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107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339B4A-7D15-4671-B76C-5483CB621D50}" type="doc">
      <dgm:prSet loTypeId="urn:microsoft.com/office/officeart/2005/8/layout/rings+Icon" loCatId="relationship" qsTypeId="urn:microsoft.com/office/officeart/2005/8/quickstyle/3d3" qsCatId="3D" csTypeId="urn:microsoft.com/office/officeart/2005/8/colors/colorful5" csCatId="colorful" phldr="1"/>
      <dgm:spPr/>
      <dgm:t>
        <a:bodyPr/>
        <a:lstStyle/>
        <a:p>
          <a:endParaRPr lang="en-US"/>
        </a:p>
      </dgm:t>
    </dgm:pt>
    <dgm:pt modelId="{59A68353-86CF-4D49-A77C-7F889D95430F}">
      <dgm:prSet phldrT="[Text]"/>
      <dgm:spPr/>
      <dgm:t>
        <a:bodyPr/>
        <a:lstStyle/>
        <a:p>
          <a:r>
            <a:rPr lang="fa-IR" dirty="0" smtClean="0">
              <a:latin typeface="MS Gothic" panose="020B0609070205080204" pitchFamily="49" charset="-128"/>
              <a:ea typeface="MS Gothic" panose="020B0609070205080204" pitchFamily="49" charset="-128"/>
              <a:cs typeface="Arial Unicode MS" pitchFamily="34" charset="-128"/>
            </a:rPr>
            <a:t>جزگرا</a:t>
          </a:r>
          <a:endParaRPr lang="en-US" dirty="0">
            <a:latin typeface="MS Gothic" panose="020B0609070205080204" pitchFamily="49" charset="-128"/>
            <a:ea typeface="MS Gothic" panose="020B0609070205080204" pitchFamily="49" charset="-128"/>
            <a:cs typeface="Arial Unicode MS" pitchFamily="34" charset="-128"/>
          </a:endParaRPr>
        </a:p>
      </dgm:t>
    </dgm:pt>
    <dgm:pt modelId="{6E11A757-496A-489E-93AD-8F060C6B268C}" type="parTrans" cxnId="{0CD47471-8879-46AD-9E4C-F8DE241F8D2B}">
      <dgm:prSet/>
      <dgm:spPr/>
      <dgm:t>
        <a:bodyPr/>
        <a:lstStyle/>
        <a:p>
          <a:endParaRPr lang="en-US">
            <a:latin typeface="Arial Unicode MS" pitchFamily="34" charset="-128"/>
            <a:ea typeface="Arial Unicode MS" pitchFamily="34" charset="-128"/>
            <a:cs typeface="Arial Unicode MS" pitchFamily="34" charset="-128"/>
          </a:endParaRPr>
        </a:p>
      </dgm:t>
    </dgm:pt>
    <dgm:pt modelId="{1BEE076E-87F7-4346-8E6E-EC50E30D3291}" type="sibTrans" cxnId="{0CD47471-8879-46AD-9E4C-F8DE241F8D2B}">
      <dgm:prSet/>
      <dgm:spPr/>
      <dgm:t>
        <a:bodyPr/>
        <a:lstStyle/>
        <a:p>
          <a:endParaRPr lang="en-US">
            <a:latin typeface="Arial Unicode MS" pitchFamily="34" charset="-128"/>
            <a:ea typeface="Arial Unicode MS" pitchFamily="34" charset="-128"/>
            <a:cs typeface="Arial Unicode MS" pitchFamily="34" charset="-128"/>
          </a:endParaRPr>
        </a:p>
      </dgm:t>
    </dgm:pt>
    <dgm:pt modelId="{2A6463DE-5BA8-4431-BFE9-E62C8A90484C}">
      <dgm:prSet phldrT="[Text]"/>
      <dgm:spPr/>
      <dgm:t>
        <a:bodyPr/>
        <a:lstStyle/>
        <a:p>
          <a:r>
            <a:rPr lang="fa-IR" dirty="0" smtClean="0">
              <a:latin typeface="MS Gothic" panose="020B0609070205080204" pitchFamily="49" charset="-128"/>
              <a:ea typeface="MS Gothic" panose="020B0609070205080204" pitchFamily="49" charset="-128"/>
              <a:cs typeface="Arial Unicode MS" pitchFamily="34" charset="-128"/>
            </a:rPr>
            <a:t>دو جریان عمده فکری الکساندر</a:t>
          </a:r>
          <a:endParaRPr lang="en-US" dirty="0">
            <a:latin typeface="MS Gothic" panose="020B0609070205080204" pitchFamily="49" charset="-128"/>
            <a:ea typeface="MS Gothic" panose="020B0609070205080204" pitchFamily="49" charset="-128"/>
            <a:cs typeface="Arial Unicode MS" pitchFamily="34" charset="-128"/>
          </a:endParaRPr>
        </a:p>
      </dgm:t>
    </dgm:pt>
    <dgm:pt modelId="{1FF8ECDC-8036-4BCC-82C4-A8ED2EEA7676}" type="parTrans" cxnId="{4E66C8BB-678E-494F-9521-AA178187FB1F}">
      <dgm:prSet/>
      <dgm:spPr/>
      <dgm:t>
        <a:bodyPr/>
        <a:lstStyle/>
        <a:p>
          <a:endParaRPr lang="en-US">
            <a:latin typeface="Arial Unicode MS" pitchFamily="34" charset="-128"/>
            <a:ea typeface="Arial Unicode MS" pitchFamily="34" charset="-128"/>
            <a:cs typeface="Arial Unicode MS" pitchFamily="34" charset="-128"/>
          </a:endParaRPr>
        </a:p>
      </dgm:t>
    </dgm:pt>
    <dgm:pt modelId="{AB331764-A8E2-4025-89C9-978999D1584C}" type="sibTrans" cxnId="{4E66C8BB-678E-494F-9521-AA178187FB1F}">
      <dgm:prSet/>
      <dgm:spPr/>
      <dgm:t>
        <a:bodyPr/>
        <a:lstStyle/>
        <a:p>
          <a:endParaRPr lang="en-US">
            <a:latin typeface="Arial Unicode MS" pitchFamily="34" charset="-128"/>
            <a:ea typeface="Arial Unicode MS" pitchFamily="34" charset="-128"/>
            <a:cs typeface="Arial Unicode MS" pitchFamily="34" charset="-128"/>
          </a:endParaRPr>
        </a:p>
      </dgm:t>
    </dgm:pt>
    <dgm:pt modelId="{39D7F56E-63AE-4E47-ACD8-394B3455502C}">
      <dgm:prSet phldrT="[Text]"/>
      <dgm:spPr/>
      <dgm:t>
        <a:bodyPr/>
        <a:lstStyle/>
        <a:p>
          <a:r>
            <a:rPr lang="fa-IR" dirty="0" smtClean="0">
              <a:latin typeface="MS Gothic" panose="020B0609070205080204" pitchFamily="49" charset="-128"/>
              <a:ea typeface="MS Gothic" panose="020B0609070205080204" pitchFamily="49" charset="-128"/>
              <a:cs typeface="Arial Unicode MS" pitchFamily="34" charset="-128"/>
            </a:rPr>
            <a:t>کل گرا</a:t>
          </a:r>
          <a:endParaRPr lang="en-US" dirty="0">
            <a:latin typeface="MS Gothic" panose="020B0609070205080204" pitchFamily="49" charset="-128"/>
            <a:ea typeface="MS Gothic" panose="020B0609070205080204" pitchFamily="49" charset="-128"/>
            <a:cs typeface="Arial Unicode MS" pitchFamily="34" charset="-128"/>
          </a:endParaRPr>
        </a:p>
      </dgm:t>
    </dgm:pt>
    <dgm:pt modelId="{A9D4EB0F-4EF4-4B98-A94B-F2D0F737C271}" type="parTrans" cxnId="{47B18C70-9B34-407B-92B0-308BD7927E55}">
      <dgm:prSet/>
      <dgm:spPr/>
      <dgm:t>
        <a:bodyPr/>
        <a:lstStyle/>
        <a:p>
          <a:endParaRPr lang="en-US">
            <a:latin typeface="Arial Unicode MS" pitchFamily="34" charset="-128"/>
            <a:ea typeface="Arial Unicode MS" pitchFamily="34" charset="-128"/>
            <a:cs typeface="Arial Unicode MS" pitchFamily="34" charset="-128"/>
          </a:endParaRPr>
        </a:p>
      </dgm:t>
    </dgm:pt>
    <dgm:pt modelId="{0BE849B2-0E45-42D8-BB64-8A3A7BFDBAEE}" type="sibTrans" cxnId="{47B18C70-9B34-407B-92B0-308BD7927E55}">
      <dgm:prSet/>
      <dgm:spPr/>
      <dgm:t>
        <a:bodyPr/>
        <a:lstStyle/>
        <a:p>
          <a:endParaRPr lang="en-US">
            <a:latin typeface="Arial Unicode MS" pitchFamily="34" charset="-128"/>
            <a:ea typeface="Arial Unicode MS" pitchFamily="34" charset="-128"/>
            <a:cs typeface="Arial Unicode MS" pitchFamily="34" charset="-128"/>
          </a:endParaRPr>
        </a:p>
      </dgm:t>
    </dgm:pt>
    <dgm:pt modelId="{28691E7D-ED8A-44AE-9BBC-5EC5F7746D0C}" type="pres">
      <dgm:prSet presAssocID="{01339B4A-7D15-4671-B76C-5483CB621D50}" presName="Name0" presStyleCnt="0">
        <dgm:presLayoutVars>
          <dgm:chMax val="7"/>
          <dgm:dir/>
          <dgm:resizeHandles val="exact"/>
        </dgm:presLayoutVars>
      </dgm:prSet>
      <dgm:spPr/>
      <dgm:t>
        <a:bodyPr/>
        <a:lstStyle/>
        <a:p>
          <a:pPr rtl="1"/>
          <a:endParaRPr lang="fa-IR"/>
        </a:p>
      </dgm:t>
    </dgm:pt>
    <dgm:pt modelId="{D084E0CF-5093-4481-B0D7-D7A11A6B03FB}" type="pres">
      <dgm:prSet presAssocID="{01339B4A-7D15-4671-B76C-5483CB621D50}" presName="ellipse1" presStyleLbl="vennNode1" presStyleIdx="0" presStyleCnt="3">
        <dgm:presLayoutVars>
          <dgm:bulletEnabled val="1"/>
        </dgm:presLayoutVars>
      </dgm:prSet>
      <dgm:spPr/>
      <dgm:t>
        <a:bodyPr/>
        <a:lstStyle/>
        <a:p>
          <a:pPr rtl="1"/>
          <a:endParaRPr lang="fa-IR"/>
        </a:p>
      </dgm:t>
    </dgm:pt>
    <dgm:pt modelId="{CC52DA78-5CF2-4D6F-B023-0B54427C06C4}" type="pres">
      <dgm:prSet presAssocID="{01339B4A-7D15-4671-B76C-5483CB621D50}" presName="ellipse2" presStyleLbl="vennNode1" presStyleIdx="1" presStyleCnt="3">
        <dgm:presLayoutVars>
          <dgm:bulletEnabled val="1"/>
        </dgm:presLayoutVars>
      </dgm:prSet>
      <dgm:spPr/>
      <dgm:t>
        <a:bodyPr/>
        <a:lstStyle/>
        <a:p>
          <a:pPr rtl="1"/>
          <a:endParaRPr lang="fa-IR"/>
        </a:p>
      </dgm:t>
    </dgm:pt>
    <dgm:pt modelId="{C1B994C7-8968-4172-A8FC-C1BE43EC651B}" type="pres">
      <dgm:prSet presAssocID="{01339B4A-7D15-4671-B76C-5483CB621D50}" presName="ellipse3" presStyleLbl="vennNode1" presStyleIdx="2" presStyleCnt="3">
        <dgm:presLayoutVars>
          <dgm:bulletEnabled val="1"/>
        </dgm:presLayoutVars>
      </dgm:prSet>
      <dgm:spPr/>
      <dgm:t>
        <a:bodyPr/>
        <a:lstStyle/>
        <a:p>
          <a:pPr rtl="1"/>
          <a:endParaRPr lang="fa-IR"/>
        </a:p>
      </dgm:t>
    </dgm:pt>
  </dgm:ptLst>
  <dgm:cxnLst>
    <dgm:cxn modelId="{0DAE6F9F-8167-435B-A261-AD67D9842EA4}" type="presOf" srcId="{59A68353-86CF-4D49-A77C-7F889D95430F}" destId="{D084E0CF-5093-4481-B0D7-D7A11A6B03FB}" srcOrd="0" destOrd="0" presId="urn:microsoft.com/office/officeart/2005/8/layout/rings+Icon"/>
    <dgm:cxn modelId="{B1E91763-69D7-49A9-84A0-1D1C9D2D63D9}" type="presOf" srcId="{2A6463DE-5BA8-4431-BFE9-E62C8A90484C}" destId="{CC52DA78-5CF2-4D6F-B023-0B54427C06C4}" srcOrd="0" destOrd="0" presId="urn:microsoft.com/office/officeart/2005/8/layout/rings+Icon"/>
    <dgm:cxn modelId="{47B18C70-9B34-407B-92B0-308BD7927E55}" srcId="{01339B4A-7D15-4671-B76C-5483CB621D50}" destId="{39D7F56E-63AE-4E47-ACD8-394B3455502C}" srcOrd="2" destOrd="0" parTransId="{A9D4EB0F-4EF4-4B98-A94B-F2D0F737C271}" sibTransId="{0BE849B2-0E45-42D8-BB64-8A3A7BFDBAEE}"/>
    <dgm:cxn modelId="{45A57D42-8DF6-4D6B-BA00-B7D0C02DC22A}" type="presOf" srcId="{39D7F56E-63AE-4E47-ACD8-394B3455502C}" destId="{C1B994C7-8968-4172-A8FC-C1BE43EC651B}" srcOrd="0" destOrd="0" presId="urn:microsoft.com/office/officeart/2005/8/layout/rings+Icon"/>
    <dgm:cxn modelId="{4E66C8BB-678E-494F-9521-AA178187FB1F}" srcId="{01339B4A-7D15-4671-B76C-5483CB621D50}" destId="{2A6463DE-5BA8-4431-BFE9-E62C8A90484C}" srcOrd="1" destOrd="0" parTransId="{1FF8ECDC-8036-4BCC-82C4-A8ED2EEA7676}" sibTransId="{AB331764-A8E2-4025-89C9-978999D1584C}"/>
    <dgm:cxn modelId="{52D33378-47AD-4E3A-8699-6361052D624F}" type="presOf" srcId="{01339B4A-7D15-4671-B76C-5483CB621D50}" destId="{28691E7D-ED8A-44AE-9BBC-5EC5F7746D0C}" srcOrd="0" destOrd="0" presId="urn:microsoft.com/office/officeart/2005/8/layout/rings+Icon"/>
    <dgm:cxn modelId="{0CD47471-8879-46AD-9E4C-F8DE241F8D2B}" srcId="{01339B4A-7D15-4671-B76C-5483CB621D50}" destId="{59A68353-86CF-4D49-A77C-7F889D95430F}" srcOrd="0" destOrd="0" parTransId="{6E11A757-496A-489E-93AD-8F060C6B268C}" sibTransId="{1BEE076E-87F7-4346-8E6E-EC50E30D3291}"/>
    <dgm:cxn modelId="{7A6F5FA5-2D94-4007-B2D5-276986DCD08E}" type="presParOf" srcId="{28691E7D-ED8A-44AE-9BBC-5EC5F7746D0C}" destId="{D084E0CF-5093-4481-B0D7-D7A11A6B03FB}" srcOrd="0" destOrd="0" presId="urn:microsoft.com/office/officeart/2005/8/layout/rings+Icon"/>
    <dgm:cxn modelId="{A85AA252-D858-4CD2-935C-1A1ACD69D80E}" type="presParOf" srcId="{28691E7D-ED8A-44AE-9BBC-5EC5F7746D0C}" destId="{CC52DA78-5CF2-4D6F-B023-0B54427C06C4}" srcOrd="1" destOrd="0" presId="urn:microsoft.com/office/officeart/2005/8/layout/rings+Icon"/>
    <dgm:cxn modelId="{49356748-1BF4-4D7B-B346-8BEEC9809124}" type="presParOf" srcId="{28691E7D-ED8A-44AE-9BBC-5EC5F7746D0C}" destId="{C1B994C7-8968-4172-A8FC-C1BE43EC651B}" srcOrd="2" destOrd="0" presId="urn:microsoft.com/office/officeart/2005/8/layout/rings+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3635DA7-3B67-460F-B39C-ECF1E18A41A0}" type="doc">
      <dgm:prSet loTypeId="urn:microsoft.com/office/officeart/2009/layout/CircleArrowProcess" loCatId="cycle" qsTypeId="urn:microsoft.com/office/officeart/2005/8/quickstyle/3d3" qsCatId="3D" csTypeId="urn:microsoft.com/office/officeart/2005/8/colors/accent1_2" csCatId="accent1" phldr="1"/>
      <dgm:spPr/>
      <dgm:t>
        <a:bodyPr/>
        <a:lstStyle/>
        <a:p>
          <a:endParaRPr lang="en-US"/>
        </a:p>
      </dgm:t>
    </dgm:pt>
    <dgm:pt modelId="{78162603-1045-48A9-B626-50526C462DAA}">
      <dgm:prSet phldrT="[Text]" custT="1"/>
      <dgm:spPr/>
      <dgm:t>
        <a:bodyPr/>
        <a:lstStyle/>
        <a:p>
          <a:r>
            <a:rPr lang="fa-IR" sz="1800" dirty="0" smtClean="0">
              <a:latin typeface="MS Gothic" panose="020B0609070205080204" pitchFamily="49" charset="-128"/>
              <a:ea typeface="MS Gothic" panose="020B0609070205080204" pitchFamily="49" charset="-128"/>
              <a:cs typeface="Arial Unicode MS" pitchFamily="34" charset="-128"/>
            </a:rPr>
            <a:t>جنبه علمی</a:t>
          </a:r>
          <a:endParaRPr lang="en-US" sz="1800" dirty="0">
            <a:latin typeface="MS Gothic" panose="020B0609070205080204" pitchFamily="49" charset="-128"/>
            <a:ea typeface="MS Gothic" panose="020B0609070205080204" pitchFamily="49" charset="-128"/>
            <a:cs typeface="Arial Unicode MS" pitchFamily="34" charset="-128"/>
          </a:endParaRPr>
        </a:p>
      </dgm:t>
    </dgm:pt>
    <dgm:pt modelId="{41576A79-90EB-4C93-A945-4A901A4FB1E4}" type="parTrans" cxnId="{12044E12-A79A-4B81-A419-43157C793E88}">
      <dgm:prSet/>
      <dgm:spPr/>
      <dgm:t>
        <a:bodyPr/>
        <a:lstStyle/>
        <a:p>
          <a:endParaRPr lang="en-US" sz="1800">
            <a:latin typeface="Arial Unicode MS" pitchFamily="34" charset="-128"/>
            <a:ea typeface="Arial Unicode MS" pitchFamily="34" charset="-128"/>
            <a:cs typeface="Arial Unicode MS" pitchFamily="34" charset="-128"/>
          </a:endParaRPr>
        </a:p>
      </dgm:t>
    </dgm:pt>
    <dgm:pt modelId="{1D0CFC9A-C17B-48FF-8052-F2A361E6D334}" type="sibTrans" cxnId="{12044E12-A79A-4B81-A419-43157C793E88}">
      <dgm:prSet/>
      <dgm:spPr/>
      <dgm:t>
        <a:bodyPr/>
        <a:lstStyle/>
        <a:p>
          <a:endParaRPr lang="en-US" sz="1800">
            <a:latin typeface="Arial Unicode MS" pitchFamily="34" charset="-128"/>
            <a:ea typeface="Arial Unicode MS" pitchFamily="34" charset="-128"/>
            <a:cs typeface="Arial Unicode MS" pitchFamily="34" charset="-128"/>
          </a:endParaRPr>
        </a:p>
      </dgm:t>
    </dgm:pt>
    <dgm:pt modelId="{9ACC2403-AE33-44DD-BE83-5EBFE9D43A66}">
      <dgm:prSet phldrT="[Text]" custT="1"/>
      <dgm:spPr/>
      <dgm:t>
        <a:bodyPr/>
        <a:lstStyle/>
        <a:p>
          <a:r>
            <a:rPr lang="fa-IR" sz="1800" dirty="0" smtClean="0">
              <a:latin typeface="MS Gothic" panose="020B0609070205080204" pitchFamily="49" charset="-128"/>
              <a:ea typeface="MS Gothic" panose="020B0609070205080204" pitchFamily="49" charset="-128"/>
              <a:cs typeface="Arial Unicode MS" pitchFamily="34" charset="-128"/>
            </a:rPr>
            <a:t>جنبه زیبا شناختی</a:t>
          </a:r>
          <a:endParaRPr lang="en-US" sz="1800" dirty="0">
            <a:latin typeface="MS Gothic" panose="020B0609070205080204" pitchFamily="49" charset="-128"/>
            <a:ea typeface="MS Gothic" panose="020B0609070205080204" pitchFamily="49" charset="-128"/>
            <a:cs typeface="Arial Unicode MS" pitchFamily="34" charset="-128"/>
          </a:endParaRPr>
        </a:p>
      </dgm:t>
    </dgm:pt>
    <dgm:pt modelId="{63F9542C-376C-4D3C-A694-52D8CEF12BAF}" type="parTrans" cxnId="{EC1894EF-C0F3-4274-813C-85285543C996}">
      <dgm:prSet/>
      <dgm:spPr/>
      <dgm:t>
        <a:bodyPr/>
        <a:lstStyle/>
        <a:p>
          <a:endParaRPr lang="en-US" sz="1800">
            <a:latin typeface="Arial Unicode MS" pitchFamily="34" charset="-128"/>
            <a:ea typeface="Arial Unicode MS" pitchFamily="34" charset="-128"/>
            <a:cs typeface="Arial Unicode MS" pitchFamily="34" charset="-128"/>
          </a:endParaRPr>
        </a:p>
      </dgm:t>
    </dgm:pt>
    <dgm:pt modelId="{FA7F1F39-7C03-46A3-9EAF-EBB2CCAF2F6C}" type="sibTrans" cxnId="{EC1894EF-C0F3-4274-813C-85285543C996}">
      <dgm:prSet/>
      <dgm:spPr/>
      <dgm:t>
        <a:bodyPr/>
        <a:lstStyle/>
        <a:p>
          <a:endParaRPr lang="en-US" sz="1800">
            <a:latin typeface="Arial Unicode MS" pitchFamily="34" charset="-128"/>
            <a:ea typeface="Arial Unicode MS" pitchFamily="34" charset="-128"/>
            <a:cs typeface="Arial Unicode MS" pitchFamily="34" charset="-128"/>
          </a:endParaRPr>
        </a:p>
      </dgm:t>
    </dgm:pt>
    <dgm:pt modelId="{047DBEF9-9C88-4E34-B44D-9995310EEB38}">
      <dgm:prSet phldrT="[Text]" custT="1"/>
      <dgm:spPr/>
      <dgm:t>
        <a:bodyPr/>
        <a:lstStyle/>
        <a:p>
          <a:r>
            <a:rPr lang="fa-IR" sz="1800" dirty="0" smtClean="0">
              <a:latin typeface="MS Gothic" panose="020B0609070205080204" pitchFamily="49" charset="-128"/>
              <a:ea typeface="MS Gothic" panose="020B0609070205080204" pitchFamily="49" charset="-128"/>
              <a:cs typeface="Arial Unicode MS" pitchFamily="34" charset="-128"/>
            </a:rPr>
            <a:t>جنبه حسی و درک شهودی</a:t>
          </a:r>
          <a:endParaRPr lang="en-US" sz="1800" dirty="0">
            <a:latin typeface="MS Gothic" panose="020B0609070205080204" pitchFamily="49" charset="-128"/>
            <a:ea typeface="MS Gothic" panose="020B0609070205080204" pitchFamily="49" charset="-128"/>
            <a:cs typeface="Arial Unicode MS" pitchFamily="34" charset="-128"/>
          </a:endParaRPr>
        </a:p>
      </dgm:t>
    </dgm:pt>
    <dgm:pt modelId="{89DA9FDB-AB0D-4877-AA16-A94B0A8E2785}" type="parTrans" cxnId="{F7C1C73C-3175-463B-A12B-6091070B0A5A}">
      <dgm:prSet/>
      <dgm:spPr/>
      <dgm:t>
        <a:bodyPr/>
        <a:lstStyle/>
        <a:p>
          <a:endParaRPr lang="en-US" sz="1800">
            <a:latin typeface="Arial Unicode MS" pitchFamily="34" charset="-128"/>
            <a:ea typeface="Arial Unicode MS" pitchFamily="34" charset="-128"/>
            <a:cs typeface="Arial Unicode MS" pitchFamily="34" charset="-128"/>
          </a:endParaRPr>
        </a:p>
      </dgm:t>
    </dgm:pt>
    <dgm:pt modelId="{B7A719E8-7935-4D9A-A235-87C6209C0379}" type="sibTrans" cxnId="{F7C1C73C-3175-463B-A12B-6091070B0A5A}">
      <dgm:prSet/>
      <dgm:spPr/>
      <dgm:t>
        <a:bodyPr/>
        <a:lstStyle/>
        <a:p>
          <a:endParaRPr lang="en-US" sz="1800">
            <a:latin typeface="Arial Unicode MS" pitchFamily="34" charset="-128"/>
            <a:ea typeface="Arial Unicode MS" pitchFamily="34" charset="-128"/>
            <a:cs typeface="Arial Unicode MS" pitchFamily="34" charset="-128"/>
          </a:endParaRPr>
        </a:p>
      </dgm:t>
    </dgm:pt>
    <dgm:pt modelId="{378D32CA-F7D3-49BB-B607-F7680AFCB67C}" type="pres">
      <dgm:prSet presAssocID="{B3635DA7-3B67-460F-B39C-ECF1E18A41A0}" presName="Name0" presStyleCnt="0">
        <dgm:presLayoutVars>
          <dgm:chMax val="7"/>
          <dgm:chPref val="7"/>
          <dgm:dir/>
          <dgm:animLvl val="lvl"/>
        </dgm:presLayoutVars>
      </dgm:prSet>
      <dgm:spPr/>
      <dgm:t>
        <a:bodyPr/>
        <a:lstStyle/>
        <a:p>
          <a:endParaRPr lang="en-US"/>
        </a:p>
      </dgm:t>
    </dgm:pt>
    <dgm:pt modelId="{8C205EBA-25CD-4787-BAE6-DCC5F2755095}" type="pres">
      <dgm:prSet presAssocID="{78162603-1045-48A9-B626-50526C462DAA}" presName="Accent1" presStyleCnt="0"/>
      <dgm:spPr/>
    </dgm:pt>
    <dgm:pt modelId="{6DB4AB96-96EF-4B08-A7AB-8D4E6B54A9F9}" type="pres">
      <dgm:prSet presAssocID="{78162603-1045-48A9-B626-50526C462DAA}" presName="Accent" presStyleLbl="node1" presStyleIdx="0" presStyleCnt="3"/>
      <dgm:spPr/>
    </dgm:pt>
    <dgm:pt modelId="{9019EECB-D2FD-4094-BBCC-7755797F0DD4}" type="pres">
      <dgm:prSet presAssocID="{78162603-1045-48A9-B626-50526C462DAA}" presName="Parent1" presStyleLbl="revTx" presStyleIdx="0" presStyleCnt="3">
        <dgm:presLayoutVars>
          <dgm:chMax val="1"/>
          <dgm:chPref val="1"/>
          <dgm:bulletEnabled val="1"/>
        </dgm:presLayoutVars>
      </dgm:prSet>
      <dgm:spPr/>
      <dgm:t>
        <a:bodyPr/>
        <a:lstStyle/>
        <a:p>
          <a:endParaRPr lang="en-US"/>
        </a:p>
      </dgm:t>
    </dgm:pt>
    <dgm:pt modelId="{1C8CDDBF-440D-438C-A7B1-B038BD536694}" type="pres">
      <dgm:prSet presAssocID="{9ACC2403-AE33-44DD-BE83-5EBFE9D43A66}" presName="Accent2" presStyleCnt="0"/>
      <dgm:spPr/>
    </dgm:pt>
    <dgm:pt modelId="{DE94EC80-05E2-410C-B79A-0009BA00AD61}" type="pres">
      <dgm:prSet presAssocID="{9ACC2403-AE33-44DD-BE83-5EBFE9D43A66}" presName="Accent" presStyleLbl="node1" presStyleIdx="1" presStyleCnt="3"/>
      <dgm:spPr/>
    </dgm:pt>
    <dgm:pt modelId="{A0EB3432-9CC2-4508-A348-F8A4315B2627}" type="pres">
      <dgm:prSet presAssocID="{9ACC2403-AE33-44DD-BE83-5EBFE9D43A66}" presName="Parent2" presStyleLbl="revTx" presStyleIdx="1" presStyleCnt="3">
        <dgm:presLayoutVars>
          <dgm:chMax val="1"/>
          <dgm:chPref val="1"/>
          <dgm:bulletEnabled val="1"/>
        </dgm:presLayoutVars>
      </dgm:prSet>
      <dgm:spPr/>
      <dgm:t>
        <a:bodyPr/>
        <a:lstStyle/>
        <a:p>
          <a:endParaRPr lang="en-US"/>
        </a:p>
      </dgm:t>
    </dgm:pt>
    <dgm:pt modelId="{ABA523B3-46B4-42DF-9AF1-5DA56B21C157}" type="pres">
      <dgm:prSet presAssocID="{047DBEF9-9C88-4E34-B44D-9995310EEB38}" presName="Accent3" presStyleCnt="0"/>
      <dgm:spPr/>
    </dgm:pt>
    <dgm:pt modelId="{178629D8-FC1E-4607-B05C-4B1C9C80379E}" type="pres">
      <dgm:prSet presAssocID="{047DBEF9-9C88-4E34-B44D-9995310EEB38}" presName="Accent" presStyleLbl="node1" presStyleIdx="2" presStyleCnt="3"/>
      <dgm:spPr/>
    </dgm:pt>
    <dgm:pt modelId="{C7FE6271-F4A7-4DB7-A4F7-56CA315B474E}" type="pres">
      <dgm:prSet presAssocID="{047DBEF9-9C88-4E34-B44D-9995310EEB38}" presName="Parent3" presStyleLbl="revTx" presStyleIdx="2" presStyleCnt="3">
        <dgm:presLayoutVars>
          <dgm:chMax val="1"/>
          <dgm:chPref val="1"/>
          <dgm:bulletEnabled val="1"/>
        </dgm:presLayoutVars>
      </dgm:prSet>
      <dgm:spPr/>
      <dgm:t>
        <a:bodyPr/>
        <a:lstStyle/>
        <a:p>
          <a:endParaRPr lang="en-US"/>
        </a:p>
      </dgm:t>
    </dgm:pt>
  </dgm:ptLst>
  <dgm:cxnLst>
    <dgm:cxn modelId="{12044E12-A79A-4B81-A419-43157C793E88}" srcId="{B3635DA7-3B67-460F-B39C-ECF1E18A41A0}" destId="{78162603-1045-48A9-B626-50526C462DAA}" srcOrd="0" destOrd="0" parTransId="{41576A79-90EB-4C93-A945-4A901A4FB1E4}" sibTransId="{1D0CFC9A-C17B-48FF-8052-F2A361E6D334}"/>
    <dgm:cxn modelId="{7FAB678C-A115-463E-B30E-90B7162065EF}" type="presOf" srcId="{9ACC2403-AE33-44DD-BE83-5EBFE9D43A66}" destId="{A0EB3432-9CC2-4508-A348-F8A4315B2627}" srcOrd="0" destOrd="0" presId="urn:microsoft.com/office/officeart/2009/layout/CircleArrowProcess"/>
    <dgm:cxn modelId="{EC1894EF-C0F3-4274-813C-85285543C996}" srcId="{B3635DA7-3B67-460F-B39C-ECF1E18A41A0}" destId="{9ACC2403-AE33-44DD-BE83-5EBFE9D43A66}" srcOrd="1" destOrd="0" parTransId="{63F9542C-376C-4D3C-A694-52D8CEF12BAF}" sibTransId="{FA7F1F39-7C03-46A3-9EAF-EBB2CCAF2F6C}"/>
    <dgm:cxn modelId="{9A24E49B-D9BE-46BF-B835-B7CD1C25308C}" type="presOf" srcId="{047DBEF9-9C88-4E34-B44D-9995310EEB38}" destId="{C7FE6271-F4A7-4DB7-A4F7-56CA315B474E}" srcOrd="0" destOrd="0" presId="urn:microsoft.com/office/officeart/2009/layout/CircleArrowProcess"/>
    <dgm:cxn modelId="{F7C1C73C-3175-463B-A12B-6091070B0A5A}" srcId="{B3635DA7-3B67-460F-B39C-ECF1E18A41A0}" destId="{047DBEF9-9C88-4E34-B44D-9995310EEB38}" srcOrd="2" destOrd="0" parTransId="{89DA9FDB-AB0D-4877-AA16-A94B0A8E2785}" sibTransId="{B7A719E8-7935-4D9A-A235-87C6209C0379}"/>
    <dgm:cxn modelId="{00C49337-B5E1-458A-95E4-C3EAA8EEFE44}" type="presOf" srcId="{B3635DA7-3B67-460F-B39C-ECF1E18A41A0}" destId="{378D32CA-F7D3-49BB-B607-F7680AFCB67C}" srcOrd="0" destOrd="0" presId="urn:microsoft.com/office/officeart/2009/layout/CircleArrowProcess"/>
    <dgm:cxn modelId="{D993ED95-CFE7-47FC-A322-01E984E19941}" type="presOf" srcId="{78162603-1045-48A9-B626-50526C462DAA}" destId="{9019EECB-D2FD-4094-BBCC-7755797F0DD4}" srcOrd="0" destOrd="0" presId="urn:microsoft.com/office/officeart/2009/layout/CircleArrowProcess"/>
    <dgm:cxn modelId="{6576F9BF-1434-400B-841F-9215AF61943C}" type="presParOf" srcId="{378D32CA-F7D3-49BB-B607-F7680AFCB67C}" destId="{8C205EBA-25CD-4787-BAE6-DCC5F2755095}" srcOrd="0" destOrd="0" presId="urn:microsoft.com/office/officeart/2009/layout/CircleArrowProcess"/>
    <dgm:cxn modelId="{5FE46E74-E1F9-4317-B005-D636B9F8EFB0}" type="presParOf" srcId="{8C205EBA-25CD-4787-BAE6-DCC5F2755095}" destId="{6DB4AB96-96EF-4B08-A7AB-8D4E6B54A9F9}" srcOrd="0" destOrd="0" presId="urn:microsoft.com/office/officeart/2009/layout/CircleArrowProcess"/>
    <dgm:cxn modelId="{C222FD09-776D-41C9-998F-364CBAF65C42}" type="presParOf" srcId="{378D32CA-F7D3-49BB-B607-F7680AFCB67C}" destId="{9019EECB-D2FD-4094-BBCC-7755797F0DD4}" srcOrd="1" destOrd="0" presId="urn:microsoft.com/office/officeart/2009/layout/CircleArrowProcess"/>
    <dgm:cxn modelId="{302960B6-7F10-47BD-979E-87E7740288C1}" type="presParOf" srcId="{378D32CA-F7D3-49BB-B607-F7680AFCB67C}" destId="{1C8CDDBF-440D-438C-A7B1-B038BD536694}" srcOrd="2" destOrd="0" presId="urn:microsoft.com/office/officeart/2009/layout/CircleArrowProcess"/>
    <dgm:cxn modelId="{BFF865F0-FEA9-4756-9142-C239ED25E653}" type="presParOf" srcId="{1C8CDDBF-440D-438C-A7B1-B038BD536694}" destId="{DE94EC80-05E2-410C-B79A-0009BA00AD61}" srcOrd="0" destOrd="0" presId="urn:microsoft.com/office/officeart/2009/layout/CircleArrowProcess"/>
    <dgm:cxn modelId="{F9E99236-96F4-476C-A0B1-8BBFE6772F77}" type="presParOf" srcId="{378D32CA-F7D3-49BB-B607-F7680AFCB67C}" destId="{A0EB3432-9CC2-4508-A348-F8A4315B2627}" srcOrd="3" destOrd="0" presId="urn:microsoft.com/office/officeart/2009/layout/CircleArrowProcess"/>
    <dgm:cxn modelId="{3A8849C1-CC83-4ED8-B33E-88A1D11594B1}" type="presParOf" srcId="{378D32CA-F7D3-49BB-B607-F7680AFCB67C}" destId="{ABA523B3-46B4-42DF-9AF1-5DA56B21C157}" srcOrd="4" destOrd="0" presId="urn:microsoft.com/office/officeart/2009/layout/CircleArrowProcess"/>
    <dgm:cxn modelId="{545B0FB3-D723-49FC-B2A2-869055C24F92}" type="presParOf" srcId="{ABA523B3-46B4-42DF-9AF1-5DA56B21C157}" destId="{178629D8-FC1E-4607-B05C-4B1C9C80379E}" srcOrd="0" destOrd="0" presId="urn:microsoft.com/office/officeart/2009/layout/CircleArrowProcess"/>
    <dgm:cxn modelId="{C785254F-31B4-493A-9D46-A83B0DAA35AD}" type="presParOf" srcId="{378D32CA-F7D3-49BB-B607-F7680AFCB67C}" destId="{C7FE6271-F4A7-4DB7-A4F7-56CA315B474E}"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D5A11CE-C81F-46B1-AA33-4BDBC13C748E}" type="doc">
      <dgm:prSet loTypeId="urn:microsoft.com/office/officeart/2005/8/layout/chevron1" loCatId="process" qsTypeId="urn:microsoft.com/office/officeart/2005/8/quickstyle/3d3" qsCatId="3D" csTypeId="urn:microsoft.com/office/officeart/2005/8/colors/accent1_2" csCatId="accent1" phldr="1"/>
      <dgm:spPr/>
    </dgm:pt>
    <dgm:pt modelId="{95C179AB-73E5-45D1-8EC4-752DDA2DE64A}">
      <dgm:prSet phldrT="[Text]" custT="1"/>
      <dgm:spPr/>
      <dgm:t>
        <a:bodyPr/>
        <a:lstStyle/>
        <a:p>
          <a:r>
            <a:rPr lang="fa-IR" sz="2000" dirty="0" smtClean="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rPr>
            <a:t>الکساندر</a:t>
          </a:r>
          <a:endParaRPr lang="en-US" sz="2000" dirty="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endParaRPr>
        </a:p>
      </dgm:t>
    </dgm:pt>
    <dgm:pt modelId="{519D9DD2-EC65-4523-BBB4-487E6E597DB8}" type="parTrans" cxnId="{4B1DDCC5-41E6-4FA5-8D42-94147A6C37F7}">
      <dgm:prSet/>
      <dgm:spPr/>
      <dgm:t>
        <a:bodyPr/>
        <a:lstStyle/>
        <a:p>
          <a:endParaRPr lang="en-US" sz="2000">
            <a:solidFill>
              <a:schemeClr val="tx1">
                <a:lumMod val="85000"/>
                <a:lumOff val="15000"/>
              </a:schemeClr>
            </a:solidFill>
            <a:latin typeface="Arial Unicode MS" pitchFamily="34" charset="-128"/>
            <a:ea typeface="Arial Unicode MS" pitchFamily="34" charset="-128"/>
            <a:cs typeface="Arial Unicode MS" pitchFamily="34" charset="-128"/>
          </a:endParaRPr>
        </a:p>
      </dgm:t>
    </dgm:pt>
    <dgm:pt modelId="{F49BB8BF-F338-4611-B512-4955C48C2F96}" type="sibTrans" cxnId="{4B1DDCC5-41E6-4FA5-8D42-94147A6C37F7}">
      <dgm:prSet/>
      <dgm:spPr/>
      <dgm:t>
        <a:bodyPr/>
        <a:lstStyle/>
        <a:p>
          <a:endParaRPr lang="en-US" sz="2000">
            <a:solidFill>
              <a:schemeClr val="tx1">
                <a:lumMod val="85000"/>
                <a:lumOff val="15000"/>
              </a:schemeClr>
            </a:solidFill>
            <a:latin typeface="Arial Unicode MS" pitchFamily="34" charset="-128"/>
            <a:ea typeface="Arial Unicode MS" pitchFamily="34" charset="-128"/>
            <a:cs typeface="Arial Unicode MS" pitchFamily="34" charset="-128"/>
          </a:endParaRPr>
        </a:p>
      </dgm:t>
    </dgm:pt>
    <dgm:pt modelId="{B53A67E2-612C-4224-A871-FD3E222C7203}">
      <dgm:prSet phldrT="[Text]" custT="1"/>
      <dgm:spPr/>
      <dgm:t>
        <a:bodyPr/>
        <a:lstStyle/>
        <a:p>
          <a:r>
            <a:rPr lang="fa-IR" sz="2000" dirty="0" smtClean="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rPr>
            <a:t>بخش عمده طراحی</a:t>
          </a:r>
          <a:endParaRPr lang="en-US" sz="2000" dirty="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endParaRPr>
        </a:p>
      </dgm:t>
    </dgm:pt>
    <dgm:pt modelId="{7846E7C4-8FFA-4707-8310-45D6592F0AEB}" type="parTrans" cxnId="{5EC2C2BD-755B-4F45-B061-DEC92B791553}">
      <dgm:prSet/>
      <dgm:spPr/>
      <dgm:t>
        <a:bodyPr/>
        <a:lstStyle/>
        <a:p>
          <a:endParaRPr lang="en-US" sz="2000">
            <a:solidFill>
              <a:schemeClr val="tx1">
                <a:lumMod val="85000"/>
                <a:lumOff val="15000"/>
              </a:schemeClr>
            </a:solidFill>
            <a:latin typeface="Arial Unicode MS" pitchFamily="34" charset="-128"/>
            <a:ea typeface="Arial Unicode MS" pitchFamily="34" charset="-128"/>
            <a:cs typeface="Arial Unicode MS" pitchFamily="34" charset="-128"/>
          </a:endParaRPr>
        </a:p>
      </dgm:t>
    </dgm:pt>
    <dgm:pt modelId="{7BC72471-3765-4E32-BDDF-E4E0DE8956F5}" type="sibTrans" cxnId="{5EC2C2BD-755B-4F45-B061-DEC92B791553}">
      <dgm:prSet/>
      <dgm:spPr/>
      <dgm:t>
        <a:bodyPr/>
        <a:lstStyle/>
        <a:p>
          <a:endParaRPr lang="en-US" sz="2000">
            <a:solidFill>
              <a:schemeClr val="tx1">
                <a:lumMod val="85000"/>
                <a:lumOff val="15000"/>
              </a:schemeClr>
            </a:solidFill>
            <a:latin typeface="Arial Unicode MS" pitchFamily="34" charset="-128"/>
            <a:ea typeface="Arial Unicode MS" pitchFamily="34" charset="-128"/>
            <a:cs typeface="Arial Unicode MS" pitchFamily="34" charset="-128"/>
          </a:endParaRPr>
        </a:p>
      </dgm:t>
    </dgm:pt>
    <dgm:pt modelId="{B824209E-0575-42CF-BA38-BBCB7ECB36DB}">
      <dgm:prSet phldrT="[Text]" custT="1"/>
      <dgm:spPr/>
      <dgm:t>
        <a:bodyPr/>
        <a:lstStyle/>
        <a:p>
          <a:r>
            <a:rPr lang="fa-IR" sz="2000" dirty="0" smtClean="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rPr>
            <a:t>فرم</a:t>
          </a:r>
          <a:endParaRPr lang="en-US" sz="2000" dirty="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endParaRPr>
        </a:p>
      </dgm:t>
    </dgm:pt>
    <dgm:pt modelId="{146ECB62-CB88-4356-912B-65A58B81C0F7}" type="parTrans" cxnId="{5A71BEB5-326D-4FEC-9E02-5351359572A2}">
      <dgm:prSet/>
      <dgm:spPr/>
      <dgm:t>
        <a:bodyPr/>
        <a:lstStyle/>
        <a:p>
          <a:endParaRPr lang="en-US" sz="2000">
            <a:solidFill>
              <a:schemeClr val="tx1">
                <a:lumMod val="85000"/>
                <a:lumOff val="15000"/>
              </a:schemeClr>
            </a:solidFill>
            <a:latin typeface="Arial Unicode MS" pitchFamily="34" charset="-128"/>
            <a:ea typeface="Arial Unicode MS" pitchFamily="34" charset="-128"/>
            <a:cs typeface="Arial Unicode MS" pitchFamily="34" charset="-128"/>
          </a:endParaRPr>
        </a:p>
      </dgm:t>
    </dgm:pt>
    <dgm:pt modelId="{83FE59D3-21A9-4C2E-BFBF-306D9C20AB28}" type="sibTrans" cxnId="{5A71BEB5-326D-4FEC-9E02-5351359572A2}">
      <dgm:prSet/>
      <dgm:spPr/>
      <dgm:t>
        <a:bodyPr/>
        <a:lstStyle/>
        <a:p>
          <a:endParaRPr lang="en-US" sz="2000">
            <a:solidFill>
              <a:schemeClr val="tx1">
                <a:lumMod val="85000"/>
                <a:lumOff val="15000"/>
              </a:schemeClr>
            </a:solidFill>
            <a:latin typeface="Arial Unicode MS" pitchFamily="34" charset="-128"/>
            <a:ea typeface="Arial Unicode MS" pitchFamily="34" charset="-128"/>
            <a:cs typeface="Arial Unicode MS" pitchFamily="34" charset="-128"/>
          </a:endParaRPr>
        </a:p>
      </dgm:t>
    </dgm:pt>
    <dgm:pt modelId="{F1FDEBA3-5BBA-4335-9DC8-E62C65D552D3}" type="pres">
      <dgm:prSet presAssocID="{9D5A11CE-C81F-46B1-AA33-4BDBC13C748E}" presName="Name0" presStyleCnt="0">
        <dgm:presLayoutVars>
          <dgm:dir/>
          <dgm:animLvl val="lvl"/>
          <dgm:resizeHandles val="exact"/>
        </dgm:presLayoutVars>
      </dgm:prSet>
      <dgm:spPr/>
    </dgm:pt>
    <dgm:pt modelId="{B479D1AA-A9F9-4612-9FB4-8112C9553C70}" type="pres">
      <dgm:prSet presAssocID="{95C179AB-73E5-45D1-8EC4-752DDA2DE64A}" presName="parTxOnly" presStyleLbl="node1" presStyleIdx="0" presStyleCnt="3">
        <dgm:presLayoutVars>
          <dgm:chMax val="0"/>
          <dgm:chPref val="0"/>
          <dgm:bulletEnabled val="1"/>
        </dgm:presLayoutVars>
      </dgm:prSet>
      <dgm:spPr/>
      <dgm:t>
        <a:bodyPr/>
        <a:lstStyle/>
        <a:p>
          <a:endParaRPr lang="en-US"/>
        </a:p>
      </dgm:t>
    </dgm:pt>
    <dgm:pt modelId="{821D15ED-65E4-4BC9-80B9-DB722C35F3CC}" type="pres">
      <dgm:prSet presAssocID="{F49BB8BF-F338-4611-B512-4955C48C2F96}" presName="parTxOnlySpace" presStyleCnt="0"/>
      <dgm:spPr/>
    </dgm:pt>
    <dgm:pt modelId="{7347B66A-8E06-444C-951F-24C3229FF428}" type="pres">
      <dgm:prSet presAssocID="{B53A67E2-612C-4224-A871-FD3E222C7203}" presName="parTxOnly" presStyleLbl="node1" presStyleIdx="1" presStyleCnt="3">
        <dgm:presLayoutVars>
          <dgm:chMax val="0"/>
          <dgm:chPref val="0"/>
          <dgm:bulletEnabled val="1"/>
        </dgm:presLayoutVars>
      </dgm:prSet>
      <dgm:spPr/>
      <dgm:t>
        <a:bodyPr/>
        <a:lstStyle/>
        <a:p>
          <a:endParaRPr lang="en-US"/>
        </a:p>
      </dgm:t>
    </dgm:pt>
    <dgm:pt modelId="{0DF9B538-1E5A-4C92-97B6-BD75212991F9}" type="pres">
      <dgm:prSet presAssocID="{7BC72471-3765-4E32-BDDF-E4E0DE8956F5}" presName="parTxOnlySpace" presStyleCnt="0"/>
      <dgm:spPr/>
    </dgm:pt>
    <dgm:pt modelId="{F4BB09B4-6FEC-449C-BBDE-0859F1BF568C}" type="pres">
      <dgm:prSet presAssocID="{B824209E-0575-42CF-BA38-BBCB7ECB36DB}" presName="parTxOnly" presStyleLbl="node1" presStyleIdx="2" presStyleCnt="3">
        <dgm:presLayoutVars>
          <dgm:chMax val="0"/>
          <dgm:chPref val="0"/>
          <dgm:bulletEnabled val="1"/>
        </dgm:presLayoutVars>
      </dgm:prSet>
      <dgm:spPr/>
      <dgm:t>
        <a:bodyPr/>
        <a:lstStyle/>
        <a:p>
          <a:endParaRPr lang="en-US"/>
        </a:p>
      </dgm:t>
    </dgm:pt>
  </dgm:ptLst>
  <dgm:cxnLst>
    <dgm:cxn modelId="{6C14AF06-0140-494A-9C5F-5B3A18FAD1F1}" type="presOf" srcId="{9D5A11CE-C81F-46B1-AA33-4BDBC13C748E}" destId="{F1FDEBA3-5BBA-4335-9DC8-E62C65D552D3}" srcOrd="0" destOrd="0" presId="urn:microsoft.com/office/officeart/2005/8/layout/chevron1"/>
    <dgm:cxn modelId="{6A88A2A6-C2C8-417F-83E5-0627799734A9}" type="presOf" srcId="{B53A67E2-612C-4224-A871-FD3E222C7203}" destId="{7347B66A-8E06-444C-951F-24C3229FF428}" srcOrd="0" destOrd="0" presId="urn:microsoft.com/office/officeart/2005/8/layout/chevron1"/>
    <dgm:cxn modelId="{5A71BEB5-326D-4FEC-9E02-5351359572A2}" srcId="{9D5A11CE-C81F-46B1-AA33-4BDBC13C748E}" destId="{B824209E-0575-42CF-BA38-BBCB7ECB36DB}" srcOrd="2" destOrd="0" parTransId="{146ECB62-CB88-4356-912B-65A58B81C0F7}" sibTransId="{83FE59D3-21A9-4C2E-BFBF-306D9C20AB28}"/>
    <dgm:cxn modelId="{F9B0E41F-C491-4A2F-865E-FBAE33FE3082}" type="presOf" srcId="{B824209E-0575-42CF-BA38-BBCB7ECB36DB}" destId="{F4BB09B4-6FEC-449C-BBDE-0859F1BF568C}" srcOrd="0" destOrd="0" presId="urn:microsoft.com/office/officeart/2005/8/layout/chevron1"/>
    <dgm:cxn modelId="{5EC2C2BD-755B-4F45-B061-DEC92B791553}" srcId="{9D5A11CE-C81F-46B1-AA33-4BDBC13C748E}" destId="{B53A67E2-612C-4224-A871-FD3E222C7203}" srcOrd="1" destOrd="0" parTransId="{7846E7C4-8FFA-4707-8310-45D6592F0AEB}" sibTransId="{7BC72471-3765-4E32-BDDF-E4E0DE8956F5}"/>
    <dgm:cxn modelId="{4B1DDCC5-41E6-4FA5-8D42-94147A6C37F7}" srcId="{9D5A11CE-C81F-46B1-AA33-4BDBC13C748E}" destId="{95C179AB-73E5-45D1-8EC4-752DDA2DE64A}" srcOrd="0" destOrd="0" parTransId="{519D9DD2-EC65-4523-BBB4-487E6E597DB8}" sibTransId="{F49BB8BF-F338-4611-B512-4955C48C2F96}"/>
    <dgm:cxn modelId="{53B936B8-ECB2-4BA9-89EA-58B1B152243D}" type="presOf" srcId="{95C179AB-73E5-45D1-8EC4-752DDA2DE64A}" destId="{B479D1AA-A9F9-4612-9FB4-8112C9553C70}" srcOrd="0" destOrd="0" presId="urn:microsoft.com/office/officeart/2005/8/layout/chevron1"/>
    <dgm:cxn modelId="{3191C48A-ABE4-4881-BA7E-73940AB64DB7}" type="presParOf" srcId="{F1FDEBA3-5BBA-4335-9DC8-E62C65D552D3}" destId="{B479D1AA-A9F9-4612-9FB4-8112C9553C70}" srcOrd="0" destOrd="0" presId="urn:microsoft.com/office/officeart/2005/8/layout/chevron1"/>
    <dgm:cxn modelId="{F7E9E88F-48DC-436E-AF6A-85B3547A8CEC}" type="presParOf" srcId="{F1FDEBA3-5BBA-4335-9DC8-E62C65D552D3}" destId="{821D15ED-65E4-4BC9-80B9-DB722C35F3CC}" srcOrd="1" destOrd="0" presId="urn:microsoft.com/office/officeart/2005/8/layout/chevron1"/>
    <dgm:cxn modelId="{EF0B37EE-4560-4F1D-883B-C593FF2A7124}" type="presParOf" srcId="{F1FDEBA3-5BBA-4335-9DC8-E62C65D552D3}" destId="{7347B66A-8E06-444C-951F-24C3229FF428}" srcOrd="2" destOrd="0" presId="urn:microsoft.com/office/officeart/2005/8/layout/chevron1"/>
    <dgm:cxn modelId="{9AAC38A6-A524-4C81-8169-E3AB945B6BFE}" type="presParOf" srcId="{F1FDEBA3-5BBA-4335-9DC8-E62C65D552D3}" destId="{0DF9B538-1E5A-4C92-97B6-BD75212991F9}" srcOrd="3" destOrd="0" presId="urn:microsoft.com/office/officeart/2005/8/layout/chevron1"/>
    <dgm:cxn modelId="{69360230-CEDA-4F83-A988-EB61E4838838}" type="presParOf" srcId="{F1FDEBA3-5BBA-4335-9DC8-E62C65D552D3}" destId="{F4BB09B4-6FEC-449C-BBDE-0859F1BF568C}"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D5A11CE-C81F-46B1-AA33-4BDBC13C748E}" type="doc">
      <dgm:prSet loTypeId="urn:microsoft.com/office/officeart/2005/8/layout/chevron1" loCatId="process" qsTypeId="urn:microsoft.com/office/officeart/2005/8/quickstyle/3d3" qsCatId="3D" csTypeId="urn:microsoft.com/office/officeart/2005/8/colors/accent1_2" csCatId="accent1" phldr="1"/>
      <dgm:spPr/>
    </dgm:pt>
    <dgm:pt modelId="{95C179AB-73E5-45D1-8EC4-752DDA2DE64A}">
      <dgm:prSet phldrT="[Text]" custT="1"/>
      <dgm:spPr/>
      <dgm:t>
        <a:bodyPr/>
        <a:lstStyle/>
        <a:p>
          <a:r>
            <a:rPr lang="fa-IR" sz="1800" dirty="0" smtClean="0">
              <a:solidFill>
                <a:schemeClr val="tx1">
                  <a:lumMod val="85000"/>
                  <a:lumOff val="15000"/>
                </a:schemeClr>
              </a:solidFill>
              <a:latin typeface="MS Gothic" panose="020B0609070205080204" pitchFamily="49" charset="-128"/>
              <a:ea typeface="MS Gothic" panose="020B0609070205080204" pitchFamily="49" charset="-128"/>
              <a:cs typeface="B Homa" panose="00000400000000000000" pitchFamily="2" charset="-78"/>
            </a:rPr>
            <a:t>الکساندر</a:t>
          </a:r>
          <a:endParaRPr lang="en-US" sz="1800" dirty="0">
            <a:solidFill>
              <a:schemeClr val="tx1">
                <a:lumMod val="85000"/>
                <a:lumOff val="15000"/>
              </a:schemeClr>
            </a:solidFill>
            <a:latin typeface="MS Gothic" panose="020B0609070205080204" pitchFamily="49" charset="-128"/>
            <a:ea typeface="MS Gothic" panose="020B0609070205080204" pitchFamily="49" charset="-128"/>
            <a:cs typeface="B Homa" panose="00000400000000000000" pitchFamily="2" charset="-78"/>
          </a:endParaRPr>
        </a:p>
      </dgm:t>
    </dgm:pt>
    <dgm:pt modelId="{519D9DD2-EC65-4523-BBB4-487E6E597DB8}" type="parTrans" cxnId="{4B1DDCC5-41E6-4FA5-8D42-94147A6C37F7}">
      <dgm:prSet/>
      <dgm:spPr/>
      <dgm:t>
        <a:bodyPr/>
        <a:lstStyle/>
        <a:p>
          <a:endParaRPr lang="en-US" sz="2000">
            <a:solidFill>
              <a:schemeClr val="tx1">
                <a:lumMod val="85000"/>
                <a:lumOff val="15000"/>
              </a:schemeClr>
            </a:solidFill>
            <a:latin typeface="Arial Unicode MS" pitchFamily="34" charset="-128"/>
            <a:ea typeface="Arial Unicode MS" pitchFamily="34" charset="-128"/>
            <a:cs typeface="B Homa" panose="00000400000000000000" pitchFamily="2" charset="-78"/>
          </a:endParaRPr>
        </a:p>
      </dgm:t>
    </dgm:pt>
    <dgm:pt modelId="{F49BB8BF-F338-4611-B512-4955C48C2F96}" type="sibTrans" cxnId="{4B1DDCC5-41E6-4FA5-8D42-94147A6C37F7}">
      <dgm:prSet/>
      <dgm:spPr/>
      <dgm:t>
        <a:bodyPr/>
        <a:lstStyle/>
        <a:p>
          <a:endParaRPr lang="en-US" sz="2000">
            <a:solidFill>
              <a:schemeClr val="tx1">
                <a:lumMod val="85000"/>
                <a:lumOff val="15000"/>
              </a:schemeClr>
            </a:solidFill>
            <a:latin typeface="Arial Unicode MS" pitchFamily="34" charset="-128"/>
            <a:ea typeface="Arial Unicode MS" pitchFamily="34" charset="-128"/>
            <a:cs typeface="B Homa" panose="00000400000000000000" pitchFamily="2" charset="-78"/>
          </a:endParaRPr>
        </a:p>
      </dgm:t>
    </dgm:pt>
    <dgm:pt modelId="{B53A67E2-612C-4224-A871-FD3E222C7203}">
      <dgm:prSet phldrT="[Text]" custT="1"/>
      <dgm:spPr/>
      <dgm:t>
        <a:bodyPr/>
        <a:lstStyle/>
        <a:p>
          <a:r>
            <a:rPr lang="fa-IR" sz="1800" dirty="0" smtClean="0">
              <a:solidFill>
                <a:schemeClr val="tx1">
                  <a:lumMod val="85000"/>
                  <a:lumOff val="15000"/>
                </a:schemeClr>
              </a:solidFill>
              <a:latin typeface="MS Gothic" panose="020B0609070205080204" pitchFamily="49" charset="-128"/>
              <a:ea typeface="MS Gothic" panose="020B0609070205080204" pitchFamily="49" charset="-128"/>
              <a:cs typeface="B Homa" panose="00000400000000000000" pitchFamily="2" charset="-78"/>
            </a:rPr>
            <a:t>دلیل معماری خوب ساختمانهای بومی</a:t>
          </a:r>
          <a:endParaRPr lang="en-US" sz="1800" dirty="0">
            <a:solidFill>
              <a:schemeClr val="tx1">
                <a:lumMod val="85000"/>
                <a:lumOff val="15000"/>
              </a:schemeClr>
            </a:solidFill>
            <a:latin typeface="MS Gothic" panose="020B0609070205080204" pitchFamily="49" charset="-128"/>
            <a:ea typeface="MS Gothic" panose="020B0609070205080204" pitchFamily="49" charset="-128"/>
            <a:cs typeface="B Homa" panose="00000400000000000000" pitchFamily="2" charset="-78"/>
          </a:endParaRPr>
        </a:p>
      </dgm:t>
    </dgm:pt>
    <dgm:pt modelId="{7846E7C4-8FFA-4707-8310-45D6592F0AEB}" type="parTrans" cxnId="{5EC2C2BD-755B-4F45-B061-DEC92B791553}">
      <dgm:prSet/>
      <dgm:spPr/>
      <dgm:t>
        <a:bodyPr/>
        <a:lstStyle/>
        <a:p>
          <a:endParaRPr lang="en-US" sz="2000">
            <a:solidFill>
              <a:schemeClr val="tx1">
                <a:lumMod val="85000"/>
                <a:lumOff val="15000"/>
              </a:schemeClr>
            </a:solidFill>
            <a:latin typeface="Arial Unicode MS" pitchFamily="34" charset="-128"/>
            <a:ea typeface="Arial Unicode MS" pitchFamily="34" charset="-128"/>
            <a:cs typeface="B Homa" panose="00000400000000000000" pitchFamily="2" charset="-78"/>
          </a:endParaRPr>
        </a:p>
      </dgm:t>
    </dgm:pt>
    <dgm:pt modelId="{7BC72471-3765-4E32-BDDF-E4E0DE8956F5}" type="sibTrans" cxnId="{5EC2C2BD-755B-4F45-B061-DEC92B791553}">
      <dgm:prSet/>
      <dgm:spPr/>
      <dgm:t>
        <a:bodyPr/>
        <a:lstStyle/>
        <a:p>
          <a:endParaRPr lang="en-US" sz="2000">
            <a:solidFill>
              <a:schemeClr val="tx1">
                <a:lumMod val="85000"/>
                <a:lumOff val="15000"/>
              </a:schemeClr>
            </a:solidFill>
            <a:latin typeface="Arial Unicode MS" pitchFamily="34" charset="-128"/>
            <a:ea typeface="Arial Unicode MS" pitchFamily="34" charset="-128"/>
            <a:cs typeface="B Homa" panose="00000400000000000000" pitchFamily="2" charset="-78"/>
          </a:endParaRPr>
        </a:p>
      </dgm:t>
    </dgm:pt>
    <dgm:pt modelId="{B824209E-0575-42CF-BA38-BBCB7ECB36DB}">
      <dgm:prSet phldrT="[Text]" custT="1"/>
      <dgm:spPr/>
      <dgm:t>
        <a:bodyPr/>
        <a:lstStyle/>
        <a:p>
          <a:r>
            <a:rPr lang="fa-IR" sz="1800" dirty="0" smtClean="0">
              <a:solidFill>
                <a:schemeClr val="tx1">
                  <a:lumMod val="85000"/>
                  <a:lumOff val="15000"/>
                </a:schemeClr>
              </a:solidFill>
              <a:latin typeface="MS Gothic" panose="020B0609070205080204" pitchFamily="49" charset="-128"/>
              <a:ea typeface="MS Gothic" panose="020B0609070205080204" pitchFamily="49" charset="-128"/>
              <a:cs typeface="B Homa" panose="00000400000000000000" pitchFamily="2" charset="-78"/>
            </a:rPr>
            <a:t>روش سعی وخطا</a:t>
          </a:r>
          <a:endParaRPr lang="en-US" sz="1800" dirty="0">
            <a:solidFill>
              <a:schemeClr val="tx1">
                <a:lumMod val="85000"/>
                <a:lumOff val="15000"/>
              </a:schemeClr>
            </a:solidFill>
            <a:latin typeface="MS Gothic" panose="020B0609070205080204" pitchFamily="49" charset="-128"/>
            <a:ea typeface="MS Gothic" panose="020B0609070205080204" pitchFamily="49" charset="-128"/>
            <a:cs typeface="B Homa" panose="00000400000000000000" pitchFamily="2" charset="-78"/>
          </a:endParaRPr>
        </a:p>
      </dgm:t>
    </dgm:pt>
    <dgm:pt modelId="{146ECB62-CB88-4356-912B-65A58B81C0F7}" type="parTrans" cxnId="{5A71BEB5-326D-4FEC-9E02-5351359572A2}">
      <dgm:prSet/>
      <dgm:spPr/>
      <dgm:t>
        <a:bodyPr/>
        <a:lstStyle/>
        <a:p>
          <a:endParaRPr lang="en-US" sz="2000">
            <a:solidFill>
              <a:schemeClr val="tx1">
                <a:lumMod val="85000"/>
                <a:lumOff val="15000"/>
              </a:schemeClr>
            </a:solidFill>
            <a:latin typeface="Arial Unicode MS" pitchFamily="34" charset="-128"/>
            <a:ea typeface="Arial Unicode MS" pitchFamily="34" charset="-128"/>
            <a:cs typeface="B Homa" panose="00000400000000000000" pitchFamily="2" charset="-78"/>
          </a:endParaRPr>
        </a:p>
      </dgm:t>
    </dgm:pt>
    <dgm:pt modelId="{83FE59D3-21A9-4C2E-BFBF-306D9C20AB28}" type="sibTrans" cxnId="{5A71BEB5-326D-4FEC-9E02-5351359572A2}">
      <dgm:prSet/>
      <dgm:spPr/>
      <dgm:t>
        <a:bodyPr/>
        <a:lstStyle/>
        <a:p>
          <a:endParaRPr lang="en-US" sz="2000">
            <a:solidFill>
              <a:schemeClr val="tx1">
                <a:lumMod val="85000"/>
                <a:lumOff val="15000"/>
              </a:schemeClr>
            </a:solidFill>
            <a:latin typeface="Arial Unicode MS" pitchFamily="34" charset="-128"/>
            <a:ea typeface="Arial Unicode MS" pitchFamily="34" charset="-128"/>
            <a:cs typeface="B Homa" panose="00000400000000000000" pitchFamily="2" charset="-78"/>
          </a:endParaRPr>
        </a:p>
      </dgm:t>
    </dgm:pt>
    <dgm:pt modelId="{F1FDEBA3-5BBA-4335-9DC8-E62C65D552D3}" type="pres">
      <dgm:prSet presAssocID="{9D5A11CE-C81F-46B1-AA33-4BDBC13C748E}" presName="Name0" presStyleCnt="0">
        <dgm:presLayoutVars>
          <dgm:dir/>
          <dgm:animLvl val="lvl"/>
          <dgm:resizeHandles val="exact"/>
        </dgm:presLayoutVars>
      </dgm:prSet>
      <dgm:spPr/>
    </dgm:pt>
    <dgm:pt modelId="{B479D1AA-A9F9-4612-9FB4-8112C9553C70}" type="pres">
      <dgm:prSet presAssocID="{95C179AB-73E5-45D1-8EC4-752DDA2DE64A}" presName="parTxOnly" presStyleLbl="node1" presStyleIdx="0" presStyleCnt="3">
        <dgm:presLayoutVars>
          <dgm:chMax val="0"/>
          <dgm:chPref val="0"/>
          <dgm:bulletEnabled val="1"/>
        </dgm:presLayoutVars>
      </dgm:prSet>
      <dgm:spPr/>
      <dgm:t>
        <a:bodyPr/>
        <a:lstStyle/>
        <a:p>
          <a:endParaRPr lang="en-US"/>
        </a:p>
      </dgm:t>
    </dgm:pt>
    <dgm:pt modelId="{821D15ED-65E4-4BC9-80B9-DB722C35F3CC}" type="pres">
      <dgm:prSet presAssocID="{F49BB8BF-F338-4611-B512-4955C48C2F96}" presName="parTxOnlySpace" presStyleCnt="0"/>
      <dgm:spPr/>
    </dgm:pt>
    <dgm:pt modelId="{7347B66A-8E06-444C-951F-24C3229FF428}" type="pres">
      <dgm:prSet presAssocID="{B53A67E2-612C-4224-A871-FD3E222C7203}" presName="parTxOnly" presStyleLbl="node1" presStyleIdx="1" presStyleCnt="3" custScaleX="121163" custScaleY="104659">
        <dgm:presLayoutVars>
          <dgm:chMax val="0"/>
          <dgm:chPref val="0"/>
          <dgm:bulletEnabled val="1"/>
        </dgm:presLayoutVars>
      </dgm:prSet>
      <dgm:spPr/>
      <dgm:t>
        <a:bodyPr/>
        <a:lstStyle/>
        <a:p>
          <a:endParaRPr lang="en-US"/>
        </a:p>
      </dgm:t>
    </dgm:pt>
    <dgm:pt modelId="{0DF9B538-1E5A-4C92-97B6-BD75212991F9}" type="pres">
      <dgm:prSet presAssocID="{7BC72471-3765-4E32-BDDF-E4E0DE8956F5}" presName="parTxOnlySpace" presStyleCnt="0"/>
      <dgm:spPr/>
    </dgm:pt>
    <dgm:pt modelId="{F4BB09B4-6FEC-449C-BBDE-0859F1BF568C}" type="pres">
      <dgm:prSet presAssocID="{B824209E-0575-42CF-BA38-BBCB7ECB36DB}" presName="parTxOnly" presStyleLbl="node1" presStyleIdx="2" presStyleCnt="3">
        <dgm:presLayoutVars>
          <dgm:chMax val="0"/>
          <dgm:chPref val="0"/>
          <dgm:bulletEnabled val="1"/>
        </dgm:presLayoutVars>
      </dgm:prSet>
      <dgm:spPr/>
      <dgm:t>
        <a:bodyPr/>
        <a:lstStyle/>
        <a:p>
          <a:endParaRPr lang="en-US"/>
        </a:p>
      </dgm:t>
    </dgm:pt>
  </dgm:ptLst>
  <dgm:cxnLst>
    <dgm:cxn modelId="{94FA84E0-421E-4C70-AE75-69C108D9AAC4}" type="presOf" srcId="{B53A67E2-612C-4224-A871-FD3E222C7203}" destId="{7347B66A-8E06-444C-951F-24C3229FF428}" srcOrd="0" destOrd="0" presId="urn:microsoft.com/office/officeart/2005/8/layout/chevron1"/>
    <dgm:cxn modelId="{4948B2F9-4067-4C11-A51A-F3B9461AAF3F}" type="presOf" srcId="{9D5A11CE-C81F-46B1-AA33-4BDBC13C748E}" destId="{F1FDEBA3-5BBA-4335-9DC8-E62C65D552D3}" srcOrd="0" destOrd="0" presId="urn:microsoft.com/office/officeart/2005/8/layout/chevron1"/>
    <dgm:cxn modelId="{4E9FF973-6AF7-4970-91E2-1997926DDDBA}" type="presOf" srcId="{B824209E-0575-42CF-BA38-BBCB7ECB36DB}" destId="{F4BB09B4-6FEC-449C-BBDE-0859F1BF568C}" srcOrd="0" destOrd="0" presId="urn:microsoft.com/office/officeart/2005/8/layout/chevron1"/>
    <dgm:cxn modelId="{5A71BEB5-326D-4FEC-9E02-5351359572A2}" srcId="{9D5A11CE-C81F-46B1-AA33-4BDBC13C748E}" destId="{B824209E-0575-42CF-BA38-BBCB7ECB36DB}" srcOrd="2" destOrd="0" parTransId="{146ECB62-CB88-4356-912B-65A58B81C0F7}" sibTransId="{83FE59D3-21A9-4C2E-BFBF-306D9C20AB28}"/>
    <dgm:cxn modelId="{5EC2C2BD-755B-4F45-B061-DEC92B791553}" srcId="{9D5A11CE-C81F-46B1-AA33-4BDBC13C748E}" destId="{B53A67E2-612C-4224-A871-FD3E222C7203}" srcOrd="1" destOrd="0" parTransId="{7846E7C4-8FFA-4707-8310-45D6592F0AEB}" sibTransId="{7BC72471-3765-4E32-BDDF-E4E0DE8956F5}"/>
    <dgm:cxn modelId="{4B1DDCC5-41E6-4FA5-8D42-94147A6C37F7}" srcId="{9D5A11CE-C81F-46B1-AA33-4BDBC13C748E}" destId="{95C179AB-73E5-45D1-8EC4-752DDA2DE64A}" srcOrd="0" destOrd="0" parTransId="{519D9DD2-EC65-4523-BBB4-487E6E597DB8}" sibTransId="{F49BB8BF-F338-4611-B512-4955C48C2F96}"/>
    <dgm:cxn modelId="{7893B112-1CD6-4D67-9345-DB4EDB99C552}" type="presOf" srcId="{95C179AB-73E5-45D1-8EC4-752DDA2DE64A}" destId="{B479D1AA-A9F9-4612-9FB4-8112C9553C70}" srcOrd="0" destOrd="0" presId="urn:microsoft.com/office/officeart/2005/8/layout/chevron1"/>
    <dgm:cxn modelId="{70AEB58D-25FC-45DE-9ABB-2F21E5026789}" type="presParOf" srcId="{F1FDEBA3-5BBA-4335-9DC8-E62C65D552D3}" destId="{B479D1AA-A9F9-4612-9FB4-8112C9553C70}" srcOrd="0" destOrd="0" presId="urn:microsoft.com/office/officeart/2005/8/layout/chevron1"/>
    <dgm:cxn modelId="{D64A6DDA-AA64-42D6-8712-D66323A16750}" type="presParOf" srcId="{F1FDEBA3-5BBA-4335-9DC8-E62C65D552D3}" destId="{821D15ED-65E4-4BC9-80B9-DB722C35F3CC}" srcOrd="1" destOrd="0" presId="urn:microsoft.com/office/officeart/2005/8/layout/chevron1"/>
    <dgm:cxn modelId="{4FAC40C7-B0B7-4F09-996F-3FE1EBF3F4E8}" type="presParOf" srcId="{F1FDEBA3-5BBA-4335-9DC8-E62C65D552D3}" destId="{7347B66A-8E06-444C-951F-24C3229FF428}" srcOrd="2" destOrd="0" presId="urn:microsoft.com/office/officeart/2005/8/layout/chevron1"/>
    <dgm:cxn modelId="{67AAC2B1-6184-4306-9793-D261324A66D4}" type="presParOf" srcId="{F1FDEBA3-5BBA-4335-9DC8-E62C65D552D3}" destId="{0DF9B538-1E5A-4C92-97B6-BD75212991F9}" srcOrd="3" destOrd="0" presId="urn:microsoft.com/office/officeart/2005/8/layout/chevron1"/>
    <dgm:cxn modelId="{8581E945-8F0C-43FF-80D0-B96B949A9753}" type="presParOf" srcId="{F1FDEBA3-5BBA-4335-9DC8-E62C65D552D3}" destId="{F4BB09B4-6FEC-449C-BBDE-0859F1BF568C}"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44677A1-9FF8-453F-9EEF-92E11B335D13}" type="doc">
      <dgm:prSet loTypeId="urn:microsoft.com/office/officeart/2009/3/layout/RandomtoResultProcess" loCatId="process" qsTypeId="urn:microsoft.com/office/officeart/2005/8/quickstyle/3d3" qsCatId="3D" csTypeId="urn:microsoft.com/office/officeart/2005/8/colors/accent1_2" csCatId="accent1" phldr="1"/>
      <dgm:spPr/>
      <dgm:t>
        <a:bodyPr/>
        <a:lstStyle/>
        <a:p>
          <a:endParaRPr lang="en-US"/>
        </a:p>
      </dgm:t>
    </dgm:pt>
    <dgm:pt modelId="{86A6ED44-A767-4D16-AFFF-58C96E620393}">
      <dgm:prSet phldrT="[Text]" custT="1"/>
      <dgm:spPr/>
      <dgm:t>
        <a:bodyPr/>
        <a:lstStyle/>
        <a:p>
          <a:r>
            <a:rPr lang="fa-IR" sz="2000" dirty="0" smtClean="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rPr>
            <a:t>مشکلات و مسائل طراحی و معماری</a:t>
          </a:r>
          <a:endParaRPr lang="en-US" sz="2000" dirty="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endParaRPr>
        </a:p>
      </dgm:t>
    </dgm:pt>
    <dgm:pt modelId="{3B4A4062-063B-4E38-BADC-2168202C2F63}" type="parTrans" cxnId="{96377439-9171-4867-B640-C5C625EF44A6}">
      <dgm:prSet/>
      <dgm:spPr/>
      <dgm:t>
        <a:bodyPr/>
        <a:lstStyle/>
        <a:p>
          <a:endParaRPr lang="en-US" sz="2000">
            <a:solidFill>
              <a:schemeClr val="tx1">
                <a:lumMod val="85000"/>
                <a:lumOff val="15000"/>
              </a:schemeClr>
            </a:solidFill>
            <a:latin typeface="Arial Unicode MS" pitchFamily="34" charset="-128"/>
            <a:ea typeface="Arial Unicode MS" pitchFamily="34" charset="-128"/>
            <a:cs typeface="Arial Unicode MS" pitchFamily="34" charset="-128"/>
          </a:endParaRPr>
        </a:p>
      </dgm:t>
    </dgm:pt>
    <dgm:pt modelId="{72F2C517-7978-4C26-8AF6-F003356DE2AF}" type="sibTrans" cxnId="{96377439-9171-4867-B640-C5C625EF44A6}">
      <dgm:prSet/>
      <dgm:spPr/>
      <dgm:t>
        <a:bodyPr/>
        <a:lstStyle/>
        <a:p>
          <a:endParaRPr lang="en-US" sz="2000">
            <a:solidFill>
              <a:schemeClr val="tx1">
                <a:lumMod val="85000"/>
                <a:lumOff val="15000"/>
              </a:schemeClr>
            </a:solidFill>
            <a:latin typeface="Arial Unicode MS" pitchFamily="34" charset="-128"/>
            <a:ea typeface="Arial Unicode MS" pitchFamily="34" charset="-128"/>
            <a:cs typeface="Arial Unicode MS" pitchFamily="34" charset="-128"/>
          </a:endParaRPr>
        </a:p>
      </dgm:t>
    </dgm:pt>
    <dgm:pt modelId="{BA185D05-6187-451A-ACC6-CB62BD83C397}">
      <dgm:prSet phldrT="[Text]" custT="1"/>
      <dgm:spPr/>
      <dgm:t>
        <a:bodyPr/>
        <a:lstStyle/>
        <a:p>
          <a:r>
            <a:rPr lang="fa-IR" sz="2000" dirty="0" smtClean="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rPr>
            <a:t>نگرش نادرست طراحان به منطق و ریاضیات</a:t>
          </a:r>
          <a:endParaRPr lang="en-US" sz="2000" dirty="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endParaRPr>
        </a:p>
      </dgm:t>
    </dgm:pt>
    <dgm:pt modelId="{24A00DE6-7CB6-46A8-8208-E201C72686D3}" type="parTrans" cxnId="{30A283A2-8D4F-48F5-8EF1-EA0209FBF852}">
      <dgm:prSet/>
      <dgm:spPr/>
      <dgm:t>
        <a:bodyPr/>
        <a:lstStyle/>
        <a:p>
          <a:endParaRPr lang="en-US" sz="2000">
            <a:solidFill>
              <a:schemeClr val="tx1">
                <a:lumMod val="85000"/>
                <a:lumOff val="15000"/>
              </a:schemeClr>
            </a:solidFill>
            <a:latin typeface="Arial Unicode MS" pitchFamily="34" charset="-128"/>
            <a:ea typeface="Arial Unicode MS" pitchFamily="34" charset="-128"/>
            <a:cs typeface="Arial Unicode MS" pitchFamily="34" charset="-128"/>
          </a:endParaRPr>
        </a:p>
      </dgm:t>
    </dgm:pt>
    <dgm:pt modelId="{1625E8E1-B634-4106-9F5F-C2EF04558215}" type="sibTrans" cxnId="{30A283A2-8D4F-48F5-8EF1-EA0209FBF852}">
      <dgm:prSet/>
      <dgm:spPr/>
      <dgm:t>
        <a:bodyPr/>
        <a:lstStyle/>
        <a:p>
          <a:endParaRPr lang="en-US" sz="2000">
            <a:solidFill>
              <a:schemeClr val="tx1">
                <a:lumMod val="85000"/>
                <a:lumOff val="15000"/>
              </a:schemeClr>
            </a:solidFill>
            <a:latin typeface="Arial Unicode MS" pitchFamily="34" charset="-128"/>
            <a:ea typeface="Arial Unicode MS" pitchFamily="34" charset="-128"/>
            <a:cs typeface="Arial Unicode MS" pitchFamily="34" charset="-128"/>
          </a:endParaRPr>
        </a:p>
      </dgm:t>
    </dgm:pt>
    <dgm:pt modelId="{0D61BAE8-328D-4AC8-9ADC-382B83CF25C8}" type="pres">
      <dgm:prSet presAssocID="{744677A1-9FF8-453F-9EEF-92E11B335D13}" presName="Name0" presStyleCnt="0">
        <dgm:presLayoutVars>
          <dgm:dir/>
          <dgm:animOne val="branch"/>
          <dgm:animLvl val="lvl"/>
        </dgm:presLayoutVars>
      </dgm:prSet>
      <dgm:spPr/>
      <dgm:t>
        <a:bodyPr/>
        <a:lstStyle/>
        <a:p>
          <a:endParaRPr lang="en-US"/>
        </a:p>
      </dgm:t>
    </dgm:pt>
    <dgm:pt modelId="{AED84940-6F34-4141-B2F6-B135EDAF9E01}" type="pres">
      <dgm:prSet presAssocID="{86A6ED44-A767-4D16-AFFF-58C96E620393}" presName="chaos" presStyleCnt="0"/>
      <dgm:spPr/>
    </dgm:pt>
    <dgm:pt modelId="{4717E5D4-EE2B-447C-BB9E-329C6CFFF985}" type="pres">
      <dgm:prSet presAssocID="{86A6ED44-A767-4D16-AFFF-58C96E620393}" presName="parTx1" presStyleLbl="revTx" presStyleIdx="0" presStyleCnt="1"/>
      <dgm:spPr/>
      <dgm:t>
        <a:bodyPr/>
        <a:lstStyle/>
        <a:p>
          <a:endParaRPr lang="en-US"/>
        </a:p>
      </dgm:t>
    </dgm:pt>
    <dgm:pt modelId="{AD185C5B-338C-4399-97C2-07B75B5DC37A}" type="pres">
      <dgm:prSet presAssocID="{86A6ED44-A767-4D16-AFFF-58C96E620393}" presName="c1" presStyleLbl="node1" presStyleIdx="0" presStyleCnt="19"/>
      <dgm:spPr/>
    </dgm:pt>
    <dgm:pt modelId="{38261398-E4F3-4BAA-9F81-98FAB9CBB809}" type="pres">
      <dgm:prSet presAssocID="{86A6ED44-A767-4D16-AFFF-58C96E620393}" presName="c2" presStyleLbl="node1" presStyleIdx="1" presStyleCnt="19"/>
      <dgm:spPr/>
    </dgm:pt>
    <dgm:pt modelId="{1DCF9020-4DD7-4F41-A4F6-3262302FCBF9}" type="pres">
      <dgm:prSet presAssocID="{86A6ED44-A767-4D16-AFFF-58C96E620393}" presName="c3" presStyleLbl="node1" presStyleIdx="2" presStyleCnt="19"/>
      <dgm:spPr/>
    </dgm:pt>
    <dgm:pt modelId="{7872B72E-D2D8-493D-9B5B-C740ED6682F5}" type="pres">
      <dgm:prSet presAssocID="{86A6ED44-A767-4D16-AFFF-58C96E620393}" presName="c4" presStyleLbl="node1" presStyleIdx="3" presStyleCnt="19"/>
      <dgm:spPr/>
    </dgm:pt>
    <dgm:pt modelId="{6668B0D8-6283-473B-BBA1-16284DEE284A}" type="pres">
      <dgm:prSet presAssocID="{86A6ED44-A767-4D16-AFFF-58C96E620393}" presName="c5" presStyleLbl="node1" presStyleIdx="4" presStyleCnt="19"/>
      <dgm:spPr/>
    </dgm:pt>
    <dgm:pt modelId="{273EFC7E-9A9E-4332-B758-1821EC5E2997}" type="pres">
      <dgm:prSet presAssocID="{86A6ED44-A767-4D16-AFFF-58C96E620393}" presName="c6" presStyleLbl="node1" presStyleIdx="5" presStyleCnt="19"/>
      <dgm:spPr/>
    </dgm:pt>
    <dgm:pt modelId="{85B2EB6B-4F8E-47F1-9213-113A1D1F1927}" type="pres">
      <dgm:prSet presAssocID="{86A6ED44-A767-4D16-AFFF-58C96E620393}" presName="c7" presStyleLbl="node1" presStyleIdx="6" presStyleCnt="19"/>
      <dgm:spPr/>
    </dgm:pt>
    <dgm:pt modelId="{2C6A5709-9D5D-48C9-B092-216CEC05EBE2}" type="pres">
      <dgm:prSet presAssocID="{86A6ED44-A767-4D16-AFFF-58C96E620393}" presName="c8" presStyleLbl="node1" presStyleIdx="7" presStyleCnt="19"/>
      <dgm:spPr/>
    </dgm:pt>
    <dgm:pt modelId="{C08EB1A3-D8CE-4C63-A8DD-DF355B3A41C7}" type="pres">
      <dgm:prSet presAssocID="{86A6ED44-A767-4D16-AFFF-58C96E620393}" presName="c9" presStyleLbl="node1" presStyleIdx="8" presStyleCnt="19"/>
      <dgm:spPr/>
    </dgm:pt>
    <dgm:pt modelId="{EC0E00D1-8FED-4EE3-B50D-C14A01CAE103}" type="pres">
      <dgm:prSet presAssocID="{86A6ED44-A767-4D16-AFFF-58C96E620393}" presName="c10" presStyleLbl="node1" presStyleIdx="9" presStyleCnt="19"/>
      <dgm:spPr/>
    </dgm:pt>
    <dgm:pt modelId="{DC83D52E-F8BC-4E3C-99A3-5CFA8DC230D5}" type="pres">
      <dgm:prSet presAssocID="{86A6ED44-A767-4D16-AFFF-58C96E620393}" presName="c11" presStyleLbl="node1" presStyleIdx="10" presStyleCnt="19"/>
      <dgm:spPr/>
    </dgm:pt>
    <dgm:pt modelId="{6DF290F2-1EDD-41BB-ACF9-339E14EE9AE6}" type="pres">
      <dgm:prSet presAssocID="{86A6ED44-A767-4D16-AFFF-58C96E620393}" presName="c12" presStyleLbl="node1" presStyleIdx="11" presStyleCnt="19"/>
      <dgm:spPr/>
    </dgm:pt>
    <dgm:pt modelId="{ADA7F76A-C3E4-48BD-8205-BA6B3C5811BE}" type="pres">
      <dgm:prSet presAssocID="{86A6ED44-A767-4D16-AFFF-58C96E620393}" presName="c13" presStyleLbl="node1" presStyleIdx="12" presStyleCnt="19"/>
      <dgm:spPr/>
    </dgm:pt>
    <dgm:pt modelId="{8C65FDF4-CD9B-4DBC-B4F7-2709DE911D00}" type="pres">
      <dgm:prSet presAssocID="{86A6ED44-A767-4D16-AFFF-58C96E620393}" presName="c14" presStyleLbl="node1" presStyleIdx="13" presStyleCnt="19"/>
      <dgm:spPr/>
    </dgm:pt>
    <dgm:pt modelId="{A4D97354-9BA3-4AE0-93E6-F1DECA8EC53D}" type="pres">
      <dgm:prSet presAssocID="{86A6ED44-A767-4D16-AFFF-58C96E620393}" presName="c15" presStyleLbl="node1" presStyleIdx="14" presStyleCnt="19"/>
      <dgm:spPr/>
    </dgm:pt>
    <dgm:pt modelId="{066E2F1B-5AF9-4FA0-B3D5-592DA34A10D3}" type="pres">
      <dgm:prSet presAssocID="{86A6ED44-A767-4D16-AFFF-58C96E620393}" presName="c16" presStyleLbl="node1" presStyleIdx="15" presStyleCnt="19"/>
      <dgm:spPr/>
    </dgm:pt>
    <dgm:pt modelId="{CF432563-8A20-45F4-A800-2CA875FDC904}" type="pres">
      <dgm:prSet presAssocID="{86A6ED44-A767-4D16-AFFF-58C96E620393}" presName="c17" presStyleLbl="node1" presStyleIdx="16" presStyleCnt="19"/>
      <dgm:spPr/>
    </dgm:pt>
    <dgm:pt modelId="{4B3BC0B5-8804-455F-9082-30CA9D33044D}" type="pres">
      <dgm:prSet presAssocID="{86A6ED44-A767-4D16-AFFF-58C96E620393}" presName="c18" presStyleLbl="node1" presStyleIdx="17" presStyleCnt="19"/>
      <dgm:spPr/>
    </dgm:pt>
    <dgm:pt modelId="{416878AA-FE84-4E75-933F-8628367E9256}" type="pres">
      <dgm:prSet presAssocID="{72F2C517-7978-4C26-8AF6-F003356DE2AF}" presName="chevronComposite1" presStyleCnt="0"/>
      <dgm:spPr/>
    </dgm:pt>
    <dgm:pt modelId="{D7C48654-2460-4125-81AE-4315FE96D252}" type="pres">
      <dgm:prSet presAssocID="{72F2C517-7978-4C26-8AF6-F003356DE2AF}" presName="chevron1" presStyleLbl="sibTrans2D1" presStyleIdx="0" presStyleCnt="2"/>
      <dgm:spPr/>
    </dgm:pt>
    <dgm:pt modelId="{863F1CE3-FC0D-4DD8-AC9E-4127471E88F3}" type="pres">
      <dgm:prSet presAssocID="{72F2C517-7978-4C26-8AF6-F003356DE2AF}" presName="spChevron1" presStyleCnt="0"/>
      <dgm:spPr/>
    </dgm:pt>
    <dgm:pt modelId="{7B1CD69A-09DE-4FC5-860D-69E27FF1E95E}" type="pres">
      <dgm:prSet presAssocID="{72F2C517-7978-4C26-8AF6-F003356DE2AF}" presName="overlap" presStyleCnt="0"/>
      <dgm:spPr/>
    </dgm:pt>
    <dgm:pt modelId="{5587E6A0-E40E-40E1-8ADD-83FE3F61F6E3}" type="pres">
      <dgm:prSet presAssocID="{72F2C517-7978-4C26-8AF6-F003356DE2AF}" presName="chevronComposite2" presStyleCnt="0"/>
      <dgm:spPr/>
    </dgm:pt>
    <dgm:pt modelId="{C8C5E9AC-5B7C-4749-BCCD-818BD1BEDDC6}" type="pres">
      <dgm:prSet presAssocID="{72F2C517-7978-4C26-8AF6-F003356DE2AF}" presName="chevron2" presStyleLbl="sibTrans2D1" presStyleIdx="1" presStyleCnt="2"/>
      <dgm:spPr/>
    </dgm:pt>
    <dgm:pt modelId="{485EB163-CF0A-4968-BA84-BC3F4C4EDA71}" type="pres">
      <dgm:prSet presAssocID="{72F2C517-7978-4C26-8AF6-F003356DE2AF}" presName="spChevron2" presStyleCnt="0"/>
      <dgm:spPr/>
    </dgm:pt>
    <dgm:pt modelId="{C14FAEBA-2BF4-41BE-9E95-344FA5E35B85}" type="pres">
      <dgm:prSet presAssocID="{BA185D05-6187-451A-ACC6-CB62BD83C397}" presName="last" presStyleCnt="0"/>
      <dgm:spPr/>
    </dgm:pt>
    <dgm:pt modelId="{35A4452A-CE21-48C0-B186-6B8C847A5FD4}" type="pres">
      <dgm:prSet presAssocID="{BA185D05-6187-451A-ACC6-CB62BD83C397}" presName="circleTx" presStyleLbl="node1" presStyleIdx="18" presStyleCnt="19"/>
      <dgm:spPr/>
      <dgm:t>
        <a:bodyPr/>
        <a:lstStyle/>
        <a:p>
          <a:endParaRPr lang="en-US"/>
        </a:p>
      </dgm:t>
    </dgm:pt>
    <dgm:pt modelId="{110485DB-742D-4C4F-97F4-3556FC9F2B9A}" type="pres">
      <dgm:prSet presAssocID="{BA185D05-6187-451A-ACC6-CB62BD83C397}" presName="spN" presStyleCnt="0"/>
      <dgm:spPr/>
    </dgm:pt>
  </dgm:ptLst>
  <dgm:cxnLst>
    <dgm:cxn modelId="{96377439-9171-4867-B640-C5C625EF44A6}" srcId="{744677A1-9FF8-453F-9EEF-92E11B335D13}" destId="{86A6ED44-A767-4D16-AFFF-58C96E620393}" srcOrd="0" destOrd="0" parTransId="{3B4A4062-063B-4E38-BADC-2168202C2F63}" sibTransId="{72F2C517-7978-4C26-8AF6-F003356DE2AF}"/>
    <dgm:cxn modelId="{60ED08C9-17D1-4445-A39F-BC3F7E6AE746}" type="presOf" srcId="{86A6ED44-A767-4D16-AFFF-58C96E620393}" destId="{4717E5D4-EE2B-447C-BB9E-329C6CFFF985}" srcOrd="0" destOrd="0" presId="urn:microsoft.com/office/officeart/2009/3/layout/RandomtoResultProcess"/>
    <dgm:cxn modelId="{F3736A57-63A2-4C20-8620-88505C932363}" type="presOf" srcId="{744677A1-9FF8-453F-9EEF-92E11B335D13}" destId="{0D61BAE8-328D-4AC8-9ADC-382B83CF25C8}" srcOrd="0" destOrd="0" presId="urn:microsoft.com/office/officeart/2009/3/layout/RandomtoResultProcess"/>
    <dgm:cxn modelId="{30A283A2-8D4F-48F5-8EF1-EA0209FBF852}" srcId="{744677A1-9FF8-453F-9EEF-92E11B335D13}" destId="{BA185D05-6187-451A-ACC6-CB62BD83C397}" srcOrd="1" destOrd="0" parTransId="{24A00DE6-7CB6-46A8-8208-E201C72686D3}" sibTransId="{1625E8E1-B634-4106-9F5F-C2EF04558215}"/>
    <dgm:cxn modelId="{C7510FAC-902F-452E-8AB0-EB66AEE1E921}" type="presOf" srcId="{BA185D05-6187-451A-ACC6-CB62BD83C397}" destId="{35A4452A-CE21-48C0-B186-6B8C847A5FD4}" srcOrd="0" destOrd="0" presId="urn:microsoft.com/office/officeart/2009/3/layout/RandomtoResultProcess"/>
    <dgm:cxn modelId="{4E4C2403-78DE-4A9B-B783-FAA47996D9B0}" type="presParOf" srcId="{0D61BAE8-328D-4AC8-9ADC-382B83CF25C8}" destId="{AED84940-6F34-4141-B2F6-B135EDAF9E01}" srcOrd="0" destOrd="0" presId="urn:microsoft.com/office/officeart/2009/3/layout/RandomtoResultProcess"/>
    <dgm:cxn modelId="{6F827F86-8EB1-4AF8-99DC-DFDFFA56C04C}" type="presParOf" srcId="{AED84940-6F34-4141-B2F6-B135EDAF9E01}" destId="{4717E5D4-EE2B-447C-BB9E-329C6CFFF985}" srcOrd="0" destOrd="0" presId="urn:microsoft.com/office/officeart/2009/3/layout/RandomtoResultProcess"/>
    <dgm:cxn modelId="{F238EC2D-26E7-4C50-A7B0-0546744C9FDC}" type="presParOf" srcId="{AED84940-6F34-4141-B2F6-B135EDAF9E01}" destId="{AD185C5B-338C-4399-97C2-07B75B5DC37A}" srcOrd="1" destOrd="0" presId="urn:microsoft.com/office/officeart/2009/3/layout/RandomtoResultProcess"/>
    <dgm:cxn modelId="{8F58BCF5-DA9A-4932-8022-B69C82FBD53E}" type="presParOf" srcId="{AED84940-6F34-4141-B2F6-B135EDAF9E01}" destId="{38261398-E4F3-4BAA-9F81-98FAB9CBB809}" srcOrd="2" destOrd="0" presId="urn:microsoft.com/office/officeart/2009/3/layout/RandomtoResultProcess"/>
    <dgm:cxn modelId="{0DEBF1F6-B975-4C2A-A05A-C7CA1B7D8C5E}" type="presParOf" srcId="{AED84940-6F34-4141-B2F6-B135EDAF9E01}" destId="{1DCF9020-4DD7-4F41-A4F6-3262302FCBF9}" srcOrd="3" destOrd="0" presId="urn:microsoft.com/office/officeart/2009/3/layout/RandomtoResultProcess"/>
    <dgm:cxn modelId="{4E03D9E3-9A0B-470A-984D-FF4F083465CF}" type="presParOf" srcId="{AED84940-6F34-4141-B2F6-B135EDAF9E01}" destId="{7872B72E-D2D8-493D-9B5B-C740ED6682F5}" srcOrd="4" destOrd="0" presId="urn:microsoft.com/office/officeart/2009/3/layout/RandomtoResultProcess"/>
    <dgm:cxn modelId="{2E1FFF1B-89D8-4586-B3BD-D3D171360ED1}" type="presParOf" srcId="{AED84940-6F34-4141-B2F6-B135EDAF9E01}" destId="{6668B0D8-6283-473B-BBA1-16284DEE284A}" srcOrd="5" destOrd="0" presId="urn:microsoft.com/office/officeart/2009/3/layout/RandomtoResultProcess"/>
    <dgm:cxn modelId="{C6CC53B8-CA59-47FF-8F33-0B4CED529D2D}" type="presParOf" srcId="{AED84940-6F34-4141-B2F6-B135EDAF9E01}" destId="{273EFC7E-9A9E-4332-B758-1821EC5E2997}" srcOrd="6" destOrd="0" presId="urn:microsoft.com/office/officeart/2009/3/layout/RandomtoResultProcess"/>
    <dgm:cxn modelId="{EAF736EC-EBC2-4129-BE3B-D6C64874FDE9}" type="presParOf" srcId="{AED84940-6F34-4141-B2F6-B135EDAF9E01}" destId="{85B2EB6B-4F8E-47F1-9213-113A1D1F1927}" srcOrd="7" destOrd="0" presId="urn:microsoft.com/office/officeart/2009/3/layout/RandomtoResultProcess"/>
    <dgm:cxn modelId="{FEA05337-D4FD-43A7-B6C1-7F3A1F4F4416}" type="presParOf" srcId="{AED84940-6F34-4141-B2F6-B135EDAF9E01}" destId="{2C6A5709-9D5D-48C9-B092-216CEC05EBE2}" srcOrd="8" destOrd="0" presId="urn:microsoft.com/office/officeart/2009/3/layout/RandomtoResultProcess"/>
    <dgm:cxn modelId="{0D179DAC-643C-4A43-839D-E49AD1CCCD81}" type="presParOf" srcId="{AED84940-6F34-4141-B2F6-B135EDAF9E01}" destId="{C08EB1A3-D8CE-4C63-A8DD-DF355B3A41C7}" srcOrd="9" destOrd="0" presId="urn:microsoft.com/office/officeart/2009/3/layout/RandomtoResultProcess"/>
    <dgm:cxn modelId="{8EB91DB3-0184-4EC1-A1FE-B78E5F9CBA21}" type="presParOf" srcId="{AED84940-6F34-4141-B2F6-B135EDAF9E01}" destId="{EC0E00D1-8FED-4EE3-B50D-C14A01CAE103}" srcOrd="10" destOrd="0" presId="urn:microsoft.com/office/officeart/2009/3/layout/RandomtoResultProcess"/>
    <dgm:cxn modelId="{28047A30-7CAE-429E-9F58-5C82810FBD9B}" type="presParOf" srcId="{AED84940-6F34-4141-B2F6-B135EDAF9E01}" destId="{DC83D52E-F8BC-4E3C-99A3-5CFA8DC230D5}" srcOrd="11" destOrd="0" presId="urn:microsoft.com/office/officeart/2009/3/layout/RandomtoResultProcess"/>
    <dgm:cxn modelId="{2151B811-072C-40AB-B889-34890FDC829A}" type="presParOf" srcId="{AED84940-6F34-4141-B2F6-B135EDAF9E01}" destId="{6DF290F2-1EDD-41BB-ACF9-339E14EE9AE6}" srcOrd="12" destOrd="0" presId="urn:microsoft.com/office/officeart/2009/3/layout/RandomtoResultProcess"/>
    <dgm:cxn modelId="{D2FD8A5D-9788-4E97-B4B3-FE70487161B6}" type="presParOf" srcId="{AED84940-6F34-4141-B2F6-B135EDAF9E01}" destId="{ADA7F76A-C3E4-48BD-8205-BA6B3C5811BE}" srcOrd="13" destOrd="0" presId="urn:microsoft.com/office/officeart/2009/3/layout/RandomtoResultProcess"/>
    <dgm:cxn modelId="{F3B90A2F-0E8C-4343-84AB-4F3A73B405E6}" type="presParOf" srcId="{AED84940-6F34-4141-B2F6-B135EDAF9E01}" destId="{8C65FDF4-CD9B-4DBC-B4F7-2709DE911D00}" srcOrd="14" destOrd="0" presId="urn:microsoft.com/office/officeart/2009/3/layout/RandomtoResultProcess"/>
    <dgm:cxn modelId="{A14152EE-27B5-489D-BDBF-17A1CEBA9734}" type="presParOf" srcId="{AED84940-6F34-4141-B2F6-B135EDAF9E01}" destId="{A4D97354-9BA3-4AE0-93E6-F1DECA8EC53D}" srcOrd="15" destOrd="0" presId="urn:microsoft.com/office/officeart/2009/3/layout/RandomtoResultProcess"/>
    <dgm:cxn modelId="{5AB94745-BB4A-4B19-AEAD-E60F758D1AAD}" type="presParOf" srcId="{AED84940-6F34-4141-B2F6-B135EDAF9E01}" destId="{066E2F1B-5AF9-4FA0-B3D5-592DA34A10D3}" srcOrd="16" destOrd="0" presId="urn:microsoft.com/office/officeart/2009/3/layout/RandomtoResultProcess"/>
    <dgm:cxn modelId="{2C78FC65-D750-4A14-B193-D612543AFF2E}" type="presParOf" srcId="{AED84940-6F34-4141-B2F6-B135EDAF9E01}" destId="{CF432563-8A20-45F4-A800-2CA875FDC904}" srcOrd="17" destOrd="0" presId="urn:microsoft.com/office/officeart/2009/3/layout/RandomtoResultProcess"/>
    <dgm:cxn modelId="{3C0D37F4-060F-40EE-B99E-42F3DC0D84C1}" type="presParOf" srcId="{AED84940-6F34-4141-B2F6-B135EDAF9E01}" destId="{4B3BC0B5-8804-455F-9082-30CA9D33044D}" srcOrd="18" destOrd="0" presId="urn:microsoft.com/office/officeart/2009/3/layout/RandomtoResultProcess"/>
    <dgm:cxn modelId="{AFC23F91-2E27-4FE5-B5B5-04A856EFAB91}" type="presParOf" srcId="{0D61BAE8-328D-4AC8-9ADC-382B83CF25C8}" destId="{416878AA-FE84-4E75-933F-8628367E9256}" srcOrd="1" destOrd="0" presId="urn:microsoft.com/office/officeart/2009/3/layout/RandomtoResultProcess"/>
    <dgm:cxn modelId="{EC4554C3-B864-4EFE-A75F-FC463D8DC7AF}" type="presParOf" srcId="{416878AA-FE84-4E75-933F-8628367E9256}" destId="{D7C48654-2460-4125-81AE-4315FE96D252}" srcOrd="0" destOrd="0" presId="urn:microsoft.com/office/officeart/2009/3/layout/RandomtoResultProcess"/>
    <dgm:cxn modelId="{8F914882-A738-431A-B3C5-983FA5E27B2A}" type="presParOf" srcId="{416878AA-FE84-4E75-933F-8628367E9256}" destId="{863F1CE3-FC0D-4DD8-AC9E-4127471E88F3}" srcOrd="1" destOrd="0" presId="urn:microsoft.com/office/officeart/2009/3/layout/RandomtoResultProcess"/>
    <dgm:cxn modelId="{1E101B01-8B7D-4C40-8A61-BFDF2CA86EA7}" type="presParOf" srcId="{0D61BAE8-328D-4AC8-9ADC-382B83CF25C8}" destId="{7B1CD69A-09DE-4FC5-860D-69E27FF1E95E}" srcOrd="2" destOrd="0" presId="urn:microsoft.com/office/officeart/2009/3/layout/RandomtoResultProcess"/>
    <dgm:cxn modelId="{DCD310AB-D8D7-47A0-A216-86D54201901A}" type="presParOf" srcId="{0D61BAE8-328D-4AC8-9ADC-382B83CF25C8}" destId="{5587E6A0-E40E-40E1-8ADD-83FE3F61F6E3}" srcOrd="3" destOrd="0" presId="urn:microsoft.com/office/officeart/2009/3/layout/RandomtoResultProcess"/>
    <dgm:cxn modelId="{28347113-C333-47B9-ADB1-DFACFF3FB108}" type="presParOf" srcId="{5587E6A0-E40E-40E1-8ADD-83FE3F61F6E3}" destId="{C8C5E9AC-5B7C-4749-BCCD-818BD1BEDDC6}" srcOrd="0" destOrd="0" presId="urn:microsoft.com/office/officeart/2009/3/layout/RandomtoResultProcess"/>
    <dgm:cxn modelId="{CAC3D8CE-9C2C-421E-9448-A0F546117312}" type="presParOf" srcId="{5587E6A0-E40E-40E1-8ADD-83FE3F61F6E3}" destId="{485EB163-CF0A-4968-BA84-BC3F4C4EDA71}" srcOrd="1" destOrd="0" presId="urn:microsoft.com/office/officeart/2009/3/layout/RandomtoResultProcess"/>
    <dgm:cxn modelId="{A5DB058F-E7A6-476D-9DC1-12F9CDC41076}" type="presParOf" srcId="{0D61BAE8-328D-4AC8-9ADC-382B83CF25C8}" destId="{C14FAEBA-2BF4-41BE-9E95-344FA5E35B85}" srcOrd="4" destOrd="0" presId="urn:microsoft.com/office/officeart/2009/3/layout/RandomtoResultProcess"/>
    <dgm:cxn modelId="{A6A052D2-5521-48C0-9EDE-CD466F167547}" type="presParOf" srcId="{C14FAEBA-2BF4-41BE-9E95-344FA5E35B85}" destId="{35A4452A-CE21-48C0-B186-6B8C847A5FD4}" srcOrd="0" destOrd="0" presId="urn:microsoft.com/office/officeart/2009/3/layout/RandomtoResultProcess"/>
    <dgm:cxn modelId="{C72A79C0-96EF-438A-8B40-9F2A2F87A4C0}" type="presParOf" srcId="{C14FAEBA-2BF4-41BE-9E95-344FA5E35B85}" destId="{110485DB-742D-4C4F-97F4-3556FC9F2B9A}" srcOrd="1"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90EC0E2-56AF-4F26-9957-43125613F80E}" type="doc">
      <dgm:prSet loTypeId="urn:microsoft.com/office/officeart/2005/8/layout/radial6" loCatId="cycle" qsTypeId="urn:microsoft.com/office/officeart/2005/8/quickstyle/3d5" qsCatId="3D" csTypeId="urn:microsoft.com/office/officeart/2005/8/colors/colorful1" csCatId="colorful" phldr="1"/>
      <dgm:spPr/>
      <dgm:t>
        <a:bodyPr/>
        <a:lstStyle/>
        <a:p>
          <a:endParaRPr lang="en-US"/>
        </a:p>
      </dgm:t>
    </dgm:pt>
    <dgm:pt modelId="{801AB670-B8C7-4933-85FA-0A96A7F5329D}">
      <dgm:prSet phldrT="[Text]" custT="1"/>
      <dgm:spPr/>
      <dgm:t>
        <a:bodyPr/>
        <a:lstStyle/>
        <a:p>
          <a:r>
            <a:rPr lang="fa-IR" sz="1700" smtClean="0">
              <a:latin typeface="MS Gothic" panose="020B0609070205080204" pitchFamily="49" charset="-128"/>
              <a:ea typeface="MS Gothic" panose="020B0609070205080204" pitchFamily="49" charset="-128"/>
              <a:cs typeface="Arial Unicode MS" pitchFamily="34" charset="-128"/>
            </a:rPr>
            <a:t>شهرها</a:t>
          </a:r>
          <a:endParaRPr lang="en-US" sz="1700" dirty="0">
            <a:latin typeface="MS Gothic" panose="020B0609070205080204" pitchFamily="49" charset="-128"/>
            <a:ea typeface="MS Gothic" panose="020B0609070205080204" pitchFamily="49" charset="-128"/>
            <a:cs typeface="Arial Unicode MS" pitchFamily="34" charset="-128"/>
          </a:endParaRPr>
        </a:p>
      </dgm:t>
    </dgm:pt>
    <dgm:pt modelId="{93035E3A-5004-475F-A592-965A90AD523B}" type="parTrans" cxnId="{D0698754-6E81-4B62-A315-9754B1995C2E}">
      <dgm:prSet/>
      <dgm:spPr/>
      <dgm:t>
        <a:bodyPr/>
        <a:lstStyle/>
        <a:p>
          <a:endParaRPr lang="en-US" sz="1700">
            <a:solidFill>
              <a:schemeClr val="tx1">
                <a:lumMod val="85000"/>
                <a:lumOff val="15000"/>
              </a:schemeClr>
            </a:solidFill>
            <a:latin typeface="Arial Unicode MS" pitchFamily="34" charset="-128"/>
            <a:ea typeface="Arial Unicode MS" pitchFamily="34" charset="-128"/>
            <a:cs typeface="Arial Unicode MS" pitchFamily="34" charset="-128"/>
          </a:endParaRPr>
        </a:p>
      </dgm:t>
    </dgm:pt>
    <dgm:pt modelId="{1BDEB8E2-F05A-4F6D-BC5D-6BFCEE8860EA}" type="sibTrans" cxnId="{D0698754-6E81-4B62-A315-9754B1995C2E}">
      <dgm:prSet/>
      <dgm:spPr/>
      <dgm:t>
        <a:bodyPr/>
        <a:lstStyle/>
        <a:p>
          <a:endParaRPr lang="en-US" sz="1700">
            <a:solidFill>
              <a:schemeClr val="tx1">
                <a:lumMod val="85000"/>
                <a:lumOff val="15000"/>
              </a:schemeClr>
            </a:solidFill>
            <a:latin typeface="Arial Unicode MS" pitchFamily="34" charset="-128"/>
            <a:ea typeface="Arial Unicode MS" pitchFamily="34" charset="-128"/>
            <a:cs typeface="Arial Unicode MS" pitchFamily="34" charset="-128"/>
          </a:endParaRPr>
        </a:p>
      </dgm:t>
    </dgm:pt>
    <dgm:pt modelId="{30F99D2A-B33A-491C-884B-7E2FD092766B}">
      <dgm:prSet phldrT="[Text]" custT="1"/>
      <dgm:spPr/>
      <dgm:t>
        <a:bodyPr/>
        <a:lstStyle/>
        <a:p>
          <a:r>
            <a:rPr lang="fa-IR" sz="1700" smtClean="0">
              <a:latin typeface="MS Gothic" panose="020B0609070205080204" pitchFamily="49" charset="-128"/>
              <a:ea typeface="MS Gothic" panose="020B0609070205080204" pitchFamily="49" charset="-128"/>
              <a:cs typeface="Arial Unicode MS" pitchFamily="34" charset="-128"/>
            </a:rPr>
            <a:t>درختی</a:t>
          </a:r>
          <a:endParaRPr lang="en-US" sz="1700" dirty="0">
            <a:latin typeface="MS Gothic" panose="020B0609070205080204" pitchFamily="49" charset="-128"/>
            <a:ea typeface="MS Gothic" panose="020B0609070205080204" pitchFamily="49" charset="-128"/>
            <a:cs typeface="Arial Unicode MS" pitchFamily="34" charset="-128"/>
          </a:endParaRPr>
        </a:p>
      </dgm:t>
    </dgm:pt>
    <dgm:pt modelId="{113A814D-AB3B-4265-8E8B-C26F40B3C65E}" type="sibTrans" cxnId="{7ADF0A16-1693-4B72-9ACE-E09EE1B4C4BB}">
      <dgm:prSet/>
      <dgm:spPr/>
      <dgm:t>
        <a:bodyPr/>
        <a:lstStyle/>
        <a:p>
          <a:endParaRPr lang="en-US" sz="1700">
            <a:solidFill>
              <a:schemeClr val="tx1">
                <a:lumMod val="85000"/>
                <a:lumOff val="15000"/>
              </a:schemeClr>
            </a:solidFill>
            <a:latin typeface="Arial Unicode MS" pitchFamily="34" charset="-128"/>
            <a:ea typeface="Arial Unicode MS" pitchFamily="34" charset="-128"/>
            <a:cs typeface="Arial Unicode MS" pitchFamily="34" charset="-128"/>
          </a:endParaRPr>
        </a:p>
      </dgm:t>
    </dgm:pt>
    <dgm:pt modelId="{E49F2809-EEDF-4E9A-A3C1-FCBF1778C204}" type="parTrans" cxnId="{7ADF0A16-1693-4B72-9ACE-E09EE1B4C4BB}">
      <dgm:prSet/>
      <dgm:spPr/>
      <dgm:t>
        <a:bodyPr/>
        <a:lstStyle/>
        <a:p>
          <a:endParaRPr lang="en-US" sz="1700">
            <a:solidFill>
              <a:schemeClr val="tx1">
                <a:lumMod val="85000"/>
                <a:lumOff val="15000"/>
              </a:schemeClr>
            </a:solidFill>
            <a:latin typeface="Arial Unicode MS" pitchFamily="34" charset="-128"/>
            <a:ea typeface="Arial Unicode MS" pitchFamily="34" charset="-128"/>
            <a:cs typeface="Arial Unicode MS" pitchFamily="34" charset="-128"/>
          </a:endParaRPr>
        </a:p>
      </dgm:t>
    </dgm:pt>
    <dgm:pt modelId="{F8FDC13C-1C09-4CF3-8228-DD8138F75959}">
      <dgm:prSet phldrT="[Text]" custT="1"/>
      <dgm:spPr/>
      <dgm:t>
        <a:bodyPr/>
        <a:lstStyle/>
        <a:p>
          <a:r>
            <a:rPr lang="fa-IR" sz="1700" smtClean="0">
              <a:latin typeface="MS Gothic" panose="020B0609070205080204" pitchFamily="49" charset="-128"/>
              <a:ea typeface="MS Gothic" panose="020B0609070205080204" pitchFamily="49" charset="-128"/>
              <a:cs typeface="Arial Unicode MS" pitchFamily="34" charset="-128"/>
            </a:rPr>
            <a:t>نیمه شبکه ای</a:t>
          </a:r>
          <a:endParaRPr lang="en-US" sz="1700" dirty="0">
            <a:latin typeface="MS Gothic" panose="020B0609070205080204" pitchFamily="49" charset="-128"/>
            <a:ea typeface="MS Gothic" panose="020B0609070205080204" pitchFamily="49" charset="-128"/>
            <a:cs typeface="Arial Unicode MS" pitchFamily="34" charset="-128"/>
          </a:endParaRPr>
        </a:p>
      </dgm:t>
    </dgm:pt>
    <dgm:pt modelId="{E2D6289A-9108-43BC-8DC2-40A304B19243}" type="sibTrans" cxnId="{75C99FAF-EAE7-4CC6-92C3-A50B9E801A4E}">
      <dgm:prSet/>
      <dgm:spPr/>
      <dgm:t>
        <a:bodyPr/>
        <a:lstStyle/>
        <a:p>
          <a:endParaRPr lang="en-US" sz="1700">
            <a:solidFill>
              <a:schemeClr val="tx1">
                <a:lumMod val="85000"/>
                <a:lumOff val="15000"/>
              </a:schemeClr>
            </a:solidFill>
            <a:latin typeface="Arial Unicode MS" pitchFamily="34" charset="-128"/>
            <a:ea typeface="Arial Unicode MS" pitchFamily="34" charset="-128"/>
            <a:cs typeface="Arial Unicode MS" pitchFamily="34" charset="-128"/>
          </a:endParaRPr>
        </a:p>
      </dgm:t>
    </dgm:pt>
    <dgm:pt modelId="{BC7773BA-77FC-447F-A2E0-ABF48DF72D26}" type="parTrans" cxnId="{75C99FAF-EAE7-4CC6-92C3-A50B9E801A4E}">
      <dgm:prSet/>
      <dgm:spPr/>
      <dgm:t>
        <a:bodyPr/>
        <a:lstStyle/>
        <a:p>
          <a:endParaRPr lang="en-US" sz="1700">
            <a:solidFill>
              <a:schemeClr val="tx1">
                <a:lumMod val="85000"/>
                <a:lumOff val="15000"/>
              </a:schemeClr>
            </a:solidFill>
            <a:latin typeface="Arial Unicode MS" pitchFamily="34" charset="-128"/>
            <a:ea typeface="Arial Unicode MS" pitchFamily="34" charset="-128"/>
            <a:cs typeface="Arial Unicode MS" pitchFamily="34" charset="-128"/>
          </a:endParaRPr>
        </a:p>
      </dgm:t>
    </dgm:pt>
    <dgm:pt modelId="{5754319C-00F2-42C9-BD94-2378D9A8642D}" type="pres">
      <dgm:prSet presAssocID="{090EC0E2-56AF-4F26-9957-43125613F80E}" presName="Name0" presStyleCnt="0">
        <dgm:presLayoutVars>
          <dgm:chMax val="1"/>
          <dgm:dir/>
          <dgm:animLvl val="ctr"/>
          <dgm:resizeHandles val="exact"/>
        </dgm:presLayoutVars>
      </dgm:prSet>
      <dgm:spPr/>
      <dgm:t>
        <a:bodyPr/>
        <a:lstStyle/>
        <a:p>
          <a:endParaRPr lang="en-US"/>
        </a:p>
      </dgm:t>
    </dgm:pt>
    <dgm:pt modelId="{743B3636-30CE-47AD-A9A5-CF3A4FA561FF}" type="pres">
      <dgm:prSet presAssocID="{801AB670-B8C7-4933-85FA-0A96A7F5329D}" presName="centerShape" presStyleLbl="node0" presStyleIdx="0" presStyleCnt="1"/>
      <dgm:spPr/>
      <dgm:t>
        <a:bodyPr/>
        <a:lstStyle/>
        <a:p>
          <a:endParaRPr lang="en-US"/>
        </a:p>
      </dgm:t>
    </dgm:pt>
    <dgm:pt modelId="{BECC9E2B-C283-491F-8DED-5ADB182DF97E}" type="pres">
      <dgm:prSet presAssocID="{30F99D2A-B33A-491C-884B-7E2FD092766B}" presName="node" presStyleLbl="node1" presStyleIdx="0" presStyleCnt="2" custRadScaleRad="92903" custRadScaleInc="149711">
        <dgm:presLayoutVars>
          <dgm:bulletEnabled val="1"/>
        </dgm:presLayoutVars>
      </dgm:prSet>
      <dgm:spPr/>
      <dgm:t>
        <a:bodyPr/>
        <a:lstStyle/>
        <a:p>
          <a:endParaRPr lang="en-US"/>
        </a:p>
      </dgm:t>
    </dgm:pt>
    <dgm:pt modelId="{8D90F194-36D5-4A73-9ECE-0DB7EA16FA34}" type="pres">
      <dgm:prSet presAssocID="{30F99D2A-B33A-491C-884B-7E2FD092766B}" presName="dummy" presStyleCnt="0"/>
      <dgm:spPr/>
      <dgm:t>
        <a:bodyPr/>
        <a:lstStyle/>
        <a:p>
          <a:pPr rtl="1"/>
          <a:endParaRPr lang="fa-IR"/>
        </a:p>
      </dgm:t>
    </dgm:pt>
    <dgm:pt modelId="{DF5F90E3-FD72-4FEE-9497-7B3F9EF8E26F}" type="pres">
      <dgm:prSet presAssocID="{113A814D-AB3B-4265-8E8B-C26F40B3C65E}" presName="sibTrans" presStyleLbl="sibTrans2D1" presStyleIdx="0" presStyleCnt="2"/>
      <dgm:spPr/>
      <dgm:t>
        <a:bodyPr/>
        <a:lstStyle/>
        <a:p>
          <a:endParaRPr lang="en-US"/>
        </a:p>
      </dgm:t>
    </dgm:pt>
    <dgm:pt modelId="{6E007509-5702-488C-BFEF-AB5B1A8B6D8B}" type="pres">
      <dgm:prSet presAssocID="{F8FDC13C-1C09-4CF3-8228-DD8138F75959}" presName="node" presStyleLbl="node1" presStyleIdx="1" presStyleCnt="2" custRadScaleRad="91922" custRadScaleInc="145104">
        <dgm:presLayoutVars>
          <dgm:bulletEnabled val="1"/>
        </dgm:presLayoutVars>
      </dgm:prSet>
      <dgm:spPr/>
      <dgm:t>
        <a:bodyPr/>
        <a:lstStyle/>
        <a:p>
          <a:endParaRPr lang="en-US"/>
        </a:p>
      </dgm:t>
    </dgm:pt>
    <dgm:pt modelId="{C9B56727-7D4F-4E34-BA96-5E6B7CA56D4A}" type="pres">
      <dgm:prSet presAssocID="{F8FDC13C-1C09-4CF3-8228-DD8138F75959}" presName="dummy" presStyleCnt="0"/>
      <dgm:spPr/>
      <dgm:t>
        <a:bodyPr/>
        <a:lstStyle/>
        <a:p>
          <a:pPr rtl="1"/>
          <a:endParaRPr lang="fa-IR"/>
        </a:p>
      </dgm:t>
    </dgm:pt>
    <dgm:pt modelId="{8624823E-0C9D-4ACD-996D-A3FDAFE20B05}" type="pres">
      <dgm:prSet presAssocID="{E2D6289A-9108-43BC-8DC2-40A304B19243}" presName="sibTrans" presStyleLbl="sibTrans2D1" presStyleIdx="1" presStyleCnt="2"/>
      <dgm:spPr/>
      <dgm:t>
        <a:bodyPr/>
        <a:lstStyle/>
        <a:p>
          <a:endParaRPr lang="en-US"/>
        </a:p>
      </dgm:t>
    </dgm:pt>
  </dgm:ptLst>
  <dgm:cxnLst>
    <dgm:cxn modelId="{714056A6-28BD-47FE-95D5-AA82ECC1F7DA}" type="presOf" srcId="{F8FDC13C-1C09-4CF3-8228-DD8138F75959}" destId="{6E007509-5702-488C-BFEF-AB5B1A8B6D8B}" srcOrd="0" destOrd="0" presId="urn:microsoft.com/office/officeart/2005/8/layout/radial6"/>
    <dgm:cxn modelId="{0AE4E4EA-1FE4-409C-8E23-3F43743E6460}" type="presOf" srcId="{E2D6289A-9108-43BC-8DC2-40A304B19243}" destId="{8624823E-0C9D-4ACD-996D-A3FDAFE20B05}" srcOrd="0" destOrd="0" presId="urn:microsoft.com/office/officeart/2005/8/layout/radial6"/>
    <dgm:cxn modelId="{7ADF0A16-1693-4B72-9ACE-E09EE1B4C4BB}" srcId="{801AB670-B8C7-4933-85FA-0A96A7F5329D}" destId="{30F99D2A-B33A-491C-884B-7E2FD092766B}" srcOrd="0" destOrd="0" parTransId="{E49F2809-EEDF-4E9A-A3C1-FCBF1778C204}" sibTransId="{113A814D-AB3B-4265-8E8B-C26F40B3C65E}"/>
    <dgm:cxn modelId="{121FD5E8-BA5C-49DF-B89F-2EDF6AF830FB}" type="presOf" srcId="{113A814D-AB3B-4265-8E8B-C26F40B3C65E}" destId="{DF5F90E3-FD72-4FEE-9497-7B3F9EF8E26F}" srcOrd="0" destOrd="0" presId="urn:microsoft.com/office/officeart/2005/8/layout/radial6"/>
    <dgm:cxn modelId="{64CE95BF-2A60-4831-9D1F-441E569EA8EE}" type="presOf" srcId="{30F99D2A-B33A-491C-884B-7E2FD092766B}" destId="{BECC9E2B-C283-491F-8DED-5ADB182DF97E}" srcOrd="0" destOrd="0" presId="urn:microsoft.com/office/officeart/2005/8/layout/radial6"/>
    <dgm:cxn modelId="{75C99FAF-EAE7-4CC6-92C3-A50B9E801A4E}" srcId="{801AB670-B8C7-4933-85FA-0A96A7F5329D}" destId="{F8FDC13C-1C09-4CF3-8228-DD8138F75959}" srcOrd="1" destOrd="0" parTransId="{BC7773BA-77FC-447F-A2E0-ABF48DF72D26}" sibTransId="{E2D6289A-9108-43BC-8DC2-40A304B19243}"/>
    <dgm:cxn modelId="{D0698754-6E81-4B62-A315-9754B1995C2E}" srcId="{090EC0E2-56AF-4F26-9957-43125613F80E}" destId="{801AB670-B8C7-4933-85FA-0A96A7F5329D}" srcOrd="0" destOrd="0" parTransId="{93035E3A-5004-475F-A592-965A90AD523B}" sibTransId="{1BDEB8E2-F05A-4F6D-BC5D-6BFCEE8860EA}"/>
    <dgm:cxn modelId="{FDC80348-F3D0-477C-80C7-43C981D87AFD}" type="presOf" srcId="{090EC0E2-56AF-4F26-9957-43125613F80E}" destId="{5754319C-00F2-42C9-BD94-2378D9A8642D}" srcOrd="0" destOrd="0" presId="urn:microsoft.com/office/officeart/2005/8/layout/radial6"/>
    <dgm:cxn modelId="{5D5B8F3B-2782-40F3-BFFE-B77CB6345425}" type="presOf" srcId="{801AB670-B8C7-4933-85FA-0A96A7F5329D}" destId="{743B3636-30CE-47AD-A9A5-CF3A4FA561FF}" srcOrd="0" destOrd="0" presId="urn:microsoft.com/office/officeart/2005/8/layout/radial6"/>
    <dgm:cxn modelId="{B6F4CC8F-FF9A-43AD-9513-C80E8590CDC9}" type="presParOf" srcId="{5754319C-00F2-42C9-BD94-2378D9A8642D}" destId="{743B3636-30CE-47AD-A9A5-CF3A4FA561FF}" srcOrd="0" destOrd="0" presId="urn:microsoft.com/office/officeart/2005/8/layout/radial6"/>
    <dgm:cxn modelId="{43EA176E-4F3A-43D2-A8E4-2373B8923B18}" type="presParOf" srcId="{5754319C-00F2-42C9-BD94-2378D9A8642D}" destId="{BECC9E2B-C283-491F-8DED-5ADB182DF97E}" srcOrd="1" destOrd="0" presId="urn:microsoft.com/office/officeart/2005/8/layout/radial6"/>
    <dgm:cxn modelId="{85F34C5F-5A66-4A39-B43C-644D721A26B0}" type="presParOf" srcId="{5754319C-00F2-42C9-BD94-2378D9A8642D}" destId="{8D90F194-36D5-4A73-9ECE-0DB7EA16FA34}" srcOrd="2" destOrd="0" presId="urn:microsoft.com/office/officeart/2005/8/layout/radial6"/>
    <dgm:cxn modelId="{CA8209F4-8EC5-412D-961C-2D3A9ABC11CB}" type="presParOf" srcId="{5754319C-00F2-42C9-BD94-2378D9A8642D}" destId="{DF5F90E3-FD72-4FEE-9497-7B3F9EF8E26F}" srcOrd="3" destOrd="0" presId="urn:microsoft.com/office/officeart/2005/8/layout/radial6"/>
    <dgm:cxn modelId="{582CE6AE-DBC9-47BF-9C7E-59C46CA317E8}" type="presParOf" srcId="{5754319C-00F2-42C9-BD94-2378D9A8642D}" destId="{6E007509-5702-488C-BFEF-AB5B1A8B6D8B}" srcOrd="4" destOrd="0" presId="urn:microsoft.com/office/officeart/2005/8/layout/radial6"/>
    <dgm:cxn modelId="{CB47929F-F7CC-4BA1-B982-903B9296A29F}" type="presParOf" srcId="{5754319C-00F2-42C9-BD94-2378D9A8642D}" destId="{C9B56727-7D4F-4E34-BA96-5E6B7CA56D4A}" srcOrd="5" destOrd="0" presId="urn:microsoft.com/office/officeart/2005/8/layout/radial6"/>
    <dgm:cxn modelId="{A4A4FF91-E52B-4896-8E00-ECA111AB30D1}" type="presParOf" srcId="{5754319C-00F2-42C9-BD94-2378D9A8642D}" destId="{8624823E-0C9D-4ACD-996D-A3FDAFE20B05}" srcOrd="6"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0AD989C-AC50-41EB-B655-4707D60C980D}" type="doc">
      <dgm:prSet loTypeId="urn:microsoft.com/office/officeart/2009/3/layout/RandomtoResultProcess" loCatId="process" qsTypeId="urn:microsoft.com/office/officeart/2005/8/quickstyle/3d3" qsCatId="3D" csTypeId="urn:microsoft.com/office/officeart/2005/8/colors/accent1_2" csCatId="accent1" phldr="1"/>
      <dgm:spPr/>
      <dgm:t>
        <a:bodyPr/>
        <a:lstStyle/>
        <a:p>
          <a:endParaRPr lang="en-US"/>
        </a:p>
      </dgm:t>
    </dgm:pt>
    <dgm:pt modelId="{CC959314-DD9E-4F8C-B1AF-3724CBB47A02}">
      <dgm:prSet phldrT="[Text]" custT="1"/>
      <dgm:spPr/>
      <dgm:t>
        <a:bodyPr/>
        <a:lstStyle/>
        <a:p>
          <a:r>
            <a:rPr lang="fa-IR" sz="2000" dirty="0" smtClean="0">
              <a:solidFill>
                <a:schemeClr val="bg2">
                  <a:lumMod val="25000"/>
                </a:schemeClr>
              </a:solidFill>
              <a:latin typeface="MS Gothic" panose="020B0609070205080204" pitchFamily="49" charset="-128"/>
              <a:ea typeface="MS Gothic" panose="020B0609070205080204" pitchFamily="49" charset="-128"/>
              <a:cs typeface="Arial Unicode MS" pitchFamily="34" charset="-128"/>
            </a:rPr>
            <a:t>زیباترین شهرها به اعتقاد الکساندر</a:t>
          </a:r>
          <a:endParaRPr lang="en-US" sz="2000" dirty="0">
            <a:solidFill>
              <a:schemeClr val="bg2">
                <a:lumMod val="25000"/>
              </a:schemeClr>
            </a:solidFill>
            <a:latin typeface="MS Gothic" panose="020B0609070205080204" pitchFamily="49" charset="-128"/>
            <a:ea typeface="MS Gothic" panose="020B0609070205080204" pitchFamily="49" charset="-128"/>
            <a:cs typeface="Arial Unicode MS" pitchFamily="34" charset="-128"/>
          </a:endParaRPr>
        </a:p>
      </dgm:t>
    </dgm:pt>
    <dgm:pt modelId="{7CC7764B-9D34-4F87-830F-219FE789B599}" type="parTrans" cxnId="{413C13B0-EE2B-4D9E-A445-09C46955BE65}">
      <dgm:prSet/>
      <dgm:spPr/>
      <dgm:t>
        <a:bodyPr/>
        <a:lstStyle/>
        <a:p>
          <a:endParaRPr lang="en-US" sz="2000">
            <a:solidFill>
              <a:schemeClr val="bg2">
                <a:lumMod val="25000"/>
              </a:schemeClr>
            </a:solidFill>
            <a:latin typeface="Arial Unicode MS" pitchFamily="34" charset="-128"/>
            <a:ea typeface="Arial Unicode MS" pitchFamily="34" charset="-128"/>
            <a:cs typeface="Arial Unicode MS" pitchFamily="34" charset="-128"/>
          </a:endParaRPr>
        </a:p>
      </dgm:t>
    </dgm:pt>
    <dgm:pt modelId="{F4D85C70-E556-4D6F-884E-C87FE0A998AF}" type="sibTrans" cxnId="{413C13B0-EE2B-4D9E-A445-09C46955BE65}">
      <dgm:prSet/>
      <dgm:spPr/>
      <dgm:t>
        <a:bodyPr/>
        <a:lstStyle/>
        <a:p>
          <a:endParaRPr lang="en-US" sz="2000">
            <a:solidFill>
              <a:schemeClr val="bg2">
                <a:lumMod val="25000"/>
              </a:schemeClr>
            </a:solidFill>
            <a:latin typeface="Arial Unicode MS" pitchFamily="34" charset="-128"/>
            <a:ea typeface="Arial Unicode MS" pitchFamily="34" charset="-128"/>
            <a:cs typeface="Arial Unicode MS" pitchFamily="34" charset="-128"/>
          </a:endParaRPr>
        </a:p>
      </dgm:t>
    </dgm:pt>
    <dgm:pt modelId="{F3C6E004-45E0-405D-8E46-4560762AA642}">
      <dgm:prSet phldrT="[Text]" custT="1"/>
      <dgm:spPr/>
      <dgm:t>
        <a:bodyPr/>
        <a:lstStyle/>
        <a:p>
          <a:r>
            <a:rPr lang="fa-IR" sz="2000" dirty="0" smtClean="0">
              <a:solidFill>
                <a:schemeClr val="bg2">
                  <a:lumMod val="25000"/>
                </a:schemeClr>
              </a:solidFill>
              <a:latin typeface="MS Gothic" panose="020B0609070205080204" pitchFamily="49" charset="-128"/>
              <a:ea typeface="MS Gothic" panose="020B0609070205080204" pitchFamily="49" charset="-128"/>
              <a:cs typeface="Arial Unicode MS" pitchFamily="34" charset="-128"/>
            </a:rPr>
            <a:t>شهرهای زنده</a:t>
          </a:r>
          <a:endParaRPr lang="en-US" sz="2000" dirty="0">
            <a:solidFill>
              <a:schemeClr val="bg2">
                <a:lumMod val="25000"/>
              </a:schemeClr>
            </a:solidFill>
            <a:latin typeface="MS Gothic" panose="020B0609070205080204" pitchFamily="49" charset="-128"/>
            <a:ea typeface="MS Gothic" panose="020B0609070205080204" pitchFamily="49" charset="-128"/>
            <a:cs typeface="Arial Unicode MS" pitchFamily="34" charset="-128"/>
          </a:endParaRPr>
        </a:p>
      </dgm:t>
    </dgm:pt>
    <dgm:pt modelId="{D9EC1D6C-09A6-4B01-B6E3-A4B98D02C394}" type="parTrans" cxnId="{1FAC2FC4-7A96-40EB-AB70-EC0B02DC24CF}">
      <dgm:prSet/>
      <dgm:spPr/>
      <dgm:t>
        <a:bodyPr/>
        <a:lstStyle/>
        <a:p>
          <a:endParaRPr lang="en-US" sz="2000">
            <a:solidFill>
              <a:schemeClr val="bg2">
                <a:lumMod val="25000"/>
              </a:schemeClr>
            </a:solidFill>
            <a:latin typeface="Arial Unicode MS" pitchFamily="34" charset="-128"/>
            <a:ea typeface="Arial Unicode MS" pitchFamily="34" charset="-128"/>
            <a:cs typeface="Arial Unicode MS" pitchFamily="34" charset="-128"/>
          </a:endParaRPr>
        </a:p>
      </dgm:t>
    </dgm:pt>
    <dgm:pt modelId="{09A4DC00-8300-44A9-990C-C923652B2301}" type="sibTrans" cxnId="{1FAC2FC4-7A96-40EB-AB70-EC0B02DC24CF}">
      <dgm:prSet/>
      <dgm:spPr/>
      <dgm:t>
        <a:bodyPr/>
        <a:lstStyle/>
        <a:p>
          <a:endParaRPr lang="en-US" sz="2000">
            <a:solidFill>
              <a:schemeClr val="bg2">
                <a:lumMod val="25000"/>
              </a:schemeClr>
            </a:solidFill>
            <a:latin typeface="Arial Unicode MS" pitchFamily="34" charset="-128"/>
            <a:ea typeface="Arial Unicode MS" pitchFamily="34" charset="-128"/>
            <a:cs typeface="Arial Unicode MS" pitchFamily="34" charset="-128"/>
          </a:endParaRPr>
        </a:p>
      </dgm:t>
    </dgm:pt>
    <dgm:pt modelId="{5D3136F0-7DD1-4CAC-A98C-8329CD2A91F7}" type="pres">
      <dgm:prSet presAssocID="{10AD989C-AC50-41EB-B655-4707D60C980D}" presName="Name0" presStyleCnt="0">
        <dgm:presLayoutVars>
          <dgm:dir/>
          <dgm:animOne val="branch"/>
          <dgm:animLvl val="lvl"/>
        </dgm:presLayoutVars>
      </dgm:prSet>
      <dgm:spPr/>
      <dgm:t>
        <a:bodyPr/>
        <a:lstStyle/>
        <a:p>
          <a:endParaRPr lang="en-US"/>
        </a:p>
      </dgm:t>
    </dgm:pt>
    <dgm:pt modelId="{12A2FCE0-F74B-4E0F-AACD-C53DC9DED0BE}" type="pres">
      <dgm:prSet presAssocID="{CC959314-DD9E-4F8C-B1AF-3724CBB47A02}" presName="chaos" presStyleCnt="0"/>
      <dgm:spPr/>
    </dgm:pt>
    <dgm:pt modelId="{59634E61-D8AE-499B-BFD0-40FA0358E10F}" type="pres">
      <dgm:prSet presAssocID="{CC959314-DD9E-4F8C-B1AF-3724CBB47A02}" presName="parTx1" presStyleLbl="revTx" presStyleIdx="0" presStyleCnt="1"/>
      <dgm:spPr/>
      <dgm:t>
        <a:bodyPr/>
        <a:lstStyle/>
        <a:p>
          <a:endParaRPr lang="en-US"/>
        </a:p>
      </dgm:t>
    </dgm:pt>
    <dgm:pt modelId="{CECF37A6-B4F2-4DA9-B640-127FF77BF608}" type="pres">
      <dgm:prSet presAssocID="{CC959314-DD9E-4F8C-B1AF-3724CBB47A02}" presName="c1" presStyleLbl="node1" presStyleIdx="0" presStyleCnt="19"/>
      <dgm:spPr/>
    </dgm:pt>
    <dgm:pt modelId="{35E13F90-9784-4F95-BD04-4B0CAE5F8460}" type="pres">
      <dgm:prSet presAssocID="{CC959314-DD9E-4F8C-B1AF-3724CBB47A02}" presName="c2" presStyleLbl="node1" presStyleIdx="1" presStyleCnt="19"/>
      <dgm:spPr/>
    </dgm:pt>
    <dgm:pt modelId="{605100FB-3DAD-40B4-9F99-550FA706C99D}" type="pres">
      <dgm:prSet presAssocID="{CC959314-DD9E-4F8C-B1AF-3724CBB47A02}" presName="c3" presStyleLbl="node1" presStyleIdx="2" presStyleCnt="19"/>
      <dgm:spPr/>
    </dgm:pt>
    <dgm:pt modelId="{BBC022A7-CA8D-472B-9F02-C66F2D8145D4}" type="pres">
      <dgm:prSet presAssocID="{CC959314-DD9E-4F8C-B1AF-3724CBB47A02}" presName="c4" presStyleLbl="node1" presStyleIdx="3" presStyleCnt="19"/>
      <dgm:spPr/>
    </dgm:pt>
    <dgm:pt modelId="{51D847A8-96EA-4DDA-BDB0-FB4977874327}" type="pres">
      <dgm:prSet presAssocID="{CC959314-DD9E-4F8C-B1AF-3724CBB47A02}" presName="c5" presStyleLbl="node1" presStyleIdx="4" presStyleCnt="19"/>
      <dgm:spPr/>
    </dgm:pt>
    <dgm:pt modelId="{AB5196CB-157C-4BB1-9ECC-B69067065AE8}" type="pres">
      <dgm:prSet presAssocID="{CC959314-DD9E-4F8C-B1AF-3724CBB47A02}" presName="c6" presStyleLbl="node1" presStyleIdx="5" presStyleCnt="19"/>
      <dgm:spPr/>
    </dgm:pt>
    <dgm:pt modelId="{9B1B1DE0-1F6D-4C3F-8C4D-A652BD656B9B}" type="pres">
      <dgm:prSet presAssocID="{CC959314-DD9E-4F8C-B1AF-3724CBB47A02}" presName="c7" presStyleLbl="node1" presStyleIdx="6" presStyleCnt="19"/>
      <dgm:spPr/>
    </dgm:pt>
    <dgm:pt modelId="{3D122515-BE6D-4AB9-8C25-70D32FF93639}" type="pres">
      <dgm:prSet presAssocID="{CC959314-DD9E-4F8C-B1AF-3724CBB47A02}" presName="c8" presStyleLbl="node1" presStyleIdx="7" presStyleCnt="19"/>
      <dgm:spPr/>
    </dgm:pt>
    <dgm:pt modelId="{3CBBC167-1788-4A77-8336-C5F49BE0C8C2}" type="pres">
      <dgm:prSet presAssocID="{CC959314-DD9E-4F8C-B1AF-3724CBB47A02}" presName="c9" presStyleLbl="node1" presStyleIdx="8" presStyleCnt="19"/>
      <dgm:spPr/>
    </dgm:pt>
    <dgm:pt modelId="{8B324BB1-6C2B-46C7-9D51-44BCEF7B5B94}" type="pres">
      <dgm:prSet presAssocID="{CC959314-DD9E-4F8C-B1AF-3724CBB47A02}" presName="c10" presStyleLbl="node1" presStyleIdx="9" presStyleCnt="19"/>
      <dgm:spPr/>
    </dgm:pt>
    <dgm:pt modelId="{E59860F2-1BDD-4CE8-AB0A-5579AAAC2656}" type="pres">
      <dgm:prSet presAssocID="{CC959314-DD9E-4F8C-B1AF-3724CBB47A02}" presName="c11" presStyleLbl="node1" presStyleIdx="10" presStyleCnt="19"/>
      <dgm:spPr/>
    </dgm:pt>
    <dgm:pt modelId="{97109ABE-742B-4B9F-A40E-72894830AE98}" type="pres">
      <dgm:prSet presAssocID="{CC959314-DD9E-4F8C-B1AF-3724CBB47A02}" presName="c12" presStyleLbl="node1" presStyleIdx="11" presStyleCnt="19"/>
      <dgm:spPr/>
    </dgm:pt>
    <dgm:pt modelId="{AC7AC093-8609-4302-BD66-B96B391F6A12}" type="pres">
      <dgm:prSet presAssocID="{CC959314-DD9E-4F8C-B1AF-3724CBB47A02}" presName="c13" presStyleLbl="node1" presStyleIdx="12" presStyleCnt="19"/>
      <dgm:spPr/>
    </dgm:pt>
    <dgm:pt modelId="{4C7870B7-C865-4D2E-A467-EC7813F5D394}" type="pres">
      <dgm:prSet presAssocID="{CC959314-DD9E-4F8C-B1AF-3724CBB47A02}" presName="c14" presStyleLbl="node1" presStyleIdx="13" presStyleCnt="19"/>
      <dgm:spPr/>
    </dgm:pt>
    <dgm:pt modelId="{4D08B735-ACD6-4490-A180-AF9AEF391485}" type="pres">
      <dgm:prSet presAssocID="{CC959314-DD9E-4F8C-B1AF-3724CBB47A02}" presName="c15" presStyleLbl="node1" presStyleIdx="14" presStyleCnt="19"/>
      <dgm:spPr/>
    </dgm:pt>
    <dgm:pt modelId="{FEA41746-795F-4E26-B3B1-024BD0C0E062}" type="pres">
      <dgm:prSet presAssocID="{CC959314-DD9E-4F8C-B1AF-3724CBB47A02}" presName="c16" presStyleLbl="node1" presStyleIdx="15" presStyleCnt="19"/>
      <dgm:spPr/>
    </dgm:pt>
    <dgm:pt modelId="{22257626-A18F-40EE-A493-D10201E77263}" type="pres">
      <dgm:prSet presAssocID="{CC959314-DD9E-4F8C-B1AF-3724CBB47A02}" presName="c17" presStyleLbl="node1" presStyleIdx="16" presStyleCnt="19"/>
      <dgm:spPr/>
    </dgm:pt>
    <dgm:pt modelId="{35EDA864-68D7-440C-B6BE-818BBECD38F7}" type="pres">
      <dgm:prSet presAssocID="{CC959314-DD9E-4F8C-B1AF-3724CBB47A02}" presName="c18" presStyleLbl="node1" presStyleIdx="17" presStyleCnt="19"/>
      <dgm:spPr/>
    </dgm:pt>
    <dgm:pt modelId="{A225A9FA-0991-447E-80C1-958335FD4ABE}" type="pres">
      <dgm:prSet presAssocID="{F4D85C70-E556-4D6F-884E-C87FE0A998AF}" presName="chevronComposite1" presStyleCnt="0"/>
      <dgm:spPr/>
    </dgm:pt>
    <dgm:pt modelId="{44D21B78-13CF-4F95-9C6E-D160CEAE72B8}" type="pres">
      <dgm:prSet presAssocID="{F4D85C70-E556-4D6F-884E-C87FE0A998AF}" presName="chevron1" presStyleLbl="sibTrans2D1" presStyleIdx="0" presStyleCnt="2"/>
      <dgm:spPr/>
    </dgm:pt>
    <dgm:pt modelId="{11E6E854-F4A3-4600-B5DF-0A062C1FFBA8}" type="pres">
      <dgm:prSet presAssocID="{F4D85C70-E556-4D6F-884E-C87FE0A998AF}" presName="spChevron1" presStyleCnt="0"/>
      <dgm:spPr/>
    </dgm:pt>
    <dgm:pt modelId="{E1923ABB-F35B-4E59-8FA3-0167A975BB5B}" type="pres">
      <dgm:prSet presAssocID="{F4D85C70-E556-4D6F-884E-C87FE0A998AF}" presName="overlap" presStyleCnt="0"/>
      <dgm:spPr/>
    </dgm:pt>
    <dgm:pt modelId="{A8BB8FB5-F4E2-473F-9907-B67E1A0E3A7A}" type="pres">
      <dgm:prSet presAssocID="{F4D85C70-E556-4D6F-884E-C87FE0A998AF}" presName="chevronComposite2" presStyleCnt="0"/>
      <dgm:spPr/>
    </dgm:pt>
    <dgm:pt modelId="{78633F2A-25E3-4223-92FD-0E31FB225843}" type="pres">
      <dgm:prSet presAssocID="{F4D85C70-E556-4D6F-884E-C87FE0A998AF}" presName="chevron2" presStyleLbl="sibTrans2D1" presStyleIdx="1" presStyleCnt="2"/>
      <dgm:spPr/>
    </dgm:pt>
    <dgm:pt modelId="{EB9E9BE8-5883-4B2D-99C3-32C0DC83D19B}" type="pres">
      <dgm:prSet presAssocID="{F4D85C70-E556-4D6F-884E-C87FE0A998AF}" presName="spChevron2" presStyleCnt="0"/>
      <dgm:spPr/>
    </dgm:pt>
    <dgm:pt modelId="{35E1E4E9-EC0F-4CAC-95FB-8D149D5F592E}" type="pres">
      <dgm:prSet presAssocID="{F3C6E004-45E0-405D-8E46-4560762AA642}" presName="last" presStyleCnt="0"/>
      <dgm:spPr/>
    </dgm:pt>
    <dgm:pt modelId="{2AECE221-6BC9-45A9-8F12-157141A96AE1}" type="pres">
      <dgm:prSet presAssocID="{F3C6E004-45E0-405D-8E46-4560762AA642}" presName="circleTx" presStyleLbl="node1" presStyleIdx="18" presStyleCnt="19"/>
      <dgm:spPr/>
      <dgm:t>
        <a:bodyPr/>
        <a:lstStyle/>
        <a:p>
          <a:endParaRPr lang="en-US"/>
        </a:p>
      </dgm:t>
    </dgm:pt>
    <dgm:pt modelId="{DD9C9221-1B13-4006-8BFF-36BA50EA5704}" type="pres">
      <dgm:prSet presAssocID="{F3C6E004-45E0-405D-8E46-4560762AA642}" presName="spN" presStyleCnt="0"/>
      <dgm:spPr/>
    </dgm:pt>
  </dgm:ptLst>
  <dgm:cxnLst>
    <dgm:cxn modelId="{0CE2105D-F540-4A0F-9674-42008AA0789F}" type="presOf" srcId="{F3C6E004-45E0-405D-8E46-4560762AA642}" destId="{2AECE221-6BC9-45A9-8F12-157141A96AE1}" srcOrd="0" destOrd="0" presId="urn:microsoft.com/office/officeart/2009/3/layout/RandomtoResultProcess"/>
    <dgm:cxn modelId="{E95AC3ED-6432-4C3C-B54A-574500884FAF}" type="presOf" srcId="{CC959314-DD9E-4F8C-B1AF-3724CBB47A02}" destId="{59634E61-D8AE-499B-BFD0-40FA0358E10F}" srcOrd="0" destOrd="0" presId="urn:microsoft.com/office/officeart/2009/3/layout/RandomtoResultProcess"/>
    <dgm:cxn modelId="{1FAC2FC4-7A96-40EB-AB70-EC0B02DC24CF}" srcId="{10AD989C-AC50-41EB-B655-4707D60C980D}" destId="{F3C6E004-45E0-405D-8E46-4560762AA642}" srcOrd="1" destOrd="0" parTransId="{D9EC1D6C-09A6-4B01-B6E3-A4B98D02C394}" sibTransId="{09A4DC00-8300-44A9-990C-C923652B2301}"/>
    <dgm:cxn modelId="{413C13B0-EE2B-4D9E-A445-09C46955BE65}" srcId="{10AD989C-AC50-41EB-B655-4707D60C980D}" destId="{CC959314-DD9E-4F8C-B1AF-3724CBB47A02}" srcOrd="0" destOrd="0" parTransId="{7CC7764B-9D34-4F87-830F-219FE789B599}" sibTransId="{F4D85C70-E556-4D6F-884E-C87FE0A998AF}"/>
    <dgm:cxn modelId="{B52E3F88-EA03-49AC-844A-24CC6A2D0AF8}" type="presOf" srcId="{10AD989C-AC50-41EB-B655-4707D60C980D}" destId="{5D3136F0-7DD1-4CAC-A98C-8329CD2A91F7}" srcOrd="0" destOrd="0" presId="urn:microsoft.com/office/officeart/2009/3/layout/RandomtoResultProcess"/>
    <dgm:cxn modelId="{9C5B6F7B-C3DE-487F-A35B-65F291D8C3DB}" type="presParOf" srcId="{5D3136F0-7DD1-4CAC-A98C-8329CD2A91F7}" destId="{12A2FCE0-F74B-4E0F-AACD-C53DC9DED0BE}" srcOrd="0" destOrd="0" presId="urn:microsoft.com/office/officeart/2009/3/layout/RandomtoResultProcess"/>
    <dgm:cxn modelId="{EA58255A-4365-4AD3-BE13-544EBE9F25D2}" type="presParOf" srcId="{12A2FCE0-F74B-4E0F-AACD-C53DC9DED0BE}" destId="{59634E61-D8AE-499B-BFD0-40FA0358E10F}" srcOrd="0" destOrd="0" presId="urn:microsoft.com/office/officeart/2009/3/layout/RandomtoResultProcess"/>
    <dgm:cxn modelId="{2C19E04B-FB87-4E9F-94FC-DB8E8CB4BC4C}" type="presParOf" srcId="{12A2FCE0-F74B-4E0F-AACD-C53DC9DED0BE}" destId="{CECF37A6-B4F2-4DA9-B640-127FF77BF608}" srcOrd="1" destOrd="0" presId="urn:microsoft.com/office/officeart/2009/3/layout/RandomtoResultProcess"/>
    <dgm:cxn modelId="{035EFF84-C1B9-4737-BDE7-25925D555DC2}" type="presParOf" srcId="{12A2FCE0-F74B-4E0F-AACD-C53DC9DED0BE}" destId="{35E13F90-9784-4F95-BD04-4B0CAE5F8460}" srcOrd="2" destOrd="0" presId="urn:microsoft.com/office/officeart/2009/3/layout/RandomtoResultProcess"/>
    <dgm:cxn modelId="{F3735D66-D6BD-4F92-85D5-648AA3347DA5}" type="presParOf" srcId="{12A2FCE0-F74B-4E0F-AACD-C53DC9DED0BE}" destId="{605100FB-3DAD-40B4-9F99-550FA706C99D}" srcOrd="3" destOrd="0" presId="urn:microsoft.com/office/officeart/2009/3/layout/RandomtoResultProcess"/>
    <dgm:cxn modelId="{82A98BC1-AABD-4248-8399-B70BC0D36250}" type="presParOf" srcId="{12A2FCE0-F74B-4E0F-AACD-C53DC9DED0BE}" destId="{BBC022A7-CA8D-472B-9F02-C66F2D8145D4}" srcOrd="4" destOrd="0" presId="urn:microsoft.com/office/officeart/2009/3/layout/RandomtoResultProcess"/>
    <dgm:cxn modelId="{EEB2E64B-7E67-4C1D-B23C-31E4F0951733}" type="presParOf" srcId="{12A2FCE0-F74B-4E0F-AACD-C53DC9DED0BE}" destId="{51D847A8-96EA-4DDA-BDB0-FB4977874327}" srcOrd="5" destOrd="0" presId="urn:microsoft.com/office/officeart/2009/3/layout/RandomtoResultProcess"/>
    <dgm:cxn modelId="{0D1B9368-524C-4AAB-856B-8F760936A42A}" type="presParOf" srcId="{12A2FCE0-F74B-4E0F-AACD-C53DC9DED0BE}" destId="{AB5196CB-157C-4BB1-9ECC-B69067065AE8}" srcOrd="6" destOrd="0" presId="urn:microsoft.com/office/officeart/2009/3/layout/RandomtoResultProcess"/>
    <dgm:cxn modelId="{8A1D1FD7-E5C3-41B9-9536-2E5DDF2977EB}" type="presParOf" srcId="{12A2FCE0-F74B-4E0F-AACD-C53DC9DED0BE}" destId="{9B1B1DE0-1F6D-4C3F-8C4D-A652BD656B9B}" srcOrd="7" destOrd="0" presId="urn:microsoft.com/office/officeart/2009/3/layout/RandomtoResultProcess"/>
    <dgm:cxn modelId="{CB70BBDC-1307-4B61-8BC0-BE69A95FB78D}" type="presParOf" srcId="{12A2FCE0-F74B-4E0F-AACD-C53DC9DED0BE}" destId="{3D122515-BE6D-4AB9-8C25-70D32FF93639}" srcOrd="8" destOrd="0" presId="urn:microsoft.com/office/officeart/2009/3/layout/RandomtoResultProcess"/>
    <dgm:cxn modelId="{500036BD-ADE4-4054-B153-87B3BBAC5F9B}" type="presParOf" srcId="{12A2FCE0-F74B-4E0F-AACD-C53DC9DED0BE}" destId="{3CBBC167-1788-4A77-8336-C5F49BE0C8C2}" srcOrd="9" destOrd="0" presId="urn:microsoft.com/office/officeart/2009/3/layout/RandomtoResultProcess"/>
    <dgm:cxn modelId="{286E9A96-DE1E-4D38-A050-A64EC3C83354}" type="presParOf" srcId="{12A2FCE0-F74B-4E0F-AACD-C53DC9DED0BE}" destId="{8B324BB1-6C2B-46C7-9D51-44BCEF7B5B94}" srcOrd="10" destOrd="0" presId="urn:microsoft.com/office/officeart/2009/3/layout/RandomtoResultProcess"/>
    <dgm:cxn modelId="{FBEA164C-0BB1-419A-8A81-43D8A8ED5DCE}" type="presParOf" srcId="{12A2FCE0-F74B-4E0F-AACD-C53DC9DED0BE}" destId="{E59860F2-1BDD-4CE8-AB0A-5579AAAC2656}" srcOrd="11" destOrd="0" presId="urn:microsoft.com/office/officeart/2009/3/layout/RandomtoResultProcess"/>
    <dgm:cxn modelId="{E3F278C6-C43F-4A03-A9C1-3724753118C6}" type="presParOf" srcId="{12A2FCE0-F74B-4E0F-AACD-C53DC9DED0BE}" destId="{97109ABE-742B-4B9F-A40E-72894830AE98}" srcOrd="12" destOrd="0" presId="urn:microsoft.com/office/officeart/2009/3/layout/RandomtoResultProcess"/>
    <dgm:cxn modelId="{E7B2EA5F-3809-496F-A54A-60A90CFAC315}" type="presParOf" srcId="{12A2FCE0-F74B-4E0F-AACD-C53DC9DED0BE}" destId="{AC7AC093-8609-4302-BD66-B96B391F6A12}" srcOrd="13" destOrd="0" presId="urn:microsoft.com/office/officeart/2009/3/layout/RandomtoResultProcess"/>
    <dgm:cxn modelId="{ACB0F723-AF0E-4D99-AEB1-18E7C5432534}" type="presParOf" srcId="{12A2FCE0-F74B-4E0F-AACD-C53DC9DED0BE}" destId="{4C7870B7-C865-4D2E-A467-EC7813F5D394}" srcOrd="14" destOrd="0" presId="urn:microsoft.com/office/officeart/2009/3/layout/RandomtoResultProcess"/>
    <dgm:cxn modelId="{35A5EF87-E56E-4EC3-B844-6DA85F1E3994}" type="presParOf" srcId="{12A2FCE0-F74B-4E0F-AACD-C53DC9DED0BE}" destId="{4D08B735-ACD6-4490-A180-AF9AEF391485}" srcOrd="15" destOrd="0" presId="urn:microsoft.com/office/officeart/2009/3/layout/RandomtoResultProcess"/>
    <dgm:cxn modelId="{36DB20F3-2D25-4536-8AA7-1A97F9BAE3BB}" type="presParOf" srcId="{12A2FCE0-F74B-4E0F-AACD-C53DC9DED0BE}" destId="{FEA41746-795F-4E26-B3B1-024BD0C0E062}" srcOrd="16" destOrd="0" presId="urn:microsoft.com/office/officeart/2009/3/layout/RandomtoResultProcess"/>
    <dgm:cxn modelId="{62AC52B2-E8E8-4FCD-9B34-A4C8C69D7057}" type="presParOf" srcId="{12A2FCE0-F74B-4E0F-AACD-C53DC9DED0BE}" destId="{22257626-A18F-40EE-A493-D10201E77263}" srcOrd="17" destOrd="0" presId="urn:microsoft.com/office/officeart/2009/3/layout/RandomtoResultProcess"/>
    <dgm:cxn modelId="{438D960C-AAFE-48CC-A955-0B15BE78A8BB}" type="presParOf" srcId="{12A2FCE0-F74B-4E0F-AACD-C53DC9DED0BE}" destId="{35EDA864-68D7-440C-B6BE-818BBECD38F7}" srcOrd="18" destOrd="0" presId="urn:microsoft.com/office/officeart/2009/3/layout/RandomtoResultProcess"/>
    <dgm:cxn modelId="{CB3676DF-1DFB-4FF4-B049-FF4C07046791}" type="presParOf" srcId="{5D3136F0-7DD1-4CAC-A98C-8329CD2A91F7}" destId="{A225A9FA-0991-447E-80C1-958335FD4ABE}" srcOrd="1" destOrd="0" presId="urn:microsoft.com/office/officeart/2009/3/layout/RandomtoResultProcess"/>
    <dgm:cxn modelId="{9179304D-14C1-4136-82F9-CEFBDD2D86C8}" type="presParOf" srcId="{A225A9FA-0991-447E-80C1-958335FD4ABE}" destId="{44D21B78-13CF-4F95-9C6E-D160CEAE72B8}" srcOrd="0" destOrd="0" presId="urn:microsoft.com/office/officeart/2009/3/layout/RandomtoResultProcess"/>
    <dgm:cxn modelId="{B9FD0795-9904-40B7-9699-59F3EDACD191}" type="presParOf" srcId="{A225A9FA-0991-447E-80C1-958335FD4ABE}" destId="{11E6E854-F4A3-4600-B5DF-0A062C1FFBA8}" srcOrd="1" destOrd="0" presId="urn:microsoft.com/office/officeart/2009/3/layout/RandomtoResultProcess"/>
    <dgm:cxn modelId="{3F85CA9A-FBD2-499F-B7C8-09010CE01218}" type="presParOf" srcId="{5D3136F0-7DD1-4CAC-A98C-8329CD2A91F7}" destId="{E1923ABB-F35B-4E59-8FA3-0167A975BB5B}" srcOrd="2" destOrd="0" presId="urn:microsoft.com/office/officeart/2009/3/layout/RandomtoResultProcess"/>
    <dgm:cxn modelId="{5B7C2C37-37E3-4C24-8F06-734F3EF3A0DF}" type="presParOf" srcId="{5D3136F0-7DD1-4CAC-A98C-8329CD2A91F7}" destId="{A8BB8FB5-F4E2-473F-9907-B67E1A0E3A7A}" srcOrd="3" destOrd="0" presId="urn:microsoft.com/office/officeart/2009/3/layout/RandomtoResultProcess"/>
    <dgm:cxn modelId="{A0791AB1-C787-420E-8EDF-C09929FADF45}" type="presParOf" srcId="{A8BB8FB5-F4E2-473F-9907-B67E1A0E3A7A}" destId="{78633F2A-25E3-4223-92FD-0E31FB225843}" srcOrd="0" destOrd="0" presId="urn:microsoft.com/office/officeart/2009/3/layout/RandomtoResultProcess"/>
    <dgm:cxn modelId="{4C9EE734-43FD-4FF3-87B4-075FC8CC3D3B}" type="presParOf" srcId="{A8BB8FB5-F4E2-473F-9907-B67E1A0E3A7A}" destId="{EB9E9BE8-5883-4B2D-99C3-32C0DC83D19B}" srcOrd="1" destOrd="0" presId="urn:microsoft.com/office/officeart/2009/3/layout/RandomtoResultProcess"/>
    <dgm:cxn modelId="{CCD80073-88B7-4AE9-A4F0-E18B93527B9D}" type="presParOf" srcId="{5D3136F0-7DD1-4CAC-A98C-8329CD2A91F7}" destId="{35E1E4E9-EC0F-4CAC-95FB-8D149D5F592E}" srcOrd="4" destOrd="0" presId="urn:microsoft.com/office/officeart/2009/3/layout/RandomtoResultProcess"/>
    <dgm:cxn modelId="{03CE5D54-1E3C-4D74-A7CF-82847E37F05C}" type="presParOf" srcId="{35E1E4E9-EC0F-4CAC-95FB-8D149D5F592E}" destId="{2AECE221-6BC9-45A9-8F12-157141A96AE1}" srcOrd="0" destOrd="0" presId="urn:microsoft.com/office/officeart/2009/3/layout/RandomtoResultProcess"/>
    <dgm:cxn modelId="{2C843787-7580-455D-B115-BCFF4D413D5D}" type="presParOf" srcId="{35E1E4E9-EC0F-4CAC-95FB-8D149D5F592E}" destId="{DD9C9221-1B13-4006-8BFF-36BA50EA5704}" srcOrd="1"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3F85630-DC1F-4ABE-83E2-0147A2FEB1A9}" type="doc">
      <dgm:prSet loTypeId="urn:microsoft.com/office/officeart/2005/8/layout/radial5" loCatId="cycle" qsTypeId="urn:microsoft.com/office/officeart/2005/8/quickstyle/3d3" qsCatId="3D" csTypeId="urn:microsoft.com/office/officeart/2005/8/colors/accent1_2" csCatId="accent1" phldr="1"/>
      <dgm:spPr/>
      <dgm:t>
        <a:bodyPr/>
        <a:lstStyle/>
        <a:p>
          <a:endParaRPr lang="en-US"/>
        </a:p>
      </dgm:t>
    </dgm:pt>
    <dgm:pt modelId="{E50E0097-6C03-4EB4-9978-71DAB61ED03B}">
      <dgm:prSet phldrT="[Text]" custT="1"/>
      <dgm:spPr/>
      <dgm:t>
        <a:bodyPr/>
        <a:lstStyle/>
        <a:p>
          <a:r>
            <a:rPr lang="fa-IR" sz="1600" b="0" dirty="0" smtClean="0">
              <a:solidFill>
                <a:schemeClr val="bg2">
                  <a:lumMod val="25000"/>
                </a:schemeClr>
              </a:solidFill>
              <a:latin typeface="MS Gothic" panose="020B0609070205080204" pitchFamily="49" charset="-128"/>
              <a:ea typeface="MS Gothic" panose="020B0609070205080204" pitchFamily="49" charset="-128"/>
              <a:cs typeface="Arial Unicode MS" pitchFamily="34" charset="-128"/>
            </a:rPr>
            <a:t>کل</a:t>
          </a:r>
          <a:endParaRPr lang="en-US" sz="1600" b="0" dirty="0">
            <a:solidFill>
              <a:schemeClr val="bg2">
                <a:lumMod val="25000"/>
              </a:schemeClr>
            </a:solidFill>
            <a:latin typeface="MS Gothic" panose="020B0609070205080204" pitchFamily="49" charset="-128"/>
            <a:ea typeface="MS Gothic" panose="020B0609070205080204" pitchFamily="49" charset="-128"/>
            <a:cs typeface="Arial Unicode MS" pitchFamily="34" charset="-128"/>
          </a:endParaRPr>
        </a:p>
      </dgm:t>
    </dgm:pt>
    <dgm:pt modelId="{7FE57AA7-B92B-4901-8F3A-2699BE577671}" type="parTrans" cxnId="{AD91EE72-2116-42F3-B163-59339CFBE845}">
      <dgm:prSet/>
      <dgm:spPr/>
      <dgm:t>
        <a:bodyPr/>
        <a:lstStyle/>
        <a:p>
          <a:endParaRPr lang="en-US" sz="1600" b="0">
            <a:solidFill>
              <a:schemeClr val="bg2">
                <a:lumMod val="25000"/>
              </a:schemeClr>
            </a:solidFill>
            <a:latin typeface="Arial Unicode MS" pitchFamily="34" charset="-128"/>
            <a:ea typeface="Arial Unicode MS" pitchFamily="34" charset="-128"/>
            <a:cs typeface="Arial Unicode MS" pitchFamily="34" charset="-128"/>
          </a:endParaRPr>
        </a:p>
      </dgm:t>
    </dgm:pt>
    <dgm:pt modelId="{9FCCD4CA-3B86-40AD-9104-5F7A3B1EB3FC}" type="sibTrans" cxnId="{AD91EE72-2116-42F3-B163-59339CFBE845}">
      <dgm:prSet/>
      <dgm:spPr/>
      <dgm:t>
        <a:bodyPr/>
        <a:lstStyle/>
        <a:p>
          <a:endParaRPr lang="en-US" sz="1600" b="0">
            <a:solidFill>
              <a:schemeClr val="bg2">
                <a:lumMod val="25000"/>
              </a:schemeClr>
            </a:solidFill>
            <a:latin typeface="Arial Unicode MS" pitchFamily="34" charset="-128"/>
            <a:ea typeface="Arial Unicode MS" pitchFamily="34" charset="-128"/>
            <a:cs typeface="Arial Unicode MS" pitchFamily="34" charset="-128"/>
          </a:endParaRPr>
        </a:p>
      </dgm:t>
    </dgm:pt>
    <dgm:pt modelId="{AF9C9DA9-4359-492D-A232-4286F29E7AE6}">
      <dgm:prSet custT="1"/>
      <dgm:spPr/>
      <dgm:t>
        <a:bodyPr/>
        <a:lstStyle/>
        <a:p>
          <a:r>
            <a:rPr lang="fa-IR" sz="1600" b="0" dirty="0" smtClean="0">
              <a:solidFill>
                <a:schemeClr val="bg2">
                  <a:lumMod val="25000"/>
                </a:schemeClr>
              </a:solidFill>
              <a:latin typeface="MS Gothic" panose="020B0609070205080204" pitchFamily="49" charset="-128"/>
              <a:ea typeface="MS Gothic" panose="020B0609070205080204" pitchFamily="49" charset="-128"/>
              <a:cs typeface="Arial Unicode MS" pitchFamily="34" charset="-128"/>
            </a:rPr>
            <a:t>رشد تدريجي و ذره ذره</a:t>
          </a:r>
          <a:endParaRPr lang="fa-IR" sz="1600" b="0" dirty="0">
            <a:solidFill>
              <a:schemeClr val="bg2">
                <a:lumMod val="25000"/>
              </a:schemeClr>
            </a:solidFill>
            <a:latin typeface="MS Gothic" panose="020B0609070205080204" pitchFamily="49" charset="-128"/>
            <a:ea typeface="MS Gothic" panose="020B0609070205080204" pitchFamily="49" charset="-128"/>
            <a:cs typeface="Arial Unicode MS" pitchFamily="34" charset="-128"/>
          </a:endParaRPr>
        </a:p>
      </dgm:t>
    </dgm:pt>
    <dgm:pt modelId="{CD1D464F-FCD7-498E-B36C-0042A0747BA6}" type="parTrans" cxnId="{FD3167B4-98CF-4DB1-92C1-D83EA2D1765D}">
      <dgm:prSet custT="1"/>
      <dgm:spPr/>
      <dgm:t>
        <a:bodyPr/>
        <a:lstStyle/>
        <a:p>
          <a:endParaRPr lang="en-US" sz="1600" b="0">
            <a:solidFill>
              <a:schemeClr val="bg2">
                <a:lumMod val="25000"/>
              </a:schemeClr>
            </a:solidFill>
          </a:endParaRPr>
        </a:p>
      </dgm:t>
    </dgm:pt>
    <dgm:pt modelId="{068A2E91-5B0F-451B-BE6B-A0DEAD4B06F3}" type="sibTrans" cxnId="{FD3167B4-98CF-4DB1-92C1-D83EA2D1765D}">
      <dgm:prSet/>
      <dgm:spPr/>
      <dgm:t>
        <a:bodyPr/>
        <a:lstStyle/>
        <a:p>
          <a:endParaRPr lang="en-US" sz="1600" b="0">
            <a:solidFill>
              <a:schemeClr val="bg2">
                <a:lumMod val="25000"/>
              </a:schemeClr>
            </a:solidFill>
          </a:endParaRPr>
        </a:p>
      </dgm:t>
    </dgm:pt>
    <dgm:pt modelId="{39AD146E-A97F-4811-A01B-E5DACF0818C9}">
      <dgm:prSet custT="1"/>
      <dgm:spPr/>
      <dgm:t>
        <a:bodyPr/>
        <a:lstStyle/>
        <a:p>
          <a:r>
            <a:rPr lang="fa-IR" sz="1600" b="0" dirty="0" smtClean="0">
              <a:solidFill>
                <a:schemeClr val="bg2">
                  <a:lumMod val="25000"/>
                </a:schemeClr>
              </a:solidFill>
              <a:latin typeface="MS Gothic" panose="020B0609070205080204" pitchFamily="49" charset="-128"/>
              <a:ea typeface="MS Gothic" panose="020B0609070205080204" pitchFamily="49" charset="-128"/>
              <a:cs typeface="Arial Unicode MS" pitchFamily="34" charset="-128"/>
            </a:rPr>
            <a:t>ژرف نگري و ديد</a:t>
          </a:r>
          <a:endParaRPr lang="fa-IR" sz="1600" b="0" dirty="0">
            <a:solidFill>
              <a:schemeClr val="bg2">
                <a:lumMod val="25000"/>
              </a:schemeClr>
            </a:solidFill>
            <a:latin typeface="MS Gothic" panose="020B0609070205080204" pitchFamily="49" charset="-128"/>
            <a:ea typeface="MS Gothic" panose="020B0609070205080204" pitchFamily="49" charset="-128"/>
            <a:cs typeface="Arial Unicode MS" pitchFamily="34" charset="-128"/>
          </a:endParaRPr>
        </a:p>
      </dgm:t>
    </dgm:pt>
    <dgm:pt modelId="{2240DE88-F437-46A0-A9DE-D6271E49EB0A}" type="parTrans" cxnId="{B8E106BE-B267-4821-AE87-2ECF39AD9577}">
      <dgm:prSet custT="1"/>
      <dgm:spPr/>
      <dgm:t>
        <a:bodyPr/>
        <a:lstStyle/>
        <a:p>
          <a:endParaRPr lang="en-US" sz="1600" b="0">
            <a:solidFill>
              <a:schemeClr val="bg2">
                <a:lumMod val="25000"/>
              </a:schemeClr>
            </a:solidFill>
          </a:endParaRPr>
        </a:p>
      </dgm:t>
    </dgm:pt>
    <dgm:pt modelId="{65879122-26C9-47B5-AD9D-08F345391617}" type="sibTrans" cxnId="{B8E106BE-B267-4821-AE87-2ECF39AD9577}">
      <dgm:prSet/>
      <dgm:spPr/>
      <dgm:t>
        <a:bodyPr/>
        <a:lstStyle/>
        <a:p>
          <a:endParaRPr lang="en-US" sz="1600" b="0">
            <a:solidFill>
              <a:schemeClr val="bg2">
                <a:lumMod val="25000"/>
              </a:schemeClr>
            </a:solidFill>
          </a:endParaRPr>
        </a:p>
      </dgm:t>
    </dgm:pt>
    <dgm:pt modelId="{FF46376C-B702-48C7-9AA9-1984E8F32B13}">
      <dgm:prSet custT="1"/>
      <dgm:spPr/>
      <dgm:t>
        <a:bodyPr/>
        <a:lstStyle/>
        <a:p>
          <a:r>
            <a:rPr lang="fa-IR" sz="1600" b="0" dirty="0" smtClean="0">
              <a:solidFill>
                <a:schemeClr val="bg2">
                  <a:lumMod val="25000"/>
                </a:schemeClr>
              </a:solidFill>
              <a:latin typeface="MS Gothic" panose="020B0609070205080204" pitchFamily="49" charset="-128"/>
              <a:ea typeface="MS Gothic" panose="020B0609070205080204" pitchFamily="49" charset="-128"/>
              <a:cs typeface="Arial Unicode MS" pitchFamily="34" charset="-128"/>
            </a:rPr>
            <a:t>آرايش ساختمان هاي بزرگ</a:t>
          </a:r>
          <a:endParaRPr lang="fa-IR" sz="1600" b="0" dirty="0">
            <a:solidFill>
              <a:schemeClr val="bg2">
                <a:lumMod val="25000"/>
              </a:schemeClr>
            </a:solidFill>
            <a:latin typeface="MS Gothic" panose="020B0609070205080204" pitchFamily="49" charset="-128"/>
            <a:ea typeface="MS Gothic" panose="020B0609070205080204" pitchFamily="49" charset="-128"/>
            <a:cs typeface="Arial Unicode MS" pitchFamily="34" charset="-128"/>
          </a:endParaRPr>
        </a:p>
      </dgm:t>
    </dgm:pt>
    <dgm:pt modelId="{5154EF43-FAAF-4A4B-AFB7-CE9772032FB4}" type="parTrans" cxnId="{9C069E2B-667D-4C79-84A7-C6EA082AB79D}">
      <dgm:prSet custT="1"/>
      <dgm:spPr/>
      <dgm:t>
        <a:bodyPr/>
        <a:lstStyle/>
        <a:p>
          <a:endParaRPr lang="en-US" sz="1600" b="0">
            <a:solidFill>
              <a:schemeClr val="bg2">
                <a:lumMod val="25000"/>
              </a:schemeClr>
            </a:solidFill>
          </a:endParaRPr>
        </a:p>
      </dgm:t>
    </dgm:pt>
    <dgm:pt modelId="{56081B8C-4D72-41CA-AE21-A2F01E2F229E}" type="sibTrans" cxnId="{9C069E2B-667D-4C79-84A7-C6EA082AB79D}">
      <dgm:prSet/>
      <dgm:spPr/>
      <dgm:t>
        <a:bodyPr/>
        <a:lstStyle/>
        <a:p>
          <a:endParaRPr lang="en-US" sz="1600" b="0">
            <a:solidFill>
              <a:schemeClr val="bg2">
                <a:lumMod val="25000"/>
              </a:schemeClr>
            </a:solidFill>
          </a:endParaRPr>
        </a:p>
      </dgm:t>
    </dgm:pt>
    <dgm:pt modelId="{C2805128-F088-4274-A27A-E4B2A31AA685}">
      <dgm:prSet custT="1"/>
      <dgm:spPr/>
      <dgm:t>
        <a:bodyPr/>
        <a:lstStyle/>
        <a:p>
          <a:r>
            <a:rPr lang="fa-IR" sz="1600" b="0" dirty="0" smtClean="0">
              <a:solidFill>
                <a:schemeClr val="bg2">
                  <a:lumMod val="25000"/>
                </a:schemeClr>
              </a:solidFill>
              <a:latin typeface="MS Gothic" panose="020B0609070205080204" pitchFamily="49" charset="-128"/>
              <a:ea typeface="MS Gothic" panose="020B0609070205080204" pitchFamily="49" charset="-128"/>
              <a:cs typeface="Arial Unicode MS" pitchFamily="34" charset="-128"/>
            </a:rPr>
            <a:t>ساختمان</a:t>
          </a:r>
          <a:endParaRPr lang="fa-IR" sz="1600" b="0" dirty="0">
            <a:solidFill>
              <a:schemeClr val="bg2">
                <a:lumMod val="25000"/>
              </a:schemeClr>
            </a:solidFill>
            <a:latin typeface="MS Gothic" panose="020B0609070205080204" pitchFamily="49" charset="-128"/>
            <a:ea typeface="MS Gothic" panose="020B0609070205080204" pitchFamily="49" charset="-128"/>
            <a:cs typeface="Arial Unicode MS" pitchFamily="34" charset="-128"/>
          </a:endParaRPr>
        </a:p>
      </dgm:t>
    </dgm:pt>
    <dgm:pt modelId="{9CECFAEF-56AF-478D-87DD-91C0479011A1}" type="parTrans" cxnId="{B1EB1D5D-D590-4C1B-A713-334B86C1C841}">
      <dgm:prSet custT="1"/>
      <dgm:spPr/>
      <dgm:t>
        <a:bodyPr/>
        <a:lstStyle/>
        <a:p>
          <a:endParaRPr lang="en-US" sz="1600" b="0">
            <a:solidFill>
              <a:schemeClr val="bg2">
                <a:lumMod val="25000"/>
              </a:schemeClr>
            </a:solidFill>
          </a:endParaRPr>
        </a:p>
      </dgm:t>
    </dgm:pt>
    <dgm:pt modelId="{B2B50C3A-5BFD-49B7-AAD4-10B30116DC89}" type="sibTrans" cxnId="{B1EB1D5D-D590-4C1B-A713-334B86C1C841}">
      <dgm:prSet/>
      <dgm:spPr/>
      <dgm:t>
        <a:bodyPr/>
        <a:lstStyle/>
        <a:p>
          <a:endParaRPr lang="en-US" sz="1600" b="0">
            <a:solidFill>
              <a:schemeClr val="bg2">
                <a:lumMod val="25000"/>
              </a:schemeClr>
            </a:solidFill>
          </a:endParaRPr>
        </a:p>
      </dgm:t>
    </dgm:pt>
    <dgm:pt modelId="{F1171FAB-C865-4508-BC13-1362ED5BBE06}">
      <dgm:prSet custT="1"/>
      <dgm:spPr/>
      <dgm:t>
        <a:bodyPr/>
        <a:lstStyle/>
        <a:p>
          <a:r>
            <a:rPr lang="fa-IR" sz="1600" b="0" dirty="0" smtClean="0">
              <a:solidFill>
                <a:schemeClr val="bg2">
                  <a:lumMod val="25000"/>
                </a:schemeClr>
              </a:solidFill>
              <a:latin typeface="MS Gothic" panose="020B0609070205080204" pitchFamily="49" charset="-128"/>
              <a:ea typeface="MS Gothic" panose="020B0609070205080204" pitchFamily="49" charset="-128"/>
              <a:cs typeface="Arial Unicode MS" pitchFamily="34" charset="-128"/>
            </a:rPr>
            <a:t>شكل گيري مراكز</a:t>
          </a:r>
          <a:endParaRPr lang="en-US" sz="1600" b="0" dirty="0">
            <a:solidFill>
              <a:schemeClr val="bg2">
                <a:lumMod val="25000"/>
              </a:schemeClr>
            </a:solidFill>
            <a:latin typeface="MS Gothic" panose="020B0609070205080204" pitchFamily="49" charset="-128"/>
            <a:ea typeface="MS Gothic" panose="020B0609070205080204" pitchFamily="49" charset="-128"/>
            <a:cs typeface="Arial Unicode MS" pitchFamily="34" charset="-128"/>
          </a:endParaRPr>
        </a:p>
      </dgm:t>
    </dgm:pt>
    <dgm:pt modelId="{5C10038F-FA58-459E-BB30-891CD5340D89}" type="parTrans" cxnId="{797E4250-7559-4802-8BB3-8A8B2820BC46}">
      <dgm:prSet custT="1"/>
      <dgm:spPr/>
      <dgm:t>
        <a:bodyPr/>
        <a:lstStyle/>
        <a:p>
          <a:endParaRPr lang="en-US" sz="1600" b="0">
            <a:solidFill>
              <a:schemeClr val="bg2">
                <a:lumMod val="25000"/>
              </a:schemeClr>
            </a:solidFill>
          </a:endParaRPr>
        </a:p>
      </dgm:t>
    </dgm:pt>
    <dgm:pt modelId="{012C1C81-A3DD-44BB-A94F-093CB9789F07}" type="sibTrans" cxnId="{797E4250-7559-4802-8BB3-8A8B2820BC46}">
      <dgm:prSet/>
      <dgm:spPr/>
      <dgm:t>
        <a:bodyPr/>
        <a:lstStyle/>
        <a:p>
          <a:endParaRPr lang="en-US" sz="1600" b="0">
            <a:solidFill>
              <a:schemeClr val="bg2">
                <a:lumMod val="25000"/>
              </a:schemeClr>
            </a:solidFill>
          </a:endParaRPr>
        </a:p>
      </dgm:t>
    </dgm:pt>
    <dgm:pt modelId="{7F34D948-6135-414C-8A73-722C95B5A9E3}">
      <dgm:prSet custT="1"/>
      <dgm:spPr/>
      <dgm:t>
        <a:bodyPr/>
        <a:lstStyle/>
        <a:p>
          <a:r>
            <a:rPr lang="fa-IR" sz="1600" b="0" dirty="0" smtClean="0">
              <a:solidFill>
                <a:schemeClr val="bg2">
                  <a:lumMod val="25000"/>
                </a:schemeClr>
              </a:solidFill>
              <a:latin typeface="MS Gothic" panose="020B0609070205080204" pitchFamily="49" charset="-128"/>
              <a:ea typeface="MS Gothic" panose="020B0609070205080204" pitchFamily="49" charset="-128"/>
              <a:cs typeface="Arial Unicode MS" pitchFamily="34" charset="-128"/>
            </a:rPr>
            <a:t>قاعده اصلي فضاهاي شهري مثبت</a:t>
          </a:r>
          <a:endParaRPr lang="fa-IR" sz="1600" b="0" dirty="0">
            <a:solidFill>
              <a:schemeClr val="bg2">
                <a:lumMod val="25000"/>
              </a:schemeClr>
            </a:solidFill>
            <a:latin typeface="MS Gothic" panose="020B0609070205080204" pitchFamily="49" charset="-128"/>
            <a:ea typeface="MS Gothic" panose="020B0609070205080204" pitchFamily="49" charset="-128"/>
            <a:cs typeface="Arial Unicode MS" pitchFamily="34" charset="-128"/>
          </a:endParaRPr>
        </a:p>
      </dgm:t>
    </dgm:pt>
    <dgm:pt modelId="{EF5CD3FC-F329-46B4-8647-0EB13A69DBBE}" type="parTrans" cxnId="{612F6061-4DA0-43D7-B53F-4EF7D3F4E19A}">
      <dgm:prSet custT="1"/>
      <dgm:spPr/>
      <dgm:t>
        <a:bodyPr/>
        <a:lstStyle/>
        <a:p>
          <a:endParaRPr lang="en-US" sz="1600" b="0">
            <a:solidFill>
              <a:schemeClr val="bg2">
                <a:lumMod val="25000"/>
              </a:schemeClr>
            </a:solidFill>
          </a:endParaRPr>
        </a:p>
      </dgm:t>
    </dgm:pt>
    <dgm:pt modelId="{BA4DF5FD-2B95-4FDD-B01E-1A2425FF8307}" type="sibTrans" cxnId="{612F6061-4DA0-43D7-B53F-4EF7D3F4E19A}">
      <dgm:prSet/>
      <dgm:spPr/>
      <dgm:t>
        <a:bodyPr/>
        <a:lstStyle/>
        <a:p>
          <a:endParaRPr lang="en-US" sz="1600" b="0">
            <a:solidFill>
              <a:schemeClr val="bg2">
                <a:lumMod val="25000"/>
              </a:schemeClr>
            </a:solidFill>
          </a:endParaRPr>
        </a:p>
      </dgm:t>
    </dgm:pt>
    <dgm:pt modelId="{C5A15C9C-0C58-47C5-A822-89732BBC64AA}">
      <dgm:prSet/>
      <dgm:spPr/>
      <dgm:t>
        <a:bodyPr/>
        <a:lstStyle/>
        <a:p>
          <a:endParaRPr lang="en-US"/>
        </a:p>
      </dgm:t>
    </dgm:pt>
    <dgm:pt modelId="{551C8307-D9CE-4CA8-B117-0884CA3B64C7}" type="parTrans" cxnId="{CE46014D-6BCF-47CC-8333-CF081780C4C2}">
      <dgm:prSet/>
      <dgm:spPr/>
      <dgm:t>
        <a:bodyPr/>
        <a:lstStyle/>
        <a:p>
          <a:endParaRPr lang="en-US" sz="1600" b="0">
            <a:solidFill>
              <a:schemeClr val="bg2">
                <a:lumMod val="25000"/>
              </a:schemeClr>
            </a:solidFill>
          </a:endParaRPr>
        </a:p>
      </dgm:t>
    </dgm:pt>
    <dgm:pt modelId="{404C0A6C-9936-453A-A3C5-7B41D2C2639F}" type="sibTrans" cxnId="{CE46014D-6BCF-47CC-8333-CF081780C4C2}">
      <dgm:prSet/>
      <dgm:spPr/>
      <dgm:t>
        <a:bodyPr/>
        <a:lstStyle/>
        <a:p>
          <a:endParaRPr lang="en-US" sz="1600" b="0">
            <a:solidFill>
              <a:schemeClr val="bg2">
                <a:lumMod val="25000"/>
              </a:schemeClr>
            </a:solidFill>
          </a:endParaRPr>
        </a:p>
      </dgm:t>
    </dgm:pt>
    <dgm:pt modelId="{933D61DF-1F7D-4E68-9AC6-D6521A84AEEA}">
      <dgm:prSet custT="1"/>
      <dgm:spPr/>
      <dgm:t>
        <a:bodyPr/>
        <a:lstStyle/>
        <a:p>
          <a:r>
            <a:rPr lang="fa-IR" sz="1600" b="0" dirty="0" smtClean="0">
              <a:solidFill>
                <a:schemeClr val="bg2">
                  <a:lumMod val="25000"/>
                </a:schemeClr>
              </a:solidFill>
              <a:latin typeface="MS Gothic" panose="020B0609070205080204" pitchFamily="49" charset="-128"/>
              <a:ea typeface="MS Gothic" panose="020B0609070205080204" pitchFamily="49" charset="-128"/>
              <a:cs typeface="Arial Unicode MS" pitchFamily="34" charset="-128"/>
            </a:rPr>
            <a:t>رشد كل هاي بزرگتر</a:t>
          </a:r>
          <a:endParaRPr lang="en-US" sz="1600" b="0" dirty="0" smtClean="0">
            <a:solidFill>
              <a:schemeClr val="bg2">
                <a:lumMod val="25000"/>
              </a:schemeClr>
            </a:solidFill>
            <a:latin typeface="MS Gothic" panose="020B0609070205080204" pitchFamily="49" charset="-128"/>
            <a:ea typeface="MS Gothic" panose="020B0609070205080204" pitchFamily="49" charset="-128"/>
            <a:cs typeface="Arial Unicode MS" pitchFamily="34" charset="-128"/>
          </a:endParaRPr>
        </a:p>
      </dgm:t>
    </dgm:pt>
    <dgm:pt modelId="{617C1539-A432-4BA0-B727-2013C10E8ADC}" type="parTrans" cxnId="{85165CBE-0227-481A-A0D5-6FCF8891C7F0}">
      <dgm:prSet custT="1"/>
      <dgm:spPr/>
      <dgm:t>
        <a:bodyPr/>
        <a:lstStyle/>
        <a:p>
          <a:endParaRPr lang="en-US" sz="1600" b="0">
            <a:solidFill>
              <a:schemeClr val="bg2">
                <a:lumMod val="25000"/>
              </a:schemeClr>
            </a:solidFill>
          </a:endParaRPr>
        </a:p>
      </dgm:t>
    </dgm:pt>
    <dgm:pt modelId="{7EE87531-B435-44F1-9CAF-8A70D5B71645}" type="sibTrans" cxnId="{85165CBE-0227-481A-A0D5-6FCF8891C7F0}">
      <dgm:prSet/>
      <dgm:spPr/>
      <dgm:t>
        <a:bodyPr/>
        <a:lstStyle/>
        <a:p>
          <a:endParaRPr lang="en-US" sz="1600" b="0">
            <a:solidFill>
              <a:schemeClr val="bg2">
                <a:lumMod val="25000"/>
              </a:schemeClr>
            </a:solidFill>
          </a:endParaRPr>
        </a:p>
      </dgm:t>
    </dgm:pt>
    <dgm:pt modelId="{28834B01-6068-488C-8EF5-C3260A90107A}" type="pres">
      <dgm:prSet presAssocID="{A3F85630-DC1F-4ABE-83E2-0147A2FEB1A9}" presName="Name0" presStyleCnt="0">
        <dgm:presLayoutVars>
          <dgm:chMax val="1"/>
          <dgm:dir/>
          <dgm:animLvl val="ctr"/>
          <dgm:resizeHandles val="exact"/>
        </dgm:presLayoutVars>
      </dgm:prSet>
      <dgm:spPr/>
      <dgm:t>
        <a:bodyPr/>
        <a:lstStyle/>
        <a:p>
          <a:endParaRPr lang="en-US"/>
        </a:p>
      </dgm:t>
    </dgm:pt>
    <dgm:pt modelId="{A3699841-962C-44B3-9812-18AA76A8EA12}" type="pres">
      <dgm:prSet presAssocID="{E50E0097-6C03-4EB4-9978-71DAB61ED03B}" presName="centerShape" presStyleLbl="node0" presStyleIdx="0" presStyleCnt="1"/>
      <dgm:spPr/>
      <dgm:t>
        <a:bodyPr/>
        <a:lstStyle/>
        <a:p>
          <a:endParaRPr lang="en-US"/>
        </a:p>
      </dgm:t>
    </dgm:pt>
    <dgm:pt modelId="{5C05CD14-A979-48CC-9950-B83DCD02D32A}" type="pres">
      <dgm:prSet presAssocID="{CD1D464F-FCD7-498E-B36C-0042A0747BA6}" presName="parTrans" presStyleLbl="sibTrans2D1" presStyleIdx="0" presStyleCnt="7"/>
      <dgm:spPr/>
      <dgm:t>
        <a:bodyPr/>
        <a:lstStyle/>
        <a:p>
          <a:endParaRPr lang="en-US"/>
        </a:p>
      </dgm:t>
    </dgm:pt>
    <dgm:pt modelId="{1AF2FF3C-C93F-46E2-83B9-60DF26A43A62}" type="pres">
      <dgm:prSet presAssocID="{CD1D464F-FCD7-498E-B36C-0042A0747BA6}" presName="connectorText" presStyleLbl="sibTrans2D1" presStyleIdx="0" presStyleCnt="7"/>
      <dgm:spPr/>
      <dgm:t>
        <a:bodyPr/>
        <a:lstStyle/>
        <a:p>
          <a:endParaRPr lang="en-US"/>
        </a:p>
      </dgm:t>
    </dgm:pt>
    <dgm:pt modelId="{A4D5882C-7D46-4883-9F82-1924F5CA1FB2}" type="pres">
      <dgm:prSet presAssocID="{AF9C9DA9-4359-492D-A232-4286F29E7AE6}" presName="node" presStyleLbl="node1" presStyleIdx="0" presStyleCnt="7">
        <dgm:presLayoutVars>
          <dgm:bulletEnabled val="1"/>
        </dgm:presLayoutVars>
      </dgm:prSet>
      <dgm:spPr/>
      <dgm:t>
        <a:bodyPr/>
        <a:lstStyle/>
        <a:p>
          <a:endParaRPr lang="en-US"/>
        </a:p>
      </dgm:t>
    </dgm:pt>
    <dgm:pt modelId="{44CF5055-CB12-4FDE-894A-ED56E8FDB6E2}" type="pres">
      <dgm:prSet presAssocID="{EF5CD3FC-F329-46B4-8647-0EB13A69DBBE}" presName="parTrans" presStyleLbl="sibTrans2D1" presStyleIdx="1" presStyleCnt="7"/>
      <dgm:spPr/>
      <dgm:t>
        <a:bodyPr/>
        <a:lstStyle/>
        <a:p>
          <a:endParaRPr lang="en-US"/>
        </a:p>
      </dgm:t>
    </dgm:pt>
    <dgm:pt modelId="{72E0FAEF-4CCD-44B8-BE87-6DBD6D654860}" type="pres">
      <dgm:prSet presAssocID="{EF5CD3FC-F329-46B4-8647-0EB13A69DBBE}" presName="connectorText" presStyleLbl="sibTrans2D1" presStyleIdx="1" presStyleCnt="7"/>
      <dgm:spPr/>
      <dgm:t>
        <a:bodyPr/>
        <a:lstStyle/>
        <a:p>
          <a:endParaRPr lang="en-US"/>
        </a:p>
      </dgm:t>
    </dgm:pt>
    <dgm:pt modelId="{CEA7AFF6-5A7E-43A1-A388-9F372BA2DD71}" type="pres">
      <dgm:prSet presAssocID="{7F34D948-6135-414C-8A73-722C95B5A9E3}" presName="node" presStyleLbl="node1" presStyleIdx="1" presStyleCnt="7">
        <dgm:presLayoutVars>
          <dgm:bulletEnabled val="1"/>
        </dgm:presLayoutVars>
      </dgm:prSet>
      <dgm:spPr/>
      <dgm:t>
        <a:bodyPr/>
        <a:lstStyle/>
        <a:p>
          <a:endParaRPr lang="en-US"/>
        </a:p>
      </dgm:t>
    </dgm:pt>
    <dgm:pt modelId="{42E01D67-8060-4956-B344-CC64D54A3FF1}" type="pres">
      <dgm:prSet presAssocID="{5154EF43-FAAF-4A4B-AFB7-CE9772032FB4}" presName="parTrans" presStyleLbl="sibTrans2D1" presStyleIdx="2" presStyleCnt="7"/>
      <dgm:spPr/>
      <dgm:t>
        <a:bodyPr/>
        <a:lstStyle/>
        <a:p>
          <a:endParaRPr lang="en-US"/>
        </a:p>
      </dgm:t>
    </dgm:pt>
    <dgm:pt modelId="{7E950003-A6DB-49B8-A778-DC91754F6EB3}" type="pres">
      <dgm:prSet presAssocID="{5154EF43-FAAF-4A4B-AFB7-CE9772032FB4}" presName="connectorText" presStyleLbl="sibTrans2D1" presStyleIdx="2" presStyleCnt="7"/>
      <dgm:spPr/>
      <dgm:t>
        <a:bodyPr/>
        <a:lstStyle/>
        <a:p>
          <a:endParaRPr lang="en-US"/>
        </a:p>
      </dgm:t>
    </dgm:pt>
    <dgm:pt modelId="{3E9C9B68-903A-4FF6-8571-EEEB66B4627E}" type="pres">
      <dgm:prSet presAssocID="{FF46376C-B702-48C7-9AA9-1984E8F32B13}" presName="node" presStyleLbl="node1" presStyleIdx="2" presStyleCnt="7">
        <dgm:presLayoutVars>
          <dgm:bulletEnabled val="1"/>
        </dgm:presLayoutVars>
      </dgm:prSet>
      <dgm:spPr/>
      <dgm:t>
        <a:bodyPr/>
        <a:lstStyle/>
        <a:p>
          <a:endParaRPr lang="en-US"/>
        </a:p>
      </dgm:t>
    </dgm:pt>
    <dgm:pt modelId="{167E6809-845D-4D68-ACE3-D3F3D13EF026}" type="pres">
      <dgm:prSet presAssocID="{2240DE88-F437-46A0-A9DE-D6271E49EB0A}" presName="parTrans" presStyleLbl="sibTrans2D1" presStyleIdx="3" presStyleCnt="7"/>
      <dgm:spPr/>
      <dgm:t>
        <a:bodyPr/>
        <a:lstStyle/>
        <a:p>
          <a:endParaRPr lang="en-US"/>
        </a:p>
      </dgm:t>
    </dgm:pt>
    <dgm:pt modelId="{52DE37B9-54DC-4BA3-B109-3FC94C9E443F}" type="pres">
      <dgm:prSet presAssocID="{2240DE88-F437-46A0-A9DE-D6271E49EB0A}" presName="connectorText" presStyleLbl="sibTrans2D1" presStyleIdx="3" presStyleCnt="7"/>
      <dgm:spPr/>
      <dgm:t>
        <a:bodyPr/>
        <a:lstStyle/>
        <a:p>
          <a:endParaRPr lang="en-US"/>
        </a:p>
      </dgm:t>
    </dgm:pt>
    <dgm:pt modelId="{0A1EA096-DF84-48B0-9324-66DB3D5BEB8B}" type="pres">
      <dgm:prSet presAssocID="{39AD146E-A97F-4811-A01B-E5DACF0818C9}" presName="node" presStyleLbl="node1" presStyleIdx="3" presStyleCnt="7">
        <dgm:presLayoutVars>
          <dgm:bulletEnabled val="1"/>
        </dgm:presLayoutVars>
      </dgm:prSet>
      <dgm:spPr/>
      <dgm:t>
        <a:bodyPr/>
        <a:lstStyle/>
        <a:p>
          <a:endParaRPr lang="en-US"/>
        </a:p>
      </dgm:t>
    </dgm:pt>
    <dgm:pt modelId="{0B440626-71D0-458F-9ABA-EAE69B5A5F87}" type="pres">
      <dgm:prSet presAssocID="{5C10038F-FA58-459E-BB30-891CD5340D89}" presName="parTrans" presStyleLbl="sibTrans2D1" presStyleIdx="4" presStyleCnt="7"/>
      <dgm:spPr/>
      <dgm:t>
        <a:bodyPr/>
        <a:lstStyle/>
        <a:p>
          <a:endParaRPr lang="en-US"/>
        </a:p>
      </dgm:t>
    </dgm:pt>
    <dgm:pt modelId="{527CDD42-5D6A-4C34-8F30-D41963F588C0}" type="pres">
      <dgm:prSet presAssocID="{5C10038F-FA58-459E-BB30-891CD5340D89}" presName="connectorText" presStyleLbl="sibTrans2D1" presStyleIdx="4" presStyleCnt="7"/>
      <dgm:spPr/>
      <dgm:t>
        <a:bodyPr/>
        <a:lstStyle/>
        <a:p>
          <a:endParaRPr lang="en-US"/>
        </a:p>
      </dgm:t>
    </dgm:pt>
    <dgm:pt modelId="{6FDE0F96-9CFB-4BFE-8DD8-3826AAAF6EE7}" type="pres">
      <dgm:prSet presAssocID="{F1171FAB-C865-4508-BC13-1362ED5BBE06}" presName="node" presStyleLbl="node1" presStyleIdx="4" presStyleCnt="7">
        <dgm:presLayoutVars>
          <dgm:bulletEnabled val="1"/>
        </dgm:presLayoutVars>
      </dgm:prSet>
      <dgm:spPr/>
      <dgm:t>
        <a:bodyPr/>
        <a:lstStyle/>
        <a:p>
          <a:endParaRPr lang="en-US"/>
        </a:p>
      </dgm:t>
    </dgm:pt>
    <dgm:pt modelId="{2AE0E82C-ADFB-42DD-9225-D71AD8DD6B47}" type="pres">
      <dgm:prSet presAssocID="{9CECFAEF-56AF-478D-87DD-91C0479011A1}" presName="parTrans" presStyleLbl="sibTrans2D1" presStyleIdx="5" presStyleCnt="7"/>
      <dgm:spPr/>
      <dgm:t>
        <a:bodyPr/>
        <a:lstStyle/>
        <a:p>
          <a:endParaRPr lang="en-US"/>
        </a:p>
      </dgm:t>
    </dgm:pt>
    <dgm:pt modelId="{C286A135-3A88-4660-A9C7-4F191AB41F65}" type="pres">
      <dgm:prSet presAssocID="{9CECFAEF-56AF-478D-87DD-91C0479011A1}" presName="connectorText" presStyleLbl="sibTrans2D1" presStyleIdx="5" presStyleCnt="7"/>
      <dgm:spPr/>
      <dgm:t>
        <a:bodyPr/>
        <a:lstStyle/>
        <a:p>
          <a:endParaRPr lang="en-US"/>
        </a:p>
      </dgm:t>
    </dgm:pt>
    <dgm:pt modelId="{99CDDFA8-BFE9-4B5B-82AB-70E6FF79E278}" type="pres">
      <dgm:prSet presAssocID="{C2805128-F088-4274-A27A-E4B2A31AA685}" presName="node" presStyleLbl="node1" presStyleIdx="5" presStyleCnt="7">
        <dgm:presLayoutVars>
          <dgm:bulletEnabled val="1"/>
        </dgm:presLayoutVars>
      </dgm:prSet>
      <dgm:spPr/>
      <dgm:t>
        <a:bodyPr/>
        <a:lstStyle/>
        <a:p>
          <a:endParaRPr lang="en-US"/>
        </a:p>
      </dgm:t>
    </dgm:pt>
    <dgm:pt modelId="{42387B50-C39D-4433-9357-F51E433AAA81}" type="pres">
      <dgm:prSet presAssocID="{617C1539-A432-4BA0-B727-2013C10E8ADC}" presName="parTrans" presStyleLbl="sibTrans2D1" presStyleIdx="6" presStyleCnt="7"/>
      <dgm:spPr/>
      <dgm:t>
        <a:bodyPr/>
        <a:lstStyle/>
        <a:p>
          <a:endParaRPr lang="en-US"/>
        </a:p>
      </dgm:t>
    </dgm:pt>
    <dgm:pt modelId="{F23DADD4-E57E-4580-A4AD-D5296079B87C}" type="pres">
      <dgm:prSet presAssocID="{617C1539-A432-4BA0-B727-2013C10E8ADC}" presName="connectorText" presStyleLbl="sibTrans2D1" presStyleIdx="6" presStyleCnt="7"/>
      <dgm:spPr/>
      <dgm:t>
        <a:bodyPr/>
        <a:lstStyle/>
        <a:p>
          <a:endParaRPr lang="en-US"/>
        </a:p>
      </dgm:t>
    </dgm:pt>
    <dgm:pt modelId="{3E05AC88-AB3C-4A95-968B-7B4F40173F60}" type="pres">
      <dgm:prSet presAssocID="{933D61DF-1F7D-4E68-9AC6-D6521A84AEEA}" presName="node" presStyleLbl="node1" presStyleIdx="6" presStyleCnt="7">
        <dgm:presLayoutVars>
          <dgm:bulletEnabled val="1"/>
        </dgm:presLayoutVars>
      </dgm:prSet>
      <dgm:spPr/>
      <dgm:t>
        <a:bodyPr/>
        <a:lstStyle/>
        <a:p>
          <a:endParaRPr lang="en-US"/>
        </a:p>
      </dgm:t>
    </dgm:pt>
  </dgm:ptLst>
  <dgm:cxnLst>
    <dgm:cxn modelId="{D2E08EC4-7087-4765-9678-840AF9C32B56}" type="presOf" srcId="{EF5CD3FC-F329-46B4-8647-0EB13A69DBBE}" destId="{72E0FAEF-4CCD-44B8-BE87-6DBD6D654860}" srcOrd="1" destOrd="0" presId="urn:microsoft.com/office/officeart/2005/8/layout/radial5"/>
    <dgm:cxn modelId="{64043B1C-8745-4A1E-B3B1-220745766F62}" type="presOf" srcId="{933D61DF-1F7D-4E68-9AC6-D6521A84AEEA}" destId="{3E05AC88-AB3C-4A95-968B-7B4F40173F60}" srcOrd="0" destOrd="0" presId="urn:microsoft.com/office/officeart/2005/8/layout/radial5"/>
    <dgm:cxn modelId="{FD3167B4-98CF-4DB1-92C1-D83EA2D1765D}" srcId="{E50E0097-6C03-4EB4-9978-71DAB61ED03B}" destId="{AF9C9DA9-4359-492D-A232-4286F29E7AE6}" srcOrd="0" destOrd="0" parTransId="{CD1D464F-FCD7-498E-B36C-0042A0747BA6}" sibTransId="{068A2E91-5B0F-451B-BE6B-A0DEAD4B06F3}"/>
    <dgm:cxn modelId="{F76EF6F4-5E47-452B-B407-48D1A76E22C7}" type="presOf" srcId="{5C10038F-FA58-459E-BB30-891CD5340D89}" destId="{0B440626-71D0-458F-9ABA-EAE69B5A5F87}" srcOrd="0" destOrd="0" presId="urn:microsoft.com/office/officeart/2005/8/layout/radial5"/>
    <dgm:cxn modelId="{8F7E533F-E996-4714-A275-C55A7B4332EF}" type="presOf" srcId="{617C1539-A432-4BA0-B727-2013C10E8ADC}" destId="{42387B50-C39D-4433-9357-F51E433AAA81}" srcOrd="0" destOrd="0" presId="urn:microsoft.com/office/officeart/2005/8/layout/radial5"/>
    <dgm:cxn modelId="{797E4250-7559-4802-8BB3-8A8B2820BC46}" srcId="{E50E0097-6C03-4EB4-9978-71DAB61ED03B}" destId="{F1171FAB-C865-4508-BC13-1362ED5BBE06}" srcOrd="4" destOrd="0" parTransId="{5C10038F-FA58-459E-BB30-891CD5340D89}" sibTransId="{012C1C81-A3DD-44BB-A94F-093CB9789F07}"/>
    <dgm:cxn modelId="{ED7A6487-7455-4015-BF3D-91118848D7DF}" type="presOf" srcId="{9CECFAEF-56AF-478D-87DD-91C0479011A1}" destId="{2AE0E82C-ADFB-42DD-9225-D71AD8DD6B47}" srcOrd="0" destOrd="0" presId="urn:microsoft.com/office/officeart/2005/8/layout/radial5"/>
    <dgm:cxn modelId="{3EF487DF-DF43-4FAC-982F-2A85A9C813EC}" type="presOf" srcId="{CD1D464F-FCD7-498E-B36C-0042A0747BA6}" destId="{1AF2FF3C-C93F-46E2-83B9-60DF26A43A62}" srcOrd="1" destOrd="0" presId="urn:microsoft.com/office/officeart/2005/8/layout/radial5"/>
    <dgm:cxn modelId="{9C069E2B-667D-4C79-84A7-C6EA082AB79D}" srcId="{E50E0097-6C03-4EB4-9978-71DAB61ED03B}" destId="{FF46376C-B702-48C7-9AA9-1984E8F32B13}" srcOrd="2" destOrd="0" parTransId="{5154EF43-FAAF-4A4B-AFB7-CE9772032FB4}" sibTransId="{56081B8C-4D72-41CA-AE21-A2F01E2F229E}"/>
    <dgm:cxn modelId="{7A52392B-6C18-435D-A2FF-065EDC440CF8}" type="presOf" srcId="{7F34D948-6135-414C-8A73-722C95B5A9E3}" destId="{CEA7AFF6-5A7E-43A1-A388-9F372BA2DD71}" srcOrd="0" destOrd="0" presId="urn:microsoft.com/office/officeart/2005/8/layout/radial5"/>
    <dgm:cxn modelId="{DAD60DEA-3DE7-4362-A8FC-67E1E222C0D2}" type="presOf" srcId="{AF9C9DA9-4359-492D-A232-4286F29E7AE6}" destId="{A4D5882C-7D46-4883-9F82-1924F5CA1FB2}" srcOrd="0" destOrd="0" presId="urn:microsoft.com/office/officeart/2005/8/layout/radial5"/>
    <dgm:cxn modelId="{B8E106BE-B267-4821-AE87-2ECF39AD9577}" srcId="{E50E0097-6C03-4EB4-9978-71DAB61ED03B}" destId="{39AD146E-A97F-4811-A01B-E5DACF0818C9}" srcOrd="3" destOrd="0" parTransId="{2240DE88-F437-46A0-A9DE-D6271E49EB0A}" sibTransId="{65879122-26C9-47B5-AD9D-08F345391617}"/>
    <dgm:cxn modelId="{3F4A00C0-9BF8-463C-9BD2-A8CD72501FF4}" type="presOf" srcId="{2240DE88-F437-46A0-A9DE-D6271E49EB0A}" destId="{167E6809-845D-4D68-ACE3-D3F3D13EF026}" srcOrd="0" destOrd="0" presId="urn:microsoft.com/office/officeart/2005/8/layout/radial5"/>
    <dgm:cxn modelId="{ED6C035D-BCAD-4539-B4FD-5119A9FDD10A}" type="presOf" srcId="{FF46376C-B702-48C7-9AA9-1984E8F32B13}" destId="{3E9C9B68-903A-4FF6-8571-EEEB66B4627E}" srcOrd="0" destOrd="0" presId="urn:microsoft.com/office/officeart/2005/8/layout/radial5"/>
    <dgm:cxn modelId="{C88A562F-2A02-483A-8355-E46E11E8ED11}" type="presOf" srcId="{C2805128-F088-4274-A27A-E4B2A31AA685}" destId="{99CDDFA8-BFE9-4B5B-82AB-70E6FF79E278}" srcOrd="0" destOrd="0" presId="urn:microsoft.com/office/officeart/2005/8/layout/radial5"/>
    <dgm:cxn modelId="{85165CBE-0227-481A-A0D5-6FCF8891C7F0}" srcId="{E50E0097-6C03-4EB4-9978-71DAB61ED03B}" destId="{933D61DF-1F7D-4E68-9AC6-D6521A84AEEA}" srcOrd="6" destOrd="0" parTransId="{617C1539-A432-4BA0-B727-2013C10E8ADC}" sibTransId="{7EE87531-B435-44F1-9CAF-8A70D5B71645}"/>
    <dgm:cxn modelId="{94FE0BC3-2EB4-4511-896A-AC37A19AE19B}" type="presOf" srcId="{E50E0097-6C03-4EB4-9978-71DAB61ED03B}" destId="{A3699841-962C-44B3-9812-18AA76A8EA12}" srcOrd="0" destOrd="0" presId="urn:microsoft.com/office/officeart/2005/8/layout/radial5"/>
    <dgm:cxn modelId="{CE46014D-6BCF-47CC-8333-CF081780C4C2}" srcId="{A3F85630-DC1F-4ABE-83E2-0147A2FEB1A9}" destId="{C5A15C9C-0C58-47C5-A822-89732BBC64AA}" srcOrd="1" destOrd="0" parTransId="{551C8307-D9CE-4CA8-B117-0884CA3B64C7}" sibTransId="{404C0A6C-9936-453A-A3C5-7B41D2C2639F}"/>
    <dgm:cxn modelId="{1A77F39C-8AEE-4113-BCD7-33B387A0F6C1}" type="presOf" srcId="{5154EF43-FAAF-4A4B-AFB7-CE9772032FB4}" destId="{7E950003-A6DB-49B8-A778-DC91754F6EB3}" srcOrd="1" destOrd="0" presId="urn:microsoft.com/office/officeart/2005/8/layout/radial5"/>
    <dgm:cxn modelId="{AD91EE72-2116-42F3-B163-59339CFBE845}" srcId="{A3F85630-DC1F-4ABE-83E2-0147A2FEB1A9}" destId="{E50E0097-6C03-4EB4-9978-71DAB61ED03B}" srcOrd="0" destOrd="0" parTransId="{7FE57AA7-B92B-4901-8F3A-2699BE577671}" sibTransId="{9FCCD4CA-3B86-40AD-9104-5F7A3B1EB3FC}"/>
    <dgm:cxn modelId="{F9D70066-3A65-4A83-9C2B-7A41A10C27B0}" type="presOf" srcId="{5154EF43-FAAF-4A4B-AFB7-CE9772032FB4}" destId="{42E01D67-8060-4956-B344-CC64D54A3FF1}" srcOrd="0" destOrd="0" presId="urn:microsoft.com/office/officeart/2005/8/layout/radial5"/>
    <dgm:cxn modelId="{8E8B8042-B4D5-4182-8D44-071A3961C96B}" type="presOf" srcId="{A3F85630-DC1F-4ABE-83E2-0147A2FEB1A9}" destId="{28834B01-6068-488C-8EF5-C3260A90107A}" srcOrd="0" destOrd="0" presId="urn:microsoft.com/office/officeart/2005/8/layout/radial5"/>
    <dgm:cxn modelId="{B1EB1D5D-D590-4C1B-A713-334B86C1C841}" srcId="{E50E0097-6C03-4EB4-9978-71DAB61ED03B}" destId="{C2805128-F088-4274-A27A-E4B2A31AA685}" srcOrd="5" destOrd="0" parTransId="{9CECFAEF-56AF-478D-87DD-91C0479011A1}" sibTransId="{B2B50C3A-5BFD-49B7-AAD4-10B30116DC89}"/>
    <dgm:cxn modelId="{AD266A0E-20CC-45AA-A8D3-586CD8544117}" type="presOf" srcId="{EF5CD3FC-F329-46B4-8647-0EB13A69DBBE}" destId="{44CF5055-CB12-4FDE-894A-ED56E8FDB6E2}" srcOrd="0" destOrd="0" presId="urn:microsoft.com/office/officeart/2005/8/layout/radial5"/>
    <dgm:cxn modelId="{20C8A589-05A7-4B6B-A721-FB83433D3A0F}" type="presOf" srcId="{F1171FAB-C865-4508-BC13-1362ED5BBE06}" destId="{6FDE0F96-9CFB-4BFE-8DD8-3826AAAF6EE7}" srcOrd="0" destOrd="0" presId="urn:microsoft.com/office/officeart/2005/8/layout/radial5"/>
    <dgm:cxn modelId="{3425C522-5BC3-421A-868E-55CD901BFDAF}" type="presOf" srcId="{9CECFAEF-56AF-478D-87DD-91C0479011A1}" destId="{C286A135-3A88-4660-A9C7-4F191AB41F65}" srcOrd="1" destOrd="0" presId="urn:microsoft.com/office/officeart/2005/8/layout/radial5"/>
    <dgm:cxn modelId="{5CA97C96-697E-421E-A0B8-789C1C42DA62}" type="presOf" srcId="{5C10038F-FA58-459E-BB30-891CD5340D89}" destId="{527CDD42-5D6A-4C34-8F30-D41963F588C0}" srcOrd="1" destOrd="0" presId="urn:microsoft.com/office/officeart/2005/8/layout/radial5"/>
    <dgm:cxn modelId="{74A3A589-1949-4C4A-901E-7D66264F7E06}" type="presOf" srcId="{39AD146E-A97F-4811-A01B-E5DACF0818C9}" destId="{0A1EA096-DF84-48B0-9324-66DB3D5BEB8B}" srcOrd="0" destOrd="0" presId="urn:microsoft.com/office/officeart/2005/8/layout/radial5"/>
    <dgm:cxn modelId="{5ED248CA-0B3A-4E10-9FFF-721D266460B2}" type="presOf" srcId="{617C1539-A432-4BA0-B727-2013C10E8ADC}" destId="{F23DADD4-E57E-4580-A4AD-D5296079B87C}" srcOrd="1" destOrd="0" presId="urn:microsoft.com/office/officeart/2005/8/layout/radial5"/>
    <dgm:cxn modelId="{59B5ACAC-81B8-4A07-911D-EB04CD4B386F}" type="presOf" srcId="{CD1D464F-FCD7-498E-B36C-0042A0747BA6}" destId="{5C05CD14-A979-48CC-9950-B83DCD02D32A}" srcOrd="0" destOrd="0" presId="urn:microsoft.com/office/officeart/2005/8/layout/radial5"/>
    <dgm:cxn modelId="{C069DBC1-A269-4712-805D-3675C7B3127A}" type="presOf" srcId="{2240DE88-F437-46A0-A9DE-D6271E49EB0A}" destId="{52DE37B9-54DC-4BA3-B109-3FC94C9E443F}" srcOrd="1" destOrd="0" presId="urn:microsoft.com/office/officeart/2005/8/layout/radial5"/>
    <dgm:cxn modelId="{612F6061-4DA0-43D7-B53F-4EF7D3F4E19A}" srcId="{E50E0097-6C03-4EB4-9978-71DAB61ED03B}" destId="{7F34D948-6135-414C-8A73-722C95B5A9E3}" srcOrd="1" destOrd="0" parTransId="{EF5CD3FC-F329-46B4-8647-0EB13A69DBBE}" sibTransId="{BA4DF5FD-2B95-4FDD-B01E-1A2425FF8307}"/>
    <dgm:cxn modelId="{66389055-570B-4B1A-91C3-C9E374FCC6F4}" type="presParOf" srcId="{28834B01-6068-488C-8EF5-C3260A90107A}" destId="{A3699841-962C-44B3-9812-18AA76A8EA12}" srcOrd="0" destOrd="0" presId="urn:microsoft.com/office/officeart/2005/8/layout/radial5"/>
    <dgm:cxn modelId="{5E218C54-3EEC-479B-BDF3-912773A72F71}" type="presParOf" srcId="{28834B01-6068-488C-8EF5-C3260A90107A}" destId="{5C05CD14-A979-48CC-9950-B83DCD02D32A}" srcOrd="1" destOrd="0" presId="urn:microsoft.com/office/officeart/2005/8/layout/radial5"/>
    <dgm:cxn modelId="{EABCD660-0F83-4414-A74E-886D1AFF82D0}" type="presParOf" srcId="{5C05CD14-A979-48CC-9950-B83DCD02D32A}" destId="{1AF2FF3C-C93F-46E2-83B9-60DF26A43A62}" srcOrd="0" destOrd="0" presId="urn:microsoft.com/office/officeart/2005/8/layout/radial5"/>
    <dgm:cxn modelId="{25A9664F-18F0-4E7E-A070-92979D4E2D4D}" type="presParOf" srcId="{28834B01-6068-488C-8EF5-C3260A90107A}" destId="{A4D5882C-7D46-4883-9F82-1924F5CA1FB2}" srcOrd="2" destOrd="0" presId="urn:microsoft.com/office/officeart/2005/8/layout/radial5"/>
    <dgm:cxn modelId="{19623865-BE79-426C-B21C-A4EA8FB46CC0}" type="presParOf" srcId="{28834B01-6068-488C-8EF5-C3260A90107A}" destId="{44CF5055-CB12-4FDE-894A-ED56E8FDB6E2}" srcOrd="3" destOrd="0" presId="urn:microsoft.com/office/officeart/2005/8/layout/radial5"/>
    <dgm:cxn modelId="{B6270287-74A4-4205-A853-B7D0069ECEEE}" type="presParOf" srcId="{44CF5055-CB12-4FDE-894A-ED56E8FDB6E2}" destId="{72E0FAEF-4CCD-44B8-BE87-6DBD6D654860}" srcOrd="0" destOrd="0" presId="urn:microsoft.com/office/officeart/2005/8/layout/radial5"/>
    <dgm:cxn modelId="{642A1133-AB24-4498-90DF-7FD0B43C8E27}" type="presParOf" srcId="{28834B01-6068-488C-8EF5-C3260A90107A}" destId="{CEA7AFF6-5A7E-43A1-A388-9F372BA2DD71}" srcOrd="4" destOrd="0" presId="urn:microsoft.com/office/officeart/2005/8/layout/radial5"/>
    <dgm:cxn modelId="{1CB2A229-E19F-43EE-875A-9D97510509DC}" type="presParOf" srcId="{28834B01-6068-488C-8EF5-C3260A90107A}" destId="{42E01D67-8060-4956-B344-CC64D54A3FF1}" srcOrd="5" destOrd="0" presId="urn:microsoft.com/office/officeart/2005/8/layout/radial5"/>
    <dgm:cxn modelId="{12978A26-B6A2-4A94-90A2-39F48EFC1119}" type="presParOf" srcId="{42E01D67-8060-4956-B344-CC64D54A3FF1}" destId="{7E950003-A6DB-49B8-A778-DC91754F6EB3}" srcOrd="0" destOrd="0" presId="urn:microsoft.com/office/officeart/2005/8/layout/radial5"/>
    <dgm:cxn modelId="{FEBA521F-0E5C-41BB-BDB9-588E4DA17E67}" type="presParOf" srcId="{28834B01-6068-488C-8EF5-C3260A90107A}" destId="{3E9C9B68-903A-4FF6-8571-EEEB66B4627E}" srcOrd="6" destOrd="0" presId="urn:microsoft.com/office/officeart/2005/8/layout/radial5"/>
    <dgm:cxn modelId="{D1124B2C-6BE6-45C8-B82D-30DFFE53F2F4}" type="presParOf" srcId="{28834B01-6068-488C-8EF5-C3260A90107A}" destId="{167E6809-845D-4D68-ACE3-D3F3D13EF026}" srcOrd="7" destOrd="0" presId="urn:microsoft.com/office/officeart/2005/8/layout/radial5"/>
    <dgm:cxn modelId="{91428AA6-D864-418B-93D7-2A5DAD091333}" type="presParOf" srcId="{167E6809-845D-4D68-ACE3-D3F3D13EF026}" destId="{52DE37B9-54DC-4BA3-B109-3FC94C9E443F}" srcOrd="0" destOrd="0" presId="urn:microsoft.com/office/officeart/2005/8/layout/radial5"/>
    <dgm:cxn modelId="{AE1376B6-C6CA-4486-962D-33276D8A436C}" type="presParOf" srcId="{28834B01-6068-488C-8EF5-C3260A90107A}" destId="{0A1EA096-DF84-48B0-9324-66DB3D5BEB8B}" srcOrd="8" destOrd="0" presId="urn:microsoft.com/office/officeart/2005/8/layout/radial5"/>
    <dgm:cxn modelId="{098FCA90-61C7-46A9-B32E-F3EEC3DE2EF8}" type="presParOf" srcId="{28834B01-6068-488C-8EF5-C3260A90107A}" destId="{0B440626-71D0-458F-9ABA-EAE69B5A5F87}" srcOrd="9" destOrd="0" presId="urn:microsoft.com/office/officeart/2005/8/layout/radial5"/>
    <dgm:cxn modelId="{2B7D1656-7F23-4BA0-9AD8-84E96FF3736E}" type="presParOf" srcId="{0B440626-71D0-458F-9ABA-EAE69B5A5F87}" destId="{527CDD42-5D6A-4C34-8F30-D41963F588C0}" srcOrd="0" destOrd="0" presId="urn:microsoft.com/office/officeart/2005/8/layout/radial5"/>
    <dgm:cxn modelId="{A74A2EA0-03FF-4532-97A2-15F6BB2D2EE5}" type="presParOf" srcId="{28834B01-6068-488C-8EF5-C3260A90107A}" destId="{6FDE0F96-9CFB-4BFE-8DD8-3826AAAF6EE7}" srcOrd="10" destOrd="0" presId="urn:microsoft.com/office/officeart/2005/8/layout/radial5"/>
    <dgm:cxn modelId="{255101CF-00ED-4BB9-AB38-76933FEB1295}" type="presParOf" srcId="{28834B01-6068-488C-8EF5-C3260A90107A}" destId="{2AE0E82C-ADFB-42DD-9225-D71AD8DD6B47}" srcOrd="11" destOrd="0" presId="urn:microsoft.com/office/officeart/2005/8/layout/radial5"/>
    <dgm:cxn modelId="{9E702908-9059-4433-BC7E-30990711ECC0}" type="presParOf" srcId="{2AE0E82C-ADFB-42DD-9225-D71AD8DD6B47}" destId="{C286A135-3A88-4660-A9C7-4F191AB41F65}" srcOrd="0" destOrd="0" presId="urn:microsoft.com/office/officeart/2005/8/layout/radial5"/>
    <dgm:cxn modelId="{70DBCE38-9128-42BC-B0F7-0F21ECDC23E0}" type="presParOf" srcId="{28834B01-6068-488C-8EF5-C3260A90107A}" destId="{99CDDFA8-BFE9-4B5B-82AB-70E6FF79E278}" srcOrd="12" destOrd="0" presId="urn:microsoft.com/office/officeart/2005/8/layout/radial5"/>
    <dgm:cxn modelId="{34EBABB5-93E8-47AA-8EA2-7AD0700E2DE0}" type="presParOf" srcId="{28834B01-6068-488C-8EF5-C3260A90107A}" destId="{42387B50-C39D-4433-9357-F51E433AAA81}" srcOrd="13" destOrd="0" presId="urn:microsoft.com/office/officeart/2005/8/layout/radial5"/>
    <dgm:cxn modelId="{777DBBFF-070A-4D0E-8E9B-28F55A0EC3FC}" type="presParOf" srcId="{42387B50-C39D-4433-9357-F51E433AAA81}" destId="{F23DADD4-E57E-4580-A4AD-D5296079B87C}" srcOrd="0" destOrd="0" presId="urn:microsoft.com/office/officeart/2005/8/layout/radial5"/>
    <dgm:cxn modelId="{A2774556-35D8-4D87-8B6E-96442040B430}" type="presParOf" srcId="{28834B01-6068-488C-8EF5-C3260A90107A}" destId="{3E05AC88-AB3C-4A95-968B-7B4F40173F60}" srcOrd="14"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7AA07B0-AA3F-426E-86FE-E1D66D007D68}" type="doc">
      <dgm:prSet loTypeId="urn:microsoft.com/office/officeart/2005/8/layout/venn3" loCatId="relationship" qsTypeId="urn:microsoft.com/office/officeart/2005/8/quickstyle/3d3" qsCatId="3D" csTypeId="urn:microsoft.com/office/officeart/2005/8/colors/accent1_2" csCatId="accent1" phldr="1"/>
      <dgm:spPr/>
      <dgm:t>
        <a:bodyPr/>
        <a:lstStyle/>
        <a:p>
          <a:endParaRPr lang="en-US"/>
        </a:p>
      </dgm:t>
    </dgm:pt>
    <dgm:pt modelId="{FC1A9F73-F343-4F98-8D7F-08B399AEAC96}">
      <dgm:prSet phldrT="[Text]" custT="1"/>
      <dgm:spPr/>
      <dgm:t>
        <a:bodyPr/>
        <a:lstStyle/>
        <a:p>
          <a:r>
            <a:rPr lang="fa-IR" sz="2000" dirty="0" smtClean="0">
              <a:latin typeface="MS Gothic" panose="020B0609070205080204" pitchFamily="49" charset="-128"/>
              <a:ea typeface="MS Gothic" panose="020B0609070205080204" pitchFamily="49" charset="-128"/>
              <a:cs typeface="Arial Unicode MS" pitchFamily="34" charset="-128"/>
            </a:rPr>
            <a:t>ساختارها</a:t>
          </a:r>
          <a:endParaRPr lang="en-US" sz="2000" dirty="0">
            <a:latin typeface="MS Gothic" panose="020B0609070205080204" pitchFamily="49" charset="-128"/>
            <a:ea typeface="MS Gothic" panose="020B0609070205080204" pitchFamily="49" charset="-128"/>
            <a:cs typeface="Arial Unicode MS" pitchFamily="34" charset="-128"/>
          </a:endParaRPr>
        </a:p>
      </dgm:t>
    </dgm:pt>
    <dgm:pt modelId="{82D5A026-6608-4993-9356-97C7CD810695}" type="parTrans" cxnId="{7F6FA2C0-B32A-4DF6-9364-5D550EDFA51B}">
      <dgm:prSet/>
      <dgm:spPr/>
      <dgm:t>
        <a:bodyPr/>
        <a:lstStyle/>
        <a:p>
          <a:endParaRPr lang="en-US" sz="2000">
            <a:latin typeface="Arial Unicode MS" pitchFamily="34" charset="-128"/>
            <a:ea typeface="Arial Unicode MS" pitchFamily="34" charset="-128"/>
            <a:cs typeface="Arial Unicode MS" pitchFamily="34" charset="-128"/>
          </a:endParaRPr>
        </a:p>
      </dgm:t>
    </dgm:pt>
    <dgm:pt modelId="{7DFD6975-4EEA-4D73-B64F-1FA515D252C5}" type="sibTrans" cxnId="{7F6FA2C0-B32A-4DF6-9364-5D550EDFA51B}">
      <dgm:prSet/>
      <dgm:spPr/>
      <dgm:t>
        <a:bodyPr/>
        <a:lstStyle/>
        <a:p>
          <a:endParaRPr lang="en-US" sz="2000">
            <a:latin typeface="Arial Unicode MS" pitchFamily="34" charset="-128"/>
            <a:ea typeface="Arial Unicode MS" pitchFamily="34" charset="-128"/>
            <a:cs typeface="Arial Unicode MS" pitchFamily="34" charset="-128"/>
          </a:endParaRPr>
        </a:p>
      </dgm:t>
    </dgm:pt>
    <dgm:pt modelId="{E48C9778-8F51-4076-8FAE-A45A95F84BDD}">
      <dgm:prSet phldrT="[Text]" custT="1"/>
      <dgm:spPr/>
      <dgm:t>
        <a:bodyPr/>
        <a:lstStyle/>
        <a:p>
          <a:r>
            <a:rPr lang="fa-IR" sz="2000" dirty="0" smtClean="0">
              <a:latin typeface="MS Gothic" panose="020B0609070205080204" pitchFamily="49" charset="-128"/>
              <a:ea typeface="MS Gothic" panose="020B0609070205080204" pitchFamily="49" charset="-128"/>
              <a:cs typeface="Arial Unicode MS" pitchFamily="34" charset="-128"/>
            </a:rPr>
            <a:t>شهرها</a:t>
          </a:r>
          <a:endParaRPr lang="en-US" sz="2000" dirty="0">
            <a:latin typeface="MS Gothic" panose="020B0609070205080204" pitchFamily="49" charset="-128"/>
            <a:ea typeface="MS Gothic" panose="020B0609070205080204" pitchFamily="49" charset="-128"/>
            <a:cs typeface="Arial Unicode MS" pitchFamily="34" charset="-128"/>
          </a:endParaRPr>
        </a:p>
      </dgm:t>
    </dgm:pt>
    <dgm:pt modelId="{67ABD915-60A2-4632-B384-5B5673DB79CA}" type="parTrans" cxnId="{27FA1669-734E-4725-AE7A-0BB6CC0058E7}">
      <dgm:prSet/>
      <dgm:spPr/>
      <dgm:t>
        <a:bodyPr/>
        <a:lstStyle/>
        <a:p>
          <a:endParaRPr lang="en-US" sz="2000">
            <a:latin typeface="Arial Unicode MS" pitchFamily="34" charset="-128"/>
            <a:ea typeface="Arial Unicode MS" pitchFamily="34" charset="-128"/>
            <a:cs typeface="Arial Unicode MS" pitchFamily="34" charset="-128"/>
          </a:endParaRPr>
        </a:p>
      </dgm:t>
    </dgm:pt>
    <dgm:pt modelId="{B8085FF9-E071-4AF4-95D3-7E8C9D22991C}" type="sibTrans" cxnId="{27FA1669-734E-4725-AE7A-0BB6CC0058E7}">
      <dgm:prSet/>
      <dgm:spPr/>
      <dgm:t>
        <a:bodyPr/>
        <a:lstStyle/>
        <a:p>
          <a:endParaRPr lang="en-US" sz="2000">
            <a:latin typeface="Arial Unicode MS" pitchFamily="34" charset="-128"/>
            <a:ea typeface="Arial Unicode MS" pitchFamily="34" charset="-128"/>
            <a:cs typeface="Arial Unicode MS" pitchFamily="34" charset="-128"/>
          </a:endParaRPr>
        </a:p>
      </dgm:t>
    </dgm:pt>
    <dgm:pt modelId="{01C2520D-0F96-4049-8C7B-FDE9DF657E1A}">
      <dgm:prSet custT="1"/>
      <dgm:spPr/>
      <dgm:t>
        <a:bodyPr/>
        <a:lstStyle/>
        <a:p>
          <a:r>
            <a:rPr lang="fa-IR" sz="2000" dirty="0" smtClean="0">
              <a:latin typeface="MS Gothic" panose="020B0609070205080204" pitchFamily="49" charset="-128"/>
              <a:ea typeface="MS Gothic" panose="020B0609070205080204" pitchFamily="49" charset="-128"/>
              <a:cs typeface="Arial Unicode MS" pitchFamily="34" charset="-128"/>
            </a:rPr>
            <a:t>ساختمان ها </a:t>
          </a:r>
          <a:endParaRPr lang="en-US" sz="2000" dirty="0">
            <a:latin typeface="MS Gothic" panose="020B0609070205080204" pitchFamily="49" charset="-128"/>
            <a:ea typeface="MS Gothic" panose="020B0609070205080204" pitchFamily="49" charset="-128"/>
            <a:cs typeface="Arial Unicode MS" pitchFamily="34" charset="-128"/>
          </a:endParaRPr>
        </a:p>
      </dgm:t>
    </dgm:pt>
    <dgm:pt modelId="{41BA43C2-8329-419F-886D-8A4301D401A9}" type="parTrans" cxnId="{6478511E-C615-47EC-A274-D26E99F7A225}">
      <dgm:prSet/>
      <dgm:spPr/>
      <dgm:t>
        <a:bodyPr/>
        <a:lstStyle/>
        <a:p>
          <a:endParaRPr lang="en-US" sz="2000">
            <a:latin typeface="Arial Unicode MS" pitchFamily="34" charset="-128"/>
            <a:ea typeface="Arial Unicode MS" pitchFamily="34" charset="-128"/>
            <a:cs typeface="Arial Unicode MS" pitchFamily="34" charset="-128"/>
          </a:endParaRPr>
        </a:p>
      </dgm:t>
    </dgm:pt>
    <dgm:pt modelId="{B3B857E5-74A8-440A-8995-460F4380B672}" type="sibTrans" cxnId="{6478511E-C615-47EC-A274-D26E99F7A225}">
      <dgm:prSet/>
      <dgm:spPr/>
      <dgm:t>
        <a:bodyPr/>
        <a:lstStyle/>
        <a:p>
          <a:endParaRPr lang="en-US" sz="2000">
            <a:latin typeface="Arial Unicode MS" pitchFamily="34" charset="-128"/>
            <a:ea typeface="Arial Unicode MS" pitchFamily="34" charset="-128"/>
            <a:cs typeface="Arial Unicode MS" pitchFamily="34" charset="-128"/>
          </a:endParaRPr>
        </a:p>
      </dgm:t>
    </dgm:pt>
    <dgm:pt modelId="{DE6C7C5C-7E22-49BA-A4BC-365040F0753A}" type="pres">
      <dgm:prSet presAssocID="{97AA07B0-AA3F-426E-86FE-E1D66D007D68}" presName="Name0" presStyleCnt="0">
        <dgm:presLayoutVars>
          <dgm:dir/>
          <dgm:resizeHandles val="exact"/>
        </dgm:presLayoutVars>
      </dgm:prSet>
      <dgm:spPr/>
      <dgm:t>
        <a:bodyPr/>
        <a:lstStyle/>
        <a:p>
          <a:endParaRPr lang="en-US"/>
        </a:p>
      </dgm:t>
    </dgm:pt>
    <dgm:pt modelId="{9D6308D7-18F8-4A91-B35A-1A6D743C3BD8}" type="pres">
      <dgm:prSet presAssocID="{FC1A9F73-F343-4F98-8D7F-08B399AEAC96}" presName="Name5" presStyleLbl="vennNode1" presStyleIdx="0" presStyleCnt="3">
        <dgm:presLayoutVars>
          <dgm:bulletEnabled val="1"/>
        </dgm:presLayoutVars>
      </dgm:prSet>
      <dgm:spPr/>
      <dgm:t>
        <a:bodyPr/>
        <a:lstStyle/>
        <a:p>
          <a:endParaRPr lang="en-US"/>
        </a:p>
      </dgm:t>
    </dgm:pt>
    <dgm:pt modelId="{26FFC45B-FE9F-4A54-94BB-6C3DDF08B15E}" type="pres">
      <dgm:prSet presAssocID="{7DFD6975-4EEA-4D73-B64F-1FA515D252C5}" presName="space" presStyleCnt="0"/>
      <dgm:spPr/>
    </dgm:pt>
    <dgm:pt modelId="{7FB72C02-8FA7-4938-A518-079C456B7599}" type="pres">
      <dgm:prSet presAssocID="{01C2520D-0F96-4049-8C7B-FDE9DF657E1A}" presName="Name5" presStyleLbl="vennNode1" presStyleIdx="1" presStyleCnt="3">
        <dgm:presLayoutVars>
          <dgm:bulletEnabled val="1"/>
        </dgm:presLayoutVars>
      </dgm:prSet>
      <dgm:spPr/>
      <dgm:t>
        <a:bodyPr/>
        <a:lstStyle/>
        <a:p>
          <a:endParaRPr lang="en-US"/>
        </a:p>
      </dgm:t>
    </dgm:pt>
    <dgm:pt modelId="{DCADD8AF-D4C1-4743-8CB6-4EA851FE32BB}" type="pres">
      <dgm:prSet presAssocID="{B3B857E5-74A8-440A-8995-460F4380B672}" presName="space" presStyleCnt="0"/>
      <dgm:spPr/>
    </dgm:pt>
    <dgm:pt modelId="{7789A23E-A464-48BA-88CE-F3ECF56EB89A}" type="pres">
      <dgm:prSet presAssocID="{E48C9778-8F51-4076-8FAE-A45A95F84BDD}" presName="Name5" presStyleLbl="vennNode1" presStyleIdx="2" presStyleCnt="3">
        <dgm:presLayoutVars>
          <dgm:bulletEnabled val="1"/>
        </dgm:presLayoutVars>
      </dgm:prSet>
      <dgm:spPr/>
      <dgm:t>
        <a:bodyPr/>
        <a:lstStyle/>
        <a:p>
          <a:endParaRPr lang="en-US"/>
        </a:p>
      </dgm:t>
    </dgm:pt>
  </dgm:ptLst>
  <dgm:cxnLst>
    <dgm:cxn modelId="{27FA1669-734E-4725-AE7A-0BB6CC0058E7}" srcId="{97AA07B0-AA3F-426E-86FE-E1D66D007D68}" destId="{E48C9778-8F51-4076-8FAE-A45A95F84BDD}" srcOrd="2" destOrd="0" parTransId="{67ABD915-60A2-4632-B384-5B5673DB79CA}" sibTransId="{B8085FF9-E071-4AF4-95D3-7E8C9D22991C}"/>
    <dgm:cxn modelId="{16FC74E8-C86A-4251-A634-15A5F60048E0}" type="presOf" srcId="{97AA07B0-AA3F-426E-86FE-E1D66D007D68}" destId="{DE6C7C5C-7E22-49BA-A4BC-365040F0753A}" srcOrd="0" destOrd="0" presId="urn:microsoft.com/office/officeart/2005/8/layout/venn3"/>
    <dgm:cxn modelId="{6478511E-C615-47EC-A274-D26E99F7A225}" srcId="{97AA07B0-AA3F-426E-86FE-E1D66D007D68}" destId="{01C2520D-0F96-4049-8C7B-FDE9DF657E1A}" srcOrd="1" destOrd="0" parTransId="{41BA43C2-8329-419F-886D-8A4301D401A9}" sibTransId="{B3B857E5-74A8-440A-8995-460F4380B672}"/>
    <dgm:cxn modelId="{060CBA41-2A06-4E7F-8601-63EF9E652A03}" type="presOf" srcId="{E48C9778-8F51-4076-8FAE-A45A95F84BDD}" destId="{7789A23E-A464-48BA-88CE-F3ECF56EB89A}" srcOrd="0" destOrd="0" presId="urn:microsoft.com/office/officeart/2005/8/layout/venn3"/>
    <dgm:cxn modelId="{99C3530F-5342-4FB8-84F9-08A85B4F06C1}" type="presOf" srcId="{FC1A9F73-F343-4F98-8D7F-08B399AEAC96}" destId="{9D6308D7-18F8-4A91-B35A-1A6D743C3BD8}" srcOrd="0" destOrd="0" presId="urn:microsoft.com/office/officeart/2005/8/layout/venn3"/>
    <dgm:cxn modelId="{5CF05AB1-35CD-409C-8AD6-579D36708611}" type="presOf" srcId="{01C2520D-0F96-4049-8C7B-FDE9DF657E1A}" destId="{7FB72C02-8FA7-4938-A518-079C456B7599}" srcOrd="0" destOrd="0" presId="urn:microsoft.com/office/officeart/2005/8/layout/venn3"/>
    <dgm:cxn modelId="{7F6FA2C0-B32A-4DF6-9364-5D550EDFA51B}" srcId="{97AA07B0-AA3F-426E-86FE-E1D66D007D68}" destId="{FC1A9F73-F343-4F98-8D7F-08B399AEAC96}" srcOrd="0" destOrd="0" parTransId="{82D5A026-6608-4993-9356-97C7CD810695}" sibTransId="{7DFD6975-4EEA-4D73-B64F-1FA515D252C5}"/>
    <dgm:cxn modelId="{F1389504-A0A8-4874-94C6-2FC2A7510E98}" type="presParOf" srcId="{DE6C7C5C-7E22-49BA-A4BC-365040F0753A}" destId="{9D6308D7-18F8-4A91-B35A-1A6D743C3BD8}" srcOrd="0" destOrd="0" presId="urn:microsoft.com/office/officeart/2005/8/layout/venn3"/>
    <dgm:cxn modelId="{3AE765F1-9162-4B18-9D4D-2C2959C50039}" type="presParOf" srcId="{DE6C7C5C-7E22-49BA-A4BC-365040F0753A}" destId="{26FFC45B-FE9F-4A54-94BB-6C3DDF08B15E}" srcOrd="1" destOrd="0" presId="urn:microsoft.com/office/officeart/2005/8/layout/venn3"/>
    <dgm:cxn modelId="{C0860737-F242-431B-AB0E-186835609ECC}" type="presParOf" srcId="{DE6C7C5C-7E22-49BA-A4BC-365040F0753A}" destId="{7FB72C02-8FA7-4938-A518-079C456B7599}" srcOrd="2" destOrd="0" presId="urn:microsoft.com/office/officeart/2005/8/layout/venn3"/>
    <dgm:cxn modelId="{D5596E46-1649-4C62-8BC6-EBDEAE6DF272}" type="presParOf" srcId="{DE6C7C5C-7E22-49BA-A4BC-365040F0753A}" destId="{DCADD8AF-D4C1-4743-8CB6-4EA851FE32BB}" srcOrd="3" destOrd="0" presId="urn:microsoft.com/office/officeart/2005/8/layout/venn3"/>
    <dgm:cxn modelId="{4C908746-AAC7-4003-B903-BB6199C0665F}" type="presParOf" srcId="{DE6C7C5C-7E22-49BA-A4BC-365040F0753A}" destId="{7789A23E-A464-48BA-88CE-F3ECF56EB89A}" srcOrd="4"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04EEF36-CB58-4BBD-A064-5B8A929461B6}" type="doc">
      <dgm:prSet loTypeId="urn:microsoft.com/office/officeart/2005/8/layout/venn1" loCatId="relationship" qsTypeId="urn:microsoft.com/office/officeart/2005/8/quickstyle/3d3" qsCatId="3D" csTypeId="urn:microsoft.com/office/officeart/2005/8/colors/accent1_2" csCatId="accent1" phldr="1"/>
      <dgm:spPr/>
    </dgm:pt>
    <dgm:pt modelId="{C777985F-CC8E-47B7-AAE3-7CB0CC740C83}">
      <dgm:prSet phldrT="[Text]" custT="1"/>
      <dgm:spPr/>
      <dgm:t>
        <a:bodyPr/>
        <a:lstStyle/>
        <a:p>
          <a:pPr algn="ctr"/>
          <a:r>
            <a:rPr lang="fa-IR" sz="1400" dirty="0" smtClean="0">
              <a:latin typeface="MS Gothic" panose="020B0609070205080204" pitchFamily="49" charset="-128"/>
              <a:ea typeface="MS Gothic" panose="020B0609070205080204" pitchFamily="49" charset="-128"/>
              <a:cs typeface="Arial Unicode MS" pitchFamily="34" charset="-128"/>
            </a:rPr>
            <a:t>اهداف زبان الگو</a:t>
          </a:r>
          <a:endParaRPr lang="en-US" sz="1400" dirty="0">
            <a:latin typeface="MS Gothic" panose="020B0609070205080204" pitchFamily="49" charset="-128"/>
            <a:ea typeface="MS Gothic" panose="020B0609070205080204" pitchFamily="49" charset="-128"/>
            <a:cs typeface="Arial Unicode MS" pitchFamily="34" charset="-128"/>
          </a:endParaRPr>
        </a:p>
      </dgm:t>
    </dgm:pt>
    <dgm:pt modelId="{90DAA812-41B2-4FC3-8420-9C14A6FB525D}" type="parTrans" cxnId="{81D5F242-8937-497F-B5D8-EC2EEC987F06}">
      <dgm:prSet/>
      <dgm:spPr/>
      <dgm:t>
        <a:bodyPr/>
        <a:lstStyle/>
        <a:p>
          <a:pPr algn="ctr"/>
          <a:endParaRPr lang="en-US" sz="1400">
            <a:latin typeface="Arial Unicode MS" pitchFamily="34" charset="-128"/>
            <a:ea typeface="Arial Unicode MS" pitchFamily="34" charset="-128"/>
            <a:cs typeface="Arial Unicode MS" pitchFamily="34" charset="-128"/>
          </a:endParaRPr>
        </a:p>
      </dgm:t>
    </dgm:pt>
    <dgm:pt modelId="{7AE99AB8-2590-4DBA-8DD2-A81FB9207BCD}" type="sibTrans" cxnId="{81D5F242-8937-497F-B5D8-EC2EEC987F06}">
      <dgm:prSet/>
      <dgm:spPr/>
      <dgm:t>
        <a:bodyPr/>
        <a:lstStyle/>
        <a:p>
          <a:pPr algn="ctr"/>
          <a:endParaRPr lang="en-US" sz="1400">
            <a:latin typeface="Arial Unicode MS" pitchFamily="34" charset="-128"/>
            <a:ea typeface="Arial Unicode MS" pitchFamily="34" charset="-128"/>
            <a:cs typeface="Arial Unicode MS" pitchFamily="34" charset="-128"/>
          </a:endParaRPr>
        </a:p>
      </dgm:t>
    </dgm:pt>
    <dgm:pt modelId="{00A0DC15-50E3-42E8-9134-58EB53E04381}">
      <dgm:prSet custT="1"/>
      <dgm:spPr/>
      <dgm:t>
        <a:bodyPr/>
        <a:lstStyle/>
        <a:p>
          <a:pPr algn="ctr"/>
          <a:r>
            <a:rPr lang="fa-IR" sz="1400" dirty="0" smtClean="0">
              <a:latin typeface="MS Gothic" panose="020B0609070205080204" pitchFamily="49" charset="-128"/>
              <a:ea typeface="MS Gothic" panose="020B0609070205080204" pitchFamily="49" charset="-128"/>
              <a:cs typeface="Arial Unicode MS" pitchFamily="34" charset="-128"/>
            </a:rPr>
            <a:t>راهي براي درك و كنترل سيستم هاي پيچيده</a:t>
          </a:r>
          <a:endParaRPr lang="fa-IR" sz="1400" dirty="0">
            <a:latin typeface="MS Gothic" panose="020B0609070205080204" pitchFamily="49" charset="-128"/>
            <a:ea typeface="MS Gothic" panose="020B0609070205080204" pitchFamily="49" charset="-128"/>
            <a:cs typeface="Arial Unicode MS" pitchFamily="34" charset="-128"/>
          </a:endParaRPr>
        </a:p>
      </dgm:t>
    </dgm:pt>
    <dgm:pt modelId="{A0DAA67A-AF9E-4FD8-BA17-419627897666}" type="parTrans" cxnId="{4E80A3FE-AC99-4C79-B8C3-E29FDA686928}">
      <dgm:prSet/>
      <dgm:spPr/>
      <dgm:t>
        <a:bodyPr/>
        <a:lstStyle/>
        <a:p>
          <a:pPr algn="ctr"/>
          <a:endParaRPr lang="en-US" sz="1400">
            <a:latin typeface="Arial Unicode MS" pitchFamily="34" charset="-128"/>
            <a:ea typeface="Arial Unicode MS" pitchFamily="34" charset="-128"/>
            <a:cs typeface="Arial Unicode MS" pitchFamily="34" charset="-128"/>
          </a:endParaRPr>
        </a:p>
      </dgm:t>
    </dgm:pt>
    <dgm:pt modelId="{5CE31424-83C7-48A7-BF4A-6BAE469AE9E2}" type="sibTrans" cxnId="{4E80A3FE-AC99-4C79-B8C3-E29FDA686928}">
      <dgm:prSet/>
      <dgm:spPr/>
      <dgm:t>
        <a:bodyPr/>
        <a:lstStyle/>
        <a:p>
          <a:pPr algn="ctr"/>
          <a:endParaRPr lang="en-US" sz="1400">
            <a:latin typeface="Arial Unicode MS" pitchFamily="34" charset="-128"/>
            <a:ea typeface="Arial Unicode MS" pitchFamily="34" charset="-128"/>
            <a:cs typeface="Arial Unicode MS" pitchFamily="34" charset="-128"/>
          </a:endParaRPr>
        </a:p>
      </dgm:t>
    </dgm:pt>
    <dgm:pt modelId="{FC80AF36-1C80-4820-AE5E-891034B30098}">
      <dgm:prSet custT="1"/>
      <dgm:spPr/>
      <dgm:t>
        <a:bodyPr/>
        <a:lstStyle/>
        <a:p>
          <a:pPr algn="ctr"/>
          <a:r>
            <a:rPr lang="fa-IR" sz="1400" dirty="0" smtClean="0">
              <a:latin typeface="MS Gothic" panose="020B0609070205080204" pitchFamily="49" charset="-128"/>
              <a:ea typeface="MS Gothic" panose="020B0609070205080204" pitchFamily="49" charset="-128"/>
              <a:cs typeface="Arial Unicode MS" pitchFamily="34" charset="-128"/>
            </a:rPr>
            <a:t>استفاده به عنوان ابزاري براي دستيابي به انسجام ساختاري و عملكردي</a:t>
          </a:r>
          <a:endParaRPr lang="en-US" sz="1400" dirty="0">
            <a:latin typeface="MS Gothic" panose="020B0609070205080204" pitchFamily="49" charset="-128"/>
            <a:ea typeface="MS Gothic" panose="020B0609070205080204" pitchFamily="49" charset="-128"/>
            <a:cs typeface="Arial Unicode MS" pitchFamily="34" charset="-128"/>
          </a:endParaRPr>
        </a:p>
      </dgm:t>
    </dgm:pt>
    <dgm:pt modelId="{A37CB1F4-1411-482E-912A-E02ECF2EE9B3}" type="parTrans" cxnId="{324E2073-15D6-4B6B-B0C3-BC8243E8F9BC}">
      <dgm:prSet/>
      <dgm:spPr/>
      <dgm:t>
        <a:bodyPr/>
        <a:lstStyle/>
        <a:p>
          <a:pPr algn="ctr"/>
          <a:endParaRPr lang="en-US" sz="1400">
            <a:latin typeface="Arial Unicode MS" pitchFamily="34" charset="-128"/>
            <a:ea typeface="Arial Unicode MS" pitchFamily="34" charset="-128"/>
            <a:cs typeface="Arial Unicode MS" pitchFamily="34" charset="-128"/>
          </a:endParaRPr>
        </a:p>
      </dgm:t>
    </dgm:pt>
    <dgm:pt modelId="{371DEC89-3615-4B09-8BBC-2E20FE08F3D1}" type="sibTrans" cxnId="{324E2073-15D6-4B6B-B0C3-BC8243E8F9BC}">
      <dgm:prSet/>
      <dgm:spPr/>
      <dgm:t>
        <a:bodyPr/>
        <a:lstStyle/>
        <a:p>
          <a:pPr algn="ctr"/>
          <a:endParaRPr lang="en-US" sz="1400">
            <a:latin typeface="Arial Unicode MS" pitchFamily="34" charset="-128"/>
            <a:ea typeface="Arial Unicode MS" pitchFamily="34" charset="-128"/>
            <a:cs typeface="Arial Unicode MS" pitchFamily="34" charset="-128"/>
          </a:endParaRPr>
        </a:p>
      </dgm:t>
    </dgm:pt>
    <dgm:pt modelId="{D116238D-D160-4E82-8D01-4C513DBEA15C}" type="pres">
      <dgm:prSet presAssocID="{F04EEF36-CB58-4BBD-A064-5B8A929461B6}" presName="compositeShape" presStyleCnt="0">
        <dgm:presLayoutVars>
          <dgm:chMax val="7"/>
          <dgm:dir/>
          <dgm:resizeHandles val="exact"/>
        </dgm:presLayoutVars>
      </dgm:prSet>
      <dgm:spPr/>
    </dgm:pt>
    <dgm:pt modelId="{581E6833-3DB2-4992-8E4B-EAE213019A57}" type="pres">
      <dgm:prSet presAssocID="{C777985F-CC8E-47B7-AAE3-7CB0CC740C83}" presName="circ1" presStyleLbl="vennNode1" presStyleIdx="0" presStyleCnt="3"/>
      <dgm:spPr/>
      <dgm:t>
        <a:bodyPr/>
        <a:lstStyle/>
        <a:p>
          <a:endParaRPr lang="en-US"/>
        </a:p>
      </dgm:t>
    </dgm:pt>
    <dgm:pt modelId="{D0F6D947-2E60-49B4-A181-25246018CA7C}" type="pres">
      <dgm:prSet presAssocID="{C777985F-CC8E-47B7-AAE3-7CB0CC740C83}" presName="circ1Tx" presStyleLbl="revTx" presStyleIdx="0" presStyleCnt="0">
        <dgm:presLayoutVars>
          <dgm:chMax val="0"/>
          <dgm:chPref val="0"/>
          <dgm:bulletEnabled val="1"/>
        </dgm:presLayoutVars>
      </dgm:prSet>
      <dgm:spPr/>
      <dgm:t>
        <a:bodyPr/>
        <a:lstStyle/>
        <a:p>
          <a:endParaRPr lang="en-US"/>
        </a:p>
      </dgm:t>
    </dgm:pt>
    <dgm:pt modelId="{81A71564-67F3-4ACD-8581-EB988F8201D3}" type="pres">
      <dgm:prSet presAssocID="{00A0DC15-50E3-42E8-9134-58EB53E04381}" presName="circ2" presStyleLbl="vennNode1" presStyleIdx="1" presStyleCnt="3" custLinFactNeighborX="13100"/>
      <dgm:spPr/>
      <dgm:t>
        <a:bodyPr/>
        <a:lstStyle/>
        <a:p>
          <a:endParaRPr lang="en-US"/>
        </a:p>
      </dgm:t>
    </dgm:pt>
    <dgm:pt modelId="{8067FA9D-D7FF-4AF5-AFF8-D2F842965ABC}" type="pres">
      <dgm:prSet presAssocID="{00A0DC15-50E3-42E8-9134-58EB53E04381}" presName="circ2Tx" presStyleLbl="revTx" presStyleIdx="0" presStyleCnt="0">
        <dgm:presLayoutVars>
          <dgm:chMax val="0"/>
          <dgm:chPref val="0"/>
          <dgm:bulletEnabled val="1"/>
        </dgm:presLayoutVars>
      </dgm:prSet>
      <dgm:spPr/>
      <dgm:t>
        <a:bodyPr/>
        <a:lstStyle/>
        <a:p>
          <a:endParaRPr lang="en-US"/>
        </a:p>
      </dgm:t>
    </dgm:pt>
    <dgm:pt modelId="{4BD71D49-C512-41C2-9431-D93EDFC41749}" type="pres">
      <dgm:prSet presAssocID="{FC80AF36-1C80-4820-AE5E-891034B30098}" presName="circ3" presStyleLbl="vennNode1" presStyleIdx="2" presStyleCnt="3" custLinFactNeighborX="-9357"/>
      <dgm:spPr/>
      <dgm:t>
        <a:bodyPr/>
        <a:lstStyle/>
        <a:p>
          <a:endParaRPr lang="en-US"/>
        </a:p>
      </dgm:t>
    </dgm:pt>
    <dgm:pt modelId="{0C0FEDDA-B79B-4D5C-A932-5C5840E2AE88}" type="pres">
      <dgm:prSet presAssocID="{FC80AF36-1C80-4820-AE5E-891034B30098}" presName="circ3Tx" presStyleLbl="revTx" presStyleIdx="0" presStyleCnt="0">
        <dgm:presLayoutVars>
          <dgm:chMax val="0"/>
          <dgm:chPref val="0"/>
          <dgm:bulletEnabled val="1"/>
        </dgm:presLayoutVars>
      </dgm:prSet>
      <dgm:spPr/>
      <dgm:t>
        <a:bodyPr/>
        <a:lstStyle/>
        <a:p>
          <a:endParaRPr lang="en-US"/>
        </a:p>
      </dgm:t>
    </dgm:pt>
  </dgm:ptLst>
  <dgm:cxnLst>
    <dgm:cxn modelId="{81D5F242-8937-497F-B5D8-EC2EEC987F06}" srcId="{F04EEF36-CB58-4BBD-A064-5B8A929461B6}" destId="{C777985F-CC8E-47B7-AAE3-7CB0CC740C83}" srcOrd="0" destOrd="0" parTransId="{90DAA812-41B2-4FC3-8420-9C14A6FB525D}" sibTransId="{7AE99AB8-2590-4DBA-8DD2-A81FB9207BCD}"/>
    <dgm:cxn modelId="{324E2073-15D6-4B6B-B0C3-BC8243E8F9BC}" srcId="{F04EEF36-CB58-4BBD-A064-5B8A929461B6}" destId="{FC80AF36-1C80-4820-AE5E-891034B30098}" srcOrd="2" destOrd="0" parTransId="{A37CB1F4-1411-482E-912A-E02ECF2EE9B3}" sibTransId="{371DEC89-3615-4B09-8BBC-2E20FE08F3D1}"/>
    <dgm:cxn modelId="{ED2BAE4F-7F63-45D1-AA27-B11622C5B283}" type="presOf" srcId="{FC80AF36-1C80-4820-AE5E-891034B30098}" destId="{0C0FEDDA-B79B-4D5C-A932-5C5840E2AE88}" srcOrd="1" destOrd="0" presId="urn:microsoft.com/office/officeart/2005/8/layout/venn1"/>
    <dgm:cxn modelId="{5BB24A8E-870C-4FF5-B898-467C50263E6A}" type="presOf" srcId="{00A0DC15-50E3-42E8-9134-58EB53E04381}" destId="{81A71564-67F3-4ACD-8581-EB988F8201D3}" srcOrd="0" destOrd="0" presId="urn:microsoft.com/office/officeart/2005/8/layout/venn1"/>
    <dgm:cxn modelId="{70510EE0-189A-4CB6-9C38-F721DBE93DB7}" type="presOf" srcId="{C777985F-CC8E-47B7-AAE3-7CB0CC740C83}" destId="{581E6833-3DB2-4992-8E4B-EAE213019A57}" srcOrd="0" destOrd="0" presId="urn:microsoft.com/office/officeart/2005/8/layout/venn1"/>
    <dgm:cxn modelId="{04604486-34DC-425E-9991-EAD94B12B8C4}" type="presOf" srcId="{FC80AF36-1C80-4820-AE5E-891034B30098}" destId="{4BD71D49-C512-41C2-9431-D93EDFC41749}" srcOrd="0" destOrd="0" presId="urn:microsoft.com/office/officeart/2005/8/layout/venn1"/>
    <dgm:cxn modelId="{429BE77A-61E2-4E9D-B5F2-9B64FBFEAD0E}" type="presOf" srcId="{F04EEF36-CB58-4BBD-A064-5B8A929461B6}" destId="{D116238D-D160-4E82-8D01-4C513DBEA15C}" srcOrd="0" destOrd="0" presId="urn:microsoft.com/office/officeart/2005/8/layout/venn1"/>
    <dgm:cxn modelId="{74FE6BEE-1FFD-44D5-A813-536D8DC1BD21}" type="presOf" srcId="{00A0DC15-50E3-42E8-9134-58EB53E04381}" destId="{8067FA9D-D7FF-4AF5-AFF8-D2F842965ABC}" srcOrd="1" destOrd="0" presId="urn:microsoft.com/office/officeart/2005/8/layout/venn1"/>
    <dgm:cxn modelId="{4E80A3FE-AC99-4C79-B8C3-E29FDA686928}" srcId="{F04EEF36-CB58-4BBD-A064-5B8A929461B6}" destId="{00A0DC15-50E3-42E8-9134-58EB53E04381}" srcOrd="1" destOrd="0" parTransId="{A0DAA67A-AF9E-4FD8-BA17-419627897666}" sibTransId="{5CE31424-83C7-48A7-BF4A-6BAE469AE9E2}"/>
    <dgm:cxn modelId="{2B21C6E6-295C-4A41-B04C-659AF4713470}" type="presOf" srcId="{C777985F-CC8E-47B7-AAE3-7CB0CC740C83}" destId="{D0F6D947-2E60-49B4-A181-25246018CA7C}" srcOrd="1" destOrd="0" presId="urn:microsoft.com/office/officeart/2005/8/layout/venn1"/>
    <dgm:cxn modelId="{7513BE7C-ADFA-4523-ACE2-5346D35FC198}" type="presParOf" srcId="{D116238D-D160-4E82-8D01-4C513DBEA15C}" destId="{581E6833-3DB2-4992-8E4B-EAE213019A57}" srcOrd="0" destOrd="0" presId="urn:microsoft.com/office/officeart/2005/8/layout/venn1"/>
    <dgm:cxn modelId="{8ECF3AD9-7A74-4CE9-B883-AB2110611E14}" type="presParOf" srcId="{D116238D-D160-4E82-8D01-4C513DBEA15C}" destId="{D0F6D947-2E60-49B4-A181-25246018CA7C}" srcOrd="1" destOrd="0" presId="urn:microsoft.com/office/officeart/2005/8/layout/venn1"/>
    <dgm:cxn modelId="{6383168E-5F51-4CE4-B491-61024BA138E2}" type="presParOf" srcId="{D116238D-D160-4E82-8D01-4C513DBEA15C}" destId="{81A71564-67F3-4ACD-8581-EB988F8201D3}" srcOrd="2" destOrd="0" presId="urn:microsoft.com/office/officeart/2005/8/layout/venn1"/>
    <dgm:cxn modelId="{53613808-D3EA-4BCB-869E-FEBBAC7E3505}" type="presParOf" srcId="{D116238D-D160-4E82-8D01-4C513DBEA15C}" destId="{8067FA9D-D7FF-4AF5-AFF8-D2F842965ABC}" srcOrd="3" destOrd="0" presId="urn:microsoft.com/office/officeart/2005/8/layout/venn1"/>
    <dgm:cxn modelId="{30545C32-6095-4071-9A2F-4F136E0BB79D}" type="presParOf" srcId="{D116238D-D160-4E82-8D01-4C513DBEA15C}" destId="{4BD71D49-C512-41C2-9431-D93EDFC41749}" srcOrd="4" destOrd="0" presId="urn:microsoft.com/office/officeart/2005/8/layout/venn1"/>
    <dgm:cxn modelId="{1543B944-0233-4DF5-B7C3-C5213DAF0769}" type="presParOf" srcId="{D116238D-D160-4E82-8D01-4C513DBEA15C}" destId="{0C0FEDDA-B79B-4D5C-A932-5C5840E2AE88}"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84E0CF-5093-4481-B0D7-D7A11A6B03FB}">
      <dsp:nvSpPr>
        <dsp:cNvPr id="0" name=""/>
        <dsp:cNvSpPr/>
      </dsp:nvSpPr>
      <dsp:spPr>
        <a:xfrm>
          <a:off x="590361" y="0"/>
          <a:ext cx="1965660" cy="1965632"/>
        </a:xfrm>
        <a:prstGeom prst="ellipse">
          <a:avLst/>
        </a:prstGeom>
        <a:solidFill>
          <a:schemeClr val="accent5">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a-IR" sz="2000" kern="1200" dirty="0" smtClean="0">
              <a:latin typeface="MS Gothic" panose="020B0609070205080204" pitchFamily="49" charset="-128"/>
              <a:ea typeface="MS Gothic" panose="020B0609070205080204" pitchFamily="49" charset="-128"/>
              <a:cs typeface="Arial Unicode MS" pitchFamily="34" charset="-128"/>
            </a:rPr>
            <a:t>جزگرا</a:t>
          </a:r>
          <a:endParaRPr lang="en-US" sz="2000" kern="1200" dirty="0">
            <a:latin typeface="MS Gothic" panose="020B0609070205080204" pitchFamily="49" charset="-128"/>
            <a:ea typeface="MS Gothic" panose="020B0609070205080204" pitchFamily="49" charset="-128"/>
            <a:cs typeface="Arial Unicode MS" pitchFamily="34" charset="-128"/>
          </a:endParaRPr>
        </a:p>
      </dsp:txBody>
      <dsp:txXfrm>
        <a:off x="878225" y="287860"/>
        <a:ext cx="1389932" cy="1389912"/>
      </dsp:txXfrm>
    </dsp:sp>
    <dsp:sp modelId="{CC52DA78-5CF2-4D6F-B023-0B54427C06C4}">
      <dsp:nvSpPr>
        <dsp:cNvPr id="0" name=""/>
        <dsp:cNvSpPr/>
      </dsp:nvSpPr>
      <dsp:spPr>
        <a:xfrm>
          <a:off x="1602104" y="1310967"/>
          <a:ext cx="1965660" cy="1965632"/>
        </a:xfrm>
        <a:prstGeom prst="ellipse">
          <a:avLst/>
        </a:prstGeom>
        <a:solidFill>
          <a:schemeClr val="accent5">
            <a:alpha val="50000"/>
            <a:hueOff val="4416178"/>
            <a:satOff val="14379"/>
            <a:lumOff val="500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a-IR" sz="2000" kern="1200" dirty="0" smtClean="0">
              <a:latin typeface="MS Gothic" panose="020B0609070205080204" pitchFamily="49" charset="-128"/>
              <a:ea typeface="MS Gothic" panose="020B0609070205080204" pitchFamily="49" charset="-128"/>
              <a:cs typeface="Arial Unicode MS" pitchFamily="34" charset="-128"/>
            </a:rPr>
            <a:t>دو جریان عمده فکری الکساندر</a:t>
          </a:r>
          <a:endParaRPr lang="en-US" sz="2000" kern="1200" dirty="0">
            <a:latin typeface="MS Gothic" panose="020B0609070205080204" pitchFamily="49" charset="-128"/>
            <a:ea typeface="MS Gothic" panose="020B0609070205080204" pitchFamily="49" charset="-128"/>
            <a:cs typeface="Arial Unicode MS" pitchFamily="34" charset="-128"/>
          </a:endParaRPr>
        </a:p>
      </dsp:txBody>
      <dsp:txXfrm>
        <a:off x="1889968" y="1598827"/>
        <a:ext cx="1389932" cy="1389912"/>
      </dsp:txXfrm>
    </dsp:sp>
    <dsp:sp modelId="{C1B994C7-8968-4172-A8FC-C1BE43EC651B}">
      <dsp:nvSpPr>
        <dsp:cNvPr id="0" name=""/>
        <dsp:cNvSpPr/>
      </dsp:nvSpPr>
      <dsp:spPr>
        <a:xfrm>
          <a:off x="2612650" y="0"/>
          <a:ext cx="1965660" cy="1965632"/>
        </a:xfrm>
        <a:prstGeom prst="ellipse">
          <a:avLst/>
        </a:prstGeom>
        <a:solidFill>
          <a:schemeClr val="accent5">
            <a:alpha val="50000"/>
            <a:hueOff val="8832355"/>
            <a:satOff val="28758"/>
            <a:lumOff val="1000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a-IR" sz="2000" kern="1200" dirty="0" smtClean="0">
              <a:latin typeface="MS Gothic" panose="020B0609070205080204" pitchFamily="49" charset="-128"/>
              <a:ea typeface="MS Gothic" panose="020B0609070205080204" pitchFamily="49" charset="-128"/>
              <a:cs typeface="Arial Unicode MS" pitchFamily="34" charset="-128"/>
            </a:rPr>
            <a:t>کل گرا</a:t>
          </a:r>
          <a:endParaRPr lang="en-US" sz="2000" kern="1200" dirty="0">
            <a:latin typeface="MS Gothic" panose="020B0609070205080204" pitchFamily="49" charset="-128"/>
            <a:ea typeface="MS Gothic" panose="020B0609070205080204" pitchFamily="49" charset="-128"/>
            <a:cs typeface="Arial Unicode MS" pitchFamily="34" charset="-128"/>
          </a:endParaRPr>
        </a:p>
      </dsp:txBody>
      <dsp:txXfrm>
        <a:off x="2900514" y="287860"/>
        <a:ext cx="1389932" cy="138991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79D1AA-A9F9-4612-9FB4-8112C9553C70}">
      <dsp:nvSpPr>
        <dsp:cNvPr id="0" name=""/>
        <dsp:cNvSpPr/>
      </dsp:nvSpPr>
      <dsp:spPr>
        <a:xfrm>
          <a:off x="1798" y="768322"/>
          <a:ext cx="2190886" cy="876354"/>
        </a:xfrm>
        <a:prstGeom prst="chevron">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fa-IR" sz="2000" kern="1200" dirty="0" smtClean="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rPr>
            <a:t>الکساندر</a:t>
          </a:r>
          <a:endParaRPr lang="en-US" sz="2000" kern="1200" dirty="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endParaRPr>
        </a:p>
      </dsp:txBody>
      <dsp:txXfrm>
        <a:off x="439975" y="768322"/>
        <a:ext cx="1314532" cy="876354"/>
      </dsp:txXfrm>
    </dsp:sp>
    <dsp:sp modelId="{7347B66A-8E06-444C-951F-24C3229FF428}">
      <dsp:nvSpPr>
        <dsp:cNvPr id="0" name=""/>
        <dsp:cNvSpPr/>
      </dsp:nvSpPr>
      <dsp:spPr>
        <a:xfrm>
          <a:off x="1973595" y="768322"/>
          <a:ext cx="2190886" cy="876354"/>
        </a:xfrm>
        <a:prstGeom prst="chevron">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fa-IR" sz="2000" kern="1200" dirty="0" smtClean="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rPr>
            <a:t>بخش عمده طراحی</a:t>
          </a:r>
          <a:endParaRPr lang="en-US" sz="2000" kern="1200" dirty="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endParaRPr>
        </a:p>
      </dsp:txBody>
      <dsp:txXfrm>
        <a:off x="2411772" y="768322"/>
        <a:ext cx="1314532" cy="876354"/>
      </dsp:txXfrm>
    </dsp:sp>
    <dsp:sp modelId="{F4BB09B4-6FEC-449C-BBDE-0859F1BF568C}">
      <dsp:nvSpPr>
        <dsp:cNvPr id="0" name=""/>
        <dsp:cNvSpPr/>
      </dsp:nvSpPr>
      <dsp:spPr>
        <a:xfrm>
          <a:off x="3945393" y="768322"/>
          <a:ext cx="2190886" cy="876354"/>
        </a:xfrm>
        <a:prstGeom prst="chevron">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fa-IR" sz="2000" kern="1200" dirty="0" smtClean="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rPr>
            <a:t>فرم</a:t>
          </a:r>
          <a:endParaRPr lang="en-US" sz="2000" kern="1200" dirty="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endParaRPr>
        </a:p>
      </dsp:txBody>
      <dsp:txXfrm>
        <a:off x="4383570" y="768322"/>
        <a:ext cx="1314532" cy="8763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79D1AA-A9F9-4612-9FB4-8112C9553C70}">
      <dsp:nvSpPr>
        <dsp:cNvPr id="0" name=""/>
        <dsp:cNvSpPr/>
      </dsp:nvSpPr>
      <dsp:spPr>
        <a:xfrm>
          <a:off x="151" y="1035546"/>
          <a:ext cx="2251769" cy="900707"/>
        </a:xfrm>
        <a:prstGeom prst="chevron">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fa-IR" sz="1800" kern="1200" dirty="0" smtClean="0">
              <a:solidFill>
                <a:schemeClr val="tx1">
                  <a:lumMod val="85000"/>
                  <a:lumOff val="15000"/>
                </a:schemeClr>
              </a:solidFill>
              <a:latin typeface="MS Gothic" panose="020B0609070205080204" pitchFamily="49" charset="-128"/>
              <a:ea typeface="MS Gothic" panose="020B0609070205080204" pitchFamily="49" charset="-128"/>
              <a:cs typeface="B Homa" panose="00000400000000000000" pitchFamily="2" charset="-78"/>
            </a:rPr>
            <a:t>الکساندر</a:t>
          </a:r>
          <a:endParaRPr lang="en-US" sz="1800" kern="1200" dirty="0">
            <a:solidFill>
              <a:schemeClr val="tx1">
                <a:lumMod val="85000"/>
                <a:lumOff val="15000"/>
              </a:schemeClr>
            </a:solidFill>
            <a:latin typeface="MS Gothic" panose="020B0609070205080204" pitchFamily="49" charset="-128"/>
            <a:ea typeface="MS Gothic" panose="020B0609070205080204" pitchFamily="49" charset="-128"/>
            <a:cs typeface="B Homa" panose="00000400000000000000" pitchFamily="2" charset="-78"/>
          </a:endParaRPr>
        </a:p>
      </dsp:txBody>
      <dsp:txXfrm>
        <a:off x="450505" y="1035546"/>
        <a:ext cx="1351062" cy="900707"/>
      </dsp:txXfrm>
    </dsp:sp>
    <dsp:sp modelId="{7347B66A-8E06-444C-951F-24C3229FF428}">
      <dsp:nvSpPr>
        <dsp:cNvPr id="0" name=""/>
        <dsp:cNvSpPr/>
      </dsp:nvSpPr>
      <dsp:spPr>
        <a:xfrm>
          <a:off x="2026744" y="1014564"/>
          <a:ext cx="2728311" cy="942671"/>
        </a:xfrm>
        <a:prstGeom prst="chevron">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fa-IR" sz="1800" kern="1200" dirty="0" smtClean="0">
              <a:solidFill>
                <a:schemeClr val="tx1">
                  <a:lumMod val="85000"/>
                  <a:lumOff val="15000"/>
                </a:schemeClr>
              </a:solidFill>
              <a:latin typeface="MS Gothic" panose="020B0609070205080204" pitchFamily="49" charset="-128"/>
              <a:ea typeface="MS Gothic" panose="020B0609070205080204" pitchFamily="49" charset="-128"/>
              <a:cs typeface="B Homa" panose="00000400000000000000" pitchFamily="2" charset="-78"/>
            </a:rPr>
            <a:t>دلیل معماری خوب ساختمانهای بومی</a:t>
          </a:r>
          <a:endParaRPr lang="en-US" sz="1800" kern="1200" dirty="0">
            <a:solidFill>
              <a:schemeClr val="tx1">
                <a:lumMod val="85000"/>
                <a:lumOff val="15000"/>
              </a:schemeClr>
            </a:solidFill>
            <a:latin typeface="MS Gothic" panose="020B0609070205080204" pitchFamily="49" charset="-128"/>
            <a:ea typeface="MS Gothic" panose="020B0609070205080204" pitchFamily="49" charset="-128"/>
            <a:cs typeface="B Homa" panose="00000400000000000000" pitchFamily="2" charset="-78"/>
          </a:endParaRPr>
        </a:p>
      </dsp:txBody>
      <dsp:txXfrm>
        <a:off x="2498080" y="1014564"/>
        <a:ext cx="1785640" cy="942671"/>
      </dsp:txXfrm>
    </dsp:sp>
    <dsp:sp modelId="{F4BB09B4-6FEC-449C-BBDE-0859F1BF568C}">
      <dsp:nvSpPr>
        <dsp:cNvPr id="0" name=""/>
        <dsp:cNvSpPr/>
      </dsp:nvSpPr>
      <dsp:spPr>
        <a:xfrm>
          <a:off x="4529878" y="1035546"/>
          <a:ext cx="2251769" cy="900707"/>
        </a:xfrm>
        <a:prstGeom prst="chevron">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fa-IR" sz="1800" kern="1200" dirty="0" smtClean="0">
              <a:solidFill>
                <a:schemeClr val="tx1">
                  <a:lumMod val="85000"/>
                  <a:lumOff val="15000"/>
                </a:schemeClr>
              </a:solidFill>
              <a:latin typeface="MS Gothic" panose="020B0609070205080204" pitchFamily="49" charset="-128"/>
              <a:ea typeface="MS Gothic" panose="020B0609070205080204" pitchFamily="49" charset="-128"/>
              <a:cs typeface="B Homa" panose="00000400000000000000" pitchFamily="2" charset="-78"/>
            </a:rPr>
            <a:t>روش سعی وخطا</a:t>
          </a:r>
          <a:endParaRPr lang="en-US" sz="1800" kern="1200" dirty="0">
            <a:solidFill>
              <a:schemeClr val="tx1">
                <a:lumMod val="85000"/>
                <a:lumOff val="15000"/>
              </a:schemeClr>
            </a:solidFill>
            <a:latin typeface="MS Gothic" panose="020B0609070205080204" pitchFamily="49" charset="-128"/>
            <a:ea typeface="MS Gothic" panose="020B0609070205080204" pitchFamily="49" charset="-128"/>
            <a:cs typeface="B Homa" panose="00000400000000000000" pitchFamily="2" charset="-78"/>
          </a:endParaRPr>
        </a:p>
      </dsp:txBody>
      <dsp:txXfrm>
        <a:off x="4980232" y="1035546"/>
        <a:ext cx="1351062" cy="90070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17E5D4-EE2B-447C-BB9E-329C6CFFF985}">
      <dsp:nvSpPr>
        <dsp:cNvPr id="0" name=""/>
        <dsp:cNvSpPr/>
      </dsp:nvSpPr>
      <dsp:spPr>
        <a:xfrm>
          <a:off x="160174" y="1041205"/>
          <a:ext cx="2359959" cy="777714"/>
        </a:xfrm>
        <a:prstGeom prst="rect">
          <a:avLst/>
        </a:prstGeom>
        <a:noFill/>
        <a:ln w="6350" cap="flat" cmpd="sng" algn="in">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a-IR" sz="2000" kern="1200" dirty="0" smtClean="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rPr>
            <a:t>مشکلات و مسائل طراحی و معماری</a:t>
          </a:r>
          <a:endParaRPr lang="en-US" sz="2000" kern="1200" dirty="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endParaRPr>
        </a:p>
      </dsp:txBody>
      <dsp:txXfrm>
        <a:off x="160174" y="1041205"/>
        <a:ext cx="2359959" cy="777714"/>
      </dsp:txXfrm>
    </dsp:sp>
    <dsp:sp modelId="{AD185C5B-338C-4399-97C2-07B75B5DC37A}">
      <dsp:nvSpPr>
        <dsp:cNvPr id="0" name=""/>
        <dsp:cNvSpPr/>
      </dsp:nvSpPr>
      <dsp:spPr>
        <a:xfrm>
          <a:off x="157492" y="804673"/>
          <a:ext cx="187724" cy="187724"/>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38261398-E4F3-4BAA-9F81-98FAB9CBB809}">
      <dsp:nvSpPr>
        <dsp:cNvPr id="0" name=""/>
        <dsp:cNvSpPr/>
      </dsp:nvSpPr>
      <dsp:spPr>
        <a:xfrm>
          <a:off x="288899" y="541859"/>
          <a:ext cx="187724" cy="187724"/>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1DCF9020-4DD7-4F41-A4F6-3262302FCBF9}">
      <dsp:nvSpPr>
        <dsp:cNvPr id="0" name=""/>
        <dsp:cNvSpPr/>
      </dsp:nvSpPr>
      <dsp:spPr>
        <a:xfrm>
          <a:off x="604276" y="594422"/>
          <a:ext cx="294994" cy="294994"/>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7872B72E-D2D8-493D-9B5B-C740ED6682F5}">
      <dsp:nvSpPr>
        <dsp:cNvPr id="0" name=""/>
        <dsp:cNvSpPr/>
      </dsp:nvSpPr>
      <dsp:spPr>
        <a:xfrm>
          <a:off x="867089" y="305327"/>
          <a:ext cx="187724" cy="187724"/>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6668B0D8-6283-473B-BBA1-16284DEE284A}">
      <dsp:nvSpPr>
        <dsp:cNvPr id="0" name=""/>
        <dsp:cNvSpPr/>
      </dsp:nvSpPr>
      <dsp:spPr>
        <a:xfrm>
          <a:off x="1208747" y="200201"/>
          <a:ext cx="187724" cy="187724"/>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273EFC7E-9A9E-4332-B758-1821EC5E2997}">
      <dsp:nvSpPr>
        <dsp:cNvPr id="0" name=""/>
        <dsp:cNvSpPr/>
      </dsp:nvSpPr>
      <dsp:spPr>
        <a:xfrm>
          <a:off x="1629249" y="384171"/>
          <a:ext cx="187724" cy="187724"/>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85B2EB6B-4F8E-47F1-9213-113A1D1F1927}">
      <dsp:nvSpPr>
        <dsp:cNvPr id="0" name=""/>
        <dsp:cNvSpPr/>
      </dsp:nvSpPr>
      <dsp:spPr>
        <a:xfrm>
          <a:off x="1892063" y="515578"/>
          <a:ext cx="294994" cy="294994"/>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2C6A5709-9D5D-48C9-B092-216CEC05EBE2}">
      <dsp:nvSpPr>
        <dsp:cNvPr id="0" name=""/>
        <dsp:cNvSpPr/>
      </dsp:nvSpPr>
      <dsp:spPr>
        <a:xfrm>
          <a:off x="2260002" y="804673"/>
          <a:ext cx="187724" cy="187724"/>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C08EB1A3-D8CE-4C63-A8DD-DF355B3A41C7}">
      <dsp:nvSpPr>
        <dsp:cNvPr id="0" name=""/>
        <dsp:cNvSpPr/>
      </dsp:nvSpPr>
      <dsp:spPr>
        <a:xfrm>
          <a:off x="2417690" y="1093768"/>
          <a:ext cx="187724" cy="187724"/>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EC0E00D1-8FED-4EE3-B50D-C14A01CAE103}">
      <dsp:nvSpPr>
        <dsp:cNvPr id="0" name=""/>
        <dsp:cNvSpPr/>
      </dsp:nvSpPr>
      <dsp:spPr>
        <a:xfrm>
          <a:off x="1051059" y="541859"/>
          <a:ext cx="482719" cy="482719"/>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C83D52E-F8BC-4E3C-99A3-5CFA8DC230D5}">
      <dsp:nvSpPr>
        <dsp:cNvPr id="0" name=""/>
        <dsp:cNvSpPr/>
      </dsp:nvSpPr>
      <dsp:spPr>
        <a:xfrm>
          <a:off x="26086" y="1540551"/>
          <a:ext cx="187724" cy="187724"/>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6DF290F2-1EDD-41BB-ACF9-339E14EE9AE6}">
      <dsp:nvSpPr>
        <dsp:cNvPr id="0" name=""/>
        <dsp:cNvSpPr/>
      </dsp:nvSpPr>
      <dsp:spPr>
        <a:xfrm>
          <a:off x="183774" y="1777084"/>
          <a:ext cx="294994" cy="294994"/>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ADA7F76A-C3E4-48BD-8205-BA6B3C5811BE}">
      <dsp:nvSpPr>
        <dsp:cNvPr id="0" name=""/>
        <dsp:cNvSpPr/>
      </dsp:nvSpPr>
      <dsp:spPr>
        <a:xfrm>
          <a:off x="577994" y="1987335"/>
          <a:ext cx="429083" cy="429083"/>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8C65FDF4-CD9B-4DBC-B4F7-2709DE911D00}">
      <dsp:nvSpPr>
        <dsp:cNvPr id="0" name=""/>
        <dsp:cNvSpPr/>
      </dsp:nvSpPr>
      <dsp:spPr>
        <a:xfrm>
          <a:off x="1129903" y="2328992"/>
          <a:ext cx="187724" cy="187724"/>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A4D97354-9BA3-4AE0-93E6-F1DECA8EC53D}">
      <dsp:nvSpPr>
        <dsp:cNvPr id="0" name=""/>
        <dsp:cNvSpPr/>
      </dsp:nvSpPr>
      <dsp:spPr>
        <a:xfrm>
          <a:off x="1235029" y="1987335"/>
          <a:ext cx="294994" cy="294994"/>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066E2F1B-5AF9-4FA0-B3D5-592DA34A10D3}">
      <dsp:nvSpPr>
        <dsp:cNvPr id="0" name=""/>
        <dsp:cNvSpPr/>
      </dsp:nvSpPr>
      <dsp:spPr>
        <a:xfrm>
          <a:off x="1497842" y="2355274"/>
          <a:ext cx="187724" cy="187724"/>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CF432563-8A20-45F4-A800-2CA875FDC904}">
      <dsp:nvSpPr>
        <dsp:cNvPr id="0" name=""/>
        <dsp:cNvSpPr/>
      </dsp:nvSpPr>
      <dsp:spPr>
        <a:xfrm>
          <a:off x="1734375" y="1934772"/>
          <a:ext cx="429083" cy="429083"/>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B3BC0B5-8804-455F-9082-30CA9D33044D}">
      <dsp:nvSpPr>
        <dsp:cNvPr id="0" name=""/>
        <dsp:cNvSpPr/>
      </dsp:nvSpPr>
      <dsp:spPr>
        <a:xfrm>
          <a:off x="2312565" y="1829646"/>
          <a:ext cx="294994" cy="294994"/>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7C48654-2460-4125-81AE-4315FE96D252}">
      <dsp:nvSpPr>
        <dsp:cNvPr id="0" name=""/>
        <dsp:cNvSpPr/>
      </dsp:nvSpPr>
      <dsp:spPr>
        <a:xfrm>
          <a:off x="2607560" y="593985"/>
          <a:ext cx="866358" cy="1653972"/>
        </a:xfrm>
        <a:prstGeom prst="chevron">
          <a:avLst>
            <a:gd name="adj" fmla="val 6231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C8C5E9AC-5B7C-4749-BCCD-818BD1BEDDC6}">
      <dsp:nvSpPr>
        <dsp:cNvPr id="0" name=""/>
        <dsp:cNvSpPr/>
      </dsp:nvSpPr>
      <dsp:spPr>
        <a:xfrm>
          <a:off x="3316399" y="593985"/>
          <a:ext cx="866358" cy="1653972"/>
        </a:xfrm>
        <a:prstGeom prst="chevron">
          <a:avLst>
            <a:gd name="adj" fmla="val 6231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35A4452A-CE21-48C0-B186-6B8C847A5FD4}">
      <dsp:nvSpPr>
        <dsp:cNvPr id="0" name=""/>
        <dsp:cNvSpPr/>
      </dsp:nvSpPr>
      <dsp:spPr>
        <a:xfrm>
          <a:off x="4277269" y="457297"/>
          <a:ext cx="2008376" cy="2008376"/>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fa-IR" sz="2000" kern="1200" dirty="0" smtClean="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rPr>
            <a:t>نگرش نادرست طراحان به منطق و ریاضیات</a:t>
          </a:r>
          <a:endParaRPr lang="en-US" sz="2000" kern="1200" dirty="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endParaRPr>
        </a:p>
      </dsp:txBody>
      <dsp:txXfrm>
        <a:off x="4571389" y="751417"/>
        <a:ext cx="1420136" cy="142013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24823E-0C9D-4ACD-996D-A3FDAFE20B05}">
      <dsp:nvSpPr>
        <dsp:cNvPr id="0" name=""/>
        <dsp:cNvSpPr/>
      </dsp:nvSpPr>
      <dsp:spPr>
        <a:xfrm>
          <a:off x="2269468" y="1018229"/>
          <a:ext cx="2933250" cy="2933250"/>
        </a:xfrm>
        <a:prstGeom prst="blockArc">
          <a:avLst>
            <a:gd name="adj1" fmla="val 12057320"/>
            <a:gd name="adj2" fmla="val 20156900"/>
            <a:gd name="adj3" fmla="val 4636"/>
          </a:avLst>
        </a:prstGeom>
        <a:solidFill>
          <a:schemeClr val="accent3">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DF5F90E3-FD72-4FEE-9497-7B3F9EF8E26F}">
      <dsp:nvSpPr>
        <dsp:cNvPr id="0" name=""/>
        <dsp:cNvSpPr/>
      </dsp:nvSpPr>
      <dsp:spPr>
        <a:xfrm>
          <a:off x="2239840" y="-78019"/>
          <a:ext cx="2933250" cy="2933250"/>
        </a:xfrm>
        <a:prstGeom prst="blockArc">
          <a:avLst>
            <a:gd name="adj1" fmla="val 1257320"/>
            <a:gd name="adj2" fmla="val 9356900"/>
            <a:gd name="adj3" fmla="val 4636"/>
          </a:avLst>
        </a:prstGeom>
        <a:solidFill>
          <a:schemeClr val="accent2">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743B3636-30CE-47AD-A9A5-CF3A4FA561FF}">
      <dsp:nvSpPr>
        <dsp:cNvPr id="0" name=""/>
        <dsp:cNvSpPr/>
      </dsp:nvSpPr>
      <dsp:spPr>
        <a:xfrm>
          <a:off x="3038887" y="1230497"/>
          <a:ext cx="1349004" cy="1349004"/>
        </a:xfrm>
        <a:prstGeom prst="ellipse">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fa-IR" sz="1700" kern="1200" smtClean="0">
              <a:latin typeface="MS Gothic" panose="020B0609070205080204" pitchFamily="49" charset="-128"/>
              <a:ea typeface="MS Gothic" panose="020B0609070205080204" pitchFamily="49" charset="-128"/>
              <a:cs typeface="Arial Unicode MS" pitchFamily="34" charset="-128"/>
            </a:rPr>
            <a:t>شهرها</a:t>
          </a:r>
          <a:endParaRPr lang="en-US" sz="1700" kern="1200" dirty="0">
            <a:latin typeface="MS Gothic" panose="020B0609070205080204" pitchFamily="49" charset="-128"/>
            <a:ea typeface="MS Gothic" panose="020B0609070205080204" pitchFamily="49" charset="-128"/>
            <a:cs typeface="Arial Unicode MS" pitchFamily="34" charset="-128"/>
          </a:endParaRPr>
        </a:p>
      </dsp:txBody>
      <dsp:txXfrm>
        <a:off x="3236444" y="1428054"/>
        <a:ext cx="953890" cy="953890"/>
      </dsp:txXfrm>
    </dsp:sp>
    <dsp:sp modelId="{BECC9E2B-C283-491F-8DED-5ADB182DF97E}">
      <dsp:nvSpPr>
        <dsp:cNvPr id="0" name=""/>
        <dsp:cNvSpPr/>
      </dsp:nvSpPr>
      <dsp:spPr>
        <a:xfrm>
          <a:off x="4572188" y="1428819"/>
          <a:ext cx="944303" cy="944303"/>
        </a:xfrm>
        <a:prstGeom prst="ellipse">
          <a:avLst/>
        </a:prstGeom>
        <a:solidFill>
          <a:schemeClr val="accent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fa-IR" sz="1700" kern="1200" smtClean="0">
              <a:latin typeface="MS Gothic" panose="020B0609070205080204" pitchFamily="49" charset="-128"/>
              <a:ea typeface="MS Gothic" panose="020B0609070205080204" pitchFamily="49" charset="-128"/>
              <a:cs typeface="Arial Unicode MS" pitchFamily="34" charset="-128"/>
            </a:rPr>
            <a:t>درختی</a:t>
          </a:r>
          <a:endParaRPr lang="en-US" sz="1700" kern="1200" dirty="0">
            <a:latin typeface="MS Gothic" panose="020B0609070205080204" pitchFamily="49" charset="-128"/>
            <a:ea typeface="MS Gothic" panose="020B0609070205080204" pitchFamily="49" charset="-128"/>
            <a:cs typeface="Arial Unicode MS" pitchFamily="34" charset="-128"/>
          </a:endParaRPr>
        </a:p>
      </dsp:txBody>
      <dsp:txXfrm>
        <a:off x="4710478" y="1567109"/>
        <a:ext cx="667723" cy="667723"/>
      </dsp:txXfrm>
    </dsp:sp>
    <dsp:sp modelId="{6E007509-5702-488C-BFEF-AB5B1A8B6D8B}">
      <dsp:nvSpPr>
        <dsp:cNvPr id="0" name=""/>
        <dsp:cNvSpPr/>
      </dsp:nvSpPr>
      <dsp:spPr>
        <a:xfrm>
          <a:off x="1926066" y="1500336"/>
          <a:ext cx="944303" cy="944303"/>
        </a:xfrm>
        <a:prstGeom prst="ellipse">
          <a:avLst/>
        </a:prstGeom>
        <a:solidFill>
          <a:schemeClr val="accent3">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fa-IR" sz="1700" kern="1200" smtClean="0">
              <a:latin typeface="MS Gothic" panose="020B0609070205080204" pitchFamily="49" charset="-128"/>
              <a:ea typeface="MS Gothic" panose="020B0609070205080204" pitchFamily="49" charset="-128"/>
              <a:cs typeface="Arial Unicode MS" pitchFamily="34" charset="-128"/>
            </a:rPr>
            <a:t>نیمه شبکه ای</a:t>
          </a:r>
          <a:endParaRPr lang="en-US" sz="1700" kern="1200" dirty="0">
            <a:latin typeface="MS Gothic" panose="020B0609070205080204" pitchFamily="49" charset="-128"/>
            <a:ea typeface="MS Gothic" panose="020B0609070205080204" pitchFamily="49" charset="-128"/>
            <a:cs typeface="Arial Unicode MS" pitchFamily="34" charset="-128"/>
          </a:endParaRPr>
        </a:p>
      </dsp:txBody>
      <dsp:txXfrm>
        <a:off x="2064356" y="1638626"/>
        <a:ext cx="667723" cy="66772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10.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5C267653-CB3D-48BA-8CD4-BD9DD8475381}" type="datetimeFigureOut">
              <a:rPr lang="fa-IR" smtClean="0"/>
              <a:t>26/03/1442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59EAF58-BE94-4C00-ACE8-5B8E1C202A36}" type="slidenum">
              <a:rPr lang="fa-IR" smtClean="0"/>
              <a:t>‹#›</a:t>
            </a:fld>
            <a:endParaRPr lang="fa-IR"/>
          </a:p>
        </p:txBody>
      </p:sp>
    </p:spTree>
    <p:extLst>
      <p:ext uri="{BB962C8B-B14F-4D97-AF65-F5344CB8AC3E}">
        <p14:creationId xmlns:p14="http://schemas.microsoft.com/office/powerpoint/2010/main" val="293518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C267653-CB3D-48BA-8CD4-BD9DD8475381}" type="datetimeFigureOut">
              <a:rPr lang="fa-IR" smtClean="0"/>
              <a:t>26/03/1442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59EAF58-BE94-4C00-ACE8-5B8E1C202A36}" type="slidenum">
              <a:rPr lang="fa-IR" smtClean="0"/>
              <a:t>‹#›</a:t>
            </a:fld>
            <a:endParaRPr lang="fa-IR"/>
          </a:p>
        </p:txBody>
      </p:sp>
    </p:spTree>
    <p:extLst>
      <p:ext uri="{BB962C8B-B14F-4D97-AF65-F5344CB8AC3E}">
        <p14:creationId xmlns:p14="http://schemas.microsoft.com/office/powerpoint/2010/main" val="137917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365125"/>
            <a:ext cx="1478756"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71488" y="365125"/>
            <a:ext cx="4321969"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C267653-CB3D-48BA-8CD4-BD9DD8475381}" type="datetimeFigureOut">
              <a:rPr lang="fa-IR" smtClean="0"/>
              <a:t>26/03/1442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59EAF58-BE94-4C00-ACE8-5B8E1C202A36}" type="slidenum">
              <a:rPr lang="fa-IR" smtClean="0"/>
              <a:t>‹#›</a:t>
            </a:fld>
            <a:endParaRPr lang="fa-IR"/>
          </a:p>
        </p:txBody>
      </p:sp>
    </p:spTree>
    <p:extLst>
      <p:ext uri="{BB962C8B-B14F-4D97-AF65-F5344CB8AC3E}">
        <p14:creationId xmlns:p14="http://schemas.microsoft.com/office/powerpoint/2010/main" val="22477878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36346" y="1788454"/>
            <a:ext cx="6270922" cy="2098226"/>
          </a:xfrm>
        </p:spPr>
        <p:txBody>
          <a:bodyPr anchor="b">
            <a:noAutofit/>
          </a:bodyPr>
          <a:lstStyle>
            <a:lvl1pPr algn="ctr">
              <a:defRPr sz="60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09930" y="3956280"/>
            <a:ext cx="5123755" cy="1086237"/>
          </a:xfrm>
        </p:spPr>
        <p:txBody>
          <a:bodyPr>
            <a:normAutofit/>
          </a:bodyPr>
          <a:lstStyle>
            <a:lvl1pPr marL="0" indent="0" algn="ctr">
              <a:lnSpc>
                <a:spcPct val="112000"/>
              </a:lnSpc>
              <a:spcBef>
                <a:spcPts val="0"/>
              </a:spcBef>
              <a:spcAft>
                <a:spcPts val="0"/>
              </a:spcAft>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564644" y="6453386"/>
            <a:ext cx="1205958" cy="404614"/>
          </a:xfrm>
        </p:spPr>
        <p:txBody>
          <a:bodyPr/>
          <a:lstStyle>
            <a:lvl1pPr>
              <a:defRPr baseline="0">
                <a:solidFill>
                  <a:schemeClr val="tx2"/>
                </a:solidFill>
              </a:defRPr>
            </a:lvl1pPr>
          </a:lstStyle>
          <a:p>
            <a:fld id="{6E9D25C0-5E0D-42F6-838F-E99F61EB4F30}" type="datetimeFigureOut">
              <a:rPr lang="en-US" smtClean="0">
                <a:solidFill>
                  <a:srgbClr val="191B0E"/>
                </a:solidFill>
              </a:rPr>
              <a:pPr/>
              <a:t>11/11/2020</a:t>
            </a:fld>
            <a:endParaRPr lang="en-US">
              <a:solidFill>
                <a:srgbClr val="191B0E"/>
              </a:solidFill>
            </a:endParaRPr>
          </a:p>
        </p:txBody>
      </p:sp>
      <p:sp>
        <p:nvSpPr>
          <p:cNvPr id="5" name="Footer Placeholder 4"/>
          <p:cNvSpPr>
            <a:spLocks noGrp="1"/>
          </p:cNvSpPr>
          <p:nvPr>
            <p:ph type="ftr" sz="quarter" idx="11"/>
          </p:nvPr>
        </p:nvSpPr>
        <p:spPr>
          <a:xfrm>
            <a:off x="1938041" y="6453386"/>
            <a:ext cx="5267533" cy="404614"/>
          </a:xfrm>
        </p:spPr>
        <p:txBody>
          <a:bodyPr/>
          <a:lstStyle>
            <a:lvl1pPr algn="ctr">
              <a:defRPr baseline="0">
                <a:solidFill>
                  <a:schemeClr val="tx2"/>
                </a:solidFill>
              </a:defRPr>
            </a:lvl1pPr>
          </a:lstStyle>
          <a:p>
            <a:endParaRPr lang="en-US">
              <a:solidFill>
                <a:srgbClr val="191B0E"/>
              </a:solidFill>
            </a:endParaRPr>
          </a:p>
        </p:txBody>
      </p:sp>
      <p:sp>
        <p:nvSpPr>
          <p:cNvPr id="6" name="Slide Number Placeholder 5"/>
          <p:cNvSpPr>
            <a:spLocks noGrp="1"/>
          </p:cNvSpPr>
          <p:nvPr>
            <p:ph type="sldNum" sz="quarter" idx="12"/>
          </p:nvPr>
        </p:nvSpPr>
        <p:spPr>
          <a:xfrm>
            <a:off x="7373012" y="6453386"/>
            <a:ext cx="1197219" cy="404614"/>
          </a:xfrm>
        </p:spPr>
        <p:txBody>
          <a:bodyPr/>
          <a:lstStyle>
            <a:lvl1pPr>
              <a:defRPr baseline="0">
                <a:solidFill>
                  <a:schemeClr val="tx2"/>
                </a:solidFill>
              </a:defRPr>
            </a:lvl1pPr>
          </a:lstStyle>
          <a:p>
            <a:fld id="{38124A01-1001-4972-B9BF-633FA10A916C}" type="slidenum">
              <a:rPr lang="en-US" smtClean="0">
                <a:solidFill>
                  <a:srgbClr val="191B0E"/>
                </a:solidFill>
              </a:rPr>
              <a:pPr/>
              <a:t>‹#›</a:t>
            </a:fld>
            <a:endParaRPr lang="en-US">
              <a:solidFill>
                <a:srgbClr val="191B0E"/>
              </a:solidFill>
            </a:endParaRPr>
          </a:p>
        </p:txBody>
      </p:sp>
      <p:grpSp>
        <p:nvGrpSpPr>
          <p:cNvPr id="8" name="Group 7"/>
          <p:cNvGrpSpPr/>
          <p:nvPr/>
        </p:nvGrpSpPr>
        <p:grpSpPr>
          <a:xfrm>
            <a:off x="564643" y="744469"/>
            <a:ext cx="8005589" cy="5349671"/>
            <a:chOff x="564643" y="744469"/>
            <a:chExt cx="8005589" cy="5349671"/>
          </a:xfrm>
        </p:grpSpPr>
        <p:sp>
          <p:nvSpPr>
            <p:cNvPr id="11" name="Freeform 6"/>
            <p:cNvSpPr/>
            <p:nvPr/>
          </p:nvSpPr>
          <p:spPr bwMode="auto">
            <a:xfrm>
              <a:off x="6113972" y="1685652"/>
              <a:ext cx="2456260" cy="4408488"/>
            </a:xfrm>
            <a:custGeom>
              <a:avLst/>
              <a:gdLst/>
              <a:ahLst/>
              <a:cxnLst/>
              <a:rect l="l" t="t" r="r" b="b"/>
              <a:pathLst>
                <a:path w="10000" h="10000">
                  <a:moveTo>
                    <a:pt x="8761" y="0"/>
                  </a:moveTo>
                  <a:lnTo>
                    <a:pt x="10000" y="0"/>
                  </a:lnTo>
                  <a:lnTo>
                    <a:pt x="10000" y="10000"/>
                  </a:lnTo>
                  <a:lnTo>
                    <a:pt x="0" y="10000"/>
                  </a:lnTo>
                  <a:lnTo>
                    <a:pt x="0" y="9357"/>
                  </a:lnTo>
                  <a:lnTo>
                    <a:pt x="8761" y="935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564643" y="744469"/>
              <a:ext cx="2456505" cy="4408488"/>
            </a:xfrm>
            <a:custGeom>
              <a:avLst/>
              <a:gdLst/>
              <a:ahLst/>
              <a:cxnLst/>
              <a:rect l="l" t="t" r="r" b="b"/>
              <a:pathLst>
                <a:path w="10001" h="10000">
                  <a:moveTo>
                    <a:pt x="8762" y="0"/>
                  </a:moveTo>
                  <a:lnTo>
                    <a:pt x="10001" y="0"/>
                  </a:lnTo>
                  <a:lnTo>
                    <a:pt x="10001" y="10000"/>
                  </a:lnTo>
                  <a:lnTo>
                    <a:pt x="1" y="10000"/>
                  </a:lnTo>
                  <a:cubicBezTo>
                    <a:pt x="-2" y="9766"/>
                    <a:pt x="4" y="9586"/>
                    <a:pt x="1" y="9352"/>
                  </a:cubicBezTo>
                  <a:lnTo>
                    <a:pt x="8762" y="9346"/>
                  </a:lnTo>
                  <a:lnTo>
                    <a:pt x="8762"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21369486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E9D25C0-5E0D-42F6-838F-E99F61EB4F30}" type="datetimeFigureOut">
              <a:rPr lang="en-US" smtClean="0">
                <a:solidFill>
                  <a:srgbClr val="191B0E"/>
                </a:solidFill>
              </a:rPr>
              <a:pPr/>
              <a:t>11/11/2020</a:t>
            </a:fld>
            <a:endParaRPr lang="en-US">
              <a:solidFill>
                <a:srgbClr val="191B0E"/>
              </a:solidFill>
            </a:endParaRPr>
          </a:p>
        </p:txBody>
      </p:sp>
      <p:sp>
        <p:nvSpPr>
          <p:cNvPr id="5" name="Footer Placeholder 4"/>
          <p:cNvSpPr>
            <a:spLocks noGrp="1"/>
          </p:cNvSpPr>
          <p:nvPr>
            <p:ph type="ftr" sz="quarter" idx="11"/>
          </p:nvPr>
        </p:nvSpPr>
        <p:spPr/>
        <p:txBody>
          <a:bodyPr/>
          <a:lstStyle/>
          <a:p>
            <a:endParaRPr lang="en-US">
              <a:solidFill>
                <a:srgbClr val="191B0E"/>
              </a:solidFill>
            </a:endParaRPr>
          </a:p>
        </p:txBody>
      </p:sp>
      <p:sp>
        <p:nvSpPr>
          <p:cNvPr id="6" name="Slide Number Placeholder 5"/>
          <p:cNvSpPr>
            <a:spLocks noGrp="1"/>
          </p:cNvSpPr>
          <p:nvPr>
            <p:ph type="sldNum" sz="quarter" idx="12"/>
          </p:nvPr>
        </p:nvSpPr>
        <p:spPr/>
        <p:txBody>
          <a:bodyPr/>
          <a:lstStyle/>
          <a:p>
            <a:fld id="{38124A01-1001-4972-B9BF-633FA10A916C}" type="slidenum">
              <a:rPr lang="en-US" smtClean="0">
                <a:solidFill>
                  <a:srgbClr val="191B0E"/>
                </a:solidFill>
              </a:rPr>
              <a:pPr/>
              <a:t>‹#›</a:t>
            </a:fld>
            <a:endParaRPr lang="en-US">
              <a:solidFill>
                <a:srgbClr val="191B0E"/>
              </a:solidFill>
            </a:endParaRPr>
          </a:p>
        </p:txBody>
      </p:sp>
    </p:spTree>
    <p:extLst>
      <p:ext uri="{BB962C8B-B14F-4D97-AF65-F5344CB8AC3E}">
        <p14:creationId xmlns:p14="http://schemas.microsoft.com/office/powerpoint/2010/main" val="35695359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73769" y="1301361"/>
            <a:ext cx="7209728" cy="2852737"/>
          </a:xfrm>
        </p:spPr>
        <p:txBody>
          <a:bodyPr anchor="b">
            <a:normAutofit/>
          </a:bodyPr>
          <a:lstStyle>
            <a:lvl1pPr algn="r">
              <a:defRPr sz="6000" cap="all"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73769" y="4216328"/>
            <a:ext cx="7209728" cy="1143324"/>
          </a:xfrm>
        </p:spPr>
        <p:txBody>
          <a:bodyPr/>
          <a:lstStyle>
            <a:lvl1pPr marL="0" indent="0" algn="r">
              <a:lnSpc>
                <a:spcPct val="112000"/>
              </a:lnSpc>
              <a:spcBef>
                <a:spcPts val="0"/>
              </a:spcBef>
              <a:spcAft>
                <a:spcPts val="0"/>
              </a:spcAft>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4181" y="6453386"/>
            <a:ext cx="1216807" cy="404614"/>
          </a:xfrm>
        </p:spPr>
        <p:txBody>
          <a:bodyPr/>
          <a:lstStyle>
            <a:lvl1pPr>
              <a:defRPr>
                <a:solidFill>
                  <a:schemeClr val="tx2"/>
                </a:solidFill>
              </a:defRPr>
            </a:lvl1pPr>
          </a:lstStyle>
          <a:p>
            <a:fld id="{6E9D25C0-5E0D-42F6-838F-E99F61EB4F30}" type="datetimeFigureOut">
              <a:rPr lang="en-US" smtClean="0">
                <a:solidFill>
                  <a:srgbClr val="EFEDE3"/>
                </a:solidFill>
              </a:rPr>
              <a:pPr/>
              <a:t>11/11/2020</a:t>
            </a:fld>
            <a:endParaRPr lang="en-US">
              <a:solidFill>
                <a:srgbClr val="EFEDE3"/>
              </a:solidFill>
            </a:endParaRPr>
          </a:p>
        </p:txBody>
      </p:sp>
      <p:sp>
        <p:nvSpPr>
          <p:cNvPr id="5" name="Footer Placeholder 4"/>
          <p:cNvSpPr>
            <a:spLocks noGrp="1"/>
          </p:cNvSpPr>
          <p:nvPr>
            <p:ph type="ftr" sz="quarter" idx="11"/>
          </p:nvPr>
        </p:nvSpPr>
        <p:spPr>
          <a:xfrm>
            <a:off x="1938234" y="6453386"/>
            <a:ext cx="5267533" cy="404614"/>
          </a:xfrm>
        </p:spPr>
        <p:txBody>
          <a:bodyPr/>
          <a:lstStyle>
            <a:lvl1pPr algn="ctr">
              <a:defRPr>
                <a:solidFill>
                  <a:schemeClr val="tx2"/>
                </a:solidFill>
              </a:defRPr>
            </a:lvl1pPr>
          </a:lstStyle>
          <a:p>
            <a:endParaRPr lang="en-US">
              <a:solidFill>
                <a:srgbClr val="EFEDE3"/>
              </a:solidFill>
            </a:endParaRPr>
          </a:p>
        </p:txBody>
      </p:sp>
      <p:sp>
        <p:nvSpPr>
          <p:cNvPr id="6" name="Slide Number Placeholder 5"/>
          <p:cNvSpPr>
            <a:spLocks noGrp="1"/>
          </p:cNvSpPr>
          <p:nvPr>
            <p:ph type="sldNum" sz="quarter" idx="12"/>
          </p:nvPr>
        </p:nvSpPr>
        <p:spPr>
          <a:xfrm>
            <a:off x="7373012" y="6453386"/>
            <a:ext cx="1197219" cy="404614"/>
          </a:xfrm>
        </p:spPr>
        <p:txBody>
          <a:bodyPr/>
          <a:lstStyle>
            <a:lvl1pPr>
              <a:defRPr>
                <a:solidFill>
                  <a:schemeClr val="tx2"/>
                </a:solidFill>
              </a:defRPr>
            </a:lvl1pPr>
          </a:lstStyle>
          <a:p>
            <a:fld id="{38124A01-1001-4972-B9BF-633FA10A916C}" type="slidenum">
              <a:rPr lang="en-US" smtClean="0">
                <a:solidFill>
                  <a:srgbClr val="EFEDE3"/>
                </a:solidFill>
              </a:rPr>
              <a:pPr/>
              <a:t>‹#›</a:t>
            </a:fld>
            <a:endParaRPr lang="en-US">
              <a:solidFill>
                <a:srgbClr val="EFEDE3"/>
              </a:solidFill>
            </a:endParaRPr>
          </a:p>
        </p:txBody>
      </p:sp>
      <p:sp>
        <p:nvSpPr>
          <p:cNvPr id="7" name="Freeform 6"/>
          <p:cNvSpPr/>
          <p:nvPr/>
        </p:nvSpPr>
        <p:spPr bwMode="auto">
          <a:xfrm>
            <a:off x="6113972" y="1685652"/>
            <a:ext cx="245626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bg2"/>
          </a:solidFill>
          <a:ln w="0">
            <a:noFill/>
            <a:prstDash val="solid"/>
            <a:round/>
            <a:headEnd/>
            <a:tailEnd/>
          </a:ln>
        </p:spPr>
      </p:sp>
      <p:sp>
        <p:nvSpPr>
          <p:cNvPr id="8" name="Freeform 7" title="Crop Mark"/>
          <p:cNvSpPr/>
          <p:nvPr/>
        </p:nvSpPr>
        <p:spPr bwMode="auto">
          <a:xfrm>
            <a:off x="6113972" y="1685652"/>
            <a:ext cx="245626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4292771858"/>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8700" y="2286000"/>
            <a:ext cx="3335840"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894052" y="2286000"/>
            <a:ext cx="3335840"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E9D25C0-5E0D-42F6-838F-E99F61EB4F30}" type="datetimeFigureOut">
              <a:rPr lang="en-US" smtClean="0">
                <a:solidFill>
                  <a:srgbClr val="191B0E"/>
                </a:solidFill>
              </a:rPr>
              <a:pPr/>
              <a:t>11/11/2020</a:t>
            </a:fld>
            <a:endParaRPr lang="en-US">
              <a:solidFill>
                <a:srgbClr val="191B0E"/>
              </a:solidFill>
            </a:endParaRPr>
          </a:p>
        </p:txBody>
      </p:sp>
      <p:sp>
        <p:nvSpPr>
          <p:cNvPr id="6" name="Footer Placeholder 5"/>
          <p:cNvSpPr>
            <a:spLocks noGrp="1"/>
          </p:cNvSpPr>
          <p:nvPr>
            <p:ph type="ftr" sz="quarter" idx="11"/>
          </p:nvPr>
        </p:nvSpPr>
        <p:spPr/>
        <p:txBody>
          <a:bodyPr/>
          <a:lstStyle/>
          <a:p>
            <a:endParaRPr lang="en-US">
              <a:solidFill>
                <a:srgbClr val="191B0E"/>
              </a:solidFill>
            </a:endParaRPr>
          </a:p>
        </p:txBody>
      </p:sp>
      <p:sp>
        <p:nvSpPr>
          <p:cNvPr id="7" name="Slide Number Placeholder 6"/>
          <p:cNvSpPr>
            <a:spLocks noGrp="1"/>
          </p:cNvSpPr>
          <p:nvPr>
            <p:ph type="sldNum" sz="quarter" idx="12"/>
          </p:nvPr>
        </p:nvSpPr>
        <p:spPr/>
        <p:txBody>
          <a:bodyPr/>
          <a:lstStyle/>
          <a:p>
            <a:fld id="{38124A01-1001-4972-B9BF-633FA10A916C}" type="slidenum">
              <a:rPr lang="en-US" smtClean="0">
                <a:solidFill>
                  <a:srgbClr val="191B0E"/>
                </a:solidFill>
              </a:rPr>
              <a:pPr/>
              <a:t>‹#›</a:t>
            </a:fld>
            <a:endParaRPr lang="en-US">
              <a:solidFill>
                <a:srgbClr val="191B0E"/>
              </a:solidFill>
            </a:endParaRPr>
          </a:p>
        </p:txBody>
      </p:sp>
    </p:spTree>
    <p:extLst>
      <p:ext uri="{BB962C8B-B14F-4D97-AF65-F5344CB8AC3E}">
        <p14:creationId xmlns:p14="http://schemas.microsoft.com/office/powerpoint/2010/main" val="17786886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28700" y="685800"/>
            <a:ext cx="72009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28700" y="2340230"/>
            <a:ext cx="3335840" cy="823912"/>
          </a:xfrm>
        </p:spPr>
        <p:txBody>
          <a:bodyPr anchor="b">
            <a:noAutofit/>
          </a:bodyPr>
          <a:lstStyle>
            <a:lvl1pPr marL="0" indent="0">
              <a:lnSpc>
                <a:spcPct val="84000"/>
              </a:lnSpc>
              <a:spcBef>
                <a:spcPts val="0"/>
              </a:spcBef>
              <a:spcAft>
                <a:spcPts val="0"/>
              </a:spcAft>
              <a:buNone/>
              <a:defRPr sz="240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028700" y="3305208"/>
            <a:ext cx="3335839"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93760" y="2349754"/>
            <a:ext cx="3335840" cy="823912"/>
          </a:xfrm>
        </p:spPr>
        <p:txBody>
          <a:bodyPr anchor="b">
            <a:noAutofit/>
          </a:bodyPr>
          <a:lstStyle>
            <a:lvl1pPr marL="0" indent="0">
              <a:lnSpc>
                <a:spcPct val="84000"/>
              </a:lnSpc>
              <a:spcBef>
                <a:spcPts val="0"/>
              </a:spcBef>
              <a:spcAft>
                <a:spcPts val="0"/>
              </a:spcAft>
              <a:buNone/>
              <a:defRPr sz="240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893760" y="3305208"/>
            <a:ext cx="3335840"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E9D25C0-5E0D-42F6-838F-E99F61EB4F30}" type="datetimeFigureOut">
              <a:rPr lang="en-US" smtClean="0">
                <a:solidFill>
                  <a:srgbClr val="191B0E"/>
                </a:solidFill>
              </a:rPr>
              <a:pPr/>
              <a:t>11/11/2020</a:t>
            </a:fld>
            <a:endParaRPr lang="en-US">
              <a:solidFill>
                <a:srgbClr val="191B0E"/>
              </a:solidFill>
            </a:endParaRPr>
          </a:p>
        </p:txBody>
      </p:sp>
      <p:sp>
        <p:nvSpPr>
          <p:cNvPr id="8" name="Footer Placeholder 7"/>
          <p:cNvSpPr>
            <a:spLocks noGrp="1"/>
          </p:cNvSpPr>
          <p:nvPr>
            <p:ph type="ftr" sz="quarter" idx="11"/>
          </p:nvPr>
        </p:nvSpPr>
        <p:spPr/>
        <p:txBody>
          <a:bodyPr/>
          <a:lstStyle/>
          <a:p>
            <a:endParaRPr lang="en-US">
              <a:solidFill>
                <a:srgbClr val="191B0E"/>
              </a:solidFill>
            </a:endParaRPr>
          </a:p>
        </p:txBody>
      </p:sp>
      <p:sp>
        <p:nvSpPr>
          <p:cNvPr id="9" name="Slide Number Placeholder 8"/>
          <p:cNvSpPr>
            <a:spLocks noGrp="1"/>
          </p:cNvSpPr>
          <p:nvPr>
            <p:ph type="sldNum" sz="quarter" idx="12"/>
          </p:nvPr>
        </p:nvSpPr>
        <p:spPr/>
        <p:txBody>
          <a:bodyPr/>
          <a:lstStyle/>
          <a:p>
            <a:fld id="{38124A01-1001-4972-B9BF-633FA10A916C}" type="slidenum">
              <a:rPr lang="en-US" smtClean="0">
                <a:solidFill>
                  <a:srgbClr val="191B0E"/>
                </a:solidFill>
              </a:rPr>
              <a:pPr/>
              <a:t>‹#›</a:t>
            </a:fld>
            <a:endParaRPr lang="en-US">
              <a:solidFill>
                <a:srgbClr val="191B0E"/>
              </a:solidFill>
            </a:endParaRPr>
          </a:p>
        </p:txBody>
      </p:sp>
    </p:spTree>
    <p:extLst>
      <p:ext uri="{BB962C8B-B14F-4D97-AF65-F5344CB8AC3E}">
        <p14:creationId xmlns:p14="http://schemas.microsoft.com/office/powerpoint/2010/main" val="11699503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E9D25C0-5E0D-42F6-838F-E99F61EB4F30}" type="datetimeFigureOut">
              <a:rPr lang="en-US" smtClean="0">
                <a:solidFill>
                  <a:srgbClr val="191B0E"/>
                </a:solidFill>
              </a:rPr>
              <a:pPr/>
              <a:t>11/11/2020</a:t>
            </a:fld>
            <a:endParaRPr lang="en-US">
              <a:solidFill>
                <a:srgbClr val="191B0E"/>
              </a:solidFill>
            </a:endParaRPr>
          </a:p>
        </p:txBody>
      </p:sp>
      <p:sp>
        <p:nvSpPr>
          <p:cNvPr id="4" name="Footer Placeholder 3"/>
          <p:cNvSpPr>
            <a:spLocks noGrp="1"/>
          </p:cNvSpPr>
          <p:nvPr>
            <p:ph type="ftr" sz="quarter" idx="11"/>
          </p:nvPr>
        </p:nvSpPr>
        <p:spPr/>
        <p:txBody>
          <a:bodyPr/>
          <a:lstStyle/>
          <a:p>
            <a:endParaRPr lang="en-US">
              <a:solidFill>
                <a:srgbClr val="191B0E"/>
              </a:solidFill>
            </a:endParaRPr>
          </a:p>
        </p:txBody>
      </p:sp>
      <p:sp>
        <p:nvSpPr>
          <p:cNvPr id="5" name="Slide Number Placeholder 4"/>
          <p:cNvSpPr>
            <a:spLocks noGrp="1"/>
          </p:cNvSpPr>
          <p:nvPr>
            <p:ph type="sldNum" sz="quarter" idx="12"/>
          </p:nvPr>
        </p:nvSpPr>
        <p:spPr/>
        <p:txBody>
          <a:bodyPr/>
          <a:lstStyle/>
          <a:p>
            <a:fld id="{38124A01-1001-4972-B9BF-633FA10A916C}" type="slidenum">
              <a:rPr lang="en-US" smtClean="0">
                <a:solidFill>
                  <a:srgbClr val="191B0E"/>
                </a:solidFill>
              </a:rPr>
              <a:pPr/>
              <a:t>‹#›</a:t>
            </a:fld>
            <a:endParaRPr lang="en-US">
              <a:solidFill>
                <a:srgbClr val="191B0E"/>
              </a:solidFill>
            </a:endParaRPr>
          </a:p>
        </p:txBody>
      </p:sp>
    </p:spTree>
    <p:extLst>
      <p:ext uri="{BB962C8B-B14F-4D97-AF65-F5344CB8AC3E}">
        <p14:creationId xmlns:p14="http://schemas.microsoft.com/office/powerpoint/2010/main" val="2949111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9D25C0-5E0D-42F6-838F-E99F61EB4F30}" type="datetimeFigureOut">
              <a:rPr lang="en-US" smtClean="0">
                <a:solidFill>
                  <a:srgbClr val="191B0E"/>
                </a:solidFill>
              </a:rPr>
              <a:pPr/>
              <a:t>11/11/2020</a:t>
            </a:fld>
            <a:endParaRPr lang="en-US">
              <a:solidFill>
                <a:srgbClr val="191B0E"/>
              </a:solidFill>
            </a:endParaRPr>
          </a:p>
        </p:txBody>
      </p:sp>
      <p:sp>
        <p:nvSpPr>
          <p:cNvPr id="3" name="Footer Placeholder 2"/>
          <p:cNvSpPr>
            <a:spLocks noGrp="1"/>
          </p:cNvSpPr>
          <p:nvPr>
            <p:ph type="ftr" sz="quarter" idx="11"/>
          </p:nvPr>
        </p:nvSpPr>
        <p:spPr/>
        <p:txBody>
          <a:bodyPr/>
          <a:lstStyle/>
          <a:p>
            <a:endParaRPr lang="en-US">
              <a:solidFill>
                <a:srgbClr val="191B0E"/>
              </a:solidFill>
            </a:endParaRPr>
          </a:p>
        </p:txBody>
      </p:sp>
      <p:sp>
        <p:nvSpPr>
          <p:cNvPr id="4" name="Slide Number Placeholder 3"/>
          <p:cNvSpPr>
            <a:spLocks noGrp="1"/>
          </p:cNvSpPr>
          <p:nvPr>
            <p:ph type="sldNum" sz="quarter" idx="12"/>
          </p:nvPr>
        </p:nvSpPr>
        <p:spPr/>
        <p:txBody>
          <a:bodyPr/>
          <a:lstStyle/>
          <a:p>
            <a:fld id="{38124A01-1001-4972-B9BF-633FA10A916C}" type="slidenum">
              <a:rPr lang="en-US" smtClean="0">
                <a:solidFill>
                  <a:srgbClr val="191B0E"/>
                </a:solidFill>
              </a:rPr>
              <a:pPr/>
              <a:t>‹#›</a:t>
            </a:fld>
            <a:endParaRPr lang="en-US">
              <a:solidFill>
                <a:srgbClr val="191B0E"/>
              </a:solidFill>
            </a:endParaRPr>
          </a:p>
        </p:txBody>
      </p:sp>
    </p:spTree>
    <p:extLst>
      <p:ext uri="{BB962C8B-B14F-4D97-AF65-F5344CB8AC3E}">
        <p14:creationId xmlns:p14="http://schemas.microsoft.com/office/powerpoint/2010/main" val="8050783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chor="t">
            <a:noAutofit/>
          </a:bodyPr>
          <a:lstStyle>
            <a:lvl1pPr>
              <a:lnSpc>
                <a:spcPct val="84000"/>
              </a:lnSpc>
              <a:defRPr sz="44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92015" y="685801"/>
            <a:ext cx="3909060" cy="5175250"/>
          </a:xfrm>
        </p:spPr>
        <p:txBody>
          <a:bodyPr/>
          <a:lstStyle>
            <a:lvl1pPr>
              <a:defRPr sz="1500"/>
            </a:lvl1pPr>
            <a:lvl2pPr>
              <a:defRPr sz="1500"/>
            </a:lvl2pPr>
            <a:lvl3pPr>
              <a:defRPr sz="1350"/>
            </a:lvl3pPr>
            <a:lvl4pPr>
              <a:defRPr sz="135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42925" y="2856344"/>
            <a:ext cx="2891790" cy="3011056"/>
          </a:xfrm>
        </p:spPr>
        <p:txBody>
          <a:bodyPr>
            <a:normAutofit/>
          </a:bodyPr>
          <a:lstStyle>
            <a:lvl1pPr marL="0" indent="0">
              <a:lnSpc>
                <a:spcPct val="113000"/>
              </a:lnSpc>
              <a:spcBef>
                <a:spcPts val="0"/>
              </a:spcBef>
              <a:spcAft>
                <a:spcPts val="1500"/>
              </a:spcAft>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a:xfrm>
            <a:off x="542925" y="6453386"/>
            <a:ext cx="903429" cy="404614"/>
          </a:xfrm>
        </p:spPr>
        <p:txBody>
          <a:bodyPr/>
          <a:lstStyle>
            <a:lvl1pPr>
              <a:defRPr>
                <a:solidFill>
                  <a:schemeClr val="tx2"/>
                </a:solidFill>
              </a:defRPr>
            </a:lvl1pPr>
          </a:lstStyle>
          <a:p>
            <a:fld id="{6E9D25C0-5E0D-42F6-838F-E99F61EB4F30}" type="datetimeFigureOut">
              <a:rPr lang="en-US" smtClean="0">
                <a:solidFill>
                  <a:srgbClr val="191B0E"/>
                </a:solidFill>
              </a:rPr>
              <a:pPr/>
              <a:t>11/11/2020</a:t>
            </a:fld>
            <a:endParaRPr lang="en-US">
              <a:solidFill>
                <a:srgbClr val="191B0E"/>
              </a:solidFill>
            </a:endParaRPr>
          </a:p>
        </p:txBody>
      </p:sp>
      <p:sp>
        <p:nvSpPr>
          <p:cNvPr id="6" name="Footer Placeholder 5"/>
          <p:cNvSpPr>
            <a:spLocks noGrp="1"/>
          </p:cNvSpPr>
          <p:nvPr>
            <p:ph type="ftr" sz="quarter" idx="11"/>
          </p:nvPr>
        </p:nvSpPr>
        <p:spPr>
          <a:xfrm>
            <a:off x="1654459" y="6453386"/>
            <a:ext cx="1780256" cy="404614"/>
          </a:xfrm>
        </p:spPr>
        <p:txBody>
          <a:bodyPr/>
          <a:lstStyle>
            <a:lvl1pPr>
              <a:defRPr>
                <a:solidFill>
                  <a:schemeClr val="tx2"/>
                </a:solidFill>
              </a:defRPr>
            </a:lvl1pPr>
          </a:lstStyle>
          <a:p>
            <a:endParaRPr lang="en-US">
              <a:solidFill>
                <a:srgbClr val="191B0E"/>
              </a:solidFill>
            </a:endParaRPr>
          </a:p>
        </p:txBody>
      </p:sp>
      <p:sp>
        <p:nvSpPr>
          <p:cNvPr id="7" name="Slide Number Placeholder 6"/>
          <p:cNvSpPr>
            <a:spLocks noGrp="1"/>
          </p:cNvSpPr>
          <p:nvPr>
            <p:ph type="sldNum" sz="quarter" idx="12"/>
          </p:nvPr>
        </p:nvSpPr>
        <p:spPr>
          <a:xfrm>
            <a:off x="7412355" y="6453386"/>
            <a:ext cx="1197219" cy="404614"/>
          </a:xfrm>
        </p:spPr>
        <p:txBody>
          <a:bodyPr/>
          <a:lstStyle>
            <a:lvl1pPr>
              <a:defRPr>
                <a:solidFill>
                  <a:schemeClr val="tx2"/>
                </a:solidFill>
              </a:defRPr>
            </a:lvl1pPr>
          </a:lstStyle>
          <a:p>
            <a:fld id="{38124A01-1001-4972-B9BF-633FA10A916C}" type="slidenum">
              <a:rPr lang="en-US" smtClean="0">
                <a:solidFill>
                  <a:srgbClr val="191B0E"/>
                </a:solidFill>
              </a:rPr>
              <a:pPr/>
              <a:t>‹#›</a:t>
            </a:fld>
            <a:endParaRPr lang="en-US">
              <a:solidFill>
                <a:srgbClr val="191B0E"/>
              </a:solidFill>
            </a:endParaRPr>
          </a:p>
        </p:txBody>
      </p:sp>
      <p:sp>
        <p:nvSpPr>
          <p:cNvPr id="9" name="Rectangle 8"/>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Divider Bar"/>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78135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C267653-CB3D-48BA-8CD4-BD9DD8475381}" type="datetimeFigureOut">
              <a:rPr lang="fa-IR" smtClean="0"/>
              <a:t>26/03/1442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59EAF58-BE94-4C00-ACE8-5B8E1C202A36}" type="slidenum">
              <a:rPr lang="fa-IR" smtClean="0"/>
              <a:t>‹#›</a:t>
            </a:fld>
            <a:endParaRPr lang="fa-IR"/>
          </a:p>
        </p:txBody>
      </p:sp>
    </p:spTree>
    <p:extLst>
      <p:ext uri="{BB962C8B-B14F-4D97-AF65-F5344CB8AC3E}">
        <p14:creationId xmlns:p14="http://schemas.microsoft.com/office/powerpoint/2010/main" val="7739100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chor="t">
            <a:normAutofit/>
          </a:bodyPr>
          <a:lstStyle>
            <a:lvl1pPr>
              <a:lnSpc>
                <a:spcPct val="84000"/>
              </a:lnSpc>
              <a:defRPr sz="44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149090" y="1"/>
            <a:ext cx="4994910" cy="6857999"/>
          </a:xfrm>
        </p:spPr>
        <p:txBody>
          <a:bodyPr anchor="t">
            <a:normAutofit/>
          </a:bodyPr>
          <a:lstStyle>
            <a:lvl1pPr marL="0" indent="0">
              <a:buNone/>
              <a:defRPr sz="1500"/>
            </a:lvl1pPr>
            <a:lvl2pPr marL="342900" indent="0">
              <a:buNone/>
              <a:defRPr sz="1500"/>
            </a:lvl2pPr>
            <a:lvl3pPr marL="685800" indent="0">
              <a:buNone/>
              <a:defRPr sz="15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542925" y="2855968"/>
            <a:ext cx="2891790" cy="3011432"/>
          </a:xfrm>
        </p:spPr>
        <p:txBody>
          <a:bodyPr>
            <a:normAutofit/>
          </a:bodyPr>
          <a:lstStyle>
            <a:lvl1pPr marL="0" indent="0">
              <a:lnSpc>
                <a:spcPct val="113000"/>
              </a:lnSpc>
              <a:spcBef>
                <a:spcPts val="0"/>
              </a:spcBef>
              <a:spcAft>
                <a:spcPts val="1500"/>
              </a:spcAft>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a:xfrm>
            <a:off x="542925" y="6453386"/>
            <a:ext cx="903429" cy="404614"/>
          </a:xfrm>
        </p:spPr>
        <p:txBody>
          <a:bodyPr/>
          <a:lstStyle>
            <a:lvl1pPr>
              <a:defRPr>
                <a:solidFill>
                  <a:schemeClr val="tx2"/>
                </a:solidFill>
              </a:defRPr>
            </a:lvl1pPr>
          </a:lstStyle>
          <a:p>
            <a:fld id="{6E9D25C0-5E0D-42F6-838F-E99F61EB4F30}" type="datetimeFigureOut">
              <a:rPr lang="en-US" smtClean="0">
                <a:solidFill>
                  <a:srgbClr val="191B0E"/>
                </a:solidFill>
              </a:rPr>
              <a:pPr/>
              <a:t>11/11/2020</a:t>
            </a:fld>
            <a:endParaRPr lang="en-US">
              <a:solidFill>
                <a:srgbClr val="191B0E"/>
              </a:solidFill>
            </a:endParaRPr>
          </a:p>
        </p:txBody>
      </p:sp>
      <p:sp>
        <p:nvSpPr>
          <p:cNvPr id="6" name="Footer Placeholder 5"/>
          <p:cNvSpPr>
            <a:spLocks noGrp="1"/>
          </p:cNvSpPr>
          <p:nvPr>
            <p:ph type="ftr" sz="quarter" idx="11"/>
          </p:nvPr>
        </p:nvSpPr>
        <p:spPr>
          <a:xfrm>
            <a:off x="1654459" y="6453386"/>
            <a:ext cx="1780256" cy="404614"/>
          </a:xfrm>
        </p:spPr>
        <p:txBody>
          <a:bodyPr/>
          <a:lstStyle>
            <a:lvl1pPr>
              <a:defRPr>
                <a:solidFill>
                  <a:schemeClr val="tx2"/>
                </a:solidFill>
              </a:defRPr>
            </a:lvl1pPr>
          </a:lstStyle>
          <a:p>
            <a:endParaRPr lang="en-US">
              <a:solidFill>
                <a:srgbClr val="191B0E"/>
              </a:solidFill>
            </a:endParaRPr>
          </a:p>
        </p:txBody>
      </p:sp>
      <p:sp>
        <p:nvSpPr>
          <p:cNvPr id="7" name="Slide Number Placeholder 6"/>
          <p:cNvSpPr>
            <a:spLocks noGrp="1"/>
          </p:cNvSpPr>
          <p:nvPr>
            <p:ph type="sldNum" sz="quarter" idx="12"/>
          </p:nvPr>
        </p:nvSpPr>
        <p:spPr>
          <a:xfrm>
            <a:off x="7412355" y="6453386"/>
            <a:ext cx="1197219" cy="404614"/>
          </a:xfrm>
        </p:spPr>
        <p:txBody>
          <a:bodyPr/>
          <a:lstStyle>
            <a:lvl1pPr>
              <a:defRPr>
                <a:solidFill>
                  <a:schemeClr val="tx2"/>
                </a:solidFill>
              </a:defRPr>
            </a:lvl1pPr>
          </a:lstStyle>
          <a:p>
            <a:fld id="{38124A01-1001-4972-B9BF-633FA10A916C}" type="slidenum">
              <a:rPr lang="en-US" smtClean="0">
                <a:solidFill>
                  <a:srgbClr val="191B0E"/>
                </a:solidFill>
              </a:rPr>
              <a:pPr/>
              <a:t>‹#›</a:t>
            </a:fld>
            <a:endParaRPr lang="en-US">
              <a:solidFill>
                <a:srgbClr val="191B0E"/>
              </a:solidFill>
            </a:endParaRPr>
          </a:p>
        </p:txBody>
      </p:sp>
      <p:sp>
        <p:nvSpPr>
          <p:cNvPr id="9" name="Rectangle 8"/>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Divider Bar"/>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013657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8700" y="2295526"/>
            <a:ext cx="7200900" cy="3571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E9D25C0-5E0D-42F6-838F-E99F61EB4F30}" type="datetimeFigureOut">
              <a:rPr lang="en-US" smtClean="0">
                <a:solidFill>
                  <a:srgbClr val="191B0E"/>
                </a:solidFill>
              </a:rPr>
              <a:pPr/>
              <a:t>11/11/2020</a:t>
            </a:fld>
            <a:endParaRPr lang="en-US">
              <a:solidFill>
                <a:srgbClr val="191B0E"/>
              </a:solidFill>
            </a:endParaRPr>
          </a:p>
        </p:txBody>
      </p:sp>
      <p:sp>
        <p:nvSpPr>
          <p:cNvPr id="5" name="Footer Placeholder 4"/>
          <p:cNvSpPr>
            <a:spLocks noGrp="1"/>
          </p:cNvSpPr>
          <p:nvPr>
            <p:ph type="ftr" sz="quarter" idx="11"/>
          </p:nvPr>
        </p:nvSpPr>
        <p:spPr/>
        <p:txBody>
          <a:bodyPr/>
          <a:lstStyle/>
          <a:p>
            <a:endParaRPr lang="en-US">
              <a:solidFill>
                <a:srgbClr val="191B0E"/>
              </a:solidFill>
            </a:endParaRPr>
          </a:p>
        </p:txBody>
      </p:sp>
      <p:sp>
        <p:nvSpPr>
          <p:cNvPr id="6" name="Slide Number Placeholder 5"/>
          <p:cNvSpPr>
            <a:spLocks noGrp="1"/>
          </p:cNvSpPr>
          <p:nvPr>
            <p:ph type="sldNum" sz="quarter" idx="12"/>
          </p:nvPr>
        </p:nvSpPr>
        <p:spPr/>
        <p:txBody>
          <a:bodyPr/>
          <a:lstStyle/>
          <a:p>
            <a:fld id="{38124A01-1001-4972-B9BF-633FA10A916C}" type="slidenum">
              <a:rPr lang="en-US" smtClean="0">
                <a:solidFill>
                  <a:srgbClr val="191B0E"/>
                </a:solidFill>
              </a:rPr>
              <a:pPr/>
              <a:t>‹#›</a:t>
            </a:fld>
            <a:endParaRPr lang="en-US">
              <a:solidFill>
                <a:srgbClr val="191B0E"/>
              </a:solidFill>
            </a:endParaRPr>
          </a:p>
        </p:txBody>
      </p:sp>
    </p:spTree>
    <p:extLst>
      <p:ext uri="{BB962C8B-B14F-4D97-AF65-F5344CB8AC3E}">
        <p14:creationId xmlns:p14="http://schemas.microsoft.com/office/powerpoint/2010/main" val="39549632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80797" y="624156"/>
            <a:ext cx="1490950"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8700" y="624156"/>
            <a:ext cx="5724525" cy="52432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E9D25C0-5E0D-42F6-838F-E99F61EB4F30}" type="datetimeFigureOut">
              <a:rPr lang="en-US" smtClean="0">
                <a:solidFill>
                  <a:srgbClr val="191B0E"/>
                </a:solidFill>
              </a:rPr>
              <a:pPr/>
              <a:t>11/11/2020</a:t>
            </a:fld>
            <a:endParaRPr lang="en-US">
              <a:solidFill>
                <a:srgbClr val="191B0E"/>
              </a:solidFill>
            </a:endParaRPr>
          </a:p>
        </p:txBody>
      </p:sp>
      <p:sp>
        <p:nvSpPr>
          <p:cNvPr id="5" name="Footer Placeholder 4"/>
          <p:cNvSpPr>
            <a:spLocks noGrp="1"/>
          </p:cNvSpPr>
          <p:nvPr>
            <p:ph type="ftr" sz="quarter" idx="11"/>
          </p:nvPr>
        </p:nvSpPr>
        <p:spPr/>
        <p:txBody>
          <a:bodyPr/>
          <a:lstStyle/>
          <a:p>
            <a:endParaRPr lang="en-US">
              <a:solidFill>
                <a:srgbClr val="191B0E"/>
              </a:solidFill>
            </a:endParaRPr>
          </a:p>
        </p:txBody>
      </p:sp>
      <p:sp>
        <p:nvSpPr>
          <p:cNvPr id="6" name="Slide Number Placeholder 5"/>
          <p:cNvSpPr>
            <a:spLocks noGrp="1"/>
          </p:cNvSpPr>
          <p:nvPr>
            <p:ph type="sldNum" sz="quarter" idx="12"/>
          </p:nvPr>
        </p:nvSpPr>
        <p:spPr/>
        <p:txBody>
          <a:bodyPr/>
          <a:lstStyle/>
          <a:p>
            <a:fld id="{38124A01-1001-4972-B9BF-633FA10A916C}" type="slidenum">
              <a:rPr lang="en-US" smtClean="0">
                <a:solidFill>
                  <a:srgbClr val="191B0E"/>
                </a:solidFill>
              </a:rPr>
              <a:pPr/>
              <a:t>‹#›</a:t>
            </a:fld>
            <a:endParaRPr lang="en-US">
              <a:solidFill>
                <a:srgbClr val="191B0E"/>
              </a:solidFill>
            </a:endParaRPr>
          </a:p>
        </p:txBody>
      </p:sp>
    </p:spTree>
    <p:extLst>
      <p:ext uri="{BB962C8B-B14F-4D97-AF65-F5344CB8AC3E}">
        <p14:creationId xmlns:p14="http://schemas.microsoft.com/office/powerpoint/2010/main" val="2931801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fa-I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267653-CB3D-48BA-8CD4-BD9DD8475381}" type="datetimeFigureOut">
              <a:rPr lang="fa-IR" smtClean="0"/>
              <a:t>26/03/1442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59EAF58-BE94-4C00-ACE8-5B8E1C202A36}" type="slidenum">
              <a:rPr lang="fa-IR" smtClean="0"/>
              <a:t>‹#›</a:t>
            </a:fld>
            <a:endParaRPr lang="fa-IR"/>
          </a:p>
        </p:txBody>
      </p:sp>
    </p:spTree>
    <p:extLst>
      <p:ext uri="{BB962C8B-B14F-4D97-AF65-F5344CB8AC3E}">
        <p14:creationId xmlns:p14="http://schemas.microsoft.com/office/powerpoint/2010/main" val="1552791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71487"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3486150"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5C267653-CB3D-48BA-8CD4-BD9DD8475381}" type="datetimeFigureOut">
              <a:rPr lang="fa-IR" smtClean="0"/>
              <a:t>26/03/1442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59EAF58-BE94-4C00-ACE8-5B8E1C202A36}" type="slidenum">
              <a:rPr lang="fa-IR" smtClean="0"/>
              <a:t>‹#›</a:t>
            </a:fld>
            <a:endParaRPr lang="fa-IR"/>
          </a:p>
        </p:txBody>
      </p:sp>
    </p:spTree>
    <p:extLst>
      <p:ext uri="{BB962C8B-B14F-4D97-AF65-F5344CB8AC3E}">
        <p14:creationId xmlns:p14="http://schemas.microsoft.com/office/powerpoint/2010/main" val="793347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5C267653-CB3D-48BA-8CD4-BD9DD8475381}" type="datetimeFigureOut">
              <a:rPr lang="fa-IR" smtClean="0"/>
              <a:t>26/03/1442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059EAF58-BE94-4C00-ACE8-5B8E1C202A36}" type="slidenum">
              <a:rPr lang="fa-IR" smtClean="0"/>
              <a:t>‹#›</a:t>
            </a:fld>
            <a:endParaRPr lang="fa-IR"/>
          </a:p>
        </p:txBody>
      </p:sp>
    </p:spTree>
    <p:extLst>
      <p:ext uri="{BB962C8B-B14F-4D97-AF65-F5344CB8AC3E}">
        <p14:creationId xmlns:p14="http://schemas.microsoft.com/office/powerpoint/2010/main" val="758887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5C267653-CB3D-48BA-8CD4-BD9DD8475381}" type="datetimeFigureOut">
              <a:rPr lang="fa-IR" smtClean="0"/>
              <a:t>26/03/1442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059EAF58-BE94-4C00-ACE8-5B8E1C202A36}" type="slidenum">
              <a:rPr lang="fa-IR" smtClean="0"/>
              <a:t>‹#›</a:t>
            </a:fld>
            <a:endParaRPr lang="fa-IR"/>
          </a:p>
        </p:txBody>
      </p:sp>
    </p:spTree>
    <p:extLst>
      <p:ext uri="{BB962C8B-B14F-4D97-AF65-F5344CB8AC3E}">
        <p14:creationId xmlns:p14="http://schemas.microsoft.com/office/powerpoint/2010/main" val="3489850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267653-CB3D-48BA-8CD4-BD9DD8475381}" type="datetimeFigureOut">
              <a:rPr lang="fa-IR" smtClean="0"/>
              <a:t>26/03/1442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059EAF58-BE94-4C00-ACE8-5B8E1C202A36}" type="slidenum">
              <a:rPr lang="fa-IR" smtClean="0"/>
              <a:t>‹#›</a:t>
            </a:fld>
            <a:endParaRPr lang="fa-IR"/>
          </a:p>
        </p:txBody>
      </p:sp>
    </p:spTree>
    <p:extLst>
      <p:ext uri="{BB962C8B-B14F-4D97-AF65-F5344CB8AC3E}">
        <p14:creationId xmlns:p14="http://schemas.microsoft.com/office/powerpoint/2010/main" val="12486944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a-I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267653-CB3D-48BA-8CD4-BD9DD8475381}" type="datetimeFigureOut">
              <a:rPr lang="fa-IR" smtClean="0"/>
              <a:t>26/03/1442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59EAF58-BE94-4C00-ACE8-5B8E1C202A36}" type="slidenum">
              <a:rPr lang="fa-IR" smtClean="0"/>
              <a:t>‹#›</a:t>
            </a:fld>
            <a:endParaRPr lang="fa-IR"/>
          </a:p>
        </p:txBody>
      </p:sp>
    </p:spTree>
    <p:extLst>
      <p:ext uri="{BB962C8B-B14F-4D97-AF65-F5344CB8AC3E}">
        <p14:creationId xmlns:p14="http://schemas.microsoft.com/office/powerpoint/2010/main" val="3441682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a-I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267653-CB3D-48BA-8CD4-BD9DD8475381}" type="datetimeFigureOut">
              <a:rPr lang="fa-IR" smtClean="0"/>
              <a:t>26/03/1442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59EAF58-BE94-4C00-ACE8-5B8E1C202A36}" type="slidenum">
              <a:rPr lang="fa-IR" smtClean="0"/>
              <a:t>‹#›</a:t>
            </a:fld>
            <a:endParaRPr lang="fa-IR"/>
          </a:p>
        </p:txBody>
      </p:sp>
    </p:spTree>
    <p:extLst>
      <p:ext uri="{BB962C8B-B14F-4D97-AF65-F5344CB8AC3E}">
        <p14:creationId xmlns:p14="http://schemas.microsoft.com/office/powerpoint/2010/main" val="3704918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900">
                <a:solidFill>
                  <a:schemeClr val="tx1">
                    <a:tint val="75000"/>
                  </a:schemeClr>
                </a:solidFill>
              </a:defRPr>
            </a:lvl1pPr>
          </a:lstStyle>
          <a:p>
            <a:fld id="{5C267653-CB3D-48BA-8CD4-BD9DD8475381}" type="datetimeFigureOut">
              <a:rPr lang="fa-IR" smtClean="0"/>
              <a:t>26/03/1442</a:t>
            </a:fld>
            <a:endParaRPr lang="fa-I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9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900">
                <a:solidFill>
                  <a:schemeClr val="tx1">
                    <a:tint val="75000"/>
                  </a:schemeClr>
                </a:solidFill>
              </a:defRPr>
            </a:lvl1pPr>
          </a:lstStyle>
          <a:p>
            <a:fld id="{059EAF58-BE94-4C00-ACE8-5B8E1C202A36}" type="slidenum">
              <a:rPr lang="fa-IR" smtClean="0"/>
              <a:t>‹#›</a:t>
            </a:fld>
            <a:endParaRPr lang="fa-IR"/>
          </a:p>
        </p:txBody>
      </p:sp>
    </p:spTree>
    <p:extLst>
      <p:ext uri="{BB962C8B-B14F-4D97-AF65-F5344CB8AC3E}">
        <p14:creationId xmlns:p14="http://schemas.microsoft.com/office/powerpoint/2010/main" val="38963979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a-IR"/>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8700" y="685800"/>
            <a:ext cx="7200900" cy="14859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8700" y="2286000"/>
            <a:ext cx="7200900" cy="3581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42987" y="6453386"/>
            <a:ext cx="903429" cy="404614"/>
          </a:xfrm>
          <a:prstGeom prst="rect">
            <a:avLst/>
          </a:prstGeom>
        </p:spPr>
        <p:txBody>
          <a:bodyPr vert="horz" lIns="91440" tIns="45720" rIns="91440" bIns="45720" rtlCol="0" anchor="ctr"/>
          <a:lstStyle>
            <a:lvl1pPr algn="l">
              <a:defRPr sz="1000" baseline="0">
                <a:solidFill>
                  <a:schemeClr val="tx2"/>
                </a:solidFill>
              </a:defRPr>
            </a:lvl1pPr>
          </a:lstStyle>
          <a:p>
            <a:pPr rtl="0"/>
            <a:fld id="{6E9D25C0-5E0D-42F6-838F-E99F61EB4F30}" type="datetimeFigureOut">
              <a:rPr lang="en-US" smtClean="0">
                <a:solidFill>
                  <a:srgbClr val="191B0E"/>
                </a:solidFill>
              </a:rPr>
              <a:pPr rtl="0"/>
              <a:t>11/11/2020</a:t>
            </a:fld>
            <a:endParaRPr lang="en-US">
              <a:solidFill>
                <a:srgbClr val="191B0E"/>
              </a:solidFill>
            </a:endParaRPr>
          </a:p>
        </p:txBody>
      </p:sp>
      <p:sp>
        <p:nvSpPr>
          <p:cNvPr id="5" name="Footer Placeholder 4"/>
          <p:cNvSpPr>
            <a:spLocks noGrp="1"/>
          </p:cNvSpPr>
          <p:nvPr>
            <p:ph type="ftr" sz="quarter" idx="3"/>
          </p:nvPr>
        </p:nvSpPr>
        <p:spPr>
          <a:xfrm>
            <a:off x="2170173" y="6453386"/>
            <a:ext cx="4710623" cy="404614"/>
          </a:xfrm>
          <a:prstGeom prst="rect">
            <a:avLst/>
          </a:prstGeom>
        </p:spPr>
        <p:txBody>
          <a:bodyPr vert="horz" lIns="91440" tIns="45720" rIns="91440" bIns="45720" rtlCol="0" anchor="ctr"/>
          <a:lstStyle>
            <a:lvl1pPr algn="l">
              <a:defRPr sz="1000" baseline="0">
                <a:solidFill>
                  <a:schemeClr val="tx2"/>
                </a:solidFill>
              </a:defRPr>
            </a:lvl1pPr>
          </a:lstStyle>
          <a:p>
            <a:pPr rtl="0"/>
            <a:endParaRPr lang="en-US">
              <a:solidFill>
                <a:srgbClr val="191B0E"/>
              </a:solidFill>
            </a:endParaRPr>
          </a:p>
        </p:txBody>
      </p:sp>
      <p:sp>
        <p:nvSpPr>
          <p:cNvPr id="6" name="Slide Number Placeholder 5"/>
          <p:cNvSpPr>
            <a:spLocks noGrp="1"/>
          </p:cNvSpPr>
          <p:nvPr>
            <p:ph type="sldNum" sz="quarter" idx="4"/>
          </p:nvPr>
        </p:nvSpPr>
        <p:spPr>
          <a:xfrm>
            <a:off x="7104552" y="6453386"/>
            <a:ext cx="1197219" cy="404614"/>
          </a:xfrm>
          <a:prstGeom prst="rect">
            <a:avLst/>
          </a:prstGeom>
        </p:spPr>
        <p:txBody>
          <a:bodyPr vert="horz" lIns="91440" tIns="45720" rIns="91440" bIns="45720" rtlCol="0" anchor="ctr"/>
          <a:lstStyle>
            <a:lvl1pPr algn="r">
              <a:defRPr sz="1000" baseline="0">
                <a:solidFill>
                  <a:schemeClr val="tx2"/>
                </a:solidFill>
              </a:defRPr>
            </a:lvl1pPr>
          </a:lstStyle>
          <a:p>
            <a:pPr rtl="0"/>
            <a:fld id="{38124A01-1001-4972-B9BF-633FA10A916C}" type="slidenum">
              <a:rPr lang="en-US" smtClean="0">
                <a:solidFill>
                  <a:srgbClr val="191B0E"/>
                </a:solidFill>
              </a:rPr>
              <a:pPr rtl="0"/>
              <a:t>‹#›</a:t>
            </a:fld>
            <a:endParaRPr lang="en-US">
              <a:solidFill>
                <a:srgbClr val="191B0E"/>
              </a:solidFill>
            </a:endParaRPr>
          </a:p>
        </p:txBody>
      </p:sp>
      <p:sp>
        <p:nvSpPr>
          <p:cNvPr id="9" name="Rectangle 8"/>
          <p:cNvSpPr/>
          <p:nvPr/>
        </p:nvSpPr>
        <p:spPr>
          <a:xfrm>
            <a:off x="358571"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title="Side bar"/>
          <p:cNvSpPr/>
          <p:nvPr/>
        </p:nvSpPr>
        <p:spPr>
          <a:xfrm>
            <a:off x="358571"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091490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1"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r" defTabSz="685800" rtl="1"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294967295" pos="6912">
          <p15:clr>
            <a:srgbClr val="F26B43"/>
          </p15:clr>
        </p15:guide>
        <p15:guide id="4294967295" pos="936">
          <p15:clr>
            <a:srgbClr val="F26B43"/>
          </p15:clr>
        </p15:guide>
        <p15:guide id="4294967295" pos="864">
          <p15:clr>
            <a:srgbClr val="F26B43"/>
          </p15:clr>
        </p15:guide>
        <p15:guide id="4294967295" orient="horz" pos="1368">
          <p15:clr>
            <a:srgbClr val="F26B43"/>
          </p15:clr>
        </p15:guide>
        <p15:guide id="4294967295" orient="horz" pos="1440">
          <p15:clr>
            <a:srgbClr val="F26B43"/>
          </p15:clr>
        </p15:guide>
        <p15:guide id="4294967295" orient="horz" pos="3696">
          <p15:clr>
            <a:srgbClr val="F26B43"/>
          </p15:clr>
        </p15:guide>
        <p15:guide id="4294967295" orient="horz" pos="432">
          <p15:clr>
            <a:srgbClr val="F26B43"/>
          </p15:clr>
        </p15:guide>
        <p15:guide id="4294967295" orient="horz" pos="1512">
          <p15:clr>
            <a:srgbClr val="F26B43"/>
          </p15:clr>
        </p15:guide>
        <p15:guide id="4294967295" pos="5184">
          <p15:clr>
            <a:srgbClr val="F26B43"/>
          </p15:clr>
        </p15:guide>
        <p15:guide id="4294967295" pos="702">
          <p15:clr>
            <a:srgbClr val="F26B43"/>
          </p15:clr>
        </p15:guide>
        <p15:guide id="4294967295" pos="64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3.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3.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13.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590800"/>
            <a:ext cx="7086600" cy="827562"/>
          </a:xfrm>
        </p:spPr>
        <p:txBody>
          <a:bodyPr>
            <a:noAutofit/>
          </a:bodyPr>
          <a:lstStyle/>
          <a:p>
            <a:pPr algn="r"/>
            <a:r>
              <a:rPr lang="fa-IR" sz="3500" dirty="0" smtClean="0">
                <a:solidFill>
                  <a:schemeClr val="accent1"/>
                </a:solidFill>
                <a:effectLst>
                  <a:outerShdw blurRad="38100" dist="38100" dir="2700000" algn="tl">
                    <a:srgbClr val="000000">
                      <a:alpha val="43137"/>
                    </a:srgbClr>
                  </a:outerShdw>
                </a:effectLst>
                <a:latin typeface="MS Gothic" panose="020B0609070205080204" pitchFamily="49" charset="-128"/>
                <a:ea typeface="MS Gothic" panose="020B0609070205080204" pitchFamily="49" charset="-128"/>
                <a:cs typeface="B Homa" panose="00000400000000000000" pitchFamily="2" charset="-78"/>
              </a:rPr>
              <a:t>تحلیلی بر نظریه های کریستوفر الکساندر</a:t>
            </a:r>
            <a:endParaRPr lang="en-US" sz="3500" dirty="0">
              <a:solidFill>
                <a:schemeClr val="accent1"/>
              </a:solidFill>
              <a:effectLst>
                <a:outerShdw blurRad="38100" dist="38100" dir="2700000" algn="tl">
                  <a:srgbClr val="000000">
                    <a:alpha val="43137"/>
                  </a:srgbClr>
                </a:outerShdw>
              </a:effectLst>
              <a:latin typeface="MS Gothic" panose="020B0609070205080204" pitchFamily="49" charset="-128"/>
              <a:ea typeface="MS Gothic" panose="020B0609070205080204" pitchFamily="49" charset="-128"/>
              <a:cs typeface="B Homa" panose="00000400000000000000" pitchFamily="2" charset="-78"/>
            </a:endParaRPr>
          </a:p>
        </p:txBody>
      </p:sp>
    </p:spTree>
    <p:extLst>
      <p:ext uri="{BB962C8B-B14F-4D97-AF65-F5344CB8AC3E}">
        <p14:creationId xmlns:p14="http://schemas.microsoft.com/office/powerpoint/2010/main" val="5988461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838200"/>
            <a:ext cx="8077200" cy="2362200"/>
          </a:xfrm>
        </p:spPr>
        <p:txBody>
          <a:bodyPr>
            <a:normAutofit/>
          </a:bodyPr>
          <a:lstStyle/>
          <a:p>
            <a:pPr marL="0" indent="0" algn="r">
              <a:buNone/>
            </a:pPr>
            <a:r>
              <a:rPr lang="fa-IR" sz="2000" dirty="0" smtClean="0">
                <a:latin typeface="MS Gothic" panose="020B0609070205080204" pitchFamily="49" charset="-128"/>
                <a:ea typeface="MS Gothic" panose="020B0609070205080204" pitchFamily="49" charset="-128"/>
                <a:cs typeface="B Homa" panose="00000400000000000000" pitchFamily="2" charset="-78"/>
              </a:rPr>
              <a:t>الكساندر </a:t>
            </a:r>
            <a:r>
              <a:rPr lang="fa-IR" sz="2000" dirty="0">
                <a:latin typeface="MS Gothic" panose="020B0609070205080204" pitchFamily="49" charset="-128"/>
                <a:ea typeface="MS Gothic" panose="020B0609070205080204" pitchFamily="49" charset="-128"/>
                <a:cs typeface="B Homa" panose="00000400000000000000" pitchFamily="2" charset="-78"/>
              </a:rPr>
              <a:t>در نهايت اين نتيجه را مطرح مي كند كه طراحان و برنامه ريزان شهري بايد در طراحي شهرها به </a:t>
            </a:r>
            <a:r>
              <a:rPr lang="fa-IR" sz="2000" dirty="0" smtClean="0">
                <a:latin typeface="MS Gothic" panose="020B0609070205080204" pitchFamily="49" charset="-128"/>
                <a:ea typeface="MS Gothic" panose="020B0609070205080204" pitchFamily="49" charset="-128"/>
                <a:cs typeface="B Homa" panose="00000400000000000000" pitchFamily="2" charset="-78"/>
              </a:rPr>
              <a:t>روابط شبکه ای به حالت های درخت گونه توجه کنند.</a:t>
            </a:r>
            <a:endParaRPr lang="fa-IR" sz="2000" dirty="0">
              <a:latin typeface="MS Gothic" panose="020B0609070205080204" pitchFamily="49" charset="-128"/>
              <a:ea typeface="MS Gothic" panose="020B0609070205080204" pitchFamily="49" charset="-128"/>
              <a:cs typeface="B Homa" panose="00000400000000000000" pitchFamily="2" charset="-78"/>
            </a:endParaRPr>
          </a:p>
          <a:p>
            <a:pPr marL="0" indent="0" algn="r">
              <a:buNone/>
            </a:pPr>
            <a:r>
              <a:rPr lang="fa-IR" sz="2000" dirty="0">
                <a:latin typeface="MS Gothic" panose="020B0609070205080204" pitchFamily="49" charset="-128"/>
                <a:ea typeface="MS Gothic" panose="020B0609070205080204" pitchFamily="49" charset="-128"/>
                <a:cs typeface="B Homa" panose="00000400000000000000" pitchFamily="2" charset="-78"/>
              </a:rPr>
              <a:t>الكساندر در كتاب شهر يك درخت </a:t>
            </a:r>
            <a:r>
              <a:rPr lang="fa-IR" sz="2000" dirty="0" smtClean="0">
                <a:latin typeface="MS Gothic" panose="020B0609070205080204" pitchFamily="49" charset="-128"/>
                <a:ea typeface="MS Gothic" panose="020B0609070205080204" pitchFamily="49" charset="-128"/>
                <a:cs typeface="B Homa" panose="00000400000000000000" pitchFamily="2" charset="-78"/>
              </a:rPr>
              <a:t>نيست </a:t>
            </a:r>
            <a:r>
              <a:rPr lang="fa-IR" sz="2000" dirty="0">
                <a:latin typeface="MS Gothic" panose="020B0609070205080204" pitchFamily="49" charset="-128"/>
                <a:ea typeface="MS Gothic" panose="020B0609070205080204" pitchFamily="49" charset="-128"/>
                <a:cs typeface="B Homa" panose="00000400000000000000" pitchFamily="2" charset="-78"/>
              </a:rPr>
              <a:t>بر تأثيرات متقابل عابر پياده و ماشين تأكيد دارد و اينكه اين دو عملكرد </a:t>
            </a:r>
            <a:r>
              <a:rPr lang="fa-IR" sz="2000" dirty="0" smtClean="0">
                <a:latin typeface="MS Gothic" panose="020B0609070205080204" pitchFamily="49" charset="-128"/>
                <a:ea typeface="MS Gothic" panose="020B0609070205080204" pitchFamily="49" charset="-128"/>
                <a:cs typeface="B Homa" panose="00000400000000000000" pitchFamily="2" charset="-78"/>
              </a:rPr>
              <a:t>چگونه مي </a:t>
            </a:r>
            <a:r>
              <a:rPr lang="fa-IR" sz="2000" dirty="0">
                <a:latin typeface="MS Gothic" panose="020B0609070205080204" pitchFamily="49" charset="-128"/>
                <a:ea typeface="MS Gothic" panose="020B0609070205080204" pitchFamily="49" charset="-128"/>
                <a:cs typeface="B Homa" panose="00000400000000000000" pitchFamily="2" charset="-78"/>
              </a:rPr>
              <a:t>توانند به صورت يك جفت، در تعامل با يكديگر، در شهر ايفاي نقش كنند </a:t>
            </a:r>
            <a:r>
              <a:rPr lang="fa-IR" sz="2000" dirty="0" smtClean="0">
                <a:latin typeface="MS Gothic" panose="020B0609070205080204" pitchFamily="49" charset="-128"/>
                <a:ea typeface="MS Gothic" panose="020B0609070205080204" pitchFamily="49" charset="-128"/>
                <a:cs typeface="B Homa" panose="00000400000000000000" pitchFamily="2" charset="-78"/>
              </a:rPr>
              <a:t>.در </a:t>
            </a:r>
            <a:r>
              <a:rPr lang="fa-IR" sz="2000" dirty="0">
                <a:latin typeface="MS Gothic" panose="020B0609070205080204" pitchFamily="49" charset="-128"/>
                <a:ea typeface="MS Gothic" panose="020B0609070205080204" pitchFamily="49" charset="-128"/>
                <a:cs typeface="B Homa" panose="00000400000000000000" pitchFamily="2" charset="-78"/>
              </a:rPr>
              <a:t>ساختار نيمه شبكه اي به عدم تفكيك </a:t>
            </a:r>
            <a:r>
              <a:rPr lang="fa-IR" sz="2000" dirty="0" smtClean="0">
                <a:latin typeface="MS Gothic" panose="020B0609070205080204" pitchFamily="49" charset="-128"/>
                <a:ea typeface="MS Gothic" panose="020B0609070205080204" pitchFamily="49" charset="-128"/>
                <a:cs typeface="B Homa" panose="00000400000000000000" pitchFamily="2" charset="-78"/>
              </a:rPr>
              <a:t>فضاهاي عابر </a:t>
            </a:r>
            <a:r>
              <a:rPr lang="fa-IR" sz="2000" dirty="0">
                <a:latin typeface="MS Gothic" panose="020B0609070205080204" pitchFamily="49" charset="-128"/>
                <a:ea typeface="MS Gothic" panose="020B0609070205080204" pitchFamily="49" charset="-128"/>
                <a:cs typeface="B Homa" panose="00000400000000000000" pitchFamily="2" charset="-78"/>
              </a:rPr>
              <a:t>پياده و وسايل نقليه با حفظ اولويت به فضاي عابرين پياده تأكيد شده است</a:t>
            </a:r>
            <a:endParaRPr lang="en-US" sz="2000" dirty="0">
              <a:latin typeface="MS Gothic" panose="020B0609070205080204" pitchFamily="49" charset="-128"/>
              <a:ea typeface="MS Gothic" panose="020B0609070205080204" pitchFamily="49" charset="-128"/>
              <a:cs typeface="B Homa" panose="00000400000000000000" pitchFamily="2" charset="-78"/>
            </a:endParaRPr>
          </a:p>
        </p:txBody>
      </p:sp>
      <p:sp>
        <p:nvSpPr>
          <p:cNvPr id="4" name="Content Placeholder 2"/>
          <p:cNvSpPr txBox="1">
            <a:spLocks/>
          </p:cNvSpPr>
          <p:nvPr/>
        </p:nvSpPr>
        <p:spPr>
          <a:xfrm>
            <a:off x="663495" y="3200400"/>
            <a:ext cx="8005720" cy="2438400"/>
          </a:xfrm>
          <a:prstGeom prst="rect">
            <a:avLst/>
          </a:prstGeom>
        </p:spPr>
        <p:txBody>
          <a:bodyPr vert="horz">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gn="r">
              <a:buClr>
                <a:srgbClr val="8C8D86"/>
              </a:buClr>
              <a:buFont typeface="Wingdings"/>
              <a:buNone/>
            </a:pPr>
            <a:r>
              <a:rPr lang="fa-IR" sz="2000" dirty="0" smtClean="0">
                <a:solidFill>
                  <a:prstClr val="black"/>
                </a:solidFill>
                <a:latin typeface="MS Gothic" panose="020B0609070205080204" pitchFamily="49" charset="-128"/>
                <a:ea typeface="MS Gothic" panose="020B0609070205080204" pitchFamily="49" charset="-128"/>
                <a:cs typeface="B Homa" panose="00000400000000000000" pitchFamily="2" charset="-78"/>
              </a:rPr>
              <a:t>استفاده از روش مثلث بندي براي سازماندهي عملكردهاي هم پوشان در مقياس كوچك موجب هماهنگي فضاهاي شهري در مقياسهاي بزرگتر مي شود . اين روش بر اي فضاهايي كه واجد دو عملكرد هم پوشان يا بيشتر هستند بكار گرفته مي شود و باعث تسهيل عملكردهاي اضافي و تأثيرات متقابل بين مردم مي گردد. به عنو ان مثال داروخانه اي كه در گوشه اي از خيابان قرار گرفته، چراغ راهنماي جلوي آن، در ورودي داروخانه و مغازه روزنامه فروشي همجوار با ورودي ، همگي تأثيرات متقابل بر هم داشته و تشكيل يك سيستم بهم وابسته را مي دهند.</a:t>
            </a:r>
            <a:endParaRPr lang="en-US" sz="2000" dirty="0">
              <a:solidFill>
                <a:prstClr val="black"/>
              </a:solidFill>
              <a:latin typeface="MS Gothic" panose="020B0609070205080204" pitchFamily="49" charset="-128"/>
              <a:ea typeface="MS Gothic" panose="020B0609070205080204" pitchFamily="49" charset="-128"/>
              <a:cs typeface="B Homa" panose="00000400000000000000" pitchFamily="2" charset="-78"/>
            </a:endParaRPr>
          </a:p>
        </p:txBody>
      </p:sp>
    </p:spTree>
    <p:extLst>
      <p:ext uri="{BB962C8B-B14F-4D97-AF65-F5344CB8AC3E}">
        <p14:creationId xmlns:p14="http://schemas.microsoft.com/office/powerpoint/2010/main" val="2069610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533400"/>
            <a:ext cx="5867400" cy="579438"/>
          </a:xfrm>
        </p:spPr>
        <p:txBody>
          <a:bodyPr>
            <a:normAutofit/>
          </a:bodyPr>
          <a:lstStyle/>
          <a:p>
            <a:pPr algn="r"/>
            <a:r>
              <a:rPr lang="fa-IR" sz="2400" b="1" dirty="0">
                <a:solidFill>
                  <a:schemeClr val="tx1">
                    <a:lumMod val="85000"/>
                    <a:lumOff val="15000"/>
                  </a:schemeClr>
                </a:solidFill>
                <a:latin typeface="MS Gothic" panose="020B0609070205080204" pitchFamily="49" charset="-128"/>
                <a:ea typeface="MS Gothic" panose="020B0609070205080204" pitchFamily="49" charset="-128"/>
                <a:cs typeface="B Homa" panose="00000400000000000000" pitchFamily="2" charset="-78"/>
              </a:rPr>
              <a:t>نمونه هايي از ساختار نيمه شبكه اي و شبكه اي</a:t>
            </a:r>
            <a:endParaRPr lang="en-US" sz="2400" b="1" dirty="0">
              <a:solidFill>
                <a:schemeClr val="tx1">
                  <a:lumMod val="85000"/>
                  <a:lumOff val="15000"/>
                </a:schemeClr>
              </a:solidFill>
              <a:latin typeface="MS Gothic" panose="020B0609070205080204" pitchFamily="49" charset="-128"/>
              <a:ea typeface="MS Gothic" panose="020B0609070205080204" pitchFamily="49" charset="-128"/>
              <a:cs typeface="B Homa" panose="00000400000000000000" pitchFamily="2" charset="-78"/>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127" y="1842351"/>
            <a:ext cx="4159864" cy="3127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2975" y="1600200"/>
            <a:ext cx="3857625" cy="3966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219200" y="5699582"/>
            <a:ext cx="2667718" cy="400110"/>
          </a:xfrm>
          <a:prstGeom prst="rect">
            <a:avLst/>
          </a:prstGeom>
        </p:spPr>
        <p:txBody>
          <a:bodyPr wrap="none">
            <a:spAutoFit/>
          </a:bodyPr>
          <a:lstStyle/>
          <a:p>
            <a:pPr rtl="0"/>
            <a:r>
              <a:rPr lang="fa-IR" sz="2000" dirty="0">
                <a:solidFill>
                  <a:prstClr val="black"/>
                </a:solidFill>
                <a:latin typeface="MS Gothic" panose="020B0609070205080204" pitchFamily="49" charset="-128"/>
                <a:ea typeface="MS Gothic" panose="020B0609070205080204" pitchFamily="49" charset="-128"/>
                <a:cs typeface="Arial Unicode MS" pitchFamily="34" charset="-128"/>
              </a:rPr>
              <a:t>ساختارهاي نيمه شبكه اي</a:t>
            </a:r>
            <a:endParaRPr lang="en-US" sz="2000" dirty="0">
              <a:solidFill>
                <a:prstClr val="black"/>
              </a:solidFill>
              <a:latin typeface="MS Gothic" panose="020B0609070205080204" pitchFamily="49" charset="-128"/>
              <a:ea typeface="MS Gothic" panose="020B0609070205080204" pitchFamily="49" charset="-128"/>
              <a:cs typeface="Arial Unicode MS" pitchFamily="34" charset="-128"/>
            </a:endParaRPr>
          </a:p>
        </p:txBody>
      </p:sp>
    </p:spTree>
    <p:extLst>
      <p:ext uri="{BB962C8B-B14F-4D97-AF65-F5344CB8AC3E}">
        <p14:creationId xmlns:p14="http://schemas.microsoft.com/office/powerpoint/2010/main" val="30372645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743200" y="533400"/>
            <a:ext cx="5867400" cy="579438"/>
          </a:xfrm>
        </p:spPr>
        <p:txBody>
          <a:bodyPr>
            <a:normAutofit/>
          </a:bodyPr>
          <a:lstStyle/>
          <a:p>
            <a:pPr algn="r"/>
            <a:r>
              <a:rPr lang="fa-IR" sz="2400" b="1" dirty="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rPr>
              <a:t>نمونه هايي از ساختار نيمه شبكه اي و شبكه اي</a:t>
            </a:r>
            <a:endParaRPr lang="en-US" sz="2400" b="1" dirty="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747795"/>
            <a:ext cx="4191000" cy="3589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1532205"/>
            <a:ext cx="3829050" cy="391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447800" y="5963063"/>
            <a:ext cx="2441694" cy="400110"/>
          </a:xfrm>
          <a:prstGeom prst="rect">
            <a:avLst/>
          </a:prstGeom>
        </p:spPr>
        <p:txBody>
          <a:bodyPr wrap="none">
            <a:spAutoFit/>
          </a:bodyPr>
          <a:lstStyle/>
          <a:p>
            <a:pPr rtl="0"/>
            <a:r>
              <a:rPr lang="fa-IR" sz="2000" dirty="0">
                <a:solidFill>
                  <a:prstClr val="black"/>
                </a:solidFill>
                <a:latin typeface="MS Gothic" panose="020B0609070205080204" pitchFamily="49" charset="-128"/>
                <a:ea typeface="MS Gothic" panose="020B0609070205080204" pitchFamily="49" charset="-128"/>
                <a:cs typeface="Arial Unicode MS" pitchFamily="34" charset="-128"/>
              </a:rPr>
              <a:t>ساختارهاي درخت گونه</a:t>
            </a:r>
            <a:endParaRPr lang="en-US" sz="2000" dirty="0">
              <a:solidFill>
                <a:prstClr val="black"/>
              </a:solidFill>
              <a:latin typeface="MS Gothic" panose="020B0609070205080204" pitchFamily="49" charset="-128"/>
              <a:ea typeface="MS Gothic" panose="020B0609070205080204" pitchFamily="49" charset="-128"/>
              <a:cs typeface="Arial Unicode MS" pitchFamily="34" charset="-128"/>
            </a:endParaRPr>
          </a:p>
        </p:txBody>
      </p:sp>
    </p:spTree>
    <p:extLst>
      <p:ext uri="{BB962C8B-B14F-4D97-AF65-F5344CB8AC3E}">
        <p14:creationId xmlns:p14="http://schemas.microsoft.com/office/powerpoint/2010/main" val="25137188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457200"/>
            <a:ext cx="7772400" cy="3048000"/>
          </a:xfrm>
        </p:spPr>
        <p:txBody>
          <a:bodyPr>
            <a:normAutofit/>
          </a:bodyPr>
          <a:lstStyle/>
          <a:p>
            <a:pPr marL="0" indent="0" algn="r">
              <a:buNone/>
            </a:pPr>
            <a:r>
              <a:rPr lang="fa-IR" sz="2000" dirty="0">
                <a:latin typeface="MS Gothic" panose="020B0609070205080204" pitchFamily="49" charset="-128"/>
                <a:ea typeface="MS Gothic" panose="020B0609070205080204" pitchFamily="49" charset="-128"/>
                <a:cs typeface="B Homa" panose="00000400000000000000" pitchFamily="2" charset="-78"/>
              </a:rPr>
              <a:t>بعد از انتشار كتاب شهر يك درخت </a:t>
            </a:r>
            <a:r>
              <a:rPr lang="fa-IR" sz="2000" dirty="0" smtClean="0">
                <a:latin typeface="MS Gothic" panose="020B0609070205080204" pitchFamily="49" charset="-128"/>
                <a:ea typeface="MS Gothic" panose="020B0609070205080204" pitchFamily="49" charset="-128"/>
                <a:cs typeface="B Homa" panose="00000400000000000000" pitchFamily="2" charset="-78"/>
              </a:rPr>
              <a:t>نيست ، الكساندر </a:t>
            </a:r>
            <a:r>
              <a:rPr lang="fa-IR" sz="2000" dirty="0">
                <a:latin typeface="MS Gothic" panose="020B0609070205080204" pitchFamily="49" charset="-128"/>
                <a:ea typeface="MS Gothic" panose="020B0609070205080204" pitchFamily="49" charset="-128"/>
                <a:cs typeface="B Homa" panose="00000400000000000000" pitchFamily="2" charset="-78"/>
              </a:rPr>
              <a:t>به سال 1988 ، نظريه جديد طراحي </a:t>
            </a:r>
            <a:r>
              <a:rPr lang="fa-IR" sz="2000" dirty="0" smtClean="0">
                <a:latin typeface="MS Gothic" panose="020B0609070205080204" pitchFamily="49" charset="-128"/>
                <a:ea typeface="MS Gothic" panose="020B0609070205080204" pitchFamily="49" charset="-128"/>
                <a:cs typeface="B Homa" panose="00000400000000000000" pitchFamily="2" charset="-78"/>
              </a:rPr>
              <a:t>شهری را </a:t>
            </a:r>
            <a:r>
              <a:rPr lang="fa-IR" sz="2000" dirty="0">
                <a:latin typeface="MS Gothic" panose="020B0609070205080204" pitchFamily="49" charset="-128"/>
                <a:ea typeface="MS Gothic" panose="020B0609070205080204" pitchFamily="49" charset="-128"/>
                <a:cs typeface="B Homa" panose="00000400000000000000" pitchFamily="2" charset="-78"/>
              </a:rPr>
              <a:t>منتشر نمود . وي </a:t>
            </a:r>
            <a:r>
              <a:rPr lang="fa-IR" sz="2000" dirty="0" smtClean="0">
                <a:latin typeface="MS Gothic" panose="020B0609070205080204" pitchFamily="49" charset="-128"/>
                <a:ea typeface="MS Gothic" panose="020B0609070205080204" pitchFamily="49" charset="-128"/>
                <a:cs typeface="B Homa" panose="00000400000000000000" pitchFamily="2" charset="-78"/>
              </a:rPr>
              <a:t>مطرح نمود </a:t>
            </a:r>
            <a:r>
              <a:rPr lang="fa-IR" sz="2000" dirty="0">
                <a:latin typeface="MS Gothic" panose="020B0609070205080204" pitchFamily="49" charset="-128"/>
                <a:ea typeface="MS Gothic" panose="020B0609070205080204" pitchFamily="49" charset="-128"/>
                <a:cs typeface="B Homa" panose="00000400000000000000" pitchFamily="2" charset="-78"/>
              </a:rPr>
              <a:t>هنگامي كه به زيباترين شهرهاي روزگار گذشته مي نگريم همواره اين احساس به ما دست مي دهد كه اين شهرها </a:t>
            </a:r>
            <a:r>
              <a:rPr lang="fa-IR" sz="2000" dirty="0" smtClean="0">
                <a:latin typeface="MS Gothic" panose="020B0609070205080204" pitchFamily="49" charset="-128"/>
                <a:ea typeface="MS Gothic" panose="020B0609070205080204" pitchFamily="49" charset="-128"/>
                <a:cs typeface="B Homa" panose="00000400000000000000" pitchFamily="2" charset="-78"/>
              </a:rPr>
              <a:t>زنده هستند</a:t>
            </a:r>
            <a:r>
              <a:rPr lang="fa-IR" sz="2000" dirty="0">
                <a:latin typeface="MS Gothic" panose="020B0609070205080204" pitchFamily="49" charset="-128"/>
                <a:ea typeface="MS Gothic" panose="020B0609070205080204" pitchFamily="49" charset="-128"/>
                <a:cs typeface="B Homa" panose="00000400000000000000" pitchFamily="2" charset="-78"/>
              </a:rPr>
              <a:t>. اين احساس </a:t>
            </a:r>
            <a:r>
              <a:rPr lang="fa-IR" sz="2000" dirty="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"زنده بودن " </a:t>
            </a:r>
            <a:r>
              <a:rPr lang="fa-IR" sz="2000" dirty="0">
                <a:latin typeface="MS Gothic" panose="020B0609070205080204" pitchFamily="49" charset="-128"/>
                <a:ea typeface="MS Gothic" panose="020B0609070205080204" pitchFamily="49" charset="-128"/>
                <a:cs typeface="B Homa" panose="00000400000000000000" pitchFamily="2" charset="-78"/>
              </a:rPr>
              <a:t>چيز مبهمي نيست، بلكه يك تصوير دقيق از يك كيفيت ساختاري ويژه است كه اين </a:t>
            </a:r>
            <a:r>
              <a:rPr lang="fa-IR" sz="2000" dirty="0" smtClean="0">
                <a:latin typeface="MS Gothic" panose="020B0609070205080204" pitchFamily="49" charset="-128"/>
                <a:ea typeface="MS Gothic" panose="020B0609070205080204" pitchFamily="49" charset="-128"/>
                <a:cs typeface="B Homa" panose="00000400000000000000" pitchFamily="2" charset="-78"/>
              </a:rPr>
              <a:t>شهرهاي قديمي </a:t>
            </a:r>
            <a:r>
              <a:rPr lang="fa-IR" sz="2000" dirty="0">
                <a:latin typeface="MS Gothic" panose="020B0609070205080204" pitchFamily="49" charset="-128"/>
                <a:ea typeface="MS Gothic" panose="020B0609070205080204" pitchFamily="49" charset="-128"/>
                <a:cs typeface="B Homa" panose="00000400000000000000" pitchFamily="2" charset="-78"/>
              </a:rPr>
              <a:t>از آن </a:t>
            </a:r>
            <a:r>
              <a:rPr lang="fa-IR" sz="2000" dirty="0" smtClean="0">
                <a:latin typeface="MS Gothic" panose="020B0609070205080204" pitchFamily="49" charset="-128"/>
                <a:ea typeface="MS Gothic" panose="020B0609070205080204" pitchFamily="49" charset="-128"/>
                <a:cs typeface="B Homa" panose="00000400000000000000" pitchFamily="2" charset="-78"/>
              </a:rPr>
              <a:t>برخوردارند</a:t>
            </a:r>
            <a:r>
              <a:rPr lang="fa-IR" sz="2000" dirty="0">
                <a:latin typeface="MS Gothic" panose="020B0609070205080204" pitchFamily="49" charset="-128"/>
                <a:ea typeface="MS Gothic" panose="020B0609070205080204" pitchFamily="49" charset="-128"/>
                <a:cs typeface="B Homa" panose="00000400000000000000" pitchFamily="2" charset="-78"/>
              </a:rPr>
              <a:t>. به طور مثال هر يك از اين </a:t>
            </a:r>
            <a:r>
              <a:rPr lang="fa-IR" sz="2000" dirty="0" smtClean="0">
                <a:latin typeface="MS Gothic" panose="020B0609070205080204" pitchFamily="49" charset="-128"/>
                <a:ea typeface="MS Gothic" panose="020B0609070205080204" pitchFamily="49" charset="-128"/>
                <a:cs typeface="B Homa" panose="00000400000000000000" pitchFamily="2" charset="-78"/>
              </a:rPr>
              <a:t>شهرها همچون </a:t>
            </a:r>
            <a:r>
              <a:rPr lang="fa-IR" sz="2000" dirty="0">
                <a:latin typeface="MS Gothic" panose="020B0609070205080204" pitchFamily="49" charset="-128"/>
                <a:ea typeface="MS Gothic" panose="020B0609070205080204" pitchFamily="49" charset="-128"/>
                <a:cs typeface="B Homa" panose="00000400000000000000" pitchFamily="2" charset="-78"/>
              </a:rPr>
              <a:t>يك "كل" و تحت قوانين "كليت"خود رشد مي كردند و </a:t>
            </a:r>
            <a:r>
              <a:rPr lang="fa-IR" sz="2000" dirty="0" smtClean="0">
                <a:latin typeface="MS Gothic" panose="020B0609070205080204" pitchFamily="49" charset="-128"/>
                <a:ea typeface="MS Gothic" panose="020B0609070205080204" pitchFamily="49" charset="-128"/>
                <a:cs typeface="B Homa" panose="00000400000000000000" pitchFamily="2" charset="-78"/>
              </a:rPr>
              <a:t>لذا ميتوانيم </a:t>
            </a:r>
            <a:r>
              <a:rPr lang="fa-IR" sz="2000" dirty="0">
                <a:latin typeface="MS Gothic" panose="020B0609070205080204" pitchFamily="49" charset="-128"/>
                <a:ea typeface="MS Gothic" panose="020B0609070205080204" pitchFamily="49" charset="-128"/>
                <a:cs typeface="B Homa" panose="00000400000000000000" pitchFamily="2" charset="-78"/>
              </a:rPr>
              <a:t>اين كليت را در آنها احساس كنيم، نه فقط در بزرگترين مقياس، بلكه در هريك از جزئيات از قبيل : رستوران </a:t>
            </a:r>
            <a:r>
              <a:rPr lang="fa-IR" sz="2000" dirty="0" smtClean="0">
                <a:latin typeface="MS Gothic" panose="020B0609070205080204" pitchFamily="49" charset="-128"/>
                <a:ea typeface="MS Gothic" panose="020B0609070205080204" pitchFamily="49" charset="-128"/>
                <a:cs typeface="B Homa" panose="00000400000000000000" pitchFamily="2" charset="-78"/>
              </a:rPr>
              <a:t>ها، پياده روها </a:t>
            </a:r>
            <a:r>
              <a:rPr lang="fa-IR" sz="2000" dirty="0">
                <a:latin typeface="MS Gothic" panose="020B0609070205080204" pitchFamily="49" charset="-128"/>
                <a:ea typeface="MS Gothic" panose="020B0609070205080204" pitchFamily="49" charset="-128"/>
                <a:cs typeface="B Homa" panose="00000400000000000000" pitchFamily="2" charset="-78"/>
              </a:rPr>
              <a:t>،در خانه ها، مغازه ها ، بازارها، جاده ها ، پارك ها ، باغ ها ، ديوارها و حتي در بالكن ها و </a:t>
            </a:r>
            <a:r>
              <a:rPr lang="fa-IR" sz="2000" dirty="0" smtClean="0">
                <a:latin typeface="MS Gothic" panose="020B0609070205080204" pitchFamily="49" charset="-128"/>
                <a:ea typeface="MS Gothic" panose="020B0609070205080204" pitchFamily="49" charset="-128"/>
                <a:cs typeface="B Homa" panose="00000400000000000000" pitchFamily="2" charset="-78"/>
              </a:rPr>
              <a:t> تزئينات و...</a:t>
            </a:r>
            <a:endParaRPr lang="en-US" sz="2000" dirty="0">
              <a:latin typeface="MS Gothic" panose="020B0609070205080204" pitchFamily="49" charset="-128"/>
              <a:ea typeface="MS Gothic" panose="020B0609070205080204" pitchFamily="49" charset="-128"/>
              <a:cs typeface="B Homa" panose="00000400000000000000" pitchFamily="2" charset="-78"/>
            </a:endParaRPr>
          </a:p>
        </p:txBody>
      </p:sp>
      <p:graphicFrame>
        <p:nvGraphicFramePr>
          <p:cNvPr id="4" name="Diagram 3"/>
          <p:cNvGraphicFramePr/>
          <p:nvPr>
            <p:extLst/>
          </p:nvPr>
        </p:nvGraphicFramePr>
        <p:xfrm>
          <a:off x="1219200" y="3124200"/>
          <a:ext cx="6096000" cy="3251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205842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71600"/>
            <a:ext cx="8153400" cy="3352800"/>
          </a:xfrm>
        </p:spPr>
        <p:txBody>
          <a:bodyPr>
            <a:normAutofit/>
          </a:bodyPr>
          <a:lstStyle/>
          <a:p>
            <a:pPr marL="0" indent="0" algn="r">
              <a:buNone/>
            </a:pPr>
            <a:r>
              <a:rPr lang="fa-IR" sz="2000" dirty="0" smtClean="0">
                <a:latin typeface="MS Gothic" panose="020B0609070205080204" pitchFamily="49" charset="-128"/>
                <a:ea typeface="MS Gothic" panose="020B0609070205080204" pitchFamily="49" charset="-128"/>
                <a:cs typeface="B Homa" panose="00000400000000000000" pitchFamily="2" charset="-78"/>
              </a:rPr>
              <a:t>در </a:t>
            </a:r>
            <a:r>
              <a:rPr lang="fa-IR" sz="2000" dirty="0">
                <a:latin typeface="MS Gothic" panose="020B0609070205080204" pitchFamily="49" charset="-128"/>
                <a:ea typeface="MS Gothic" panose="020B0609070205080204" pitchFamily="49" charset="-128"/>
                <a:cs typeface="B Homa" panose="00000400000000000000" pitchFamily="2" charset="-78"/>
              </a:rPr>
              <a:t>حقيقت اين </a:t>
            </a:r>
            <a:r>
              <a:rPr lang="fa-IR" sz="2000" dirty="0" smtClean="0">
                <a:latin typeface="MS Gothic" panose="020B0609070205080204" pitchFamily="49" charset="-128"/>
                <a:ea typeface="MS Gothic" panose="020B0609070205080204" pitchFamily="49" charset="-128"/>
                <a:cs typeface="B Homa" panose="00000400000000000000" pitchFamily="2" charset="-78"/>
              </a:rPr>
              <a:t>ويژگي نمي </a:t>
            </a:r>
            <a:r>
              <a:rPr lang="fa-IR" sz="2000" dirty="0">
                <a:latin typeface="MS Gothic" panose="020B0609070205080204" pitchFamily="49" charset="-128"/>
                <a:ea typeface="MS Gothic" panose="020B0609070205080204" pitchFamily="49" charset="-128"/>
                <a:cs typeface="B Homa" panose="00000400000000000000" pitchFamily="2" charset="-78"/>
              </a:rPr>
              <a:t>تو اند در شهرهاي امروزي وجود داشته باشد؛ چراكه هيچ نظامي براي آفرينش فعالانه آن ها وجود ندارد؛ نه معماري، </a:t>
            </a:r>
            <a:r>
              <a:rPr lang="fa-IR" sz="2000" dirty="0" smtClean="0">
                <a:latin typeface="MS Gothic" panose="020B0609070205080204" pitchFamily="49" charset="-128"/>
                <a:ea typeface="MS Gothic" panose="020B0609070205080204" pitchFamily="49" charset="-128"/>
                <a:cs typeface="B Homa" panose="00000400000000000000" pitchFamily="2" charset="-78"/>
              </a:rPr>
              <a:t>نه طراحي </a:t>
            </a:r>
            <a:r>
              <a:rPr lang="fa-IR" sz="2000" dirty="0">
                <a:latin typeface="MS Gothic" panose="020B0609070205080204" pitchFamily="49" charset="-128"/>
                <a:ea typeface="MS Gothic" panose="020B0609070205080204" pitchFamily="49" charset="-128"/>
                <a:cs typeface="B Homa" panose="00000400000000000000" pitchFamily="2" charset="-78"/>
              </a:rPr>
              <a:t>شهري و نه برنامه ريزي شهري، آفرينش اين نوع كليت را وظيفه خود نمي دانند و به همين د ليل اين كليت وجود ندارد </a:t>
            </a:r>
            <a:r>
              <a:rPr lang="fa-IR" sz="2000" dirty="0" smtClean="0">
                <a:latin typeface="MS Gothic" panose="020B0609070205080204" pitchFamily="49" charset="-128"/>
                <a:ea typeface="MS Gothic" panose="020B0609070205080204" pitchFamily="49" charset="-128"/>
                <a:cs typeface="B Homa" panose="00000400000000000000" pitchFamily="2" charset="-78"/>
              </a:rPr>
              <a:t>و نظامي </a:t>
            </a:r>
            <a:r>
              <a:rPr lang="fa-IR" sz="2000" dirty="0">
                <a:latin typeface="MS Gothic" panose="020B0609070205080204" pitchFamily="49" charset="-128"/>
                <a:ea typeface="MS Gothic" panose="020B0609070205080204" pitchFamily="49" charset="-128"/>
                <a:cs typeface="B Homa" panose="00000400000000000000" pitchFamily="2" charset="-78"/>
              </a:rPr>
              <a:t>كه بتواند آنرا بيافريند نيز وجود نخواهد داشت . اما طراحي شهري از ميان نظامهاي موجود، به پذيرش مسئوليت كليت </a:t>
            </a:r>
            <a:r>
              <a:rPr lang="fa-IR" sz="2000" dirty="0" smtClean="0">
                <a:latin typeface="MS Gothic" panose="020B0609070205080204" pitchFamily="49" charset="-128"/>
                <a:ea typeface="MS Gothic" panose="020B0609070205080204" pitchFamily="49" charset="-128"/>
                <a:cs typeface="B Homa" panose="00000400000000000000" pitchFamily="2" charset="-78"/>
              </a:rPr>
              <a:t>شهر نزديكتر </a:t>
            </a:r>
            <a:r>
              <a:rPr lang="fa-IR" sz="2000" dirty="0">
                <a:latin typeface="MS Gothic" panose="020B0609070205080204" pitchFamily="49" charset="-128"/>
                <a:ea typeface="MS Gothic" panose="020B0609070205080204" pitchFamily="49" charset="-128"/>
                <a:cs typeface="B Homa" panose="00000400000000000000" pitchFamily="2" charset="-78"/>
              </a:rPr>
              <a:t>است </a:t>
            </a:r>
            <a:r>
              <a:rPr lang="fa-IR" sz="2000" dirty="0" smtClean="0">
                <a:latin typeface="MS Gothic" panose="020B0609070205080204" pitchFamily="49" charset="-128"/>
                <a:ea typeface="MS Gothic" panose="020B0609070205080204" pitchFamily="49" charset="-128"/>
                <a:cs typeface="B Homa" panose="00000400000000000000" pitchFamily="2" charset="-78"/>
              </a:rPr>
              <a:t>زيرا </a:t>
            </a:r>
            <a:r>
              <a:rPr lang="fa-IR" sz="2000" dirty="0">
                <a:latin typeface="MS Gothic" panose="020B0609070205080204" pitchFamily="49" charset="-128"/>
                <a:ea typeface="MS Gothic" panose="020B0609070205080204" pitchFamily="49" charset="-128"/>
                <a:cs typeface="B Homa" panose="00000400000000000000" pitchFamily="2" charset="-78"/>
              </a:rPr>
              <a:t>دست كم شهر را به عنوان چيزي پيچيده در ذهن مجسم مي كند كه بايد آنرا در سه بعد و نه در دو بعد ديد .</a:t>
            </a:r>
          </a:p>
          <a:p>
            <a:pPr marL="0" indent="0" algn="r">
              <a:buNone/>
            </a:pPr>
            <a:r>
              <a:rPr lang="fa-IR" sz="2000" dirty="0">
                <a:latin typeface="MS Gothic" panose="020B0609070205080204" pitchFamily="49" charset="-128"/>
                <a:ea typeface="MS Gothic" panose="020B0609070205080204" pitchFamily="49" charset="-128"/>
                <a:cs typeface="B Homa" panose="00000400000000000000" pitchFamily="2" charset="-78"/>
              </a:rPr>
              <a:t>اين وظيفه تنها با طراحي صرف انجام نميشود بلكه هنگامي تحقق مي يابد كه فرآيندي كه شهر طبق آن شكل خود را به </a:t>
            </a:r>
            <a:r>
              <a:rPr lang="fa-IR" sz="2000" dirty="0" smtClean="0">
                <a:latin typeface="MS Gothic" panose="020B0609070205080204" pitchFamily="49" charset="-128"/>
                <a:ea typeface="MS Gothic" panose="020B0609070205080204" pitchFamily="49" charset="-128"/>
                <a:cs typeface="B Homa" panose="00000400000000000000" pitchFamily="2" charset="-78"/>
              </a:rPr>
              <a:t>دست مي </a:t>
            </a:r>
            <a:r>
              <a:rPr lang="fa-IR" sz="2000" dirty="0">
                <a:latin typeface="MS Gothic" panose="020B0609070205080204" pitchFamily="49" charset="-128"/>
                <a:ea typeface="MS Gothic" panose="020B0609070205080204" pitchFamily="49" charset="-128"/>
                <a:cs typeface="B Homa" panose="00000400000000000000" pitchFamily="2" charset="-78"/>
              </a:rPr>
              <a:t>آورد اساساً دگرگون شود . بنابراين اين فرآيند است كه </a:t>
            </a:r>
            <a:r>
              <a:rPr lang="fa-IR" sz="2000" dirty="0" smtClean="0">
                <a:latin typeface="MS Gothic" panose="020B0609070205080204" pitchFamily="49" charset="-128"/>
                <a:ea typeface="MS Gothic" panose="020B0609070205080204" pitchFamily="49" charset="-128"/>
                <a:cs typeface="B Homa" panose="00000400000000000000" pitchFamily="2" charset="-78"/>
              </a:rPr>
              <a:t>بيش </a:t>
            </a:r>
            <a:r>
              <a:rPr lang="fa-IR" sz="2000" dirty="0">
                <a:latin typeface="MS Gothic" panose="020B0609070205080204" pitchFamily="49" charset="-128"/>
                <a:ea typeface="MS Gothic" panose="020B0609070205080204" pitchFamily="49" charset="-128"/>
                <a:cs typeface="B Homa" panose="00000400000000000000" pitchFamily="2" charset="-78"/>
              </a:rPr>
              <a:t>از همه مسئول شكل گيري كليت است، نه صرفاً خود شكل </a:t>
            </a:r>
            <a:r>
              <a:rPr lang="fa-IR" sz="2000" dirty="0" smtClean="0">
                <a:latin typeface="MS Gothic" panose="020B0609070205080204" pitchFamily="49" charset="-128"/>
                <a:ea typeface="MS Gothic" panose="020B0609070205080204" pitchFamily="49" charset="-128"/>
                <a:cs typeface="B Homa" panose="00000400000000000000" pitchFamily="2" charset="-78"/>
              </a:rPr>
              <a:t>ومحصول</a:t>
            </a:r>
            <a:r>
              <a:rPr lang="fa-IR" sz="2000" dirty="0">
                <a:latin typeface="MS Gothic" panose="020B0609070205080204" pitchFamily="49" charset="-128"/>
                <a:ea typeface="MS Gothic" panose="020B0609070205080204" pitchFamily="49" charset="-128"/>
                <a:cs typeface="B Homa" panose="00000400000000000000" pitchFamily="2" charset="-78"/>
              </a:rPr>
              <a:t>. </a:t>
            </a:r>
            <a:endParaRPr lang="en-US" sz="2000" dirty="0">
              <a:latin typeface="MS Gothic" panose="020B0609070205080204" pitchFamily="49" charset="-128"/>
              <a:ea typeface="MS Gothic" panose="020B0609070205080204" pitchFamily="49" charset="-128"/>
              <a:cs typeface="B Homa" panose="00000400000000000000" pitchFamily="2" charset="-78"/>
            </a:endParaRPr>
          </a:p>
        </p:txBody>
      </p:sp>
    </p:spTree>
    <p:extLst>
      <p:ext uri="{BB962C8B-B14F-4D97-AF65-F5344CB8AC3E}">
        <p14:creationId xmlns:p14="http://schemas.microsoft.com/office/powerpoint/2010/main" val="390882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458200" cy="1219200"/>
          </a:xfrm>
        </p:spPr>
        <p:txBody>
          <a:bodyPr>
            <a:normAutofit/>
          </a:bodyPr>
          <a:lstStyle/>
          <a:p>
            <a:pPr marL="0" indent="0" algn="r">
              <a:buNone/>
            </a:pPr>
            <a:r>
              <a:rPr lang="fa-IR" sz="2000" dirty="0" smtClean="0">
                <a:latin typeface="MS Gothic" panose="020B0609070205080204" pitchFamily="49" charset="-128"/>
                <a:ea typeface="MS Gothic" panose="020B0609070205080204" pitchFamily="49" charset="-128"/>
                <a:cs typeface="B Homa" panose="00000400000000000000" pitchFamily="2" charset="-78"/>
              </a:rPr>
              <a:t>در </a:t>
            </a:r>
            <a:r>
              <a:rPr lang="fa-IR" sz="2000" dirty="0">
                <a:latin typeface="MS Gothic" panose="020B0609070205080204" pitchFamily="49" charset="-128"/>
                <a:ea typeface="MS Gothic" panose="020B0609070205080204" pitchFamily="49" charset="-128"/>
                <a:cs typeface="B Homa" panose="00000400000000000000" pitchFamily="2" charset="-78"/>
              </a:rPr>
              <a:t>كتاب </a:t>
            </a:r>
            <a:r>
              <a:rPr lang="fa-IR" sz="2000" dirty="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نظريه جديد طراحي </a:t>
            </a:r>
            <a:r>
              <a:rPr lang="fa-IR" sz="2000" dirty="0" smtClean="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شهري </a:t>
            </a:r>
            <a:r>
              <a:rPr lang="fa-IR" sz="2000" dirty="0" smtClean="0">
                <a:latin typeface="MS Gothic" panose="020B0609070205080204" pitchFamily="49" charset="-128"/>
                <a:ea typeface="MS Gothic" panose="020B0609070205080204" pitchFamily="49" charset="-128"/>
                <a:cs typeface="B Homa" panose="00000400000000000000" pitchFamily="2" charset="-78"/>
              </a:rPr>
              <a:t>، الكساندر </a:t>
            </a:r>
            <a:r>
              <a:rPr lang="fa-IR" sz="2000" dirty="0">
                <a:latin typeface="MS Gothic" panose="020B0609070205080204" pitchFamily="49" charset="-128"/>
                <a:ea typeface="MS Gothic" panose="020B0609070205080204" pitchFamily="49" charset="-128"/>
                <a:cs typeface="B Homa" panose="00000400000000000000" pitchFamily="2" charset="-78"/>
              </a:rPr>
              <a:t>هفت قانون </a:t>
            </a:r>
            <a:r>
              <a:rPr lang="fa-IR" sz="2000" dirty="0" smtClean="0">
                <a:latin typeface="MS Gothic" panose="020B0609070205080204" pitchFamily="49" charset="-128"/>
                <a:ea typeface="MS Gothic" panose="020B0609070205080204" pitchFamily="49" charset="-128"/>
                <a:cs typeface="B Homa" panose="00000400000000000000" pitchFamily="2" charset="-78"/>
              </a:rPr>
              <a:t>که در </a:t>
            </a:r>
            <a:r>
              <a:rPr lang="fa-IR" sz="2000" dirty="0">
                <a:latin typeface="MS Gothic" panose="020B0609070205080204" pitchFamily="49" charset="-128"/>
                <a:ea typeface="MS Gothic" panose="020B0609070205080204" pitchFamily="49" charset="-128"/>
                <a:cs typeface="B Homa" panose="00000400000000000000" pitchFamily="2" charset="-78"/>
              </a:rPr>
              <a:t>عين حال، عملي و قابل اجرا باشد ، </a:t>
            </a:r>
            <a:r>
              <a:rPr lang="fa-IR" sz="2000" dirty="0" smtClean="0">
                <a:latin typeface="MS Gothic" panose="020B0609070205080204" pitchFamily="49" charset="-128"/>
                <a:ea typeface="MS Gothic" panose="020B0609070205080204" pitchFamily="49" charset="-128"/>
                <a:cs typeface="B Homa" panose="00000400000000000000" pitchFamily="2" charset="-78"/>
              </a:rPr>
              <a:t>ارائه مي </a:t>
            </a:r>
            <a:r>
              <a:rPr lang="fa-IR" sz="2000" dirty="0">
                <a:latin typeface="MS Gothic" panose="020B0609070205080204" pitchFamily="49" charset="-128"/>
                <a:ea typeface="MS Gothic" panose="020B0609070205080204" pitchFamily="49" charset="-128"/>
                <a:cs typeface="B Homa" panose="00000400000000000000" pitchFamily="2" charset="-78"/>
              </a:rPr>
              <a:t>كند و نشان مي دهد كه چگونه مي توان از فضاي شهري "كل" ساخت</a:t>
            </a:r>
            <a:r>
              <a:rPr lang="fa-IR" sz="2000" dirty="0" smtClean="0">
                <a:latin typeface="MS Gothic" panose="020B0609070205080204" pitchFamily="49" charset="-128"/>
                <a:ea typeface="MS Gothic" panose="020B0609070205080204" pitchFamily="49" charset="-128"/>
                <a:cs typeface="B Homa" panose="00000400000000000000" pitchFamily="2" charset="-78"/>
              </a:rPr>
              <a:t>:</a:t>
            </a:r>
            <a:endParaRPr lang="fa-IR" sz="2000" dirty="0">
              <a:latin typeface="MS Gothic" panose="020B0609070205080204" pitchFamily="49" charset="-128"/>
              <a:ea typeface="MS Gothic" panose="020B0609070205080204" pitchFamily="49" charset="-128"/>
              <a:cs typeface="B Homa" panose="00000400000000000000" pitchFamily="2" charset="-78"/>
            </a:endParaRPr>
          </a:p>
        </p:txBody>
      </p:sp>
      <p:graphicFrame>
        <p:nvGraphicFramePr>
          <p:cNvPr id="4" name="Diagram 3"/>
          <p:cNvGraphicFramePr/>
          <p:nvPr>
            <p:extLst/>
          </p:nvPr>
        </p:nvGraphicFramePr>
        <p:xfrm>
          <a:off x="304800" y="1371600"/>
          <a:ext cx="8001000"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070158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5800" y="304800"/>
            <a:ext cx="4191000" cy="685800"/>
          </a:xfrm>
        </p:spPr>
        <p:txBody>
          <a:bodyPr>
            <a:normAutofit/>
          </a:bodyPr>
          <a:lstStyle/>
          <a:p>
            <a:pPr algn="r"/>
            <a:r>
              <a:rPr lang="fa-IR" sz="2400" b="1" dirty="0">
                <a:solidFill>
                  <a:schemeClr val="bg2">
                    <a:lumMod val="25000"/>
                  </a:schemeClr>
                </a:solidFill>
                <a:latin typeface="MS Gothic" panose="020B0609070205080204" pitchFamily="49" charset="-128"/>
                <a:ea typeface="MS Gothic" panose="020B0609070205080204" pitchFamily="49" charset="-128"/>
                <a:cs typeface="Arial Unicode MS" pitchFamily="34" charset="-128"/>
              </a:rPr>
              <a:t>مرحله سوم: توسعه زبان الگو</a:t>
            </a:r>
            <a:endParaRPr lang="en-US" sz="2400" b="1" dirty="0">
              <a:solidFill>
                <a:schemeClr val="bg2">
                  <a:lumMod val="25000"/>
                </a:schemeClr>
              </a:solidFill>
              <a:latin typeface="MS Gothic" panose="020B0609070205080204" pitchFamily="49" charset="-128"/>
              <a:ea typeface="MS Gothic" panose="020B0609070205080204" pitchFamily="49" charset="-128"/>
              <a:cs typeface="Arial Unicode MS" pitchFamily="34" charset="-128"/>
            </a:endParaRPr>
          </a:p>
        </p:txBody>
      </p:sp>
      <p:sp>
        <p:nvSpPr>
          <p:cNvPr id="3" name="Content Placeholder 2"/>
          <p:cNvSpPr>
            <a:spLocks noGrp="1"/>
          </p:cNvSpPr>
          <p:nvPr>
            <p:ph idx="1"/>
          </p:nvPr>
        </p:nvSpPr>
        <p:spPr>
          <a:xfrm>
            <a:off x="533400" y="1524000"/>
            <a:ext cx="8229600" cy="2286000"/>
          </a:xfrm>
        </p:spPr>
        <p:txBody>
          <a:bodyPr>
            <a:normAutofit/>
          </a:bodyPr>
          <a:lstStyle/>
          <a:p>
            <a:pPr marL="0" indent="0" algn="r">
              <a:buNone/>
            </a:pPr>
            <a:r>
              <a:rPr lang="fa-IR" sz="2000" dirty="0" smtClean="0">
                <a:latin typeface="MS Gothic" panose="020B0609070205080204" pitchFamily="49" charset="-128"/>
                <a:ea typeface="MS Gothic" panose="020B0609070205080204" pitchFamily="49" charset="-128"/>
                <a:cs typeface="B Homa" panose="00000400000000000000" pitchFamily="2" charset="-78"/>
              </a:rPr>
              <a:t>اين </a:t>
            </a:r>
            <a:r>
              <a:rPr lang="fa-IR" sz="2000" dirty="0">
                <a:latin typeface="MS Gothic" panose="020B0609070205080204" pitchFamily="49" charset="-128"/>
                <a:ea typeface="MS Gothic" panose="020B0609070205080204" pitchFamily="49" charset="-128"/>
                <a:cs typeface="B Homa" panose="00000400000000000000" pitchFamily="2" charset="-78"/>
              </a:rPr>
              <a:t>نظريه جديد در دو كتاب </a:t>
            </a:r>
            <a:r>
              <a:rPr lang="fa-IR" sz="2000" dirty="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روش جاودانه </a:t>
            </a:r>
            <a:r>
              <a:rPr lang="fa-IR" sz="2000" dirty="0" smtClean="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ساختمان </a:t>
            </a:r>
            <a:r>
              <a:rPr lang="fa-IR" sz="2000" dirty="0">
                <a:latin typeface="MS Gothic" panose="020B0609070205080204" pitchFamily="49" charset="-128"/>
                <a:ea typeface="MS Gothic" panose="020B0609070205080204" pitchFamily="49" charset="-128"/>
                <a:cs typeface="B Homa" panose="00000400000000000000" pitchFamily="2" charset="-78"/>
              </a:rPr>
              <a:t>و </a:t>
            </a:r>
            <a:r>
              <a:rPr lang="fa-IR" sz="2000" dirty="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زبان </a:t>
            </a:r>
            <a:r>
              <a:rPr lang="fa-IR" sz="2000" dirty="0" smtClean="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الگو </a:t>
            </a:r>
            <a:r>
              <a:rPr lang="fa-IR" sz="2000" dirty="0">
                <a:latin typeface="MS Gothic" panose="020B0609070205080204" pitchFamily="49" charset="-128"/>
                <a:ea typeface="MS Gothic" panose="020B0609070205080204" pitchFamily="49" charset="-128"/>
                <a:cs typeface="B Homa" panose="00000400000000000000" pitchFamily="2" charset="-78"/>
              </a:rPr>
              <a:t>بازتاب داشت . اين كتابها </a:t>
            </a:r>
            <a:r>
              <a:rPr lang="fa-IR" sz="2000" dirty="0" smtClean="0">
                <a:latin typeface="MS Gothic" panose="020B0609070205080204" pitchFamily="49" charset="-128"/>
                <a:ea typeface="MS Gothic" panose="020B0609070205080204" pitchFamily="49" charset="-128"/>
                <a:cs typeface="B Homa" panose="00000400000000000000" pitchFamily="2" charset="-78"/>
              </a:rPr>
              <a:t>تأكيدي خاص </a:t>
            </a:r>
            <a:r>
              <a:rPr lang="fa-IR" sz="2000" dirty="0">
                <a:latin typeface="MS Gothic" panose="020B0609070205080204" pitchFamily="49" charset="-128"/>
                <a:ea typeface="MS Gothic" panose="020B0609070205080204" pitchFamily="49" charset="-128"/>
                <a:cs typeface="B Homa" panose="00000400000000000000" pitchFamily="2" charset="-78"/>
              </a:rPr>
              <a:t>بر تأثير متقابل مردم و محيط بر يكديگر دارند . نقاط مشترك فراواني نيز در اين دو كتاب به چشم مي خورد به </a:t>
            </a:r>
            <a:r>
              <a:rPr lang="fa-IR" sz="2000" dirty="0" smtClean="0">
                <a:latin typeface="MS Gothic" panose="020B0609070205080204" pitchFamily="49" charset="-128"/>
                <a:ea typeface="MS Gothic" panose="020B0609070205080204" pitchFamily="49" charset="-128"/>
                <a:cs typeface="B Homa" panose="00000400000000000000" pitchFamily="2" charset="-78"/>
              </a:rPr>
              <a:t>طوريكه الكساندر </a:t>
            </a:r>
            <a:r>
              <a:rPr lang="fa-IR" sz="2000" dirty="0">
                <a:latin typeface="MS Gothic" panose="020B0609070205080204" pitchFamily="49" charset="-128"/>
                <a:ea typeface="MS Gothic" panose="020B0609070205080204" pitchFamily="49" charset="-128"/>
                <a:cs typeface="B Homa" panose="00000400000000000000" pitchFamily="2" charset="-78"/>
              </a:rPr>
              <a:t>ادعا مي كند الگو </a:t>
            </a:r>
            <a:r>
              <a:rPr lang="fa-IR" sz="2000" dirty="0" smtClean="0">
                <a:latin typeface="MS Gothic" panose="020B0609070205080204" pitchFamily="49" charset="-128"/>
                <a:ea typeface="MS Gothic" panose="020B0609070205080204" pitchFamily="49" charset="-128"/>
                <a:cs typeface="B Homa" panose="00000400000000000000" pitchFamily="2" charset="-78"/>
              </a:rPr>
              <a:t>ها </a:t>
            </a:r>
            <a:r>
              <a:rPr lang="fa-IR" sz="2000" dirty="0">
                <a:latin typeface="MS Gothic" panose="020B0609070205080204" pitchFamily="49" charset="-128"/>
                <a:ea typeface="MS Gothic" panose="020B0609070205080204" pitchFamily="49" charset="-128"/>
                <a:cs typeface="B Homa" panose="00000400000000000000" pitchFamily="2" charset="-78"/>
              </a:rPr>
              <a:t>حقايقي ثابت و تغيير ناپذيرند؛ الگو </a:t>
            </a:r>
            <a:r>
              <a:rPr lang="fa-IR" sz="2000" dirty="0" smtClean="0">
                <a:latin typeface="MS Gothic" panose="020B0609070205080204" pitchFamily="49" charset="-128"/>
                <a:ea typeface="MS Gothic" panose="020B0609070205080204" pitchFamily="49" charset="-128"/>
                <a:cs typeface="B Homa" panose="00000400000000000000" pitchFamily="2" charset="-78"/>
              </a:rPr>
              <a:t>ها </a:t>
            </a:r>
            <a:r>
              <a:rPr lang="fa-IR" sz="2000" dirty="0">
                <a:latin typeface="MS Gothic" panose="020B0609070205080204" pitchFamily="49" charset="-128"/>
                <a:ea typeface="MS Gothic" panose="020B0609070205080204" pitchFamily="49" charset="-128"/>
                <a:cs typeface="B Homa" panose="00000400000000000000" pitchFamily="2" charset="-78"/>
              </a:rPr>
              <a:t>تمامي راه هاي ممكن براي حل مشكلات ذكر شده را </a:t>
            </a:r>
            <a:r>
              <a:rPr lang="fa-IR" sz="2000" dirty="0" smtClean="0">
                <a:latin typeface="MS Gothic" panose="020B0609070205080204" pitchFamily="49" charset="-128"/>
                <a:ea typeface="MS Gothic" panose="020B0609070205080204" pitchFamily="49" charset="-128"/>
                <a:cs typeface="B Homa" panose="00000400000000000000" pitchFamily="2" charset="-78"/>
              </a:rPr>
              <a:t>فراهم مي </a:t>
            </a:r>
            <a:r>
              <a:rPr lang="fa-IR" sz="2000" dirty="0">
                <a:latin typeface="MS Gothic" panose="020B0609070205080204" pitchFamily="49" charset="-128"/>
                <a:ea typeface="MS Gothic" panose="020B0609070205080204" pitchFamily="49" charset="-128"/>
                <a:cs typeface="B Homa" panose="00000400000000000000" pitchFamily="2" charset="-78"/>
              </a:rPr>
              <a:t>آورند؛ وي عنوان مي كند الگو </a:t>
            </a:r>
            <a:r>
              <a:rPr lang="fa-IR" sz="2000" dirty="0" smtClean="0">
                <a:latin typeface="MS Gothic" panose="020B0609070205080204" pitchFamily="49" charset="-128"/>
                <a:ea typeface="MS Gothic" panose="020B0609070205080204" pitchFamily="49" charset="-128"/>
                <a:cs typeface="B Homa" panose="00000400000000000000" pitchFamily="2" charset="-78"/>
              </a:rPr>
              <a:t>ها </a:t>
            </a:r>
            <a:r>
              <a:rPr lang="fa-IR" sz="2000" dirty="0">
                <a:latin typeface="MS Gothic" panose="020B0609070205080204" pitchFamily="49" charset="-128"/>
                <a:ea typeface="MS Gothic" panose="020B0609070205080204" pitchFamily="49" charset="-128"/>
                <a:cs typeface="B Homa" panose="00000400000000000000" pitchFamily="2" charset="-78"/>
              </a:rPr>
              <a:t>از 5 هزار سال پيش تاكنون به عنوان طرحهاي اوليه شناخته شده بودند و همواره بخشي </a:t>
            </a:r>
            <a:r>
              <a:rPr lang="fa-IR" sz="2000" dirty="0" smtClean="0">
                <a:latin typeface="MS Gothic" panose="020B0609070205080204" pitchFamily="49" charset="-128"/>
                <a:ea typeface="MS Gothic" panose="020B0609070205080204" pitchFamily="49" charset="-128"/>
                <a:cs typeface="B Homa" panose="00000400000000000000" pitchFamily="2" charset="-78"/>
              </a:rPr>
              <a:t>ازطبيعت </a:t>
            </a:r>
            <a:r>
              <a:rPr lang="fa-IR" sz="2000" dirty="0">
                <a:latin typeface="MS Gothic" panose="020B0609070205080204" pitchFamily="49" charset="-128"/>
                <a:ea typeface="MS Gothic" panose="020B0609070205080204" pitchFamily="49" charset="-128"/>
                <a:cs typeface="B Homa" panose="00000400000000000000" pitchFamily="2" charset="-78"/>
              </a:rPr>
              <a:t>آدمي بوده و هستند . </a:t>
            </a:r>
            <a:endParaRPr lang="en-US" sz="2000" dirty="0">
              <a:latin typeface="MS Gothic" panose="020B0609070205080204" pitchFamily="49" charset="-128"/>
              <a:ea typeface="MS Gothic" panose="020B0609070205080204" pitchFamily="49" charset="-128"/>
              <a:cs typeface="B Homa" panose="00000400000000000000" pitchFamily="2" charset="-78"/>
            </a:endParaRPr>
          </a:p>
        </p:txBody>
      </p:sp>
      <p:sp>
        <p:nvSpPr>
          <p:cNvPr id="4" name="Content Placeholder 2"/>
          <p:cNvSpPr txBox="1">
            <a:spLocks/>
          </p:cNvSpPr>
          <p:nvPr/>
        </p:nvSpPr>
        <p:spPr>
          <a:xfrm>
            <a:off x="465220" y="3810000"/>
            <a:ext cx="8373979" cy="1371600"/>
          </a:xfrm>
          <a:prstGeom prst="rect">
            <a:avLst/>
          </a:prstGeom>
        </p:spPr>
        <p:txBody>
          <a:bodyPr vert="horz">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gn="r">
              <a:buClr>
                <a:srgbClr val="8C8D86"/>
              </a:buClr>
              <a:buFont typeface="Wingdings"/>
              <a:buNone/>
            </a:pPr>
            <a:r>
              <a:rPr lang="fa-IR" sz="2000" dirty="0" smtClean="0">
                <a:solidFill>
                  <a:prstClr val="black"/>
                </a:solidFill>
                <a:latin typeface="MS Gothic" panose="020B0609070205080204" pitchFamily="49" charset="-128"/>
                <a:ea typeface="MS Gothic" panose="020B0609070205080204" pitchFamily="49" charset="-128"/>
                <a:cs typeface="B Homa" panose="00000400000000000000" pitchFamily="2" charset="-78"/>
              </a:rPr>
              <a:t>وي مقايسه جالبي ميان زبان الگو و زبان متداول (زباني كه مردم به كمك آن سخن مي گويند انجام مي دهد: به وسيله زبان الگو، مردم قادر به خلق يك تنوع نامحدود براي شهرها، ساختمان ها، فضاهاي شهري جديد و بي همتا هستند درست مانند زبان كه توانايي آفريدن جملات نامحدود و متنوع را داراست</a:t>
            </a:r>
            <a:endParaRPr lang="en-US" sz="2000" dirty="0">
              <a:solidFill>
                <a:prstClr val="black"/>
              </a:solidFill>
              <a:latin typeface="MS Gothic" panose="020B0609070205080204" pitchFamily="49" charset="-128"/>
              <a:ea typeface="MS Gothic" panose="020B0609070205080204" pitchFamily="49" charset="-128"/>
              <a:cs typeface="B Homa" panose="00000400000000000000" pitchFamily="2" charset="-78"/>
            </a:endParaRPr>
          </a:p>
        </p:txBody>
      </p:sp>
    </p:spTree>
    <p:extLst>
      <p:ext uri="{BB962C8B-B14F-4D97-AF65-F5344CB8AC3E}">
        <p14:creationId xmlns:p14="http://schemas.microsoft.com/office/powerpoint/2010/main" val="12506743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90600"/>
            <a:ext cx="8305800" cy="4876800"/>
          </a:xfrm>
        </p:spPr>
        <p:txBody>
          <a:bodyPr>
            <a:normAutofit/>
          </a:bodyPr>
          <a:lstStyle/>
          <a:p>
            <a:pPr marL="0" indent="0" algn="r">
              <a:buNone/>
            </a:pPr>
            <a:r>
              <a:rPr lang="fa-IR" sz="2000" dirty="0">
                <a:latin typeface="MS Gothic" panose="020B0609070205080204" pitchFamily="49" charset="-128"/>
                <a:ea typeface="MS Gothic" panose="020B0609070205080204" pitchFamily="49" charset="-128"/>
                <a:cs typeface="B Homa" panose="00000400000000000000" pitchFamily="2" charset="-78"/>
              </a:rPr>
              <a:t>كتاب زبان </a:t>
            </a:r>
            <a:r>
              <a:rPr lang="fa-IR" sz="2000" dirty="0" smtClean="0">
                <a:latin typeface="MS Gothic" panose="020B0609070205080204" pitchFamily="49" charset="-128"/>
                <a:ea typeface="MS Gothic" panose="020B0609070205080204" pitchFamily="49" charset="-128"/>
                <a:cs typeface="B Homa" panose="00000400000000000000" pitchFamily="2" charset="-78"/>
              </a:rPr>
              <a:t>الگو، </a:t>
            </a:r>
            <a:r>
              <a:rPr lang="fa-IR" sz="2000" dirty="0">
                <a:latin typeface="MS Gothic" panose="020B0609070205080204" pitchFamily="49" charset="-128"/>
                <a:ea typeface="MS Gothic" panose="020B0609070205080204" pitchFamily="49" charset="-128"/>
                <a:cs typeface="B Homa" panose="00000400000000000000" pitchFamily="2" charset="-78"/>
              </a:rPr>
              <a:t>الگوهايي را ارائه مي دهد كه برمبناي آن </a:t>
            </a:r>
            <a:r>
              <a:rPr lang="fa-IR" sz="2000" dirty="0" smtClean="0">
                <a:latin typeface="MS Gothic" panose="020B0609070205080204" pitchFamily="49" charset="-128"/>
                <a:ea typeface="MS Gothic" panose="020B0609070205080204" pitchFamily="49" charset="-128"/>
                <a:cs typeface="B Homa" panose="00000400000000000000" pitchFamily="2" charset="-78"/>
              </a:rPr>
              <a:t>مردم </a:t>
            </a:r>
            <a:r>
              <a:rPr lang="fa-IR" sz="2000" dirty="0">
                <a:latin typeface="MS Gothic" panose="020B0609070205080204" pitchFamily="49" charset="-128"/>
                <a:ea typeface="MS Gothic" panose="020B0609070205080204" pitchFamily="49" charset="-128"/>
                <a:cs typeface="B Homa" panose="00000400000000000000" pitchFamily="2" charset="-78"/>
              </a:rPr>
              <a:t>قادرند ساختمان ها و محيط هاي كالبدي خود را بسازند .</a:t>
            </a:r>
          </a:p>
          <a:p>
            <a:pPr marL="0" indent="0" algn="r">
              <a:buNone/>
            </a:pPr>
            <a:r>
              <a:rPr lang="fa-IR" sz="2000" dirty="0">
                <a:latin typeface="MS Gothic" panose="020B0609070205080204" pitchFamily="49" charset="-128"/>
                <a:ea typeface="MS Gothic" panose="020B0609070205080204" pitchFamily="49" charset="-128"/>
                <a:cs typeface="B Homa" panose="00000400000000000000" pitchFamily="2" charset="-78"/>
              </a:rPr>
              <a:t>وي </a:t>
            </a:r>
            <a:r>
              <a:rPr lang="fa-IR" sz="2000" dirty="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253</a:t>
            </a:r>
            <a:r>
              <a:rPr lang="fa-IR" sz="2000" dirty="0">
                <a:latin typeface="MS Gothic" panose="020B0609070205080204" pitchFamily="49" charset="-128"/>
                <a:ea typeface="MS Gothic" panose="020B0609070205080204" pitchFamily="49" charset="-128"/>
                <a:cs typeface="B Homa" panose="00000400000000000000" pitchFamily="2" charset="-78"/>
              </a:rPr>
              <a:t> الگو عرضه مي كند كه مي توان آنها را به سه دسته اصلي تقسيم بندي كرد : </a:t>
            </a:r>
            <a:endParaRPr lang="fa-IR" sz="2000" dirty="0" smtClean="0">
              <a:latin typeface="MS Gothic" panose="020B0609070205080204" pitchFamily="49" charset="-128"/>
              <a:ea typeface="MS Gothic" panose="020B0609070205080204" pitchFamily="49" charset="-128"/>
              <a:cs typeface="B Homa" panose="00000400000000000000" pitchFamily="2" charset="-78"/>
            </a:endParaRPr>
          </a:p>
          <a:p>
            <a:pPr marL="0" indent="0" algn="r">
              <a:buNone/>
            </a:pPr>
            <a:endParaRPr lang="fa-IR" sz="2000" dirty="0">
              <a:latin typeface="MS Gothic" panose="020B0609070205080204" pitchFamily="49" charset="-128"/>
              <a:ea typeface="MS Gothic" panose="020B0609070205080204" pitchFamily="49" charset="-128"/>
              <a:cs typeface="B Homa" panose="00000400000000000000" pitchFamily="2" charset="-78"/>
            </a:endParaRPr>
          </a:p>
          <a:p>
            <a:pPr marL="0" indent="0" algn="r">
              <a:buNone/>
            </a:pPr>
            <a:endParaRPr lang="fa-IR" sz="2000" dirty="0" smtClean="0">
              <a:latin typeface="MS Gothic" panose="020B0609070205080204" pitchFamily="49" charset="-128"/>
              <a:ea typeface="MS Gothic" panose="020B0609070205080204" pitchFamily="49" charset="-128"/>
              <a:cs typeface="B Homa" panose="00000400000000000000" pitchFamily="2" charset="-78"/>
            </a:endParaRPr>
          </a:p>
          <a:p>
            <a:pPr marL="0" indent="0" algn="r">
              <a:buNone/>
            </a:pPr>
            <a:endParaRPr lang="fa-IR" sz="2000" dirty="0" smtClean="0">
              <a:latin typeface="MS Gothic" panose="020B0609070205080204" pitchFamily="49" charset="-128"/>
              <a:ea typeface="MS Gothic" panose="020B0609070205080204" pitchFamily="49" charset="-128"/>
              <a:cs typeface="B Homa" panose="00000400000000000000" pitchFamily="2" charset="-78"/>
            </a:endParaRPr>
          </a:p>
          <a:p>
            <a:pPr marL="0" indent="0" algn="r">
              <a:buNone/>
            </a:pPr>
            <a:endParaRPr lang="fa-IR" sz="2000" dirty="0">
              <a:latin typeface="MS Gothic" panose="020B0609070205080204" pitchFamily="49" charset="-128"/>
              <a:ea typeface="MS Gothic" panose="020B0609070205080204" pitchFamily="49" charset="-128"/>
              <a:cs typeface="B Homa" panose="00000400000000000000" pitchFamily="2" charset="-78"/>
            </a:endParaRPr>
          </a:p>
          <a:p>
            <a:pPr marL="0" indent="0" algn="r">
              <a:buNone/>
            </a:pPr>
            <a:endParaRPr lang="fa-IR" sz="2000" dirty="0" smtClean="0">
              <a:latin typeface="MS Gothic" panose="020B0609070205080204" pitchFamily="49" charset="-128"/>
              <a:ea typeface="MS Gothic" panose="020B0609070205080204" pitchFamily="49" charset="-128"/>
              <a:cs typeface="B Homa" panose="00000400000000000000" pitchFamily="2" charset="-78"/>
            </a:endParaRPr>
          </a:p>
          <a:p>
            <a:pPr marL="0" indent="0" algn="r">
              <a:buNone/>
            </a:pPr>
            <a:r>
              <a:rPr lang="fa-IR" sz="2000" dirty="0" smtClean="0">
                <a:latin typeface="MS Gothic" panose="020B0609070205080204" pitchFamily="49" charset="-128"/>
                <a:ea typeface="MS Gothic" panose="020B0609070205080204" pitchFamily="49" charset="-128"/>
                <a:cs typeface="B Homa" panose="00000400000000000000" pitchFamily="2" charset="-78"/>
              </a:rPr>
              <a:t>هر الگويي به ارائه راه حلي براي مشكلي كه بارها و بارها در محيط هاي گوناگون تكرار شده، مي پردازد . مانند كلماتي كه با پيوند به يكديگر جمله را تشكيل مي دهند، الگو ها نيز قادر به توليد تعداد بيشماري راه حل طراحي هستند . براساس نظريه الكساندر، الگوها پاسخگوي مشكلات طراحي خواهند بود و اين درحالي ست كه هر طرح تنها يك بار مي تواند يك راه حل را به كار ببرد</a:t>
            </a:r>
            <a:endParaRPr lang="en-US" sz="2000" dirty="0">
              <a:latin typeface="MS Gothic" panose="020B0609070205080204" pitchFamily="49" charset="-128"/>
              <a:ea typeface="MS Gothic" panose="020B0609070205080204" pitchFamily="49" charset="-128"/>
              <a:cs typeface="B Homa" panose="00000400000000000000" pitchFamily="2" charset="-78"/>
            </a:endParaRPr>
          </a:p>
        </p:txBody>
      </p:sp>
      <p:graphicFrame>
        <p:nvGraphicFramePr>
          <p:cNvPr id="4" name="Diagram 3"/>
          <p:cNvGraphicFramePr/>
          <p:nvPr>
            <p:extLst/>
          </p:nvPr>
        </p:nvGraphicFramePr>
        <p:xfrm>
          <a:off x="2286000" y="2209800"/>
          <a:ext cx="4724400" cy="167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609092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838200"/>
            <a:ext cx="7696200" cy="3733800"/>
          </a:xfrm>
        </p:spPr>
        <p:txBody>
          <a:bodyPr>
            <a:normAutofit/>
          </a:bodyPr>
          <a:lstStyle/>
          <a:p>
            <a:pPr marL="0" indent="0" algn="r">
              <a:buNone/>
            </a:pPr>
            <a:r>
              <a:rPr lang="fa-IR" sz="2000" dirty="0">
                <a:latin typeface="MS Gothic" panose="020B0609070205080204" pitchFamily="49" charset="-128"/>
                <a:ea typeface="MS Gothic" panose="020B0609070205080204" pitchFamily="49" charset="-128"/>
                <a:cs typeface="B Homa" panose="00000400000000000000" pitchFamily="2" charset="-78"/>
              </a:rPr>
              <a:t>زبان </a:t>
            </a:r>
            <a:r>
              <a:rPr lang="fa-IR" sz="2000" dirty="0" smtClean="0">
                <a:latin typeface="MS Gothic" panose="020B0609070205080204" pitchFamily="49" charset="-128"/>
                <a:ea typeface="MS Gothic" panose="020B0609070205080204" pitchFamily="49" charset="-128"/>
                <a:cs typeface="B Homa" panose="00000400000000000000" pitchFamily="2" charset="-78"/>
              </a:rPr>
              <a:t>الگو </a:t>
            </a:r>
            <a:r>
              <a:rPr lang="fa-IR" sz="2000" dirty="0">
                <a:latin typeface="MS Gothic" panose="020B0609070205080204" pitchFamily="49" charset="-128"/>
                <a:ea typeface="MS Gothic" panose="020B0609070205080204" pitchFamily="49" charset="-128"/>
                <a:cs typeface="B Homa" panose="00000400000000000000" pitchFamily="2" charset="-78"/>
              </a:rPr>
              <a:t>راه </a:t>
            </a:r>
            <a:r>
              <a:rPr lang="fa-IR" sz="2000" dirty="0" smtClean="0">
                <a:latin typeface="MS Gothic" panose="020B0609070205080204" pitchFamily="49" charset="-128"/>
                <a:ea typeface="MS Gothic" panose="020B0609070205080204" pitchFamily="49" charset="-128"/>
                <a:cs typeface="B Homa" panose="00000400000000000000" pitchFamily="2" charset="-78"/>
              </a:rPr>
              <a:t>حلي </a:t>
            </a:r>
            <a:r>
              <a:rPr lang="fa-IR" sz="2000" dirty="0">
                <a:latin typeface="MS Gothic" panose="020B0609070205080204" pitchFamily="49" charset="-128"/>
                <a:ea typeface="MS Gothic" panose="020B0609070205080204" pitchFamily="49" charset="-128"/>
                <a:cs typeface="B Homa" panose="00000400000000000000" pitchFamily="2" charset="-78"/>
              </a:rPr>
              <a:t>كلي براي تمام مشكلات طراحي ارائه نمي دهد، براي مثال، اگر شخصي بخواهد يك </a:t>
            </a:r>
            <a:r>
              <a:rPr lang="fa-IR" sz="2000" dirty="0" smtClean="0">
                <a:latin typeface="MS Gothic" panose="020B0609070205080204" pitchFamily="49" charset="-128"/>
                <a:ea typeface="MS Gothic" panose="020B0609070205080204" pitchFamily="49" charset="-128"/>
                <a:cs typeface="B Homa" panose="00000400000000000000" pitchFamily="2" charset="-78"/>
              </a:rPr>
              <a:t> ورودي </a:t>
            </a:r>
            <a:r>
              <a:rPr lang="fa-IR" sz="2000" dirty="0">
                <a:latin typeface="MS Gothic" panose="020B0609070205080204" pitchFamily="49" charset="-128"/>
                <a:ea typeface="MS Gothic" panose="020B0609070205080204" pitchFamily="49" charset="-128"/>
                <a:cs typeface="B Homa" panose="00000400000000000000" pitchFamily="2" charset="-78"/>
              </a:rPr>
              <a:t>براي بنايي طراحي نمايد، نمي تواند مستقيماً به اين كتاب مراجعه كرده و يك الگوي طراحي از آن بيرون بياورد؛ زيرا </a:t>
            </a:r>
            <a:r>
              <a:rPr lang="fa-IR" sz="2000" dirty="0" smtClean="0">
                <a:latin typeface="MS Gothic" panose="020B0609070205080204" pitchFamily="49" charset="-128"/>
                <a:ea typeface="MS Gothic" panose="020B0609070205080204" pitchFamily="49" charset="-128"/>
                <a:cs typeface="B Homa" panose="00000400000000000000" pitchFamily="2" charset="-78"/>
              </a:rPr>
              <a:t>به اعتقاد </a:t>
            </a:r>
            <a:r>
              <a:rPr lang="fa-IR" sz="2000" dirty="0">
                <a:latin typeface="MS Gothic" panose="020B0609070205080204" pitchFamily="49" charset="-128"/>
                <a:ea typeface="MS Gothic" panose="020B0609070205080204" pitchFamily="49" charset="-128"/>
                <a:cs typeface="B Homa" panose="00000400000000000000" pitchFamily="2" charset="-78"/>
              </a:rPr>
              <a:t>وي هر موقعيت طراحي منحصر به فرد است و تحليل آن تنها با توجه به مفهوم و زمينه خودش امكان پذير </a:t>
            </a:r>
            <a:r>
              <a:rPr lang="fa-IR" sz="2000" dirty="0" smtClean="0">
                <a:latin typeface="MS Gothic" panose="020B0609070205080204" pitchFamily="49" charset="-128"/>
                <a:ea typeface="MS Gothic" panose="020B0609070205080204" pitchFamily="49" charset="-128"/>
                <a:cs typeface="B Homa" panose="00000400000000000000" pitchFamily="2" charset="-78"/>
              </a:rPr>
              <a:t>است.كتاب </a:t>
            </a:r>
            <a:r>
              <a:rPr lang="fa-IR" sz="2000" dirty="0">
                <a:latin typeface="MS Gothic" panose="020B0609070205080204" pitchFamily="49" charset="-128"/>
                <a:ea typeface="MS Gothic" panose="020B0609070205080204" pitchFamily="49" charset="-128"/>
                <a:cs typeface="B Homa" panose="00000400000000000000" pitchFamily="2" charset="-78"/>
              </a:rPr>
              <a:t>زبان الگو، مجموعه اي غني از الفبايي است كه مي تواند كمك شاياني براي خلق محيط هاي كالبدي باكيفيت </a:t>
            </a:r>
            <a:r>
              <a:rPr lang="fa-IR" sz="2000" dirty="0" smtClean="0">
                <a:latin typeface="MS Gothic" panose="020B0609070205080204" pitchFamily="49" charset="-128"/>
                <a:ea typeface="MS Gothic" panose="020B0609070205080204" pitchFamily="49" charset="-128"/>
                <a:cs typeface="B Homa" panose="00000400000000000000" pitchFamily="2" charset="-78"/>
              </a:rPr>
              <a:t>زنده باشد</a:t>
            </a:r>
            <a:r>
              <a:rPr lang="fa-IR" sz="2000" dirty="0">
                <a:latin typeface="MS Gothic" panose="020B0609070205080204" pitchFamily="49" charset="-128"/>
                <a:ea typeface="MS Gothic" panose="020B0609070205080204" pitchFamily="49" charset="-128"/>
                <a:cs typeface="B Homa" panose="00000400000000000000" pitchFamily="2" charset="-78"/>
              </a:rPr>
              <a:t>. اما با يد در انتخاب الگوهاي مناسبي كه بتوانند </a:t>
            </a:r>
            <a:r>
              <a:rPr lang="fa-IR" sz="2000" dirty="0" smtClean="0">
                <a:latin typeface="MS Gothic" panose="020B0609070205080204" pitchFamily="49" charset="-128"/>
                <a:ea typeface="MS Gothic" panose="020B0609070205080204" pitchFamily="49" charset="-128"/>
                <a:cs typeface="B Homa" panose="00000400000000000000" pitchFamily="2" charset="-78"/>
              </a:rPr>
              <a:t>پاسخگوي </a:t>
            </a:r>
            <a:r>
              <a:rPr lang="fa-IR" sz="2000" dirty="0">
                <a:latin typeface="MS Gothic" panose="020B0609070205080204" pitchFamily="49" charset="-128"/>
                <a:ea typeface="MS Gothic" panose="020B0609070205080204" pitchFamily="49" charset="-128"/>
                <a:cs typeface="B Homa" panose="00000400000000000000" pitchFamily="2" charset="-78"/>
              </a:rPr>
              <a:t>معيار طراحي و شرايط مكاني باشد احتياط لازم را به عمل آورد </a:t>
            </a:r>
            <a:r>
              <a:rPr lang="fa-IR" sz="2000" dirty="0" smtClean="0">
                <a:latin typeface="MS Gothic" panose="020B0609070205080204" pitchFamily="49" charset="-128"/>
                <a:ea typeface="MS Gothic" panose="020B0609070205080204" pitchFamily="49" charset="-128"/>
                <a:cs typeface="B Homa" panose="00000400000000000000" pitchFamily="2" charset="-78"/>
              </a:rPr>
              <a:t>زبان </a:t>
            </a:r>
            <a:r>
              <a:rPr lang="fa-IR" sz="2000" dirty="0">
                <a:latin typeface="MS Gothic" panose="020B0609070205080204" pitchFamily="49" charset="-128"/>
                <a:ea typeface="MS Gothic" panose="020B0609070205080204" pitchFamily="49" charset="-128"/>
                <a:cs typeface="B Homa" panose="00000400000000000000" pitchFamily="2" charset="-78"/>
              </a:rPr>
              <a:t>الگو يك شيوه يا سبك طراحي نيست بلكه چالشي است در جهت تلفيق الگوها با يكديگر و انجام پروژه هاي عملي . </a:t>
            </a:r>
            <a:r>
              <a:rPr lang="fa-IR" sz="2000" dirty="0" smtClean="0">
                <a:latin typeface="MS Gothic" panose="020B0609070205080204" pitchFamily="49" charset="-128"/>
                <a:ea typeface="MS Gothic" panose="020B0609070205080204" pitchFamily="49" charset="-128"/>
                <a:cs typeface="B Homa" panose="00000400000000000000" pitchFamily="2" charset="-78"/>
              </a:rPr>
              <a:t>اما مهمترين </a:t>
            </a:r>
            <a:r>
              <a:rPr lang="fa-IR" sz="2000" dirty="0">
                <a:latin typeface="MS Gothic" panose="020B0609070205080204" pitchFamily="49" charset="-128"/>
                <a:ea typeface="MS Gothic" panose="020B0609070205080204" pitchFamily="49" charset="-128"/>
                <a:cs typeface="B Homa" panose="00000400000000000000" pitchFamily="2" charset="-78"/>
              </a:rPr>
              <a:t>مسئله اي كه در اينجا وجود دارد ارتباط اين الگوهاست . هر الگو به الگوي بزرگتر ي كه در سطح بالا تري نسبت </a:t>
            </a:r>
            <a:r>
              <a:rPr lang="fa-IR" sz="2000" dirty="0" smtClean="0">
                <a:latin typeface="MS Gothic" panose="020B0609070205080204" pitchFamily="49" charset="-128"/>
                <a:ea typeface="MS Gothic" panose="020B0609070205080204" pitchFamily="49" charset="-128"/>
                <a:cs typeface="B Homa" panose="00000400000000000000" pitchFamily="2" charset="-78"/>
              </a:rPr>
              <a:t>به خودش </a:t>
            </a:r>
            <a:r>
              <a:rPr lang="fa-IR" sz="2000" dirty="0">
                <a:latin typeface="MS Gothic" panose="020B0609070205080204" pitchFamily="49" charset="-128"/>
                <a:ea typeface="MS Gothic" panose="020B0609070205080204" pitchFamily="49" charset="-128"/>
                <a:cs typeface="B Homa" panose="00000400000000000000" pitchFamily="2" charset="-78"/>
              </a:rPr>
              <a:t>قرار </a:t>
            </a:r>
            <a:r>
              <a:rPr lang="fa-IR" sz="2000" dirty="0" smtClean="0">
                <a:latin typeface="MS Gothic" panose="020B0609070205080204" pitchFamily="49" charset="-128"/>
                <a:ea typeface="MS Gothic" panose="020B0609070205080204" pitchFamily="49" charset="-128"/>
                <a:cs typeface="B Homa" panose="00000400000000000000" pitchFamily="2" charset="-78"/>
              </a:rPr>
              <a:t>دارد، مرتبط </a:t>
            </a:r>
            <a:r>
              <a:rPr lang="fa-IR" sz="2000" dirty="0">
                <a:latin typeface="MS Gothic" panose="020B0609070205080204" pitchFamily="49" charset="-128"/>
                <a:ea typeface="MS Gothic" panose="020B0609070205080204" pitchFamily="49" charset="-128"/>
                <a:cs typeface="B Homa" panose="00000400000000000000" pitchFamily="2" charset="-78"/>
              </a:rPr>
              <a:t>شده و همچنين به الگوهاي كوچكتر از خودش كه در زير آن قرار دارند . </a:t>
            </a:r>
            <a:endParaRPr lang="en-US" sz="2000" dirty="0">
              <a:latin typeface="MS Gothic" panose="020B0609070205080204" pitchFamily="49" charset="-128"/>
              <a:ea typeface="MS Gothic" panose="020B0609070205080204" pitchFamily="49" charset="-128"/>
              <a:cs typeface="B Homa" panose="00000400000000000000" pitchFamily="2" charset="-78"/>
            </a:endParaRPr>
          </a:p>
        </p:txBody>
      </p:sp>
    </p:spTree>
    <p:extLst>
      <p:ext uri="{BB962C8B-B14F-4D97-AF65-F5344CB8AC3E}">
        <p14:creationId xmlns:p14="http://schemas.microsoft.com/office/powerpoint/2010/main" val="1531652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533400"/>
            <a:ext cx="8229600" cy="2590800"/>
          </a:xfrm>
        </p:spPr>
        <p:txBody>
          <a:bodyPr>
            <a:normAutofit/>
          </a:bodyPr>
          <a:lstStyle/>
          <a:p>
            <a:pPr marL="0" indent="0" algn="r">
              <a:buNone/>
            </a:pPr>
            <a:r>
              <a:rPr lang="fa-IR" sz="2000" dirty="0" smtClean="0">
                <a:latin typeface="MS Gothic" panose="020B0609070205080204" pitchFamily="49" charset="-128"/>
                <a:ea typeface="MS Gothic" panose="020B0609070205080204" pitchFamily="49" charset="-128"/>
                <a:cs typeface="B Homa" panose="00000400000000000000" pitchFamily="2" charset="-78"/>
              </a:rPr>
              <a:t>بعد </a:t>
            </a:r>
            <a:r>
              <a:rPr lang="fa-IR" sz="2000" dirty="0">
                <a:latin typeface="MS Gothic" panose="020B0609070205080204" pitchFamily="49" charset="-128"/>
                <a:ea typeface="MS Gothic" panose="020B0609070205080204" pitchFamily="49" charset="-128"/>
                <a:cs typeface="B Homa" panose="00000400000000000000" pitchFamily="2" charset="-78"/>
              </a:rPr>
              <a:t>از گسترش زبان الگوي خود، دريافت كه نظريه اش هنوز هم پاسخگوي سئوال هميشگي اش كه "</a:t>
            </a:r>
            <a:r>
              <a:rPr lang="fa-IR" sz="2000" dirty="0" smtClean="0">
                <a:latin typeface="MS Gothic" panose="020B0609070205080204" pitchFamily="49" charset="-128"/>
                <a:ea typeface="MS Gothic" panose="020B0609070205080204" pitchFamily="49" charset="-128"/>
                <a:cs typeface="B Homa" panose="00000400000000000000" pitchFamily="2" charset="-78"/>
              </a:rPr>
              <a:t>چگونه مي </a:t>
            </a:r>
            <a:r>
              <a:rPr lang="fa-IR" sz="2000" dirty="0">
                <a:latin typeface="MS Gothic" panose="020B0609070205080204" pitchFamily="49" charset="-128"/>
                <a:ea typeface="MS Gothic" panose="020B0609070205080204" pitchFamily="49" charset="-128"/>
                <a:cs typeface="B Homa" panose="00000400000000000000" pitchFamily="2" charset="-78"/>
              </a:rPr>
              <a:t>توان محيط كالبدي با كيفيت فاقد زمان خلق كرد؟ " نيست </a:t>
            </a:r>
            <a:r>
              <a:rPr lang="fa-IR" sz="2000" dirty="0" smtClean="0">
                <a:latin typeface="MS Gothic" panose="020B0609070205080204" pitchFamily="49" charset="-128"/>
                <a:ea typeface="MS Gothic" panose="020B0609070205080204" pitchFamily="49" charset="-128"/>
                <a:cs typeface="B Homa" panose="00000400000000000000" pitchFamily="2" charset="-78"/>
              </a:rPr>
              <a:t>بنابراين </a:t>
            </a:r>
            <a:r>
              <a:rPr lang="fa-IR" sz="2000" dirty="0">
                <a:latin typeface="MS Gothic" panose="020B0609070205080204" pitchFamily="49" charset="-128"/>
                <a:ea typeface="MS Gothic" panose="020B0609070205080204" pitchFamily="49" charset="-128"/>
                <a:cs typeface="B Homa" panose="00000400000000000000" pitchFamily="2" charset="-78"/>
              </a:rPr>
              <a:t>الكساندر در اثري ديگر با عنوان راه جاودانه </a:t>
            </a:r>
            <a:r>
              <a:rPr lang="fa-IR" sz="2000" dirty="0" smtClean="0">
                <a:latin typeface="MS Gothic" panose="020B0609070205080204" pitchFamily="49" charset="-128"/>
                <a:ea typeface="MS Gothic" panose="020B0609070205080204" pitchFamily="49" charset="-128"/>
                <a:cs typeface="B Homa" panose="00000400000000000000" pitchFamily="2" charset="-78"/>
              </a:rPr>
              <a:t>ساختمان از فرآيندي </a:t>
            </a:r>
            <a:r>
              <a:rPr lang="fa-IR" sz="2000" dirty="0">
                <a:latin typeface="MS Gothic" panose="020B0609070205080204" pitchFamily="49" charset="-128"/>
                <a:ea typeface="MS Gothic" panose="020B0609070205080204" pitchFamily="49" charset="-128"/>
                <a:cs typeface="B Homa" panose="00000400000000000000" pitchFamily="2" charset="-78"/>
              </a:rPr>
              <a:t>صحبت مي كند كه قادر است نظم را از درون خود مردم پديد </a:t>
            </a:r>
            <a:r>
              <a:rPr lang="fa-IR" sz="2000" dirty="0" smtClean="0">
                <a:latin typeface="MS Gothic" panose="020B0609070205080204" pitchFamily="49" charset="-128"/>
                <a:ea typeface="MS Gothic" panose="020B0609070205080204" pitchFamily="49" charset="-128"/>
                <a:cs typeface="B Homa" panose="00000400000000000000" pitchFamily="2" charset="-78"/>
              </a:rPr>
              <a:t>آورد.نظمي </a:t>
            </a:r>
            <a:r>
              <a:rPr lang="fa-IR" sz="2000" dirty="0">
                <a:latin typeface="MS Gothic" panose="020B0609070205080204" pitchFamily="49" charset="-128"/>
                <a:ea typeface="MS Gothic" panose="020B0609070205080204" pitchFamily="49" charset="-128"/>
                <a:cs typeface="B Homa" panose="00000400000000000000" pitchFamily="2" charset="-78"/>
              </a:rPr>
              <a:t>كه در مردم </a:t>
            </a:r>
            <a:r>
              <a:rPr lang="fa-IR" sz="2000" dirty="0" smtClean="0">
                <a:latin typeface="MS Gothic" panose="020B0609070205080204" pitchFamily="49" charset="-128"/>
                <a:ea typeface="MS Gothic" panose="020B0609070205080204" pitchFamily="49" charset="-128"/>
                <a:cs typeface="B Homa" panose="00000400000000000000" pitchFamily="2" charset="-78"/>
              </a:rPr>
              <a:t>رشد کرده </a:t>
            </a:r>
            <a:r>
              <a:rPr lang="fa-IR" sz="2000" dirty="0">
                <a:latin typeface="MS Gothic" panose="020B0609070205080204" pitchFamily="49" charset="-128"/>
                <a:ea typeface="MS Gothic" panose="020B0609070205080204" pitchFamily="49" charset="-128"/>
                <a:cs typeface="B Homa" panose="00000400000000000000" pitchFamily="2" charset="-78"/>
              </a:rPr>
              <a:t>و در آنها به بقاي خود ادامه مي دهد . اينگونه نظم </a:t>
            </a:r>
            <a:r>
              <a:rPr lang="fa-IR" sz="2000" dirty="0" smtClean="0">
                <a:latin typeface="MS Gothic" panose="020B0609070205080204" pitchFamily="49" charset="-128"/>
                <a:ea typeface="MS Gothic" panose="020B0609070205080204" pitchFamily="49" charset="-128"/>
                <a:cs typeface="B Homa" panose="00000400000000000000" pitchFamily="2" charset="-78"/>
              </a:rPr>
              <a:t>به زبان </a:t>
            </a:r>
            <a:r>
              <a:rPr lang="fa-IR" sz="2000" dirty="0">
                <a:latin typeface="MS Gothic" panose="020B0609070205080204" pitchFamily="49" charset="-128"/>
                <a:ea typeface="MS Gothic" panose="020B0609070205080204" pitchFamily="49" charset="-128"/>
                <a:cs typeface="B Homa" panose="00000400000000000000" pitchFamily="2" charset="-78"/>
              </a:rPr>
              <a:t>مشترك يعني به الگوي مشترك </a:t>
            </a:r>
            <a:r>
              <a:rPr lang="fa-IR" sz="2000" dirty="0" smtClean="0">
                <a:latin typeface="MS Gothic" panose="020B0609070205080204" pitchFamily="49" charset="-128"/>
                <a:ea typeface="MS Gothic" panose="020B0609070205080204" pitchFamily="49" charset="-128"/>
                <a:cs typeface="B Homa" panose="00000400000000000000" pitchFamily="2" charset="-78"/>
              </a:rPr>
              <a:t>نیاز </a:t>
            </a:r>
            <a:r>
              <a:rPr lang="fa-IR" sz="2000" dirty="0">
                <a:latin typeface="MS Gothic" panose="020B0609070205080204" pitchFamily="49" charset="-128"/>
                <a:ea typeface="MS Gothic" panose="020B0609070205080204" pitchFamily="49" charset="-128"/>
                <a:cs typeface="B Homa" panose="00000400000000000000" pitchFamily="2" charset="-78"/>
              </a:rPr>
              <a:t>دارد . همين نياز است كه به چارچوب مشترك طراحي شكل مي بخشد . </a:t>
            </a:r>
            <a:endParaRPr lang="en-US" sz="2000" dirty="0">
              <a:cs typeface="B Homa" panose="00000400000000000000" pitchFamily="2" charset="-78"/>
            </a:endParaRPr>
          </a:p>
        </p:txBody>
      </p:sp>
      <p:graphicFrame>
        <p:nvGraphicFramePr>
          <p:cNvPr id="4" name="Diagram 3"/>
          <p:cNvGraphicFramePr/>
          <p:nvPr>
            <p:extLst/>
          </p:nvPr>
        </p:nvGraphicFramePr>
        <p:xfrm>
          <a:off x="1416106" y="2743200"/>
          <a:ext cx="5899094" cy="365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557858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7800" y="609600"/>
            <a:ext cx="3124200" cy="487362"/>
          </a:xfrm>
        </p:spPr>
        <p:txBody>
          <a:bodyPr>
            <a:normAutofit/>
          </a:bodyPr>
          <a:lstStyle/>
          <a:p>
            <a:pPr algn="r"/>
            <a:r>
              <a:rPr lang="fa-IR" sz="2400" b="1" dirty="0" smtClean="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rPr>
              <a:t>کریستوفر الکساندر:</a:t>
            </a:r>
            <a:endParaRPr lang="en-US" sz="2400" b="1" dirty="0">
              <a:solidFill>
                <a:schemeClr val="tx1">
                  <a:lumMod val="85000"/>
                  <a:lumOff val="15000"/>
                </a:schemeClr>
              </a:solidFill>
              <a:latin typeface="MS Gothic" panose="020B0609070205080204" pitchFamily="49" charset="-128"/>
              <a:ea typeface="MS Gothic" panose="020B0609070205080204" pitchFamily="49" charset="-128"/>
              <a:cs typeface="Arial Unicode MS" pitchFamily="34" charset="-128"/>
            </a:endParaRPr>
          </a:p>
        </p:txBody>
      </p:sp>
      <p:sp>
        <p:nvSpPr>
          <p:cNvPr id="3" name="Content Placeholder 2"/>
          <p:cNvSpPr>
            <a:spLocks noGrp="1"/>
          </p:cNvSpPr>
          <p:nvPr>
            <p:ph idx="1"/>
          </p:nvPr>
        </p:nvSpPr>
        <p:spPr>
          <a:xfrm>
            <a:off x="838199" y="1371600"/>
            <a:ext cx="7878887" cy="2590800"/>
          </a:xfrm>
        </p:spPr>
        <p:txBody>
          <a:bodyPr>
            <a:normAutofit/>
          </a:bodyPr>
          <a:lstStyle/>
          <a:p>
            <a:pPr marL="0" indent="0" algn="r">
              <a:buNone/>
            </a:pPr>
            <a:r>
              <a:rPr lang="fa-IR" sz="2000" dirty="0" smtClean="0">
                <a:latin typeface="MS Gothic" panose="020B0609070205080204" pitchFamily="49" charset="-128"/>
                <a:ea typeface="MS Gothic" panose="020B0609070205080204" pitchFamily="49" charset="-128"/>
                <a:cs typeface="B Homa" panose="00000400000000000000" pitchFamily="2" charset="-78"/>
              </a:rPr>
              <a:t>کریستوفر الکساندر از جمله بزرگترین نظریه پردازان معاصر معماری است که در سال 1936 میلادی در وین اتریش متولد گردید.</a:t>
            </a:r>
            <a:endParaRPr lang="fa-IR" sz="2000" dirty="0">
              <a:latin typeface="MS Gothic" panose="020B0609070205080204" pitchFamily="49" charset="-128"/>
              <a:ea typeface="MS Gothic" panose="020B0609070205080204" pitchFamily="49" charset="-128"/>
              <a:cs typeface="B Homa" panose="00000400000000000000" pitchFamily="2" charset="-78"/>
            </a:endParaRPr>
          </a:p>
          <a:p>
            <a:pPr marL="0" indent="0" algn="r">
              <a:buNone/>
            </a:pPr>
            <a:r>
              <a:rPr lang="fa-IR" sz="2000" dirty="0" smtClean="0">
                <a:latin typeface="MS Gothic" panose="020B0609070205080204" pitchFamily="49" charset="-128"/>
                <a:ea typeface="MS Gothic" panose="020B0609070205080204" pitchFamily="49" charset="-128"/>
                <a:cs typeface="B Homa" panose="00000400000000000000" pitchFamily="2" charset="-78"/>
              </a:rPr>
              <a:t>وی در </a:t>
            </a:r>
            <a:r>
              <a:rPr lang="fa-IR" sz="2000" dirty="0">
                <a:latin typeface="MS Gothic" panose="020B0609070205080204" pitchFamily="49" charset="-128"/>
                <a:ea typeface="MS Gothic" panose="020B0609070205080204" pitchFamily="49" charset="-128"/>
                <a:cs typeface="B Homa" panose="00000400000000000000" pitchFamily="2" charset="-78"/>
              </a:rPr>
              <a:t>دانشگاه کمبریج انگلستان در دو رشته معماری و ریاضیات در مقطع کارشناسی تحصیل کرد و سپس به آمریکا رفت و موفق به اخذ درجه دکترای معماری از دانشگاه هاروارد شد. به خاطر پایان نامه دکترایش درباره ترکیب فرم، نخستین مدال طلای موسسه معماران آمریکا در رشته تحقیق را از آن خود ساخت. این پایان نامه بعداً به عنوان یادداشت‌هایی درباره ترکیب فرم به </a:t>
            </a:r>
            <a:r>
              <a:rPr lang="fa-IR" sz="2000" dirty="0" smtClean="0">
                <a:latin typeface="MS Gothic" panose="020B0609070205080204" pitchFamily="49" charset="-128"/>
                <a:ea typeface="MS Gothic" panose="020B0609070205080204" pitchFamily="49" charset="-128"/>
                <a:cs typeface="B Homa" panose="00000400000000000000" pitchFamily="2" charset="-78"/>
              </a:rPr>
              <a:t>چاپ رسیده است.</a:t>
            </a:r>
            <a:endParaRPr lang="fa-IR" sz="2000" dirty="0">
              <a:latin typeface="MS Gothic" panose="020B0609070205080204" pitchFamily="49" charset="-128"/>
              <a:ea typeface="MS Gothic" panose="020B0609070205080204" pitchFamily="49" charset="-128"/>
              <a:cs typeface="B Homa" panose="00000400000000000000" pitchFamily="2" charset="-78"/>
            </a:endParaRPr>
          </a:p>
        </p:txBody>
      </p:sp>
      <p:sp>
        <p:nvSpPr>
          <p:cNvPr id="4" name="Rectangle 3"/>
          <p:cNvSpPr/>
          <p:nvPr/>
        </p:nvSpPr>
        <p:spPr>
          <a:xfrm>
            <a:off x="8717087" y="1021705"/>
            <a:ext cx="269626" cy="461665"/>
          </a:xfrm>
          <a:prstGeom prst="rect">
            <a:avLst/>
          </a:prstGeom>
        </p:spPr>
        <p:txBody>
          <a:bodyPr wrap="none">
            <a:spAutoFit/>
          </a:bodyPr>
          <a:lstStyle/>
          <a:p>
            <a:pPr algn="l" rtl="0"/>
            <a:r>
              <a:rPr lang="fa-IR" sz="2400" dirty="0">
                <a:solidFill>
                  <a:prstClr val="black"/>
                </a:solidFill>
                <a:latin typeface="MS Gothic" panose="020B0609070205080204" pitchFamily="49" charset="-128"/>
                <a:ea typeface="MS Gothic" panose="020B0609070205080204" pitchFamily="49" charset="-128"/>
                <a:cs typeface="Arial Unicode MS" pitchFamily="34" charset="-128"/>
              </a:rPr>
              <a:t> </a:t>
            </a:r>
            <a:endParaRPr lang="en-US" dirty="0">
              <a:solidFill>
                <a:prstClr val="black"/>
              </a:solidFill>
            </a:endParaRPr>
          </a:p>
        </p:txBody>
      </p:sp>
      <p:pic>
        <p:nvPicPr>
          <p:cNvPr id="2050" name="Picture 2" descr="C:\Users\LaptopCity\Desktop\200px-Christopher_Alexand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3988191"/>
            <a:ext cx="3200400" cy="2286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007225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143000"/>
            <a:ext cx="8001000" cy="4267200"/>
          </a:xfrm>
        </p:spPr>
        <p:txBody>
          <a:bodyPr>
            <a:normAutofit/>
          </a:bodyPr>
          <a:lstStyle/>
          <a:p>
            <a:pPr marL="0" indent="0" algn="r">
              <a:buNone/>
            </a:pPr>
            <a:r>
              <a:rPr lang="fa-IR" sz="2000" dirty="0">
                <a:latin typeface="MS Gothic" panose="020B0609070205080204" pitchFamily="49" charset="-128"/>
                <a:ea typeface="MS Gothic" panose="020B0609070205080204" pitchFamily="49" charset="-128"/>
                <a:cs typeface="B Homa" panose="00000400000000000000" pitchFamily="2" charset="-78"/>
              </a:rPr>
              <a:t>امروزه مطالعات و تحقيقات الكساندر بر ساختارهاي منسجم </a:t>
            </a:r>
            <a:r>
              <a:rPr lang="fa-IR" sz="2000" dirty="0" smtClean="0">
                <a:latin typeface="MS Gothic" panose="020B0609070205080204" pitchFamily="49" charset="-128"/>
                <a:ea typeface="MS Gothic" panose="020B0609070205080204" pitchFamily="49" charset="-128"/>
                <a:cs typeface="B Homa" panose="00000400000000000000" pitchFamily="2" charset="-78"/>
              </a:rPr>
              <a:t> متمركز </a:t>
            </a:r>
            <a:r>
              <a:rPr lang="fa-IR" sz="2000" dirty="0">
                <a:latin typeface="MS Gothic" panose="020B0609070205080204" pitchFamily="49" charset="-128"/>
                <a:ea typeface="MS Gothic" panose="020B0609070205080204" pitchFamily="49" charset="-128"/>
                <a:cs typeface="B Homa" panose="00000400000000000000" pitchFamily="2" charset="-78"/>
              </a:rPr>
              <a:t>شده است . او باور دارد كه دو نظم در ساختن </a:t>
            </a:r>
            <a:r>
              <a:rPr lang="fa-IR" sz="2000" dirty="0" smtClean="0">
                <a:latin typeface="MS Gothic" panose="020B0609070205080204" pitchFamily="49" charset="-128"/>
                <a:ea typeface="MS Gothic" panose="020B0609070205080204" pitchFamily="49" charset="-128"/>
                <a:cs typeface="B Homa" panose="00000400000000000000" pitchFamily="2" charset="-78"/>
              </a:rPr>
              <a:t>فضاي كالبدي </a:t>
            </a:r>
            <a:r>
              <a:rPr lang="fa-IR" sz="2000" dirty="0">
                <a:latin typeface="MS Gothic" panose="020B0609070205080204" pitchFamily="49" charset="-128"/>
                <a:ea typeface="MS Gothic" panose="020B0609070205080204" pitchFamily="49" charset="-128"/>
                <a:cs typeface="B Homa" panose="00000400000000000000" pitchFamily="2" charset="-78"/>
              </a:rPr>
              <a:t>مؤثر است، يكي </a:t>
            </a:r>
            <a:r>
              <a:rPr lang="fa-IR" sz="2000" dirty="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نظم عملكردي فضا</a:t>
            </a:r>
            <a:r>
              <a:rPr lang="fa-IR" sz="2000" dirty="0">
                <a:latin typeface="MS Gothic" panose="020B0609070205080204" pitchFamily="49" charset="-128"/>
                <a:ea typeface="MS Gothic" panose="020B0609070205080204" pitchFamily="49" charset="-128"/>
                <a:cs typeface="B Homa" panose="00000400000000000000" pitchFamily="2" charset="-78"/>
              </a:rPr>
              <a:t> و </a:t>
            </a:r>
            <a:r>
              <a:rPr lang="fa-IR" sz="2000" dirty="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ديگري نظم فرمي </a:t>
            </a:r>
            <a:r>
              <a:rPr lang="fa-IR" sz="2000" dirty="0">
                <a:latin typeface="MS Gothic" panose="020B0609070205080204" pitchFamily="49" charset="-128"/>
                <a:ea typeface="MS Gothic" panose="020B0609070205080204" pitchFamily="49" charset="-128"/>
                <a:cs typeface="B Homa" panose="00000400000000000000" pitchFamily="2" charset="-78"/>
              </a:rPr>
              <a:t>آن . اين دو نظم (عملكردي و فرمي ) مشخصات اصلي يك </a:t>
            </a:r>
            <a:r>
              <a:rPr lang="fa-IR" sz="2000" dirty="0" smtClean="0">
                <a:latin typeface="MS Gothic" panose="020B0609070205080204" pitchFamily="49" charset="-128"/>
                <a:ea typeface="MS Gothic" panose="020B0609070205080204" pitchFamily="49" charset="-128"/>
                <a:cs typeface="B Homa" panose="00000400000000000000" pitchFamily="2" charset="-78"/>
              </a:rPr>
              <a:t>فضاهستند</a:t>
            </a:r>
            <a:r>
              <a:rPr lang="fa-IR" sz="2000" dirty="0">
                <a:latin typeface="MS Gothic" panose="020B0609070205080204" pitchFamily="49" charset="-128"/>
                <a:ea typeface="MS Gothic" panose="020B0609070205080204" pitchFamily="49" charset="-128"/>
                <a:cs typeface="B Homa" panose="00000400000000000000" pitchFamily="2" charset="-78"/>
              </a:rPr>
              <a:t>. </a:t>
            </a:r>
            <a:endParaRPr lang="fa-IR" sz="2000" dirty="0" smtClean="0">
              <a:latin typeface="MS Gothic" panose="020B0609070205080204" pitchFamily="49" charset="-128"/>
              <a:ea typeface="MS Gothic" panose="020B0609070205080204" pitchFamily="49" charset="-128"/>
              <a:cs typeface="B Homa" panose="00000400000000000000" pitchFamily="2" charset="-78"/>
            </a:endParaRPr>
          </a:p>
          <a:p>
            <a:pPr marL="0" indent="0" algn="r">
              <a:buNone/>
            </a:pPr>
            <a:r>
              <a:rPr lang="fa-IR" sz="2000" dirty="0" smtClean="0">
                <a:latin typeface="MS Gothic" panose="020B0609070205080204" pitchFamily="49" charset="-128"/>
                <a:ea typeface="MS Gothic" panose="020B0609070205080204" pitchFamily="49" charset="-128"/>
                <a:cs typeface="B Homa" panose="00000400000000000000" pitchFamily="2" charset="-78"/>
              </a:rPr>
              <a:t>نظم </a:t>
            </a:r>
            <a:r>
              <a:rPr lang="fa-IR" sz="2000" dirty="0">
                <a:latin typeface="MS Gothic" panose="020B0609070205080204" pitchFamily="49" charset="-128"/>
                <a:ea typeface="MS Gothic" panose="020B0609070205080204" pitchFamily="49" charset="-128"/>
                <a:cs typeface="B Homa" panose="00000400000000000000" pitchFamily="2" charset="-78"/>
              </a:rPr>
              <a:t>عملكردي مي تواند در يك ماشين تهيه ذغال سنگ خودكار يافت </a:t>
            </a:r>
            <a:r>
              <a:rPr lang="fa-IR" sz="2000" dirty="0" smtClean="0">
                <a:latin typeface="MS Gothic" panose="020B0609070205080204" pitchFamily="49" charset="-128"/>
                <a:ea typeface="MS Gothic" panose="020B0609070205080204" pitchFamily="49" charset="-128"/>
                <a:cs typeface="B Homa" panose="00000400000000000000" pitchFamily="2" charset="-78"/>
              </a:rPr>
              <a:t>شود</a:t>
            </a:r>
            <a:r>
              <a:rPr lang="fa-IR" sz="2000" dirty="0">
                <a:latin typeface="MS Gothic" panose="020B0609070205080204" pitchFamily="49" charset="-128"/>
                <a:ea typeface="MS Gothic" panose="020B0609070205080204" pitchFamily="49" charset="-128"/>
                <a:cs typeface="B Homa" panose="00000400000000000000" pitchFamily="2" charset="-78"/>
              </a:rPr>
              <a:t>. اين ماشين كاملاً عملكردي است چرا </a:t>
            </a:r>
            <a:r>
              <a:rPr lang="fa-IR" sz="2000" dirty="0" smtClean="0">
                <a:latin typeface="MS Gothic" panose="020B0609070205080204" pitchFamily="49" charset="-128"/>
                <a:ea typeface="MS Gothic" panose="020B0609070205080204" pitchFamily="49" charset="-128"/>
                <a:cs typeface="B Homa" panose="00000400000000000000" pitchFamily="2" charset="-78"/>
              </a:rPr>
              <a:t>كه دقيقاً </a:t>
            </a:r>
            <a:r>
              <a:rPr lang="fa-IR" sz="2000" dirty="0">
                <a:latin typeface="MS Gothic" panose="020B0609070205080204" pitchFamily="49" charset="-128"/>
                <a:ea typeface="MS Gothic" panose="020B0609070205080204" pitchFamily="49" charset="-128"/>
                <a:cs typeface="B Homa" panose="00000400000000000000" pitchFamily="2" charset="-78"/>
              </a:rPr>
              <a:t>بر مبناي عملكرد و كارآيي ابداع شده </a:t>
            </a:r>
            <a:r>
              <a:rPr lang="fa-IR" sz="2000" dirty="0" smtClean="0">
                <a:latin typeface="MS Gothic" panose="020B0609070205080204" pitchFamily="49" charset="-128"/>
                <a:ea typeface="MS Gothic" panose="020B0609070205080204" pitchFamily="49" charset="-128"/>
                <a:cs typeface="B Homa" panose="00000400000000000000" pitchFamily="2" charset="-78"/>
              </a:rPr>
              <a:t>است. </a:t>
            </a:r>
          </a:p>
          <a:p>
            <a:pPr marL="0" indent="0" algn="r">
              <a:buNone/>
            </a:pPr>
            <a:r>
              <a:rPr lang="fa-IR" sz="2000" dirty="0" smtClean="0">
                <a:latin typeface="MS Gothic" panose="020B0609070205080204" pitchFamily="49" charset="-128"/>
                <a:ea typeface="MS Gothic" panose="020B0609070205080204" pitchFamily="49" charset="-128"/>
                <a:cs typeface="B Homa" panose="00000400000000000000" pitchFamily="2" charset="-78"/>
              </a:rPr>
              <a:t>نظم </a:t>
            </a:r>
            <a:r>
              <a:rPr lang="fa-IR" sz="2000" dirty="0">
                <a:latin typeface="MS Gothic" panose="020B0609070205080204" pitchFamily="49" charset="-128"/>
                <a:ea typeface="MS Gothic" panose="020B0609070205080204" pitchFamily="49" charset="-128"/>
                <a:cs typeface="B Homa" panose="00000400000000000000" pitchFamily="2" charset="-78"/>
              </a:rPr>
              <a:t>فرمي، اصلي است كه در يك گلدان زيباي چيني الزاماً بدون تعريف مي ماند زيرا عامل تجربه بخش مهمي </a:t>
            </a:r>
            <a:r>
              <a:rPr lang="fa-IR" sz="2000" dirty="0" smtClean="0">
                <a:latin typeface="MS Gothic" panose="020B0609070205080204" pitchFamily="49" charset="-128"/>
                <a:ea typeface="MS Gothic" panose="020B0609070205080204" pitchFamily="49" charset="-128"/>
                <a:cs typeface="B Homa" panose="00000400000000000000" pitchFamily="2" charset="-78"/>
              </a:rPr>
              <a:t>از تعريف </a:t>
            </a:r>
            <a:r>
              <a:rPr lang="fa-IR" sz="2000" dirty="0">
                <a:latin typeface="MS Gothic" panose="020B0609070205080204" pitchFamily="49" charset="-128"/>
                <a:ea typeface="MS Gothic" panose="020B0609070205080204" pitchFamily="49" charset="-128"/>
                <a:cs typeface="B Homa" panose="00000400000000000000" pitchFamily="2" charset="-78"/>
              </a:rPr>
              <a:t>آنرا شامل مي شود . </a:t>
            </a:r>
            <a:endParaRPr lang="fa-IR" sz="2000" dirty="0" smtClean="0">
              <a:latin typeface="MS Gothic" panose="020B0609070205080204" pitchFamily="49" charset="-128"/>
              <a:ea typeface="MS Gothic" panose="020B0609070205080204" pitchFamily="49" charset="-128"/>
              <a:cs typeface="B Homa" panose="00000400000000000000" pitchFamily="2" charset="-78"/>
            </a:endParaRPr>
          </a:p>
          <a:p>
            <a:pPr marL="0" indent="0" algn="r">
              <a:buNone/>
            </a:pPr>
            <a:r>
              <a:rPr lang="fa-IR" sz="2000" dirty="0" smtClean="0">
                <a:latin typeface="MS Gothic" panose="020B0609070205080204" pitchFamily="49" charset="-128"/>
                <a:ea typeface="MS Gothic" panose="020B0609070205080204" pitchFamily="49" charset="-128"/>
                <a:cs typeface="B Homa" panose="00000400000000000000" pitchFamily="2" charset="-78"/>
              </a:rPr>
              <a:t>اين </a:t>
            </a:r>
            <a:r>
              <a:rPr lang="fa-IR" sz="2000" dirty="0">
                <a:latin typeface="MS Gothic" panose="020B0609070205080204" pitchFamily="49" charset="-128"/>
                <a:ea typeface="MS Gothic" panose="020B0609070205080204" pitchFamily="49" charset="-128"/>
                <a:cs typeface="B Homa" panose="00000400000000000000" pitchFamily="2" charset="-78"/>
              </a:rPr>
              <a:t>دو نظم، طرح را به طبيعت و احساسات انساني پيوند مي دهند </a:t>
            </a:r>
            <a:r>
              <a:rPr lang="fa-IR" sz="2000" dirty="0" smtClean="0">
                <a:latin typeface="MS Gothic" panose="020B0609070205080204" pitchFamily="49" charset="-128"/>
                <a:ea typeface="MS Gothic" panose="020B0609070205080204" pitchFamily="49" charset="-128"/>
                <a:cs typeface="B Homa" panose="00000400000000000000" pitchFamily="2" charset="-78"/>
              </a:rPr>
              <a:t>و اين </a:t>
            </a:r>
            <a:r>
              <a:rPr lang="fa-IR" sz="2000" dirty="0">
                <a:latin typeface="MS Gothic" panose="020B0609070205080204" pitchFamily="49" charset="-128"/>
                <a:ea typeface="MS Gothic" panose="020B0609070205080204" pitchFamily="49" charset="-128"/>
                <a:cs typeface="B Homa" panose="00000400000000000000" pitchFamily="2" charset="-78"/>
              </a:rPr>
              <a:t>امر "كليت" نام د ارد. در يك طراحي خوب، </a:t>
            </a:r>
            <a:r>
              <a:rPr lang="fa-IR" sz="2000" dirty="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"كليت" </a:t>
            </a:r>
            <a:r>
              <a:rPr lang="fa-IR" sz="2000" dirty="0">
                <a:latin typeface="MS Gothic" panose="020B0609070205080204" pitchFamily="49" charset="-128"/>
                <a:ea typeface="MS Gothic" panose="020B0609070205080204" pitchFamily="49" charset="-128"/>
                <a:cs typeface="B Homa" panose="00000400000000000000" pitchFamily="2" charset="-78"/>
              </a:rPr>
              <a:t>در تك تك اجزاء ساختار به چشم مي </a:t>
            </a:r>
            <a:r>
              <a:rPr lang="fa-IR" sz="2000" dirty="0" smtClean="0">
                <a:latin typeface="MS Gothic" panose="020B0609070205080204" pitchFamily="49" charset="-128"/>
                <a:ea typeface="MS Gothic" panose="020B0609070205080204" pitchFamily="49" charset="-128"/>
                <a:cs typeface="B Homa" panose="00000400000000000000" pitchFamily="2" charset="-78"/>
              </a:rPr>
              <a:t>خورد</a:t>
            </a:r>
            <a:endParaRPr lang="en-US" sz="2000" dirty="0">
              <a:latin typeface="MS Gothic" panose="020B0609070205080204" pitchFamily="49" charset="-128"/>
              <a:ea typeface="MS Gothic" panose="020B0609070205080204" pitchFamily="49" charset="-128"/>
              <a:cs typeface="B Homa" panose="00000400000000000000" pitchFamily="2" charset="-78"/>
            </a:endParaRPr>
          </a:p>
        </p:txBody>
      </p:sp>
    </p:spTree>
    <p:extLst>
      <p:ext uri="{BB962C8B-B14F-4D97-AF65-F5344CB8AC3E}">
        <p14:creationId xmlns:p14="http://schemas.microsoft.com/office/powerpoint/2010/main" val="1089083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447800"/>
            <a:ext cx="7772400" cy="3733800"/>
          </a:xfrm>
        </p:spPr>
        <p:txBody>
          <a:bodyPr>
            <a:normAutofit/>
          </a:bodyPr>
          <a:lstStyle/>
          <a:p>
            <a:pPr marL="0" indent="0" algn="r">
              <a:buNone/>
            </a:pPr>
            <a:r>
              <a:rPr lang="fa-IR" sz="2000" dirty="0">
                <a:latin typeface="MS Gothic" panose="020B0609070205080204" pitchFamily="49" charset="-128"/>
                <a:ea typeface="MS Gothic" panose="020B0609070205080204" pitchFamily="49" charset="-128"/>
                <a:cs typeface="B Homa" panose="00000400000000000000" pitchFamily="2" charset="-78"/>
              </a:rPr>
              <a:t>در طراحي </a:t>
            </a:r>
            <a:r>
              <a:rPr lang="fa-IR" sz="2000" dirty="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"تاج محل " </a:t>
            </a:r>
            <a:r>
              <a:rPr lang="fa-IR" sz="2000" dirty="0" smtClean="0">
                <a:latin typeface="MS Gothic" panose="020B0609070205080204" pitchFamily="49" charset="-128"/>
                <a:ea typeface="MS Gothic" panose="020B0609070205080204" pitchFamily="49" charset="-128"/>
                <a:cs typeface="B Homa" panose="00000400000000000000" pitchFamily="2" charset="-78"/>
              </a:rPr>
              <a:t>كليت </a:t>
            </a:r>
            <a:r>
              <a:rPr lang="fa-IR" sz="2000" dirty="0">
                <a:latin typeface="MS Gothic" panose="020B0609070205080204" pitchFamily="49" charset="-128"/>
                <a:ea typeface="MS Gothic" panose="020B0609070205080204" pitchFamily="49" charset="-128"/>
                <a:cs typeface="B Homa" panose="00000400000000000000" pitchFamily="2" charset="-78"/>
              </a:rPr>
              <a:t>محسوس است . چهار مناره، مصالح، خوشنويسي و محيط ، همه و همه اجزاء تكميل كننده فرم </a:t>
            </a:r>
            <a:r>
              <a:rPr lang="fa-IR" sz="2000" dirty="0" smtClean="0">
                <a:latin typeface="MS Gothic" panose="020B0609070205080204" pitchFamily="49" charset="-128"/>
                <a:ea typeface="MS Gothic" panose="020B0609070205080204" pitchFamily="49" charset="-128"/>
                <a:cs typeface="B Homa" panose="00000400000000000000" pitchFamily="2" charset="-78"/>
              </a:rPr>
              <a:t>اند و </a:t>
            </a:r>
            <a:r>
              <a:rPr lang="fa-IR" sz="2000" dirty="0">
                <a:latin typeface="MS Gothic" panose="020B0609070205080204" pitchFamily="49" charset="-128"/>
                <a:ea typeface="MS Gothic" panose="020B0609070205080204" pitchFamily="49" charset="-128"/>
                <a:cs typeface="B Homa" panose="00000400000000000000" pitchFamily="2" charset="-78"/>
              </a:rPr>
              <a:t>اگر يكي از آنها كنار گذاشته شود، كليت خدشه دار خواهد </a:t>
            </a:r>
            <a:r>
              <a:rPr lang="fa-IR" sz="2000" dirty="0" smtClean="0">
                <a:latin typeface="MS Gothic" panose="020B0609070205080204" pitchFamily="49" charset="-128"/>
                <a:ea typeface="MS Gothic" panose="020B0609070205080204" pitchFamily="49" charset="-128"/>
                <a:cs typeface="B Homa" panose="00000400000000000000" pitchFamily="2" charset="-78"/>
              </a:rPr>
              <a:t>شد. </a:t>
            </a:r>
            <a:r>
              <a:rPr lang="fa-IR" sz="2000" dirty="0">
                <a:latin typeface="MS Gothic" panose="020B0609070205080204" pitchFamily="49" charset="-128"/>
                <a:ea typeface="MS Gothic" panose="020B0609070205080204" pitchFamily="49" charset="-128"/>
                <a:cs typeface="B Homa" panose="00000400000000000000" pitchFamily="2" charset="-78"/>
              </a:rPr>
              <a:t>دو نظم عملكردي و فرمي همچنين مي توانند در رسيدن به </a:t>
            </a:r>
            <a:r>
              <a:rPr lang="fa-IR" sz="2000" dirty="0" smtClean="0">
                <a:latin typeface="MS Gothic" panose="020B0609070205080204" pitchFamily="49" charset="-128"/>
                <a:ea typeface="MS Gothic" panose="020B0609070205080204" pitchFamily="49" charset="-128"/>
                <a:cs typeface="B Homa" panose="00000400000000000000" pitchFamily="2" charset="-78"/>
              </a:rPr>
              <a:t>عامل كيفيت </a:t>
            </a:r>
            <a:r>
              <a:rPr lang="fa-IR" sz="2000" dirty="0">
                <a:latin typeface="MS Gothic" panose="020B0609070205080204" pitchFamily="49" charset="-128"/>
                <a:ea typeface="MS Gothic" panose="020B0609070205080204" pitchFamily="49" charset="-128"/>
                <a:cs typeface="B Homa" panose="00000400000000000000" pitchFamily="2" charset="-78"/>
              </a:rPr>
              <a:t>زنده در محيط كالبدي مؤثر باشند . </a:t>
            </a:r>
            <a:endParaRPr lang="fa-IR" sz="2000" dirty="0" smtClean="0">
              <a:latin typeface="MS Gothic" panose="020B0609070205080204" pitchFamily="49" charset="-128"/>
              <a:ea typeface="MS Gothic" panose="020B0609070205080204" pitchFamily="49" charset="-128"/>
              <a:cs typeface="B Homa" panose="00000400000000000000" pitchFamily="2" charset="-78"/>
            </a:endParaRPr>
          </a:p>
          <a:p>
            <a:pPr marL="0" indent="0" algn="r">
              <a:buNone/>
            </a:pPr>
            <a:r>
              <a:rPr lang="fa-IR" sz="2000" dirty="0" smtClean="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الكساندر </a:t>
            </a:r>
            <a:r>
              <a:rPr lang="fa-IR" sz="2000" dirty="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همواره تلاش مي كند تجربه و احساس را به روند طراحي وارد نمايد . </a:t>
            </a:r>
            <a:r>
              <a:rPr lang="fa-IR" sz="2000" dirty="0">
                <a:latin typeface="MS Gothic" panose="020B0609070205080204" pitchFamily="49" charset="-128"/>
                <a:ea typeface="MS Gothic" panose="020B0609070205080204" pitchFamily="49" charset="-128"/>
                <a:cs typeface="B Homa" panose="00000400000000000000" pitchFamily="2" charset="-78"/>
              </a:rPr>
              <a:t>براي مثال، در يكي ا ز كارگاه هاي طراحي خود ، </a:t>
            </a:r>
            <a:r>
              <a:rPr lang="fa-IR" sz="2000" dirty="0" smtClean="0">
                <a:latin typeface="MS Gothic" panose="020B0609070205080204" pitchFamily="49" charset="-128"/>
                <a:ea typeface="MS Gothic" panose="020B0609070205080204" pitchFamily="49" charset="-128"/>
                <a:cs typeface="B Homa" panose="00000400000000000000" pitchFamily="2" charset="-78"/>
              </a:rPr>
              <a:t>با همكارانش </a:t>
            </a:r>
            <a:r>
              <a:rPr lang="fa-IR" sz="2000" dirty="0">
                <a:latin typeface="MS Gothic" panose="020B0609070205080204" pitchFamily="49" charset="-128"/>
                <a:ea typeface="MS Gothic" panose="020B0609070205080204" pitchFamily="49" charset="-128"/>
                <a:cs typeface="B Homa" panose="00000400000000000000" pitchFamily="2" charset="-78"/>
              </a:rPr>
              <a:t>يك نيمكت را با رويكردي كل نگر طراحي كردند . طراحي نيمكت پاسخگوي عملكرد و نيازهاي حسي </a:t>
            </a:r>
            <a:r>
              <a:rPr lang="fa-IR" sz="2000" dirty="0" smtClean="0">
                <a:latin typeface="MS Gothic" panose="020B0609070205080204" pitchFamily="49" charset="-128"/>
                <a:ea typeface="MS Gothic" panose="020B0609070205080204" pitchFamily="49" charset="-128"/>
                <a:cs typeface="B Homa" panose="00000400000000000000" pitchFamily="2" charset="-78"/>
              </a:rPr>
              <a:t>بوده </a:t>
            </a:r>
            <a:r>
              <a:rPr lang="fa-IR" sz="2000" dirty="0">
                <a:latin typeface="MS Gothic" panose="020B0609070205080204" pitchFamily="49" charset="-128"/>
                <a:ea typeface="MS Gothic" panose="020B0609070205080204" pitchFamily="49" charset="-128"/>
                <a:cs typeface="B Homa" panose="00000400000000000000" pitchFamily="2" charset="-78"/>
              </a:rPr>
              <a:t>در </a:t>
            </a:r>
            <a:r>
              <a:rPr lang="fa-IR" sz="2000" dirty="0" smtClean="0">
                <a:latin typeface="MS Gothic" panose="020B0609070205080204" pitchFamily="49" charset="-128"/>
                <a:ea typeface="MS Gothic" panose="020B0609070205080204" pitchFamily="49" charset="-128"/>
                <a:cs typeface="B Homa" panose="00000400000000000000" pitchFamily="2" charset="-78"/>
              </a:rPr>
              <a:t>حاليكه همگي </a:t>
            </a:r>
            <a:r>
              <a:rPr lang="fa-IR" sz="2000" dirty="0">
                <a:latin typeface="MS Gothic" panose="020B0609070205080204" pitchFamily="49" charset="-128"/>
                <a:ea typeface="MS Gothic" panose="020B0609070205080204" pitchFamily="49" charset="-128"/>
                <a:cs typeface="B Homa" panose="00000400000000000000" pitchFamily="2" charset="-78"/>
              </a:rPr>
              <a:t>راضي و خشنود بودند نيمكت به همراه تزئينات آن ساخته شد . </a:t>
            </a:r>
            <a:endParaRPr lang="fa-IR" sz="2000" dirty="0" smtClean="0">
              <a:latin typeface="MS Gothic" panose="020B0609070205080204" pitchFamily="49" charset="-128"/>
              <a:ea typeface="MS Gothic" panose="020B0609070205080204" pitchFamily="49" charset="-128"/>
              <a:cs typeface="B Homa" panose="00000400000000000000" pitchFamily="2" charset="-78"/>
            </a:endParaRPr>
          </a:p>
          <a:p>
            <a:pPr marL="0" indent="0" algn="r">
              <a:buNone/>
            </a:pPr>
            <a:r>
              <a:rPr lang="fa-IR" sz="2000" dirty="0" smtClean="0">
                <a:latin typeface="MS Gothic" panose="020B0609070205080204" pitchFamily="49" charset="-128"/>
                <a:ea typeface="MS Gothic" panose="020B0609070205080204" pitchFamily="49" charset="-128"/>
                <a:cs typeface="B Homa" panose="00000400000000000000" pitchFamily="2" charset="-78"/>
              </a:rPr>
              <a:t>اگرچه </a:t>
            </a:r>
            <a:r>
              <a:rPr lang="fa-IR" sz="2000" dirty="0">
                <a:latin typeface="MS Gothic" panose="020B0609070205080204" pitchFamily="49" charset="-128"/>
                <a:ea typeface="MS Gothic" panose="020B0609070205080204" pitchFamily="49" charset="-128"/>
                <a:cs typeface="B Homa" panose="00000400000000000000" pitchFamily="2" charset="-78"/>
              </a:rPr>
              <a:t>آن نيمكت خطوط صاف و نرم مدرن را نداشت اما راحت و خوشايند بود، فرم و مكان آن، </a:t>
            </a:r>
            <a:r>
              <a:rPr lang="fa-IR" sz="2000" dirty="0" smtClean="0">
                <a:latin typeface="MS Gothic" panose="020B0609070205080204" pitchFamily="49" charset="-128"/>
                <a:ea typeface="MS Gothic" panose="020B0609070205080204" pitchFamily="49" charset="-128"/>
                <a:cs typeface="B Homa" panose="00000400000000000000" pitchFamily="2" charset="-78"/>
              </a:rPr>
              <a:t>نتيجه تجربه </a:t>
            </a:r>
            <a:r>
              <a:rPr lang="fa-IR" sz="2000" dirty="0">
                <a:latin typeface="MS Gothic" panose="020B0609070205080204" pitchFamily="49" charset="-128"/>
                <a:ea typeface="MS Gothic" panose="020B0609070205080204" pitchFamily="49" charset="-128"/>
                <a:cs typeface="B Homa" panose="00000400000000000000" pitchFamily="2" charset="-78"/>
              </a:rPr>
              <a:t>اي عملي از مكان استقرار آن بود</a:t>
            </a:r>
            <a:endParaRPr lang="en-US" sz="2000" dirty="0">
              <a:latin typeface="MS Gothic" panose="020B0609070205080204" pitchFamily="49" charset="-128"/>
              <a:ea typeface="MS Gothic" panose="020B0609070205080204" pitchFamily="49" charset="-128"/>
              <a:cs typeface="B Homa" panose="00000400000000000000" pitchFamily="2" charset="-78"/>
            </a:endParaRPr>
          </a:p>
        </p:txBody>
      </p:sp>
    </p:spTree>
    <p:extLst>
      <p:ext uri="{BB962C8B-B14F-4D97-AF65-F5344CB8AC3E}">
        <p14:creationId xmlns:p14="http://schemas.microsoft.com/office/powerpoint/2010/main" val="1358268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1236" y="304800"/>
            <a:ext cx="5951764" cy="655638"/>
          </a:xfrm>
        </p:spPr>
        <p:txBody>
          <a:bodyPr>
            <a:normAutofit/>
          </a:bodyPr>
          <a:lstStyle/>
          <a:p>
            <a:pPr algn="r"/>
            <a:r>
              <a:rPr lang="fa-IR" sz="2400" b="1" dirty="0">
                <a:solidFill>
                  <a:schemeClr val="tx1">
                    <a:lumMod val="75000"/>
                    <a:lumOff val="25000"/>
                  </a:schemeClr>
                </a:solidFill>
                <a:latin typeface="MS Gothic" panose="020B0609070205080204" pitchFamily="49" charset="-128"/>
                <a:ea typeface="MS Gothic" panose="020B0609070205080204" pitchFamily="49" charset="-128"/>
                <a:cs typeface="B Homa" panose="00000400000000000000" pitchFamily="2" charset="-78"/>
              </a:rPr>
              <a:t>مرحله آخر: ايجاد ساختارهاي زنده، منسجم و پيچيده</a:t>
            </a:r>
            <a:endParaRPr lang="en-US" sz="2400" b="1" dirty="0">
              <a:solidFill>
                <a:schemeClr val="tx1">
                  <a:lumMod val="75000"/>
                  <a:lumOff val="25000"/>
                </a:schemeClr>
              </a:solidFill>
              <a:latin typeface="MS Gothic" panose="020B0609070205080204" pitchFamily="49" charset="-128"/>
              <a:ea typeface="MS Gothic" panose="020B0609070205080204" pitchFamily="49" charset="-128"/>
              <a:cs typeface="B Homa" panose="00000400000000000000" pitchFamily="2" charset="-78"/>
            </a:endParaRPr>
          </a:p>
        </p:txBody>
      </p:sp>
      <p:sp>
        <p:nvSpPr>
          <p:cNvPr id="3" name="Content Placeholder 2"/>
          <p:cNvSpPr>
            <a:spLocks noGrp="1"/>
          </p:cNvSpPr>
          <p:nvPr>
            <p:ph idx="1"/>
          </p:nvPr>
        </p:nvSpPr>
        <p:spPr>
          <a:xfrm>
            <a:off x="677636" y="1600200"/>
            <a:ext cx="8009164" cy="2057400"/>
          </a:xfrm>
        </p:spPr>
        <p:txBody>
          <a:bodyPr>
            <a:normAutofit/>
          </a:bodyPr>
          <a:lstStyle/>
          <a:p>
            <a:pPr marL="0" indent="0" algn="r">
              <a:buNone/>
            </a:pPr>
            <a:r>
              <a:rPr lang="fa-IR" sz="2000" dirty="0">
                <a:latin typeface="MS Gothic" panose="020B0609070205080204" pitchFamily="49" charset="-128"/>
                <a:ea typeface="MS Gothic" panose="020B0609070205080204" pitchFamily="49" charset="-128"/>
                <a:cs typeface="B Homa" panose="00000400000000000000" pitchFamily="2" charset="-78"/>
              </a:rPr>
              <a:t>كتاب </a:t>
            </a:r>
            <a:r>
              <a:rPr lang="fa-IR" sz="2000" dirty="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طبيعت نظم </a:t>
            </a:r>
            <a:r>
              <a:rPr lang="fa-IR" sz="2000" dirty="0">
                <a:latin typeface="MS Gothic" panose="020B0609070205080204" pitchFamily="49" charset="-128"/>
                <a:ea typeface="MS Gothic" panose="020B0609070205080204" pitchFamily="49" charset="-128"/>
                <a:cs typeface="B Homa" panose="00000400000000000000" pitchFamily="2" charset="-78"/>
              </a:rPr>
              <a:t>كه طي بيش از 30 سال و بر اساس مشاهدات دقيق الكساندر از دنياي پيرامونش </a:t>
            </a:r>
            <a:r>
              <a:rPr lang="fa-IR" sz="2000" dirty="0" smtClean="0">
                <a:latin typeface="MS Gothic" panose="020B0609070205080204" pitchFamily="49" charset="-128"/>
                <a:ea typeface="MS Gothic" panose="020B0609070205080204" pitchFamily="49" charset="-128"/>
                <a:cs typeface="B Homa" panose="00000400000000000000" pitchFamily="2" charset="-78"/>
              </a:rPr>
              <a:t>نگارش </a:t>
            </a:r>
            <a:r>
              <a:rPr lang="fa-IR" sz="2000" dirty="0">
                <a:latin typeface="MS Gothic" panose="020B0609070205080204" pitchFamily="49" charset="-128"/>
                <a:ea typeface="MS Gothic" panose="020B0609070205080204" pitchFamily="49" charset="-128"/>
                <a:cs typeface="B Homa" panose="00000400000000000000" pitchFamily="2" charset="-78"/>
              </a:rPr>
              <a:t>شده </a:t>
            </a:r>
            <a:r>
              <a:rPr lang="fa-IR" sz="2000" dirty="0" smtClean="0">
                <a:latin typeface="MS Gothic" panose="020B0609070205080204" pitchFamily="49" charset="-128"/>
                <a:ea typeface="MS Gothic" panose="020B0609070205080204" pitchFamily="49" charset="-128"/>
                <a:cs typeface="B Homa" panose="00000400000000000000" pitchFamily="2" charset="-78"/>
              </a:rPr>
              <a:t>است، تمامي </a:t>
            </a:r>
            <a:r>
              <a:rPr lang="fa-IR" sz="2000" dirty="0">
                <a:latin typeface="MS Gothic" panose="020B0609070205080204" pitchFamily="49" charset="-128"/>
                <a:ea typeface="MS Gothic" panose="020B0609070205080204" pitchFamily="49" charset="-128"/>
                <a:cs typeface="B Homa" panose="00000400000000000000" pitchFamily="2" charset="-78"/>
              </a:rPr>
              <a:t>نظريه هاي او را از ابتدا تا كنون در برمي گيرد . هدف اصلي الكساندر در اين كتاب مطرح نمودن اين نظريه بوده كه </a:t>
            </a:r>
            <a:r>
              <a:rPr lang="fa-IR" sz="2000" dirty="0" smtClean="0">
                <a:latin typeface="MS Gothic" panose="020B0609070205080204" pitchFamily="49" charset="-128"/>
                <a:ea typeface="MS Gothic" panose="020B0609070205080204" pitchFamily="49" charset="-128"/>
                <a:cs typeface="B Homa" panose="00000400000000000000" pitchFamily="2" charset="-78"/>
              </a:rPr>
              <a:t>چگونه پديده </a:t>
            </a:r>
            <a:r>
              <a:rPr lang="fa-IR" sz="2000" dirty="0">
                <a:latin typeface="MS Gothic" panose="020B0609070205080204" pitchFamily="49" charset="-128"/>
                <a:ea typeface="MS Gothic" panose="020B0609070205080204" pitchFamily="49" charset="-128"/>
                <a:cs typeface="B Homa" panose="00000400000000000000" pitchFamily="2" charset="-78"/>
              </a:rPr>
              <a:t>هاي مختلف با يكديگر ساختارهاي منسجم و زنده را ايجاد مي </a:t>
            </a:r>
            <a:r>
              <a:rPr lang="fa-IR" sz="2000" dirty="0" smtClean="0">
                <a:latin typeface="MS Gothic" panose="020B0609070205080204" pitchFamily="49" charset="-128"/>
                <a:ea typeface="MS Gothic" panose="020B0609070205080204" pitchFamily="49" charset="-128"/>
                <a:cs typeface="B Homa" panose="00000400000000000000" pitchFamily="2" charset="-78"/>
              </a:rPr>
              <a:t>كنند.ساختارهايي </a:t>
            </a:r>
            <a:r>
              <a:rPr lang="fa-IR" sz="2000" dirty="0">
                <a:latin typeface="MS Gothic" panose="020B0609070205080204" pitchFamily="49" charset="-128"/>
                <a:ea typeface="MS Gothic" panose="020B0609070205080204" pitchFamily="49" charset="-128"/>
                <a:cs typeface="B Homa" panose="00000400000000000000" pitchFamily="2" charset="-78"/>
              </a:rPr>
              <a:t>كه در همه پديده هاي عالم هستي </a:t>
            </a:r>
            <a:r>
              <a:rPr lang="fa-IR" sz="2000" dirty="0" smtClean="0">
                <a:latin typeface="MS Gothic" panose="020B0609070205080204" pitchFamily="49" charset="-128"/>
                <a:ea typeface="MS Gothic" panose="020B0609070205080204" pitchFamily="49" charset="-128"/>
                <a:cs typeface="B Homa" panose="00000400000000000000" pitchFamily="2" charset="-78"/>
              </a:rPr>
              <a:t>از اتمها </a:t>
            </a:r>
            <a:r>
              <a:rPr lang="fa-IR" sz="2000" dirty="0">
                <a:latin typeface="MS Gothic" panose="020B0609070205080204" pitchFamily="49" charset="-128"/>
                <a:ea typeface="MS Gothic" panose="020B0609070205080204" pitchFamily="49" charset="-128"/>
                <a:cs typeface="B Homa" panose="00000400000000000000" pitchFamily="2" charset="-78"/>
              </a:rPr>
              <a:t>گرفته تا كريستال ها (ميكروارگانيسم ها) و فرمهاي زنده و كهكشان ها (ماكروارگانيسم ها) مشترك </a:t>
            </a:r>
            <a:r>
              <a:rPr lang="fa-IR" sz="2000" dirty="0" smtClean="0">
                <a:latin typeface="MS Gothic" panose="020B0609070205080204" pitchFamily="49" charset="-128"/>
                <a:ea typeface="MS Gothic" panose="020B0609070205080204" pitchFamily="49" charset="-128"/>
                <a:cs typeface="B Homa" panose="00000400000000000000" pitchFamily="2" charset="-78"/>
              </a:rPr>
              <a:t>است</a:t>
            </a:r>
          </a:p>
          <a:p>
            <a:pPr marL="0" indent="0" algn="r">
              <a:buNone/>
            </a:pPr>
            <a:endParaRPr lang="en-US" sz="2000" dirty="0">
              <a:latin typeface="MS Gothic" panose="020B0609070205080204" pitchFamily="49" charset="-128"/>
              <a:ea typeface="MS Gothic" panose="020B0609070205080204" pitchFamily="49" charset="-128"/>
              <a:cs typeface="B Homa" panose="00000400000000000000" pitchFamily="2" charset="-78"/>
            </a:endParaRPr>
          </a:p>
        </p:txBody>
      </p:sp>
      <p:sp>
        <p:nvSpPr>
          <p:cNvPr id="4" name="Content Placeholder 2"/>
          <p:cNvSpPr txBox="1">
            <a:spLocks/>
          </p:cNvSpPr>
          <p:nvPr/>
        </p:nvSpPr>
        <p:spPr>
          <a:xfrm>
            <a:off x="533400" y="3733800"/>
            <a:ext cx="8229600" cy="2133600"/>
          </a:xfrm>
          <a:prstGeom prst="rect">
            <a:avLst/>
          </a:prstGeom>
        </p:spPr>
        <p:txBody>
          <a:bodyPr vert="horz">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gn="r">
              <a:buClr>
                <a:srgbClr val="8C8D86"/>
              </a:buClr>
              <a:buFont typeface="Wingdings"/>
              <a:buNone/>
            </a:pPr>
            <a:r>
              <a:rPr lang="fa-IR" sz="2000" dirty="0" smtClean="0">
                <a:solidFill>
                  <a:prstClr val="black"/>
                </a:solidFill>
                <a:latin typeface="MS Gothic" panose="020B0609070205080204" pitchFamily="49" charset="-128"/>
                <a:ea typeface="MS Gothic" panose="020B0609070205080204" pitchFamily="49" charset="-128"/>
                <a:cs typeface="B Homa" panose="00000400000000000000" pitchFamily="2" charset="-78"/>
              </a:rPr>
              <a:t>در واقع هدف الكساندر در اين كتاب اشاره به فرآيند بجاي تأكيد بر فرم يا پلان است . همان گونه كه فرمهاي طبيعي با فرآيندهاي مشابه شكل گرفته و رشد پيدا مي كنند، توسعه محلات و شهرها نيز بايستي از اين فرآيندها تبعيت كند . الكساندر به دنبال ايجاد ساختارهايي زنده در مصنوعات و دست ساخته هاي بشري است . وي اين ساختارها را در درون ساختمانها و در مصنوعات بشري جستجو مي كند . ساختارهايي كه ادراك آنها ذهني بوده و با كمك شخص انسان و حس دروني او امكان ظهور پيدا مي كنند.</a:t>
            </a:r>
            <a:endParaRPr lang="en-US" sz="2000" dirty="0">
              <a:solidFill>
                <a:prstClr val="black"/>
              </a:solidFill>
              <a:latin typeface="MS Gothic" panose="020B0609070205080204" pitchFamily="49" charset="-128"/>
              <a:ea typeface="MS Gothic" panose="020B0609070205080204" pitchFamily="49" charset="-128"/>
              <a:cs typeface="B Homa" panose="00000400000000000000" pitchFamily="2" charset="-78"/>
            </a:endParaRPr>
          </a:p>
        </p:txBody>
      </p:sp>
    </p:spTree>
    <p:extLst>
      <p:ext uri="{BB962C8B-B14F-4D97-AF65-F5344CB8AC3E}">
        <p14:creationId xmlns:p14="http://schemas.microsoft.com/office/powerpoint/2010/main" val="11936874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762000"/>
            <a:ext cx="8534400" cy="1447800"/>
          </a:xfrm>
        </p:spPr>
        <p:txBody>
          <a:bodyPr>
            <a:normAutofit/>
          </a:bodyPr>
          <a:lstStyle/>
          <a:p>
            <a:pPr marL="0" indent="0" algn="r">
              <a:buNone/>
            </a:pPr>
            <a:r>
              <a:rPr lang="fa-IR" sz="2000" dirty="0" smtClean="0">
                <a:latin typeface="MS Gothic" panose="020B0609070205080204" pitchFamily="49" charset="-128"/>
                <a:ea typeface="MS Gothic" panose="020B0609070205080204" pitchFamily="49" charset="-128"/>
                <a:cs typeface="B Homa" panose="00000400000000000000" pitchFamily="2" charset="-78"/>
              </a:rPr>
              <a:t>در </a:t>
            </a:r>
            <a:r>
              <a:rPr lang="fa-IR" sz="2000" dirty="0">
                <a:latin typeface="MS Gothic" panose="020B0609070205080204" pitchFamily="49" charset="-128"/>
                <a:ea typeface="MS Gothic" panose="020B0609070205080204" pitchFamily="49" charset="-128"/>
                <a:cs typeface="B Homa" panose="00000400000000000000" pitchFamily="2" charset="-78"/>
              </a:rPr>
              <a:t>مجموعه طبيعت نظم وي به 3 جنبه حياتي و ضروري </a:t>
            </a:r>
            <a:r>
              <a:rPr lang="fa-IR" sz="2000" dirty="0" smtClean="0">
                <a:latin typeface="MS Gothic" panose="020B0609070205080204" pitchFamily="49" charset="-128"/>
                <a:ea typeface="MS Gothic" panose="020B0609070205080204" pitchFamily="49" charset="-128"/>
                <a:cs typeface="B Homa" panose="00000400000000000000" pitchFamily="2" charset="-78"/>
              </a:rPr>
              <a:t>در پديده هاي </a:t>
            </a:r>
            <a:r>
              <a:rPr lang="fa-IR" sz="2000" dirty="0">
                <a:latin typeface="MS Gothic" panose="020B0609070205080204" pitchFamily="49" charset="-128"/>
                <a:ea typeface="MS Gothic" panose="020B0609070205080204" pitchFamily="49" charset="-128"/>
                <a:cs typeface="B Homa" panose="00000400000000000000" pitchFamily="2" charset="-78"/>
              </a:rPr>
              <a:t>پيرامونش تأكيد </a:t>
            </a:r>
            <a:r>
              <a:rPr lang="fa-IR" sz="2000" dirty="0" smtClean="0">
                <a:latin typeface="MS Gothic" panose="020B0609070205080204" pitchFamily="49" charset="-128"/>
                <a:ea typeface="MS Gothic" panose="020B0609070205080204" pitchFamily="49" charset="-128"/>
                <a:cs typeface="B Homa" panose="00000400000000000000" pitchFamily="2" charset="-78"/>
              </a:rPr>
              <a:t>دارد</a:t>
            </a:r>
          </a:p>
          <a:p>
            <a:pPr marL="0" indent="0" algn="r">
              <a:buNone/>
            </a:pPr>
            <a:r>
              <a:rPr lang="fa-IR" sz="2000" dirty="0" smtClean="0">
                <a:latin typeface="MS Gothic" panose="020B0609070205080204" pitchFamily="49" charset="-128"/>
                <a:ea typeface="MS Gothic" panose="020B0609070205080204" pitchFamily="49" charset="-128"/>
                <a:cs typeface="B Homa" panose="00000400000000000000" pitchFamily="2" charset="-78"/>
              </a:rPr>
              <a:t>وي </a:t>
            </a:r>
            <a:r>
              <a:rPr lang="fa-IR" sz="2000" dirty="0">
                <a:latin typeface="MS Gothic" panose="020B0609070205080204" pitchFamily="49" charset="-128"/>
                <a:ea typeface="MS Gothic" panose="020B0609070205080204" pitchFamily="49" charset="-128"/>
                <a:cs typeface="B Homa" panose="00000400000000000000" pitchFamily="2" charset="-78"/>
              </a:rPr>
              <a:t>در اين چهار كتاب پيوندي عميق بين اين </a:t>
            </a:r>
            <a:r>
              <a:rPr lang="fa-IR" sz="2000" dirty="0" smtClean="0">
                <a:latin typeface="MS Gothic" panose="020B0609070205080204" pitchFamily="49" charset="-128"/>
                <a:ea typeface="MS Gothic" panose="020B0609070205080204" pitchFamily="49" charset="-128"/>
                <a:cs typeface="B Homa" panose="00000400000000000000" pitchFamily="2" charset="-78"/>
              </a:rPr>
              <a:t>عوامل با یكديگر </a:t>
            </a:r>
            <a:r>
              <a:rPr lang="fa-IR" sz="2000" dirty="0">
                <a:latin typeface="MS Gothic" panose="020B0609070205080204" pitchFamily="49" charset="-128"/>
                <a:ea typeface="MS Gothic" panose="020B0609070205080204" pitchFamily="49" charset="-128"/>
                <a:cs typeface="B Homa" panose="00000400000000000000" pitchFamily="2" charset="-78"/>
              </a:rPr>
              <a:t>برقرار ساخته </a:t>
            </a:r>
            <a:r>
              <a:rPr lang="fa-IR" sz="2000" dirty="0" smtClean="0">
                <a:latin typeface="MS Gothic" panose="020B0609070205080204" pitchFamily="49" charset="-128"/>
                <a:ea typeface="MS Gothic" panose="020B0609070205080204" pitchFamily="49" charset="-128"/>
                <a:cs typeface="B Homa" panose="00000400000000000000" pitchFamily="2" charset="-78"/>
              </a:rPr>
              <a:t>است</a:t>
            </a:r>
            <a:endParaRPr lang="en-US" sz="2000" dirty="0">
              <a:latin typeface="MS Gothic" panose="020B0609070205080204" pitchFamily="49" charset="-128"/>
              <a:ea typeface="MS Gothic" panose="020B0609070205080204" pitchFamily="49" charset="-128"/>
              <a:cs typeface="B Homa" panose="00000400000000000000" pitchFamily="2" charset="-78"/>
            </a:endParaRPr>
          </a:p>
        </p:txBody>
      </p:sp>
      <p:graphicFrame>
        <p:nvGraphicFramePr>
          <p:cNvPr id="4" name="Diagram 3"/>
          <p:cNvGraphicFramePr/>
          <p:nvPr>
            <p:extLst/>
          </p:nvPr>
        </p:nvGraphicFramePr>
        <p:xfrm>
          <a:off x="1066800" y="1981200"/>
          <a:ext cx="64008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229948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533400"/>
            <a:ext cx="8153400" cy="3810000"/>
          </a:xfrm>
        </p:spPr>
        <p:txBody>
          <a:bodyPr>
            <a:normAutofit/>
          </a:bodyPr>
          <a:lstStyle/>
          <a:p>
            <a:pPr marL="0" indent="0" algn="r">
              <a:buNone/>
            </a:pPr>
            <a:r>
              <a:rPr lang="fa-IR" sz="2000" dirty="0">
                <a:latin typeface="MS Gothic" panose="020B0609070205080204" pitchFamily="49" charset="-128"/>
                <a:ea typeface="MS Gothic" panose="020B0609070205080204" pitchFamily="49" charset="-128"/>
                <a:cs typeface="B Homa" panose="00000400000000000000" pitchFamily="2" charset="-78"/>
              </a:rPr>
              <a:t>در كتاب سوم طبيعت نظم به نام تصوري از جهان زنده الكساندر به ارائه مصداقهايي از فرآيند ايجاد ساختارهاي زنده </a:t>
            </a:r>
            <a:r>
              <a:rPr lang="fa-IR" sz="2000" dirty="0" smtClean="0">
                <a:latin typeface="MS Gothic" panose="020B0609070205080204" pitchFamily="49" charset="-128"/>
                <a:ea typeface="MS Gothic" panose="020B0609070205080204" pitchFamily="49" charset="-128"/>
                <a:cs typeface="B Homa" panose="00000400000000000000" pitchFamily="2" charset="-78"/>
              </a:rPr>
              <a:t>در ساختمانها </a:t>
            </a:r>
            <a:r>
              <a:rPr lang="fa-IR" sz="2000" dirty="0">
                <a:latin typeface="MS Gothic" panose="020B0609070205080204" pitchFamily="49" charset="-128"/>
                <a:ea typeface="MS Gothic" panose="020B0609070205080204" pitchFamily="49" charset="-128"/>
                <a:cs typeface="B Homa" panose="00000400000000000000" pitchFamily="2" charset="-78"/>
              </a:rPr>
              <a:t>و شهرها مي پردازد . در اين مثالها، بي </a:t>
            </a:r>
            <a:r>
              <a:rPr lang="fa-IR" sz="2000" dirty="0" smtClean="0">
                <a:latin typeface="MS Gothic" panose="020B0609070205080204" pitchFamily="49" charset="-128"/>
                <a:ea typeface="MS Gothic" panose="020B0609070205080204" pitchFamily="49" charset="-128"/>
                <a:cs typeface="B Homa" panose="00000400000000000000" pitchFamily="2" charset="-78"/>
              </a:rPr>
              <a:t>مانند بودن </a:t>
            </a:r>
            <a:r>
              <a:rPr lang="fa-IR" sz="2000" dirty="0">
                <a:latin typeface="MS Gothic" panose="020B0609070205080204" pitchFamily="49" charset="-128"/>
                <a:ea typeface="MS Gothic" panose="020B0609070205080204" pitchFamily="49" charset="-128"/>
                <a:cs typeface="B Homa" panose="00000400000000000000" pitchFamily="2" charset="-78"/>
              </a:rPr>
              <a:t>به همراه سادگي و زيبايي فرم و رنگ عواملي هستند كه پديده </a:t>
            </a:r>
            <a:r>
              <a:rPr lang="fa-IR" sz="2000" dirty="0" smtClean="0">
                <a:latin typeface="MS Gothic" panose="020B0609070205080204" pitchFamily="49" charset="-128"/>
                <a:ea typeface="MS Gothic" panose="020B0609070205080204" pitchFamily="49" charset="-128"/>
                <a:cs typeface="B Homa" panose="00000400000000000000" pitchFamily="2" charset="-78"/>
              </a:rPr>
              <a:t>حيات را </a:t>
            </a:r>
            <a:r>
              <a:rPr lang="fa-IR" sz="2000" dirty="0">
                <a:latin typeface="MS Gothic" panose="020B0609070205080204" pitchFamily="49" charset="-128"/>
                <a:ea typeface="MS Gothic" panose="020B0609070205080204" pitchFamily="49" charset="-128"/>
                <a:cs typeface="B Homa" panose="00000400000000000000" pitchFamily="2" charset="-78"/>
              </a:rPr>
              <a:t>در ساختمانها يا شهر تقويت مي كنند . علاوه برآن الكساندر مكانها و ساختمانهايي كه توسط فرآيندهاي زنده ايجاد شده اند </a:t>
            </a:r>
            <a:r>
              <a:rPr lang="fa-IR" sz="2000" dirty="0" smtClean="0">
                <a:latin typeface="MS Gothic" panose="020B0609070205080204" pitchFamily="49" charset="-128"/>
                <a:ea typeface="MS Gothic" panose="020B0609070205080204" pitchFamily="49" charset="-128"/>
                <a:cs typeface="B Homa" panose="00000400000000000000" pitchFamily="2" charset="-78"/>
              </a:rPr>
              <a:t>و داراي </a:t>
            </a:r>
            <a:r>
              <a:rPr lang="fa-IR" sz="2000" dirty="0">
                <a:latin typeface="MS Gothic" panose="020B0609070205080204" pitchFamily="49" charset="-128"/>
                <a:ea typeface="MS Gothic" panose="020B0609070205080204" pitchFamily="49" charset="-128"/>
                <a:cs typeface="B Homa" panose="00000400000000000000" pitchFamily="2" charset="-78"/>
              </a:rPr>
              <a:t>ساختاري زنده هستند را به وجود ما به </a:t>
            </a:r>
            <a:r>
              <a:rPr lang="fa-IR" sz="2000" dirty="0" smtClean="0">
                <a:latin typeface="MS Gothic" panose="020B0609070205080204" pitchFamily="49" charset="-128"/>
                <a:ea typeface="MS Gothic" panose="020B0609070205080204" pitchFamily="49" charset="-128"/>
                <a:cs typeface="B Homa" panose="00000400000000000000" pitchFamily="2" charset="-78"/>
              </a:rPr>
              <a:t>عنوان انسان </a:t>
            </a:r>
            <a:r>
              <a:rPr lang="fa-IR" sz="2000" dirty="0">
                <a:latin typeface="MS Gothic" panose="020B0609070205080204" pitchFamily="49" charset="-128"/>
                <a:ea typeface="MS Gothic" panose="020B0609070205080204" pitchFamily="49" charset="-128"/>
                <a:cs typeface="B Homa" panose="00000400000000000000" pitchFamily="2" charset="-78"/>
              </a:rPr>
              <a:t>پيوند مي دهد . در نهايت ، كتاب آخر وي به نام </a:t>
            </a:r>
            <a:r>
              <a:rPr lang="fa-IR" sz="2000" dirty="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زمينه روشن </a:t>
            </a:r>
            <a:r>
              <a:rPr lang="fa-IR" sz="2000" dirty="0">
                <a:latin typeface="MS Gothic" panose="020B0609070205080204" pitchFamily="49" charset="-128"/>
                <a:ea typeface="MS Gothic" panose="020B0609070205080204" pitchFamily="49" charset="-128"/>
                <a:cs typeface="B Homa" panose="00000400000000000000" pitchFamily="2" charset="-78"/>
              </a:rPr>
              <a:t>، </a:t>
            </a:r>
            <a:r>
              <a:rPr lang="fa-IR" sz="2000" dirty="0" smtClean="0">
                <a:latin typeface="MS Gothic" panose="020B0609070205080204" pitchFamily="49" charset="-128"/>
                <a:ea typeface="MS Gothic" panose="020B0609070205080204" pitchFamily="49" charset="-128"/>
                <a:cs typeface="B Homa" panose="00000400000000000000" pitchFamily="2" charset="-78"/>
              </a:rPr>
              <a:t>رويكردي هندسي </a:t>
            </a:r>
            <a:r>
              <a:rPr lang="fa-IR" sz="2000" dirty="0">
                <a:latin typeface="MS Gothic" panose="020B0609070205080204" pitchFamily="49" charset="-128"/>
                <a:ea typeface="MS Gothic" panose="020B0609070205080204" pitchFamily="49" charset="-128"/>
                <a:cs typeface="B Homa" panose="00000400000000000000" pitchFamily="2" charset="-78"/>
              </a:rPr>
              <a:t>از ماده و فضا را مطرح كرده كه كاملاً به شخص انسان و تجارب وي از فضا مرتبط است </a:t>
            </a:r>
            <a:r>
              <a:rPr lang="fa-IR" sz="2000" dirty="0" smtClean="0">
                <a:latin typeface="MS Gothic" panose="020B0609070205080204" pitchFamily="49" charset="-128"/>
                <a:ea typeface="MS Gothic" panose="020B0609070205080204" pitchFamily="49" charset="-128"/>
                <a:cs typeface="B Homa" panose="00000400000000000000" pitchFamily="2" charset="-78"/>
              </a:rPr>
              <a:t>وي </a:t>
            </a:r>
            <a:r>
              <a:rPr lang="fa-IR" sz="2000" dirty="0">
                <a:latin typeface="MS Gothic" panose="020B0609070205080204" pitchFamily="49" charset="-128"/>
                <a:ea typeface="MS Gothic" panose="020B0609070205080204" pitchFamily="49" charset="-128"/>
                <a:cs typeface="B Homa" panose="00000400000000000000" pitchFamily="2" charset="-78"/>
              </a:rPr>
              <a:t>رويكرد عقلاني به </a:t>
            </a:r>
            <a:r>
              <a:rPr lang="fa-IR" sz="2000" dirty="0" smtClean="0">
                <a:latin typeface="MS Gothic" panose="020B0609070205080204" pitchFamily="49" charset="-128"/>
                <a:ea typeface="MS Gothic" panose="020B0609070205080204" pitchFamily="49" charset="-128"/>
                <a:cs typeface="B Homa" panose="00000400000000000000" pitchFamily="2" charset="-78"/>
              </a:rPr>
              <a:t>همراه تفكر </a:t>
            </a:r>
            <a:r>
              <a:rPr lang="fa-IR" sz="2000" dirty="0">
                <a:latin typeface="MS Gothic" panose="020B0609070205080204" pitchFamily="49" charset="-128"/>
                <a:ea typeface="MS Gothic" panose="020B0609070205080204" pitchFamily="49" charset="-128"/>
                <a:cs typeface="B Homa" panose="00000400000000000000" pitchFamily="2" charset="-78"/>
              </a:rPr>
              <a:t>تحليلي از پديده ها و نيز ادراك حس ي را براي خلق و ايجاد ساختارهاي زنده، لازم و ضروري مي داند </a:t>
            </a:r>
          </a:p>
          <a:p>
            <a:pPr marL="0" indent="0" algn="r">
              <a:buNone/>
            </a:pPr>
            <a:r>
              <a:rPr lang="fa-IR" sz="2000" dirty="0" smtClean="0">
                <a:latin typeface="MS Gothic" panose="020B0609070205080204" pitchFamily="49" charset="-128"/>
                <a:ea typeface="MS Gothic" panose="020B0609070205080204" pitchFamily="49" charset="-128"/>
                <a:cs typeface="B Homa" panose="00000400000000000000" pitchFamily="2" charset="-78"/>
              </a:rPr>
              <a:t>15 اصل </a:t>
            </a:r>
            <a:r>
              <a:rPr lang="fa-IR" sz="2000" dirty="0">
                <a:latin typeface="MS Gothic" panose="020B0609070205080204" pitchFamily="49" charset="-128"/>
                <a:ea typeface="MS Gothic" panose="020B0609070205080204" pitchFamily="49" charset="-128"/>
                <a:cs typeface="B Homa" panose="00000400000000000000" pitchFamily="2" charset="-78"/>
              </a:rPr>
              <a:t>پيوند ناگسستني ماده و آگاهي كه منجر به ايجاد كليت واحد و يكپارچه </a:t>
            </a:r>
            <a:r>
              <a:rPr lang="fa-IR" sz="2000" dirty="0" smtClean="0">
                <a:latin typeface="MS Gothic" panose="020B0609070205080204" pitchFamily="49" charset="-128"/>
                <a:ea typeface="MS Gothic" panose="020B0609070205080204" pitchFamily="49" charset="-128"/>
                <a:cs typeface="B Homa" panose="00000400000000000000" pitchFamily="2" charset="-78"/>
              </a:rPr>
              <a:t>مي شود</a:t>
            </a:r>
            <a:r>
              <a:rPr lang="fa-IR" sz="2000" dirty="0">
                <a:latin typeface="MS Gothic" panose="020B0609070205080204" pitchFamily="49" charset="-128"/>
                <a:ea typeface="MS Gothic" panose="020B0609070205080204" pitchFamily="49" charset="-128"/>
                <a:cs typeface="B Homa" panose="00000400000000000000" pitchFamily="2" charset="-78"/>
              </a:rPr>
              <a:t>، از مهمترين نتايج اين كتاب است . </a:t>
            </a:r>
            <a:r>
              <a:rPr lang="fa-IR" sz="2000" dirty="0" smtClean="0">
                <a:latin typeface="MS Gothic" panose="020B0609070205080204" pitchFamily="49" charset="-128"/>
                <a:ea typeface="MS Gothic" panose="020B0609070205080204" pitchFamily="49" charset="-128"/>
                <a:cs typeface="B Homa" panose="00000400000000000000" pitchFamily="2" charset="-78"/>
              </a:rPr>
              <a:t>اين پانزده </a:t>
            </a:r>
            <a:r>
              <a:rPr lang="fa-IR" sz="2000" dirty="0">
                <a:latin typeface="MS Gothic" panose="020B0609070205080204" pitchFamily="49" charset="-128"/>
                <a:ea typeface="MS Gothic" panose="020B0609070205080204" pitchFamily="49" charset="-128"/>
                <a:cs typeface="B Homa" panose="00000400000000000000" pitchFamily="2" charset="-78"/>
              </a:rPr>
              <a:t>اصل الكساندر به شرح ذيل مي باشد</a:t>
            </a:r>
            <a:endParaRPr lang="en-US" sz="2000" dirty="0">
              <a:latin typeface="MS Gothic" panose="020B0609070205080204" pitchFamily="49" charset="-128"/>
              <a:ea typeface="MS Gothic" panose="020B0609070205080204" pitchFamily="49" charset="-128"/>
              <a:cs typeface="B Homa" panose="00000400000000000000" pitchFamily="2" charset="-78"/>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2356" y="4522600"/>
            <a:ext cx="852293" cy="1039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942" y="4419600"/>
            <a:ext cx="1215858" cy="1408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461182" y="6096000"/>
            <a:ext cx="1739587" cy="646331"/>
          </a:xfrm>
          <a:prstGeom prst="rect">
            <a:avLst/>
          </a:prstGeom>
        </p:spPr>
        <p:txBody>
          <a:bodyPr wrap="square">
            <a:spAutoFit/>
          </a:bodyPr>
          <a:lstStyle/>
          <a:p>
            <a:pPr algn="l" rtl="0"/>
            <a:r>
              <a:rPr lang="fa-IR" dirty="0">
                <a:solidFill>
                  <a:prstClr val="black"/>
                </a:solidFill>
                <a:cs typeface="B Homa" panose="00000400000000000000" pitchFamily="2" charset="-78"/>
              </a:rPr>
              <a:t>1- مقياسهاي مختلف</a:t>
            </a:r>
            <a:endParaRPr lang="en-US" dirty="0">
              <a:solidFill>
                <a:prstClr val="black"/>
              </a:solidFill>
              <a:cs typeface="B Homa" panose="00000400000000000000" pitchFamily="2" charset="-78"/>
            </a:endParaRPr>
          </a:p>
        </p:txBody>
      </p:sp>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9702" y="4572001"/>
            <a:ext cx="973728" cy="1037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159548" y="6096000"/>
            <a:ext cx="1473277" cy="646331"/>
          </a:xfrm>
          <a:prstGeom prst="rect">
            <a:avLst/>
          </a:prstGeom>
        </p:spPr>
        <p:txBody>
          <a:bodyPr wrap="square">
            <a:spAutoFit/>
          </a:bodyPr>
          <a:lstStyle/>
          <a:p>
            <a:pPr algn="l" rtl="0"/>
            <a:r>
              <a:rPr lang="fa-IR" dirty="0">
                <a:solidFill>
                  <a:prstClr val="black"/>
                </a:solidFill>
                <a:cs typeface="B Homa" panose="00000400000000000000" pitchFamily="2" charset="-78"/>
              </a:rPr>
              <a:t>2- مراكز قدرتمند</a:t>
            </a:r>
            <a:endParaRPr lang="en-US" dirty="0">
              <a:solidFill>
                <a:prstClr val="black"/>
              </a:solidFill>
              <a:cs typeface="B Homa" panose="00000400000000000000" pitchFamily="2" charset="-78"/>
            </a:endParaRPr>
          </a:p>
        </p:txBody>
      </p:sp>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20886" y="4614033"/>
            <a:ext cx="894013" cy="101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3704902" y="6096000"/>
            <a:ext cx="1923146" cy="646331"/>
          </a:xfrm>
          <a:prstGeom prst="rect">
            <a:avLst/>
          </a:prstGeom>
        </p:spPr>
        <p:txBody>
          <a:bodyPr wrap="square">
            <a:spAutoFit/>
          </a:bodyPr>
          <a:lstStyle/>
          <a:p>
            <a:pPr algn="l" rtl="0"/>
            <a:r>
              <a:rPr lang="fa-IR" dirty="0">
                <a:solidFill>
                  <a:prstClr val="black"/>
                </a:solidFill>
                <a:cs typeface="B Homa" panose="00000400000000000000" pitchFamily="2" charset="-78"/>
              </a:rPr>
              <a:t>3- پيوند عميق و ابهام</a:t>
            </a:r>
            <a:endParaRPr lang="en-US" dirty="0">
              <a:solidFill>
                <a:prstClr val="black"/>
              </a:solidFill>
              <a:cs typeface="B Homa" panose="00000400000000000000" pitchFamily="2" charset="-78"/>
            </a:endParaRPr>
          </a:p>
        </p:txBody>
      </p:sp>
      <p:pic>
        <p:nvPicPr>
          <p:cNvPr id="410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44886" y="4546847"/>
            <a:ext cx="894013"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5617562" y="6096000"/>
            <a:ext cx="1279189" cy="646331"/>
          </a:xfrm>
          <a:prstGeom prst="rect">
            <a:avLst/>
          </a:prstGeom>
        </p:spPr>
        <p:txBody>
          <a:bodyPr wrap="square">
            <a:spAutoFit/>
          </a:bodyPr>
          <a:lstStyle/>
          <a:p>
            <a:pPr algn="l" rtl="0"/>
            <a:r>
              <a:rPr lang="fa-IR" dirty="0">
                <a:solidFill>
                  <a:prstClr val="black"/>
                </a:solidFill>
                <a:cs typeface="B Homa" panose="00000400000000000000" pitchFamily="2" charset="-78"/>
              </a:rPr>
              <a:t>4- شكل خوب</a:t>
            </a:r>
            <a:endParaRPr lang="en-US" dirty="0">
              <a:solidFill>
                <a:prstClr val="black"/>
              </a:solidFill>
              <a:cs typeface="B Homa" panose="00000400000000000000" pitchFamily="2" charset="-78"/>
            </a:endParaRPr>
          </a:p>
        </p:txBody>
      </p:sp>
      <p:sp>
        <p:nvSpPr>
          <p:cNvPr id="8" name="Rectangle 7"/>
          <p:cNvSpPr/>
          <p:nvPr/>
        </p:nvSpPr>
        <p:spPr>
          <a:xfrm>
            <a:off x="6930712" y="6096000"/>
            <a:ext cx="1553021" cy="646331"/>
          </a:xfrm>
          <a:prstGeom prst="rect">
            <a:avLst/>
          </a:prstGeom>
        </p:spPr>
        <p:txBody>
          <a:bodyPr wrap="square">
            <a:spAutoFit/>
          </a:bodyPr>
          <a:lstStyle/>
          <a:p>
            <a:pPr algn="l" rtl="0"/>
            <a:r>
              <a:rPr lang="fa-IR" dirty="0">
                <a:solidFill>
                  <a:prstClr val="black"/>
                </a:solidFill>
                <a:cs typeface="B Homa" panose="00000400000000000000" pitchFamily="2" charset="-78"/>
              </a:rPr>
              <a:t>5- </a:t>
            </a:r>
            <a:r>
              <a:rPr lang="fa-IR" dirty="0">
                <a:solidFill>
                  <a:prstClr val="black"/>
                </a:solidFill>
                <a:cs typeface="B Homa" panose="00000400000000000000" pitchFamily="2" charset="-78"/>
              </a:rPr>
              <a:t>فضاهاي مثبت</a:t>
            </a:r>
            <a:endParaRPr lang="en-US" dirty="0">
              <a:solidFill>
                <a:prstClr val="black"/>
              </a:solidFill>
              <a:cs typeface="B Homa" panose="00000400000000000000" pitchFamily="2" charset="-78"/>
            </a:endParaRPr>
          </a:p>
        </p:txBody>
      </p:sp>
    </p:spTree>
    <p:extLst>
      <p:ext uri="{BB962C8B-B14F-4D97-AF65-F5344CB8AC3E}">
        <p14:creationId xmlns:p14="http://schemas.microsoft.com/office/powerpoint/2010/main" val="23549830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188" y="1485215"/>
            <a:ext cx="10668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40329" y="2780615"/>
            <a:ext cx="1742785" cy="369332"/>
          </a:xfrm>
          <a:prstGeom prst="rect">
            <a:avLst/>
          </a:prstGeom>
        </p:spPr>
        <p:txBody>
          <a:bodyPr wrap="none">
            <a:spAutoFit/>
          </a:bodyPr>
          <a:lstStyle/>
          <a:p>
            <a:pPr algn="l" rtl="0"/>
            <a:r>
              <a:rPr lang="fa-IR" dirty="0">
                <a:solidFill>
                  <a:prstClr val="black"/>
                </a:solidFill>
                <a:cs typeface="B Homa" panose="00000400000000000000" pitchFamily="2" charset="-78"/>
              </a:rPr>
              <a:t>6-سادگي </a:t>
            </a:r>
            <a:r>
              <a:rPr lang="fa-IR" dirty="0">
                <a:solidFill>
                  <a:prstClr val="black"/>
                </a:solidFill>
                <a:cs typeface="B Homa" panose="00000400000000000000" pitchFamily="2" charset="-78"/>
              </a:rPr>
              <a:t>و آرامش</a:t>
            </a:r>
            <a:endParaRPr lang="en-US" dirty="0">
              <a:solidFill>
                <a:prstClr val="black"/>
              </a:solidFill>
              <a:cs typeface="B Homa" panose="00000400000000000000" pitchFamily="2" charset="-78"/>
            </a:endParaRPr>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1388" y="1485215"/>
            <a:ext cx="10763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4777" y="1474664"/>
            <a:ext cx="952500"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0388" y="1389965"/>
            <a:ext cx="1047750"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42988" y="1628090"/>
            <a:ext cx="952500" cy="86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2490623" y="2780615"/>
            <a:ext cx="886781" cy="369332"/>
          </a:xfrm>
          <a:prstGeom prst="rect">
            <a:avLst/>
          </a:prstGeom>
        </p:spPr>
        <p:txBody>
          <a:bodyPr wrap="none">
            <a:spAutoFit/>
          </a:bodyPr>
          <a:lstStyle/>
          <a:p>
            <a:pPr algn="l" rtl="0"/>
            <a:r>
              <a:rPr lang="fa-IR" dirty="0">
                <a:solidFill>
                  <a:prstClr val="black"/>
                </a:solidFill>
                <a:cs typeface="B Homa" panose="00000400000000000000" pitchFamily="2" charset="-78"/>
              </a:rPr>
              <a:t>7- تضاد</a:t>
            </a:r>
            <a:endParaRPr lang="en-US" dirty="0">
              <a:solidFill>
                <a:prstClr val="black"/>
              </a:solidFill>
              <a:cs typeface="B Homa" panose="00000400000000000000" pitchFamily="2" charset="-78"/>
            </a:endParaRPr>
          </a:p>
        </p:txBody>
      </p:sp>
      <p:sp>
        <p:nvSpPr>
          <p:cNvPr id="7" name="Rectangle 6"/>
          <p:cNvSpPr/>
          <p:nvPr/>
        </p:nvSpPr>
        <p:spPr>
          <a:xfrm>
            <a:off x="3959576" y="2780615"/>
            <a:ext cx="1380506" cy="369332"/>
          </a:xfrm>
          <a:prstGeom prst="rect">
            <a:avLst/>
          </a:prstGeom>
        </p:spPr>
        <p:txBody>
          <a:bodyPr wrap="none">
            <a:spAutoFit/>
          </a:bodyPr>
          <a:lstStyle/>
          <a:p>
            <a:pPr algn="l" rtl="0"/>
            <a:r>
              <a:rPr lang="fa-IR" dirty="0">
                <a:solidFill>
                  <a:prstClr val="black"/>
                </a:solidFill>
                <a:cs typeface="B Homa" panose="00000400000000000000" pitchFamily="2" charset="-78"/>
              </a:rPr>
              <a:t>8- فضاي خالي</a:t>
            </a:r>
            <a:endParaRPr lang="en-US" dirty="0">
              <a:solidFill>
                <a:prstClr val="black"/>
              </a:solidFill>
              <a:cs typeface="B Homa" panose="00000400000000000000" pitchFamily="2" charset="-78"/>
            </a:endParaRPr>
          </a:p>
        </p:txBody>
      </p:sp>
      <p:sp>
        <p:nvSpPr>
          <p:cNvPr id="8" name="Rectangle 7"/>
          <p:cNvSpPr/>
          <p:nvPr/>
        </p:nvSpPr>
        <p:spPr>
          <a:xfrm>
            <a:off x="5633628" y="2780615"/>
            <a:ext cx="1430200" cy="369332"/>
          </a:xfrm>
          <a:prstGeom prst="rect">
            <a:avLst/>
          </a:prstGeom>
        </p:spPr>
        <p:txBody>
          <a:bodyPr wrap="none">
            <a:spAutoFit/>
          </a:bodyPr>
          <a:lstStyle/>
          <a:p>
            <a:pPr algn="l" rtl="0"/>
            <a:r>
              <a:rPr lang="fa-IR" dirty="0">
                <a:solidFill>
                  <a:prstClr val="black"/>
                </a:solidFill>
                <a:cs typeface="B Homa" panose="00000400000000000000" pitchFamily="2" charset="-78"/>
              </a:rPr>
              <a:t>9- ناهمواري ها</a:t>
            </a:r>
            <a:endParaRPr lang="en-US" dirty="0">
              <a:solidFill>
                <a:prstClr val="black"/>
              </a:solidFill>
              <a:cs typeface="B Homa" panose="00000400000000000000" pitchFamily="2" charset="-78"/>
            </a:endParaRPr>
          </a:p>
        </p:txBody>
      </p:sp>
      <p:sp>
        <p:nvSpPr>
          <p:cNvPr id="9" name="Rectangle 8"/>
          <p:cNvSpPr/>
          <p:nvPr/>
        </p:nvSpPr>
        <p:spPr>
          <a:xfrm>
            <a:off x="7611914" y="2780615"/>
            <a:ext cx="1045479" cy="369332"/>
          </a:xfrm>
          <a:prstGeom prst="rect">
            <a:avLst/>
          </a:prstGeom>
        </p:spPr>
        <p:txBody>
          <a:bodyPr wrap="none">
            <a:spAutoFit/>
          </a:bodyPr>
          <a:lstStyle/>
          <a:p>
            <a:pPr algn="l" rtl="0"/>
            <a:r>
              <a:rPr lang="fa-IR" dirty="0">
                <a:solidFill>
                  <a:prstClr val="black"/>
                </a:solidFill>
                <a:cs typeface="B Homa" panose="00000400000000000000" pitchFamily="2" charset="-78"/>
              </a:rPr>
              <a:t>10- </a:t>
            </a:r>
            <a:r>
              <a:rPr lang="fa-IR" dirty="0">
                <a:solidFill>
                  <a:prstClr val="black"/>
                </a:solidFill>
                <a:cs typeface="B Homa" panose="00000400000000000000" pitchFamily="2" charset="-78"/>
              </a:rPr>
              <a:t>بازتاب</a:t>
            </a:r>
            <a:endParaRPr lang="en-US" dirty="0">
              <a:solidFill>
                <a:prstClr val="black"/>
              </a:solidFill>
              <a:cs typeface="B Homa" panose="00000400000000000000" pitchFamily="2" charset="-78"/>
            </a:endParaRPr>
          </a:p>
        </p:txBody>
      </p:sp>
      <p:pic>
        <p:nvPicPr>
          <p:cNvPr id="8199"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488" y="3745076"/>
            <a:ext cx="952500"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0"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55976" y="3753282"/>
            <a:ext cx="952500" cy="69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1"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13696" y="3819956"/>
            <a:ext cx="1085850"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2"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885638" y="3745076"/>
            <a:ext cx="952500" cy="73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3" name="Picture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522914" y="3658031"/>
            <a:ext cx="95250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200304" y="4811877"/>
            <a:ext cx="1841695" cy="369332"/>
          </a:xfrm>
          <a:prstGeom prst="rect">
            <a:avLst/>
          </a:prstGeom>
        </p:spPr>
        <p:txBody>
          <a:bodyPr wrap="square">
            <a:spAutoFit/>
          </a:bodyPr>
          <a:lstStyle/>
          <a:p>
            <a:pPr algn="l" rtl="0"/>
            <a:r>
              <a:rPr lang="fa-IR" dirty="0">
                <a:solidFill>
                  <a:prstClr val="black"/>
                </a:solidFill>
                <a:cs typeface="B Homa" panose="00000400000000000000" pitchFamily="2" charset="-78"/>
              </a:rPr>
              <a:t>11 </a:t>
            </a:r>
            <a:r>
              <a:rPr lang="fa-IR" dirty="0">
                <a:solidFill>
                  <a:prstClr val="black"/>
                </a:solidFill>
                <a:cs typeface="B Homa" panose="00000400000000000000" pitchFamily="2" charset="-78"/>
              </a:rPr>
              <a:t>- تقارن هاي محلي</a:t>
            </a:r>
            <a:endParaRPr lang="en-US" dirty="0">
              <a:solidFill>
                <a:prstClr val="black"/>
              </a:solidFill>
              <a:cs typeface="B Homa" panose="00000400000000000000" pitchFamily="2" charset="-78"/>
            </a:endParaRPr>
          </a:p>
        </p:txBody>
      </p:sp>
      <p:sp>
        <p:nvSpPr>
          <p:cNvPr id="11" name="Rectangle 10"/>
          <p:cNvSpPr/>
          <p:nvPr/>
        </p:nvSpPr>
        <p:spPr>
          <a:xfrm>
            <a:off x="2396047" y="4811877"/>
            <a:ext cx="894797" cy="369332"/>
          </a:xfrm>
          <a:prstGeom prst="rect">
            <a:avLst/>
          </a:prstGeom>
        </p:spPr>
        <p:txBody>
          <a:bodyPr wrap="none">
            <a:spAutoFit/>
          </a:bodyPr>
          <a:lstStyle/>
          <a:p>
            <a:pPr algn="l" rtl="0"/>
            <a:r>
              <a:rPr lang="fa-IR" dirty="0">
                <a:solidFill>
                  <a:prstClr val="black"/>
                </a:solidFill>
                <a:cs typeface="B Homa" panose="00000400000000000000" pitchFamily="2" charset="-78"/>
              </a:rPr>
              <a:t>12- </a:t>
            </a:r>
            <a:r>
              <a:rPr lang="fa-IR" dirty="0">
                <a:solidFill>
                  <a:prstClr val="black"/>
                </a:solidFill>
                <a:cs typeface="B Homa" panose="00000400000000000000" pitchFamily="2" charset="-78"/>
              </a:rPr>
              <a:t>تكرار</a:t>
            </a:r>
            <a:endParaRPr lang="en-US" dirty="0">
              <a:solidFill>
                <a:prstClr val="black"/>
              </a:solidFill>
              <a:cs typeface="B Homa" panose="00000400000000000000" pitchFamily="2" charset="-78"/>
            </a:endParaRPr>
          </a:p>
        </p:txBody>
      </p:sp>
      <p:sp>
        <p:nvSpPr>
          <p:cNvPr id="12" name="Rectangle 11"/>
          <p:cNvSpPr/>
          <p:nvPr/>
        </p:nvSpPr>
        <p:spPr>
          <a:xfrm>
            <a:off x="3959576" y="4811877"/>
            <a:ext cx="1023037" cy="369332"/>
          </a:xfrm>
          <a:prstGeom prst="rect">
            <a:avLst/>
          </a:prstGeom>
        </p:spPr>
        <p:txBody>
          <a:bodyPr wrap="none">
            <a:spAutoFit/>
          </a:bodyPr>
          <a:lstStyle/>
          <a:p>
            <a:pPr algn="l" rtl="0"/>
            <a:r>
              <a:rPr lang="fa-IR" dirty="0">
                <a:solidFill>
                  <a:prstClr val="black"/>
                </a:solidFill>
                <a:cs typeface="B Homa" panose="00000400000000000000" pitchFamily="2" charset="-78"/>
              </a:rPr>
              <a:t>13- </a:t>
            </a:r>
            <a:r>
              <a:rPr lang="fa-IR" dirty="0">
                <a:solidFill>
                  <a:prstClr val="black"/>
                </a:solidFill>
                <a:cs typeface="B Homa" panose="00000400000000000000" pitchFamily="2" charset="-78"/>
              </a:rPr>
              <a:t>مرزها</a:t>
            </a:r>
            <a:endParaRPr lang="en-US" dirty="0">
              <a:solidFill>
                <a:prstClr val="black"/>
              </a:solidFill>
              <a:cs typeface="B Homa" panose="00000400000000000000" pitchFamily="2" charset="-78"/>
            </a:endParaRPr>
          </a:p>
        </p:txBody>
      </p:sp>
      <p:sp>
        <p:nvSpPr>
          <p:cNvPr id="13" name="Rectangle 12"/>
          <p:cNvSpPr/>
          <p:nvPr/>
        </p:nvSpPr>
        <p:spPr>
          <a:xfrm>
            <a:off x="5790388" y="4794294"/>
            <a:ext cx="1055097" cy="369332"/>
          </a:xfrm>
          <a:prstGeom prst="rect">
            <a:avLst/>
          </a:prstGeom>
        </p:spPr>
        <p:txBody>
          <a:bodyPr wrap="none">
            <a:spAutoFit/>
          </a:bodyPr>
          <a:lstStyle/>
          <a:p>
            <a:pPr algn="l" rtl="0"/>
            <a:r>
              <a:rPr lang="fa-IR" dirty="0">
                <a:solidFill>
                  <a:prstClr val="black"/>
                </a:solidFill>
                <a:cs typeface="B Homa" panose="00000400000000000000" pitchFamily="2" charset="-78"/>
              </a:rPr>
              <a:t>14 </a:t>
            </a:r>
            <a:r>
              <a:rPr lang="fa-IR" dirty="0">
                <a:solidFill>
                  <a:prstClr val="black"/>
                </a:solidFill>
                <a:cs typeface="B Homa" panose="00000400000000000000" pitchFamily="2" charset="-78"/>
              </a:rPr>
              <a:t>- شيب</a:t>
            </a:r>
            <a:endParaRPr lang="en-US" dirty="0">
              <a:solidFill>
                <a:prstClr val="black"/>
              </a:solidFill>
              <a:cs typeface="B Homa" panose="00000400000000000000" pitchFamily="2" charset="-78"/>
            </a:endParaRPr>
          </a:p>
        </p:txBody>
      </p:sp>
      <p:sp>
        <p:nvSpPr>
          <p:cNvPr id="14" name="Rectangle 13"/>
          <p:cNvSpPr/>
          <p:nvPr/>
        </p:nvSpPr>
        <p:spPr>
          <a:xfrm>
            <a:off x="7184676" y="4782571"/>
            <a:ext cx="1443024" cy="369332"/>
          </a:xfrm>
          <a:prstGeom prst="rect">
            <a:avLst/>
          </a:prstGeom>
        </p:spPr>
        <p:txBody>
          <a:bodyPr wrap="none">
            <a:spAutoFit/>
          </a:bodyPr>
          <a:lstStyle/>
          <a:p>
            <a:pPr algn="l" rtl="0"/>
            <a:r>
              <a:rPr lang="fa-IR" dirty="0">
                <a:solidFill>
                  <a:prstClr val="black"/>
                </a:solidFill>
                <a:cs typeface="B Homa" panose="00000400000000000000" pitchFamily="2" charset="-78"/>
              </a:rPr>
              <a:t>15-عدم </a:t>
            </a:r>
            <a:r>
              <a:rPr lang="fa-IR" dirty="0">
                <a:solidFill>
                  <a:prstClr val="black"/>
                </a:solidFill>
                <a:cs typeface="B Homa" panose="00000400000000000000" pitchFamily="2" charset="-78"/>
              </a:rPr>
              <a:t>تفكيك</a:t>
            </a:r>
            <a:endParaRPr lang="en-US" dirty="0">
              <a:solidFill>
                <a:prstClr val="black"/>
              </a:solidFill>
              <a:cs typeface="B Homa" panose="00000400000000000000" pitchFamily="2" charset="-78"/>
            </a:endParaRPr>
          </a:p>
        </p:txBody>
      </p:sp>
    </p:spTree>
    <p:extLst>
      <p:ext uri="{BB962C8B-B14F-4D97-AF65-F5344CB8AC3E}">
        <p14:creationId xmlns:p14="http://schemas.microsoft.com/office/powerpoint/2010/main" val="25764233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34200" y="457200"/>
            <a:ext cx="1371600" cy="609600"/>
          </a:xfrm>
        </p:spPr>
        <p:txBody>
          <a:bodyPr>
            <a:normAutofit/>
          </a:bodyPr>
          <a:lstStyle/>
          <a:p>
            <a:pPr algn="r"/>
            <a:r>
              <a:rPr lang="fa-IR" sz="2400" b="1" dirty="0" smtClean="0">
                <a:solidFill>
                  <a:schemeClr val="tx1">
                    <a:lumMod val="75000"/>
                    <a:lumOff val="25000"/>
                  </a:schemeClr>
                </a:solidFill>
                <a:latin typeface="MS Gothic" panose="020B0609070205080204" pitchFamily="49" charset="-128"/>
                <a:ea typeface="MS Gothic" panose="020B0609070205080204" pitchFamily="49" charset="-128"/>
                <a:cs typeface="B Homa" panose="00000400000000000000" pitchFamily="2" charset="-78"/>
              </a:rPr>
              <a:t>منابع</a:t>
            </a:r>
            <a:endParaRPr lang="en-US" sz="2400" b="1" dirty="0">
              <a:solidFill>
                <a:schemeClr val="tx1">
                  <a:lumMod val="75000"/>
                  <a:lumOff val="25000"/>
                </a:schemeClr>
              </a:solidFill>
              <a:latin typeface="MS Gothic" panose="020B0609070205080204" pitchFamily="49" charset="-128"/>
              <a:ea typeface="MS Gothic" panose="020B0609070205080204" pitchFamily="49" charset="-128"/>
              <a:cs typeface="B Homa" panose="00000400000000000000" pitchFamily="2" charset="-78"/>
            </a:endParaRPr>
          </a:p>
        </p:txBody>
      </p:sp>
      <p:sp>
        <p:nvSpPr>
          <p:cNvPr id="4" name="Content Placeholder 3"/>
          <p:cNvSpPr>
            <a:spLocks noGrp="1"/>
          </p:cNvSpPr>
          <p:nvPr>
            <p:ph idx="1"/>
          </p:nvPr>
        </p:nvSpPr>
        <p:spPr>
          <a:xfrm>
            <a:off x="685800" y="1524000"/>
            <a:ext cx="7772400" cy="4724400"/>
          </a:xfrm>
        </p:spPr>
        <p:txBody>
          <a:bodyPr>
            <a:normAutofit lnSpcReduction="10000"/>
          </a:bodyPr>
          <a:lstStyle/>
          <a:p>
            <a:pPr algn="r"/>
            <a:r>
              <a:rPr lang="fa-IR" sz="2000" dirty="0">
                <a:latin typeface="MS Gothic" panose="020B0609070205080204" pitchFamily="49" charset="-128"/>
                <a:ea typeface="MS Gothic" panose="020B0609070205080204" pitchFamily="49" charset="-128"/>
                <a:cs typeface="B Homa" panose="00000400000000000000" pitchFamily="2" charset="-78"/>
              </a:rPr>
              <a:t>الكساندر، كريستوفر، ( 1384 )،"يادداشتهايي بر تركيب فرم"، ترجمه سعيد رزين مهر ،انتشارات روزنه ،تهران.</a:t>
            </a:r>
          </a:p>
          <a:p>
            <a:pPr algn="r"/>
            <a:r>
              <a:rPr lang="fa-IR" sz="2000" dirty="0" smtClean="0">
                <a:latin typeface="MS Gothic" panose="020B0609070205080204" pitchFamily="49" charset="-128"/>
                <a:ea typeface="MS Gothic" panose="020B0609070205080204" pitchFamily="49" charset="-128"/>
                <a:cs typeface="B Homa" panose="00000400000000000000" pitchFamily="2" charset="-78"/>
              </a:rPr>
              <a:t>الكساندر</a:t>
            </a:r>
            <a:r>
              <a:rPr lang="fa-IR" sz="2000" dirty="0">
                <a:latin typeface="MS Gothic" panose="020B0609070205080204" pitchFamily="49" charset="-128"/>
                <a:ea typeface="MS Gothic" panose="020B0609070205080204" pitchFamily="49" charset="-128"/>
                <a:cs typeface="B Homa" panose="00000400000000000000" pitchFamily="2" charset="-78"/>
              </a:rPr>
              <a:t>، كريستوفر ، ( 1381 )،" معماري و راز جاودانگي (راه بي زمان ساختن )"، ترجمه مهرداد قيومي بيدهندي، انتشارات دانشگاه</a:t>
            </a:r>
          </a:p>
          <a:p>
            <a:pPr algn="r"/>
            <a:r>
              <a:rPr lang="fa-IR" sz="2000" dirty="0">
                <a:latin typeface="MS Gothic" panose="020B0609070205080204" pitchFamily="49" charset="-128"/>
                <a:ea typeface="MS Gothic" panose="020B0609070205080204" pitchFamily="49" charset="-128"/>
                <a:cs typeface="B Homa" panose="00000400000000000000" pitchFamily="2" charset="-78"/>
              </a:rPr>
              <a:t>شهيد بهشتي، تهران.</a:t>
            </a:r>
          </a:p>
          <a:p>
            <a:pPr algn="r"/>
            <a:r>
              <a:rPr lang="fa-IR" sz="2000" dirty="0" smtClean="0">
                <a:latin typeface="MS Gothic" panose="020B0609070205080204" pitchFamily="49" charset="-128"/>
                <a:ea typeface="MS Gothic" panose="020B0609070205080204" pitchFamily="49" charset="-128"/>
                <a:cs typeface="B Homa" panose="00000400000000000000" pitchFamily="2" charset="-78"/>
              </a:rPr>
              <a:t>الكساندر</a:t>
            </a:r>
            <a:r>
              <a:rPr lang="fa-IR" sz="2000" dirty="0">
                <a:latin typeface="MS Gothic" panose="020B0609070205080204" pitchFamily="49" charset="-128"/>
                <a:ea typeface="MS Gothic" panose="020B0609070205080204" pitchFamily="49" charset="-128"/>
                <a:cs typeface="B Homa" panose="00000400000000000000" pitchFamily="2" charset="-78"/>
              </a:rPr>
              <a:t>، كريستوفر و همكارانش، ( 1373 )،" نظريه جديد طراحي شهري"، ترجمه شركت مهندسين مشاور طاش،نشر انديشه ،تهران.</a:t>
            </a:r>
          </a:p>
          <a:p>
            <a:pPr algn="r"/>
            <a:r>
              <a:rPr lang="fa-IR" sz="2000" dirty="0" smtClean="0">
                <a:latin typeface="MS Gothic" panose="020B0609070205080204" pitchFamily="49" charset="-128"/>
                <a:ea typeface="MS Gothic" panose="020B0609070205080204" pitchFamily="49" charset="-128"/>
                <a:cs typeface="B Homa" panose="00000400000000000000" pitchFamily="2" charset="-78"/>
              </a:rPr>
              <a:t>مك </a:t>
            </a:r>
            <a:r>
              <a:rPr lang="fa-IR" sz="2000" dirty="0">
                <a:latin typeface="MS Gothic" panose="020B0609070205080204" pitchFamily="49" charset="-128"/>
                <a:ea typeface="MS Gothic" panose="020B0609070205080204" pitchFamily="49" charset="-128"/>
                <a:cs typeface="B Homa" panose="00000400000000000000" pitchFamily="2" charset="-78"/>
              </a:rPr>
              <a:t>لالين، جي برايان، ( 1385 )،" برنامه ريزي برنامه ريزي شهري و منطقه اي رويكرد سيستمي "، ترجمه دكتر فرح حبيب،</a:t>
            </a:r>
          </a:p>
          <a:p>
            <a:pPr algn="r"/>
            <a:r>
              <a:rPr lang="fa-IR" sz="2000" dirty="0">
                <a:latin typeface="MS Gothic" panose="020B0609070205080204" pitchFamily="49" charset="-128"/>
                <a:ea typeface="MS Gothic" panose="020B0609070205080204" pitchFamily="49" charset="-128"/>
                <a:cs typeface="B Homa" panose="00000400000000000000" pitchFamily="2" charset="-78"/>
              </a:rPr>
              <a:t>انتشارات دانشگاه آزاد اسلامي، تهران.</a:t>
            </a:r>
          </a:p>
          <a:p>
            <a:pPr algn="r"/>
            <a:r>
              <a:rPr lang="fa-IR" sz="2000" dirty="0" smtClean="0">
                <a:latin typeface="MS Gothic" panose="020B0609070205080204" pitchFamily="49" charset="-128"/>
                <a:ea typeface="MS Gothic" panose="020B0609070205080204" pitchFamily="49" charset="-128"/>
                <a:cs typeface="B Homa" panose="00000400000000000000" pitchFamily="2" charset="-78"/>
              </a:rPr>
              <a:t>يار </a:t>
            </a:r>
            <a:r>
              <a:rPr lang="fa-IR" sz="2000" dirty="0">
                <a:latin typeface="MS Gothic" panose="020B0609070205080204" pitchFamily="49" charset="-128"/>
                <a:ea typeface="MS Gothic" panose="020B0609070205080204" pitchFamily="49" charset="-128"/>
                <a:cs typeface="B Homa" panose="00000400000000000000" pitchFamily="2" charset="-78"/>
              </a:rPr>
              <a:t>احمدي ،امير، ( 1378 )،" به سوي شهر سازي انسان گرا"، انتشارات شركت پردازش و برنامه ريزي شهري، </a:t>
            </a:r>
            <a:r>
              <a:rPr lang="fa-IR" sz="2000" dirty="0" smtClean="0">
                <a:latin typeface="MS Gothic" panose="020B0609070205080204" pitchFamily="49" charset="-128"/>
                <a:ea typeface="MS Gothic" panose="020B0609070205080204" pitchFamily="49" charset="-128"/>
                <a:cs typeface="B Homa" panose="00000400000000000000" pitchFamily="2" charset="-78"/>
              </a:rPr>
              <a:t>تهران</a:t>
            </a:r>
          </a:p>
          <a:p>
            <a:pPr algn="r"/>
            <a:r>
              <a:rPr lang="fa-IR" sz="2000" dirty="0" smtClean="0">
                <a:latin typeface="MS Gothic" panose="020B0609070205080204" pitchFamily="49" charset="-128"/>
                <a:ea typeface="MS Gothic" panose="020B0609070205080204" pitchFamily="49" charset="-128"/>
                <a:cs typeface="B Homa" panose="00000400000000000000" pitchFamily="2" charset="-78"/>
              </a:rPr>
              <a:t>کتاب مرمت شهری دکتر حبیبی</a:t>
            </a:r>
            <a:endParaRPr lang="en-US" sz="2000" dirty="0">
              <a:latin typeface="MS Gothic" panose="020B0609070205080204" pitchFamily="49" charset="-128"/>
              <a:ea typeface="MS Gothic" panose="020B0609070205080204" pitchFamily="49" charset="-128"/>
              <a:cs typeface="B Homa" panose="00000400000000000000" pitchFamily="2" charset="-78"/>
            </a:endParaRPr>
          </a:p>
        </p:txBody>
      </p:sp>
    </p:spTree>
    <p:extLst>
      <p:ext uri="{BB962C8B-B14F-4D97-AF65-F5344CB8AC3E}">
        <p14:creationId xmlns:p14="http://schemas.microsoft.com/office/powerpoint/2010/main" val="23191696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17228" y="381000"/>
            <a:ext cx="1164771" cy="609600"/>
          </a:xfrm>
        </p:spPr>
        <p:txBody>
          <a:bodyPr>
            <a:normAutofit/>
          </a:bodyPr>
          <a:lstStyle/>
          <a:p>
            <a:pPr algn="r"/>
            <a:r>
              <a:rPr lang="fa-IR" sz="2400" b="1" dirty="0" smtClean="0">
                <a:solidFill>
                  <a:schemeClr val="tx1">
                    <a:lumMod val="85000"/>
                    <a:lumOff val="15000"/>
                  </a:schemeClr>
                </a:solidFill>
                <a:latin typeface="MS Gothic" panose="020B0609070205080204" pitchFamily="49" charset="-128"/>
                <a:ea typeface="MS Gothic" panose="020B0609070205080204" pitchFamily="49" charset="-128"/>
                <a:cs typeface="B Homa" panose="00000400000000000000" pitchFamily="2" charset="-78"/>
              </a:rPr>
              <a:t>مقدمه:</a:t>
            </a:r>
            <a:endParaRPr lang="en-US" sz="2400" b="1" dirty="0">
              <a:solidFill>
                <a:schemeClr val="tx1">
                  <a:lumMod val="85000"/>
                  <a:lumOff val="15000"/>
                </a:schemeClr>
              </a:solidFill>
              <a:latin typeface="MS Gothic" panose="020B0609070205080204" pitchFamily="49" charset="-128"/>
              <a:ea typeface="MS Gothic" panose="020B0609070205080204" pitchFamily="49" charset="-128"/>
              <a:cs typeface="B Homa" panose="00000400000000000000" pitchFamily="2" charset="-78"/>
            </a:endParaRPr>
          </a:p>
        </p:txBody>
      </p:sp>
      <p:sp>
        <p:nvSpPr>
          <p:cNvPr id="3" name="Content Placeholder 2"/>
          <p:cNvSpPr>
            <a:spLocks noGrp="1"/>
          </p:cNvSpPr>
          <p:nvPr>
            <p:ph idx="1"/>
          </p:nvPr>
        </p:nvSpPr>
        <p:spPr>
          <a:xfrm>
            <a:off x="533400" y="1295400"/>
            <a:ext cx="8153400" cy="2362200"/>
          </a:xfrm>
        </p:spPr>
        <p:txBody>
          <a:bodyPr>
            <a:normAutofit/>
          </a:bodyPr>
          <a:lstStyle/>
          <a:p>
            <a:pPr marL="0" indent="0" algn="r">
              <a:buNone/>
            </a:pPr>
            <a:r>
              <a:rPr lang="fa-IR" sz="2000" dirty="0">
                <a:latin typeface="MS Gothic" panose="020B0609070205080204" pitchFamily="49" charset="-128"/>
                <a:ea typeface="MS Gothic" panose="020B0609070205080204" pitchFamily="49" charset="-128"/>
                <a:cs typeface="B Homa" panose="00000400000000000000" pitchFamily="2" charset="-78"/>
              </a:rPr>
              <a:t>در نظريات كريستوفر الكساندر </a:t>
            </a:r>
            <a:r>
              <a:rPr lang="fa-IR" sz="2000" dirty="0" smtClean="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دو </a:t>
            </a:r>
            <a:r>
              <a:rPr lang="fa-IR" sz="2000" dirty="0">
                <a:latin typeface="MS Gothic" panose="020B0609070205080204" pitchFamily="49" charset="-128"/>
                <a:ea typeface="MS Gothic" panose="020B0609070205080204" pitchFamily="49" charset="-128"/>
                <a:cs typeface="B Homa" panose="00000400000000000000" pitchFamily="2" charset="-78"/>
              </a:rPr>
              <a:t>جريان فكري عمده و متمايز ملاحظه مي گردد . وي ايده هاي قبلي خود </a:t>
            </a:r>
            <a:r>
              <a:rPr lang="fa-IR" sz="2000" dirty="0" smtClean="0">
                <a:latin typeface="MS Gothic" panose="020B0609070205080204" pitchFamily="49" charset="-128"/>
                <a:ea typeface="MS Gothic" panose="020B0609070205080204" pitchFamily="49" charset="-128"/>
                <a:cs typeface="B Homa" panose="00000400000000000000" pitchFamily="2" charset="-78"/>
              </a:rPr>
              <a:t>را به </a:t>
            </a:r>
            <a:r>
              <a:rPr lang="fa-IR" sz="2000" dirty="0">
                <a:latin typeface="MS Gothic" panose="020B0609070205080204" pitchFamily="49" charset="-128"/>
                <a:ea typeface="MS Gothic" panose="020B0609070205080204" pitchFamily="49" charset="-128"/>
                <a:cs typeface="B Homa" panose="00000400000000000000" pitchFamily="2" charset="-78"/>
              </a:rPr>
              <a:t>طور كامل رد نمي كند بلكه آنها را بسط و پرورش مي دهد . </a:t>
            </a:r>
            <a:r>
              <a:rPr lang="fa-IR" sz="2000" dirty="0" smtClean="0">
                <a:latin typeface="MS Gothic" panose="020B0609070205080204" pitchFamily="49" charset="-128"/>
                <a:ea typeface="MS Gothic" panose="020B0609070205080204" pitchFamily="49" charset="-128"/>
                <a:cs typeface="B Homa" panose="00000400000000000000" pitchFamily="2" charset="-78"/>
              </a:rPr>
              <a:t>نظريه هاي </a:t>
            </a:r>
            <a:r>
              <a:rPr lang="fa-IR" sz="2000" dirty="0">
                <a:latin typeface="MS Gothic" panose="020B0609070205080204" pitchFamily="49" charset="-128"/>
                <a:ea typeface="MS Gothic" panose="020B0609070205080204" pitchFamily="49" charset="-128"/>
                <a:cs typeface="B Homa" panose="00000400000000000000" pitchFamily="2" charset="-78"/>
              </a:rPr>
              <a:t>وي ابتدا براساس </a:t>
            </a:r>
            <a:r>
              <a:rPr lang="fa-IR" sz="2000" dirty="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خردگرايي</a:t>
            </a:r>
            <a:r>
              <a:rPr lang="fa-IR" sz="2000" dirty="0">
                <a:latin typeface="MS Gothic" panose="020B0609070205080204" pitchFamily="49" charset="-128"/>
                <a:ea typeface="MS Gothic" panose="020B0609070205080204" pitchFamily="49" charset="-128"/>
                <a:cs typeface="B Homa" panose="00000400000000000000" pitchFamily="2" charset="-78"/>
              </a:rPr>
              <a:t> </a:t>
            </a:r>
            <a:r>
              <a:rPr lang="fa-IR" sz="2000" dirty="0" smtClean="0">
                <a:latin typeface="MS Gothic" panose="020B0609070205080204" pitchFamily="49" charset="-128"/>
                <a:ea typeface="MS Gothic" panose="020B0609070205080204" pitchFamily="49" charset="-128"/>
                <a:cs typeface="B Homa" panose="00000400000000000000" pitchFamily="2" charset="-78"/>
              </a:rPr>
              <a:t>پايه گذاري شد. </a:t>
            </a:r>
            <a:r>
              <a:rPr lang="fa-IR" sz="2000" dirty="0">
                <a:latin typeface="MS Gothic" panose="020B0609070205080204" pitchFamily="49" charset="-128"/>
                <a:ea typeface="MS Gothic" panose="020B0609070205080204" pitchFamily="49" charset="-128"/>
                <a:cs typeface="B Homa" panose="00000400000000000000" pitchFamily="2" charset="-78"/>
              </a:rPr>
              <a:t>بعد ها </a:t>
            </a:r>
            <a:r>
              <a:rPr lang="fa-IR" sz="2000" dirty="0" smtClean="0">
                <a:latin typeface="MS Gothic" panose="020B0609070205080204" pitchFamily="49" charset="-128"/>
                <a:ea typeface="MS Gothic" panose="020B0609070205080204" pitchFamily="49" charset="-128"/>
                <a:cs typeface="B Homa" panose="00000400000000000000" pitchFamily="2" charset="-78"/>
              </a:rPr>
              <a:t>در مسيري </a:t>
            </a:r>
            <a:r>
              <a:rPr lang="fa-IR" sz="2000" dirty="0">
                <a:latin typeface="MS Gothic" panose="020B0609070205080204" pitchFamily="49" charset="-128"/>
                <a:ea typeface="MS Gothic" panose="020B0609070205080204" pitchFamily="49" charset="-128"/>
                <a:cs typeface="B Homa" panose="00000400000000000000" pitchFamily="2" charset="-78"/>
              </a:rPr>
              <a:t>كاملاً متضاد و متفاوت گام نهاد، عرصه اي كه در آن توجه خاصي به رويكرد </a:t>
            </a:r>
            <a:r>
              <a:rPr lang="fa-IR" sz="2000" dirty="0" smtClean="0">
                <a:latin typeface="MS Gothic" panose="020B0609070205080204" pitchFamily="49" charset="-128"/>
                <a:ea typeface="MS Gothic" panose="020B0609070205080204" pitchFamily="49" charset="-128"/>
                <a:cs typeface="B Homa" panose="00000400000000000000" pitchFamily="2" charset="-78"/>
              </a:rPr>
              <a:t> </a:t>
            </a:r>
            <a:r>
              <a:rPr lang="fa-IR" sz="2000" dirty="0" smtClean="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كل </a:t>
            </a:r>
            <a:r>
              <a:rPr lang="fa-IR" sz="2000" dirty="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نگر </a:t>
            </a:r>
            <a:r>
              <a:rPr lang="fa-IR" sz="2000" dirty="0">
                <a:latin typeface="MS Gothic" panose="020B0609070205080204" pitchFamily="49" charset="-128"/>
                <a:ea typeface="MS Gothic" panose="020B0609070205080204" pitchFamily="49" charset="-128"/>
                <a:cs typeface="B Homa" panose="00000400000000000000" pitchFamily="2" charset="-78"/>
              </a:rPr>
              <a:t>مبذول داشت و اكنون </a:t>
            </a:r>
            <a:r>
              <a:rPr lang="fa-IR" sz="2000" dirty="0" smtClean="0">
                <a:latin typeface="MS Gothic" panose="020B0609070205080204" pitchFamily="49" charset="-128"/>
                <a:ea typeface="MS Gothic" panose="020B0609070205080204" pitchFamily="49" charset="-128"/>
                <a:cs typeface="B Homa" panose="00000400000000000000" pitchFamily="2" charset="-78"/>
              </a:rPr>
              <a:t>توجه وي </a:t>
            </a:r>
            <a:r>
              <a:rPr lang="fa-IR" sz="2000" dirty="0">
                <a:latin typeface="MS Gothic" panose="020B0609070205080204" pitchFamily="49" charset="-128"/>
                <a:ea typeface="MS Gothic" panose="020B0609070205080204" pitchFamily="49" charset="-128"/>
                <a:cs typeface="B Homa" panose="00000400000000000000" pitchFamily="2" charset="-78"/>
              </a:rPr>
              <a:t>بيشتر به ابعاد تجربي </a:t>
            </a:r>
            <a:r>
              <a:rPr lang="fa-IR" sz="2000" dirty="0" smtClean="0">
                <a:latin typeface="MS Gothic" panose="020B0609070205080204" pitchFamily="49" charset="-128"/>
                <a:ea typeface="MS Gothic" panose="020B0609070205080204" pitchFamily="49" charset="-128"/>
                <a:cs typeface="B Homa" panose="00000400000000000000" pitchFamily="2" charset="-78"/>
              </a:rPr>
              <a:t>فرآيند هاي طراحي معطوف </a:t>
            </a:r>
            <a:r>
              <a:rPr lang="fa-IR" sz="2000" dirty="0">
                <a:latin typeface="MS Gothic" panose="020B0609070205080204" pitchFamily="49" charset="-128"/>
                <a:ea typeface="MS Gothic" panose="020B0609070205080204" pitchFamily="49" charset="-128"/>
                <a:cs typeface="B Homa" panose="00000400000000000000" pitchFamily="2" charset="-78"/>
              </a:rPr>
              <a:t>است.</a:t>
            </a:r>
            <a:endParaRPr lang="en-US" sz="2000" dirty="0">
              <a:latin typeface="MS Gothic" panose="020B0609070205080204" pitchFamily="49" charset="-128"/>
              <a:ea typeface="MS Gothic" panose="020B0609070205080204" pitchFamily="49" charset="-128"/>
              <a:cs typeface="B Homa" panose="00000400000000000000" pitchFamily="2" charset="-78"/>
            </a:endParaRPr>
          </a:p>
        </p:txBody>
      </p:sp>
      <p:graphicFrame>
        <p:nvGraphicFramePr>
          <p:cNvPr id="4" name="Diagram 3"/>
          <p:cNvGraphicFramePr/>
          <p:nvPr>
            <p:extLst>
              <p:ext uri="{D42A27DB-BD31-4B8C-83A1-F6EECF244321}">
                <p14:modId xmlns:p14="http://schemas.microsoft.com/office/powerpoint/2010/main" val="823935830"/>
              </p:ext>
            </p:extLst>
          </p:nvPr>
        </p:nvGraphicFramePr>
        <p:xfrm>
          <a:off x="1994126" y="3048000"/>
          <a:ext cx="5168673" cy="3276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42824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22012" y="381000"/>
            <a:ext cx="4536187" cy="655638"/>
          </a:xfrm>
        </p:spPr>
        <p:txBody>
          <a:bodyPr>
            <a:normAutofit/>
          </a:bodyPr>
          <a:lstStyle/>
          <a:p>
            <a:pPr algn="r"/>
            <a:r>
              <a:rPr lang="fa-IR" sz="2400" b="1" dirty="0">
                <a:solidFill>
                  <a:schemeClr val="tx1">
                    <a:lumMod val="85000"/>
                    <a:lumOff val="15000"/>
                  </a:schemeClr>
                </a:solidFill>
                <a:latin typeface="MS Gothic" panose="020B0609070205080204" pitchFamily="49" charset="-128"/>
                <a:ea typeface="MS Gothic" panose="020B0609070205080204" pitchFamily="49" charset="-128"/>
                <a:cs typeface="B Homa" panose="00000400000000000000" pitchFamily="2" charset="-78"/>
              </a:rPr>
              <a:t>مرحله نخست: رويكرد خرد گرا (عقلي)</a:t>
            </a:r>
            <a:endParaRPr lang="en-US" sz="2400" b="1" dirty="0">
              <a:solidFill>
                <a:schemeClr val="tx1">
                  <a:lumMod val="85000"/>
                  <a:lumOff val="15000"/>
                </a:schemeClr>
              </a:solidFill>
              <a:latin typeface="MS Gothic" panose="020B0609070205080204" pitchFamily="49" charset="-128"/>
              <a:ea typeface="MS Gothic" panose="020B0609070205080204" pitchFamily="49" charset="-128"/>
              <a:cs typeface="B Homa" panose="00000400000000000000" pitchFamily="2" charset="-78"/>
            </a:endParaRPr>
          </a:p>
        </p:txBody>
      </p:sp>
      <p:sp>
        <p:nvSpPr>
          <p:cNvPr id="3" name="Content Placeholder 2"/>
          <p:cNvSpPr>
            <a:spLocks noGrp="1"/>
          </p:cNvSpPr>
          <p:nvPr>
            <p:ph idx="1"/>
          </p:nvPr>
        </p:nvSpPr>
        <p:spPr>
          <a:xfrm>
            <a:off x="609600" y="1295400"/>
            <a:ext cx="8009206" cy="1828800"/>
          </a:xfrm>
        </p:spPr>
        <p:txBody>
          <a:bodyPr>
            <a:normAutofit/>
          </a:bodyPr>
          <a:lstStyle/>
          <a:p>
            <a:pPr marL="0" indent="0" algn="r">
              <a:buNone/>
            </a:pPr>
            <a:r>
              <a:rPr lang="fa-IR" sz="2000" dirty="0">
                <a:latin typeface="MS Gothic" panose="020B0609070205080204" pitchFamily="49" charset="-128"/>
                <a:ea typeface="MS Gothic" panose="020B0609070205080204" pitchFamily="49" charset="-128"/>
                <a:cs typeface="B Homa" panose="00000400000000000000" pitchFamily="2" charset="-78"/>
              </a:rPr>
              <a:t>در كتاب </a:t>
            </a:r>
            <a:r>
              <a:rPr lang="fa-IR" sz="2000" dirty="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يادداشت هايي بر تركيب </a:t>
            </a:r>
            <a:r>
              <a:rPr lang="fa-IR" sz="2000" dirty="0" smtClean="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فرم</a:t>
            </a:r>
            <a:r>
              <a:rPr lang="fa-IR" sz="2000" dirty="0">
                <a:latin typeface="MS Gothic" panose="020B0609070205080204" pitchFamily="49" charset="-128"/>
                <a:ea typeface="MS Gothic" panose="020B0609070205080204" pitchFamily="49" charset="-128"/>
                <a:cs typeface="B Homa" panose="00000400000000000000" pitchFamily="2" charset="-78"/>
              </a:rPr>
              <a:t>، الكساندر بر خردگرايي دكارت تكيه كرده و </a:t>
            </a:r>
            <a:r>
              <a:rPr lang="fa-IR" sz="2000" dirty="0" smtClean="0">
                <a:latin typeface="MS Gothic" panose="020B0609070205080204" pitchFamily="49" charset="-128"/>
                <a:ea typeface="MS Gothic" panose="020B0609070205080204" pitchFamily="49" charset="-128"/>
                <a:cs typeface="B Homa" panose="00000400000000000000" pitchFamily="2" charset="-78"/>
              </a:rPr>
              <a:t>از آن </a:t>
            </a:r>
            <a:r>
              <a:rPr lang="fa-IR" sz="2000" dirty="0">
                <a:latin typeface="MS Gothic" panose="020B0609070205080204" pitchFamily="49" charset="-128"/>
                <a:ea typeface="MS Gothic" panose="020B0609070205080204" pitchFamily="49" charset="-128"/>
                <a:cs typeface="B Homa" panose="00000400000000000000" pitchFamily="2" charset="-78"/>
              </a:rPr>
              <a:t>براي حل مشكلا ت طراحي </a:t>
            </a:r>
            <a:r>
              <a:rPr lang="fa-IR" sz="2000" dirty="0" smtClean="0">
                <a:latin typeface="MS Gothic" panose="020B0609070205080204" pitchFamily="49" charset="-128"/>
                <a:ea typeface="MS Gothic" panose="020B0609070205080204" pitchFamily="49" charset="-128"/>
                <a:cs typeface="B Homa" panose="00000400000000000000" pitchFamily="2" charset="-78"/>
              </a:rPr>
              <a:t>بهره مي جويد</a:t>
            </a:r>
            <a:r>
              <a:rPr lang="fa-IR" sz="2000" dirty="0">
                <a:latin typeface="MS Gothic" panose="020B0609070205080204" pitchFamily="49" charset="-128"/>
                <a:ea typeface="MS Gothic" panose="020B0609070205080204" pitchFamily="49" charset="-128"/>
                <a:cs typeface="B Homa" panose="00000400000000000000" pitchFamily="2" charset="-78"/>
              </a:rPr>
              <a:t>. اين كتاب با كمك نظريه مجموعه ها، نظريه گراف و استفاده از كامپيوتر به اتمام </a:t>
            </a:r>
            <a:r>
              <a:rPr lang="fa-IR" sz="2000" dirty="0" smtClean="0">
                <a:latin typeface="MS Gothic" panose="020B0609070205080204" pitchFamily="49" charset="-128"/>
                <a:ea typeface="MS Gothic" panose="020B0609070205080204" pitchFamily="49" charset="-128"/>
                <a:cs typeface="B Homa" panose="00000400000000000000" pitchFamily="2" charset="-78"/>
              </a:rPr>
              <a:t>رسيد</a:t>
            </a:r>
            <a:r>
              <a:rPr lang="fa-IR" sz="2000" dirty="0">
                <a:latin typeface="MS Gothic" panose="020B0609070205080204" pitchFamily="49" charset="-128"/>
                <a:ea typeface="MS Gothic" panose="020B0609070205080204" pitchFamily="49" charset="-128"/>
                <a:cs typeface="B Homa" panose="00000400000000000000" pitchFamily="2" charset="-78"/>
              </a:rPr>
              <a:t>. در اين رويكرد مشكلات </a:t>
            </a:r>
            <a:r>
              <a:rPr lang="fa-IR" sz="2000" dirty="0" smtClean="0">
                <a:latin typeface="MS Gothic" panose="020B0609070205080204" pitchFamily="49" charset="-128"/>
                <a:ea typeface="MS Gothic" panose="020B0609070205080204" pitchFamily="49" charset="-128"/>
                <a:cs typeface="B Homa" panose="00000400000000000000" pitchFamily="2" charset="-78"/>
              </a:rPr>
              <a:t>به كوچكترين </a:t>
            </a:r>
            <a:r>
              <a:rPr lang="fa-IR" sz="2000" dirty="0">
                <a:latin typeface="MS Gothic" panose="020B0609070205080204" pitchFamily="49" charset="-128"/>
                <a:ea typeface="MS Gothic" panose="020B0609070205080204" pitchFamily="49" charset="-128"/>
                <a:cs typeface="B Homa" panose="00000400000000000000" pitchFamily="2" charset="-78"/>
              </a:rPr>
              <a:t>اجزاء خود تقسيم مي شوند؛ هر جزء به صورت جداگانه بررسي و </a:t>
            </a:r>
            <a:r>
              <a:rPr lang="fa-IR" sz="2000" dirty="0" smtClean="0">
                <a:latin typeface="MS Gothic" panose="020B0609070205080204" pitchFamily="49" charset="-128"/>
                <a:ea typeface="MS Gothic" panose="020B0609070205080204" pitchFamily="49" charset="-128"/>
                <a:cs typeface="B Homa" panose="00000400000000000000" pitchFamily="2" charset="-78"/>
              </a:rPr>
              <a:t>حل مي </a:t>
            </a:r>
            <a:r>
              <a:rPr lang="fa-IR" sz="2000" dirty="0">
                <a:latin typeface="MS Gothic" panose="020B0609070205080204" pitchFamily="49" charset="-128"/>
                <a:ea typeface="MS Gothic" panose="020B0609070205080204" pitchFamily="49" charset="-128"/>
                <a:cs typeface="B Homa" panose="00000400000000000000" pitchFamily="2" charset="-78"/>
              </a:rPr>
              <a:t>گردد و سپس در آخر براي رسيدن به راه حل نهايي، اجزاء با يكديگر تركيب مي گردند</a:t>
            </a:r>
            <a:endParaRPr lang="en-US" sz="2000" dirty="0">
              <a:latin typeface="MS Gothic" panose="020B0609070205080204" pitchFamily="49" charset="-128"/>
              <a:ea typeface="MS Gothic" panose="020B0609070205080204" pitchFamily="49" charset="-128"/>
              <a:cs typeface="B Homa" panose="00000400000000000000" pitchFamily="2" charset="-78"/>
            </a:endParaRPr>
          </a:p>
        </p:txBody>
      </p:sp>
      <p:sp>
        <p:nvSpPr>
          <p:cNvPr id="4" name="Content Placeholder 2"/>
          <p:cNvSpPr txBox="1">
            <a:spLocks/>
          </p:cNvSpPr>
          <p:nvPr/>
        </p:nvSpPr>
        <p:spPr>
          <a:xfrm>
            <a:off x="743150" y="4648200"/>
            <a:ext cx="7867450" cy="1219200"/>
          </a:xfrm>
          <a:prstGeom prst="rect">
            <a:avLst/>
          </a:prstGeom>
        </p:spPr>
        <p:txBody>
          <a:bodyPr vert="horz">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gn="r">
              <a:buClr>
                <a:srgbClr val="8C8D86"/>
              </a:buClr>
              <a:buFont typeface="Wingdings"/>
              <a:buNone/>
            </a:pPr>
            <a:r>
              <a:rPr lang="fa-IR" sz="2000" dirty="0">
                <a:solidFill>
                  <a:prstClr val="black"/>
                </a:solidFill>
                <a:latin typeface="MS Gothic" panose="020B0609070205080204" pitchFamily="49" charset="-128"/>
                <a:ea typeface="MS Gothic" panose="020B0609070205080204" pitchFamily="49" charset="-128"/>
                <a:cs typeface="B Homa" panose="00000400000000000000" pitchFamily="2" charset="-78"/>
              </a:rPr>
              <a:t>الكساندر اظهار مي دارد بخش عمده طراحي فرم است و مشكل اصلي </a:t>
            </a:r>
            <a:r>
              <a:rPr lang="fa-IR" sz="2000" dirty="0" smtClean="0">
                <a:solidFill>
                  <a:prstClr val="black"/>
                </a:solidFill>
                <a:latin typeface="MS Gothic" panose="020B0609070205080204" pitchFamily="49" charset="-128"/>
                <a:ea typeface="MS Gothic" panose="020B0609070205080204" pitchFamily="49" charset="-128"/>
                <a:cs typeface="B Homa" panose="00000400000000000000" pitchFamily="2" charset="-78"/>
              </a:rPr>
              <a:t>طراحي چگونگي </a:t>
            </a:r>
            <a:r>
              <a:rPr lang="fa-IR" sz="2000" dirty="0">
                <a:solidFill>
                  <a:prstClr val="black"/>
                </a:solidFill>
                <a:latin typeface="MS Gothic" panose="020B0609070205080204" pitchFamily="49" charset="-128"/>
                <a:ea typeface="MS Gothic" panose="020B0609070205080204" pitchFamily="49" charset="-128"/>
                <a:cs typeface="B Homa" panose="00000400000000000000" pitchFamily="2" charset="-78"/>
              </a:rPr>
              <a:t>هماهنگ ساختن فرم </a:t>
            </a:r>
            <a:r>
              <a:rPr lang="fa-IR" sz="2000" dirty="0" smtClean="0">
                <a:solidFill>
                  <a:prstClr val="black"/>
                </a:solidFill>
                <a:latin typeface="MS Gothic" panose="020B0609070205080204" pitchFamily="49" charset="-128"/>
                <a:ea typeface="MS Gothic" panose="020B0609070205080204" pitchFamily="49" charset="-128"/>
                <a:cs typeface="B Homa" panose="00000400000000000000" pitchFamily="2" charset="-78"/>
              </a:rPr>
              <a:t>با زمينه است</a:t>
            </a:r>
            <a:r>
              <a:rPr lang="fa-IR" sz="2000" dirty="0">
                <a:solidFill>
                  <a:prstClr val="black"/>
                </a:solidFill>
                <a:latin typeface="MS Gothic" panose="020B0609070205080204" pitchFamily="49" charset="-128"/>
                <a:ea typeface="MS Gothic" panose="020B0609070205080204" pitchFamily="49" charset="-128"/>
                <a:cs typeface="B Homa" panose="00000400000000000000" pitchFamily="2" charset="-78"/>
              </a:rPr>
              <a:t>. فرم بخشي مهم از فرآيند طراحي </a:t>
            </a:r>
            <a:r>
              <a:rPr lang="fa-IR" sz="2000" dirty="0" smtClean="0">
                <a:solidFill>
                  <a:prstClr val="black"/>
                </a:solidFill>
                <a:latin typeface="MS Gothic" panose="020B0609070205080204" pitchFamily="49" charset="-128"/>
                <a:ea typeface="MS Gothic" panose="020B0609070205080204" pitchFamily="49" charset="-128"/>
                <a:cs typeface="B Homa" panose="00000400000000000000" pitchFamily="2" charset="-78"/>
              </a:rPr>
              <a:t>است كه </a:t>
            </a:r>
            <a:r>
              <a:rPr lang="fa-IR" sz="2000" dirty="0">
                <a:solidFill>
                  <a:prstClr val="black"/>
                </a:solidFill>
                <a:latin typeface="MS Gothic" panose="020B0609070205080204" pitchFamily="49" charset="-128"/>
                <a:ea typeface="MS Gothic" panose="020B0609070205080204" pitchFamily="49" charset="-128"/>
                <a:cs typeface="B Homa" panose="00000400000000000000" pitchFamily="2" charset="-78"/>
              </a:rPr>
              <a:t>طراحان در تمامي مراحل طراحي </a:t>
            </a:r>
            <a:r>
              <a:rPr lang="fa-IR" sz="2000" dirty="0" smtClean="0">
                <a:solidFill>
                  <a:prstClr val="black"/>
                </a:solidFill>
                <a:latin typeface="MS Gothic" panose="020B0609070205080204" pitchFamily="49" charset="-128"/>
                <a:ea typeface="MS Gothic" panose="020B0609070205080204" pitchFamily="49" charset="-128"/>
                <a:cs typeface="B Homa" panose="00000400000000000000" pitchFamily="2" charset="-78"/>
              </a:rPr>
              <a:t>بايد </a:t>
            </a:r>
            <a:r>
              <a:rPr lang="fa-IR" sz="2000" dirty="0">
                <a:solidFill>
                  <a:prstClr val="black"/>
                </a:solidFill>
                <a:latin typeface="MS Gothic" panose="020B0609070205080204" pitchFamily="49" charset="-128"/>
                <a:ea typeface="MS Gothic" panose="020B0609070205080204" pitchFamily="49" charset="-128"/>
                <a:cs typeface="B Homa" panose="00000400000000000000" pitchFamily="2" charset="-78"/>
              </a:rPr>
              <a:t>به آن اشراف </a:t>
            </a:r>
            <a:r>
              <a:rPr lang="fa-IR" sz="2000" dirty="0" smtClean="0">
                <a:solidFill>
                  <a:prstClr val="black"/>
                </a:solidFill>
                <a:latin typeface="MS Gothic" panose="020B0609070205080204" pitchFamily="49" charset="-128"/>
                <a:ea typeface="MS Gothic" panose="020B0609070205080204" pitchFamily="49" charset="-128"/>
                <a:cs typeface="B Homa" panose="00000400000000000000" pitchFamily="2" charset="-78"/>
              </a:rPr>
              <a:t>داشته باشند.</a:t>
            </a:r>
            <a:endParaRPr lang="en-US" sz="2000" dirty="0">
              <a:solidFill>
                <a:prstClr val="black"/>
              </a:solidFill>
              <a:latin typeface="MS Gothic" panose="020B0609070205080204" pitchFamily="49" charset="-128"/>
              <a:ea typeface="MS Gothic" panose="020B0609070205080204" pitchFamily="49" charset="-128"/>
              <a:cs typeface="B Homa" panose="00000400000000000000" pitchFamily="2" charset="-78"/>
            </a:endParaRPr>
          </a:p>
        </p:txBody>
      </p:sp>
      <p:graphicFrame>
        <p:nvGraphicFramePr>
          <p:cNvPr id="5" name="Diagram 4"/>
          <p:cNvGraphicFramePr/>
          <p:nvPr>
            <p:extLst/>
          </p:nvPr>
        </p:nvGraphicFramePr>
        <p:xfrm>
          <a:off x="2015322" y="2616200"/>
          <a:ext cx="6138078" cy="241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17517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66800"/>
            <a:ext cx="8153400" cy="5029200"/>
          </a:xfrm>
        </p:spPr>
        <p:txBody>
          <a:bodyPr>
            <a:normAutofit/>
          </a:bodyPr>
          <a:lstStyle/>
          <a:p>
            <a:pPr marL="0" indent="0" algn="r">
              <a:buNone/>
            </a:pPr>
            <a:r>
              <a:rPr lang="fa-IR" sz="2000" dirty="0">
                <a:latin typeface="MS Gothic" panose="020B0609070205080204" pitchFamily="49" charset="-128"/>
                <a:ea typeface="MS Gothic" panose="020B0609070205080204" pitchFamily="49" charset="-128"/>
                <a:cs typeface="B Homa" panose="00000400000000000000" pitchFamily="2" charset="-78"/>
              </a:rPr>
              <a:t>معضل اصلي الكساندر براي طراحي، پيدا نمودن متغيرهاي نا سازگار است </a:t>
            </a:r>
            <a:r>
              <a:rPr lang="fa-IR" sz="2000" dirty="0" smtClean="0">
                <a:latin typeface="MS Gothic" panose="020B0609070205080204" pitchFamily="49" charset="-128"/>
                <a:ea typeface="MS Gothic" panose="020B0609070205080204" pitchFamily="49" charset="-128"/>
                <a:cs typeface="B Homa" panose="00000400000000000000" pitchFamily="2" charset="-78"/>
              </a:rPr>
              <a:t>الكساندر </a:t>
            </a:r>
            <a:r>
              <a:rPr lang="fa-IR" sz="2000" dirty="0">
                <a:latin typeface="MS Gothic" panose="020B0609070205080204" pitchFamily="49" charset="-128"/>
                <a:ea typeface="MS Gothic" panose="020B0609070205080204" pitchFamily="49" charset="-128"/>
                <a:cs typeface="B Homa" panose="00000400000000000000" pitchFamily="2" charset="-78"/>
              </a:rPr>
              <a:t>به راه حلهاي قراردادي علاقه </a:t>
            </a:r>
            <a:r>
              <a:rPr lang="fa-IR" sz="2000" dirty="0" smtClean="0">
                <a:latin typeface="MS Gothic" panose="020B0609070205080204" pitchFamily="49" charset="-128"/>
                <a:ea typeface="MS Gothic" panose="020B0609070205080204" pitchFamily="49" charset="-128"/>
                <a:cs typeface="B Homa" panose="00000400000000000000" pitchFamily="2" charset="-78"/>
              </a:rPr>
              <a:t>مند نبود</a:t>
            </a:r>
            <a:r>
              <a:rPr lang="fa-IR" sz="2000" dirty="0">
                <a:latin typeface="MS Gothic" panose="020B0609070205080204" pitchFamily="49" charset="-128"/>
                <a:ea typeface="MS Gothic" panose="020B0609070205080204" pitchFamily="49" charset="-128"/>
                <a:cs typeface="B Homa" panose="00000400000000000000" pitchFamily="2" charset="-78"/>
              </a:rPr>
              <a:t>. شيوه وي شامل دسته بندي متغيرهاي سازگار و نا سازگار و پيدا كردن </a:t>
            </a:r>
            <a:r>
              <a:rPr lang="fa-IR" sz="2000" dirty="0" smtClean="0">
                <a:latin typeface="MS Gothic" panose="020B0609070205080204" pitchFamily="49" charset="-128"/>
                <a:ea typeface="MS Gothic" panose="020B0609070205080204" pitchFamily="49" charset="-128"/>
                <a:cs typeface="B Homa" panose="00000400000000000000" pitchFamily="2" charset="-78"/>
              </a:rPr>
              <a:t>راه </a:t>
            </a:r>
            <a:r>
              <a:rPr lang="fa-IR" sz="2000" dirty="0">
                <a:latin typeface="MS Gothic" panose="020B0609070205080204" pitchFamily="49" charset="-128"/>
                <a:ea typeface="MS Gothic" panose="020B0609070205080204" pitchFamily="49" charset="-128"/>
                <a:cs typeface="B Homa" panose="00000400000000000000" pitchFamily="2" charset="-78"/>
              </a:rPr>
              <a:t>حل مناسب براي هر گروه و سپس تركيب </a:t>
            </a:r>
            <a:r>
              <a:rPr lang="fa-IR" sz="2000" dirty="0" smtClean="0">
                <a:latin typeface="MS Gothic" panose="020B0609070205080204" pitchFamily="49" charset="-128"/>
                <a:ea typeface="MS Gothic" panose="020B0609070205080204" pitchFamily="49" charset="-128"/>
                <a:cs typeface="B Homa" panose="00000400000000000000" pitchFamily="2" charset="-78"/>
              </a:rPr>
              <a:t>راه حلهاي </a:t>
            </a:r>
            <a:r>
              <a:rPr lang="fa-IR" sz="2000" dirty="0">
                <a:latin typeface="MS Gothic" panose="020B0609070205080204" pitchFamily="49" charset="-128"/>
                <a:ea typeface="MS Gothic" panose="020B0609070205080204" pitchFamily="49" charset="-128"/>
                <a:cs typeface="B Homa" panose="00000400000000000000" pitchFamily="2" charset="-78"/>
              </a:rPr>
              <a:t>اين گروهها با يكديگر و رسيدن به يك كل جديد </a:t>
            </a:r>
            <a:r>
              <a:rPr lang="fa-IR" sz="2000" dirty="0" smtClean="0">
                <a:latin typeface="MS Gothic" panose="020B0609070205080204" pitchFamily="49" charset="-128"/>
                <a:ea typeface="MS Gothic" panose="020B0609070205080204" pitchFamily="49" charset="-128"/>
                <a:cs typeface="B Homa" panose="00000400000000000000" pitchFamily="2" charset="-78"/>
              </a:rPr>
              <a:t>بود</a:t>
            </a:r>
          </a:p>
          <a:p>
            <a:pPr marL="0" indent="0" algn="r">
              <a:buNone/>
            </a:pPr>
            <a:r>
              <a:rPr lang="fa-IR" sz="2000" dirty="0">
                <a:latin typeface="MS Gothic" panose="020B0609070205080204" pitchFamily="49" charset="-128"/>
                <a:ea typeface="MS Gothic" panose="020B0609070205080204" pitchFamily="49" charset="-128"/>
                <a:cs typeface="B Homa" panose="00000400000000000000" pitchFamily="2" charset="-78"/>
              </a:rPr>
              <a:t>در نظريه سازگاري- ناسازگاري الكساندر </a:t>
            </a:r>
            <a:r>
              <a:rPr lang="fa-IR" sz="2000" dirty="0" smtClean="0">
                <a:latin typeface="MS Gothic" panose="020B0609070205080204" pitchFamily="49" charset="-128"/>
                <a:ea typeface="MS Gothic" panose="020B0609070205080204" pitchFamily="49" charset="-128"/>
                <a:cs typeface="B Homa" panose="00000400000000000000" pitchFamily="2" charset="-78"/>
              </a:rPr>
              <a:t>مشكلاتي </a:t>
            </a:r>
            <a:r>
              <a:rPr lang="fa-IR" sz="2000" dirty="0">
                <a:latin typeface="MS Gothic" panose="020B0609070205080204" pitchFamily="49" charset="-128"/>
                <a:ea typeface="MS Gothic" panose="020B0609070205080204" pitchFamily="49" charset="-128"/>
                <a:cs typeface="B Homa" panose="00000400000000000000" pitchFamily="2" charset="-78"/>
              </a:rPr>
              <a:t>وجود </a:t>
            </a:r>
            <a:r>
              <a:rPr lang="fa-IR" sz="2000" dirty="0" smtClean="0">
                <a:latin typeface="MS Gothic" panose="020B0609070205080204" pitchFamily="49" charset="-128"/>
                <a:ea typeface="MS Gothic" panose="020B0609070205080204" pitchFamily="49" charset="-128"/>
                <a:cs typeface="B Homa" panose="00000400000000000000" pitchFamily="2" charset="-78"/>
              </a:rPr>
              <a:t>دارد:</a:t>
            </a:r>
          </a:p>
          <a:p>
            <a:pPr marL="0" indent="0" algn="r">
              <a:buNone/>
            </a:pPr>
            <a:endParaRPr lang="fa-IR" sz="2000" dirty="0" smtClean="0">
              <a:latin typeface="MS Gothic" panose="020B0609070205080204" pitchFamily="49" charset="-128"/>
              <a:ea typeface="MS Gothic" panose="020B0609070205080204" pitchFamily="49" charset="-128"/>
              <a:cs typeface="B Homa" panose="00000400000000000000" pitchFamily="2" charset="-78"/>
            </a:endParaRPr>
          </a:p>
          <a:p>
            <a:pPr marL="0" indent="0" algn="r">
              <a:buNone/>
            </a:pPr>
            <a:r>
              <a:rPr lang="fa-IR" sz="2000" dirty="0" smtClean="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اولا </a:t>
            </a:r>
            <a:r>
              <a:rPr lang="fa-IR" sz="2000" dirty="0">
                <a:latin typeface="MS Gothic" panose="020B0609070205080204" pitchFamily="49" charset="-128"/>
                <a:ea typeface="MS Gothic" panose="020B0609070205080204" pitchFamily="49" charset="-128"/>
                <a:cs typeface="B Homa" panose="00000400000000000000" pitchFamily="2" charset="-78"/>
              </a:rPr>
              <a:t>يافتن تمامي متغيرهاي نا سازگار كار دشواري است، </a:t>
            </a:r>
            <a:endParaRPr lang="fa-IR" sz="2000" dirty="0" smtClean="0">
              <a:latin typeface="MS Gothic" panose="020B0609070205080204" pitchFamily="49" charset="-128"/>
              <a:ea typeface="MS Gothic" panose="020B0609070205080204" pitchFamily="49" charset="-128"/>
              <a:cs typeface="B Homa" panose="00000400000000000000" pitchFamily="2" charset="-78"/>
            </a:endParaRPr>
          </a:p>
          <a:p>
            <a:pPr marL="0" indent="0" algn="r">
              <a:buNone/>
            </a:pPr>
            <a:r>
              <a:rPr lang="fa-IR" sz="2000" dirty="0" smtClean="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ثانياً</a:t>
            </a:r>
            <a:r>
              <a:rPr lang="fa-IR" sz="2000" dirty="0" smtClean="0">
                <a:latin typeface="MS Gothic" panose="020B0609070205080204" pitchFamily="49" charset="-128"/>
                <a:ea typeface="MS Gothic" panose="020B0609070205080204" pitchFamily="49" charset="-128"/>
                <a:cs typeface="B Homa" panose="00000400000000000000" pitchFamily="2" charset="-78"/>
              </a:rPr>
              <a:t> </a:t>
            </a:r>
            <a:r>
              <a:rPr lang="fa-IR" sz="2000" dirty="0">
                <a:latin typeface="MS Gothic" panose="020B0609070205080204" pitchFamily="49" charset="-128"/>
                <a:ea typeface="MS Gothic" panose="020B0609070205080204" pitchFamily="49" charset="-128"/>
                <a:cs typeface="B Homa" panose="00000400000000000000" pitchFamily="2" charset="-78"/>
              </a:rPr>
              <a:t>داشتن اطلاعات در مورد متغيرهاي سازگار </a:t>
            </a:r>
            <a:r>
              <a:rPr lang="fa-IR" sz="2000" dirty="0" smtClean="0">
                <a:latin typeface="MS Gothic" panose="020B0609070205080204" pitchFamily="49" charset="-128"/>
                <a:ea typeface="MS Gothic" panose="020B0609070205080204" pitchFamily="49" charset="-128"/>
                <a:cs typeface="B Homa" panose="00000400000000000000" pitchFamily="2" charset="-78"/>
              </a:rPr>
              <a:t>به اندازه </a:t>
            </a:r>
            <a:r>
              <a:rPr lang="fa-IR" sz="2000" dirty="0">
                <a:latin typeface="MS Gothic" panose="020B0609070205080204" pitchFamily="49" charset="-128"/>
                <a:ea typeface="MS Gothic" panose="020B0609070205080204" pitchFamily="49" charset="-128"/>
                <a:cs typeface="B Homa" panose="00000400000000000000" pitchFamily="2" charset="-78"/>
              </a:rPr>
              <a:t>اطلاعات در مورد نا سازگاري </a:t>
            </a:r>
            <a:r>
              <a:rPr lang="fa-IR" sz="2000" dirty="0" smtClean="0">
                <a:latin typeface="MS Gothic" panose="020B0609070205080204" pitchFamily="49" charset="-128"/>
                <a:ea typeface="MS Gothic" panose="020B0609070205080204" pitchFamily="49" charset="-128"/>
                <a:cs typeface="B Homa" panose="00000400000000000000" pitchFamily="2" charset="-78"/>
              </a:rPr>
              <a:t>ها </a:t>
            </a:r>
            <a:r>
              <a:rPr lang="fa-IR" sz="2000" dirty="0">
                <a:latin typeface="MS Gothic" panose="020B0609070205080204" pitchFamily="49" charset="-128"/>
                <a:ea typeface="MS Gothic" panose="020B0609070205080204" pitchFamily="49" charset="-128"/>
                <a:cs typeface="B Homa" panose="00000400000000000000" pitchFamily="2" charset="-78"/>
              </a:rPr>
              <a:t>مهم است . اگر اطلاعات كافي در مورد يك عامل مناسب وجود نداشته باشد، ممكن </a:t>
            </a:r>
            <a:r>
              <a:rPr lang="fa-IR" sz="2000" dirty="0" smtClean="0">
                <a:latin typeface="MS Gothic" panose="020B0609070205080204" pitchFamily="49" charset="-128"/>
                <a:ea typeface="MS Gothic" panose="020B0609070205080204" pitchFamily="49" charset="-128"/>
                <a:cs typeface="B Homa" panose="00000400000000000000" pitchFamily="2" charset="-78"/>
              </a:rPr>
              <a:t>است يكي </a:t>
            </a:r>
            <a:r>
              <a:rPr lang="fa-IR" sz="2000" dirty="0">
                <a:latin typeface="MS Gothic" panose="020B0609070205080204" pitchFamily="49" charset="-128"/>
                <a:ea typeface="MS Gothic" panose="020B0609070205080204" pitchFamily="49" charset="-128"/>
                <a:cs typeface="B Homa" panose="00000400000000000000" pitchFamily="2" charset="-78"/>
              </a:rPr>
              <a:t>از مناسب ترين راه حلهاي طراحي، خود به خود </a:t>
            </a:r>
            <a:r>
              <a:rPr lang="fa-IR" sz="2000" dirty="0" smtClean="0">
                <a:latin typeface="MS Gothic" panose="020B0609070205080204" pitchFamily="49" charset="-128"/>
                <a:ea typeface="MS Gothic" panose="020B0609070205080204" pitchFamily="49" charset="-128"/>
                <a:cs typeface="B Homa" panose="00000400000000000000" pitchFamily="2" charset="-78"/>
              </a:rPr>
              <a:t>كنار </a:t>
            </a:r>
            <a:r>
              <a:rPr lang="fa-IR" sz="2000" dirty="0">
                <a:latin typeface="MS Gothic" panose="020B0609070205080204" pitchFamily="49" charset="-128"/>
                <a:ea typeface="MS Gothic" panose="020B0609070205080204" pitchFamily="49" charset="-128"/>
                <a:cs typeface="B Homa" panose="00000400000000000000" pitchFamily="2" charset="-78"/>
              </a:rPr>
              <a:t>گذاشته شود و منجر به ايجاد يك متغير نا سازگار ديگر گردد . </a:t>
            </a:r>
            <a:endParaRPr lang="fa-IR" sz="2000" dirty="0" smtClean="0">
              <a:latin typeface="MS Gothic" panose="020B0609070205080204" pitchFamily="49" charset="-128"/>
              <a:ea typeface="MS Gothic" panose="020B0609070205080204" pitchFamily="49" charset="-128"/>
              <a:cs typeface="B Homa" panose="00000400000000000000" pitchFamily="2" charset="-78"/>
            </a:endParaRPr>
          </a:p>
          <a:p>
            <a:pPr marL="0" indent="0" algn="r">
              <a:buNone/>
            </a:pPr>
            <a:r>
              <a:rPr lang="fa-IR" sz="2000" dirty="0" smtClean="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ثالثا</a:t>
            </a:r>
            <a:r>
              <a:rPr lang="fa-IR" sz="2000" dirty="0" smtClean="0">
                <a:latin typeface="MS Gothic" panose="020B0609070205080204" pitchFamily="49" charset="-128"/>
                <a:ea typeface="MS Gothic" panose="020B0609070205080204" pitchFamily="49" charset="-128"/>
                <a:cs typeface="B Homa" panose="00000400000000000000" pitchFamily="2" charset="-78"/>
              </a:rPr>
              <a:t>ً نميتوان </a:t>
            </a:r>
            <a:r>
              <a:rPr lang="fa-IR" sz="2000" dirty="0">
                <a:latin typeface="MS Gothic" panose="020B0609070205080204" pitchFamily="49" charset="-128"/>
                <a:ea typeface="MS Gothic" panose="020B0609070205080204" pitchFamily="49" charset="-128"/>
                <a:cs typeface="B Homa" panose="00000400000000000000" pitchFamily="2" charset="-78"/>
              </a:rPr>
              <a:t>ادعا كرد </a:t>
            </a:r>
            <a:r>
              <a:rPr lang="fa-IR" sz="2000" dirty="0" smtClean="0">
                <a:latin typeface="MS Gothic" panose="020B0609070205080204" pitchFamily="49" charset="-128"/>
                <a:ea typeface="MS Gothic" panose="020B0609070205080204" pitchFamily="49" charset="-128"/>
                <a:cs typeface="B Homa" panose="00000400000000000000" pitchFamily="2" charset="-78"/>
              </a:rPr>
              <a:t>جهان </a:t>
            </a:r>
            <a:r>
              <a:rPr lang="fa-IR" sz="2000" dirty="0">
                <a:latin typeface="MS Gothic" panose="020B0609070205080204" pitchFamily="49" charset="-128"/>
                <a:ea typeface="MS Gothic" panose="020B0609070205080204" pitchFamily="49" charset="-128"/>
                <a:cs typeface="B Homa" panose="00000400000000000000" pitchFamily="2" charset="-78"/>
              </a:rPr>
              <a:t>به دو عنصر سازگار (هماهنگ) و ناسازگار (ناهماهنگ) تقسيم بندي مي شود. </a:t>
            </a:r>
            <a:endParaRPr lang="en-US" sz="2000" dirty="0">
              <a:latin typeface="MS Gothic" panose="020B0609070205080204" pitchFamily="49" charset="-128"/>
              <a:ea typeface="MS Gothic" panose="020B0609070205080204" pitchFamily="49" charset="-128"/>
              <a:cs typeface="B Homa" panose="00000400000000000000" pitchFamily="2" charset="-78"/>
            </a:endParaRPr>
          </a:p>
        </p:txBody>
      </p:sp>
    </p:spTree>
    <p:extLst>
      <p:ext uri="{BB962C8B-B14F-4D97-AF65-F5344CB8AC3E}">
        <p14:creationId xmlns:p14="http://schemas.microsoft.com/office/powerpoint/2010/main" val="1901668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3124200"/>
          </a:xfrm>
        </p:spPr>
        <p:txBody>
          <a:bodyPr>
            <a:normAutofit/>
          </a:bodyPr>
          <a:lstStyle/>
          <a:p>
            <a:pPr marL="0" indent="0" algn="r">
              <a:buNone/>
            </a:pPr>
            <a:r>
              <a:rPr lang="fa-IR" sz="2000" dirty="0">
                <a:latin typeface="MS Gothic" panose="020B0609070205080204" pitchFamily="49" charset="-128"/>
                <a:ea typeface="MS Gothic" panose="020B0609070205080204" pitchFamily="49" charset="-128"/>
                <a:cs typeface="B Homa" panose="00000400000000000000" pitchFamily="2" charset="-78"/>
              </a:rPr>
              <a:t>الكساندر در </a:t>
            </a:r>
            <a:r>
              <a:rPr lang="fa-IR" sz="2000" dirty="0" smtClean="0">
                <a:latin typeface="MS Gothic" panose="020B0609070205080204" pitchFamily="49" charset="-128"/>
                <a:ea typeface="MS Gothic" panose="020B0609070205080204" pitchFamily="49" charset="-128"/>
                <a:cs typeface="B Homa" panose="00000400000000000000" pitchFamily="2" charset="-78"/>
              </a:rPr>
              <a:t>کتاب يادداشت </a:t>
            </a:r>
            <a:r>
              <a:rPr lang="fa-IR" sz="2000" dirty="0">
                <a:latin typeface="MS Gothic" panose="020B0609070205080204" pitchFamily="49" charset="-128"/>
                <a:ea typeface="MS Gothic" panose="020B0609070205080204" pitchFamily="49" charset="-128"/>
                <a:cs typeface="B Homa" panose="00000400000000000000" pitchFamily="2" charset="-78"/>
              </a:rPr>
              <a:t>هايي بر تركيب </a:t>
            </a:r>
            <a:r>
              <a:rPr lang="fa-IR" sz="2000" dirty="0" smtClean="0">
                <a:latin typeface="MS Gothic" panose="020B0609070205080204" pitchFamily="49" charset="-128"/>
                <a:ea typeface="MS Gothic" panose="020B0609070205080204" pitchFamily="49" charset="-128"/>
                <a:cs typeface="B Homa" panose="00000400000000000000" pitchFamily="2" charset="-78"/>
              </a:rPr>
              <a:t>فرم </a:t>
            </a:r>
            <a:r>
              <a:rPr lang="fa-IR" sz="2000" dirty="0">
                <a:latin typeface="MS Gothic" panose="020B0609070205080204" pitchFamily="49" charset="-128"/>
                <a:ea typeface="MS Gothic" panose="020B0609070205080204" pitchFamily="49" charset="-128"/>
                <a:cs typeface="B Homa" panose="00000400000000000000" pitchFamily="2" charset="-78"/>
              </a:rPr>
              <a:t>مشاهدات مهمي در زمينه تفاوت ميان رهيافت هاي </a:t>
            </a:r>
            <a:r>
              <a:rPr lang="fa-IR" sz="2000" dirty="0" smtClean="0">
                <a:latin typeface="MS Gothic" panose="020B0609070205080204" pitchFamily="49" charset="-128"/>
                <a:ea typeface="MS Gothic" panose="020B0609070205080204" pitchFamily="49" charset="-128"/>
                <a:cs typeface="B Homa" panose="00000400000000000000" pitchFamily="2" charset="-78"/>
              </a:rPr>
              <a:t>ناخودآگاه </a:t>
            </a:r>
            <a:r>
              <a:rPr lang="fa-IR" sz="2000" dirty="0">
                <a:latin typeface="MS Gothic" panose="020B0609070205080204" pitchFamily="49" charset="-128"/>
                <a:ea typeface="MS Gothic" panose="020B0609070205080204" pitchFamily="49" charset="-128"/>
                <a:cs typeface="B Homa" panose="00000400000000000000" pitchFamily="2" charset="-78"/>
              </a:rPr>
              <a:t>و رهيافت </a:t>
            </a:r>
            <a:r>
              <a:rPr lang="fa-IR" sz="2000" dirty="0" smtClean="0">
                <a:latin typeface="MS Gothic" panose="020B0609070205080204" pitchFamily="49" charset="-128"/>
                <a:ea typeface="MS Gothic" panose="020B0609070205080204" pitchFamily="49" charset="-128"/>
                <a:cs typeface="B Homa" panose="00000400000000000000" pitchFamily="2" charset="-78"/>
              </a:rPr>
              <a:t>هاي خودآگاه </a:t>
            </a:r>
            <a:r>
              <a:rPr lang="fa-IR" sz="2000" dirty="0">
                <a:latin typeface="MS Gothic" panose="020B0609070205080204" pitchFamily="49" charset="-128"/>
                <a:ea typeface="MS Gothic" panose="020B0609070205080204" pitchFamily="49" charset="-128"/>
                <a:cs typeface="B Homa" panose="00000400000000000000" pitchFamily="2" charset="-78"/>
              </a:rPr>
              <a:t>جهت طراحي و ساخت مطرح مي سازد . الكساندر در تعريف يك طراحي خوب در معماري به ساختمان هاي بومي اي </a:t>
            </a:r>
            <a:r>
              <a:rPr lang="fa-IR" sz="2000" dirty="0" smtClean="0">
                <a:latin typeface="MS Gothic" panose="020B0609070205080204" pitchFamily="49" charset="-128"/>
                <a:ea typeface="MS Gothic" panose="020B0609070205080204" pitchFamily="49" charset="-128"/>
                <a:cs typeface="B Homa" panose="00000400000000000000" pitchFamily="2" charset="-78"/>
              </a:rPr>
              <a:t>كه در </a:t>
            </a:r>
            <a:r>
              <a:rPr lang="fa-IR" sz="2000" dirty="0">
                <a:latin typeface="MS Gothic" panose="020B0609070205080204" pitchFamily="49" charset="-128"/>
                <a:ea typeface="MS Gothic" panose="020B0609070205080204" pitchFamily="49" charset="-128"/>
                <a:cs typeface="B Homa" panose="00000400000000000000" pitchFamily="2" charset="-78"/>
              </a:rPr>
              <a:t>جوامع سنتي ساخته شده </a:t>
            </a:r>
            <a:r>
              <a:rPr lang="fa-IR" sz="2000" dirty="0" smtClean="0">
                <a:latin typeface="MS Gothic" panose="020B0609070205080204" pitchFamily="49" charset="-128"/>
                <a:ea typeface="MS Gothic" panose="020B0609070205080204" pitchFamily="49" charset="-128"/>
                <a:cs typeface="B Homa" panose="00000400000000000000" pitchFamily="2" charset="-78"/>
              </a:rPr>
              <a:t>است</a:t>
            </a:r>
            <a:r>
              <a:rPr lang="fa-IR" sz="2000" dirty="0">
                <a:latin typeface="MS Gothic" panose="020B0609070205080204" pitchFamily="49" charset="-128"/>
                <a:ea typeface="MS Gothic" panose="020B0609070205080204" pitchFamily="49" charset="-128"/>
                <a:cs typeface="B Homa" panose="00000400000000000000" pitchFamily="2" charset="-78"/>
              </a:rPr>
              <a:t>، اشاره مي كند . جوامع سنتي فرم هاي معماري بومي خود را طي زمان طولاني و بعد </a:t>
            </a:r>
            <a:r>
              <a:rPr lang="fa-IR" sz="2000" dirty="0" smtClean="0">
                <a:latin typeface="MS Gothic" panose="020B0609070205080204" pitchFamily="49" charset="-128"/>
                <a:ea typeface="MS Gothic" panose="020B0609070205080204" pitchFamily="49" charset="-128"/>
                <a:cs typeface="B Homa" panose="00000400000000000000" pitchFamily="2" charset="-78"/>
              </a:rPr>
              <a:t>از پشت </a:t>
            </a:r>
            <a:r>
              <a:rPr lang="fa-IR" sz="2000" dirty="0">
                <a:latin typeface="MS Gothic" panose="020B0609070205080204" pitchFamily="49" charset="-128"/>
                <a:ea typeface="MS Gothic" panose="020B0609070205080204" pitchFamily="49" charset="-128"/>
                <a:cs typeface="B Homa" panose="00000400000000000000" pitchFamily="2" charset="-78"/>
              </a:rPr>
              <a:t>سر </a:t>
            </a:r>
            <a:r>
              <a:rPr lang="fa-IR" sz="2000" dirty="0" smtClean="0">
                <a:latin typeface="MS Gothic" panose="020B0609070205080204" pitchFamily="49" charset="-128"/>
                <a:ea typeface="MS Gothic" panose="020B0609070205080204" pitchFamily="49" charset="-128"/>
                <a:cs typeface="B Homa" panose="00000400000000000000" pitchFamily="2" charset="-78"/>
              </a:rPr>
              <a:t>گذاشتن آزمون </a:t>
            </a:r>
            <a:r>
              <a:rPr lang="fa-IR" sz="2000" dirty="0">
                <a:latin typeface="MS Gothic" panose="020B0609070205080204" pitchFamily="49" charset="-128"/>
                <a:ea typeface="MS Gothic" panose="020B0609070205080204" pitchFamily="49" charset="-128"/>
                <a:cs typeface="B Homa" panose="00000400000000000000" pitchFamily="2" charset="-78"/>
              </a:rPr>
              <a:t>ها و تصحيح خطاها پيدا كرده اند (روش سعي و خطا ). هرگونه تغيير و تحولي در اين جوامع سنتي بطئي </a:t>
            </a:r>
            <a:r>
              <a:rPr lang="fa-IR" sz="2000" dirty="0" smtClean="0">
                <a:latin typeface="MS Gothic" panose="020B0609070205080204" pitchFamily="49" charset="-128"/>
                <a:ea typeface="MS Gothic" panose="020B0609070205080204" pitchFamily="49" charset="-128"/>
                <a:cs typeface="B Homa" panose="00000400000000000000" pitchFamily="2" charset="-78"/>
              </a:rPr>
              <a:t>و آهسته </a:t>
            </a:r>
            <a:r>
              <a:rPr lang="fa-IR" sz="2000" dirty="0">
                <a:latin typeface="MS Gothic" panose="020B0609070205080204" pitchFamily="49" charset="-128"/>
                <a:ea typeface="MS Gothic" panose="020B0609070205080204" pitchFamily="49" charset="-128"/>
                <a:cs typeface="B Homa" panose="00000400000000000000" pitchFamily="2" charset="-78"/>
              </a:rPr>
              <a:t>بوده و آنها به خوبي توانسته اند اين تغييرات را با سيستم ساخت خود تطبيق دهند . در حاليكه در دنياي مدرن امروز، </a:t>
            </a:r>
            <a:r>
              <a:rPr lang="fa-IR" sz="2000" dirty="0" smtClean="0">
                <a:latin typeface="MS Gothic" panose="020B0609070205080204" pitchFamily="49" charset="-128"/>
                <a:ea typeface="MS Gothic" panose="020B0609070205080204" pitchFamily="49" charset="-128"/>
                <a:cs typeface="B Homa" panose="00000400000000000000" pitchFamily="2" charset="-78"/>
              </a:rPr>
              <a:t>تغييرات توسط </a:t>
            </a:r>
            <a:r>
              <a:rPr lang="fa-IR" sz="2000" dirty="0">
                <a:latin typeface="MS Gothic" panose="020B0609070205080204" pitchFamily="49" charset="-128"/>
                <a:ea typeface="MS Gothic" panose="020B0609070205080204" pitchFamily="49" charset="-128"/>
                <a:cs typeface="B Homa" panose="00000400000000000000" pitchFamily="2" charset="-78"/>
              </a:rPr>
              <a:t>غير بوميان و از طريق معرفي تكنولوژي پيشرفته مدرن، صورت مي پذيرد</a:t>
            </a:r>
            <a:endParaRPr lang="en-US" sz="2000" dirty="0">
              <a:latin typeface="MS Gothic" panose="020B0609070205080204" pitchFamily="49" charset="-128"/>
              <a:ea typeface="MS Gothic" panose="020B0609070205080204" pitchFamily="49" charset="-128"/>
              <a:cs typeface="B Homa" panose="00000400000000000000" pitchFamily="2" charset="-78"/>
            </a:endParaRPr>
          </a:p>
        </p:txBody>
      </p:sp>
      <p:graphicFrame>
        <p:nvGraphicFramePr>
          <p:cNvPr id="4" name="Diagram 3"/>
          <p:cNvGraphicFramePr/>
          <p:nvPr>
            <p:extLst/>
          </p:nvPr>
        </p:nvGraphicFramePr>
        <p:xfrm>
          <a:off x="1371600" y="3505200"/>
          <a:ext cx="6781800" cy="2971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74745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990600"/>
            <a:ext cx="8153400" cy="2133600"/>
          </a:xfrm>
        </p:spPr>
        <p:txBody>
          <a:bodyPr>
            <a:normAutofit/>
          </a:bodyPr>
          <a:lstStyle/>
          <a:p>
            <a:pPr marL="0" indent="0" algn="r">
              <a:buNone/>
            </a:pPr>
            <a:r>
              <a:rPr lang="fa-IR" sz="2000" dirty="0">
                <a:latin typeface="MS Gothic" panose="020B0609070205080204" pitchFamily="49" charset="-128"/>
                <a:ea typeface="MS Gothic" panose="020B0609070205080204" pitchFamily="49" charset="-128"/>
                <a:cs typeface="B Homa" panose="00000400000000000000" pitchFamily="2" charset="-78"/>
              </a:rPr>
              <a:t>الكساندر در كتاب يادداشت هايي بر تركيب </a:t>
            </a:r>
            <a:r>
              <a:rPr lang="fa-IR" sz="2000" dirty="0" smtClean="0">
                <a:latin typeface="MS Gothic" panose="020B0609070205080204" pitchFamily="49" charset="-128"/>
                <a:ea typeface="MS Gothic" panose="020B0609070205080204" pitchFamily="49" charset="-128"/>
                <a:cs typeface="B Homa" panose="00000400000000000000" pitchFamily="2" charset="-78"/>
              </a:rPr>
              <a:t>فرم </a:t>
            </a:r>
            <a:r>
              <a:rPr lang="fa-IR" sz="2000" dirty="0">
                <a:latin typeface="MS Gothic" panose="020B0609070205080204" pitchFamily="49" charset="-128"/>
                <a:ea typeface="MS Gothic" panose="020B0609070205080204" pitchFamily="49" charset="-128"/>
                <a:cs typeface="B Homa" panose="00000400000000000000" pitchFamily="2" charset="-78"/>
              </a:rPr>
              <a:t>تلاش نمود تا به صورت </a:t>
            </a:r>
            <a:r>
              <a:rPr lang="fa-IR" sz="2000" dirty="0" smtClean="0">
                <a:latin typeface="MS Gothic" panose="020B0609070205080204" pitchFamily="49" charset="-128"/>
                <a:ea typeface="MS Gothic" panose="020B0609070205080204" pitchFamily="49" charset="-128"/>
                <a:cs typeface="B Homa" panose="00000400000000000000" pitchFamily="2" charset="-78"/>
              </a:rPr>
              <a:t>كاملاً خردگرايانه </a:t>
            </a:r>
            <a:r>
              <a:rPr lang="fa-IR" sz="2000" dirty="0">
                <a:latin typeface="MS Gothic" panose="020B0609070205080204" pitchFamily="49" charset="-128"/>
                <a:ea typeface="MS Gothic" panose="020B0609070205080204" pitchFamily="49" charset="-128"/>
                <a:cs typeface="B Homa" panose="00000400000000000000" pitchFamily="2" charset="-78"/>
              </a:rPr>
              <a:t>از رياضيات نوين در </a:t>
            </a:r>
            <a:r>
              <a:rPr lang="fa-IR" sz="2000" dirty="0" smtClean="0">
                <a:latin typeface="MS Gothic" panose="020B0609070205080204" pitchFamily="49" charset="-128"/>
                <a:ea typeface="MS Gothic" panose="020B0609070205080204" pitchFamily="49" charset="-128"/>
                <a:cs typeface="B Homa" panose="00000400000000000000" pitchFamily="2" charset="-78"/>
              </a:rPr>
              <a:t>تشريح فرآيند </a:t>
            </a:r>
            <a:r>
              <a:rPr lang="fa-IR" sz="2000" dirty="0">
                <a:latin typeface="MS Gothic" panose="020B0609070205080204" pitchFamily="49" charset="-128"/>
                <a:ea typeface="MS Gothic" panose="020B0609070205080204" pitchFamily="49" charset="-128"/>
                <a:cs typeface="B Homa" panose="00000400000000000000" pitchFamily="2" charset="-78"/>
              </a:rPr>
              <a:t>طراحي بهره گيرد . وي معتقد بود كه مشكلات و مسائل موجود در معماري و </a:t>
            </a:r>
            <a:r>
              <a:rPr lang="fa-IR" sz="2000" dirty="0" smtClean="0">
                <a:latin typeface="MS Gothic" panose="020B0609070205080204" pitchFamily="49" charset="-128"/>
                <a:ea typeface="MS Gothic" panose="020B0609070205080204" pitchFamily="49" charset="-128"/>
                <a:cs typeface="B Homa" panose="00000400000000000000" pitchFamily="2" charset="-78"/>
              </a:rPr>
              <a:t>طراحي، </a:t>
            </a:r>
            <a:r>
              <a:rPr lang="fa-IR" sz="2000" dirty="0">
                <a:latin typeface="MS Gothic" panose="020B0609070205080204" pitchFamily="49" charset="-128"/>
                <a:ea typeface="MS Gothic" panose="020B0609070205080204" pitchFamily="49" charset="-128"/>
                <a:cs typeface="B Homa" panose="00000400000000000000" pitchFamily="2" charset="-78"/>
              </a:rPr>
              <a:t>از ناآگاهي طراحان در مورد </a:t>
            </a:r>
            <a:r>
              <a:rPr lang="fa-IR" sz="2000" dirty="0" smtClean="0">
                <a:latin typeface="MS Gothic" panose="020B0609070205080204" pitchFamily="49" charset="-128"/>
                <a:ea typeface="MS Gothic" panose="020B0609070205080204" pitchFamily="49" charset="-128"/>
                <a:cs typeface="B Homa" panose="00000400000000000000" pitchFamily="2" charset="-78"/>
              </a:rPr>
              <a:t>ماهيت حقيقي </a:t>
            </a:r>
            <a:r>
              <a:rPr lang="fa-IR" sz="2000" dirty="0">
                <a:latin typeface="MS Gothic" panose="020B0609070205080204" pitchFamily="49" charset="-128"/>
                <a:ea typeface="MS Gothic" panose="020B0609070205080204" pitchFamily="49" charset="-128"/>
                <a:cs typeface="B Homa" panose="00000400000000000000" pitchFamily="2" charset="-78"/>
              </a:rPr>
              <a:t>مسائل و نيز نگرش نادرست آنان به منطق </a:t>
            </a:r>
            <a:r>
              <a:rPr lang="fa-IR" sz="2000" dirty="0" smtClean="0">
                <a:latin typeface="MS Gothic" panose="020B0609070205080204" pitchFamily="49" charset="-128"/>
                <a:ea typeface="MS Gothic" panose="020B0609070205080204" pitchFamily="49" charset="-128"/>
                <a:cs typeface="B Homa" panose="00000400000000000000" pitchFamily="2" charset="-78"/>
              </a:rPr>
              <a:t>و رياضيات </a:t>
            </a:r>
            <a:r>
              <a:rPr lang="fa-IR" sz="2000" dirty="0">
                <a:latin typeface="MS Gothic" panose="020B0609070205080204" pitchFamily="49" charset="-128"/>
                <a:ea typeface="MS Gothic" panose="020B0609070205080204" pitchFamily="49" charset="-128"/>
                <a:cs typeface="B Homa" panose="00000400000000000000" pitchFamily="2" charset="-78"/>
              </a:rPr>
              <a:t>نشأت مي گيرد . اين كتاب در مورد فرآيند طراحي است، فرآيند </a:t>
            </a:r>
            <a:r>
              <a:rPr lang="fa-IR" sz="2000" dirty="0" smtClean="0">
                <a:latin typeface="MS Gothic" panose="020B0609070205080204" pitchFamily="49" charset="-128"/>
                <a:ea typeface="MS Gothic" panose="020B0609070205080204" pitchFamily="49" charset="-128"/>
                <a:cs typeface="B Homa" panose="00000400000000000000" pitchFamily="2" charset="-78"/>
              </a:rPr>
              <a:t>ابداع گونه </a:t>
            </a:r>
            <a:r>
              <a:rPr lang="fa-IR" sz="2000" dirty="0">
                <a:latin typeface="MS Gothic" panose="020B0609070205080204" pitchFamily="49" charset="-128"/>
                <a:ea typeface="MS Gothic" panose="020B0609070205080204" pitchFamily="49" charset="-128"/>
                <a:cs typeface="B Homa" panose="00000400000000000000" pitchFamily="2" charset="-78"/>
              </a:rPr>
              <a:t>هاي كالبدي كه در پاسخ </a:t>
            </a:r>
            <a:r>
              <a:rPr lang="fa-IR" sz="2000" dirty="0" smtClean="0">
                <a:latin typeface="MS Gothic" panose="020B0609070205080204" pitchFamily="49" charset="-128"/>
                <a:ea typeface="MS Gothic" panose="020B0609070205080204" pitchFamily="49" charset="-128"/>
                <a:cs typeface="B Homa" panose="00000400000000000000" pitchFamily="2" charset="-78"/>
              </a:rPr>
              <a:t>به عملكرد</a:t>
            </a:r>
            <a:r>
              <a:rPr lang="fa-IR" sz="2000" dirty="0">
                <a:latin typeface="MS Gothic" panose="020B0609070205080204" pitchFamily="49" charset="-128"/>
                <a:ea typeface="MS Gothic" panose="020B0609070205080204" pitchFamily="49" charset="-128"/>
                <a:cs typeface="B Homa" panose="00000400000000000000" pitchFamily="2" charset="-78"/>
              </a:rPr>
              <a:t>، آرايش و سازماندهي جديدي از فرم را ارائه مي كند</a:t>
            </a:r>
            <a:endParaRPr lang="en-US" sz="2000" dirty="0">
              <a:latin typeface="MS Gothic" panose="020B0609070205080204" pitchFamily="49" charset="-128"/>
              <a:ea typeface="MS Gothic" panose="020B0609070205080204" pitchFamily="49" charset="-128"/>
              <a:cs typeface="B Homa" panose="00000400000000000000" pitchFamily="2" charset="-78"/>
            </a:endParaRPr>
          </a:p>
        </p:txBody>
      </p:sp>
      <p:graphicFrame>
        <p:nvGraphicFramePr>
          <p:cNvPr id="4" name="Diagram 3"/>
          <p:cNvGraphicFramePr/>
          <p:nvPr>
            <p:extLst/>
          </p:nvPr>
        </p:nvGraphicFramePr>
        <p:xfrm>
          <a:off x="1366156" y="3352800"/>
          <a:ext cx="6406243" cy="2743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728382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0" y="381000"/>
            <a:ext cx="3276600" cy="685800"/>
          </a:xfrm>
        </p:spPr>
        <p:txBody>
          <a:bodyPr>
            <a:normAutofit/>
          </a:bodyPr>
          <a:lstStyle/>
          <a:p>
            <a:pPr algn="r"/>
            <a:r>
              <a:rPr lang="fa-IR" sz="2400" b="1" dirty="0">
                <a:solidFill>
                  <a:schemeClr val="tx1">
                    <a:lumMod val="85000"/>
                    <a:lumOff val="15000"/>
                  </a:schemeClr>
                </a:solidFill>
                <a:latin typeface="MS Gothic" panose="020B0609070205080204" pitchFamily="49" charset="-128"/>
                <a:ea typeface="MS Gothic" panose="020B0609070205080204" pitchFamily="49" charset="-128"/>
                <a:cs typeface="B Homa" panose="00000400000000000000" pitchFamily="2" charset="-78"/>
              </a:rPr>
              <a:t>مرحله دوم: تأكيد بر كليت</a:t>
            </a:r>
            <a:endParaRPr lang="en-US" sz="2400" b="1" dirty="0">
              <a:solidFill>
                <a:schemeClr val="tx1">
                  <a:lumMod val="85000"/>
                  <a:lumOff val="15000"/>
                </a:schemeClr>
              </a:solidFill>
              <a:latin typeface="MS Gothic" panose="020B0609070205080204" pitchFamily="49" charset="-128"/>
              <a:ea typeface="MS Gothic" panose="020B0609070205080204" pitchFamily="49" charset="-128"/>
              <a:cs typeface="B Homa" panose="00000400000000000000" pitchFamily="2" charset="-78"/>
            </a:endParaRPr>
          </a:p>
        </p:txBody>
      </p:sp>
      <p:sp>
        <p:nvSpPr>
          <p:cNvPr id="3" name="Content Placeholder 2"/>
          <p:cNvSpPr>
            <a:spLocks noGrp="1"/>
          </p:cNvSpPr>
          <p:nvPr>
            <p:ph idx="1"/>
          </p:nvPr>
        </p:nvSpPr>
        <p:spPr>
          <a:xfrm>
            <a:off x="3657600" y="1524000"/>
            <a:ext cx="5029200" cy="5181600"/>
          </a:xfrm>
        </p:spPr>
        <p:txBody>
          <a:bodyPr>
            <a:normAutofit fontScale="85000" lnSpcReduction="10000"/>
          </a:bodyPr>
          <a:lstStyle/>
          <a:p>
            <a:pPr marL="0" indent="0" algn="r">
              <a:lnSpc>
                <a:spcPct val="170000"/>
              </a:lnSpc>
              <a:buNone/>
            </a:pPr>
            <a:r>
              <a:rPr lang="fa-IR" sz="2000" dirty="0">
                <a:latin typeface="MS Gothic" panose="020B0609070205080204" pitchFamily="49" charset="-128"/>
                <a:ea typeface="MS Gothic" panose="020B0609070205080204" pitchFamily="49" charset="-128"/>
                <a:cs typeface="B Homa" panose="00000400000000000000" pitchFamily="2" charset="-78"/>
              </a:rPr>
              <a:t>الكساندر به سال 1965 مقاله اي با نام </a:t>
            </a:r>
            <a:r>
              <a:rPr lang="fa-IR" sz="2000" dirty="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شهر يك درخت </a:t>
            </a:r>
            <a:r>
              <a:rPr lang="fa-IR" sz="2000" dirty="0" smtClean="0">
                <a:solidFill>
                  <a:schemeClr val="accent1">
                    <a:lumMod val="75000"/>
                  </a:schemeClr>
                </a:solidFill>
                <a:latin typeface="MS Gothic" panose="020B0609070205080204" pitchFamily="49" charset="-128"/>
                <a:ea typeface="MS Gothic" panose="020B0609070205080204" pitchFamily="49" charset="-128"/>
                <a:cs typeface="B Homa" panose="00000400000000000000" pitchFamily="2" charset="-78"/>
              </a:rPr>
              <a:t>نيست</a:t>
            </a:r>
            <a:r>
              <a:rPr lang="fa-IR" sz="2000" dirty="0">
                <a:latin typeface="MS Gothic" panose="020B0609070205080204" pitchFamily="49" charset="-128"/>
                <a:ea typeface="MS Gothic" panose="020B0609070205080204" pitchFamily="49" charset="-128"/>
                <a:cs typeface="B Homa" panose="00000400000000000000" pitchFamily="2" charset="-78"/>
              </a:rPr>
              <a:t>، منتشر نمود . در اين مقاله مقايسه اي بين چندين </a:t>
            </a:r>
            <a:r>
              <a:rPr lang="fa-IR" sz="2000" dirty="0" smtClean="0">
                <a:latin typeface="MS Gothic" panose="020B0609070205080204" pitchFamily="49" charset="-128"/>
                <a:ea typeface="MS Gothic" panose="020B0609070205080204" pitchFamily="49" charset="-128"/>
                <a:cs typeface="B Homa" panose="00000400000000000000" pitchFamily="2" charset="-78"/>
              </a:rPr>
              <a:t>شهر طراحي </a:t>
            </a:r>
            <a:r>
              <a:rPr lang="fa-IR" sz="2000" dirty="0">
                <a:latin typeface="MS Gothic" panose="020B0609070205080204" pitchFamily="49" charset="-128"/>
                <a:ea typeface="MS Gothic" panose="020B0609070205080204" pitchFamily="49" charset="-128"/>
                <a:cs typeface="B Homa" panose="00000400000000000000" pitchFamily="2" charset="-78"/>
              </a:rPr>
              <a:t>شده در سراسر دنيا كه ساختاري درخت </a:t>
            </a:r>
            <a:r>
              <a:rPr lang="fa-IR" sz="2000" dirty="0" smtClean="0">
                <a:latin typeface="MS Gothic" panose="020B0609070205080204" pitchFamily="49" charset="-128"/>
                <a:ea typeface="MS Gothic" panose="020B0609070205080204" pitchFamily="49" charset="-128"/>
                <a:cs typeface="B Homa" panose="00000400000000000000" pitchFamily="2" charset="-78"/>
              </a:rPr>
              <a:t>گونه داشتند </a:t>
            </a:r>
            <a:r>
              <a:rPr lang="fa-IR" sz="2000" dirty="0">
                <a:latin typeface="MS Gothic" panose="020B0609070205080204" pitchFamily="49" charset="-128"/>
                <a:ea typeface="MS Gothic" panose="020B0609070205080204" pitchFamily="49" charset="-128"/>
                <a:cs typeface="B Homa" panose="00000400000000000000" pitchFamily="2" charset="-78"/>
              </a:rPr>
              <a:t>با شهرهاي طبيعي صورت گرفت . الكساندر نتيجه گيري نمود </a:t>
            </a:r>
            <a:r>
              <a:rPr lang="fa-IR" sz="2000" dirty="0" smtClean="0">
                <a:latin typeface="MS Gothic" panose="020B0609070205080204" pitchFamily="49" charset="-128"/>
                <a:ea typeface="MS Gothic" panose="020B0609070205080204" pitchFamily="49" charset="-128"/>
                <a:cs typeface="B Homa" panose="00000400000000000000" pitchFamily="2" charset="-78"/>
              </a:rPr>
              <a:t>كه شهرهاي طراحي </a:t>
            </a:r>
            <a:r>
              <a:rPr lang="fa-IR" sz="2000" dirty="0">
                <a:latin typeface="MS Gothic" panose="020B0609070205080204" pitchFamily="49" charset="-128"/>
                <a:ea typeface="MS Gothic" panose="020B0609070205080204" pitchFamily="49" charset="-128"/>
                <a:cs typeface="B Homa" panose="00000400000000000000" pitchFamily="2" charset="-78"/>
              </a:rPr>
              <a:t>شده مانند </a:t>
            </a:r>
            <a:r>
              <a:rPr lang="fa-IR" sz="2000" dirty="0" smtClean="0">
                <a:latin typeface="MS Gothic" panose="020B0609070205080204" pitchFamily="49" charset="-128"/>
                <a:ea typeface="MS Gothic" panose="020B0609070205080204" pitchFamily="49" charset="-128"/>
                <a:cs typeface="B Homa" panose="00000400000000000000" pitchFamily="2" charset="-78"/>
              </a:rPr>
              <a:t>شهر </a:t>
            </a:r>
            <a:r>
              <a:rPr lang="fa-IR" sz="2000" dirty="0">
                <a:latin typeface="MS Gothic" panose="020B0609070205080204" pitchFamily="49" charset="-128"/>
                <a:ea typeface="MS Gothic" panose="020B0609070205080204" pitchFamily="49" charset="-128"/>
                <a:cs typeface="B Homa" panose="00000400000000000000" pitchFamily="2" charset="-78"/>
              </a:rPr>
              <a:t>برازيليا </a:t>
            </a:r>
            <a:r>
              <a:rPr lang="fa-IR" sz="2000" dirty="0" smtClean="0">
                <a:latin typeface="MS Gothic" panose="020B0609070205080204" pitchFamily="49" charset="-128"/>
                <a:ea typeface="MS Gothic" panose="020B0609070205080204" pitchFamily="49" charset="-128"/>
                <a:cs typeface="B Homa" panose="00000400000000000000" pitchFamily="2" charset="-78"/>
              </a:rPr>
              <a:t>در برزيل </a:t>
            </a:r>
            <a:r>
              <a:rPr lang="fa-IR" sz="2000" dirty="0">
                <a:latin typeface="MS Gothic" panose="020B0609070205080204" pitchFamily="49" charset="-128"/>
                <a:ea typeface="MS Gothic" panose="020B0609070205080204" pitchFamily="49" charset="-128"/>
                <a:cs typeface="B Homa" panose="00000400000000000000" pitchFamily="2" charset="-78"/>
              </a:rPr>
              <a:t>و شهر توكيو در ژاپن، آنگونه كه طراحان پيش </a:t>
            </a:r>
            <a:r>
              <a:rPr lang="fa-IR" sz="2000" dirty="0" smtClean="0">
                <a:latin typeface="MS Gothic" panose="020B0609070205080204" pitchFamily="49" charset="-128"/>
                <a:ea typeface="MS Gothic" panose="020B0609070205080204" pitchFamily="49" charset="-128"/>
                <a:cs typeface="B Homa" panose="00000400000000000000" pitchFamily="2" charset="-78"/>
              </a:rPr>
              <a:t>بيني نموده اند </a:t>
            </a:r>
            <a:r>
              <a:rPr lang="fa-IR" sz="2000" dirty="0">
                <a:latin typeface="MS Gothic" panose="020B0609070205080204" pitchFamily="49" charset="-128"/>
                <a:ea typeface="MS Gothic" panose="020B0609070205080204" pitchFamily="49" charset="-128"/>
                <a:cs typeface="B Homa" panose="00000400000000000000" pitchFamily="2" charset="-78"/>
              </a:rPr>
              <a:t>عمل نمي كنند . اين به دليل آنست كه اين شهرها بر اساس </a:t>
            </a:r>
            <a:r>
              <a:rPr lang="fa-IR" sz="2000" dirty="0" smtClean="0">
                <a:latin typeface="MS Gothic" panose="020B0609070205080204" pitchFamily="49" charset="-128"/>
                <a:ea typeface="MS Gothic" panose="020B0609070205080204" pitchFamily="49" charset="-128"/>
                <a:cs typeface="B Homa" panose="00000400000000000000" pitchFamily="2" charset="-78"/>
              </a:rPr>
              <a:t>اصولي </a:t>
            </a:r>
            <a:r>
              <a:rPr lang="fa-IR" sz="2000" dirty="0">
                <a:latin typeface="MS Gothic" panose="020B0609070205080204" pitchFamily="49" charset="-128"/>
                <a:ea typeface="MS Gothic" panose="020B0609070205080204" pitchFamily="49" charset="-128"/>
                <a:cs typeface="B Homa" panose="00000400000000000000" pitchFamily="2" charset="-78"/>
              </a:rPr>
              <a:t>منطقي طراحي شده بودند . وي دريافت </a:t>
            </a:r>
            <a:r>
              <a:rPr lang="fa-IR" sz="2000" dirty="0" smtClean="0">
                <a:latin typeface="MS Gothic" panose="020B0609070205080204" pitchFamily="49" charset="-128"/>
                <a:ea typeface="MS Gothic" panose="020B0609070205080204" pitchFamily="49" charset="-128"/>
                <a:cs typeface="B Homa" panose="00000400000000000000" pitchFamily="2" charset="-78"/>
              </a:rPr>
              <a:t>شهرهاي سنتي </a:t>
            </a:r>
            <a:r>
              <a:rPr lang="fa-IR" sz="2000" dirty="0">
                <a:latin typeface="MS Gothic" panose="020B0609070205080204" pitchFamily="49" charset="-128"/>
                <a:ea typeface="MS Gothic" panose="020B0609070205080204" pitchFamily="49" charset="-128"/>
                <a:cs typeface="B Homa" panose="00000400000000000000" pitchFamily="2" charset="-78"/>
              </a:rPr>
              <a:t>كه به صورت ارگانيك رشد كرده و شكل گرفته اند واجد الگويي پيچيده با ساختار ي مشترك هستند . الكساندر اظهار </a:t>
            </a:r>
            <a:r>
              <a:rPr lang="fa-IR" sz="2000" dirty="0" smtClean="0">
                <a:latin typeface="MS Gothic" panose="020B0609070205080204" pitchFamily="49" charset="-128"/>
                <a:ea typeface="MS Gothic" panose="020B0609070205080204" pitchFamily="49" charset="-128"/>
                <a:cs typeface="B Homa" panose="00000400000000000000" pitchFamily="2" charset="-78"/>
              </a:rPr>
              <a:t>داشت:براي </a:t>
            </a:r>
            <a:r>
              <a:rPr lang="fa-IR" sz="2000" dirty="0">
                <a:latin typeface="MS Gothic" panose="020B0609070205080204" pitchFamily="49" charset="-128"/>
                <a:ea typeface="MS Gothic" panose="020B0609070205080204" pitchFamily="49" charset="-128"/>
                <a:cs typeface="B Homa" panose="00000400000000000000" pitchFamily="2" charset="-78"/>
              </a:rPr>
              <a:t>ذهن بشر، مدل درخت ، آسان ترين شيوه استدلال </a:t>
            </a:r>
            <a:r>
              <a:rPr lang="fa-IR" sz="2000" dirty="0" smtClean="0">
                <a:latin typeface="MS Gothic" panose="020B0609070205080204" pitchFamily="49" charset="-128"/>
                <a:ea typeface="MS Gothic" panose="020B0609070205080204" pitchFamily="49" charset="-128"/>
                <a:cs typeface="B Homa" panose="00000400000000000000" pitchFamily="2" charset="-78"/>
              </a:rPr>
              <a:t>است! </a:t>
            </a:r>
            <a:endParaRPr lang="en-US" sz="2000" dirty="0">
              <a:latin typeface="MS Gothic" panose="020B0609070205080204" pitchFamily="49" charset="-128"/>
              <a:ea typeface="MS Gothic" panose="020B0609070205080204" pitchFamily="49" charset="-128"/>
              <a:cs typeface="B Homa" panose="00000400000000000000" pitchFamily="2" charset="-78"/>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590020"/>
            <a:ext cx="2428874" cy="2753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37953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914400"/>
            <a:ext cx="7620000" cy="2971800"/>
          </a:xfrm>
        </p:spPr>
        <p:txBody>
          <a:bodyPr>
            <a:normAutofit/>
          </a:bodyPr>
          <a:lstStyle/>
          <a:p>
            <a:pPr marL="0" indent="0" algn="r">
              <a:buNone/>
            </a:pPr>
            <a:r>
              <a:rPr lang="fa-IR" sz="2000" dirty="0" smtClean="0">
                <a:latin typeface="MS Gothic" panose="020B0609070205080204" pitchFamily="49" charset="-128"/>
                <a:ea typeface="MS Gothic" panose="020B0609070205080204" pitchFamily="49" charset="-128"/>
                <a:cs typeface="B Homa" panose="00000400000000000000" pitchFamily="2" charset="-78"/>
              </a:rPr>
              <a:t>در شهرهايي </a:t>
            </a:r>
            <a:r>
              <a:rPr lang="fa-IR" sz="2000" dirty="0">
                <a:latin typeface="MS Gothic" panose="020B0609070205080204" pitchFamily="49" charset="-128"/>
                <a:ea typeface="MS Gothic" panose="020B0609070205080204" pitchFamily="49" charset="-128"/>
                <a:cs typeface="B Homa" panose="00000400000000000000" pitchFamily="2" charset="-78"/>
              </a:rPr>
              <a:t>كه رشد خود به خودي داشتند تفكيك واضحي </a:t>
            </a:r>
            <a:r>
              <a:rPr lang="fa-IR" sz="2000" dirty="0" smtClean="0">
                <a:latin typeface="MS Gothic" panose="020B0609070205080204" pitchFamily="49" charset="-128"/>
                <a:ea typeface="MS Gothic" panose="020B0609070205080204" pitchFamily="49" charset="-128"/>
                <a:cs typeface="B Homa" panose="00000400000000000000" pitchFamily="2" charset="-78"/>
              </a:rPr>
              <a:t>ميان عملكردهاي </a:t>
            </a:r>
            <a:r>
              <a:rPr lang="fa-IR" sz="2000" dirty="0">
                <a:latin typeface="MS Gothic" panose="020B0609070205080204" pitchFamily="49" charset="-128"/>
                <a:ea typeface="MS Gothic" panose="020B0609070205080204" pitchFamily="49" charset="-128"/>
                <a:cs typeface="B Homa" panose="00000400000000000000" pitchFamily="2" charset="-78"/>
              </a:rPr>
              <a:t>مختلف صورت نمي گيرد . بطوريكه در نگاه نخست ممكن است هيچگونه سازماندهي </a:t>
            </a:r>
            <a:r>
              <a:rPr lang="fa-IR" sz="2000" dirty="0" smtClean="0">
                <a:latin typeface="MS Gothic" panose="020B0609070205080204" pitchFamily="49" charset="-128"/>
                <a:ea typeface="MS Gothic" panose="020B0609070205080204" pitchFamily="49" charset="-128"/>
                <a:cs typeface="B Homa" panose="00000400000000000000" pitchFamily="2" charset="-78"/>
              </a:rPr>
              <a:t>ونظم خود </a:t>
            </a:r>
            <a:r>
              <a:rPr lang="fa-IR" sz="2000" dirty="0">
                <a:latin typeface="MS Gothic" panose="020B0609070205080204" pitchFamily="49" charset="-128"/>
                <a:ea typeface="MS Gothic" panose="020B0609070205080204" pitchFamily="49" charset="-128"/>
                <a:cs typeface="B Homa" panose="00000400000000000000" pitchFamily="2" charset="-78"/>
              </a:rPr>
              <a:t>به خودي </a:t>
            </a:r>
            <a:r>
              <a:rPr lang="fa-IR" sz="2000" dirty="0" smtClean="0">
                <a:latin typeface="MS Gothic" panose="020B0609070205080204" pitchFamily="49" charset="-128"/>
                <a:ea typeface="MS Gothic" panose="020B0609070205080204" pitchFamily="49" charset="-128"/>
                <a:cs typeface="B Homa" panose="00000400000000000000" pitchFamily="2" charset="-78"/>
              </a:rPr>
              <a:t>مشاهده </a:t>
            </a:r>
            <a:r>
              <a:rPr lang="fa-IR" sz="2000" dirty="0">
                <a:latin typeface="MS Gothic" panose="020B0609070205080204" pitchFamily="49" charset="-128"/>
                <a:ea typeface="MS Gothic" panose="020B0609070205080204" pitchFamily="49" charset="-128"/>
                <a:cs typeface="B Homa" panose="00000400000000000000" pitchFamily="2" charset="-78"/>
              </a:rPr>
              <a:t>نشود ولي در حقيقت نوعي انتظام نهاني و ذاتي در آنها نهفته است </a:t>
            </a:r>
            <a:r>
              <a:rPr lang="fa-IR" sz="2000" dirty="0" smtClean="0">
                <a:latin typeface="MS Gothic" panose="020B0609070205080204" pitchFamily="49" charset="-128"/>
                <a:ea typeface="MS Gothic" panose="020B0609070205080204" pitchFamily="49" charset="-128"/>
                <a:cs typeface="B Homa" panose="00000400000000000000" pitchFamily="2" charset="-78"/>
              </a:rPr>
              <a:t>.در </a:t>
            </a:r>
            <a:r>
              <a:rPr lang="fa-IR" sz="2000" dirty="0">
                <a:latin typeface="MS Gothic" panose="020B0609070205080204" pitchFamily="49" charset="-128"/>
                <a:ea typeface="MS Gothic" panose="020B0609070205080204" pitchFamily="49" charset="-128"/>
                <a:cs typeface="B Homa" panose="00000400000000000000" pitchFamily="2" charset="-78"/>
              </a:rPr>
              <a:t>اين كتاب الكساندر </a:t>
            </a:r>
            <a:r>
              <a:rPr lang="fa-IR" sz="2000" dirty="0" smtClean="0">
                <a:latin typeface="MS Gothic" panose="020B0609070205080204" pitchFamily="49" charset="-128"/>
                <a:ea typeface="MS Gothic" panose="020B0609070205080204" pitchFamily="49" charset="-128"/>
                <a:cs typeface="B Homa" panose="00000400000000000000" pitchFamily="2" charset="-78"/>
              </a:rPr>
              <a:t>نوعي سازماندهي </a:t>
            </a:r>
            <a:r>
              <a:rPr lang="fa-IR" sz="2000" dirty="0">
                <a:latin typeface="MS Gothic" panose="020B0609070205080204" pitchFamily="49" charset="-128"/>
                <a:ea typeface="MS Gothic" panose="020B0609070205080204" pitchFamily="49" charset="-128"/>
                <a:cs typeface="B Homa" panose="00000400000000000000" pitchFamily="2" charset="-78"/>
              </a:rPr>
              <a:t>به نام سازماندهي هم پوشان براي شهرها پيشنهاد مي كند. وي ميان دو نوع سازماندهي درخت و نيمه </a:t>
            </a:r>
            <a:r>
              <a:rPr lang="fa-IR" sz="2000" dirty="0" smtClean="0">
                <a:latin typeface="MS Gothic" panose="020B0609070205080204" pitchFamily="49" charset="-128"/>
                <a:ea typeface="MS Gothic" panose="020B0609070205080204" pitchFamily="49" charset="-128"/>
                <a:cs typeface="B Homa" panose="00000400000000000000" pitchFamily="2" charset="-78"/>
              </a:rPr>
              <a:t>شبكه </a:t>
            </a:r>
            <a:r>
              <a:rPr lang="fa-IR" sz="2000" dirty="0">
                <a:latin typeface="MS Gothic" panose="020B0609070205080204" pitchFamily="49" charset="-128"/>
                <a:ea typeface="MS Gothic" panose="020B0609070205080204" pitchFamily="49" charset="-128"/>
                <a:cs typeface="B Homa" panose="00000400000000000000" pitchFamily="2" charset="-78"/>
              </a:rPr>
              <a:t>تمايز</a:t>
            </a:r>
          </a:p>
          <a:p>
            <a:pPr marL="0" indent="0" algn="r">
              <a:buNone/>
            </a:pPr>
            <a:r>
              <a:rPr lang="fa-IR" sz="2000" dirty="0">
                <a:latin typeface="MS Gothic" panose="020B0609070205080204" pitchFamily="49" charset="-128"/>
                <a:ea typeface="MS Gothic" panose="020B0609070205080204" pitchFamily="49" charset="-128"/>
                <a:cs typeface="B Homa" panose="00000400000000000000" pitchFamily="2" charset="-78"/>
              </a:rPr>
              <a:t>قائل شده </a:t>
            </a:r>
            <a:r>
              <a:rPr lang="fa-IR" sz="2000" dirty="0" smtClean="0">
                <a:latin typeface="MS Gothic" panose="020B0609070205080204" pitchFamily="49" charset="-128"/>
                <a:ea typeface="MS Gothic" panose="020B0609070205080204" pitchFamily="49" charset="-128"/>
                <a:cs typeface="B Homa" panose="00000400000000000000" pitchFamily="2" charset="-78"/>
              </a:rPr>
              <a:t>و معتقد </a:t>
            </a:r>
            <a:r>
              <a:rPr lang="fa-IR" sz="2000" dirty="0">
                <a:latin typeface="MS Gothic" panose="020B0609070205080204" pitchFamily="49" charset="-128"/>
                <a:ea typeface="MS Gothic" panose="020B0609070205080204" pitchFamily="49" charset="-128"/>
                <a:cs typeface="B Homa" panose="00000400000000000000" pitchFamily="2" charset="-78"/>
              </a:rPr>
              <a:t>است كه شهرهاي برنامه ريزي و طراحي شده امروزي ساختارهايي درخت گونه دارند در حاليكه شهرهايي كه </a:t>
            </a:r>
            <a:r>
              <a:rPr lang="fa-IR" sz="2000" dirty="0" smtClean="0">
                <a:latin typeface="MS Gothic" panose="020B0609070205080204" pitchFamily="49" charset="-128"/>
                <a:ea typeface="MS Gothic" panose="020B0609070205080204" pitchFamily="49" charset="-128"/>
                <a:cs typeface="B Homa" panose="00000400000000000000" pitchFamily="2" charset="-78"/>
              </a:rPr>
              <a:t>به طور </a:t>
            </a:r>
            <a:r>
              <a:rPr lang="fa-IR" sz="2000" dirty="0">
                <a:latin typeface="MS Gothic" panose="020B0609070205080204" pitchFamily="49" charset="-128"/>
                <a:ea typeface="MS Gothic" panose="020B0609070205080204" pitchFamily="49" charset="-128"/>
                <a:cs typeface="B Homa" panose="00000400000000000000" pitchFamily="2" charset="-78"/>
              </a:rPr>
              <a:t>طبيعي رشد كرده اند </a:t>
            </a:r>
            <a:r>
              <a:rPr lang="fa-IR" sz="2000" dirty="0" smtClean="0">
                <a:latin typeface="MS Gothic" panose="020B0609070205080204" pitchFamily="49" charset="-128"/>
                <a:ea typeface="MS Gothic" panose="020B0609070205080204" pitchFamily="49" charset="-128"/>
                <a:cs typeface="B Homa" panose="00000400000000000000" pitchFamily="2" charset="-78"/>
              </a:rPr>
              <a:t> واجد </a:t>
            </a:r>
            <a:r>
              <a:rPr lang="fa-IR" sz="2000" dirty="0">
                <a:latin typeface="MS Gothic" panose="020B0609070205080204" pitchFamily="49" charset="-128"/>
                <a:ea typeface="MS Gothic" panose="020B0609070205080204" pitchFamily="49" charset="-128"/>
                <a:cs typeface="B Homa" panose="00000400000000000000" pitchFamily="2" charset="-78"/>
              </a:rPr>
              <a:t>ساختار نيمه </a:t>
            </a:r>
            <a:r>
              <a:rPr lang="fa-IR" sz="2000" dirty="0" smtClean="0">
                <a:latin typeface="MS Gothic" panose="020B0609070205080204" pitchFamily="49" charset="-128"/>
                <a:ea typeface="MS Gothic" panose="020B0609070205080204" pitchFamily="49" charset="-128"/>
                <a:cs typeface="B Homa" panose="00000400000000000000" pitchFamily="2" charset="-78"/>
              </a:rPr>
              <a:t>شبكه اي هستند.</a:t>
            </a:r>
            <a:endParaRPr lang="en-US" sz="2000" dirty="0">
              <a:latin typeface="MS Gothic" panose="020B0609070205080204" pitchFamily="49" charset="-128"/>
              <a:ea typeface="MS Gothic" panose="020B0609070205080204" pitchFamily="49" charset="-128"/>
              <a:cs typeface="B Homa" panose="00000400000000000000" pitchFamily="2" charset="-78"/>
            </a:endParaRPr>
          </a:p>
        </p:txBody>
      </p:sp>
      <p:graphicFrame>
        <p:nvGraphicFramePr>
          <p:cNvPr id="4" name="Diagram 3"/>
          <p:cNvGraphicFramePr/>
          <p:nvPr>
            <p:extLst>
              <p:ext uri="{D42A27DB-BD31-4B8C-83A1-F6EECF244321}">
                <p14:modId xmlns:p14="http://schemas.microsoft.com/office/powerpoint/2010/main" val="3276737465"/>
              </p:ext>
            </p:extLst>
          </p:nvPr>
        </p:nvGraphicFramePr>
        <p:xfrm>
          <a:off x="1717220" y="3048000"/>
          <a:ext cx="7426780" cy="38099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426067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otalTime>1</TotalTime>
  <Words>3074</Words>
  <Application>Microsoft Office PowerPoint</Application>
  <PresentationFormat>On-screen Show (4:3)</PresentationFormat>
  <Paragraphs>117</Paragraphs>
  <Slides>26</Slides>
  <Notes>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26</vt:i4>
      </vt:variant>
    </vt:vector>
  </HeadingPairs>
  <TitlesOfParts>
    <vt:vector size="37" baseType="lpstr">
      <vt:lpstr>Arial Unicode MS</vt:lpstr>
      <vt:lpstr>MS Gothic</vt:lpstr>
      <vt:lpstr>Arial</vt:lpstr>
      <vt:lpstr>B Homa</vt:lpstr>
      <vt:lpstr>Calibri</vt:lpstr>
      <vt:lpstr>Calibri Light</vt:lpstr>
      <vt:lpstr>Franklin Gothic Book</vt:lpstr>
      <vt:lpstr>Times New Roman</vt:lpstr>
      <vt:lpstr>Wingdings</vt:lpstr>
      <vt:lpstr>Office Theme</vt:lpstr>
      <vt:lpstr>Crop</vt:lpstr>
      <vt:lpstr>تحلیلی بر نظریه های کریستوفر الکساندر</vt:lpstr>
      <vt:lpstr>کریستوفر الکساندر:</vt:lpstr>
      <vt:lpstr>مقدمه:</vt:lpstr>
      <vt:lpstr>مرحله نخست: رويكرد خرد گرا (عقلي)</vt:lpstr>
      <vt:lpstr>PowerPoint Presentation</vt:lpstr>
      <vt:lpstr>PowerPoint Presentation</vt:lpstr>
      <vt:lpstr>PowerPoint Presentation</vt:lpstr>
      <vt:lpstr>مرحله دوم: تأكيد بر كليت</vt:lpstr>
      <vt:lpstr>PowerPoint Presentation</vt:lpstr>
      <vt:lpstr>PowerPoint Presentation</vt:lpstr>
      <vt:lpstr>نمونه هايي از ساختار نيمه شبكه اي و شبكه اي</vt:lpstr>
      <vt:lpstr>نمونه هايي از ساختار نيمه شبكه اي و شبكه اي</vt:lpstr>
      <vt:lpstr>PowerPoint Presentation</vt:lpstr>
      <vt:lpstr>PowerPoint Presentation</vt:lpstr>
      <vt:lpstr>PowerPoint Presentation</vt:lpstr>
      <vt:lpstr>مرحله سوم: توسعه زبان الگو</vt:lpstr>
      <vt:lpstr>PowerPoint Presentation</vt:lpstr>
      <vt:lpstr>PowerPoint Presentation</vt:lpstr>
      <vt:lpstr>PowerPoint Presentation</vt:lpstr>
      <vt:lpstr>PowerPoint Presentation</vt:lpstr>
      <vt:lpstr>PowerPoint Presentation</vt:lpstr>
      <vt:lpstr>مرحله آخر: ايجاد ساختارهاي زنده، منسجم و پيچيده</vt:lpstr>
      <vt:lpstr>PowerPoint Presentation</vt:lpstr>
      <vt:lpstr>PowerPoint Presentation</vt:lpstr>
      <vt:lpstr>PowerPoint Presentation</vt:lpstr>
      <vt:lpstr>منابع</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تحلیلی بر نظریه های کریستوفر الکساندر</dc:title>
  <dc:creator>Mohammad</dc:creator>
  <cp:lastModifiedBy>Mohammad</cp:lastModifiedBy>
  <cp:revision>2</cp:revision>
  <dcterms:created xsi:type="dcterms:W3CDTF">2020-11-11T15:14:12Z</dcterms:created>
  <dcterms:modified xsi:type="dcterms:W3CDTF">2020-11-11T15:15:24Z</dcterms:modified>
</cp:coreProperties>
</file>