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95B8C0-84A1-41E8-A28A-164D4862BAFA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FB5BE2-77AD-4D31-9AC9-3588A179D7BB}">
      <dgm:prSet phldrT="[Text]"/>
      <dgm:spPr>
        <a:solidFill>
          <a:srgbClr val="A50021"/>
        </a:solidFill>
      </dgm:spPr>
      <dgm:t>
        <a:bodyPr/>
        <a:lstStyle/>
        <a:p>
          <a:pPr algn="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سطح شهر و منطقه </a:t>
          </a:r>
          <a:endParaRPr lang="en-US" dirty="0">
            <a:cs typeface="B Nazanin" panose="00000400000000000000" pitchFamily="2" charset="-78"/>
          </a:endParaRPr>
        </a:p>
      </dgm:t>
    </dgm:pt>
    <dgm:pt modelId="{03F16BE0-F9F4-4A7C-B27E-ADA23586CD47}" type="parTrans" cxnId="{7BDA4352-8CE7-46D4-8820-A5679114EABA}">
      <dgm:prSet/>
      <dgm:spPr/>
      <dgm:t>
        <a:bodyPr/>
        <a:lstStyle/>
        <a:p>
          <a:endParaRPr lang="en-US"/>
        </a:p>
      </dgm:t>
    </dgm:pt>
    <dgm:pt modelId="{9789BA7F-C18B-466C-9FC9-ABA312462C34}" type="sibTrans" cxnId="{7BDA4352-8CE7-46D4-8820-A5679114EABA}">
      <dgm:prSet/>
      <dgm:spPr/>
      <dgm:t>
        <a:bodyPr/>
        <a:lstStyle/>
        <a:p>
          <a:endParaRPr lang="en-US"/>
        </a:p>
      </dgm:t>
    </dgm:pt>
    <dgm:pt modelId="{9FC7E051-CA5B-495E-9706-74D020533E0B}">
      <dgm:prSet phldrT="[Text]"/>
      <dgm:spPr>
        <a:solidFill>
          <a:srgbClr val="FFCC99">
            <a:alpha val="90000"/>
          </a:srgbClr>
        </a:solidFill>
      </dgm:spPr>
      <dgm:t>
        <a:bodyPr/>
        <a:lstStyle/>
        <a:p>
          <a:pPr algn="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باغشهر ابنزرهاوارد </a:t>
          </a:r>
          <a:endParaRPr lang="en-US" dirty="0">
            <a:cs typeface="B Nazanin" panose="00000400000000000000" pitchFamily="2" charset="-78"/>
          </a:endParaRPr>
        </a:p>
      </dgm:t>
    </dgm:pt>
    <dgm:pt modelId="{B6E664E3-7F5C-468F-BF80-40126C129115}" type="parTrans" cxnId="{1AE1F2BF-6256-4384-ADFE-72655476E159}">
      <dgm:prSet/>
      <dgm:spPr/>
      <dgm:t>
        <a:bodyPr/>
        <a:lstStyle/>
        <a:p>
          <a:endParaRPr lang="en-US"/>
        </a:p>
      </dgm:t>
    </dgm:pt>
    <dgm:pt modelId="{AC27B18B-315B-4F30-9759-2AA265CA8D5F}" type="sibTrans" cxnId="{1AE1F2BF-6256-4384-ADFE-72655476E159}">
      <dgm:prSet/>
      <dgm:spPr/>
      <dgm:t>
        <a:bodyPr/>
        <a:lstStyle/>
        <a:p>
          <a:endParaRPr lang="en-US"/>
        </a:p>
      </dgm:t>
    </dgm:pt>
    <dgm:pt modelId="{6A8783E9-C7A7-4119-82FF-3F82D290732A}">
      <dgm:prSet phldrT="[Text]"/>
      <dgm:spPr>
        <a:solidFill>
          <a:schemeClr val="tx2">
            <a:lumMod val="25000"/>
          </a:schemeClr>
        </a:solidFill>
      </dgm:spPr>
      <dgm:t>
        <a:bodyPr/>
        <a:lstStyle/>
        <a:p>
          <a:pPr algn="ct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سطح محله </a:t>
          </a:r>
          <a:endParaRPr lang="en-US" dirty="0">
            <a:cs typeface="B Nazanin" panose="00000400000000000000" pitchFamily="2" charset="-78"/>
          </a:endParaRPr>
        </a:p>
      </dgm:t>
    </dgm:pt>
    <dgm:pt modelId="{7268203C-E674-4B43-A7A1-849EEE7FB703}" type="parTrans" cxnId="{50900374-F9E9-4E6D-9CE4-3A5494202AA1}">
      <dgm:prSet/>
      <dgm:spPr/>
      <dgm:t>
        <a:bodyPr/>
        <a:lstStyle/>
        <a:p>
          <a:endParaRPr lang="en-US"/>
        </a:p>
      </dgm:t>
    </dgm:pt>
    <dgm:pt modelId="{FB57540C-2567-4666-BEAB-FEC4CEF5AE3B}" type="sibTrans" cxnId="{50900374-F9E9-4E6D-9CE4-3A5494202AA1}">
      <dgm:prSet/>
      <dgm:spPr/>
      <dgm:t>
        <a:bodyPr/>
        <a:lstStyle/>
        <a:p>
          <a:endParaRPr lang="en-US"/>
        </a:p>
      </dgm:t>
    </dgm:pt>
    <dgm:pt modelId="{619B1FB0-9AA5-47CB-AECA-22D3E4604A2B}">
      <dgm:prSet phldrT="[Text]"/>
      <dgm:spPr>
        <a:solidFill>
          <a:srgbClr val="FFFF99">
            <a:alpha val="90000"/>
          </a:srgbClr>
        </a:solidFill>
      </dgm:spPr>
      <dgm:t>
        <a:bodyPr/>
        <a:lstStyle/>
        <a:p>
          <a:pPr algn="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واحد همسایگی کلرنس پری</a:t>
          </a:r>
          <a:endParaRPr lang="en-US" dirty="0">
            <a:cs typeface="B Nazanin" panose="00000400000000000000" pitchFamily="2" charset="-78"/>
          </a:endParaRPr>
        </a:p>
      </dgm:t>
    </dgm:pt>
    <dgm:pt modelId="{9CF5A3EF-EC9D-49B8-A3D0-525803573D6C}" type="parTrans" cxnId="{5CA2FC22-355A-46D0-9AC3-268A9CB7BED3}">
      <dgm:prSet/>
      <dgm:spPr/>
      <dgm:t>
        <a:bodyPr/>
        <a:lstStyle/>
        <a:p>
          <a:endParaRPr lang="en-US"/>
        </a:p>
      </dgm:t>
    </dgm:pt>
    <dgm:pt modelId="{226B6365-4C2E-4533-8455-A997D0B3DECA}" type="sibTrans" cxnId="{5CA2FC22-355A-46D0-9AC3-268A9CB7BED3}">
      <dgm:prSet/>
      <dgm:spPr/>
      <dgm:t>
        <a:bodyPr/>
        <a:lstStyle/>
        <a:p>
          <a:endParaRPr lang="en-US"/>
        </a:p>
      </dgm:t>
    </dgm:pt>
    <dgm:pt modelId="{4B51C93E-3EFC-499C-B8FD-387BBEEE7725}">
      <dgm:prSet phldrT="[Text]" phldr="1"/>
      <dgm:spPr>
        <a:solidFill>
          <a:srgbClr val="FFFF99">
            <a:alpha val="90000"/>
          </a:srgbClr>
        </a:solidFill>
      </dgm:spPr>
      <dgm:t>
        <a:bodyPr/>
        <a:lstStyle/>
        <a:p>
          <a:pPr algn="r" rtl="1"/>
          <a:endParaRPr lang="en-US" dirty="0">
            <a:cs typeface="B Nazanin" panose="00000400000000000000" pitchFamily="2" charset="-78"/>
          </a:endParaRPr>
        </a:p>
      </dgm:t>
    </dgm:pt>
    <dgm:pt modelId="{938D862D-ABAE-43A4-BDA4-8284F814E7BC}" type="parTrans" cxnId="{93A4B6FD-F142-4E56-86CC-186C0D8F4D9D}">
      <dgm:prSet/>
      <dgm:spPr/>
      <dgm:t>
        <a:bodyPr/>
        <a:lstStyle/>
        <a:p>
          <a:endParaRPr lang="en-US"/>
        </a:p>
      </dgm:t>
    </dgm:pt>
    <dgm:pt modelId="{048E0A5D-1952-4B66-9A10-624DEDBD4A27}" type="sibTrans" cxnId="{93A4B6FD-F142-4E56-86CC-186C0D8F4D9D}">
      <dgm:prSet/>
      <dgm:spPr/>
      <dgm:t>
        <a:bodyPr/>
        <a:lstStyle/>
        <a:p>
          <a:endParaRPr lang="en-US"/>
        </a:p>
      </dgm:t>
    </dgm:pt>
    <dgm:pt modelId="{2DA1779F-5B0C-4849-B0D9-883CE114D39A}">
      <dgm:prSet phldrT="[Text]"/>
      <dgm:spPr>
        <a:solidFill>
          <a:schemeClr val="accent5">
            <a:lumMod val="50000"/>
          </a:schemeClr>
        </a:solidFill>
      </dgm:spPr>
      <dgm:t>
        <a:bodyPr/>
        <a:lstStyle/>
        <a:p>
          <a:pPr algn="ct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سطح خیابان </a:t>
          </a:r>
          <a:endParaRPr lang="en-US" dirty="0">
            <a:cs typeface="B Nazanin" panose="00000400000000000000" pitchFamily="2" charset="-78"/>
          </a:endParaRPr>
        </a:p>
      </dgm:t>
    </dgm:pt>
    <dgm:pt modelId="{A27CC1BA-DD7B-4C98-B1F4-ECB26CE635F3}" type="parTrans" cxnId="{BA4210EF-49A7-4DFB-B3FD-FAF8C9FBA488}">
      <dgm:prSet/>
      <dgm:spPr/>
      <dgm:t>
        <a:bodyPr/>
        <a:lstStyle/>
        <a:p>
          <a:endParaRPr lang="en-US"/>
        </a:p>
      </dgm:t>
    </dgm:pt>
    <dgm:pt modelId="{7A805D0B-6DF3-48F9-8B97-61BC0272FEA0}" type="sibTrans" cxnId="{BA4210EF-49A7-4DFB-B3FD-FAF8C9FBA488}">
      <dgm:prSet/>
      <dgm:spPr/>
      <dgm:t>
        <a:bodyPr/>
        <a:lstStyle/>
        <a:p>
          <a:endParaRPr lang="en-US"/>
        </a:p>
      </dgm:t>
    </dgm:pt>
    <dgm:pt modelId="{2BBAAECB-CBEF-47CA-AA45-5A782370E3D9}">
      <dgm:prSet phldrT="[Text]"/>
      <dgm:spPr>
        <a:solidFill>
          <a:srgbClr val="FFFFCC">
            <a:alpha val="89804"/>
          </a:srgbClr>
        </a:solidFill>
      </dgm:spPr>
      <dgm:t>
        <a:bodyPr/>
        <a:lstStyle/>
        <a:p>
          <a:pPr algn="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جین جیکوبز </a:t>
          </a:r>
          <a:endParaRPr lang="en-US" dirty="0">
            <a:cs typeface="B Nazanin" panose="00000400000000000000" pitchFamily="2" charset="-78"/>
          </a:endParaRPr>
        </a:p>
      </dgm:t>
    </dgm:pt>
    <dgm:pt modelId="{9E72E373-A84B-471B-A67F-9417197FF3CB}" type="parTrans" cxnId="{84FB2FF0-DDBE-4725-A4F1-299B7247A478}">
      <dgm:prSet/>
      <dgm:spPr/>
      <dgm:t>
        <a:bodyPr/>
        <a:lstStyle/>
        <a:p>
          <a:endParaRPr lang="en-US"/>
        </a:p>
      </dgm:t>
    </dgm:pt>
    <dgm:pt modelId="{996326A9-B9E3-4863-B91F-DA9A16D4C33D}" type="sibTrans" cxnId="{84FB2FF0-DDBE-4725-A4F1-299B7247A478}">
      <dgm:prSet/>
      <dgm:spPr/>
      <dgm:t>
        <a:bodyPr/>
        <a:lstStyle/>
        <a:p>
          <a:endParaRPr lang="en-US"/>
        </a:p>
      </dgm:t>
    </dgm:pt>
    <dgm:pt modelId="{DFC44C82-2038-4B2A-B86D-B99AC58F6A2E}">
      <dgm:prSet phldrT="[Text]" phldr="1"/>
      <dgm:spPr>
        <a:solidFill>
          <a:srgbClr val="FFFFCC">
            <a:alpha val="89804"/>
          </a:srgbClr>
        </a:solidFill>
      </dgm:spPr>
      <dgm:t>
        <a:bodyPr/>
        <a:lstStyle/>
        <a:p>
          <a:pPr algn="r" rtl="1"/>
          <a:endParaRPr lang="en-US" dirty="0">
            <a:cs typeface="B Nazanin" panose="00000400000000000000" pitchFamily="2" charset="-78"/>
          </a:endParaRPr>
        </a:p>
      </dgm:t>
    </dgm:pt>
    <dgm:pt modelId="{61F15BE1-C184-4C8D-8462-719E5C13DA81}" type="parTrans" cxnId="{62663ACF-DF05-4077-8E6F-2FBF60EF7A65}">
      <dgm:prSet/>
      <dgm:spPr/>
      <dgm:t>
        <a:bodyPr/>
        <a:lstStyle/>
        <a:p>
          <a:endParaRPr lang="en-US"/>
        </a:p>
      </dgm:t>
    </dgm:pt>
    <dgm:pt modelId="{4CF366C5-E48D-4D57-BB6A-479E402C9621}" type="sibTrans" cxnId="{62663ACF-DF05-4077-8E6F-2FBF60EF7A65}">
      <dgm:prSet/>
      <dgm:spPr/>
      <dgm:t>
        <a:bodyPr/>
        <a:lstStyle/>
        <a:p>
          <a:endParaRPr lang="en-US"/>
        </a:p>
      </dgm:t>
    </dgm:pt>
    <dgm:pt modelId="{1677611A-4A12-42F9-AB77-B4BA5F3B9557}">
      <dgm:prSet/>
      <dgm:spPr>
        <a:solidFill>
          <a:srgbClr val="FFCC99">
            <a:alpha val="90000"/>
          </a:srgbClr>
        </a:solidFill>
      </dgm:spPr>
      <dgm:t>
        <a:bodyPr/>
        <a:lstStyle/>
        <a:p>
          <a:pPr algn="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شهر و منطقه گدس</a:t>
          </a:r>
          <a:endParaRPr lang="en-US" dirty="0">
            <a:cs typeface="B Nazanin" panose="00000400000000000000" pitchFamily="2" charset="-78"/>
          </a:endParaRPr>
        </a:p>
      </dgm:t>
    </dgm:pt>
    <dgm:pt modelId="{9AFD7DA6-A678-47DA-A5A4-C0398277420C}" type="parTrans" cxnId="{8EEA0072-AC17-45C9-B449-90DFBD799559}">
      <dgm:prSet/>
      <dgm:spPr/>
      <dgm:t>
        <a:bodyPr/>
        <a:lstStyle/>
        <a:p>
          <a:endParaRPr lang="en-US"/>
        </a:p>
      </dgm:t>
    </dgm:pt>
    <dgm:pt modelId="{9EC33E6C-F662-44B4-8CEA-5B99988E997F}" type="sibTrans" cxnId="{8EEA0072-AC17-45C9-B449-90DFBD799559}">
      <dgm:prSet/>
      <dgm:spPr/>
      <dgm:t>
        <a:bodyPr/>
        <a:lstStyle/>
        <a:p>
          <a:endParaRPr lang="en-US"/>
        </a:p>
      </dgm:t>
    </dgm:pt>
    <dgm:pt modelId="{04D2F491-4B39-4A64-8BCC-131042DECDE7}">
      <dgm:prSet/>
      <dgm:spPr>
        <a:solidFill>
          <a:srgbClr val="FFFFCC">
            <a:alpha val="89804"/>
          </a:srgbClr>
        </a:solidFill>
      </dgm:spPr>
      <dgm:t>
        <a:bodyPr/>
        <a:lstStyle/>
        <a:p>
          <a:pPr algn="r" rtl="1"/>
          <a:r>
            <a:rPr lang="ar-SA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جنبش زیباسازی شهری</a:t>
          </a:r>
          <a:endParaRPr lang="en-US" dirty="0">
            <a:cs typeface="B Nazanin" panose="00000400000000000000" pitchFamily="2" charset="-78"/>
          </a:endParaRPr>
        </a:p>
      </dgm:t>
    </dgm:pt>
    <dgm:pt modelId="{C492F84C-E675-479D-8DBD-288E304B61A0}" type="parTrans" cxnId="{A1BAEE72-F013-4E0E-9945-03C2D4AA73D8}">
      <dgm:prSet/>
      <dgm:spPr/>
      <dgm:t>
        <a:bodyPr/>
        <a:lstStyle/>
        <a:p>
          <a:endParaRPr lang="en-US"/>
        </a:p>
      </dgm:t>
    </dgm:pt>
    <dgm:pt modelId="{5212DC65-6089-4C16-A10D-CB26BA5360AC}" type="sibTrans" cxnId="{A1BAEE72-F013-4E0E-9945-03C2D4AA73D8}">
      <dgm:prSet/>
      <dgm:spPr/>
      <dgm:t>
        <a:bodyPr/>
        <a:lstStyle/>
        <a:p>
          <a:endParaRPr lang="en-US"/>
        </a:p>
      </dgm:t>
    </dgm:pt>
    <dgm:pt modelId="{F6917C11-7455-4FB8-B99F-78D4E2DF1D7E}" type="pres">
      <dgm:prSet presAssocID="{7095B8C0-84A1-41E8-A28A-164D4862BAF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DCE589-F602-4480-AE7A-D5573C021EA7}" type="pres">
      <dgm:prSet presAssocID="{7095B8C0-84A1-41E8-A28A-164D4862BAFA}" presName="tSp" presStyleCnt="0"/>
      <dgm:spPr/>
    </dgm:pt>
    <dgm:pt modelId="{AE90DA4D-A080-42AF-B470-EEB9193AF6E4}" type="pres">
      <dgm:prSet presAssocID="{7095B8C0-84A1-41E8-A28A-164D4862BAFA}" presName="bSp" presStyleCnt="0"/>
      <dgm:spPr/>
    </dgm:pt>
    <dgm:pt modelId="{386EC624-87D3-4100-986A-A19575CDC718}" type="pres">
      <dgm:prSet presAssocID="{7095B8C0-84A1-41E8-A28A-164D4862BAFA}" presName="process" presStyleCnt="0"/>
      <dgm:spPr/>
    </dgm:pt>
    <dgm:pt modelId="{D8A36F7A-325A-4419-830B-07501C013E25}" type="pres">
      <dgm:prSet presAssocID="{DDFB5BE2-77AD-4D31-9AC9-3588A179D7BB}" presName="composite1" presStyleCnt="0"/>
      <dgm:spPr/>
    </dgm:pt>
    <dgm:pt modelId="{EFB806BF-B67B-40E4-8533-6BAD30FEEC8E}" type="pres">
      <dgm:prSet presAssocID="{DDFB5BE2-77AD-4D31-9AC9-3588A179D7BB}" presName="dummyNode1" presStyleLbl="node1" presStyleIdx="0" presStyleCnt="3"/>
      <dgm:spPr/>
    </dgm:pt>
    <dgm:pt modelId="{96752958-429E-4178-9C45-3D9FDD5E7FF6}" type="pres">
      <dgm:prSet presAssocID="{DDFB5BE2-77AD-4D31-9AC9-3588A179D7BB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E2C7A-4464-4D47-B77C-DE054B5AD61A}" type="pres">
      <dgm:prSet presAssocID="{DDFB5BE2-77AD-4D31-9AC9-3588A179D7BB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EDFDC7-28B1-4BF3-BC68-7AF28BAEAA5B}" type="pres">
      <dgm:prSet presAssocID="{DDFB5BE2-77AD-4D31-9AC9-3588A179D7BB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0E193E-03B3-4DC7-83BF-D93D7F50B21D}" type="pres">
      <dgm:prSet presAssocID="{DDFB5BE2-77AD-4D31-9AC9-3588A179D7BB}" presName="connSite1" presStyleCnt="0"/>
      <dgm:spPr/>
    </dgm:pt>
    <dgm:pt modelId="{37BFCD29-A25E-4EE4-875F-7A1D21BB26A4}" type="pres">
      <dgm:prSet presAssocID="{9789BA7F-C18B-466C-9FC9-ABA312462C34}" presName="Name9" presStyleLbl="sibTrans2D1" presStyleIdx="0" presStyleCnt="2"/>
      <dgm:spPr/>
      <dgm:t>
        <a:bodyPr/>
        <a:lstStyle/>
        <a:p>
          <a:endParaRPr lang="en-US"/>
        </a:p>
      </dgm:t>
    </dgm:pt>
    <dgm:pt modelId="{6BDABC04-EF4E-47B4-B933-6DEB8F21FECF}" type="pres">
      <dgm:prSet presAssocID="{6A8783E9-C7A7-4119-82FF-3F82D290732A}" presName="composite2" presStyleCnt="0"/>
      <dgm:spPr/>
    </dgm:pt>
    <dgm:pt modelId="{B99FA370-998E-4716-917B-45F2CB435A8C}" type="pres">
      <dgm:prSet presAssocID="{6A8783E9-C7A7-4119-82FF-3F82D290732A}" presName="dummyNode2" presStyleLbl="node1" presStyleIdx="0" presStyleCnt="3"/>
      <dgm:spPr/>
    </dgm:pt>
    <dgm:pt modelId="{A10E84D3-DCEF-43B0-9917-085083C5347E}" type="pres">
      <dgm:prSet presAssocID="{6A8783E9-C7A7-4119-82FF-3F82D290732A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8FB5C7-D3B0-47C2-848A-348ABA07EBA2}" type="pres">
      <dgm:prSet presAssocID="{6A8783E9-C7A7-4119-82FF-3F82D290732A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6B000-04C6-412A-B543-D4C5B43D551A}" type="pres">
      <dgm:prSet presAssocID="{6A8783E9-C7A7-4119-82FF-3F82D290732A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B35797-A66C-4544-9727-2E9A2E8FD6F4}" type="pres">
      <dgm:prSet presAssocID="{6A8783E9-C7A7-4119-82FF-3F82D290732A}" presName="connSite2" presStyleCnt="0"/>
      <dgm:spPr/>
    </dgm:pt>
    <dgm:pt modelId="{D5CF455F-0C41-4F63-82B3-DB22259ECC7F}" type="pres">
      <dgm:prSet presAssocID="{FB57540C-2567-4666-BEAB-FEC4CEF5AE3B}" presName="Name18" presStyleLbl="sibTrans2D1" presStyleIdx="1" presStyleCnt="2"/>
      <dgm:spPr/>
      <dgm:t>
        <a:bodyPr/>
        <a:lstStyle/>
        <a:p>
          <a:endParaRPr lang="en-US"/>
        </a:p>
      </dgm:t>
    </dgm:pt>
    <dgm:pt modelId="{1D8FBE22-AA83-4CF8-A283-C7A3B668E343}" type="pres">
      <dgm:prSet presAssocID="{2DA1779F-5B0C-4849-B0D9-883CE114D39A}" presName="composite1" presStyleCnt="0"/>
      <dgm:spPr/>
    </dgm:pt>
    <dgm:pt modelId="{663B0AA4-011A-4FE3-A08C-8F4E53F1DF59}" type="pres">
      <dgm:prSet presAssocID="{2DA1779F-5B0C-4849-B0D9-883CE114D39A}" presName="dummyNode1" presStyleLbl="node1" presStyleIdx="1" presStyleCnt="3"/>
      <dgm:spPr/>
    </dgm:pt>
    <dgm:pt modelId="{9D41042F-5493-4A3F-A4F6-6D7B4CF73076}" type="pres">
      <dgm:prSet presAssocID="{2DA1779F-5B0C-4849-B0D9-883CE114D39A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D10E7F-1372-4006-A54B-CC29903A6A49}" type="pres">
      <dgm:prSet presAssocID="{2DA1779F-5B0C-4849-B0D9-883CE114D39A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E63D7E-9183-42B5-AC51-A55BC2FB0714}" type="pres">
      <dgm:prSet presAssocID="{2DA1779F-5B0C-4849-B0D9-883CE114D39A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43AB06-15F8-44F5-B398-4A1A6E503486}" type="pres">
      <dgm:prSet presAssocID="{2DA1779F-5B0C-4849-B0D9-883CE114D39A}" presName="connSite1" presStyleCnt="0"/>
      <dgm:spPr/>
    </dgm:pt>
  </dgm:ptLst>
  <dgm:cxnLst>
    <dgm:cxn modelId="{1AE1F2BF-6256-4384-ADFE-72655476E159}" srcId="{DDFB5BE2-77AD-4D31-9AC9-3588A179D7BB}" destId="{9FC7E051-CA5B-495E-9706-74D020533E0B}" srcOrd="0" destOrd="0" parTransId="{B6E664E3-7F5C-468F-BF80-40126C129115}" sibTransId="{AC27B18B-315B-4F30-9759-2AA265CA8D5F}"/>
    <dgm:cxn modelId="{78A46118-1443-488F-AF5F-72A5DC2E385E}" type="presOf" srcId="{619B1FB0-9AA5-47CB-AECA-22D3E4604A2B}" destId="{A10E84D3-DCEF-43B0-9917-085083C5347E}" srcOrd="0" destOrd="0" presId="urn:microsoft.com/office/officeart/2005/8/layout/hProcess4"/>
    <dgm:cxn modelId="{548BAABA-5E92-4D28-9729-0C538A5880B6}" type="presOf" srcId="{DFC44C82-2038-4B2A-B86D-B99AC58F6A2E}" destId="{9D41042F-5493-4A3F-A4F6-6D7B4CF73076}" srcOrd="0" destOrd="2" presId="urn:microsoft.com/office/officeart/2005/8/layout/hProcess4"/>
    <dgm:cxn modelId="{D0403F16-BC35-4B66-BEC7-F90100310E14}" type="presOf" srcId="{4B51C93E-3EFC-499C-B8FD-387BBEEE7725}" destId="{A10E84D3-DCEF-43B0-9917-085083C5347E}" srcOrd="0" destOrd="1" presId="urn:microsoft.com/office/officeart/2005/8/layout/hProcess4"/>
    <dgm:cxn modelId="{5CA2FC22-355A-46D0-9AC3-268A9CB7BED3}" srcId="{6A8783E9-C7A7-4119-82FF-3F82D290732A}" destId="{619B1FB0-9AA5-47CB-AECA-22D3E4604A2B}" srcOrd="0" destOrd="0" parTransId="{9CF5A3EF-EC9D-49B8-A3D0-525803573D6C}" sibTransId="{226B6365-4C2E-4533-8455-A997D0B3DECA}"/>
    <dgm:cxn modelId="{2B1778EC-B725-436E-A766-00E9E039BD3C}" type="presOf" srcId="{1677611A-4A12-42F9-AB77-B4BA5F3B9557}" destId="{96752958-429E-4178-9C45-3D9FDD5E7FF6}" srcOrd="0" destOrd="1" presId="urn:microsoft.com/office/officeart/2005/8/layout/hProcess4"/>
    <dgm:cxn modelId="{A1BAEE72-F013-4E0E-9945-03C2D4AA73D8}" srcId="{2DA1779F-5B0C-4849-B0D9-883CE114D39A}" destId="{04D2F491-4B39-4A64-8BCC-131042DECDE7}" srcOrd="1" destOrd="0" parTransId="{C492F84C-E675-479D-8DBD-288E304B61A0}" sibTransId="{5212DC65-6089-4C16-A10D-CB26BA5360AC}"/>
    <dgm:cxn modelId="{BD2FB8A5-C0B9-4336-A0A4-D27F3C59D890}" type="presOf" srcId="{2BBAAECB-CBEF-47CA-AA45-5A782370E3D9}" destId="{C2D10E7F-1372-4006-A54B-CC29903A6A49}" srcOrd="1" destOrd="0" presId="urn:microsoft.com/office/officeart/2005/8/layout/hProcess4"/>
    <dgm:cxn modelId="{0FCC7DBA-D01E-4B22-AD35-6315FA3D8B1C}" type="presOf" srcId="{04D2F491-4B39-4A64-8BCC-131042DECDE7}" destId="{C2D10E7F-1372-4006-A54B-CC29903A6A49}" srcOrd="1" destOrd="1" presId="urn:microsoft.com/office/officeart/2005/8/layout/hProcess4"/>
    <dgm:cxn modelId="{A4267653-B3BB-45AE-B68D-95D0AAED2EB0}" type="presOf" srcId="{1677611A-4A12-42F9-AB77-B4BA5F3B9557}" destId="{282E2C7A-4464-4D47-B77C-DE054B5AD61A}" srcOrd="1" destOrd="1" presId="urn:microsoft.com/office/officeart/2005/8/layout/hProcess4"/>
    <dgm:cxn modelId="{35E8DD5E-79C0-4C05-A922-FAF5A936907A}" type="presOf" srcId="{9FC7E051-CA5B-495E-9706-74D020533E0B}" destId="{282E2C7A-4464-4D47-B77C-DE054B5AD61A}" srcOrd="1" destOrd="0" presId="urn:microsoft.com/office/officeart/2005/8/layout/hProcess4"/>
    <dgm:cxn modelId="{84FB2FF0-DDBE-4725-A4F1-299B7247A478}" srcId="{2DA1779F-5B0C-4849-B0D9-883CE114D39A}" destId="{2BBAAECB-CBEF-47CA-AA45-5A782370E3D9}" srcOrd="0" destOrd="0" parTransId="{9E72E373-A84B-471B-A67F-9417197FF3CB}" sibTransId="{996326A9-B9E3-4863-B91F-DA9A16D4C33D}"/>
    <dgm:cxn modelId="{7241DE8E-6D8D-468B-821F-414C38F4FAF0}" type="presOf" srcId="{FB57540C-2567-4666-BEAB-FEC4CEF5AE3B}" destId="{D5CF455F-0C41-4F63-82B3-DB22259ECC7F}" srcOrd="0" destOrd="0" presId="urn:microsoft.com/office/officeart/2005/8/layout/hProcess4"/>
    <dgm:cxn modelId="{394474BD-F12E-4B56-B774-F8A4B09C9779}" type="presOf" srcId="{04D2F491-4B39-4A64-8BCC-131042DECDE7}" destId="{9D41042F-5493-4A3F-A4F6-6D7B4CF73076}" srcOrd="0" destOrd="1" presId="urn:microsoft.com/office/officeart/2005/8/layout/hProcess4"/>
    <dgm:cxn modelId="{62663ACF-DF05-4077-8E6F-2FBF60EF7A65}" srcId="{2DA1779F-5B0C-4849-B0D9-883CE114D39A}" destId="{DFC44C82-2038-4B2A-B86D-B99AC58F6A2E}" srcOrd="2" destOrd="0" parTransId="{61F15BE1-C184-4C8D-8462-719E5C13DA81}" sibTransId="{4CF366C5-E48D-4D57-BB6A-479E402C9621}"/>
    <dgm:cxn modelId="{7BDA4352-8CE7-46D4-8820-A5679114EABA}" srcId="{7095B8C0-84A1-41E8-A28A-164D4862BAFA}" destId="{DDFB5BE2-77AD-4D31-9AC9-3588A179D7BB}" srcOrd="0" destOrd="0" parTransId="{03F16BE0-F9F4-4A7C-B27E-ADA23586CD47}" sibTransId="{9789BA7F-C18B-466C-9FC9-ABA312462C34}"/>
    <dgm:cxn modelId="{451950B6-EB32-4243-8780-4F6BB7C0A57D}" type="presOf" srcId="{2DA1779F-5B0C-4849-B0D9-883CE114D39A}" destId="{E5E63D7E-9183-42B5-AC51-A55BC2FB0714}" srcOrd="0" destOrd="0" presId="urn:microsoft.com/office/officeart/2005/8/layout/hProcess4"/>
    <dgm:cxn modelId="{69CF92B2-D67B-4F0C-8BDB-8B86FC591AAD}" type="presOf" srcId="{9789BA7F-C18B-466C-9FC9-ABA312462C34}" destId="{37BFCD29-A25E-4EE4-875F-7A1D21BB26A4}" srcOrd="0" destOrd="0" presId="urn:microsoft.com/office/officeart/2005/8/layout/hProcess4"/>
    <dgm:cxn modelId="{8EEA0072-AC17-45C9-B449-90DFBD799559}" srcId="{DDFB5BE2-77AD-4D31-9AC9-3588A179D7BB}" destId="{1677611A-4A12-42F9-AB77-B4BA5F3B9557}" srcOrd="1" destOrd="0" parTransId="{9AFD7DA6-A678-47DA-A5A4-C0398277420C}" sibTransId="{9EC33E6C-F662-44B4-8CEA-5B99988E997F}"/>
    <dgm:cxn modelId="{43C8B19D-D266-4A9A-9C2C-1EA8CCF4D801}" type="presOf" srcId="{7095B8C0-84A1-41E8-A28A-164D4862BAFA}" destId="{F6917C11-7455-4FB8-B99F-78D4E2DF1D7E}" srcOrd="0" destOrd="0" presId="urn:microsoft.com/office/officeart/2005/8/layout/hProcess4"/>
    <dgm:cxn modelId="{500F7FC1-325D-4A49-B775-91EAD4DD3644}" type="presOf" srcId="{2BBAAECB-CBEF-47CA-AA45-5A782370E3D9}" destId="{9D41042F-5493-4A3F-A4F6-6D7B4CF73076}" srcOrd="0" destOrd="0" presId="urn:microsoft.com/office/officeart/2005/8/layout/hProcess4"/>
    <dgm:cxn modelId="{CAE790BB-E191-424A-AFAE-A4B81A3AE527}" type="presOf" srcId="{9FC7E051-CA5B-495E-9706-74D020533E0B}" destId="{96752958-429E-4178-9C45-3D9FDD5E7FF6}" srcOrd="0" destOrd="0" presId="urn:microsoft.com/office/officeart/2005/8/layout/hProcess4"/>
    <dgm:cxn modelId="{F6DC51AA-0C2E-4FC8-A477-3B63C5065E0D}" type="presOf" srcId="{6A8783E9-C7A7-4119-82FF-3F82D290732A}" destId="{F4E6B000-04C6-412A-B543-D4C5B43D551A}" srcOrd="0" destOrd="0" presId="urn:microsoft.com/office/officeart/2005/8/layout/hProcess4"/>
    <dgm:cxn modelId="{C6A4B5F6-D3BB-46F2-9D27-620659CA64E2}" type="presOf" srcId="{DFC44C82-2038-4B2A-B86D-B99AC58F6A2E}" destId="{C2D10E7F-1372-4006-A54B-CC29903A6A49}" srcOrd="1" destOrd="2" presId="urn:microsoft.com/office/officeart/2005/8/layout/hProcess4"/>
    <dgm:cxn modelId="{BA4210EF-49A7-4DFB-B3FD-FAF8C9FBA488}" srcId="{7095B8C0-84A1-41E8-A28A-164D4862BAFA}" destId="{2DA1779F-5B0C-4849-B0D9-883CE114D39A}" srcOrd="2" destOrd="0" parTransId="{A27CC1BA-DD7B-4C98-B1F4-ECB26CE635F3}" sibTransId="{7A805D0B-6DF3-48F9-8B97-61BC0272FEA0}"/>
    <dgm:cxn modelId="{93A4B6FD-F142-4E56-86CC-186C0D8F4D9D}" srcId="{6A8783E9-C7A7-4119-82FF-3F82D290732A}" destId="{4B51C93E-3EFC-499C-B8FD-387BBEEE7725}" srcOrd="1" destOrd="0" parTransId="{938D862D-ABAE-43A4-BDA4-8284F814E7BC}" sibTransId="{048E0A5D-1952-4B66-9A10-624DEDBD4A27}"/>
    <dgm:cxn modelId="{DE871098-0CC4-4072-B4BC-81C0A674590D}" type="presOf" srcId="{4B51C93E-3EFC-499C-B8FD-387BBEEE7725}" destId="{728FB5C7-D3B0-47C2-848A-348ABA07EBA2}" srcOrd="1" destOrd="1" presId="urn:microsoft.com/office/officeart/2005/8/layout/hProcess4"/>
    <dgm:cxn modelId="{50900374-F9E9-4E6D-9CE4-3A5494202AA1}" srcId="{7095B8C0-84A1-41E8-A28A-164D4862BAFA}" destId="{6A8783E9-C7A7-4119-82FF-3F82D290732A}" srcOrd="1" destOrd="0" parTransId="{7268203C-E674-4B43-A7A1-849EEE7FB703}" sibTransId="{FB57540C-2567-4666-BEAB-FEC4CEF5AE3B}"/>
    <dgm:cxn modelId="{8D145755-322E-47FA-84B7-BADC362F3AD2}" type="presOf" srcId="{DDFB5BE2-77AD-4D31-9AC9-3588A179D7BB}" destId="{C0EDFDC7-28B1-4BF3-BC68-7AF28BAEAA5B}" srcOrd="0" destOrd="0" presId="urn:microsoft.com/office/officeart/2005/8/layout/hProcess4"/>
    <dgm:cxn modelId="{51EB8CDA-7495-47F8-A3BE-ECAFE94D635C}" type="presOf" srcId="{619B1FB0-9AA5-47CB-AECA-22D3E4604A2B}" destId="{728FB5C7-D3B0-47C2-848A-348ABA07EBA2}" srcOrd="1" destOrd="0" presId="urn:microsoft.com/office/officeart/2005/8/layout/hProcess4"/>
    <dgm:cxn modelId="{88BB38D0-10BC-4FE6-BFEA-D6B7414654B1}" type="presParOf" srcId="{F6917C11-7455-4FB8-B99F-78D4E2DF1D7E}" destId="{D4DCE589-F602-4480-AE7A-D5573C021EA7}" srcOrd="0" destOrd="0" presId="urn:microsoft.com/office/officeart/2005/8/layout/hProcess4"/>
    <dgm:cxn modelId="{F5D55F7C-0B6D-483D-BBC1-0280355AC07F}" type="presParOf" srcId="{F6917C11-7455-4FB8-B99F-78D4E2DF1D7E}" destId="{AE90DA4D-A080-42AF-B470-EEB9193AF6E4}" srcOrd="1" destOrd="0" presId="urn:microsoft.com/office/officeart/2005/8/layout/hProcess4"/>
    <dgm:cxn modelId="{AC1B911A-FEE4-41C8-9E7F-7924AAC8E385}" type="presParOf" srcId="{F6917C11-7455-4FB8-B99F-78D4E2DF1D7E}" destId="{386EC624-87D3-4100-986A-A19575CDC718}" srcOrd="2" destOrd="0" presId="urn:microsoft.com/office/officeart/2005/8/layout/hProcess4"/>
    <dgm:cxn modelId="{28964DDD-C052-41DF-B9CA-23F2E98D85F8}" type="presParOf" srcId="{386EC624-87D3-4100-986A-A19575CDC718}" destId="{D8A36F7A-325A-4419-830B-07501C013E25}" srcOrd="0" destOrd="0" presId="urn:microsoft.com/office/officeart/2005/8/layout/hProcess4"/>
    <dgm:cxn modelId="{6ABCEC97-CAB3-4C46-8306-884A42F204AD}" type="presParOf" srcId="{D8A36F7A-325A-4419-830B-07501C013E25}" destId="{EFB806BF-B67B-40E4-8533-6BAD30FEEC8E}" srcOrd="0" destOrd="0" presId="urn:microsoft.com/office/officeart/2005/8/layout/hProcess4"/>
    <dgm:cxn modelId="{C1A87554-F143-4F37-BCC0-E4DA5A3E1ABF}" type="presParOf" srcId="{D8A36F7A-325A-4419-830B-07501C013E25}" destId="{96752958-429E-4178-9C45-3D9FDD5E7FF6}" srcOrd="1" destOrd="0" presId="urn:microsoft.com/office/officeart/2005/8/layout/hProcess4"/>
    <dgm:cxn modelId="{8978457D-C2DB-4C71-97C0-0D7E329D78E7}" type="presParOf" srcId="{D8A36F7A-325A-4419-830B-07501C013E25}" destId="{282E2C7A-4464-4D47-B77C-DE054B5AD61A}" srcOrd="2" destOrd="0" presId="urn:microsoft.com/office/officeart/2005/8/layout/hProcess4"/>
    <dgm:cxn modelId="{EDA138ED-F51A-4A3E-9A3D-C9B99620E67B}" type="presParOf" srcId="{D8A36F7A-325A-4419-830B-07501C013E25}" destId="{C0EDFDC7-28B1-4BF3-BC68-7AF28BAEAA5B}" srcOrd="3" destOrd="0" presId="urn:microsoft.com/office/officeart/2005/8/layout/hProcess4"/>
    <dgm:cxn modelId="{713242D8-E180-4157-8742-438E05B84DE8}" type="presParOf" srcId="{D8A36F7A-325A-4419-830B-07501C013E25}" destId="{230E193E-03B3-4DC7-83BF-D93D7F50B21D}" srcOrd="4" destOrd="0" presId="urn:microsoft.com/office/officeart/2005/8/layout/hProcess4"/>
    <dgm:cxn modelId="{9F7D08D4-5E25-4BD8-B0BB-B1B902058B17}" type="presParOf" srcId="{386EC624-87D3-4100-986A-A19575CDC718}" destId="{37BFCD29-A25E-4EE4-875F-7A1D21BB26A4}" srcOrd="1" destOrd="0" presId="urn:microsoft.com/office/officeart/2005/8/layout/hProcess4"/>
    <dgm:cxn modelId="{62C8A8D8-DD32-4E6E-9000-0ACC93F69497}" type="presParOf" srcId="{386EC624-87D3-4100-986A-A19575CDC718}" destId="{6BDABC04-EF4E-47B4-B933-6DEB8F21FECF}" srcOrd="2" destOrd="0" presId="urn:microsoft.com/office/officeart/2005/8/layout/hProcess4"/>
    <dgm:cxn modelId="{690EE24F-A064-4EC7-ABE0-2E84C0A91BE3}" type="presParOf" srcId="{6BDABC04-EF4E-47B4-B933-6DEB8F21FECF}" destId="{B99FA370-998E-4716-917B-45F2CB435A8C}" srcOrd="0" destOrd="0" presId="urn:microsoft.com/office/officeart/2005/8/layout/hProcess4"/>
    <dgm:cxn modelId="{874A5C7D-6AEC-4D03-97F3-38E55C4867B8}" type="presParOf" srcId="{6BDABC04-EF4E-47B4-B933-6DEB8F21FECF}" destId="{A10E84D3-DCEF-43B0-9917-085083C5347E}" srcOrd="1" destOrd="0" presId="urn:microsoft.com/office/officeart/2005/8/layout/hProcess4"/>
    <dgm:cxn modelId="{AD37D06F-C0D3-4E83-AED0-86F363DF9E66}" type="presParOf" srcId="{6BDABC04-EF4E-47B4-B933-6DEB8F21FECF}" destId="{728FB5C7-D3B0-47C2-848A-348ABA07EBA2}" srcOrd="2" destOrd="0" presId="urn:microsoft.com/office/officeart/2005/8/layout/hProcess4"/>
    <dgm:cxn modelId="{98BFB715-7FDB-4C37-AFFF-B8B77BEDFEF5}" type="presParOf" srcId="{6BDABC04-EF4E-47B4-B933-6DEB8F21FECF}" destId="{F4E6B000-04C6-412A-B543-D4C5B43D551A}" srcOrd="3" destOrd="0" presId="urn:microsoft.com/office/officeart/2005/8/layout/hProcess4"/>
    <dgm:cxn modelId="{ED411481-A94B-411D-8E59-E87AAEE7524E}" type="presParOf" srcId="{6BDABC04-EF4E-47B4-B933-6DEB8F21FECF}" destId="{D2B35797-A66C-4544-9727-2E9A2E8FD6F4}" srcOrd="4" destOrd="0" presId="urn:microsoft.com/office/officeart/2005/8/layout/hProcess4"/>
    <dgm:cxn modelId="{0B1D08A0-FF54-4AE3-8035-1A8E92BBCF21}" type="presParOf" srcId="{386EC624-87D3-4100-986A-A19575CDC718}" destId="{D5CF455F-0C41-4F63-82B3-DB22259ECC7F}" srcOrd="3" destOrd="0" presId="urn:microsoft.com/office/officeart/2005/8/layout/hProcess4"/>
    <dgm:cxn modelId="{18E5D0A0-9BB2-418F-A5E3-BB3A048B8ADA}" type="presParOf" srcId="{386EC624-87D3-4100-986A-A19575CDC718}" destId="{1D8FBE22-AA83-4CF8-A283-C7A3B668E343}" srcOrd="4" destOrd="0" presId="urn:microsoft.com/office/officeart/2005/8/layout/hProcess4"/>
    <dgm:cxn modelId="{82E25035-9C28-4115-8C9E-72EA3D0E8061}" type="presParOf" srcId="{1D8FBE22-AA83-4CF8-A283-C7A3B668E343}" destId="{663B0AA4-011A-4FE3-A08C-8F4E53F1DF59}" srcOrd="0" destOrd="0" presId="urn:microsoft.com/office/officeart/2005/8/layout/hProcess4"/>
    <dgm:cxn modelId="{0546967F-32E3-4795-8909-03D4AF6FFD13}" type="presParOf" srcId="{1D8FBE22-AA83-4CF8-A283-C7A3B668E343}" destId="{9D41042F-5493-4A3F-A4F6-6D7B4CF73076}" srcOrd="1" destOrd="0" presId="urn:microsoft.com/office/officeart/2005/8/layout/hProcess4"/>
    <dgm:cxn modelId="{76625210-5471-46F2-A6E7-F5AF4E3ABD3F}" type="presParOf" srcId="{1D8FBE22-AA83-4CF8-A283-C7A3B668E343}" destId="{C2D10E7F-1372-4006-A54B-CC29903A6A49}" srcOrd="2" destOrd="0" presId="urn:microsoft.com/office/officeart/2005/8/layout/hProcess4"/>
    <dgm:cxn modelId="{C98F01A1-1A40-428E-8A6B-C980DEC39B1E}" type="presParOf" srcId="{1D8FBE22-AA83-4CF8-A283-C7A3B668E343}" destId="{E5E63D7E-9183-42B5-AC51-A55BC2FB0714}" srcOrd="3" destOrd="0" presId="urn:microsoft.com/office/officeart/2005/8/layout/hProcess4"/>
    <dgm:cxn modelId="{F948E6DB-7006-4650-8F3E-1AC3DED62A53}" type="presParOf" srcId="{1D8FBE22-AA83-4CF8-A283-C7A3B668E343}" destId="{1543AB06-15F8-44F5-B398-4A1A6E503486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6C701-3925-4E71-A66E-AEC9A87EF09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D061F543-99A4-4F2D-8965-FCA7713CB5E0}">
      <dgm:prSet phldrT="[Text]" custT="1"/>
      <dgm:spPr/>
      <dgm:t>
        <a:bodyPr/>
        <a:lstStyle/>
        <a:p>
          <a:pPr algn="r" rtl="1"/>
          <a:r>
            <a:rPr lang="fa-IR" sz="2800" b="1" dirty="0" smtClean="0">
              <a:cs typeface="B Nazanin" panose="00000400000000000000" pitchFamily="2" charset="-78"/>
            </a:rPr>
            <a:t>ابعاد 160 * 600 فوت</a:t>
          </a:r>
          <a:endParaRPr lang="fa-IR" sz="2800" b="1" dirty="0">
            <a:cs typeface="B Nazanin" panose="00000400000000000000" pitchFamily="2" charset="-78"/>
          </a:endParaRPr>
        </a:p>
      </dgm:t>
    </dgm:pt>
    <dgm:pt modelId="{D3FF42F7-4BFA-4F4B-9C3A-B9EB1CB8E2C6}" type="parTrans" cxnId="{FF1BB6C6-B16F-4BB8-9980-90F43F667B71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AA447C07-9613-433C-9CDA-A9F074994B4E}" type="sibTrans" cxnId="{FF1BB6C6-B16F-4BB8-9980-90F43F667B71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D0942EE2-A826-47BF-A24D-D52C47C7F923}">
      <dgm:prSet phldrT="[Text]" custT="1"/>
      <dgm:spPr/>
      <dgm:t>
        <a:bodyPr/>
        <a:lstStyle/>
        <a:p>
          <a:pPr algn="r" rtl="1"/>
          <a:r>
            <a:rPr lang="fa-IR" sz="2800" b="1" dirty="0" smtClean="0">
              <a:cs typeface="B Nazanin" panose="00000400000000000000" pitchFamily="2" charset="-78"/>
            </a:rPr>
            <a:t>فضای مملو از جوانان ( به جز روزهای سرد و بادی )</a:t>
          </a:r>
          <a:endParaRPr lang="fa-IR" sz="2800" b="1" dirty="0">
            <a:cs typeface="B Nazanin" panose="00000400000000000000" pitchFamily="2" charset="-78"/>
          </a:endParaRPr>
        </a:p>
      </dgm:t>
    </dgm:pt>
    <dgm:pt modelId="{CFB9C08B-2892-49E6-9011-9F22F3FE57E3}" type="parTrans" cxnId="{E32389A3-E076-429B-B7D1-F4D835CED004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312C0FAF-E312-4513-811A-58553091E34F}" type="sibTrans" cxnId="{E32389A3-E076-429B-B7D1-F4D835CED004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449E9997-848A-473E-A9EC-CCB8C21F0D12}">
      <dgm:prSet phldrT="[Text]" custT="1"/>
      <dgm:spPr/>
      <dgm:t>
        <a:bodyPr/>
        <a:lstStyle/>
        <a:p>
          <a:pPr algn="r" rtl="1"/>
          <a:r>
            <a:rPr lang="fa-IR" sz="2800" b="1" dirty="0" smtClean="0">
              <a:cs typeface="B Nazanin" panose="00000400000000000000" pitchFamily="2" charset="-78"/>
            </a:rPr>
            <a:t>اندازه مطلوب</a:t>
          </a:r>
          <a:r>
            <a:rPr lang="en-US" sz="2800" b="1" dirty="0" smtClean="0">
              <a:cs typeface="B Nazanin" panose="00000400000000000000" pitchFamily="2" charset="-78"/>
            </a:rPr>
            <a:t> </a:t>
          </a:r>
          <a:r>
            <a:rPr lang="fa-IR" sz="2800" b="1" dirty="0" smtClean="0">
              <a:cs typeface="B Nazanin" panose="00000400000000000000" pitchFamily="2" charset="-78"/>
            </a:rPr>
            <a:t>ساختمان هایی به شکل سازگار</a:t>
          </a:r>
          <a:endParaRPr lang="fa-IR" sz="2800" b="1" dirty="0">
            <a:cs typeface="B Nazanin" panose="00000400000000000000" pitchFamily="2" charset="-78"/>
          </a:endParaRPr>
        </a:p>
      </dgm:t>
    </dgm:pt>
    <dgm:pt modelId="{1E1E0D00-ED0F-4221-87CA-410206D737C4}" type="parTrans" cxnId="{D1CED1B1-591F-45FF-922F-74882C197EEB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AF20B1C1-F56F-4101-B84C-ED9AE9390EBD}" type="sibTrans" cxnId="{D1CED1B1-591F-45FF-922F-74882C197EEB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CF5E509A-3181-4C7F-8C4B-8A6187FC30ED}">
      <dgm:prSet phldrT="[Text]" custT="1"/>
      <dgm:spPr/>
      <dgm:t>
        <a:bodyPr/>
        <a:lstStyle/>
        <a:p>
          <a:pPr algn="r" rtl="1"/>
          <a:r>
            <a:rPr lang="fa-IR" sz="2800" b="1" dirty="0" smtClean="0">
              <a:cs typeface="B Nazanin" panose="00000400000000000000" pitchFamily="2" charset="-78"/>
            </a:rPr>
            <a:t>فضای زیبا و دلپذیر</a:t>
          </a:r>
          <a:endParaRPr lang="fa-IR" sz="2800" b="1" dirty="0">
            <a:cs typeface="B Nazanin" panose="00000400000000000000" pitchFamily="2" charset="-78"/>
          </a:endParaRPr>
        </a:p>
      </dgm:t>
    </dgm:pt>
    <dgm:pt modelId="{20884A89-0BF2-41C9-9FF1-EAE9A7DCBF64}" type="parTrans" cxnId="{FFC246FC-0780-44A1-BE4C-36EE593A1EA8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D68C9F1B-66E5-499E-8EC0-64ABC3182ED6}" type="sibTrans" cxnId="{FFC246FC-0780-44A1-BE4C-36EE593A1EA8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35AE2A8E-711C-4325-BFB4-B78E82BB0491}">
      <dgm:prSet phldrT="[Text]" custT="1"/>
      <dgm:spPr/>
      <dgm:t>
        <a:bodyPr/>
        <a:lstStyle/>
        <a:p>
          <a:pPr algn="r" rtl="1"/>
          <a:r>
            <a:rPr lang="fa-IR" sz="2800" b="1" dirty="0" smtClean="0">
              <a:cs typeface="B Nazanin" panose="00000400000000000000" pitchFamily="2" charset="-78"/>
            </a:rPr>
            <a:t>جذب شهروندان خوش پوش و مدرنی که پارک را جزء دارایی خود می دانند</a:t>
          </a:r>
          <a:endParaRPr lang="fa-IR" sz="2800" b="1" dirty="0">
            <a:cs typeface="B Nazanin" panose="00000400000000000000" pitchFamily="2" charset="-78"/>
          </a:endParaRPr>
        </a:p>
      </dgm:t>
    </dgm:pt>
    <dgm:pt modelId="{A648363A-B77B-4D1A-A158-FDF8FEEAA90A}" type="parTrans" cxnId="{39A15BD8-1964-46A4-89B0-B627B267404C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78573E8D-D425-49CA-95AD-B396679867F5}" type="sibTrans" cxnId="{39A15BD8-1964-46A4-89B0-B627B267404C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E914D706-7709-4285-80EA-F52A4BC51523}">
      <dgm:prSet custT="1"/>
      <dgm:spPr/>
      <dgm:t>
        <a:bodyPr/>
        <a:lstStyle/>
        <a:p>
          <a:pPr algn="r" rtl="1"/>
          <a:r>
            <a:rPr lang="fa-IR" sz="2800" b="1" dirty="0" smtClean="0">
              <a:cs typeface="B Nazanin" panose="00000400000000000000" pitchFamily="2" charset="-78"/>
            </a:rPr>
            <a:t>دارای انتهاهای مدور</a:t>
          </a:r>
        </a:p>
      </dgm:t>
    </dgm:pt>
    <dgm:pt modelId="{C0D4BFCE-604D-4D98-AD88-2B49E3E48D5F}" type="parTrans" cxnId="{A6C3CB4E-2DF2-4408-A3CC-5CDEAF42B514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1EAAB5F6-8B1F-473E-ADB4-5D62AE5D4476}" type="sibTrans" cxnId="{A6C3CB4E-2DF2-4408-A3CC-5CDEAF42B514}">
      <dgm:prSet/>
      <dgm:spPr/>
      <dgm:t>
        <a:bodyPr/>
        <a:lstStyle/>
        <a:p>
          <a:pPr rtl="1"/>
          <a:endParaRPr lang="fa-IR" sz="2800" b="1">
            <a:cs typeface="B Nazanin" panose="00000400000000000000" pitchFamily="2" charset="-78"/>
          </a:endParaRPr>
        </a:p>
      </dgm:t>
    </dgm:pt>
    <dgm:pt modelId="{8AE0A29D-0DE9-41A9-BB65-9F0BECC1F061}" type="pres">
      <dgm:prSet presAssocID="{A0B6C701-3925-4E71-A66E-AEC9A87EF09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B1459EB-F094-46F7-A804-6D00A876FF87}" type="pres">
      <dgm:prSet presAssocID="{A0B6C701-3925-4E71-A66E-AEC9A87EF090}" presName="Name1" presStyleCnt="0"/>
      <dgm:spPr/>
    </dgm:pt>
    <dgm:pt modelId="{C8EE4795-A105-4308-B82F-5D9FA8B22858}" type="pres">
      <dgm:prSet presAssocID="{A0B6C701-3925-4E71-A66E-AEC9A87EF090}" presName="cycle" presStyleCnt="0"/>
      <dgm:spPr/>
    </dgm:pt>
    <dgm:pt modelId="{1CAF201F-A2A2-43A6-ADEC-337F19519948}" type="pres">
      <dgm:prSet presAssocID="{A0B6C701-3925-4E71-A66E-AEC9A87EF090}" presName="srcNode" presStyleLbl="node1" presStyleIdx="0" presStyleCnt="6"/>
      <dgm:spPr/>
    </dgm:pt>
    <dgm:pt modelId="{6CD0A3C2-425B-4E4D-8598-DAC7F48EB16A}" type="pres">
      <dgm:prSet presAssocID="{A0B6C701-3925-4E71-A66E-AEC9A87EF090}" presName="conn" presStyleLbl="parChTrans1D2" presStyleIdx="0" presStyleCnt="1" custLinFactNeighborY="203"/>
      <dgm:spPr/>
      <dgm:t>
        <a:bodyPr/>
        <a:lstStyle/>
        <a:p>
          <a:endParaRPr lang="en-US"/>
        </a:p>
      </dgm:t>
    </dgm:pt>
    <dgm:pt modelId="{43D51863-002E-4676-855E-094D30C8F1EF}" type="pres">
      <dgm:prSet presAssocID="{A0B6C701-3925-4E71-A66E-AEC9A87EF090}" presName="extraNode" presStyleLbl="node1" presStyleIdx="0" presStyleCnt="6"/>
      <dgm:spPr/>
    </dgm:pt>
    <dgm:pt modelId="{A6A6A213-C7B4-496E-B0CE-A67D16DC433E}" type="pres">
      <dgm:prSet presAssocID="{A0B6C701-3925-4E71-A66E-AEC9A87EF090}" presName="dstNode" presStyleLbl="node1" presStyleIdx="0" presStyleCnt="6"/>
      <dgm:spPr/>
    </dgm:pt>
    <dgm:pt modelId="{443C0A64-A5C5-49C3-9562-92B228DE33DD}" type="pres">
      <dgm:prSet presAssocID="{D061F543-99A4-4F2D-8965-FCA7713CB5E0}" presName="text_1" presStyleLbl="node1" presStyleIdx="0" presStyleCnt="6" custLinFactNeighborY="259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F14504C-9C37-4F07-920E-7F5A09A5706D}" type="pres">
      <dgm:prSet presAssocID="{D061F543-99A4-4F2D-8965-FCA7713CB5E0}" presName="accent_1" presStyleCnt="0"/>
      <dgm:spPr/>
    </dgm:pt>
    <dgm:pt modelId="{CC9D9EF8-4C0A-4A1D-A49E-41731286A0FF}" type="pres">
      <dgm:prSet presAssocID="{D061F543-99A4-4F2D-8965-FCA7713CB5E0}" presName="accentRepeatNode" presStyleLbl="solidFgAcc1" presStyleIdx="0" presStyleCnt="6" custLinFactNeighborY="2075"/>
      <dgm:spPr/>
    </dgm:pt>
    <dgm:pt modelId="{3B9E8DE1-3E9B-4662-80A9-F8EB5D824EB6}" type="pres">
      <dgm:prSet presAssocID="{D0942EE2-A826-47BF-A24D-D52C47C7F923}" presName="text_2" presStyleLbl="node1" presStyleIdx="1" presStyleCnt="6" custLinFactNeighborY="259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629005A-6927-45A7-BA60-257BE0CB5B97}" type="pres">
      <dgm:prSet presAssocID="{D0942EE2-A826-47BF-A24D-D52C47C7F923}" presName="accent_2" presStyleCnt="0"/>
      <dgm:spPr/>
    </dgm:pt>
    <dgm:pt modelId="{56FE7C3F-AAF9-4D65-942D-5A2C3CB31852}" type="pres">
      <dgm:prSet presAssocID="{D0942EE2-A826-47BF-A24D-D52C47C7F923}" presName="accentRepeatNode" presStyleLbl="solidFgAcc1" presStyleIdx="1" presStyleCnt="6" custLinFactNeighborY="2075"/>
      <dgm:spPr/>
    </dgm:pt>
    <dgm:pt modelId="{9F6CFC96-F0BB-40B3-AD4E-8D8335AAEADC}" type="pres">
      <dgm:prSet presAssocID="{E914D706-7709-4285-80EA-F52A4BC51523}" presName="text_3" presStyleLbl="node1" presStyleIdx="2" presStyleCnt="6" custLinFactNeighborY="25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53D3BB-9174-4120-8AE1-7EF964148EDA}" type="pres">
      <dgm:prSet presAssocID="{E914D706-7709-4285-80EA-F52A4BC51523}" presName="accent_3" presStyleCnt="0"/>
      <dgm:spPr/>
    </dgm:pt>
    <dgm:pt modelId="{84769E95-B1A9-4555-8DE5-C9CBF2959226}" type="pres">
      <dgm:prSet presAssocID="{E914D706-7709-4285-80EA-F52A4BC51523}" presName="accentRepeatNode" presStyleLbl="solidFgAcc1" presStyleIdx="2" presStyleCnt="6" custLinFactNeighborY="2075"/>
      <dgm:spPr/>
    </dgm:pt>
    <dgm:pt modelId="{229C39D5-3564-48A8-9DDF-ED7E7C59CF8D}" type="pres">
      <dgm:prSet presAssocID="{449E9997-848A-473E-A9EC-CCB8C21F0D12}" presName="text_4" presStyleLbl="node1" presStyleIdx="3" presStyleCnt="6" custLinFactNeighborY="259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B9BF7CC-8BFE-4524-87F5-3FEBF4624C75}" type="pres">
      <dgm:prSet presAssocID="{449E9997-848A-473E-A9EC-CCB8C21F0D12}" presName="accent_4" presStyleCnt="0"/>
      <dgm:spPr/>
    </dgm:pt>
    <dgm:pt modelId="{BEC11C59-EBA6-4D69-A131-6FBD2752D2C7}" type="pres">
      <dgm:prSet presAssocID="{449E9997-848A-473E-A9EC-CCB8C21F0D12}" presName="accentRepeatNode" presStyleLbl="solidFgAcc1" presStyleIdx="3" presStyleCnt="6" custLinFactNeighborY="2075"/>
      <dgm:spPr/>
    </dgm:pt>
    <dgm:pt modelId="{0D779612-E2E4-43B8-99E5-24E377AD80C7}" type="pres">
      <dgm:prSet presAssocID="{CF5E509A-3181-4C7F-8C4B-8A6187FC30ED}" presName="text_5" presStyleLbl="node1" presStyleIdx="4" presStyleCnt="6" custLinFactNeighborY="259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C214D4F-4B36-48A5-992C-05BAAAE3D06A}" type="pres">
      <dgm:prSet presAssocID="{CF5E509A-3181-4C7F-8C4B-8A6187FC30ED}" presName="accent_5" presStyleCnt="0"/>
      <dgm:spPr/>
    </dgm:pt>
    <dgm:pt modelId="{B6BC41A8-2755-4243-ADC1-DE05E61E265D}" type="pres">
      <dgm:prSet presAssocID="{CF5E509A-3181-4C7F-8C4B-8A6187FC30ED}" presName="accentRepeatNode" presStyleLbl="solidFgAcc1" presStyleIdx="4" presStyleCnt="6" custLinFactNeighborY="2075"/>
      <dgm:spPr/>
    </dgm:pt>
    <dgm:pt modelId="{15085F20-C908-44EA-B508-C85B95CAC7AC}" type="pres">
      <dgm:prSet presAssocID="{35AE2A8E-711C-4325-BFB4-B78E82BB0491}" presName="text_6" presStyleLbl="node1" presStyleIdx="5" presStyleCnt="6" custLinFactNeighborY="259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919B778-17D5-4FA1-BD00-B8155FC8D55D}" type="pres">
      <dgm:prSet presAssocID="{35AE2A8E-711C-4325-BFB4-B78E82BB0491}" presName="accent_6" presStyleCnt="0"/>
      <dgm:spPr/>
    </dgm:pt>
    <dgm:pt modelId="{2E3A0B6B-8FD2-4EE3-807F-D6AD4D43EEB8}" type="pres">
      <dgm:prSet presAssocID="{35AE2A8E-711C-4325-BFB4-B78E82BB0491}" presName="accentRepeatNode" presStyleLbl="solidFgAcc1" presStyleIdx="5" presStyleCnt="6" custLinFactNeighborY="2075"/>
      <dgm:spPr/>
    </dgm:pt>
  </dgm:ptLst>
  <dgm:cxnLst>
    <dgm:cxn modelId="{45CF1F30-EC82-4CB5-B1BC-B754AC0E3B3E}" type="presOf" srcId="{CF5E509A-3181-4C7F-8C4B-8A6187FC30ED}" destId="{0D779612-E2E4-43B8-99E5-24E377AD80C7}" srcOrd="0" destOrd="0" presId="urn:microsoft.com/office/officeart/2008/layout/VerticalCurvedList"/>
    <dgm:cxn modelId="{6377A07C-BC36-4FC8-BAB9-E9DB0558BBDA}" type="presOf" srcId="{AA447C07-9613-433C-9CDA-A9F074994B4E}" destId="{6CD0A3C2-425B-4E4D-8598-DAC7F48EB16A}" srcOrd="0" destOrd="0" presId="urn:microsoft.com/office/officeart/2008/layout/VerticalCurvedList"/>
    <dgm:cxn modelId="{37765031-DF82-48E7-8C9B-FC3D8189A58D}" type="presOf" srcId="{D0942EE2-A826-47BF-A24D-D52C47C7F923}" destId="{3B9E8DE1-3E9B-4662-80A9-F8EB5D824EB6}" srcOrd="0" destOrd="0" presId="urn:microsoft.com/office/officeart/2008/layout/VerticalCurvedList"/>
    <dgm:cxn modelId="{39A15BD8-1964-46A4-89B0-B627B267404C}" srcId="{A0B6C701-3925-4E71-A66E-AEC9A87EF090}" destId="{35AE2A8E-711C-4325-BFB4-B78E82BB0491}" srcOrd="5" destOrd="0" parTransId="{A648363A-B77B-4D1A-A158-FDF8FEEAA90A}" sibTransId="{78573E8D-D425-49CA-95AD-B396679867F5}"/>
    <dgm:cxn modelId="{FF1BB6C6-B16F-4BB8-9980-90F43F667B71}" srcId="{A0B6C701-3925-4E71-A66E-AEC9A87EF090}" destId="{D061F543-99A4-4F2D-8965-FCA7713CB5E0}" srcOrd="0" destOrd="0" parTransId="{D3FF42F7-4BFA-4F4B-9C3A-B9EB1CB8E2C6}" sibTransId="{AA447C07-9613-433C-9CDA-A9F074994B4E}"/>
    <dgm:cxn modelId="{FFC246FC-0780-44A1-BE4C-36EE593A1EA8}" srcId="{A0B6C701-3925-4E71-A66E-AEC9A87EF090}" destId="{CF5E509A-3181-4C7F-8C4B-8A6187FC30ED}" srcOrd="4" destOrd="0" parTransId="{20884A89-0BF2-41C9-9FF1-EAE9A7DCBF64}" sibTransId="{D68C9F1B-66E5-499E-8EC0-64ABC3182ED6}"/>
    <dgm:cxn modelId="{E32389A3-E076-429B-B7D1-F4D835CED004}" srcId="{A0B6C701-3925-4E71-A66E-AEC9A87EF090}" destId="{D0942EE2-A826-47BF-A24D-D52C47C7F923}" srcOrd="1" destOrd="0" parTransId="{CFB9C08B-2892-49E6-9011-9F22F3FE57E3}" sibTransId="{312C0FAF-E312-4513-811A-58553091E34F}"/>
    <dgm:cxn modelId="{C255E3B7-23FF-4ED7-9B10-A599AE5A87B8}" type="presOf" srcId="{449E9997-848A-473E-A9EC-CCB8C21F0D12}" destId="{229C39D5-3564-48A8-9DDF-ED7E7C59CF8D}" srcOrd="0" destOrd="0" presId="urn:microsoft.com/office/officeart/2008/layout/VerticalCurvedList"/>
    <dgm:cxn modelId="{DDD3E74E-3FFA-4F33-A4AF-9FADB53BE55F}" type="presOf" srcId="{A0B6C701-3925-4E71-A66E-AEC9A87EF090}" destId="{8AE0A29D-0DE9-41A9-BB65-9F0BECC1F061}" srcOrd="0" destOrd="0" presId="urn:microsoft.com/office/officeart/2008/layout/VerticalCurvedList"/>
    <dgm:cxn modelId="{71A7EB2B-3AC5-496C-8BF4-54FCDC0E29AC}" type="presOf" srcId="{E914D706-7709-4285-80EA-F52A4BC51523}" destId="{9F6CFC96-F0BB-40B3-AD4E-8D8335AAEADC}" srcOrd="0" destOrd="0" presId="urn:microsoft.com/office/officeart/2008/layout/VerticalCurvedList"/>
    <dgm:cxn modelId="{A6C3CB4E-2DF2-4408-A3CC-5CDEAF42B514}" srcId="{A0B6C701-3925-4E71-A66E-AEC9A87EF090}" destId="{E914D706-7709-4285-80EA-F52A4BC51523}" srcOrd="2" destOrd="0" parTransId="{C0D4BFCE-604D-4D98-AD88-2B49E3E48D5F}" sibTransId="{1EAAB5F6-8B1F-473E-ADB4-5D62AE5D4476}"/>
    <dgm:cxn modelId="{D1CED1B1-591F-45FF-922F-74882C197EEB}" srcId="{A0B6C701-3925-4E71-A66E-AEC9A87EF090}" destId="{449E9997-848A-473E-A9EC-CCB8C21F0D12}" srcOrd="3" destOrd="0" parTransId="{1E1E0D00-ED0F-4221-87CA-410206D737C4}" sibTransId="{AF20B1C1-F56F-4101-B84C-ED9AE9390EBD}"/>
    <dgm:cxn modelId="{ACB2A5FA-EBC5-4BB5-A207-48E2C6EB071F}" type="presOf" srcId="{35AE2A8E-711C-4325-BFB4-B78E82BB0491}" destId="{15085F20-C908-44EA-B508-C85B95CAC7AC}" srcOrd="0" destOrd="0" presId="urn:microsoft.com/office/officeart/2008/layout/VerticalCurvedList"/>
    <dgm:cxn modelId="{67E96D0F-0FC5-452D-8675-F5F802E78169}" type="presOf" srcId="{D061F543-99A4-4F2D-8965-FCA7713CB5E0}" destId="{443C0A64-A5C5-49C3-9562-92B228DE33DD}" srcOrd="0" destOrd="0" presId="urn:microsoft.com/office/officeart/2008/layout/VerticalCurvedList"/>
    <dgm:cxn modelId="{18ACF784-D190-49B1-BE46-FF55A872F32B}" type="presParOf" srcId="{8AE0A29D-0DE9-41A9-BB65-9F0BECC1F061}" destId="{FB1459EB-F094-46F7-A804-6D00A876FF87}" srcOrd="0" destOrd="0" presId="urn:microsoft.com/office/officeart/2008/layout/VerticalCurvedList"/>
    <dgm:cxn modelId="{E6562A6D-9AA5-4484-BE8F-6632479793AC}" type="presParOf" srcId="{FB1459EB-F094-46F7-A804-6D00A876FF87}" destId="{C8EE4795-A105-4308-B82F-5D9FA8B22858}" srcOrd="0" destOrd="0" presId="urn:microsoft.com/office/officeart/2008/layout/VerticalCurvedList"/>
    <dgm:cxn modelId="{3AED71DB-4E60-416E-BD63-48FC7A7C692E}" type="presParOf" srcId="{C8EE4795-A105-4308-B82F-5D9FA8B22858}" destId="{1CAF201F-A2A2-43A6-ADEC-337F19519948}" srcOrd="0" destOrd="0" presId="urn:microsoft.com/office/officeart/2008/layout/VerticalCurvedList"/>
    <dgm:cxn modelId="{D018FAEA-D7B4-4C98-9B09-0E8CFA345A6F}" type="presParOf" srcId="{C8EE4795-A105-4308-B82F-5D9FA8B22858}" destId="{6CD0A3C2-425B-4E4D-8598-DAC7F48EB16A}" srcOrd="1" destOrd="0" presId="urn:microsoft.com/office/officeart/2008/layout/VerticalCurvedList"/>
    <dgm:cxn modelId="{7F621812-D6AA-4AFF-970D-E2FD228ABD51}" type="presParOf" srcId="{C8EE4795-A105-4308-B82F-5D9FA8B22858}" destId="{43D51863-002E-4676-855E-094D30C8F1EF}" srcOrd="2" destOrd="0" presId="urn:microsoft.com/office/officeart/2008/layout/VerticalCurvedList"/>
    <dgm:cxn modelId="{DD380D6A-9E4E-4AA1-BB55-DB6E607720E9}" type="presParOf" srcId="{C8EE4795-A105-4308-B82F-5D9FA8B22858}" destId="{A6A6A213-C7B4-496E-B0CE-A67D16DC433E}" srcOrd="3" destOrd="0" presId="urn:microsoft.com/office/officeart/2008/layout/VerticalCurvedList"/>
    <dgm:cxn modelId="{8738D68F-400A-4A03-989E-A6338C871DA1}" type="presParOf" srcId="{FB1459EB-F094-46F7-A804-6D00A876FF87}" destId="{443C0A64-A5C5-49C3-9562-92B228DE33DD}" srcOrd="1" destOrd="0" presId="urn:microsoft.com/office/officeart/2008/layout/VerticalCurvedList"/>
    <dgm:cxn modelId="{8CE30A57-6F6D-4EF7-BB6F-E8B1DDE566BF}" type="presParOf" srcId="{FB1459EB-F094-46F7-A804-6D00A876FF87}" destId="{4F14504C-9C37-4F07-920E-7F5A09A5706D}" srcOrd="2" destOrd="0" presId="urn:microsoft.com/office/officeart/2008/layout/VerticalCurvedList"/>
    <dgm:cxn modelId="{9AF0B46C-1FCD-4EA5-9DDA-C9C41E96E50E}" type="presParOf" srcId="{4F14504C-9C37-4F07-920E-7F5A09A5706D}" destId="{CC9D9EF8-4C0A-4A1D-A49E-41731286A0FF}" srcOrd="0" destOrd="0" presId="urn:microsoft.com/office/officeart/2008/layout/VerticalCurvedList"/>
    <dgm:cxn modelId="{E5E6CDF7-DE02-4E1E-ADAF-5EF6C71FF223}" type="presParOf" srcId="{FB1459EB-F094-46F7-A804-6D00A876FF87}" destId="{3B9E8DE1-3E9B-4662-80A9-F8EB5D824EB6}" srcOrd="3" destOrd="0" presId="urn:microsoft.com/office/officeart/2008/layout/VerticalCurvedList"/>
    <dgm:cxn modelId="{47D61A0B-2415-4834-A5EE-43652CA2960C}" type="presParOf" srcId="{FB1459EB-F094-46F7-A804-6D00A876FF87}" destId="{D629005A-6927-45A7-BA60-257BE0CB5B97}" srcOrd="4" destOrd="0" presId="urn:microsoft.com/office/officeart/2008/layout/VerticalCurvedList"/>
    <dgm:cxn modelId="{9573B15D-B7D3-4942-A79C-94C296C0D66A}" type="presParOf" srcId="{D629005A-6927-45A7-BA60-257BE0CB5B97}" destId="{56FE7C3F-AAF9-4D65-942D-5A2C3CB31852}" srcOrd="0" destOrd="0" presId="urn:microsoft.com/office/officeart/2008/layout/VerticalCurvedList"/>
    <dgm:cxn modelId="{C2DA34BD-356F-4580-A8F3-9B7E57CB5915}" type="presParOf" srcId="{FB1459EB-F094-46F7-A804-6D00A876FF87}" destId="{9F6CFC96-F0BB-40B3-AD4E-8D8335AAEADC}" srcOrd="5" destOrd="0" presId="urn:microsoft.com/office/officeart/2008/layout/VerticalCurvedList"/>
    <dgm:cxn modelId="{2F59E9E2-3725-44C4-A094-C14764E1BFA5}" type="presParOf" srcId="{FB1459EB-F094-46F7-A804-6D00A876FF87}" destId="{7453D3BB-9174-4120-8AE1-7EF964148EDA}" srcOrd="6" destOrd="0" presId="urn:microsoft.com/office/officeart/2008/layout/VerticalCurvedList"/>
    <dgm:cxn modelId="{259654D5-C2E4-48D3-BE78-2558E16DE5D1}" type="presParOf" srcId="{7453D3BB-9174-4120-8AE1-7EF964148EDA}" destId="{84769E95-B1A9-4555-8DE5-C9CBF2959226}" srcOrd="0" destOrd="0" presId="urn:microsoft.com/office/officeart/2008/layout/VerticalCurvedList"/>
    <dgm:cxn modelId="{2A7BF3CB-5CB1-4558-BDBA-6BAE09F4D568}" type="presParOf" srcId="{FB1459EB-F094-46F7-A804-6D00A876FF87}" destId="{229C39D5-3564-48A8-9DDF-ED7E7C59CF8D}" srcOrd="7" destOrd="0" presId="urn:microsoft.com/office/officeart/2008/layout/VerticalCurvedList"/>
    <dgm:cxn modelId="{3DFC37D2-5E80-44E3-B8A4-06F6A1975079}" type="presParOf" srcId="{FB1459EB-F094-46F7-A804-6D00A876FF87}" destId="{FB9BF7CC-8BFE-4524-87F5-3FEBF4624C75}" srcOrd="8" destOrd="0" presId="urn:microsoft.com/office/officeart/2008/layout/VerticalCurvedList"/>
    <dgm:cxn modelId="{501822C8-6E5A-4CE3-960C-B4EB47A48CD3}" type="presParOf" srcId="{FB9BF7CC-8BFE-4524-87F5-3FEBF4624C75}" destId="{BEC11C59-EBA6-4D69-A131-6FBD2752D2C7}" srcOrd="0" destOrd="0" presId="urn:microsoft.com/office/officeart/2008/layout/VerticalCurvedList"/>
    <dgm:cxn modelId="{4645F38D-FCAF-4C53-AC80-D28E8129AC11}" type="presParOf" srcId="{FB1459EB-F094-46F7-A804-6D00A876FF87}" destId="{0D779612-E2E4-43B8-99E5-24E377AD80C7}" srcOrd="9" destOrd="0" presId="urn:microsoft.com/office/officeart/2008/layout/VerticalCurvedList"/>
    <dgm:cxn modelId="{96C30A90-18AD-4F89-B3C0-1120898651ED}" type="presParOf" srcId="{FB1459EB-F094-46F7-A804-6D00A876FF87}" destId="{4C214D4F-4B36-48A5-992C-05BAAAE3D06A}" srcOrd="10" destOrd="0" presId="urn:microsoft.com/office/officeart/2008/layout/VerticalCurvedList"/>
    <dgm:cxn modelId="{5F8CB95E-712F-4639-9946-1E9A5DD7B5D3}" type="presParOf" srcId="{4C214D4F-4B36-48A5-992C-05BAAAE3D06A}" destId="{B6BC41A8-2755-4243-ADC1-DE05E61E265D}" srcOrd="0" destOrd="0" presId="urn:microsoft.com/office/officeart/2008/layout/VerticalCurvedList"/>
    <dgm:cxn modelId="{6B0BA127-48CC-4235-A395-9F79F7004C08}" type="presParOf" srcId="{FB1459EB-F094-46F7-A804-6D00A876FF87}" destId="{15085F20-C908-44EA-B508-C85B95CAC7AC}" srcOrd="11" destOrd="0" presId="urn:microsoft.com/office/officeart/2008/layout/VerticalCurvedList"/>
    <dgm:cxn modelId="{881E4632-F0C5-4255-BFB2-198C3EE9C191}" type="presParOf" srcId="{FB1459EB-F094-46F7-A804-6D00A876FF87}" destId="{3919B778-17D5-4FA1-BD00-B8155FC8D55D}" srcOrd="12" destOrd="0" presId="urn:microsoft.com/office/officeart/2008/layout/VerticalCurvedList"/>
    <dgm:cxn modelId="{A5E0BA6E-ED8C-4C08-801F-45DCCAF750A5}" type="presParOf" srcId="{3919B778-17D5-4FA1-BD00-B8155FC8D55D}" destId="{2E3A0B6B-8FD2-4EE3-807F-D6AD4D43EEB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B32F74-2BB6-4D21-A84B-FDE964E747D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AD0E4B00-F389-4510-8496-1AF181ABEEA6}">
      <dgm:prSet phldrT="[Text]" custT="1"/>
      <dgm:spPr/>
      <dgm:t>
        <a:bodyPr/>
        <a:lstStyle/>
        <a:p>
          <a:pPr algn="r" rtl="1"/>
          <a:r>
            <a:rPr lang="fa-IR" sz="2400" dirty="0" smtClean="0">
              <a:cs typeface="B Nazanin" panose="00000400000000000000" pitchFamily="2" charset="-78"/>
            </a:rPr>
            <a:t>شامل چندین رستوران، یک مغازه جوشکاری، گالری ها و هتل ها ( از تک اتاقه و ارزان قیمت تا مجموعه های مجلل )</a:t>
          </a:r>
          <a:endParaRPr lang="fa-IR" sz="2400" dirty="0">
            <a:cs typeface="B Nazanin" panose="00000400000000000000" pitchFamily="2" charset="-78"/>
          </a:endParaRPr>
        </a:p>
      </dgm:t>
    </dgm:pt>
    <dgm:pt modelId="{B64A0718-6000-452E-B8B3-331F34172534}" type="parTrans" cxnId="{0E14E517-C4B4-4E9B-A5E9-0FA300E8A3BA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57968E0C-FDE8-45AE-9961-2C895A971347}" type="sibTrans" cxnId="{0E14E517-C4B4-4E9B-A5E9-0FA300E8A3BA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100E2FAD-B052-4653-A9D6-397E0C6458E5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Nazanin" panose="00000400000000000000" pitchFamily="2" charset="-78"/>
            </a:rPr>
            <a:t>دارای درختان لاندن پلین و نیمکت هایی برای نشستن و مکان هایی ویژه کودکان</a:t>
          </a:r>
          <a:endParaRPr lang="fa-IR" sz="2600" dirty="0">
            <a:cs typeface="B Nazanin" panose="00000400000000000000" pitchFamily="2" charset="-78"/>
          </a:endParaRPr>
        </a:p>
      </dgm:t>
    </dgm:pt>
    <dgm:pt modelId="{6ADD0F05-78BA-4487-9915-778D030B656F}" type="parTrans" cxnId="{4CC5AC8C-8E91-41EE-AF2B-BA97FCDB4C20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BBB00C98-7E0B-4DCE-8E2C-CCC1A9CEFF3A}" type="sibTrans" cxnId="{4CC5AC8C-8E91-41EE-AF2B-BA97FCDB4C20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806AAEC3-19DA-4CA2-9112-12CA23549059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Nazanin" panose="00000400000000000000" pitchFamily="2" charset="-78"/>
            </a:rPr>
            <a:t>احاطه شدن پارک توسط یک خیابان یکطرفه ( حداکثر سرعت 10 مایل بر ساعت )</a:t>
          </a:r>
          <a:endParaRPr lang="fa-IR" sz="2600" dirty="0">
            <a:cs typeface="B Nazanin" panose="00000400000000000000" pitchFamily="2" charset="-78"/>
          </a:endParaRPr>
        </a:p>
      </dgm:t>
    </dgm:pt>
    <dgm:pt modelId="{785AECB0-81AB-4FCA-ABF9-B4303645EE21}" type="parTrans" cxnId="{76AE01B1-0A8A-4892-B6D8-50B4B22775F7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E0B68A5E-F810-497A-B749-0A308CFA5BC8}" type="sibTrans" cxnId="{76AE01B1-0A8A-4892-B6D8-50B4B22775F7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E23C05FC-6C03-40C8-B87D-C82D7BFA3560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Nazanin" panose="00000400000000000000" pitchFamily="2" charset="-78"/>
            </a:rPr>
            <a:t>از چهاربلوک شهری بریده شده</a:t>
          </a:r>
          <a:endParaRPr lang="fa-IR" sz="2600" dirty="0">
            <a:cs typeface="B Nazanin" panose="00000400000000000000" pitchFamily="2" charset="-78"/>
          </a:endParaRPr>
        </a:p>
      </dgm:t>
    </dgm:pt>
    <dgm:pt modelId="{754CB222-CFA9-4EC4-85A4-2740F148E850}" type="parTrans" cxnId="{6828E7C7-90D4-4584-A366-47915D56D21E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775E8B31-7B7D-4781-A16F-DCFCE570F807}" type="sibTrans" cxnId="{6828E7C7-90D4-4584-A366-47915D56D21E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D64E32A8-6E18-4ACA-8CE7-2DC167781D90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Nazanin" panose="00000400000000000000" pitchFamily="2" charset="-78"/>
            </a:rPr>
            <a:t>اختلاطی از کاربری ها</a:t>
          </a:r>
          <a:endParaRPr lang="fa-IR" sz="2600" dirty="0">
            <a:cs typeface="B Nazanin" panose="00000400000000000000" pitchFamily="2" charset="-78"/>
          </a:endParaRPr>
        </a:p>
      </dgm:t>
    </dgm:pt>
    <dgm:pt modelId="{3FF27D0E-6B78-433B-9C33-82BF21E42109}" type="parTrans" cxnId="{98D57851-BA49-4CA5-BD90-AEDB7676B616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DC26C301-DFAF-4ECB-ABDD-C0602FFF8DB8}" type="sibTrans" cxnId="{98D57851-BA49-4CA5-BD90-AEDB7676B616}">
      <dgm:prSet/>
      <dgm:spPr/>
      <dgm:t>
        <a:bodyPr/>
        <a:lstStyle/>
        <a:p>
          <a:pPr rtl="1"/>
          <a:endParaRPr lang="fa-IR" sz="2600">
            <a:cs typeface="B Nazanin" panose="00000400000000000000" pitchFamily="2" charset="-78"/>
          </a:endParaRPr>
        </a:p>
      </dgm:t>
    </dgm:pt>
    <dgm:pt modelId="{4A9AD6EC-6B50-4F02-90A8-E4925806E1F9}" type="pres">
      <dgm:prSet presAssocID="{E7B32F74-2BB6-4D21-A84B-FDE964E747D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4E259F3-E77F-4944-AA45-9CC930D1412D}" type="pres">
      <dgm:prSet presAssocID="{E7B32F74-2BB6-4D21-A84B-FDE964E747DF}" presName="Name1" presStyleCnt="0"/>
      <dgm:spPr/>
    </dgm:pt>
    <dgm:pt modelId="{6B827320-D284-4E4E-9499-CDC05B27B562}" type="pres">
      <dgm:prSet presAssocID="{E7B32F74-2BB6-4D21-A84B-FDE964E747DF}" presName="cycle" presStyleCnt="0"/>
      <dgm:spPr/>
    </dgm:pt>
    <dgm:pt modelId="{07EB8BC9-B66D-41A7-B994-E842DC6C19FC}" type="pres">
      <dgm:prSet presAssocID="{E7B32F74-2BB6-4D21-A84B-FDE964E747DF}" presName="srcNode" presStyleLbl="node1" presStyleIdx="0" presStyleCnt="5"/>
      <dgm:spPr/>
    </dgm:pt>
    <dgm:pt modelId="{F5682F50-2532-412D-846E-A9A80B17976E}" type="pres">
      <dgm:prSet presAssocID="{E7B32F74-2BB6-4D21-A84B-FDE964E747DF}" presName="conn" presStyleLbl="parChTrans1D2" presStyleIdx="0" presStyleCnt="1"/>
      <dgm:spPr/>
      <dgm:t>
        <a:bodyPr/>
        <a:lstStyle/>
        <a:p>
          <a:endParaRPr lang="en-US"/>
        </a:p>
      </dgm:t>
    </dgm:pt>
    <dgm:pt modelId="{0BE3AD1C-BCF2-4080-A4E3-5185FA155939}" type="pres">
      <dgm:prSet presAssocID="{E7B32F74-2BB6-4D21-A84B-FDE964E747DF}" presName="extraNode" presStyleLbl="node1" presStyleIdx="0" presStyleCnt="5"/>
      <dgm:spPr/>
    </dgm:pt>
    <dgm:pt modelId="{2724BCE4-DC71-4483-AEA6-B635D4C9D045}" type="pres">
      <dgm:prSet presAssocID="{E7B32F74-2BB6-4D21-A84B-FDE964E747DF}" presName="dstNode" presStyleLbl="node1" presStyleIdx="0" presStyleCnt="5"/>
      <dgm:spPr/>
    </dgm:pt>
    <dgm:pt modelId="{AF83F955-222C-4928-B056-83C21895FB40}" type="pres">
      <dgm:prSet presAssocID="{AD0E4B00-F389-4510-8496-1AF181ABEEA6}" presName="text_1" presStyleLbl="node1" presStyleIdx="0" presStyleCnt="5" custScaleY="10604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EC6D574-95A0-43C0-A77D-66BA43AD2CF1}" type="pres">
      <dgm:prSet presAssocID="{AD0E4B00-F389-4510-8496-1AF181ABEEA6}" presName="accent_1" presStyleCnt="0"/>
      <dgm:spPr/>
    </dgm:pt>
    <dgm:pt modelId="{6EDAC57A-1148-4356-8BCA-C36DABF4770F}" type="pres">
      <dgm:prSet presAssocID="{AD0E4B00-F389-4510-8496-1AF181ABEEA6}" presName="accentRepeatNode" presStyleLbl="solidFgAcc1" presStyleIdx="0" presStyleCnt="5" custScaleX="115994" custScaleY="117680"/>
      <dgm:spPr/>
    </dgm:pt>
    <dgm:pt modelId="{4FDE226E-8273-41A6-A771-DC012F5273DF}" type="pres">
      <dgm:prSet presAssocID="{100E2FAD-B052-4653-A9D6-397E0C6458E5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AB7F92C-83D0-40CC-A8AB-448B98B86887}" type="pres">
      <dgm:prSet presAssocID="{100E2FAD-B052-4653-A9D6-397E0C6458E5}" presName="accent_2" presStyleCnt="0"/>
      <dgm:spPr/>
    </dgm:pt>
    <dgm:pt modelId="{77551CD6-07FE-4131-9A9E-86A2D07CE373}" type="pres">
      <dgm:prSet presAssocID="{100E2FAD-B052-4653-A9D6-397E0C6458E5}" presName="accentRepeatNode" presStyleLbl="solidFgAcc1" presStyleIdx="1" presStyleCnt="5"/>
      <dgm:spPr/>
    </dgm:pt>
    <dgm:pt modelId="{42095C06-C75F-45A7-A797-35A622AFABAE}" type="pres">
      <dgm:prSet presAssocID="{806AAEC3-19DA-4CA2-9112-12CA23549059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3166CED-01C9-4A89-8651-D17F7852EEEB}" type="pres">
      <dgm:prSet presAssocID="{806AAEC3-19DA-4CA2-9112-12CA23549059}" presName="accent_3" presStyleCnt="0"/>
      <dgm:spPr/>
    </dgm:pt>
    <dgm:pt modelId="{9CF716BF-07A7-46BF-8E3C-73548D5CFEBC}" type="pres">
      <dgm:prSet presAssocID="{806AAEC3-19DA-4CA2-9112-12CA23549059}" presName="accentRepeatNode" presStyleLbl="solidFgAcc1" presStyleIdx="2" presStyleCnt="5"/>
      <dgm:spPr/>
    </dgm:pt>
    <dgm:pt modelId="{03C934F8-FAB0-4AD2-AA27-34BF2DF084C2}" type="pres">
      <dgm:prSet presAssocID="{E23C05FC-6C03-40C8-B87D-C82D7BFA356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6293261-7DFC-4767-99E5-A5B210A1ABED}" type="pres">
      <dgm:prSet presAssocID="{E23C05FC-6C03-40C8-B87D-C82D7BFA3560}" presName="accent_4" presStyleCnt="0"/>
      <dgm:spPr/>
    </dgm:pt>
    <dgm:pt modelId="{30022887-7538-442B-BA4F-E43EF961EAAD}" type="pres">
      <dgm:prSet presAssocID="{E23C05FC-6C03-40C8-B87D-C82D7BFA3560}" presName="accentRepeatNode" presStyleLbl="solidFgAcc1" presStyleIdx="3" presStyleCnt="5"/>
      <dgm:spPr/>
    </dgm:pt>
    <dgm:pt modelId="{EE44C64F-6040-4AEA-B8C7-703C43B3B397}" type="pres">
      <dgm:prSet presAssocID="{D64E32A8-6E18-4ACA-8CE7-2DC167781D90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25694D-B8FF-431F-A45E-1FF3F42AE791}" type="pres">
      <dgm:prSet presAssocID="{D64E32A8-6E18-4ACA-8CE7-2DC167781D90}" presName="accent_5" presStyleCnt="0"/>
      <dgm:spPr/>
    </dgm:pt>
    <dgm:pt modelId="{69231F15-D34E-463C-BF6E-D39E270207DC}" type="pres">
      <dgm:prSet presAssocID="{D64E32A8-6E18-4ACA-8CE7-2DC167781D90}" presName="accentRepeatNode" presStyleLbl="solidFgAcc1" presStyleIdx="4" presStyleCnt="5"/>
      <dgm:spPr/>
    </dgm:pt>
  </dgm:ptLst>
  <dgm:cxnLst>
    <dgm:cxn modelId="{0E14E517-C4B4-4E9B-A5E9-0FA300E8A3BA}" srcId="{E7B32F74-2BB6-4D21-A84B-FDE964E747DF}" destId="{AD0E4B00-F389-4510-8496-1AF181ABEEA6}" srcOrd="0" destOrd="0" parTransId="{B64A0718-6000-452E-B8B3-331F34172534}" sibTransId="{57968E0C-FDE8-45AE-9961-2C895A971347}"/>
    <dgm:cxn modelId="{6828E7C7-90D4-4584-A366-47915D56D21E}" srcId="{E7B32F74-2BB6-4D21-A84B-FDE964E747DF}" destId="{E23C05FC-6C03-40C8-B87D-C82D7BFA3560}" srcOrd="3" destOrd="0" parTransId="{754CB222-CFA9-4EC4-85A4-2740F148E850}" sibTransId="{775E8B31-7B7D-4781-A16F-DCFCE570F807}"/>
    <dgm:cxn modelId="{FA061DF0-25BF-4E03-9FDE-CA8C71F9F51B}" type="presOf" srcId="{AD0E4B00-F389-4510-8496-1AF181ABEEA6}" destId="{AF83F955-222C-4928-B056-83C21895FB40}" srcOrd="0" destOrd="0" presId="urn:microsoft.com/office/officeart/2008/layout/VerticalCurvedList"/>
    <dgm:cxn modelId="{76AE01B1-0A8A-4892-B6D8-50B4B22775F7}" srcId="{E7B32F74-2BB6-4D21-A84B-FDE964E747DF}" destId="{806AAEC3-19DA-4CA2-9112-12CA23549059}" srcOrd="2" destOrd="0" parTransId="{785AECB0-81AB-4FCA-ABF9-B4303645EE21}" sibTransId="{E0B68A5E-F810-497A-B749-0A308CFA5BC8}"/>
    <dgm:cxn modelId="{9FC37665-90BC-41E2-91DA-1815A8888FBB}" type="presOf" srcId="{57968E0C-FDE8-45AE-9961-2C895A971347}" destId="{F5682F50-2532-412D-846E-A9A80B17976E}" srcOrd="0" destOrd="0" presId="urn:microsoft.com/office/officeart/2008/layout/VerticalCurvedList"/>
    <dgm:cxn modelId="{4CC5AC8C-8E91-41EE-AF2B-BA97FCDB4C20}" srcId="{E7B32F74-2BB6-4D21-A84B-FDE964E747DF}" destId="{100E2FAD-B052-4653-A9D6-397E0C6458E5}" srcOrd="1" destOrd="0" parTransId="{6ADD0F05-78BA-4487-9915-778D030B656F}" sibTransId="{BBB00C98-7E0B-4DCE-8E2C-CCC1A9CEFF3A}"/>
    <dgm:cxn modelId="{47575248-3196-4281-9BC1-5F757B1D4279}" type="presOf" srcId="{E7B32F74-2BB6-4D21-A84B-FDE964E747DF}" destId="{4A9AD6EC-6B50-4F02-90A8-E4925806E1F9}" srcOrd="0" destOrd="0" presId="urn:microsoft.com/office/officeart/2008/layout/VerticalCurvedList"/>
    <dgm:cxn modelId="{98D57851-BA49-4CA5-BD90-AEDB7676B616}" srcId="{E7B32F74-2BB6-4D21-A84B-FDE964E747DF}" destId="{D64E32A8-6E18-4ACA-8CE7-2DC167781D90}" srcOrd="4" destOrd="0" parTransId="{3FF27D0E-6B78-433B-9C33-82BF21E42109}" sibTransId="{DC26C301-DFAF-4ECB-ABDD-C0602FFF8DB8}"/>
    <dgm:cxn modelId="{F2D6B613-9C7B-4DD4-948A-67A840DC9ECC}" type="presOf" srcId="{E23C05FC-6C03-40C8-B87D-C82D7BFA3560}" destId="{03C934F8-FAB0-4AD2-AA27-34BF2DF084C2}" srcOrd="0" destOrd="0" presId="urn:microsoft.com/office/officeart/2008/layout/VerticalCurvedList"/>
    <dgm:cxn modelId="{4C1107A2-1A1D-4F30-93DB-0741D2AA2DCD}" type="presOf" srcId="{100E2FAD-B052-4653-A9D6-397E0C6458E5}" destId="{4FDE226E-8273-41A6-A771-DC012F5273DF}" srcOrd="0" destOrd="0" presId="urn:microsoft.com/office/officeart/2008/layout/VerticalCurvedList"/>
    <dgm:cxn modelId="{573ABB67-6BFE-4305-9226-6EB0E6240647}" type="presOf" srcId="{806AAEC3-19DA-4CA2-9112-12CA23549059}" destId="{42095C06-C75F-45A7-A797-35A622AFABAE}" srcOrd="0" destOrd="0" presId="urn:microsoft.com/office/officeart/2008/layout/VerticalCurvedList"/>
    <dgm:cxn modelId="{E89401BB-2C3F-4DD9-8996-B4C176961138}" type="presOf" srcId="{D64E32A8-6E18-4ACA-8CE7-2DC167781D90}" destId="{EE44C64F-6040-4AEA-B8C7-703C43B3B397}" srcOrd="0" destOrd="0" presId="urn:microsoft.com/office/officeart/2008/layout/VerticalCurvedList"/>
    <dgm:cxn modelId="{ACEF29A8-CBD6-4606-94A4-E48B88AE4BE9}" type="presParOf" srcId="{4A9AD6EC-6B50-4F02-90A8-E4925806E1F9}" destId="{F4E259F3-E77F-4944-AA45-9CC930D1412D}" srcOrd="0" destOrd="0" presId="urn:microsoft.com/office/officeart/2008/layout/VerticalCurvedList"/>
    <dgm:cxn modelId="{1332420A-2B85-40DE-A276-FC5000828254}" type="presParOf" srcId="{F4E259F3-E77F-4944-AA45-9CC930D1412D}" destId="{6B827320-D284-4E4E-9499-CDC05B27B562}" srcOrd="0" destOrd="0" presId="urn:microsoft.com/office/officeart/2008/layout/VerticalCurvedList"/>
    <dgm:cxn modelId="{1E06AA50-8F8B-46EA-968B-48F2865C9652}" type="presParOf" srcId="{6B827320-D284-4E4E-9499-CDC05B27B562}" destId="{07EB8BC9-B66D-41A7-B994-E842DC6C19FC}" srcOrd="0" destOrd="0" presId="urn:microsoft.com/office/officeart/2008/layout/VerticalCurvedList"/>
    <dgm:cxn modelId="{9E9C888B-6522-404D-96CD-4384F1B2E005}" type="presParOf" srcId="{6B827320-D284-4E4E-9499-CDC05B27B562}" destId="{F5682F50-2532-412D-846E-A9A80B17976E}" srcOrd="1" destOrd="0" presId="urn:microsoft.com/office/officeart/2008/layout/VerticalCurvedList"/>
    <dgm:cxn modelId="{5ED2533A-1533-41FE-8CFA-2B44423D0850}" type="presParOf" srcId="{6B827320-D284-4E4E-9499-CDC05B27B562}" destId="{0BE3AD1C-BCF2-4080-A4E3-5185FA155939}" srcOrd="2" destOrd="0" presId="urn:microsoft.com/office/officeart/2008/layout/VerticalCurvedList"/>
    <dgm:cxn modelId="{6BEBE80C-E617-4037-BEDF-823FF8523EAD}" type="presParOf" srcId="{6B827320-D284-4E4E-9499-CDC05B27B562}" destId="{2724BCE4-DC71-4483-AEA6-B635D4C9D045}" srcOrd="3" destOrd="0" presId="urn:microsoft.com/office/officeart/2008/layout/VerticalCurvedList"/>
    <dgm:cxn modelId="{CEFECF5C-C65B-469F-B29A-391F12972582}" type="presParOf" srcId="{F4E259F3-E77F-4944-AA45-9CC930D1412D}" destId="{AF83F955-222C-4928-B056-83C21895FB40}" srcOrd="1" destOrd="0" presId="urn:microsoft.com/office/officeart/2008/layout/VerticalCurvedList"/>
    <dgm:cxn modelId="{CAFA01DF-D3AA-4A3E-B143-BAE9D795C0C6}" type="presParOf" srcId="{F4E259F3-E77F-4944-AA45-9CC930D1412D}" destId="{EEC6D574-95A0-43C0-A77D-66BA43AD2CF1}" srcOrd="2" destOrd="0" presId="urn:microsoft.com/office/officeart/2008/layout/VerticalCurvedList"/>
    <dgm:cxn modelId="{1B78DFA8-DD93-42A8-B0A5-4C58BC9F64FC}" type="presParOf" srcId="{EEC6D574-95A0-43C0-A77D-66BA43AD2CF1}" destId="{6EDAC57A-1148-4356-8BCA-C36DABF4770F}" srcOrd="0" destOrd="0" presId="urn:microsoft.com/office/officeart/2008/layout/VerticalCurvedList"/>
    <dgm:cxn modelId="{8C80E8A1-525B-4004-B042-9468390864A8}" type="presParOf" srcId="{F4E259F3-E77F-4944-AA45-9CC930D1412D}" destId="{4FDE226E-8273-41A6-A771-DC012F5273DF}" srcOrd="3" destOrd="0" presId="urn:microsoft.com/office/officeart/2008/layout/VerticalCurvedList"/>
    <dgm:cxn modelId="{62D54B8C-F5DD-4066-B5E8-037B95B2742D}" type="presParOf" srcId="{F4E259F3-E77F-4944-AA45-9CC930D1412D}" destId="{4AB7F92C-83D0-40CC-A8AB-448B98B86887}" srcOrd="4" destOrd="0" presId="urn:microsoft.com/office/officeart/2008/layout/VerticalCurvedList"/>
    <dgm:cxn modelId="{A034EDC9-95CE-4A30-814E-EFD237A4D36C}" type="presParOf" srcId="{4AB7F92C-83D0-40CC-A8AB-448B98B86887}" destId="{77551CD6-07FE-4131-9A9E-86A2D07CE373}" srcOrd="0" destOrd="0" presId="urn:microsoft.com/office/officeart/2008/layout/VerticalCurvedList"/>
    <dgm:cxn modelId="{CDD7510F-8720-48CC-A889-6824F79B7200}" type="presParOf" srcId="{F4E259F3-E77F-4944-AA45-9CC930D1412D}" destId="{42095C06-C75F-45A7-A797-35A622AFABAE}" srcOrd="5" destOrd="0" presId="urn:microsoft.com/office/officeart/2008/layout/VerticalCurvedList"/>
    <dgm:cxn modelId="{DA3A7EC0-4564-4A81-85AD-88A0B04CB26B}" type="presParOf" srcId="{F4E259F3-E77F-4944-AA45-9CC930D1412D}" destId="{A3166CED-01C9-4A89-8651-D17F7852EEEB}" srcOrd="6" destOrd="0" presId="urn:microsoft.com/office/officeart/2008/layout/VerticalCurvedList"/>
    <dgm:cxn modelId="{A072F9D3-40F1-4BFD-90B5-1773BC998E64}" type="presParOf" srcId="{A3166CED-01C9-4A89-8651-D17F7852EEEB}" destId="{9CF716BF-07A7-46BF-8E3C-73548D5CFEBC}" srcOrd="0" destOrd="0" presId="urn:microsoft.com/office/officeart/2008/layout/VerticalCurvedList"/>
    <dgm:cxn modelId="{9B7D71B9-6925-4A56-A6EC-7C57B7D7F898}" type="presParOf" srcId="{F4E259F3-E77F-4944-AA45-9CC930D1412D}" destId="{03C934F8-FAB0-4AD2-AA27-34BF2DF084C2}" srcOrd="7" destOrd="0" presId="urn:microsoft.com/office/officeart/2008/layout/VerticalCurvedList"/>
    <dgm:cxn modelId="{623FA514-300C-41CD-9470-043686657654}" type="presParOf" srcId="{F4E259F3-E77F-4944-AA45-9CC930D1412D}" destId="{C6293261-7DFC-4767-99E5-A5B210A1ABED}" srcOrd="8" destOrd="0" presId="urn:microsoft.com/office/officeart/2008/layout/VerticalCurvedList"/>
    <dgm:cxn modelId="{992D5F7A-D670-4FC8-8C9E-1AC0C95288C4}" type="presParOf" srcId="{C6293261-7DFC-4767-99E5-A5B210A1ABED}" destId="{30022887-7538-442B-BA4F-E43EF961EAAD}" srcOrd="0" destOrd="0" presId="urn:microsoft.com/office/officeart/2008/layout/VerticalCurvedList"/>
    <dgm:cxn modelId="{2C307F59-CA8A-4BDB-AFEF-EDEC34FC907B}" type="presParOf" srcId="{F4E259F3-E77F-4944-AA45-9CC930D1412D}" destId="{EE44C64F-6040-4AEA-B8C7-703C43B3B397}" srcOrd="9" destOrd="0" presId="urn:microsoft.com/office/officeart/2008/layout/VerticalCurvedList"/>
    <dgm:cxn modelId="{6D5F1169-69EB-4B68-A730-8950C4D36F4E}" type="presParOf" srcId="{F4E259F3-E77F-4944-AA45-9CC930D1412D}" destId="{AB25694D-B8FF-431F-A45E-1FF3F42AE791}" srcOrd="10" destOrd="0" presId="urn:microsoft.com/office/officeart/2008/layout/VerticalCurvedList"/>
    <dgm:cxn modelId="{F10A2CFA-3DFE-4102-B926-914293DC7936}" type="presParOf" srcId="{AB25694D-B8FF-431F-A45E-1FF3F42AE791}" destId="{69231F15-D34E-463C-BF6E-D39E270207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970AF8-DD94-47EE-BB09-389746415606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435A0460-6742-4A67-8368-B1D9CFDC409B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anose="00000400000000000000" pitchFamily="2" charset="-78"/>
            </a:rPr>
            <a:t>پاسخگویی به طبیعت</a:t>
          </a:r>
          <a:endParaRPr lang="fa-IR" sz="2400" b="1" dirty="0">
            <a:cs typeface="B Nazanin" panose="00000400000000000000" pitchFamily="2" charset="-78"/>
          </a:endParaRPr>
        </a:p>
      </dgm:t>
    </dgm:pt>
    <dgm:pt modelId="{AFD40F29-40D2-4119-AC15-CF07EFC86ED7}" type="parTrans" cxnId="{11501751-AEC9-497A-915B-9BECB3A621DD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5C0BF260-FCDB-4A50-B444-B3F16538DFAB}" type="sibTrans" cxnId="{11501751-AEC9-497A-915B-9BECB3A621DD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F0BF1D88-EFBE-4313-BF39-91F5A832A5E6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anose="00000400000000000000" pitchFamily="2" charset="-78"/>
            </a:rPr>
            <a:t>انسجام و یکپارچگی عناصر کالبدی</a:t>
          </a:r>
          <a:endParaRPr lang="fa-IR" sz="2400" b="1" dirty="0">
            <a:cs typeface="B Nazanin" panose="00000400000000000000" pitchFamily="2" charset="-78"/>
          </a:endParaRPr>
        </a:p>
      </dgm:t>
    </dgm:pt>
    <dgm:pt modelId="{94CC83E0-C30C-4A66-8412-C8F8D8081ECA}" type="parTrans" cxnId="{16645680-B6DC-4DB1-AF7D-44DC66E76A43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7368F9C0-D82A-4252-9751-8257DD36632C}" type="sibTrans" cxnId="{16645680-B6DC-4DB1-AF7D-44DC66E76A43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0D7656AA-AC6F-403D-8441-0CEF4FB4047C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anose="00000400000000000000" pitchFamily="2" charset="-78"/>
            </a:rPr>
            <a:t>طراحی به وسیله رجوع به سوابق</a:t>
          </a:r>
          <a:endParaRPr lang="fa-IR" sz="2400" b="1" dirty="0">
            <a:cs typeface="B Nazanin" panose="00000400000000000000" pitchFamily="2" charset="-78"/>
          </a:endParaRPr>
        </a:p>
      </dgm:t>
    </dgm:pt>
    <dgm:pt modelId="{42F07518-0775-4719-918C-6F8BCEECE291}" type="parTrans" cxnId="{D245D93B-4408-4E67-B77A-01C814ACE5F9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AC930CBE-E87A-449D-8F05-D22FF614856E}" type="sibTrans" cxnId="{D245D93B-4408-4E67-B77A-01C814ACE5F9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53DFDC76-FD3E-4F4A-AC07-BBFD215DD1E3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anose="00000400000000000000" pitchFamily="2" charset="-78"/>
            </a:rPr>
            <a:t>تمایز بین مسکن و یادمان</a:t>
          </a:r>
          <a:endParaRPr lang="fa-IR" sz="2400" b="1" dirty="0">
            <a:cs typeface="B Nazanin" panose="00000400000000000000" pitchFamily="2" charset="-78"/>
          </a:endParaRPr>
        </a:p>
      </dgm:t>
    </dgm:pt>
    <dgm:pt modelId="{FEDBDAFB-7FFB-4FB9-A1B5-0D73E61E04FE}" type="parTrans" cxnId="{9C7115F9-03CB-46F8-A45A-DE0AB809F223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11CB22B3-55DE-41F5-8DCB-6B53CDDD7FEC}" type="sibTrans" cxnId="{9C7115F9-03CB-46F8-A45A-DE0AB809F223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7ABB5D8D-6E75-48AC-AB66-4244C3A2B6EF}">
      <dgm:prSet phldrT="[Text]" custT="1"/>
      <dgm:spPr/>
      <dgm:t>
        <a:bodyPr/>
        <a:lstStyle/>
        <a:p>
          <a:pPr rtl="1"/>
          <a:r>
            <a:rPr lang="fa-IR" sz="2400" b="1" dirty="0" smtClean="0">
              <a:cs typeface="B Nazanin" panose="00000400000000000000" pitchFamily="2" charset="-78"/>
            </a:rPr>
            <a:t>اقدام در چارچوب منطقه ای</a:t>
          </a:r>
          <a:endParaRPr lang="fa-IR" sz="2400" b="1" dirty="0">
            <a:cs typeface="B Nazanin" panose="00000400000000000000" pitchFamily="2" charset="-78"/>
          </a:endParaRPr>
        </a:p>
      </dgm:t>
    </dgm:pt>
    <dgm:pt modelId="{CF78485E-2D7D-4165-B259-6DBCC00EA23A}" type="parTrans" cxnId="{9D131FD1-E269-48D6-A2C6-5DA60025ADED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FC4251D4-9E4E-44C9-9C0F-C59CC8AD6192}" type="sibTrans" cxnId="{9D131FD1-E269-48D6-A2C6-5DA60025ADED}">
      <dgm:prSet/>
      <dgm:spPr/>
      <dgm:t>
        <a:bodyPr/>
        <a:lstStyle/>
        <a:p>
          <a:pPr rtl="1"/>
          <a:endParaRPr lang="fa-IR" sz="2400" b="1">
            <a:cs typeface="B Nazanin" panose="00000400000000000000" pitchFamily="2" charset="-78"/>
          </a:endParaRPr>
        </a:p>
      </dgm:t>
    </dgm:pt>
    <dgm:pt modelId="{5755BF41-C0ED-4A9A-81E3-E84B54A8032E}" type="pres">
      <dgm:prSet presAssocID="{AF970AF8-DD94-47EE-BB09-3897464156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D51317-A170-479D-9901-A597E96FFE1A}" type="pres">
      <dgm:prSet presAssocID="{435A0460-6742-4A67-8368-B1D9CFDC409B}" presName="Name5" presStyleLbl="vennNode1" presStyleIdx="0" presStyleCnt="5" custLinFactNeighborY="5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8103E-61BD-423E-A876-A06B06634E98}" type="pres">
      <dgm:prSet presAssocID="{5C0BF260-FCDB-4A50-B444-B3F16538DFAB}" presName="space" presStyleCnt="0"/>
      <dgm:spPr/>
    </dgm:pt>
    <dgm:pt modelId="{DA937BBC-3DC2-41D7-B35B-A9E85FDA7AD4}" type="pres">
      <dgm:prSet presAssocID="{F0BF1D88-EFBE-4313-BF39-91F5A832A5E6}" presName="Name5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A76FAB-7AB9-46BA-905F-61ED804F021F}" type="pres">
      <dgm:prSet presAssocID="{7368F9C0-D82A-4252-9751-8257DD36632C}" presName="space" presStyleCnt="0"/>
      <dgm:spPr/>
    </dgm:pt>
    <dgm:pt modelId="{5059B081-E4D0-4A8A-8707-802651312C52}" type="pres">
      <dgm:prSet presAssocID="{0D7656AA-AC6F-403D-8441-0CEF4FB4047C}" presName="Name5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6A544E-624B-473C-93BF-34432C479B4D}" type="pres">
      <dgm:prSet presAssocID="{AC930CBE-E87A-449D-8F05-D22FF614856E}" presName="space" presStyleCnt="0"/>
      <dgm:spPr/>
    </dgm:pt>
    <dgm:pt modelId="{D083FD45-09AA-4558-9698-1140D25A2C52}" type="pres">
      <dgm:prSet presAssocID="{53DFDC76-FD3E-4F4A-AC07-BBFD215DD1E3}" presName="Name5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736229-A0EA-422C-A680-D35B799F8B3D}" type="pres">
      <dgm:prSet presAssocID="{11CB22B3-55DE-41F5-8DCB-6B53CDDD7FEC}" presName="space" presStyleCnt="0"/>
      <dgm:spPr/>
    </dgm:pt>
    <dgm:pt modelId="{4BBE45A3-77BB-44C7-8029-32BC851C89B3}" type="pres">
      <dgm:prSet presAssocID="{7ABB5D8D-6E75-48AC-AB66-4244C3A2B6EF}" presName="Nam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B3FB1BE0-FE95-41E5-9907-60833C04EB7F}" type="presOf" srcId="{F0BF1D88-EFBE-4313-BF39-91F5A832A5E6}" destId="{DA937BBC-3DC2-41D7-B35B-A9E85FDA7AD4}" srcOrd="0" destOrd="0" presId="urn:microsoft.com/office/officeart/2005/8/layout/venn3"/>
    <dgm:cxn modelId="{11501751-AEC9-497A-915B-9BECB3A621DD}" srcId="{AF970AF8-DD94-47EE-BB09-389746415606}" destId="{435A0460-6742-4A67-8368-B1D9CFDC409B}" srcOrd="0" destOrd="0" parTransId="{AFD40F29-40D2-4119-AC15-CF07EFC86ED7}" sibTransId="{5C0BF260-FCDB-4A50-B444-B3F16538DFAB}"/>
    <dgm:cxn modelId="{6C52398B-4754-4BA4-9143-B88E0D997E5C}" type="presOf" srcId="{AF970AF8-DD94-47EE-BB09-389746415606}" destId="{5755BF41-C0ED-4A9A-81E3-E84B54A8032E}" srcOrd="0" destOrd="0" presId="urn:microsoft.com/office/officeart/2005/8/layout/venn3"/>
    <dgm:cxn modelId="{16645680-B6DC-4DB1-AF7D-44DC66E76A43}" srcId="{AF970AF8-DD94-47EE-BB09-389746415606}" destId="{F0BF1D88-EFBE-4313-BF39-91F5A832A5E6}" srcOrd="1" destOrd="0" parTransId="{94CC83E0-C30C-4A66-8412-C8F8D8081ECA}" sibTransId="{7368F9C0-D82A-4252-9751-8257DD36632C}"/>
    <dgm:cxn modelId="{76FB2F58-272D-43FF-B615-14B2EAF942C3}" type="presOf" srcId="{7ABB5D8D-6E75-48AC-AB66-4244C3A2B6EF}" destId="{4BBE45A3-77BB-44C7-8029-32BC851C89B3}" srcOrd="0" destOrd="0" presId="urn:microsoft.com/office/officeart/2005/8/layout/venn3"/>
    <dgm:cxn modelId="{9C7115F9-03CB-46F8-A45A-DE0AB809F223}" srcId="{AF970AF8-DD94-47EE-BB09-389746415606}" destId="{53DFDC76-FD3E-4F4A-AC07-BBFD215DD1E3}" srcOrd="3" destOrd="0" parTransId="{FEDBDAFB-7FFB-4FB9-A1B5-0D73E61E04FE}" sibTransId="{11CB22B3-55DE-41F5-8DCB-6B53CDDD7FEC}"/>
    <dgm:cxn modelId="{78D263A3-8DEA-40EA-B363-5127F04D72F4}" type="presOf" srcId="{0D7656AA-AC6F-403D-8441-0CEF4FB4047C}" destId="{5059B081-E4D0-4A8A-8707-802651312C52}" srcOrd="0" destOrd="0" presId="urn:microsoft.com/office/officeart/2005/8/layout/venn3"/>
    <dgm:cxn modelId="{D245D93B-4408-4E67-B77A-01C814ACE5F9}" srcId="{AF970AF8-DD94-47EE-BB09-389746415606}" destId="{0D7656AA-AC6F-403D-8441-0CEF4FB4047C}" srcOrd="2" destOrd="0" parTransId="{42F07518-0775-4719-918C-6F8BCEECE291}" sibTransId="{AC930CBE-E87A-449D-8F05-D22FF614856E}"/>
    <dgm:cxn modelId="{6D0FEDA0-54C1-45D5-8CEA-A27EA9405E17}" type="presOf" srcId="{53DFDC76-FD3E-4F4A-AC07-BBFD215DD1E3}" destId="{D083FD45-09AA-4558-9698-1140D25A2C52}" srcOrd="0" destOrd="0" presId="urn:microsoft.com/office/officeart/2005/8/layout/venn3"/>
    <dgm:cxn modelId="{7FDFE087-C931-4A16-875A-86642232762F}" type="presOf" srcId="{435A0460-6742-4A67-8368-B1D9CFDC409B}" destId="{B6D51317-A170-479D-9901-A597E96FFE1A}" srcOrd="0" destOrd="0" presId="urn:microsoft.com/office/officeart/2005/8/layout/venn3"/>
    <dgm:cxn modelId="{9D131FD1-E269-48D6-A2C6-5DA60025ADED}" srcId="{AF970AF8-DD94-47EE-BB09-389746415606}" destId="{7ABB5D8D-6E75-48AC-AB66-4244C3A2B6EF}" srcOrd="4" destOrd="0" parTransId="{CF78485E-2D7D-4165-B259-6DBCC00EA23A}" sibTransId="{FC4251D4-9E4E-44C9-9C0F-C59CC8AD6192}"/>
    <dgm:cxn modelId="{8B6ED156-E799-48F5-BDF2-F1B28ACBAC29}" type="presParOf" srcId="{5755BF41-C0ED-4A9A-81E3-E84B54A8032E}" destId="{B6D51317-A170-479D-9901-A597E96FFE1A}" srcOrd="0" destOrd="0" presId="urn:microsoft.com/office/officeart/2005/8/layout/venn3"/>
    <dgm:cxn modelId="{B6FE2773-7BCC-4D80-BDF0-34F83CB00277}" type="presParOf" srcId="{5755BF41-C0ED-4A9A-81E3-E84B54A8032E}" destId="{AEB8103E-61BD-423E-A876-A06B06634E98}" srcOrd="1" destOrd="0" presId="urn:microsoft.com/office/officeart/2005/8/layout/venn3"/>
    <dgm:cxn modelId="{67BD8C34-3657-4EC4-A312-A1FCF078212E}" type="presParOf" srcId="{5755BF41-C0ED-4A9A-81E3-E84B54A8032E}" destId="{DA937BBC-3DC2-41D7-B35B-A9E85FDA7AD4}" srcOrd="2" destOrd="0" presId="urn:microsoft.com/office/officeart/2005/8/layout/venn3"/>
    <dgm:cxn modelId="{203B7505-12B6-49F7-8863-5941BD87F200}" type="presParOf" srcId="{5755BF41-C0ED-4A9A-81E3-E84B54A8032E}" destId="{F5A76FAB-7AB9-46BA-905F-61ED804F021F}" srcOrd="3" destOrd="0" presId="urn:microsoft.com/office/officeart/2005/8/layout/venn3"/>
    <dgm:cxn modelId="{860B17BD-318A-46AE-937D-E3524E94BD1B}" type="presParOf" srcId="{5755BF41-C0ED-4A9A-81E3-E84B54A8032E}" destId="{5059B081-E4D0-4A8A-8707-802651312C52}" srcOrd="4" destOrd="0" presId="urn:microsoft.com/office/officeart/2005/8/layout/venn3"/>
    <dgm:cxn modelId="{F6378E3B-8E93-4759-B2E5-1B41ADB82B00}" type="presParOf" srcId="{5755BF41-C0ED-4A9A-81E3-E84B54A8032E}" destId="{576A544E-624B-473C-93BF-34432C479B4D}" srcOrd="5" destOrd="0" presId="urn:microsoft.com/office/officeart/2005/8/layout/venn3"/>
    <dgm:cxn modelId="{CE7C16FF-300E-45CD-B05A-D902EAD8D1BD}" type="presParOf" srcId="{5755BF41-C0ED-4A9A-81E3-E84B54A8032E}" destId="{D083FD45-09AA-4558-9698-1140D25A2C52}" srcOrd="6" destOrd="0" presId="urn:microsoft.com/office/officeart/2005/8/layout/venn3"/>
    <dgm:cxn modelId="{251791D4-C9F2-4ECA-9515-85A4388A1211}" type="presParOf" srcId="{5755BF41-C0ED-4A9A-81E3-E84B54A8032E}" destId="{44736229-A0EA-422C-A680-D35B799F8B3D}" srcOrd="7" destOrd="0" presId="urn:microsoft.com/office/officeart/2005/8/layout/venn3"/>
    <dgm:cxn modelId="{523CDC18-A96E-46A6-9F8A-13ACE2E18FDB}" type="presParOf" srcId="{5755BF41-C0ED-4A9A-81E3-E84B54A8032E}" destId="{4BBE45A3-77BB-44C7-8029-32BC851C89B3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752958-429E-4178-9C45-3D9FDD5E7FF6}">
      <dsp:nvSpPr>
        <dsp:cNvPr id="0" name=""/>
        <dsp:cNvSpPr/>
      </dsp:nvSpPr>
      <dsp:spPr>
        <a:xfrm>
          <a:off x="957" y="651436"/>
          <a:ext cx="1237511" cy="1020688"/>
        </a:xfrm>
        <a:prstGeom prst="roundRect">
          <a:avLst>
            <a:gd name="adj" fmla="val 10000"/>
          </a:avLst>
        </a:prstGeom>
        <a:solidFill>
          <a:srgbClr val="FFCC99">
            <a:alpha val="90000"/>
          </a:srgb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11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باغشهر ابنزرهاوارد </a:t>
          </a:r>
          <a:endParaRPr lang="en-US" sz="1100" kern="1200" dirty="0">
            <a:cs typeface="B Nazanin" panose="00000400000000000000" pitchFamily="2" charset="-78"/>
          </a:endParaRPr>
        </a:p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11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شهر و منطقه گدس</a:t>
          </a:r>
          <a:endParaRPr lang="en-US" sz="1100" kern="1200" dirty="0">
            <a:cs typeface="B Nazanin" panose="00000400000000000000" pitchFamily="2" charset="-78"/>
          </a:endParaRPr>
        </a:p>
      </dsp:txBody>
      <dsp:txXfrm>
        <a:off x="24446" y="674925"/>
        <a:ext cx="1190533" cy="754991"/>
      </dsp:txXfrm>
    </dsp:sp>
    <dsp:sp modelId="{37BFCD29-A25E-4EE4-875F-7A1D21BB26A4}">
      <dsp:nvSpPr>
        <dsp:cNvPr id="0" name=""/>
        <dsp:cNvSpPr/>
      </dsp:nvSpPr>
      <dsp:spPr>
        <a:xfrm>
          <a:off x="696948" y="896478"/>
          <a:ext cx="1361871" cy="1361871"/>
        </a:xfrm>
        <a:prstGeom prst="leftCircularArrow">
          <a:avLst>
            <a:gd name="adj1" fmla="val 3133"/>
            <a:gd name="adj2" fmla="val 385416"/>
            <a:gd name="adj3" fmla="val 2160927"/>
            <a:gd name="adj4" fmla="val 9024489"/>
            <a:gd name="adj5" fmla="val 365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EDFDC7-28B1-4BF3-BC68-7AF28BAEAA5B}">
      <dsp:nvSpPr>
        <dsp:cNvPr id="0" name=""/>
        <dsp:cNvSpPr/>
      </dsp:nvSpPr>
      <dsp:spPr>
        <a:xfrm>
          <a:off x="275960" y="1453406"/>
          <a:ext cx="1100010" cy="437437"/>
        </a:xfrm>
        <a:prstGeom prst="roundRect">
          <a:avLst>
            <a:gd name="adj" fmla="val 10000"/>
          </a:avLst>
        </a:prstGeom>
        <a:solidFill>
          <a:srgbClr val="A50021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3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سطح شهر و منطقه </a:t>
          </a:r>
          <a:endParaRPr lang="en-US" sz="1300" kern="1200" dirty="0">
            <a:cs typeface="B Nazanin" panose="00000400000000000000" pitchFamily="2" charset="-78"/>
          </a:endParaRPr>
        </a:p>
      </dsp:txBody>
      <dsp:txXfrm>
        <a:off x="288772" y="1466218"/>
        <a:ext cx="1074386" cy="411813"/>
      </dsp:txXfrm>
    </dsp:sp>
    <dsp:sp modelId="{A10E84D3-DCEF-43B0-9917-085083C5347E}">
      <dsp:nvSpPr>
        <dsp:cNvPr id="0" name=""/>
        <dsp:cNvSpPr/>
      </dsp:nvSpPr>
      <dsp:spPr>
        <a:xfrm>
          <a:off x="1579175" y="651436"/>
          <a:ext cx="1237511" cy="1020688"/>
        </a:xfrm>
        <a:prstGeom prst="roundRect">
          <a:avLst>
            <a:gd name="adj" fmla="val 10000"/>
          </a:avLst>
        </a:prstGeom>
        <a:solidFill>
          <a:srgbClr val="FFFF99">
            <a:alpha val="90000"/>
          </a:srgb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11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واحد همسایگی کلرنس پری</a:t>
          </a:r>
          <a:endParaRPr lang="en-US" sz="1100" kern="1200" dirty="0">
            <a:cs typeface="B Nazanin" panose="00000400000000000000" pitchFamily="2" charset="-78"/>
          </a:endParaRPr>
        </a:p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kern="1200" dirty="0">
            <a:cs typeface="B Nazanin" panose="00000400000000000000" pitchFamily="2" charset="-78"/>
          </a:endParaRPr>
        </a:p>
      </dsp:txBody>
      <dsp:txXfrm>
        <a:off x="1602664" y="893644"/>
        <a:ext cx="1190533" cy="754991"/>
      </dsp:txXfrm>
    </dsp:sp>
    <dsp:sp modelId="{D5CF455F-0C41-4F63-82B3-DB22259ECC7F}">
      <dsp:nvSpPr>
        <dsp:cNvPr id="0" name=""/>
        <dsp:cNvSpPr/>
      </dsp:nvSpPr>
      <dsp:spPr>
        <a:xfrm>
          <a:off x="2264853" y="25191"/>
          <a:ext cx="1519997" cy="1519997"/>
        </a:xfrm>
        <a:prstGeom prst="circularArrow">
          <a:avLst>
            <a:gd name="adj1" fmla="val 2807"/>
            <a:gd name="adj2" fmla="val 342686"/>
            <a:gd name="adj3" fmla="val 19481803"/>
            <a:gd name="adj4" fmla="val 12575511"/>
            <a:gd name="adj5" fmla="val 327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E6B000-04C6-412A-B543-D4C5B43D551A}">
      <dsp:nvSpPr>
        <dsp:cNvPr id="0" name=""/>
        <dsp:cNvSpPr/>
      </dsp:nvSpPr>
      <dsp:spPr>
        <a:xfrm>
          <a:off x="1854177" y="432718"/>
          <a:ext cx="1100010" cy="437437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3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سطح محله </a:t>
          </a:r>
          <a:endParaRPr lang="en-US" sz="1300" kern="1200" dirty="0">
            <a:cs typeface="B Nazanin" panose="00000400000000000000" pitchFamily="2" charset="-78"/>
          </a:endParaRPr>
        </a:p>
      </dsp:txBody>
      <dsp:txXfrm>
        <a:off x="1866989" y="445530"/>
        <a:ext cx="1074386" cy="411813"/>
      </dsp:txXfrm>
    </dsp:sp>
    <dsp:sp modelId="{9D41042F-5493-4A3F-A4F6-6D7B4CF73076}">
      <dsp:nvSpPr>
        <dsp:cNvPr id="0" name=""/>
        <dsp:cNvSpPr/>
      </dsp:nvSpPr>
      <dsp:spPr>
        <a:xfrm>
          <a:off x="3157392" y="651436"/>
          <a:ext cx="1237511" cy="1020688"/>
        </a:xfrm>
        <a:prstGeom prst="roundRect">
          <a:avLst>
            <a:gd name="adj" fmla="val 10000"/>
          </a:avLst>
        </a:prstGeom>
        <a:solidFill>
          <a:srgbClr val="FFFFCC">
            <a:alpha val="89804"/>
          </a:srgb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11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جین جیکوبز </a:t>
          </a:r>
          <a:endParaRPr lang="en-US" sz="1100" kern="1200" dirty="0">
            <a:cs typeface="B Nazanin" panose="00000400000000000000" pitchFamily="2" charset="-78"/>
          </a:endParaRPr>
        </a:p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11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جنبش زیباسازی شهری</a:t>
          </a:r>
          <a:endParaRPr lang="en-US" sz="1100" kern="1200" dirty="0">
            <a:cs typeface="B Nazanin" panose="00000400000000000000" pitchFamily="2" charset="-78"/>
          </a:endParaRPr>
        </a:p>
        <a:p>
          <a:pPr marL="57150" lvl="1" indent="-57150" algn="r" defTabSz="4889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kern="1200" dirty="0">
            <a:cs typeface="B Nazanin" panose="00000400000000000000" pitchFamily="2" charset="-78"/>
          </a:endParaRPr>
        </a:p>
      </dsp:txBody>
      <dsp:txXfrm>
        <a:off x="3180881" y="674925"/>
        <a:ext cx="1190533" cy="754991"/>
      </dsp:txXfrm>
    </dsp:sp>
    <dsp:sp modelId="{E5E63D7E-9183-42B5-AC51-A55BC2FB0714}">
      <dsp:nvSpPr>
        <dsp:cNvPr id="0" name=""/>
        <dsp:cNvSpPr/>
      </dsp:nvSpPr>
      <dsp:spPr>
        <a:xfrm>
          <a:off x="3432394" y="1453406"/>
          <a:ext cx="1100010" cy="437437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300" kern="12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rPr>
            <a:t>سطح خیابان </a:t>
          </a:r>
          <a:endParaRPr lang="en-US" sz="1300" kern="1200" dirty="0">
            <a:cs typeface="B Nazanin" panose="00000400000000000000" pitchFamily="2" charset="-78"/>
          </a:endParaRPr>
        </a:p>
      </dsp:txBody>
      <dsp:txXfrm>
        <a:off x="3445206" y="1466218"/>
        <a:ext cx="1074386" cy="411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8564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6173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246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077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495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157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281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514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61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78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05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19519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86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0558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447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rtl="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rtl="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282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269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rtl="0"/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rtl="0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362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40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548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98A09-A40E-4524-B4CB-803990A93BD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052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874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146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425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54306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4890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951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80227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BA329-C014-4681-9F83-4450D8606DB9}" type="datetimeFigureOut">
              <a:rPr lang="fa-IR" smtClean="0"/>
              <a:t>06/04/1442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A8413-1237-436F-9D1D-FF7ABCFF2C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355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99F8D3EF-2546-46EC-93DF-C7303F3F477D}" type="datetimeFigureOut">
              <a:rPr lang="en-US" smtClean="0">
                <a:solidFill>
                  <a:prstClr val="black"/>
                </a:solidFill>
              </a:rPr>
              <a:pPr rtl="0"/>
              <a:t>11/21/2020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BB498A09-A40E-4524-B4CB-803990A93BD6}" type="slidenum">
              <a:rPr lang="en-US" smtClean="0">
                <a:solidFill>
                  <a:prstClr val="black"/>
                </a:solidFill>
              </a:rPr>
              <a:pPr rtl="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90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2803" y="1830850"/>
            <a:ext cx="8825658" cy="2677648"/>
          </a:xfrm>
        </p:spPr>
        <p:txBody>
          <a:bodyPr>
            <a:noAutofit/>
          </a:bodyPr>
          <a:lstStyle/>
          <a:p>
            <a:pPr algn="ctr"/>
            <a:r>
              <a:rPr lang="fa-IR" sz="6600" dirty="0" smtClean="0">
                <a:cs typeface="B Homa" panose="00000400000000000000" pitchFamily="2" charset="-78"/>
              </a:rPr>
              <a:t>بررسی نظریه نوشهرگرایی</a:t>
            </a:r>
            <a:br>
              <a:rPr lang="fa-IR" sz="6600" dirty="0" smtClean="0">
                <a:cs typeface="B Homa" panose="00000400000000000000" pitchFamily="2" charset="-78"/>
              </a:rPr>
            </a:br>
            <a:r>
              <a:rPr lang="fa-IR" sz="6600" dirty="0" smtClean="0">
                <a:cs typeface="B Homa" panose="00000400000000000000" pitchFamily="2" charset="-78"/>
              </a:rPr>
              <a:t> در شهرسازی</a:t>
            </a:r>
            <a:endParaRPr lang="en-US" sz="66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45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9727694" cy="3416300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حضور طیف وسیعی از گونه های مسکن با قیمت های متفاوت در محلات، می تواند به تعامل مثبت اقشار مختلف مردم از هر سن و نژاد با هر درآمدی کمک کرده، تعهدات و پیوندهای شخصی و اجتماعی لازم در جوامع محلی مطلوب را تقویت کند.</a:t>
            </a:r>
          </a:p>
          <a:p>
            <a:pPr algn="just" rtl="1">
              <a:buFont typeface="Wingdings" panose="05000000000000000000" pitchFamily="2" charset="2"/>
              <a:buChar char="Ø"/>
            </a:pP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محورهای حمل و نقل چنانچه به گونه ای صحیح برنامه ریزی و طراحی شوند، می توانند به سازماندهی ساختار کلانشهر کمک کرده و مراکز شهری را احیا کنند. </a:t>
            </a:r>
          </a:p>
          <a:p>
            <a:pPr algn="just" rtl="1">
              <a:buFont typeface="Wingdings" panose="05000000000000000000" pitchFamily="2" charset="2"/>
              <a:buChar char="Ø"/>
            </a:pP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تراکم های مناسب ساختمانی و نیز کاربری های سازگار باید در نزدیکی و در فاصله ای پیاده از ایستگاههای حمل و نقل عمومی قرار گیرند تا از این طریق حمل و نقل عمومی بتواند گزینه ای اجرایی و ممکن برای جایگزینی خودرو باشد.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592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487590"/>
            <a:ext cx="9766331" cy="3416300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تراکم فعالیتهای مدنی، صنعتی و تجاری باید در محلات و پهنه ها (مناطق) متمرکز شود و نباید در مجموعه های دور، منزوی و دارای کاربری خاص و منفرد استقرار یابند. برآورد اندازه و نحوه ی مکان یابی مدارس باید به گونه ای باشد که کودکان قادر باشند به صورت پیاده و یا بوسیله ی دوچرخه به سوی آنها حرکت کنند.</a:t>
            </a: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 smtClean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گستره ی وسیعی از پارک ها، قطعات بسیار کوچک و فضاهای سبز روستایی گرفته تا باغهای عمومی، باید در محلات وجود داشته باشند. </a:t>
            </a: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Nazanin" panose="00000400000000000000" pitchFamily="2" charset="-78"/>
              </a:rPr>
              <a:t>وظیفه </a:t>
            </a:r>
            <a:r>
              <a:rPr lang="fa-IR" sz="2000" dirty="0">
                <a:cs typeface="B Nazanin" panose="00000400000000000000" pitchFamily="2" charset="-78"/>
              </a:rPr>
              <a:t>ی اصلی معماری شهری و طراحی منظر، تعریف کالبدی خیابان ها و فضاهای شهر به مثابه مکان هایی با </a:t>
            </a:r>
            <a:r>
              <a:rPr lang="en-US" sz="2000" dirty="0">
                <a:cs typeface="B Nazanin" panose="00000400000000000000" pitchFamily="2" charset="-78"/>
              </a:rPr>
              <a:t>  </a:t>
            </a:r>
            <a:r>
              <a:rPr lang="fa-IR" sz="2000" dirty="0">
                <a:cs typeface="B Nazanin" panose="00000400000000000000" pitchFamily="2" charset="-78"/>
              </a:rPr>
              <a:t>استفاده همگانی است.</a:t>
            </a: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طرح های معماری باید با محیط پیرامون خود، ارتباطی یکپارچه و منسجم داشته باشند. 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Nazanin" panose="00000400000000000000" pitchFamily="2" charset="-78"/>
              </a:rPr>
              <a:t>احیا و باز زنده سازی مکان های شهری به ایمنی و امنیت بستگی دارد. طراحی خیابان ها و ساختمان ها باید با حفظ دسترسی آسان و فضاهای باز شهری، تقویت کننده ی محیط های امن باشند.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1449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861" y="2693653"/>
            <a:ext cx="10011029" cy="3416300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Ø"/>
            </a:pP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Nazanin" panose="00000400000000000000" pitchFamily="2" charset="-78"/>
              </a:rPr>
              <a:t>خیابان ها و میادین برای پیاده روی باید ایمن، راحت و جذاب باشند. 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Nazanin" panose="00000400000000000000" pitchFamily="2" charset="-78"/>
              </a:rPr>
              <a:t>معماری و طراحی منظر باید از اقلیم محلی، شکل زمین، تاریخچه و روش های ساخت و ساز بومی سرچشمه بگیرند.</a:t>
            </a: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ساختمان های همگانی مردم نهاد شهر و مکان های عمومی باید در بستری قرار گیرند که هویت محلی و فرهنگ آزادی را تقویت کنند. </a:t>
            </a: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Nazanin" panose="00000400000000000000" pitchFamily="2" charset="-78"/>
              </a:rPr>
              <a:t>تمام </a:t>
            </a:r>
            <a:r>
              <a:rPr lang="fa-IR" sz="2000" dirty="0">
                <a:cs typeface="B Nazanin" panose="00000400000000000000" pitchFamily="2" charset="-78"/>
              </a:rPr>
              <a:t>ساختمان ها باید حس روشنی از مکان، اقلیم و زمان را برای ساکنین خود به ارمغان آورند. </a:t>
            </a: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Nazanin" panose="00000400000000000000" pitchFamily="2" charset="-78"/>
              </a:rPr>
              <a:t>حفاظت </a:t>
            </a:r>
            <a:r>
              <a:rPr lang="fa-IR" sz="2000" dirty="0">
                <a:cs typeface="B Nazanin" panose="00000400000000000000" pitchFamily="2" charset="-78"/>
              </a:rPr>
              <a:t>و نوسازی ساختمان ها، نواحی و مناظر تاریخی، تداوم و تکامل تدریجی جامعه ی شهری را اثبات می کند.</a:t>
            </a:r>
          </a:p>
          <a:p>
            <a:pPr algn="just" rtl="1">
              <a:buFont typeface="Wingdings" panose="05000000000000000000" pitchFamily="2" charset="2"/>
              <a:buChar char="Ø"/>
            </a:pPr>
            <a:endParaRPr lang="fa-IR" sz="2000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3118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468" y="2465318"/>
            <a:ext cx="4831784" cy="29180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27" y="2465318"/>
            <a:ext cx="4831784" cy="29180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162860" y="5798724"/>
            <a:ext cx="4211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ايجاد گونه هاي مختلف مسكن در محله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7279" y="5798724"/>
            <a:ext cx="4831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نمونه ای از پیاده سازی معابر در محله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740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2468" y="2701599"/>
            <a:ext cx="4867414" cy="27590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411" y="2701598"/>
            <a:ext cx="4945930" cy="27590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301521" y="5808372"/>
            <a:ext cx="4108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توجه به كيفيت طراحي و معماري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3935" y="5808372"/>
            <a:ext cx="3861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ايجاد كاربري مختلط در محله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743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2571" y="2616379"/>
            <a:ext cx="4665456" cy="28700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204" y="2616379"/>
            <a:ext cx="4665456" cy="28700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952399" y="5782615"/>
            <a:ext cx="3335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تقويت حمل و نقل عمومي</a:t>
            </a:r>
            <a:endParaRPr lang="en-US" sz="20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4725" y="5782615"/>
            <a:ext cx="3940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توجه به حفظ فضاهاي باز عمومي و سبز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280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5 راهبرد مهم در نظریه ی نوشهرگرایی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3743" y="2551985"/>
            <a:ext cx="9444359" cy="3416300"/>
          </a:xfrm>
        </p:spPr>
        <p:txBody>
          <a:bodyPr>
            <a:noAutofit/>
          </a:bodyPr>
          <a:lstStyle/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پنج راهبرد منطقه ای که می توانند کیفیت را به جوامع بازگردانند، سلامت محیطی را ارتقاء دهند و حیات اقتصادی را رونق بخشند:</a:t>
            </a: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ar-SA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کاربری زمین در سطح منطقه و ساماندهی حمل و نقل عمومی</a:t>
            </a: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مسکن عادلانه و فقر زدایی</a:t>
            </a: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3-کمربند سبز و مرز توسعه ی شهری</a:t>
            </a: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تسهیم منطقه ای منابع و درآمدهای مالیاتی و عدالت اجتماعی</a:t>
            </a: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مدارس شهری و تعادل آموزشی در سطح منطقه</a:t>
            </a: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ar-SA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462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19718" y="3592543"/>
            <a:ext cx="6760895" cy="1337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83992A"/>
              </a:buClr>
              <a:buFont typeface="Wingdings 3" charset="2"/>
              <a:buNone/>
            </a:pPr>
            <a:r>
              <a:rPr lang="fa-IR" sz="48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نمونه هایی از نوشهرگرایی</a:t>
            </a:r>
            <a:endParaRPr lang="en-US" sz="4800" b="1" dirty="0">
              <a:solidFill>
                <a:prstClr val="black">
                  <a:lumMod val="75000"/>
                  <a:lumOff val="25000"/>
                </a:prst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Flowchart: Punched Tape 4"/>
          <p:cNvSpPr/>
          <p:nvPr/>
        </p:nvSpPr>
        <p:spPr>
          <a:xfrm>
            <a:off x="2236788" y="2946243"/>
            <a:ext cx="7743825" cy="2257425"/>
          </a:xfrm>
          <a:prstGeom prst="flowChartPunchedTape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8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" y="2457742"/>
            <a:ext cx="10393251" cy="4161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597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824" y="2446987"/>
            <a:ext cx="10895526" cy="4159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40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4807" y="2770925"/>
            <a:ext cx="8825659" cy="3416300"/>
          </a:xfrm>
        </p:spPr>
        <p:txBody>
          <a:bodyPr>
            <a:normAutofit/>
          </a:bodyPr>
          <a:lstStyle/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نظریه نوشهرگرایی از نظریات معاصر شهرسازی می باشد که در سالهای پایانی دهه 1980 و ابتدای دهه 1990 توسط تعدادی از معماران و شهرسازان آمریکایی که از شرایط شهرهای آن دوران از جمله فرسودگی و از بین رفتن مراکز شهری، افزایش فزاینده جوامع محلی پراکنده و متفرق و استفاده زیاد از اتومبیل اظهار نارضایتی می کردند ارائه شده است.</a:t>
            </a:r>
            <a:endParaRPr lang="en-US" sz="2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sz="2200" dirty="0">
              <a:cs typeface="B Nazanin" panose="00000400000000000000" pitchFamily="2" charset="-78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4836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65" y="2434107"/>
            <a:ext cx="10959921" cy="42114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934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65" y="2498500"/>
            <a:ext cx="10934163" cy="4121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5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75373" y="3899758"/>
            <a:ext cx="3682313" cy="5025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مولفه های نوشهرسازی حقیقی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9057" y="4612446"/>
            <a:ext cx="2965622" cy="5025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محور شهری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19057" y="3908769"/>
            <a:ext cx="2965622" cy="5025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پهنه(ناحیه)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9057" y="3205092"/>
            <a:ext cx="2965622" cy="5025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محله</a:t>
            </a:r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59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450031" y="4447689"/>
            <a:ext cx="2965622" cy="5025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محور شهری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50031" y="3200315"/>
            <a:ext cx="2965622" cy="5025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پهنه(ناحیه)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50031" y="1952941"/>
            <a:ext cx="2965622" cy="5025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dirty="0">
                <a:solidFill>
                  <a:prstClr val="black"/>
                </a:solidFill>
              </a:rPr>
              <a:t>محله</a:t>
            </a:r>
            <a:endParaRPr lang="en-US" sz="2800" dirty="0">
              <a:solidFill>
                <a:prstClr val="black"/>
              </a:solidFill>
            </a:endParaRPr>
          </a:p>
        </p:txBody>
      </p:sp>
      <p:cxnSp>
        <p:nvCxnSpPr>
          <p:cNvPr id="9" name="Straight Arrow Connector 8"/>
          <p:cNvCxnSpPr>
            <a:stCxn id="7" idx="1"/>
          </p:cNvCxnSpPr>
          <p:nvPr/>
        </p:nvCxnSpPr>
        <p:spPr>
          <a:xfrm flipH="1">
            <a:off x="7578810" y="2204195"/>
            <a:ext cx="8712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578808" y="3451569"/>
            <a:ext cx="8712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7578808" y="4698943"/>
            <a:ext cx="8712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515761" y="2026193"/>
            <a:ext cx="6063047" cy="4292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000" dirty="0">
                <a:solidFill>
                  <a:prstClr val="black"/>
                </a:solidFill>
              </a:rPr>
              <a:t>محدوده هایی دارای گستره ی متعادلی از فعالیت های انسانی 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99285" y="3236941"/>
            <a:ext cx="6063047" cy="4292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000" dirty="0">
                <a:solidFill>
                  <a:prstClr val="black"/>
                </a:solidFill>
              </a:rPr>
              <a:t>محدوده هایی حول یک فعالیت اصلی(پردیس دانشگاهی)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99284" y="4484315"/>
            <a:ext cx="6063047" cy="4292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000" dirty="0">
                <a:solidFill>
                  <a:prstClr val="black"/>
                </a:solidFill>
              </a:rPr>
              <a:t>سامانه هایی خطی که موجد ارتباط یا انفصال بین محلات اند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6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434388" y="1063625"/>
            <a:ext cx="3757612" cy="228282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محله:</a:t>
            </a:r>
          </a:p>
          <a:p>
            <a:pPr marL="0" indent="0" algn="r">
              <a:buNone/>
            </a:pP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1-تجمیع:شهرها</a:t>
            </a:r>
          </a:p>
          <a:p>
            <a:pPr marL="0" indent="0" algn="r">
              <a:buNone/>
            </a:pP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2-منفرد:دهکده های روستایی</a:t>
            </a:r>
          </a:p>
          <a:p>
            <a:pPr marL="0" indent="0" algn="r">
              <a:buNone/>
            </a:pPr>
            <a:endParaRPr lang="en-US" sz="2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19288" y="2908300"/>
            <a:ext cx="10272712" cy="4168775"/>
          </a:xfrm>
        </p:spPr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</a:pP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ویژگی ها: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1.دارای مرکز و لبه</a:t>
            </a:r>
            <a:b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2.اختلاط کاربری ها</a:t>
            </a:r>
            <a:b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3.اندازه ایده ال ¼ مایل از مرکز تا لبه</a:t>
            </a:r>
            <a:b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4.خیابان ها دارای جزییات زیاد برای تامین مساوات بین پیاده و سواره برای تشویق به پیاده روی        تعاملات و دیدارهای اتفاقی</a:t>
            </a:r>
            <a:b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en-US" sz="2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516610" y="5158854"/>
            <a:ext cx="468536" cy="1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635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510746"/>
            <a:ext cx="9908462" cy="5025919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فعالیت تک کاربری.......مکمل محله های شهری که هویت اصیل ان ناحیه است.</a:t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ساختار همانند محله (مرکز و لبه)</a:t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فضاهای شهری مانند محله ها دارند که حس جمعی و امنیت را تضمین می کند.</a:t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101884" y="1351006"/>
            <a:ext cx="840260" cy="4695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>
                <a:solidFill>
                  <a:prstClr val="black"/>
                </a:solidFill>
              </a:rPr>
              <a:t>ناحیه:</a:t>
            </a: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3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832" y="1040477"/>
            <a:ext cx="10151312" cy="3803371"/>
          </a:xfrm>
        </p:spPr>
        <p:txBody>
          <a:bodyPr/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ترکیبی از مسیر های فنی و طبیعی</a:t>
            </a:r>
            <a:b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عناصری که به صورت آگاهانه به وجود آمده اند....نه حریم اند نه فضای باز باقی مانده از فضای شهری</a:t>
            </a:r>
            <a:b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761838" y="1351006"/>
            <a:ext cx="1180306" cy="37070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محور شهری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74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795" y="1616219"/>
            <a:ext cx="11226183" cy="4875197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اصول نو شهرسازی:</a:t>
            </a:r>
            <a:r>
              <a:rPr lang="en-US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en-US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برنامه ریزی در حمل و نقل بر کاهش وابستگی به خودرو و افزایش استفاده از حمل و نقل عمومی</a:t>
            </a:r>
            <a:b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که نتیجه ان کاهش معضلات امد و شد        حفظ انرژی         کاهش الودگی         پیاده روی و دوچرخه سواری و استفاده از اتوبوس  </a:t>
            </a:r>
            <a:endParaRPr lang="en-US" sz="3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6722842" y="4901144"/>
            <a:ext cx="568411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4650259" y="4870036"/>
            <a:ext cx="568411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2310117" y="4909382"/>
            <a:ext cx="568411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59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5060" y="973667"/>
            <a:ext cx="8771308" cy="5657791"/>
          </a:xfrm>
        </p:spPr>
        <p:txBody>
          <a:bodyPr/>
          <a:lstStyle/>
          <a:p>
            <a:pPr algn="r"/>
            <a:r>
              <a:rPr lang="fa-IR" sz="2800" dirty="0" smtClean="0">
                <a:solidFill>
                  <a:schemeClr val="tx1"/>
                </a:solidFill>
              </a:rPr>
              <a:t/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>
                <a:solidFill>
                  <a:schemeClr val="tx1"/>
                </a:solidFill>
              </a:rPr>
              <a:t/>
            </a:r>
            <a:br>
              <a:rPr lang="fa-IR" sz="2800" dirty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فقرزدایی         مهاجرین در حومه ها       بی کار و از رفتار اجتماعی به دور      برنامه ای در شیکاگو برای محلات فقیرنشین</a:t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جوامع محلی خاص با هر سطح در امدی نقل مکان می کنند</a:t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نتایج:</a:t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1.افزایش فرصت شغلی</a:t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2.بهبود وضعیت آموزشی</a:t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sz="2800" dirty="0" smtClean="0">
                <a:solidFill>
                  <a:schemeClr val="tx1"/>
                </a:solidFill>
              </a:rPr>
              <a:t>3.افزایش سطح درآمدها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4975653" y="2973860"/>
            <a:ext cx="617838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8851557" y="3406346"/>
            <a:ext cx="617838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8089557" y="3006811"/>
            <a:ext cx="617838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3031524" y="3410465"/>
            <a:ext cx="617838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8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fa-IR" sz="2200" dirty="0" smtClean="0">
                <a:cs typeface="B Nazanin" panose="00000400000000000000" pitchFamily="2" charset="-78"/>
              </a:rPr>
              <a:t>خانه های ردیفی در کاپیتول هیل(طرحی از مجموعه«امید6»):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fa-IR" sz="2200" dirty="0" smtClean="0">
                <a:cs typeface="B Nazanin" panose="00000400000000000000" pitchFamily="2" charset="-78"/>
              </a:rPr>
              <a:t>154 خانه جدید و یک بنای عمومی به همراه خیابان های عمومی به همراه خیابان های عمومی جایگزین مساکن عمومی متروک واشینگتن میکرد.خانه های ارزان قیمت با استاندارد و مشابه اما با 35 طرح نما و 30 ترکیب پنجره متفاوت و 22 نوع آجر که مبتنی بر ابنیه تاریخی موجود در کاپیتول هیل بود.</a:t>
            </a:r>
          </a:p>
          <a:p>
            <a:pPr marL="0" indent="0" algn="r">
              <a:lnSpc>
                <a:spcPct val="150000"/>
              </a:lnSpc>
              <a:buNone/>
            </a:pPr>
            <a:endParaRPr lang="fa-IR" sz="2200" dirty="0" smtClean="0">
              <a:cs typeface="B Nazanin" panose="00000400000000000000" pitchFamily="2" charset="-78"/>
            </a:endParaRPr>
          </a:p>
          <a:p>
            <a:pPr marL="0" indent="0" algn="r">
              <a:lnSpc>
                <a:spcPct val="150000"/>
              </a:lnSpc>
              <a:buNone/>
            </a:pPr>
            <a:endParaRPr lang="en-US" sz="2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666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واژه نوشهرگرایی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5867" y="2861078"/>
            <a:ext cx="8825659" cy="3416300"/>
          </a:xfrm>
        </p:spPr>
        <p:txBody>
          <a:bodyPr>
            <a:normAutofit/>
          </a:bodyPr>
          <a:lstStyle/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‌نوشهرگرایی پاسخی در مقابل گسترش بی رویه افقی شهرها و هزینه های بسیار زیاد ناشی از این گسترش می باشد که به ارائه اصول و الگوهایی در جهت ایجاد محلات زیست پذیر و قابل پیاده روی و مقابله با جوامع وابسته به اتومبیل می پردازد. </a:t>
            </a: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ar-SA" sz="2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sz="2200" dirty="0">
              <a:cs typeface="B Nazanin" panose="00000400000000000000" pitchFamily="2" charset="-78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070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277" y="946372"/>
            <a:ext cx="8761413" cy="706964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عناصر کلیدی طرح         (امید6)</a:t>
            </a:r>
            <a:endParaRPr lang="en-US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40692"/>
            <a:ext cx="11705968" cy="4617308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برج های 13طبقه و ناکارامد تخریبی         2طبقه و تک خانواری        خیابان های درختکاری    </a:t>
            </a:r>
          </a:p>
          <a:p>
            <a:pPr marL="0" indent="0" algn="r">
              <a:buNone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        ویژگی ها: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1.توسعه با مقیاس انسانی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2.کاربری های عمومی در محلات مستقر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3.مساکن ارزان قیمت و متناسب با نرخ بازار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4.ساکنین با اقشار درآمدی مختلف(اجاره یا مالکیت)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5.خانه ها در مجاورت خیابان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6.ساکنین دارای نشانی های مختص به خود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7.حیاط های پشتی قابل دفاع ومالکیت و منفرد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8.خیابان های باریک دارای پارکینگ خیابانی</a:t>
            </a:r>
          </a:p>
          <a:p>
            <a:pPr marL="0" indent="0" algn="r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9.مستاجران تحت حمایت و قوانین به شدت اجرا می شود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6950522" y="2413686"/>
            <a:ext cx="716692" cy="1647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4005617" y="2412210"/>
            <a:ext cx="539088" cy="1647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10828637" y="2977978"/>
            <a:ext cx="716692" cy="1647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2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746" y="2215978"/>
            <a:ext cx="11186984" cy="4642022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محورها باید به ساختار کلانشهرها کمک کنند نه اینکه دلیل خروج سرمایه گذاری شود.</a:t>
            </a:r>
          </a:p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هدف از شاهراه ها        معبرپر سرعت و بدون توقف        کسب وکاری وجود ندارد در پیرامونش       این شاهراه در سطح کشوری است</a:t>
            </a:r>
          </a:p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برای اینکه بخواهیم ازاین قضیه مخرب جلوگیری کنیم به</a:t>
            </a:r>
          </a:p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1. حمل ونقل با قطار و الگوهای دیگر روی می اوریم</a:t>
            </a:r>
          </a:p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2.افراد بیشتر قطار را ترجیح می دهند       سرعت بیشتر و شرایط راحت تری دارند و رانندگی نمی کنند</a:t>
            </a:r>
          </a:p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3.سامانه های ریلی خالق فرصت هایی در جهت ساخت های متراکم هم هستند.</a:t>
            </a:r>
          </a:p>
          <a:p>
            <a:pPr marL="0" indent="0" algn="r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4.ذخیره پول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9087196" y="2966652"/>
            <a:ext cx="384350" cy="45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5363262" y="2966653"/>
            <a:ext cx="61783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 rot="10800000">
            <a:off x="669640" y="3015015"/>
            <a:ext cx="61783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10800000">
            <a:off x="7082634" y="4879215"/>
            <a:ext cx="341748" cy="47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8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153" y="4374292"/>
            <a:ext cx="10287403" cy="31715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خیابان های شهری  ماهیتی دارند که هرچقدر جذاب تر باشند آدمی دلش می خواهد از آن عبور کند نه این که نا گذیر از عبور از آن باشیم.</a:t>
            </a:r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1014909" y="2442919"/>
            <a:ext cx="9957889" cy="145775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3500" dirty="0">
                <a:solidFill>
                  <a:prstClr val="black"/>
                </a:solidFill>
              </a:rPr>
              <a:t>بهترین خیابان ها           شادترین و مفرح ترین خیابان ها  </a:t>
            </a:r>
            <a:endParaRPr lang="en-US" sz="3500" dirty="0">
              <a:solidFill>
                <a:prstClr val="black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6754861" y="3031753"/>
            <a:ext cx="972065" cy="280086"/>
          </a:xfrm>
          <a:prstGeom prst="right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7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تا پایان جنگ جهانی اول کاربری های فعال تر در اطراف ایستگاه های حمل و نقل بوده .تراکم های مسکونی بیشتر در کنار خیابان ها قرار گرفته و حمل ونقل از طریق تراموای برقی و اتوبوس ها .</a:t>
            </a:r>
          </a:p>
          <a:p>
            <a:pPr marL="0" indent="0" algn="r">
              <a:buNone/>
            </a:pPr>
            <a:endParaRPr lang="fa-IR" sz="22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2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2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2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577130" y="4219662"/>
            <a:ext cx="8339237" cy="906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0"/>
            <a:r>
              <a:rPr lang="fa-IR" dirty="0">
                <a:solidFill>
                  <a:prstClr val="black"/>
                </a:solidFill>
              </a:rPr>
              <a:t>       هرچه قدر فاصله منطقه مسکونی دورتر                                               تراکم کمتر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4051882" y="4567804"/>
            <a:ext cx="2072081" cy="209725"/>
          </a:xfrm>
          <a:prstGeom prst="rightArrow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4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350204" y="151448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فاصله مسکونی کمتر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350204" y="1002776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تراکم کمتر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350204" y="1854104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ظهور خودرو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350204" y="6051513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پیاده روی تا ایستگاه های عمومی بیشتر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350204" y="5201692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عقب نشینی منطقه مسکونی برای رفاه بیشتر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350204" y="4335756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خیابان های شریانی وپر سروصداوآلوده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335554" y="3542852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سامانه های ریلی و اتوبوسی سبک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350204" y="2706526"/>
            <a:ext cx="3422708" cy="5117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dirty="0">
                <a:solidFill>
                  <a:prstClr val="black"/>
                </a:solidFill>
              </a:rPr>
              <a:t>تمایل پیاده روی کمتر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 rot="5400000">
            <a:off x="5891757" y="694781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 rot="5400000">
            <a:off x="5877110" y="1560272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5877110" y="2406126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 rot="5400000">
            <a:off x="5877109" y="3258192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5400000">
            <a:off x="5877109" y="4094106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 rot="5400000">
            <a:off x="5877109" y="4886393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 rot="5400000">
            <a:off x="5877108" y="5760868"/>
            <a:ext cx="339600" cy="276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01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032" y="2467022"/>
            <a:ext cx="11219936" cy="3533689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200" dirty="0">
                <a:cs typeface="B Nazanin" panose="00000400000000000000" pitchFamily="2" charset="-78"/>
              </a:rPr>
              <a:t>ظوابط و ایین نامه در طول تاریخ باعث وجود تغییرات زیادی در شهرها بوده اند که با رشد بیرویه </a:t>
            </a:r>
            <a:r>
              <a:rPr lang="fa-IR" sz="2200" dirty="0" smtClean="0">
                <a:cs typeface="B Nazanin" panose="00000400000000000000" pitchFamily="2" charset="-78"/>
              </a:rPr>
              <a:t>شهرها </a:t>
            </a:r>
            <a:r>
              <a:rPr lang="fa-IR" sz="2200" dirty="0">
                <a:cs typeface="B Nazanin" panose="00000400000000000000" pitchFamily="2" charset="-78"/>
              </a:rPr>
              <a:t>محلات که مخاطب اصلی ناسازگاری بوده اند را زیر ذره بین میگذارد</a:t>
            </a:r>
            <a:r>
              <a:rPr lang="fa-IR" sz="2200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200" dirty="0" smtClean="0">
                <a:cs typeface="B Nazanin" panose="00000400000000000000" pitchFamily="2" charset="-78"/>
              </a:rPr>
              <a:t> </a:t>
            </a:r>
            <a:r>
              <a:rPr lang="fa-IR" sz="2200" dirty="0">
                <a:cs typeface="B Nazanin" panose="00000400000000000000" pitchFamily="2" charset="-78"/>
              </a:rPr>
              <a:t>جنبش نوسازی: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200" dirty="0">
                <a:cs typeface="B Nazanin" panose="00000400000000000000" pitchFamily="2" charset="-78"/>
              </a:rPr>
              <a:t>1-گونه های شبیه به هم از لحاظ معماری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200" dirty="0">
                <a:cs typeface="B Nazanin" panose="00000400000000000000" pitchFamily="2" charset="-78"/>
              </a:rPr>
              <a:t>2-توده ای از ساختمان ها با ارتفاع زیاد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200" dirty="0">
                <a:cs typeface="B Nazanin" panose="00000400000000000000" pitchFamily="2" charset="-78"/>
              </a:rPr>
              <a:t> </a:t>
            </a:r>
            <a:endParaRPr lang="en-US" sz="2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94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984" y="2290118"/>
            <a:ext cx="11211697" cy="3729681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 که </a:t>
            </a:r>
            <a:r>
              <a:rPr lang="fa-IR" sz="2800" dirty="0" smtClean="0">
                <a:cs typeface="B Nazanin" panose="00000400000000000000" pitchFamily="2" charset="-78"/>
              </a:rPr>
              <a:t>آن </a:t>
            </a:r>
            <a:r>
              <a:rPr lang="fa-IR" sz="2800" dirty="0">
                <a:cs typeface="B Nazanin" panose="00000400000000000000" pitchFamily="2" charset="-78"/>
              </a:rPr>
              <a:t>ها ضامن محرمیت،امنیت و کیفیت شهر نیستند.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با  </a:t>
            </a:r>
            <a:r>
              <a:rPr lang="fa-IR" sz="2800" dirty="0" smtClean="0">
                <a:cs typeface="B Nazanin" panose="00000400000000000000" pitchFamily="2" charset="-78"/>
              </a:rPr>
              <a:t>تشویق وترغیب </a:t>
            </a:r>
            <a:r>
              <a:rPr lang="fa-IR" sz="2800" dirty="0">
                <a:cs typeface="B Nazanin" panose="00000400000000000000" pitchFamily="2" charset="-78"/>
              </a:rPr>
              <a:t>باعث ایجاد نظم و هماهنگی در عین گوناگونی می شود .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 بیشتر ضوابط های برنامه ریزی منطقه ای ماهیتی بازدارنده دارند و همیشه به دنبال منع کردن هستند و در پی باید ها نیستند اما ضوابط نوشهرگرایی ماهییتی تجویزی دارند.</a:t>
            </a:r>
          </a:p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چالش بزرگ پهنه های تک کاربردی با تراکم یکسان           کاربری مختلط          </a:t>
            </a:r>
            <a:r>
              <a:rPr lang="fa-IR" sz="2800" dirty="0" smtClean="0">
                <a:cs typeface="B Nazanin" panose="00000400000000000000" pitchFamily="2" charset="-78"/>
              </a:rPr>
              <a:t>اتخاذ سیاست </a:t>
            </a:r>
            <a:r>
              <a:rPr lang="fa-IR" sz="2800" dirty="0">
                <a:cs typeface="B Nazanin" panose="00000400000000000000" pitchFamily="2" charset="-78"/>
              </a:rPr>
              <a:t>معارض در ساختمان های نا سازگار و بر خلق مکان های متنوع با کاربری های متفاوت</a:t>
            </a: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          این </a:t>
            </a:r>
            <a:r>
              <a:rPr lang="fa-IR" sz="2800" dirty="0">
                <a:cs typeface="B Nazanin" panose="00000400000000000000" pitchFamily="2" charset="-78"/>
              </a:rPr>
              <a:t>فرایند با تنطیم و کنترل عناصری که </a:t>
            </a:r>
            <a:r>
              <a:rPr lang="fa-IR" sz="2800" dirty="0" smtClean="0">
                <a:cs typeface="B Nazanin" panose="00000400000000000000" pitchFamily="2" charset="-78"/>
              </a:rPr>
              <a:t>گونه های ای </a:t>
            </a:r>
            <a:r>
              <a:rPr lang="fa-IR" sz="2800" dirty="0">
                <a:cs typeface="B Nazanin" panose="00000400000000000000" pitchFamily="2" charset="-78"/>
              </a:rPr>
              <a:t>ساختمانی را به </a:t>
            </a:r>
            <a:r>
              <a:rPr lang="fa-IR" sz="2800" dirty="0" smtClean="0">
                <a:cs typeface="B Nazanin" panose="00000400000000000000" pitchFamily="2" charset="-78"/>
              </a:rPr>
              <a:t>لحاظ </a:t>
            </a:r>
            <a:r>
              <a:rPr lang="fa-IR" sz="2800" dirty="0">
                <a:cs typeface="B Nazanin" panose="00000400000000000000" pitchFamily="2" charset="-78"/>
              </a:rPr>
              <a:t>سازگاری بصری و </a:t>
            </a:r>
            <a:r>
              <a:rPr lang="fa-IR" sz="2800" dirty="0" smtClean="0">
                <a:cs typeface="B Nazanin" panose="00000400000000000000" pitchFamily="2" charset="-78"/>
              </a:rPr>
              <a:t>عملکردی </a:t>
            </a:r>
            <a:r>
              <a:rPr lang="fa-IR" sz="2800" dirty="0">
                <a:cs typeface="B Nazanin" panose="00000400000000000000" pitchFamily="2" charset="-78"/>
              </a:rPr>
              <a:t>متفاوت می سازد انجام داد.</a:t>
            </a:r>
            <a:endParaRPr lang="en-US" sz="2800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5148736" y="4613190"/>
            <a:ext cx="773848" cy="123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2674162" y="4613190"/>
            <a:ext cx="765074" cy="123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10879417" y="5540991"/>
            <a:ext cx="639293" cy="150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8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275" y="2191265"/>
            <a:ext cx="11368217" cy="3853249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جنبش نو شهرسازی برای تدوین ضوابط زمین به موارد زیر اشاره کرد </a:t>
            </a:r>
            <a:r>
              <a:rPr lang="fa-IR" sz="2000" dirty="0" smtClean="0"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1- </a:t>
            </a:r>
            <a:r>
              <a:rPr lang="fa-IR" sz="2000" dirty="0" smtClean="0">
                <a:cs typeface="B Nazanin" panose="00000400000000000000" pitchFamily="2" charset="-78"/>
              </a:rPr>
              <a:t>تنظیم </a:t>
            </a:r>
            <a:r>
              <a:rPr lang="fa-IR" sz="2000" dirty="0">
                <a:cs typeface="B Nazanin" panose="00000400000000000000" pitchFamily="2" charset="-78"/>
              </a:rPr>
              <a:t>نقشه ( ارائه طراحی حوظه های مختلف در حومه ها ، محورهای شهری و.... )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2- مسیرهای عمومی ( فضای باز و شریان های عبوری و ...)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3-استفاده از استانداردهایی که کاربری های مجاز را مصرفی می کند.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4-قوانینی که بر مبنای ساختمان ها نظارت دارد.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5-قوانین معماری که سازگاری بصری </a:t>
            </a:r>
            <a:r>
              <a:rPr lang="fa-IR" sz="2000" dirty="0" smtClean="0">
                <a:cs typeface="B Nazanin" panose="00000400000000000000" pitchFamily="2" charset="-78"/>
              </a:rPr>
              <a:t>دارد را کنترل </a:t>
            </a:r>
            <a:r>
              <a:rPr lang="fa-IR" sz="2000" dirty="0">
                <a:cs typeface="B Nazanin" panose="00000400000000000000" pitchFamily="2" charset="-78"/>
              </a:rPr>
              <a:t>می کند ( چیدمان فضایی عناصر)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6-استاندارد های </a:t>
            </a:r>
            <a:r>
              <a:rPr lang="fa-IR" sz="2000" dirty="0">
                <a:cs typeface="B Nazanin" panose="00000400000000000000" pitchFamily="2" charset="-78"/>
              </a:rPr>
              <a:t>مرتبط با منطره سازی ( کاشت گیاه و ... </a:t>
            </a:r>
            <a:r>
              <a:rPr lang="fa-IR" sz="2000" dirty="0" smtClean="0">
                <a:cs typeface="B Nazanin" panose="00000400000000000000" pitchFamily="2" charset="-78"/>
              </a:rPr>
              <a:t>)</a:t>
            </a: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57301" y="5377589"/>
            <a:ext cx="11132191" cy="13338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</a:rPr>
              <a:t>در جوامعی که با اصول نوشهرسازی شکل گرفته اند:   </a:t>
            </a:r>
          </a:p>
          <a:p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</a:rPr>
              <a:t> آیین نامه ها </a:t>
            </a:r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  <a:sym typeface="Wingdings" pitchFamily="2" charset="2"/>
              </a:rPr>
              <a:t> فضاهای شهری را شکل می دهند.</a:t>
            </a:r>
          </a:p>
          <a:p>
            <a:r>
              <a:rPr lang="fa-IR" dirty="0">
                <a:solidFill>
                  <a:prstClr val="white"/>
                </a:solidFill>
                <a:cs typeface="B Nazanin" panose="00000400000000000000" pitchFamily="2" charset="-78"/>
                <a:sym typeface="Wingdings" pitchFamily="2" charset="2"/>
              </a:rPr>
              <a:t>ضوابط معماری  ساختمان های پیرامون این فضاها را سازگاد می کنند وبه ان ها غنا وشخصیت می دهند.</a:t>
            </a:r>
            <a:endParaRPr lang="fa-IR" dirty="0">
              <a:solidFill>
                <a:prstClr val="white"/>
              </a:solidFill>
              <a:cs typeface="B Nazanin" panose="00000400000000000000" pitchFamily="2" charset="-78"/>
            </a:endParaRPr>
          </a:p>
          <a:p>
            <a:pPr rtl="0"/>
            <a:endParaRPr lang="en-US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967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0434" y="546879"/>
            <a:ext cx="9601196" cy="1303867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پارک جنوبی سانفرانسیسکو ( آمریکا )</a:t>
            </a:r>
            <a:endParaRPr lang="fa-IR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2142" y="2353382"/>
            <a:ext cx="4054023" cy="26771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197" y="2353382"/>
            <a:ext cx="3882912" cy="2610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2081" y="4092880"/>
            <a:ext cx="3966200" cy="26771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6502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882869" y="1879395"/>
          <a:ext cx="10357945" cy="4997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0000" y="2069029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4964" y="2924512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527" y="3689358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83682" y="4423990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2923" y="5220659"/>
            <a:ext cx="69776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3845" y="6017328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93172" y="983829"/>
            <a:ext cx="73309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dirty="0">
                <a:solidFill>
                  <a:prstClr val="black"/>
                </a:solidFill>
                <a:cs typeface="B Nazanin" panose="00000400000000000000" pitchFamily="2" charset="-78"/>
              </a:rPr>
              <a:t>ویژگی های پارک جنوبی سانفرانسیسکو ( آمریکا )</a:t>
            </a:r>
          </a:p>
        </p:txBody>
      </p:sp>
    </p:spTree>
    <p:extLst>
      <p:ext uri="{BB962C8B-B14F-4D97-AF65-F5344CB8AC3E}">
        <p14:creationId xmlns:p14="http://schemas.microsoft.com/office/powerpoint/2010/main" val="387956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نظریه پردازان در جنبش نوشهرگرایی</a:t>
            </a:r>
            <a:b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5267460" y="2980450"/>
          <a:ext cx="4533363" cy="232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40169" y="2598932"/>
            <a:ext cx="8435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83992A"/>
              </a:buClr>
              <a:buFont typeface="Wingdings" panose="05000000000000000000" pitchFamily="2" charset="2"/>
              <a:buChar char="Ø"/>
            </a:pPr>
            <a:r>
              <a:rPr lang="ar-SA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سطوح مختلف جنبش نوشهرگرایی از نظریات نظریه پردازان مختلف استفاده شده است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3357" y="5460642"/>
            <a:ext cx="7340958" cy="92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Clr>
                <a:srgbClr val="83992A"/>
              </a:buClr>
              <a:buFont typeface="Wingdings" panose="05000000000000000000" pitchFamily="2" charset="2"/>
              <a:buChar char="Ø"/>
            </a:pPr>
            <a:r>
              <a:rPr lang="ar-SA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شش نفر در پیشاپیش جنبش نوشهرگرایی قرارداشتند که به عنوان یک</a:t>
            </a: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>
                <a:srgbClr val="83992A"/>
              </a:buClr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</a:t>
            </a:r>
            <a:r>
              <a:rPr lang="ar-SA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سازمان غیر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انتفاعی به دفاع از اصول این نظریه پرداخته اند</a:t>
            </a: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.</a:t>
            </a:r>
            <a:endParaRPr lang="en-US" sz="20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17" y="4317453"/>
            <a:ext cx="4452143" cy="228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4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062169" y="1937674"/>
          <a:ext cx="10405241" cy="4981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16760" y="2176786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87066" y="3141895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0910" y="4153932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87066" y="5008450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6760" y="6020487"/>
            <a:ext cx="69368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prstClr val="black"/>
                </a:solidFill>
                <a:cs typeface="B Nazanin" panose="00000400000000000000" pitchFamily="2" charset="-78"/>
              </a:rPr>
              <a:t>11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4806" y="738171"/>
            <a:ext cx="73309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>
                <a:solidFill>
                  <a:prstClr val="black"/>
                </a:solidFill>
                <a:cs typeface="B Titr" panose="00000700000000000000" pitchFamily="2" charset="-78"/>
              </a:rPr>
              <a:t>ویژگی های پارک جنوبی سانفرانسیسکو ( آمریکا )</a:t>
            </a:r>
            <a:endParaRPr lang="fa-I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57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809" y="3152096"/>
            <a:ext cx="3721976" cy="2512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568841" y="1965313"/>
            <a:ext cx="3976613" cy="4885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553975" y="830963"/>
            <a:ext cx="568184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prstClr val="black"/>
                </a:solidFill>
                <a:cs typeface="B Titr" panose="00000700000000000000" pitchFamily="2" charset="-78"/>
              </a:rPr>
              <a:t>پارک جنوبی سانفرانسیسکو ( آمریکا )</a:t>
            </a:r>
            <a:endParaRPr lang="fa-IR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6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8257" y="973668"/>
            <a:ext cx="5978110" cy="706964"/>
          </a:xfrm>
        </p:spPr>
        <p:txBody>
          <a:bodyPr>
            <a:normAutofit fontScale="90000"/>
          </a:bodyPr>
          <a:lstStyle/>
          <a:p>
            <a:r>
              <a:rPr lang="fa-IR" sz="5400" dirty="0" smtClean="0">
                <a:solidFill>
                  <a:schemeClr val="tx1"/>
                </a:solidFill>
                <a:cs typeface="B Titr" panose="00000700000000000000" pitchFamily="2" charset="-78"/>
              </a:rPr>
              <a:t>اصول معماری نوشهرگرایی</a:t>
            </a:r>
            <a:endParaRPr lang="fa-IR" sz="5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614149" y="2470245"/>
          <a:ext cx="10931857" cy="3889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23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892" y="1166851"/>
            <a:ext cx="8761413" cy="70696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منابع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9707" y="2667895"/>
            <a:ext cx="9736428" cy="3416300"/>
          </a:xfrm>
        </p:spPr>
        <p:txBody>
          <a:bodyPr/>
          <a:lstStyle/>
          <a:p>
            <a:pPr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ar-SA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منشور نوشهرگرایی، رندال آرندت... و دیگران، ترجمه علیرضا دانش، رضا بصیری مژدهی، شرکت پردازش و برنامه ریزی شهر، تهران، 1387</a:t>
            </a:r>
          </a:p>
          <a:p>
            <a:pPr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ar-SA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سایت اینترتی شهر و قلم</a:t>
            </a: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ar-SA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ar-SA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  <a:p>
            <a:pPr algn="r" rtl="1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3281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راه هاي انجام نوشهر گرايي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901" y="2557463"/>
            <a:ext cx="8018197" cy="33178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472744" y="2848199"/>
            <a:ext cx="806217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تاثيرگذارترين راه براي رسيدن به نوشهرگرايي تهيه طرح براي آن و تبديل آن به كدهاي منطقه بندي كاربري و توسعه است. اين عمل </a:t>
            </a:r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</a:t>
            </a:r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توسعه هاي بعدي را در جهت نوشهرگرايي هدايت مي كند. </a:t>
            </a:r>
          </a:p>
        </p:txBody>
      </p:sp>
      <p:sp>
        <p:nvSpPr>
          <p:cNvPr id="6" name="Rectangle 5"/>
          <p:cNvSpPr/>
          <p:nvPr/>
        </p:nvSpPr>
        <p:spPr>
          <a:xfrm>
            <a:off x="5165268" y="4119709"/>
            <a:ext cx="523572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نوشهرگرايي بهترين طرح براي همه لايه ها و سطوح توسعه است. </a:t>
            </a:r>
            <a:endParaRPr lang="fa-IR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85623" y="4991585"/>
            <a:ext cx="8020972" cy="1134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برنامه ريزي و طرح ريزي براي رشد متمركز، از پيشروي بحراني شدن مشكلات و تنزل محيطي تدريجي كه به وسيله رشد نامنظم به وجود آمده است، جلوگيري مي كند.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algn="l" rtl="0"/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18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26" y="1112432"/>
            <a:ext cx="8761413" cy="70696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فواید نوشهر گرایی</a:t>
            </a:r>
            <a:r>
              <a:rPr lang="en-US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en-US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10507946" y="2694661"/>
            <a:ext cx="471951" cy="3752436"/>
          </a:xfrm>
          <a:prstGeom prst="rightBrac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1937" y="2748739"/>
            <a:ext cx="3333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تجمع كمتر ترافيك و رانندگي كمتر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4564" y="3176252"/>
            <a:ext cx="7020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سبك زندگي سالم تر به همراه پياده روي بيشتر و فشار و اضطراب كمتر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1810" y="3622949"/>
            <a:ext cx="583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مجاورت نزديك با مسيرهاي دوچرخه، پارك ها و طبيعت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0126" y="4064076"/>
            <a:ext cx="5294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ar-S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آزادي و استقلال بيشتر براي كودكان و سالخوردگان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1415" y="4469305"/>
            <a:ext cx="5663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گوناگوني بيشتر و ابعاد كوچكتر 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24589" y="4910432"/>
            <a:ext cx="4970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‌فروشگاه ها و خدمات تخصصي تر 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22569" y="5260656"/>
            <a:ext cx="4542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خودروي شخصي كمتر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47034" y="5629988"/>
            <a:ext cx="421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فضاهاي باز بيشتر براي لذت بردن 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86771" y="6052007"/>
            <a:ext cx="890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استفاده كارآمدتر از درآمد ماليات که هزینه کمتر در گسترش خدمات و راه ها را امکان پذیر می سازد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235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خلاصه‌ای از متن منشور نوشهرگرایی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9779209" cy="3416300"/>
          </a:xfrm>
        </p:spPr>
        <p:txBody>
          <a:bodyPr>
            <a:normAutofit/>
          </a:bodyPr>
          <a:lstStyle/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کاهش سرمایه‌گذاری در شهرهای مرکزی، پراکنش نامنظم، بی‌رویه و بی‌مکانی، افزایش تبعیض نژادی و تبعیض در سطح درآمدها در جوامع محلی، نابودی محیط زیست، از دست رفتن زمین‌های کشاورزی و حیات وحش </a:t>
            </a:r>
            <a:r>
              <a:rPr lang="fa-IR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ar-SA" sz="2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مرمت مراکز شهری موجود و شهرک‌های داخل مناطق منسجم کلانشهری، شکل‌دهی دوباره به حومه‌ها، حفاظت محیط زیست.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شهروند محوری -مشارکت شهروندان در برنامه‌ریزی و طراحی</a:t>
            </a:r>
          </a:p>
        </p:txBody>
      </p:sp>
    </p:spTree>
    <p:extLst>
      <p:ext uri="{BB962C8B-B14F-4D97-AF65-F5344CB8AC3E}">
        <p14:creationId xmlns:p14="http://schemas.microsoft.com/office/powerpoint/2010/main" val="38642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199" y="973668"/>
            <a:ext cx="8761413" cy="70696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خلاصه ای از مباحث جدید در نوشهرگرایی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0158" y="2603500"/>
            <a:ext cx="10354614" cy="3416300"/>
          </a:xfrm>
        </p:spPr>
        <p:txBody>
          <a:bodyPr>
            <a:noAutofit/>
          </a:bodyPr>
          <a:lstStyle/>
          <a:p>
            <a:pPr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زمین های کشاورزی و طبیعت بکر برای کلانشهر به مثابه باغچه ی یک خانه هستند و به همان اندازه نیز اهمیت دارند.</a:t>
            </a:r>
          </a:p>
          <a:p>
            <a:pPr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الگوهای توسعه نباید لبه ی کلانشهرها را محو کرده یا از بین ببرند. توسعه ی میان افزا در بستر پهنه های موجود، منجر به حفاظت از منابع محیطی، تضمین سرمایه گذاری اقتصادی و حفظ بافت اجتماعی شده و هم زمان موجب احیای مناطق حاشیه ای و متروک نیز می شود. مناطق کلانشهری باید راهبردهایی را به کارگیرند که چنین توسعه ی میان افزایی را مقدم بر گسترش پیرامونی تشویق کنند.</a:t>
            </a:r>
          </a:p>
          <a:p>
            <a:pPr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توسعه و بهسازی شهرها و شهرک ها باید بر اساس الگوهای تاریخی و با احترام به سوابق و مرزهای آن انجام شود.</a:t>
            </a:r>
          </a:p>
          <a:p>
            <a:pPr marR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مسکن ارزان قیمت باید در سراسر منطقه محقق شود تا با فرصت های شغلی هماهنگ شده و از شدت و تمرکز فقر جلوگیری کند.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endParaRPr lang="ar-SA" sz="20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3990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9044" y="2384559"/>
            <a:ext cx="10204212" cy="3416300"/>
          </a:xfrm>
        </p:spPr>
        <p:txBody>
          <a:bodyPr>
            <a:noAutofit/>
          </a:bodyPr>
          <a:lstStyle/>
          <a:p>
            <a:pPr algn="just" rtl="1">
              <a:buFont typeface="Wingdings" panose="05000000000000000000" pitchFamily="2" charset="2"/>
              <a:buChar char="Ø"/>
            </a:pPr>
            <a:r>
              <a:rPr lang="en-US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سامانه های حمل و نقل عمومی، پیاده راه ها و خطوط دوچرخه سواری باید دسترسی و تحرک در کل منطقه را بیشینه کنند و هم زمان وابستگی به خودرو را کاهش دهند.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Nazanin" panose="00000400000000000000" pitchFamily="2" charset="-78"/>
              </a:rPr>
              <a:t>منابع </a:t>
            </a:r>
            <a:r>
              <a:rPr lang="fa-IR" sz="2000" dirty="0">
                <a:cs typeface="B Nazanin" panose="00000400000000000000" pitchFamily="2" charset="-78"/>
              </a:rPr>
              <a:t>حاصل از درآمدهای مالیاتی را می توان با تشریک مساعی بیشتر در میان شهرداری ها و مراکز منطقه ای تقسیم کرد. تا از رقابت های مخرب برای کسب درآمدهای مالیاتی بیشتر اجتناب و موجبات بهبود همکاری منطقی و معقول بین حمل و نقل، خدمات تفریحی و نیز خدمات عمومی، مسکن و نهادهای اجتماعی حاصل شود.</a:t>
            </a:r>
          </a:p>
          <a:p>
            <a:pPr algn="just" rtl="1">
              <a:buFont typeface="Wingdings" panose="05000000000000000000" pitchFamily="2" charset="2"/>
              <a:buChar char="Ø"/>
            </a:pPr>
            <a:endParaRPr lang="en-US" sz="2000" dirty="0" smtClean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Nazanin" panose="00000400000000000000" pitchFamily="2" charset="-78"/>
              </a:rPr>
              <a:t>محلات باید فشرده، پیاده مدار و با کاربری مختلط باشند. پهنه هایی (نواحی) که بیشتر بر یک کاربری ویژه تأکید دارند باید تا حد ممکن تابعی از اصول طراحی محله باشند. </a:t>
            </a:r>
          </a:p>
          <a:p>
            <a:pPr algn="just" rtl="1">
              <a:buFont typeface="Wingdings" panose="05000000000000000000" pitchFamily="2" charset="2"/>
              <a:buChar char="Ø"/>
            </a:pPr>
            <a:endParaRPr lang="en-US" sz="2000" dirty="0">
              <a:cs typeface="B Nazanin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Nazanin" panose="00000400000000000000" pitchFamily="2" charset="-78"/>
              </a:rPr>
              <a:t>شبکه های درهم تنیده ی خیابان ها باید به گونه ای طراحی شوند که پیاده روی را ترغیب کرده و سفرهایی که با استفاده از خودرو انجام می شوند را چه از نظر تعداد سفر و چه از نظر مسافت، کاهش دهند و از این راه به حفظ انرژی کمک کنند.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451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2209</Words>
  <Application>Microsoft Office PowerPoint</Application>
  <PresentationFormat>Widescreen</PresentationFormat>
  <Paragraphs>192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5" baseType="lpstr">
      <vt:lpstr>Arial</vt:lpstr>
      <vt:lpstr>B Homa</vt:lpstr>
      <vt:lpstr>B Nazanin</vt:lpstr>
      <vt:lpstr>B Titr</vt:lpstr>
      <vt:lpstr>Calibri</vt:lpstr>
      <vt:lpstr>Calibri Light</vt:lpstr>
      <vt:lpstr>Garamond</vt:lpstr>
      <vt:lpstr>Times New Roman</vt:lpstr>
      <vt:lpstr>Wingdings</vt:lpstr>
      <vt:lpstr>Wingdings 3</vt:lpstr>
      <vt:lpstr>Office Theme</vt:lpstr>
      <vt:lpstr>Organic</vt:lpstr>
      <vt:lpstr>بررسی نظریه نوشهرگرایی  در شهرسازی</vt:lpstr>
      <vt:lpstr>مقدمه</vt:lpstr>
      <vt:lpstr>واژه نوشهرگرایی</vt:lpstr>
      <vt:lpstr> نظریه پردازان در جنبش نوشهرگرایی </vt:lpstr>
      <vt:lpstr>راه هاي انجام نوشهر گرايي</vt:lpstr>
      <vt:lpstr>فواید نوشهر گرایی </vt:lpstr>
      <vt:lpstr>خلاصه‌ای از متن منشور نوشهرگرایی</vt:lpstr>
      <vt:lpstr>خلاصه ای از مباحث جدید در نوشهرگرایی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5 راهبرد مهم در نظریه ی نوشهرگرایی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ویژگی ها: 1.دارای مرکز و لبه 2.اختلاط کاربری ها 3.اندازه ایده ال ¼ مایل از مرکز تا لبه 4.خیابان ها دارای جزییات زیاد برای تامین مساوات بین پیاده و سواره برای تشویق به پیاده روی        تعاملات و دیدارهای اتفاقی   </vt:lpstr>
      <vt:lpstr> فعالیت تک کاربری.......مکمل محله های شهری که هویت اصیل ان ناحیه است. ساختار همانند محله (مرکز و لبه) فضاهای شهری مانند محله ها دارند که حس جمعی و امنیت را تضمین می کند.     </vt:lpstr>
      <vt:lpstr>ترکیبی از مسیر های فنی و طبیعی  عناصری که به صورت آگاهانه به وجود آمده اند....نه حریم اند نه فضای باز باقی مانده از فضای شهری   </vt:lpstr>
      <vt:lpstr>اصول نو شهرسازی:  برنامه ریزی در حمل و نقل بر کاهش وابستگی به خودرو و افزایش استفاده از حمل و نقل عمومی که نتیجه ان کاهش معضلات امد و شد        حفظ انرژی         کاهش الودگی         پیاده روی و دوچرخه سواری و استفاده از اتوبوس  </vt:lpstr>
      <vt:lpstr>  فقرزدایی         مهاجرین در حومه ها       بی کار و از رفتار اجتماعی به دور      برنامه ای در شیکاگو برای محلات فقیرنشین جوامع محلی خاص با هر سطح در امدی نقل مکان می کنند نتایج: 1.افزایش فرصت شغلی 2.بهبود وضعیت آموزشی 3.افزایش سطح درآمدها</vt:lpstr>
      <vt:lpstr>PowerPoint Presentation</vt:lpstr>
      <vt:lpstr>عناصر کلیدی طرح         (امید6)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پارک جنوبی سانفرانسیسکو ( آمریکا )</vt:lpstr>
      <vt:lpstr>PowerPoint Presentation</vt:lpstr>
      <vt:lpstr>PowerPoint Presentation</vt:lpstr>
      <vt:lpstr>PowerPoint Presentation</vt:lpstr>
      <vt:lpstr>اصول معماری نوشهرگرایی</vt:lpstr>
      <vt:lpstr>منابع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بررسی نظریه نوشهرگرایی  در شهرسازی</dc:title>
  <dc:creator>Mohammad</dc:creator>
  <cp:lastModifiedBy>Mohammad</cp:lastModifiedBy>
  <cp:revision>2</cp:revision>
  <dcterms:created xsi:type="dcterms:W3CDTF">2020-11-10T15:54:47Z</dcterms:created>
  <dcterms:modified xsi:type="dcterms:W3CDTF">2020-11-21T12:02:38Z</dcterms:modified>
</cp:coreProperties>
</file>