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2"/>
  </p:sldMasterIdLst>
  <p:notesMasterIdLst>
    <p:notesMasterId r:id="rId49"/>
  </p:notesMasterIdLst>
  <p:sldIdLst>
    <p:sldId id="256" r:id="rId3"/>
    <p:sldId id="257" r:id="rId4"/>
    <p:sldId id="321" r:id="rId5"/>
    <p:sldId id="258" r:id="rId6"/>
    <p:sldId id="259" r:id="rId7"/>
    <p:sldId id="260" r:id="rId8"/>
    <p:sldId id="261" r:id="rId9"/>
    <p:sldId id="262" r:id="rId10"/>
    <p:sldId id="263" r:id="rId11"/>
    <p:sldId id="315" r:id="rId12"/>
    <p:sldId id="264" r:id="rId13"/>
    <p:sldId id="265" r:id="rId14"/>
    <p:sldId id="279" r:id="rId15"/>
    <p:sldId id="280" r:id="rId16"/>
    <p:sldId id="281" r:id="rId17"/>
    <p:sldId id="282" r:id="rId18"/>
    <p:sldId id="283" r:id="rId19"/>
    <p:sldId id="284" r:id="rId20"/>
    <p:sldId id="286" r:id="rId21"/>
    <p:sldId id="310" r:id="rId22"/>
    <p:sldId id="303" r:id="rId23"/>
    <p:sldId id="320" r:id="rId24"/>
    <p:sldId id="312" r:id="rId25"/>
    <p:sldId id="313" r:id="rId26"/>
    <p:sldId id="314" r:id="rId27"/>
    <p:sldId id="305" r:id="rId28"/>
    <p:sldId id="306" r:id="rId29"/>
    <p:sldId id="318" r:id="rId30"/>
    <p:sldId id="319" r:id="rId31"/>
    <p:sldId id="266" r:id="rId32"/>
    <p:sldId id="267" r:id="rId33"/>
    <p:sldId id="268" r:id="rId34"/>
    <p:sldId id="269" r:id="rId35"/>
    <p:sldId id="270" r:id="rId36"/>
    <p:sldId id="271" r:id="rId37"/>
    <p:sldId id="272" r:id="rId38"/>
    <p:sldId id="273" r:id="rId39"/>
    <p:sldId id="274" r:id="rId40"/>
    <p:sldId id="275" r:id="rId41"/>
    <p:sldId id="276" r:id="rId42"/>
    <p:sldId id="307" r:id="rId43"/>
    <p:sldId id="278" r:id="rId44"/>
    <p:sldId id="316" r:id="rId45"/>
    <p:sldId id="317" r:id="rId46"/>
    <p:sldId id="308" r:id="rId47"/>
    <p:sldId id="309" r:id="rId48"/>
  </p:sldIdLst>
  <p:sldSz cx="12192000" cy="6858000"/>
  <p:notesSz cx="6858000" cy="9144000"/>
  <p:embeddedFontLst>
    <p:embeddedFont>
      <p:font typeface="Segoe UI Light" panose="020B0502040204020203" pitchFamily="34" charset="0"/>
      <p:regular r:id="rId50"/>
    </p:embeddedFont>
    <p:embeddedFont>
      <p:font typeface="Calibri" panose="020F0502020204030204" pitchFamily="34" charset="0"/>
      <p:regular r:id="rId51"/>
      <p:bold r:id="rId52"/>
      <p:italic r:id="rId53"/>
      <p:boldItalic r:id="rId54"/>
    </p:embeddedFont>
    <p:embeddedFont>
      <p:font typeface="Segoe UI" panose="020B0502040204020203" pitchFamily="34" charset="0"/>
      <p:regular r:id="rId55"/>
      <p:bold r:id="rId56"/>
      <p:italic r:id="rId57"/>
      <p:boldItalic r:id="rId58"/>
    </p:embeddedFont>
    <p:embeddedFont>
      <p:font typeface="Wingdings 3" panose="05040102010807070707" pitchFamily="18" charset="2"/>
      <p:regular r:id="rId59"/>
    </p:embeddedFont>
    <p:embeddedFont>
      <p:font typeface="B Nazanin" panose="00000400000000000000" pitchFamily="2" charset="-78"/>
      <p:regular r:id="rId60"/>
      <p:bold r:id="rId61"/>
    </p:embeddedFont>
    <p:embeddedFont>
      <p:font typeface="Eras Demi ITC" panose="020B0805030504020804" pitchFamily="34" charset="0"/>
      <p:regular r:id="rId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id="{E75E278A-FF0E-49A4-B170-79828D63BBAD}">
          <p14:sldIdLst>
            <p14:sldId id="256"/>
            <p14:sldId id="257"/>
            <p14:sldId id="321"/>
            <p14:sldId id="258"/>
            <p14:sldId id="259"/>
            <p14:sldId id="260"/>
            <p14:sldId id="261"/>
            <p14:sldId id="262"/>
            <p14:sldId id="263"/>
            <p14:sldId id="315"/>
            <p14:sldId id="264"/>
            <p14:sldId id="265"/>
            <p14:sldId id="279"/>
            <p14:sldId id="280"/>
            <p14:sldId id="281"/>
            <p14:sldId id="282"/>
            <p14:sldId id="283"/>
            <p14:sldId id="284"/>
            <p14:sldId id="286"/>
            <p14:sldId id="310"/>
            <p14:sldId id="303"/>
            <p14:sldId id="320"/>
            <p14:sldId id="312"/>
            <p14:sldId id="313"/>
            <p14:sldId id="314"/>
            <p14:sldId id="305"/>
            <p14:sldId id="306"/>
            <p14:sldId id="318"/>
            <p14:sldId id="319"/>
            <p14:sldId id="266"/>
            <p14:sldId id="267"/>
            <p14:sldId id="268"/>
            <p14:sldId id="269"/>
            <p14:sldId id="270"/>
            <p14:sldId id="271"/>
            <p14:sldId id="272"/>
            <p14:sldId id="273"/>
            <p14:sldId id="274"/>
            <p14:sldId id="275"/>
            <p14:sldId id="276"/>
            <p14:sldId id="307"/>
            <p14:sldId id="278"/>
            <p14:sldId id="316"/>
            <p14:sldId id="317"/>
            <p14:sldId id="308"/>
            <p14:sldId id="30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462F"/>
    <a:srgbClr val="D2B4A6"/>
    <a:srgbClr val="734F29"/>
    <a:srgbClr val="D24726"/>
    <a:srgbClr val="AEB785"/>
    <a:srgbClr val="EFD5A2"/>
    <a:srgbClr val="3B3026"/>
    <a:srgbClr val="ECE1CA"/>
    <a:srgbClr val="79553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71" autoAdjust="0"/>
    <p:restoredTop sz="94280" autoAdjust="0"/>
  </p:normalViewPr>
  <p:slideViewPr>
    <p:cSldViewPr snapToGrid="0">
      <p:cViewPr varScale="1">
        <p:scale>
          <a:sx n="76" d="100"/>
          <a:sy n="76" d="100"/>
        </p:scale>
        <p:origin x="49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font" Target="fonts/font12.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0.fntdata"/><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5.fntdata"/><Relationship Id="rId62"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font" Target="fonts/font8.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5" qsCatId="simple" csTypeId="urn:microsoft.com/office/officeart/2005/8/colors/colorful1" csCatId="colorful" phldr="1"/>
      <dgm:spPr/>
    </dgm:pt>
    <dgm:pt modelId="{6AA80DB3-05AE-4867-8B27-BAD9A3C735D8}">
      <dgm:prSet phldrT="[Text]" custT="1"/>
      <dgm:spPr/>
      <dgm:t>
        <a:bodyPr/>
        <a:lstStyle/>
        <a:p>
          <a:pPr rtl="1"/>
          <a:r>
            <a:rPr lang="fa-IR" sz="2500" dirty="0" smtClean="0">
              <a:solidFill>
                <a:schemeClr val="tx1"/>
              </a:solidFill>
              <a:cs typeface="Aban Light" pitchFamily="2" charset="-78"/>
            </a:rPr>
            <a:t>بیان مسئله</a:t>
          </a:r>
          <a:endParaRPr lang="fa-IR" sz="2500" dirty="0">
            <a:solidFill>
              <a:schemeClr val="tx1"/>
            </a:solidFill>
            <a:cs typeface="Aban Light" pitchFamily="2" charset="-78"/>
          </a:endParaRPr>
        </a:p>
      </dgm:t>
    </dgm:pt>
    <dgm:pt modelId="{22625A45-EBDA-4175-92F5-BB734E5D2336}" type="parTrans" cxnId="{503E280D-4982-4CA9-A7DF-45E1AEF5FB8A}">
      <dgm:prSet/>
      <dgm:spPr/>
      <dgm:t>
        <a:bodyPr/>
        <a:lstStyle/>
        <a:p>
          <a:pPr rtl="1"/>
          <a:endParaRPr lang="fa-IR"/>
        </a:p>
      </dgm:t>
    </dgm:pt>
    <dgm:pt modelId="{CD7AEA79-9262-4E47-9DA1-4F71509B8576}" type="sibTrans" cxnId="{503E280D-4982-4CA9-A7DF-45E1AEF5FB8A}">
      <dgm:prSet/>
      <dgm:spPr/>
      <dgm:t>
        <a:bodyPr/>
        <a:lstStyle/>
        <a:p>
          <a:pPr rtl="1"/>
          <a:endParaRPr lang="fa-IR"/>
        </a:p>
      </dgm:t>
    </dgm:pt>
    <dgm:pt modelId="{A1DBE32F-E40F-4067-8779-4960A7357043}">
      <dgm:prSet phldrT="[Text]" custT="1"/>
      <dgm:spPr/>
      <dgm:t>
        <a:bodyPr/>
        <a:lstStyle/>
        <a:p>
          <a:pPr rtl="1"/>
          <a:r>
            <a:rPr lang="fa-IR" sz="1200" dirty="0" smtClean="0">
              <a:solidFill>
                <a:schemeClr val="tx1"/>
              </a:solidFill>
              <a:cs typeface="Aban Light" pitchFamily="2" charset="-78"/>
            </a:rPr>
            <a:t>جایگاه در طرح های توسعه شهری</a:t>
          </a:r>
          <a:endParaRPr lang="fa-IR" sz="1200" dirty="0">
            <a:solidFill>
              <a:schemeClr val="tx1"/>
            </a:solidFill>
            <a:cs typeface="Aban Light" pitchFamily="2" charset="-78"/>
          </a:endParaRPr>
        </a:p>
      </dgm:t>
    </dgm:pt>
    <dgm:pt modelId="{A54351F4-EF54-4697-B006-D57FD88013B6}" type="parTrans" cxnId="{A8CCF508-2CE3-4611-AF03-8034F7F7D9FE}">
      <dgm:prSet/>
      <dgm:spPr/>
      <dgm:t>
        <a:bodyPr/>
        <a:lstStyle/>
        <a:p>
          <a:pPr rtl="1"/>
          <a:endParaRPr lang="fa-IR"/>
        </a:p>
      </dgm:t>
    </dgm:pt>
    <dgm:pt modelId="{4F82CCA5-F5D4-44F6-82DA-9A8C255E3429}" type="sibTrans" cxnId="{A8CCF508-2CE3-4611-AF03-8034F7F7D9FE}">
      <dgm:prSet/>
      <dgm:spPr/>
      <dgm:t>
        <a:bodyPr/>
        <a:lstStyle/>
        <a:p>
          <a:pPr rtl="1"/>
          <a:endParaRPr lang="fa-IR"/>
        </a:p>
      </dgm:t>
    </dgm:pt>
    <dgm:pt modelId="{37790B37-9F35-40CC-BF3D-9A2D46914BA1}">
      <dgm:prSet phldrT="[Text]" custT="1"/>
      <dgm:spPr/>
      <dgm:t>
        <a:bodyPr/>
        <a:lstStyle/>
        <a:p>
          <a:pPr rtl="1"/>
          <a:r>
            <a:rPr lang="fa-IR" sz="1800" dirty="0" smtClean="0">
              <a:solidFill>
                <a:schemeClr val="tx1"/>
              </a:solidFill>
              <a:cs typeface="Aban Light" pitchFamily="2" charset="-78"/>
            </a:rPr>
            <a:t>نمونه موردی</a:t>
          </a:r>
          <a:endParaRPr lang="fa-IR" sz="1800" dirty="0">
            <a:solidFill>
              <a:schemeClr val="tx1"/>
            </a:solidFill>
            <a:cs typeface="Aban Light" pitchFamily="2" charset="-78"/>
          </a:endParaRPr>
        </a:p>
      </dgm:t>
    </dgm:pt>
    <dgm:pt modelId="{3FEF5C00-03CC-48FA-BF37-6382B1350264}" type="parTrans" cxnId="{FA745061-E5E1-4A8A-B319-5D4F70668753}">
      <dgm:prSet/>
      <dgm:spPr/>
      <dgm:t>
        <a:bodyPr/>
        <a:lstStyle/>
        <a:p>
          <a:pPr rtl="1"/>
          <a:endParaRPr lang="fa-IR"/>
        </a:p>
      </dgm:t>
    </dgm:pt>
    <dgm:pt modelId="{22A19577-B9EE-43F5-946F-B4281A07D79D}" type="sibTrans" cxnId="{FA745061-E5E1-4A8A-B319-5D4F70668753}">
      <dgm:prSet/>
      <dgm:spPr/>
      <dgm:t>
        <a:bodyPr/>
        <a:lstStyle/>
        <a:p>
          <a:pPr rtl="1"/>
          <a:endParaRPr lang="fa-IR"/>
        </a:p>
      </dgm:t>
    </dgm:pt>
    <dgm:pt modelId="{D0A87684-AB89-48B7-8671-07D34B221036}">
      <dgm:prSet phldrT="[Text]" custT="1"/>
      <dgm:spPr/>
      <dgm:t>
        <a:bodyPr/>
        <a:lstStyle/>
        <a:p>
          <a:pPr rtl="1"/>
          <a:r>
            <a:rPr lang="fa-IR" sz="1300" dirty="0" smtClean="0">
              <a:solidFill>
                <a:schemeClr val="tx1"/>
              </a:solidFill>
              <a:cs typeface="Aban Light" pitchFamily="2" charset="-78"/>
            </a:rPr>
            <a:t>راهکار های طراحی</a:t>
          </a:r>
          <a:endParaRPr lang="fa-IR" sz="1300" dirty="0">
            <a:solidFill>
              <a:schemeClr val="tx1"/>
            </a:solidFill>
            <a:cs typeface="Aban Light" pitchFamily="2" charset="-78"/>
          </a:endParaRPr>
        </a:p>
      </dgm:t>
    </dgm:pt>
    <dgm:pt modelId="{D7AAF426-ABDC-4366-8E64-88A42DEAB99B}" type="parTrans" cxnId="{E40D7A17-C439-444B-B97C-A55B3CBFC09A}">
      <dgm:prSet/>
      <dgm:spPr/>
      <dgm:t>
        <a:bodyPr/>
        <a:lstStyle/>
        <a:p>
          <a:pPr rtl="1"/>
          <a:endParaRPr lang="fa-IR"/>
        </a:p>
      </dgm:t>
    </dgm:pt>
    <dgm:pt modelId="{F67DC36F-F365-4DDB-9D0A-BAC2DAD2A1B8}" type="sibTrans" cxnId="{E40D7A17-C439-444B-B97C-A55B3CBFC09A}">
      <dgm:prSet/>
      <dgm:spPr/>
      <dgm:t>
        <a:bodyPr/>
        <a:lstStyle/>
        <a:p>
          <a:pPr rtl="1"/>
          <a:endParaRPr lang="fa-IR"/>
        </a:p>
      </dgm:t>
    </dgm:pt>
    <dgm:pt modelId="{2C6B7D4E-D540-4D45-960E-5F9567C13598}">
      <dgm:prSet phldrT="[Text]" custT="1"/>
      <dgm:spPr/>
      <dgm:t>
        <a:bodyPr/>
        <a:lstStyle/>
        <a:p>
          <a:pPr rtl="1"/>
          <a:r>
            <a:rPr lang="fa-IR" sz="2200" dirty="0" smtClean="0">
              <a:solidFill>
                <a:schemeClr val="tx1"/>
              </a:solidFill>
              <a:cs typeface="Aban Light" pitchFamily="2" charset="-78"/>
            </a:rPr>
            <a:t>نتیجه گیری</a:t>
          </a:r>
          <a:endParaRPr lang="fa-IR" sz="2200" dirty="0">
            <a:solidFill>
              <a:schemeClr val="tx1"/>
            </a:solidFill>
            <a:cs typeface="Aban Light" pitchFamily="2" charset="-78"/>
          </a:endParaRPr>
        </a:p>
      </dgm:t>
    </dgm:pt>
    <dgm:pt modelId="{93B7F128-B0D8-4530-BCD2-EA3B0F378D63}" type="parTrans" cxnId="{D2714874-5EF2-48C2-87BD-EDE71F5C3BE8}">
      <dgm:prSet/>
      <dgm:spPr/>
      <dgm:t>
        <a:bodyPr/>
        <a:lstStyle/>
        <a:p>
          <a:pPr rtl="1"/>
          <a:endParaRPr lang="fa-IR"/>
        </a:p>
      </dgm:t>
    </dgm:pt>
    <dgm:pt modelId="{06EAACBB-DEA3-4A8C-9290-69D656321C25}" type="sibTrans" cxnId="{D2714874-5EF2-48C2-87BD-EDE71F5C3BE8}">
      <dgm:prSet/>
      <dgm:spPr/>
      <dgm:t>
        <a:bodyPr/>
        <a:lstStyle/>
        <a:p>
          <a:pPr rtl="1"/>
          <a:endParaRPr lang="fa-IR"/>
        </a:p>
      </dgm:t>
    </dgm:pt>
    <dgm:pt modelId="{C4B8F3DF-F56B-4584-9D81-AC4C83508454}">
      <dgm:prSet phldrT="[Text]"/>
      <dgm:spPr/>
      <dgm:t>
        <a:bodyPr/>
        <a:lstStyle/>
        <a:p>
          <a:pPr rtl="1"/>
          <a:r>
            <a:rPr lang="fa-IR" dirty="0" smtClean="0">
              <a:solidFill>
                <a:schemeClr val="tx1"/>
              </a:solidFill>
              <a:cs typeface="Aban Light" pitchFamily="2" charset="-78"/>
            </a:rPr>
            <a:t>مبانی نظری</a:t>
          </a:r>
          <a:endParaRPr lang="fa-IR" dirty="0">
            <a:solidFill>
              <a:schemeClr val="tx1"/>
            </a:solidFill>
            <a:cs typeface="Aban Light" pitchFamily="2" charset="-78"/>
          </a:endParaRPr>
        </a:p>
      </dgm:t>
    </dgm:pt>
    <dgm:pt modelId="{A23C387B-5F4A-4187-937D-CA88828021C3}" type="parTrans" cxnId="{C20C1342-BD67-4BFA-A85C-6D2D4A528323}">
      <dgm:prSet/>
      <dgm:spPr/>
      <dgm:t>
        <a:bodyPr/>
        <a:lstStyle/>
        <a:p>
          <a:pPr rtl="1"/>
          <a:endParaRPr lang="fa-IR"/>
        </a:p>
      </dgm:t>
    </dgm:pt>
    <dgm:pt modelId="{32EFAFA3-1729-48EB-A791-4D568D966408}" type="sibTrans" cxnId="{C20C1342-BD67-4BFA-A85C-6D2D4A528323}">
      <dgm:prSet/>
      <dgm:spPr/>
      <dgm:t>
        <a:bodyPr/>
        <a:lstStyle/>
        <a:p>
          <a:pPr rtl="1"/>
          <a:endParaRPr lang="fa-IR"/>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A8312A77-54F4-4E6F-A5F9-FF6C5DAC130C}" type="presOf" srcId="{A1DBE32F-E40F-4067-8779-4960A7357043}" destId="{C66F8E99-0775-4342-8232-EC34DC51C01B}" srcOrd="0" destOrd="0" presId="urn:microsoft.com/office/officeart/2005/8/layout/hChevron3"/>
    <dgm:cxn modelId="{A68A20A0-16D4-4890-AD2B-14097B9683B5}" type="presOf" srcId="{D0A87684-AB89-48B7-8671-07D34B221036}" destId="{BEEB48A8-01E9-4EFF-A8BB-2CF4E7AEC137}" srcOrd="0" destOrd="0" presId="urn:microsoft.com/office/officeart/2005/8/layout/hChevron3"/>
    <dgm:cxn modelId="{3FC4D9F9-0E07-477C-B740-BB92CC85B5BA}" type="presOf" srcId="{2C6B7D4E-D540-4D45-960E-5F9567C13598}" destId="{1D2F8B43-3C07-43B4-AE8A-7A966CE32553}"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4A48D86B-D74B-439F-A8B7-68BDCC1DEFBA}" type="presOf" srcId="{A7268213-3887-4625-B13A-2226D9021E87}" destId="{90D325A6-567B-49BF-AEA7-F22E613022D0}" srcOrd="0" destOrd="0" presId="urn:microsoft.com/office/officeart/2005/8/layout/hChevron3"/>
    <dgm:cxn modelId="{792064F5-03AB-453F-8486-2012B6E39BF5}" type="presOf" srcId="{C4B8F3DF-F56B-4584-9D81-AC4C83508454}" destId="{DA743DAE-8265-461E-AE77-F676AE17BC3F}"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0589F2B0-D673-44EF-A7C4-D2A8FDF874F3}" type="presOf" srcId="{37790B37-9F35-40CC-BF3D-9A2D46914BA1}" destId="{712351F8-787B-4C8F-983D-D19B7C3C326E}" srcOrd="0" destOrd="0" presId="urn:microsoft.com/office/officeart/2005/8/layout/hChevron3"/>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9F0D9D42-C167-4745-B2E9-4AAB27BA93D0}" type="presOf" srcId="{6AA80DB3-05AE-4867-8B27-BAD9A3C735D8}" destId="{AEA3847B-5515-458F-8764-AD5DB0A810D0}" srcOrd="0" destOrd="0" presId="urn:microsoft.com/office/officeart/2005/8/layout/hChevron3"/>
    <dgm:cxn modelId="{D03F4390-62A2-40C2-BF21-0101D0073C1D}" type="presParOf" srcId="{90D325A6-567B-49BF-AEA7-F22E613022D0}" destId="{AEA3847B-5515-458F-8764-AD5DB0A810D0}" srcOrd="0" destOrd="0" presId="urn:microsoft.com/office/officeart/2005/8/layout/hChevron3"/>
    <dgm:cxn modelId="{330783F2-17D9-4F22-9F57-55CB44C7A1B7}" type="presParOf" srcId="{90D325A6-567B-49BF-AEA7-F22E613022D0}" destId="{E850EBAE-50E9-483A-86BE-E674B07742D6}" srcOrd="1" destOrd="0" presId="urn:microsoft.com/office/officeart/2005/8/layout/hChevron3"/>
    <dgm:cxn modelId="{1A28B3C3-72D9-4A9D-A67E-710E69AFB720}" type="presParOf" srcId="{90D325A6-567B-49BF-AEA7-F22E613022D0}" destId="{DA743DAE-8265-461E-AE77-F676AE17BC3F}" srcOrd="2" destOrd="0" presId="urn:microsoft.com/office/officeart/2005/8/layout/hChevron3"/>
    <dgm:cxn modelId="{BA49AEAF-F575-43AC-BA20-04A01022D7D2}" type="presParOf" srcId="{90D325A6-567B-49BF-AEA7-F22E613022D0}" destId="{556B7799-8FFC-4D7D-83E0-8D2027BCAF6B}" srcOrd="3" destOrd="0" presId="urn:microsoft.com/office/officeart/2005/8/layout/hChevron3"/>
    <dgm:cxn modelId="{7FF4DD03-8D43-4799-ACA9-1E548E592186}" type="presParOf" srcId="{90D325A6-567B-49BF-AEA7-F22E613022D0}" destId="{C66F8E99-0775-4342-8232-EC34DC51C01B}" srcOrd="4" destOrd="0" presId="urn:microsoft.com/office/officeart/2005/8/layout/hChevron3"/>
    <dgm:cxn modelId="{9DD70803-DF40-469B-A109-D0DCD01324B5}" type="presParOf" srcId="{90D325A6-567B-49BF-AEA7-F22E613022D0}" destId="{CE18135A-B85E-4FE7-BACF-91A1BE409727}" srcOrd="5" destOrd="0" presId="urn:microsoft.com/office/officeart/2005/8/layout/hChevron3"/>
    <dgm:cxn modelId="{24620662-5D03-40C7-8AC7-4D93F1DC1E8C}" type="presParOf" srcId="{90D325A6-567B-49BF-AEA7-F22E613022D0}" destId="{712351F8-787B-4C8F-983D-D19B7C3C326E}" srcOrd="6" destOrd="0" presId="urn:microsoft.com/office/officeart/2005/8/layout/hChevron3"/>
    <dgm:cxn modelId="{5351E032-7ECF-40E4-814C-FB1693BA4508}" type="presParOf" srcId="{90D325A6-567B-49BF-AEA7-F22E613022D0}" destId="{8D6615FB-A04E-4FB7-A59E-5EC3BA7FC476}" srcOrd="7" destOrd="0" presId="urn:microsoft.com/office/officeart/2005/8/layout/hChevron3"/>
    <dgm:cxn modelId="{1118D9AF-A7C3-4476-BD4A-CE8298E286E7}" type="presParOf" srcId="{90D325A6-567B-49BF-AEA7-F22E613022D0}" destId="{BEEB48A8-01E9-4EFF-A8BB-2CF4E7AEC137}" srcOrd="8" destOrd="0" presId="urn:microsoft.com/office/officeart/2005/8/layout/hChevron3"/>
    <dgm:cxn modelId="{F445CB74-F878-45E4-B903-207F14B1E4F4}" type="presParOf" srcId="{90D325A6-567B-49BF-AEA7-F22E613022D0}" destId="{5845554A-B2B1-42C3-842F-F2E957410BE0}" srcOrd="9" destOrd="0" presId="urn:microsoft.com/office/officeart/2005/8/layout/hChevron3"/>
    <dgm:cxn modelId="{61C7CF18-6CF8-4029-96F1-CFFAC34460AB}"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888C8DFE-030B-42FD-97A6-B5AAD5D4C520}" type="presOf" srcId="{A7268213-3887-4625-B13A-2226D9021E87}" destId="{90D325A6-567B-49BF-AEA7-F22E613022D0}" srcOrd="0" destOrd="0" presId="urn:microsoft.com/office/officeart/2005/8/layout/hChevron3"/>
    <dgm:cxn modelId="{A80B7B60-9456-4B94-9EB6-52D278D87BDE}" type="presOf" srcId="{37790B37-9F35-40CC-BF3D-9A2D46914BA1}" destId="{712351F8-787B-4C8F-983D-D19B7C3C326E}"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B95B21A6-253D-4A11-A413-60799A2F8C2F}" type="presOf" srcId="{6AA80DB3-05AE-4867-8B27-BAD9A3C735D8}" destId="{AEA3847B-5515-458F-8764-AD5DB0A810D0}" srcOrd="0" destOrd="0" presId="urn:microsoft.com/office/officeart/2005/8/layout/hChevron3"/>
    <dgm:cxn modelId="{6B929E2E-9CBA-4220-AD57-91A0602152CB}" type="presOf" srcId="{C4B8F3DF-F56B-4584-9D81-AC4C83508454}" destId="{DA743DAE-8265-461E-AE77-F676AE17BC3F}" srcOrd="0" destOrd="0" presId="urn:microsoft.com/office/officeart/2005/8/layout/hChevron3"/>
    <dgm:cxn modelId="{FA01A13B-99DB-471D-8337-E7F8774E0703}" type="presOf" srcId="{A1DBE32F-E40F-4067-8779-4960A7357043}" destId="{C66F8E99-0775-4342-8232-EC34DC51C01B}"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372ADCBE-8918-47D9-A8D7-96C46DFA0119}" type="presOf" srcId="{D0A87684-AB89-48B7-8671-07D34B221036}" destId="{BEEB48A8-01E9-4EFF-A8BB-2CF4E7AEC137}" srcOrd="0" destOrd="0" presId="urn:microsoft.com/office/officeart/2005/8/layout/hChevron3"/>
    <dgm:cxn modelId="{393D5145-835E-4EAB-A407-16E6BA5A9588}" type="presOf" srcId="{2C6B7D4E-D540-4D45-960E-5F9567C13598}" destId="{1D2F8B43-3C07-43B4-AE8A-7A966CE32553}" srcOrd="0" destOrd="0" presId="urn:microsoft.com/office/officeart/2005/8/layout/hChevron3"/>
    <dgm:cxn modelId="{CC661FEA-68AB-413B-9070-D0B920197433}" type="presParOf" srcId="{90D325A6-567B-49BF-AEA7-F22E613022D0}" destId="{AEA3847B-5515-458F-8764-AD5DB0A810D0}" srcOrd="0" destOrd="0" presId="urn:microsoft.com/office/officeart/2005/8/layout/hChevron3"/>
    <dgm:cxn modelId="{A993405B-725B-456F-B09A-7B5D7D3B5F4E}" type="presParOf" srcId="{90D325A6-567B-49BF-AEA7-F22E613022D0}" destId="{E850EBAE-50E9-483A-86BE-E674B07742D6}" srcOrd="1" destOrd="0" presId="urn:microsoft.com/office/officeart/2005/8/layout/hChevron3"/>
    <dgm:cxn modelId="{0350E54B-F446-4AD5-B296-ED11ECE4A781}" type="presParOf" srcId="{90D325A6-567B-49BF-AEA7-F22E613022D0}" destId="{DA743DAE-8265-461E-AE77-F676AE17BC3F}" srcOrd="2" destOrd="0" presId="urn:microsoft.com/office/officeart/2005/8/layout/hChevron3"/>
    <dgm:cxn modelId="{EE774AFB-9465-4B3F-93EA-C819918FA930}" type="presParOf" srcId="{90D325A6-567B-49BF-AEA7-F22E613022D0}" destId="{556B7799-8FFC-4D7D-83E0-8D2027BCAF6B}" srcOrd="3" destOrd="0" presId="urn:microsoft.com/office/officeart/2005/8/layout/hChevron3"/>
    <dgm:cxn modelId="{B382BE2C-2C32-4C8D-8256-1FEC3964FDB8}" type="presParOf" srcId="{90D325A6-567B-49BF-AEA7-F22E613022D0}" destId="{C66F8E99-0775-4342-8232-EC34DC51C01B}" srcOrd="4" destOrd="0" presId="urn:microsoft.com/office/officeart/2005/8/layout/hChevron3"/>
    <dgm:cxn modelId="{215484D5-30FD-4E4E-BC62-6A1EFEA3434C}" type="presParOf" srcId="{90D325A6-567B-49BF-AEA7-F22E613022D0}" destId="{CE18135A-B85E-4FE7-BACF-91A1BE409727}" srcOrd="5" destOrd="0" presId="urn:microsoft.com/office/officeart/2005/8/layout/hChevron3"/>
    <dgm:cxn modelId="{3DF6741E-1833-40EA-8AA0-ED0F78909BC2}" type="presParOf" srcId="{90D325A6-567B-49BF-AEA7-F22E613022D0}" destId="{712351F8-787B-4C8F-983D-D19B7C3C326E}" srcOrd="6" destOrd="0" presId="urn:microsoft.com/office/officeart/2005/8/layout/hChevron3"/>
    <dgm:cxn modelId="{9E4245D6-B2B0-4351-94EC-5687F0090420}" type="presParOf" srcId="{90D325A6-567B-49BF-AEA7-F22E613022D0}" destId="{8D6615FB-A04E-4FB7-A59E-5EC3BA7FC476}" srcOrd="7" destOrd="0" presId="urn:microsoft.com/office/officeart/2005/8/layout/hChevron3"/>
    <dgm:cxn modelId="{95015706-6339-4057-957C-548FC459F590}" type="presParOf" srcId="{90D325A6-567B-49BF-AEA7-F22E613022D0}" destId="{BEEB48A8-01E9-4EFF-A8BB-2CF4E7AEC137}" srcOrd="8" destOrd="0" presId="urn:microsoft.com/office/officeart/2005/8/layout/hChevron3"/>
    <dgm:cxn modelId="{D64B42C7-5262-4B29-BC9D-777548A5D9BA}" type="presParOf" srcId="{90D325A6-567B-49BF-AEA7-F22E613022D0}" destId="{5845554A-B2B1-42C3-842F-F2E957410BE0}" srcOrd="9" destOrd="0" presId="urn:microsoft.com/office/officeart/2005/8/layout/hChevron3"/>
    <dgm:cxn modelId="{18A4348E-F03F-4D3F-966F-935E972460E4}"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5B564FC-721C-49AE-A041-626D3E692EB1}" type="doc">
      <dgm:prSet loTypeId="urn:microsoft.com/office/officeart/2005/8/layout/pyramid1" loCatId="pyramid" qsTypeId="urn:microsoft.com/office/officeart/2005/8/quickstyle/simple4" qsCatId="simple" csTypeId="urn:microsoft.com/office/officeart/2005/8/colors/colorful2" csCatId="colorful" phldr="1"/>
      <dgm:spPr/>
      <dgm:t>
        <a:bodyPr/>
        <a:lstStyle/>
        <a:p>
          <a:endParaRPr lang="en-US"/>
        </a:p>
      </dgm:t>
    </dgm:pt>
    <dgm:pt modelId="{378078B5-AE3A-4D70-8560-6FA0BD9DA9CA}">
      <dgm:prSet phldrT="[Text]" custT="1"/>
      <dgm:spPr/>
      <dgm:t>
        <a:bodyPr/>
        <a:lstStyle/>
        <a:p>
          <a:pPr algn="ctr"/>
          <a:r>
            <a:rPr lang="fa-IR" sz="2000" kern="1200" dirty="0" smtClean="0">
              <a:solidFill>
                <a:schemeClr val="tx1"/>
              </a:solidFill>
              <a:latin typeface="+mn-lt"/>
              <a:ea typeface="+mn-ea"/>
              <a:cs typeface="B Nazanin" panose="00000400000000000000" pitchFamily="2" charset="-78"/>
            </a:rPr>
            <a:t>3-تعلق به مکان</a:t>
          </a:r>
          <a:endParaRPr lang="en-US" sz="2000" kern="1200" dirty="0">
            <a:solidFill>
              <a:schemeClr val="tx1"/>
            </a:solidFill>
            <a:latin typeface="+mn-lt"/>
            <a:ea typeface="+mn-ea"/>
            <a:cs typeface="B Nazanin" panose="00000400000000000000" pitchFamily="2" charset="-78"/>
          </a:endParaRPr>
        </a:p>
      </dgm:t>
    </dgm:pt>
    <dgm:pt modelId="{36EAF4AE-1BF5-4913-9AAE-BF01B816E3FB}" type="parTrans" cxnId="{9A0844AB-53DC-4439-B630-55C33CF01B54}">
      <dgm:prSet/>
      <dgm:spPr/>
      <dgm:t>
        <a:bodyPr/>
        <a:lstStyle/>
        <a:p>
          <a:endParaRPr lang="en-US"/>
        </a:p>
      </dgm:t>
    </dgm:pt>
    <dgm:pt modelId="{5C7CD98C-B907-42C3-BBE4-85EDDCD054CD}" type="sibTrans" cxnId="{9A0844AB-53DC-4439-B630-55C33CF01B54}">
      <dgm:prSet/>
      <dgm:spPr/>
      <dgm:t>
        <a:bodyPr/>
        <a:lstStyle/>
        <a:p>
          <a:endParaRPr lang="en-US"/>
        </a:p>
      </dgm:t>
    </dgm:pt>
    <dgm:pt modelId="{D7C8D40E-8522-48E4-A530-B925530EAF5E}">
      <dgm:prSet phldrT="[Text]" custT="1"/>
      <dgm:spPr/>
      <dgm:t>
        <a:bodyPr/>
        <a:lstStyle/>
        <a:p>
          <a:pPr algn="ctr"/>
          <a:r>
            <a:rPr lang="fa-IR" sz="2000" kern="1200" dirty="0" smtClean="0">
              <a:solidFill>
                <a:schemeClr val="tx1"/>
              </a:solidFill>
              <a:latin typeface="+mn-lt"/>
              <a:ea typeface="+mn-ea"/>
              <a:cs typeface="B Nazanin" panose="00000400000000000000" pitchFamily="2" charset="-78"/>
            </a:rPr>
            <a:t>2-آگاهی از قرارگیری در یک مکان</a:t>
          </a:r>
          <a:endParaRPr lang="en-US" sz="2000" kern="1200" dirty="0">
            <a:solidFill>
              <a:schemeClr val="tx1"/>
            </a:solidFill>
            <a:latin typeface="+mn-lt"/>
            <a:ea typeface="+mn-ea"/>
            <a:cs typeface="B Nazanin" panose="00000400000000000000" pitchFamily="2" charset="-78"/>
          </a:endParaRPr>
        </a:p>
      </dgm:t>
    </dgm:pt>
    <dgm:pt modelId="{45E4F6DC-DDE4-43E3-BB58-4AC63FAF6885}" type="parTrans" cxnId="{ED007218-CC1A-4C1F-BA7F-43F233EC816F}">
      <dgm:prSet/>
      <dgm:spPr/>
      <dgm:t>
        <a:bodyPr/>
        <a:lstStyle/>
        <a:p>
          <a:endParaRPr lang="en-US"/>
        </a:p>
      </dgm:t>
    </dgm:pt>
    <dgm:pt modelId="{E3290400-9CC3-40E8-A530-C027A052FF3C}" type="sibTrans" cxnId="{ED007218-CC1A-4C1F-BA7F-43F233EC816F}">
      <dgm:prSet/>
      <dgm:spPr/>
      <dgm:t>
        <a:bodyPr/>
        <a:lstStyle/>
        <a:p>
          <a:endParaRPr lang="en-US"/>
        </a:p>
      </dgm:t>
    </dgm:pt>
    <dgm:pt modelId="{3F298309-088E-40F1-B99A-F282DBD8F410}">
      <dgm:prSet phldrT="[Text]" custT="1"/>
      <dgm:spPr/>
      <dgm:t>
        <a:bodyPr/>
        <a:lstStyle/>
        <a:p>
          <a:pPr algn="ctr"/>
          <a:r>
            <a:rPr lang="fa-IR" sz="2000" kern="1200" dirty="0" smtClean="0">
              <a:solidFill>
                <a:schemeClr val="tx1"/>
              </a:solidFill>
              <a:latin typeface="+mn-lt"/>
              <a:ea typeface="+mn-ea"/>
              <a:cs typeface="B Nazanin" panose="00000400000000000000" pitchFamily="2" charset="-78"/>
            </a:rPr>
            <a:t>1-بی تفاوتی نسبت به یک مکان</a:t>
          </a:r>
          <a:endParaRPr lang="en-US" sz="2000" kern="1200" dirty="0">
            <a:solidFill>
              <a:schemeClr val="tx1"/>
            </a:solidFill>
            <a:latin typeface="+mn-lt"/>
            <a:ea typeface="+mn-ea"/>
            <a:cs typeface="B Nazanin" panose="00000400000000000000" pitchFamily="2" charset="-78"/>
          </a:endParaRPr>
        </a:p>
      </dgm:t>
    </dgm:pt>
    <dgm:pt modelId="{1325BFA2-100B-447B-81B4-D2D3207757DC}" type="parTrans" cxnId="{E96AF5D0-FED1-46D3-8336-F19CAA3A38E9}">
      <dgm:prSet/>
      <dgm:spPr/>
      <dgm:t>
        <a:bodyPr/>
        <a:lstStyle/>
        <a:p>
          <a:endParaRPr lang="en-US"/>
        </a:p>
      </dgm:t>
    </dgm:pt>
    <dgm:pt modelId="{0C95F574-8F2E-462B-8991-E2AF1B04FC5C}" type="sibTrans" cxnId="{E96AF5D0-FED1-46D3-8336-F19CAA3A38E9}">
      <dgm:prSet/>
      <dgm:spPr/>
      <dgm:t>
        <a:bodyPr/>
        <a:lstStyle/>
        <a:p>
          <a:endParaRPr lang="en-US"/>
        </a:p>
      </dgm:t>
    </dgm:pt>
    <dgm:pt modelId="{1E0736AD-6CA6-4BEA-80EE-7ED4808F8DC8}">
      <dgm:prSet custT="1"/>
      <dgm:spPr/>
      <dgm:t>
        <a:bodyPr/>
        <a:lstStyle/>
        <a:p>
          <a:r>
            <a:rPr lang="fa-IR" sz="2000" kern="1200" dirty="0" smtClean="0">
              <a:solidFill>
                <a:schemeClr val="tx1"/>
              </a:solidFill>
              <a:latin typeface="+mn-lt"/>
              <a:ea typeface="+mn-ea"/>
              <a:cs typeface="B Nazanin" panose="00000400000000000000" pitchFamily="2" charset="-78"/>
            </a:rPr>
            <a:t>4-دلبستگی به مکان</a:t>
          </a:r>
          <a:endParaRPr lang="en-US" sz="2000" kern="1200" dirty="0">
            <a:solidFill>
              <a:schemeClr val="tx1"/>
            </a:solidFill>
            <a:latin typeface="+mn-lt"/>
            <a:ea typeface="+mn-ea"/>
            <a:cs typeface="B Nazanin" panose="00000400000000000000" pitchFamily="2" charset="-78"/>
          </a:endParaRPr>
        </a:p>
      </dgm:t>
    </dgm:pt>
    <dgm:pt modelId="{501526C6-C9A1-4CEB-A200-FD8EE87ADF18}" type="parTrans" cxnId="{95709357-040D-49C1-BD10-187C38A68AC1}">
      <dgm:prSet/>
      <dgm:spPr/>
      <dgm:t>
        <a:bodyPr/>
        <a:lstStyle/>
        <a:p>
          <a:endParaRPr lang="en-US"/>
        </a:p>
      </dgm:t>
    </dgm:pt>
    <dgm:pt modelId="{4FA02D66-49F7-4A0E-A37C-46D73F04CD54}" type="sibTrans" cxnId="{95709357-040D-49C1-BD10-187C38A68AC1}">
      <dgm:prSet/>
      <dgm:spPr/>
      <dgm:t>
        <a:bodyPr/>
        <a:lstStyle/>
        <a:p>
          <a:endParaRPr lang="en-US"/>
        </a:p>
      </dgm:t>
    </dgm:pt>
    <dgm:pt modelId="{7EC8DDF2-0FEE-4139-ACC0-DD68C24D9429}">
      <dgm:prSet custT="1"/>
      <dgm:spPr/>
      <dgm:t>
        <a:bodyPr/>
        <a:lstStyle/>
        <a:p>
          <a:r>
            <a:rPr lang="fa-IR" sz="1600" kern="1200" dirty="0" smtClean="0">
              <a:solidFill>
                <a:schemeClr val="tx1"/>
              </a:solidFill>
              <a:latin typeface="+mn-lt"/>
              <a:ea typeface="+mn-ea"/>
              <a:cs typeface="B Nazanin" panose="00000400000000000000" pitchFamily="2" charset="-78"/>
            </a:rPr>
            <a:t>5-یکی شدن با اهداف مکان</a:t>
          </a:r>
          <a:endParaRPr lang="en-US" sz="1600" kern="1200" dirty="0">
            <a:solidFill>
              <a:schemeClr val="tx1"/>
            </a:solidFill>
            <a:latin typeface="+mn-lt"/>
            <a:ea typeface="+mn-ea"/>
            <a:cs typeface="B Nazanin" panose="00000400000000000000" pitchFamily="2" charset="-78"/>
          </a:endParaRPr>
        </a:p>
      </dgm:t>
    </dgm:pt>
    <dgm:pt modelId="{0161126D-C6D0-45C2-8108-B699114A6812}" type="parTrans" cxnId="{AF2D0298-3DA8-481A-A04E-9280A1E64401}">
      <dgm:prSet/>
      <dgm:spPr/>
      <dgm:t>
        <a:bodyPr/>
        <a:lstStyle/>
        <a:p>
          <a:endParaRPr lang="en-US"/>
        </a:p>
      </dgm:t>
    </dgm:pt>
    <dgm:pt modelId="{D8D96E2D-8699-4138-8ABD-F721E972B70E}" type="sibTrans" cxnId="{AF2D0298-3DA8-481A-A04E-9280A1E64401}">
      <dgm:prSet/>
      <dgm:spPr/>
      <dgm:t>
        <a:bodyPr/>
        <a:lstStyle/>
        <a:p>
          <a:endParaRPr lang="en-US"/>
        </a:p>
      </dgm:t>
    </dgm:pt>
    <dgm:pt modelId="{2244F55E-1956-4138-AD48-97DC84EE9152}">
      <dgm:prSet custT="1"/>
      <dgm:spPr/>
      <dgm:t>
        <a:bodyPr/>
        <a:lstStyle/>
        <a:p>
          <a:r>
            <a:rPr lang="fa-IR" sz="1600" kern="1200" dirty="0" smtClean="0">
              <a:solidFill>
                <a:schemeClr val="tx1"/>
              </a:solidFill>
              <a:latin typeface="+mn-lt"/>
              <a:ea typeface="+mn-ea"/>
              <a:cs typeface="B Nazanin" panose="00000400000000000000" pitchFamily="2" charset="-78"/>
            </a:rPr>
            <a:t>6-حضور در مکان</a:t>
          </a:r>
          <a:endParaRPr lang="en-US" sz="1600" kern="1200" dirty="0">
            <a:solidFill>
              <a:schemeClr val="tx1"/>
            </a:solidFill>
            <a:latin typeface="+mn-lt"/>
            <a:ea typeface="+mn-ea"/>
            <a:cs typeface="B Nazanin" panose="00000400000000000000" pitchFamily="2" charset="-78"/>
          </a:endParaRPr>
        </a:p>
      </dgm:t>
    </dgm:pt>
    <dgm:pt modelId="{C726D11A-04AF-4BCB-97AC-991C7192BF5A}" type="parTrans" cxnId="{8777CF17-6C91-4772-904F-8A3EBA90161B}">
      <dgm:prSet/>
      <dgm:spPr/>
      <dgm:t>
        <a:bodyPr/>
        <a:lstStyle/>
        <a:p>
          <a:endParaRPr lang="en-US"/>
        </a:p>
      </dgm:t>
    </dgm:pt>
    <dgm:pt modelId="{EAC3C3E5-A0D6-4A37-86C2-DC2BD96FCC8A}" type="sibTrans" cxnId="{8777CF17-6C91-4772-904F-8A3EBA90161B}">
      <dgm:prSet/>
      <dgm:spPr/>
      <dgm:t>
        <a:bodyPr/>
        <a:lstStyle/>
        <a:p>
          <a:endParaRPr lang="en-US"/>
        </a:p>
      </dgm:t>
    </dgm:pt>
    <dgm:pt modelId="{02E65EF4-E50C-4AE8-8EE5-649AFD0EB964}">
      <dgm:prSet custT="1"/>
      <dgm:spPr/>
      <dgm:t>
        <a:bodyPr/>
        <a:lstStyle/>
        <a:p>
          <a:r>
            <a:rPr lang="fa-IR" sz="1000" kern="1200" dirty="0" smtClean="0">
              <a:solidFill>
                <a:schemeClr val="tx1"/>
              </a:solidFill>
              <a:latin typeface="+mn-lt"/>
              <a:ea typeface="+mn-ea"/>
              <a:cs typeface="B Nazanin" panose="00000400000000000000" pitchFamily="2" charset="-78"/>
            </a:rPr>
            <a:t>7-فداکاری برای مکان</a:t>
          </a:r>
          <a:endParaRPr lang="en-US" sz="1000" kern="1200" dirty="0">
            <a:solidFill>
              <a:schemeClr val="tx1"/>
            </a:solidFill>
            <a:latin typeface="+mn-lt"/>
            <a:ea typeface="+mn-ea"/>
            <a:cs typeface="B Nazanin" panose="00000400000000000000" pitchFamily="2" charset="-78"/>
          </a:endParaRPr>
        </a:p>
      </dgm:t>
    </dgm:pt>
    <dgm:pt modelId="{273D4CFF-D060-4FA4-84C2-98C1BE9B1D03}" type="parTrans" cxnId="{8E530654-BFFA-457E-8EAC-EBCAB6F984DF}">
      <dgm:prSet/>
      <dgm:spPr/>
      <dgm:t>
        <a:bodyPr/>
        <a:lstStyle/>
        <a:p>
          <a:endParaRPr lang="en-US"/>
        </a:p>
      </dgm:t>
    </dgm:pt>
    <dgm:pt modelId="{1DC94E23-77BA-406A-B7AD-FE66B4C15AB9}" type="sibTrans" cxnId="{8E530654-BFFA-457E-8EAC-EBCAB6F984DF}">
      <dgm:prSet/>
      <dgm:spPr/>
      <dgm:t>
        <a:bodyPr/>
        <a:lstStyle/>
        <a:p>
          <a:endParaRPr lang="en-US"/>
        </a:p>
      </dgm:t>
    </dgm:pt>
    <dgm:pt modelId="{CC2D9EF1-9CF6-43F2-9610-D8659A932EEC}" type="pres">
      <dgm:prSet presAssocID="{35B564FC-721C-49AE-A041-626D3E692EB1}" presName="Name0" presStyleCnt="0">
        <dgm:presLayoutVars>
          <dgm:dir/>
          <dgm:animLvl val="lvl"/>
          <dgm:resizeHandles val="exact"/>
        </dgm:presLayoutVars>
      </dgm:prSet>
      <dgm:spPr/>
      <dgm:t>
        <a:bodyPr/>
        <a:lstStyle/>
        <a:p>
          <a:pPr rtl="1"/>
          <a:endParaRPr lang="fa-IR"/>
        </a:p>
      </dgm:t>
    </dgm:pt>
    <dgm:pt modelId="{CF3709F5-7ABA-476C-B12B-0FD287F1FA41}" type="pres">
      <dgm:prSet presAssocID="{02E65EF4-E50C-4AE8-8EE5-649AFD0EB964}" presName="Name8" presStyleCnt="0"/>
      <dgm:spPr/>
      <dgm:t>
        <a:bodyPr/>
        <a:lstStyle/>
        <a:p>
          <a:pPr rtl="1"/>
          <a:endParaRPr lang="fa-IR"/>
        </a:p>
      </dgm:t>
    </dgm:pt>
    <dgm:pt modelId="{AAB66CD4-148A-4D54-B7F1-18DC075E8CDE}" type="pres">
      <dgm:prSet presAssocID="{02E65EF4-E50C-4AE8-8EE5-649AFD0EB964}" presName="level" presStyleLbl="node1" presStyleIdx="0" presStyleCnt="7">
        <dgm:presLayoutVars>
          <dgm:chMax val="1"/>
          <dgm:bulletEnabled val="1"/>
        </dgm:presLayoutVars>
      </dgm:prSet>
      <dgm:spPr/>
      <dgm:t>
        <a:bodyPr/>
        <a:lstStyle/>
        <a:p>
          <a:endParaRPr lang="en-US"/>
        </a:p>
      </dgm:t>
    </dgm:pt>
    <dgm:pt modelId="{191FD438-BBB9-4D8A-A0DD-816701321CB2}" type="pres">
      <dgm:prSet presAssocID="{02E65EF4-E50C-4AE8-8EE5-649AFD0EB964}" presName="levelTx" presStyleLbl="revTx" presStyleIdx="0" presStyleCnt="0">
        <dgm:presLayoutVars>
          <dgm:chMax val="1"/>
          <dgm:bulletEnabled val="1"/>
        </dgm:presLayoutVars>
      </dgm:prSet>
      <dgm:spPr/>
      <dgm:t>
        <a:bodyPr/>
        <a:lstStyle/>
        <a:p>
          <a:endParaRPr lang="en-US"/>
        </a:p>
      </dgm:t>
    </dgm:pt>
    <dgm:pt modelId="{15258326-B784-41C3-B659-C179422E1DA9}" type="pres">
      <dgm:prSet presAssocID="{2244F55E-1956-4138-AD48-97DC84EE9152}" presName="Name8" presStyleCnt="0"/>
      <dgm:spPr/>
      <dgm:t>
        <a:bodyPr/>
        <a:lstStyle/>
        <a:p>
          <a:pPr rtl="1"/>
          <a:endParaRPr lang="fa-IR"/>
        </a:p>
      </dgm:t>
    </dgm:pt>
    <dgm:pt modelId="{086A68AD-91D6-4101-A147-F8F4663C573C}" type="pres">
      <dgm:prSet presAssocID="{2244F55E-1956-4138-AD48-97DC84EE9152}" presName="level" presStyleLbl="node1" presStyleIdx="1" presStyleCnt="7">
        <dgm:presLayoutVars>
          <dgm:chMax val="1"/>
          <dgm:bulletEnabled val="1"/>
        </dgm:presLayoutVars>
      </dgm:prSet>
      <dgm:spPr/>
      <dgm:t>
        <a:bodyPr/>
        <a:lstStyle/>
        <a:p>
          <a:endParaRPr lang="en-US"/>
        </a:p>
      </dgm:t>
    </dgm:pt>
    <dgm:pt modelId="{FC8C0614-93F5-497C-B98E-3BEE91FD6495}" type="pres">
      <dgm:prSet presAssocID="{2244F55E-1956-4138-AD48-97DC84EE9152}" presName="levelTx" presStyleLbl="revTx" presStyleIdx="0" presStyleCnt="0">
        <dgm:presLayoutVars>
          <dgm:chMax val="1"/>
          <dgm:bulletEnabled val="1"/>
        </dgm:presLayoutVars>
      </dgm:prSet>
      <dgm:spPr/>
      <dgm:t>
        <a:bodyPr/>
        <a:lstStyle/>
        <a:p>
          <a:endParaRPr lang="en-US"/>
        </a:p>
      </dgm:t>
    </dgm:pt>
    <dgm:pt modelId="{874F7F70-D785-4AA7-80DB-88E5BB9407B3}" type="pres">
      <dgm:prSet presAssocID="{7EC8DDF2-0FEE-4139-ACC0-DD68C24D9429}" presName="Name8" presStyleCnt="0"/>
      <dgm:spPr/>
      <dgm:t>
        <a:bodyPr/>
        <a:lstStyle/>
        <a:p>
          <a:pPr rtl="1"/>
          <a:endParaRPr lang="fa-IR"/>
        </a:p>
      </dgm:t>
    </dgm:pt>
    <dgm:pt modelId="{AB1AE2B3-8AA7-4A9E-8028-8D6C1963E637}" type="pres">
      <dgm:prSet presAssocID="{7EC8DDF2-0FEE-4139-ACC0-DD68C24D9429}" presName="level" presStyleLbl="node1" presStyleIdx="2" presStyleCnt="7">
        <dgm:presLayoutVars>
          <dgm:chMax val="1"/>
          <dgm:bulletEnabled val="1"/>
        </dgm:presLayoutVars>
      </dgm:prSet>
      <dgm:spPr/>
      <dgm:t>
        <a:bodyPr/>
        <a:lstStyle/>
        <a:p>
          <a:endParaRPr lang="en-US"/>
        </a:p>
      </dgm:t>
    </dgm:pt>
    <dgm:pt modelId="{AE3A132A-4131-46C3-957E-496329DE7D0E}" type="pres">
      <dgm:prSet presAssocID="{7EC8DDF2-0FEE-4139-ACC0-DD68C24D9429}" presName="levelTx" presStyleLbl="revTx" presStyleIdx="0" presStyleCnt="0">
        <dgm:presLayoutVars>
          <dgm:chMax val="1"/>
          <dgm:bulletEnabled val="1"/>
        </dgm:presLayoutVars>
      </dgm:prSet>
      <dgm:spPr/>
      <dgm:t>
        <a:bodyPr/>
        <a:lstStyle/>
        <a:p>
          <a:endParaRPr lang="en-US"/>
        </a:p>
      </dgm:t>
    </dgm:pt>
    <dgm:pt modelId="{3EE51484-A6A0-4720-AC10-53A388E46FED}" type="pres">
      <dgm:prSet presAssocID="{1E0736AD-6CA6-4BEA-80EE-7ED4808F8DC8}" presName="Name8" presStyleCnt="0"/>
      <dgm:spPr/>
      <dgm:t>
        <a:bodyPr/>
        <a:lstStyle/>
        <a:p>
          <a:pPr rtl="1"/>
          <a:endParaRPr lang="fa-IR"/>
        </a:p>
      </dgm:t>
    </dgm:pt>
    <dgm:pt modelId="{60B2DEFB-D2B5-4F7E-B8A8-CAF0609958FB}" type="pres">
      <dgm:prSet presAssocID="{1E0736AD-6CA6-4BEA-80EE-7ED4808F8DC8}" presName="level" presStyleLbl="node1" presStyleIdx="3" presStyleCnt="7">
        <dgm:presLayoutVars>
          <dgm:chMax val="1"/>
          <dgm:bulletEnabled val="1"/>
        </dgm:presLayoutVars>
      </dgm:prSet>
      <dgm:spPr/>
      <dgm:t>
        <a:bodyPr/>
        <a:lstStyle/>
        <a:p>
          <a:endParaRPr lang="en-US"/>
        </a:p>
      </dgm:t>
    </dgm:pt>
    <dgm:pt modelId="{47B17BE3-F5C6-44E8-9C0A-4E0C9A845597}" type="pres">
      <dgm:prSet presAssocID="{1E0736AD-6CA6-4BEA-80EE-7ED4808F8DC8}" presName="levelTx" presStyleLbl="revTx" presStyleIdx="0" presStyleCnt="0">
        <dgm:presLayoutVars>
          <dgm:chMax val="1"/>
          <dgm:bulletEnabled val="1"/>
        </dgm:presLayoutVars>
      </dgm:prSet>
      <dgm:spPr/>
      <dgm:t>
        <a:bodyPr/>
        <a:lstStyle/>
        <a:p>
          <a:endParaRPr lang="en-US"/>
        </a:p>
      </dgm:t>
    </dgm:pt>
    <dgm:pt modelId="{BEF37335-113F-49A6-A7BC-D93D78DC10E2}" type="pres">
      <dgm:prSet presAssocID="{378078B5-AE3A-4D70-8560-6FA0BD9DA9CA}" presName="Name8" presStyleCnt="0"/>
      <dgm:spPr/>
      <dgm:t>
        <a:bodyPr/>
        <a:lstStyle/>
        <a:p>
          <a:pPr rtl="1"/>
          <a:endParaRPr lang="fa-IR"/>
        </a:p>
      </dgm:t>
    </dgm:pt>
    <dgm:pt modelId="{FABB827D-003D-431E-ABA2-DD6D0FEE4DDE}" type="pres">
      <dgm:prSet presAssocID="{378078B5-AE3A-4D70-8560-6FA0BD9DA9CA}" presName="level" presStyleLbl="node1" presStyleIdx="4" presStyleCnt="7">
        <dgm:presLayoutVars>
          <dgm:chMax val="1"/>
          <dgm:bulletEnabled val="1"/>
        </dgm:presLayoutVars>
      </dgm:prSet>
      <dgm:spPr/>
      <dgm:t>
        <a:bodyPr/>
        <a:lstStyle/>
        <a:p>
          <a:endParaRPr lang="en-US"/>
        </a:p>
      </dgm:t>
    </dgm:pt>
    <dgm:pt modelId="{E34130D9-AB80-4033-AD6B-E41846B7A483}" type="pres">
      <dgm:prSet presAssocID="{378078B5-AE3A-4D70-8560-6FA0BD9DA9CA}" presName="levelTx" presStyleLbl="revTx" presStyleIdx="0" presStyleCnt="0">
        <dgm:presLayoutVars>
          <dgm:chMax val="1"/>
          <dgm:bulletEnabled val="1"/>
        </dgm:presLayoutVars>
      </dgm:prSet>
      <dgm:spPr/>
      <dgm:t>
        <a:bodyPr/>
        <a:lstStyle/>
        <a:p>
          <a:endParaRPr lang="en-US"/>
        </a:p>
      </dgm:t>
    </dgm:pt>
    <dgm:pt modelId="{DE46129F-6EBF-4806-8ED1-34A414113DC6}" type="pres">
      <dgm:prSet presAssocID="{D7C8D40E-8522-48E4-A530-B925530EAF5E}" presName="Name8" presStyleCnt="0"/>
      <dgm:spPr/>
      <dgm:t>
        <a:bodyPr/>
        <a:lstStyle/>
        <a:p>
          <a:pPr rtl="1"/>
          <a:endParaRPr lang="fa-IR"/>
        </a:p>
      </dgm:t>
    </dgm:pt>
    <dgm:pt modelId="{0A28A00B-5AEC-40FB-BE6D-290EA3DCF5D3}" type="pres">
      <dgm:prSet presAssocID="{D7C8D40E-8522-48E4-A530-B925530EAF5E}" presName="level" presStyleLbl="node1" presStyleIdx="5" presStyleCnt="7">
        <dgm:presLayoutVars>
          <dgm:chMax val="1"/>
          <dgm:bulletEnabled val="1"/>
        </dgm:presLayoutVars>
      </dgm:prSet>
      <dgm:spPr/>
      <dgm:t>
        <a:bodyPr/>
        <a:lstStyle/>
        <a:p>
          <a:endParaRPr lang="en-US"/>
        </a:p>
      </dgm:t>
    </dgm:pt>
    <dgm:pt modelId="{BA38240A-4835-42A5-A543-904ED54B9593}" type="pres">
      <dgm:prSet presAssocID="{D7C8D40E-8522-48E4-A530-B925530EAF5E}" presName="levelTx" presStyleLbl="revTx" presStyleIdx="0" presStyleCnt="0">
        <dgm:presLayoutVars>
          <dgm:chMax val="1"/>
          <dgm:bulletEnabled val="1"/>
        </dgm:presLayoutVars>
      </dgm:prSet>
      <dgm:spPr/>
      <dgm:t>
        <a:bodyPr/>
        <a:lstStyle/>
        <a:p>
          <a:endParaRPr lang="en-US"/>
        </a:p>
      </dgm:t>
    </dgm:pt>
    <dgm:pt modelId="{B76B1991-F85C-42B2-9157-C8D248C5ED9B}" type="pres">
      <dgm:prSet presAssocID="{3F298309-088E-40F1-B99A-F282DBD8F410}" presName="Name8" presStyleCnt="0"/>
      <dgm:spPr/>
      <dgm:t>
        <a:bodyPr/>
        <a:lstStyle/>
        <a:p>
          <a:pPr rtl="1"/>
          <a:endParaRPr lang="fa-IR"/>
        </a:p>
      </dgm:t>
    </dgm:pt>
    <dgm:pt modelId="{35CE6014-CD21-4841-98E7-12AF773D14F5}" type="pres">
      <dgm:prSet presAssocID="{3F298309-088E-40F1-B99A-F282DBD8F410}" presName="level" presStyleLbl="node1" presStyleIdx="6" presStyleCnt="7">
        <dgm:presLayoutVars>
          <dgm:chMax val="1"/>
          <dgm:bulletEnabled val="1"/>
        </dgm:presLayoutVars>
      </dgm:prSet>
      <dgm:spPr/>
      <dgm:t>
        <a:bodyPr/>
        <a:lstStyle/>
        <a:p>
          <a:endParaRPr lang="en-US"/>
        </a:p>
      </dgm:t>
    </dgm:pt>
    <dgm:pt modelId="{B4C5D90A-6F8F-4D37-8D3D-B8281BCAFA0C}" type="pres">
      <dgm:prSet presAssocID="{3F298309-088E-40F1-B99A-F282DBD8F410}" presName="levelTx" presStyleLbl="revTx" presStyleIdx="0" presStyleCnt="0">
        <dgm:presLayoutVars>
          <dgm:chMax val="1"/>
          <dgm:bulletEnabled val="1"/>
        </dgm:presLayoutVars>
      </dgm:prSet>
      <dgm:spPr/>
      <dgm:t>
        <a:bodyPr/>
        <a:lstStyle/>
        <a:p>
          <a:endParaRPr lang="en-US"/>
        </a:p>
      </dgm:t>
    </dgm:pt>
  </dgm:ptLst>
  <dgm:cxnLst>
    <dgm:cxn modelId="{B121DAA9-39CD-49A7-9D44-64FADED150E2}" type="presOf" srcId="{02E65EF4-E50C-4AE8-8EE5-649AFD0EB964}" destId="{AAB66CD4-148A-4D54-B7F1-18DC075E8CDE}" srcOrd="0" destOrd="0" presId="urn:microsoft.com/office/officeart/2005/8/layout/pyramid1"/>
    <dgm:cxn modelId="{26CB1F82-9F0F-4096-B0E7-3CF2583513C0}" type="presOf" srcId="{7EC8DDF2-0FEE-4139-ACC0-DD68C24D9429}" destId="{AE3A132A-4131-46C3-957E-496329DE7D0E}" srcOrd="1" destOrd="0" presId="urn:microsoft.com/office/officeart/2005/8/layout/pyramid1"/>
    <dgm:cxn modelId="{AF2D0298-3DA8-481A-A04E-9280A1E64401}" srcId="{35B564FC-721C-49AE-A041-626D3E692EB1}" destId="{7EC8DDF2-0FEE-4139-ACC0-DD68C24D9429}" srcOrd="2" destOrd="0" parTransId="{0161126D-C6D0-45C2-8108-B699114A6812}" sibTransId="{D8D96E2D-8699-4138-8ABD-F721E972B70E}"/>
    <dgm:cxn modelId="{CA6A975E-26AC-4E66-AE17-5695D874378F}" type="presOf" srcId="{1E0736AD-6CA6-4BEA-80EE-7ED4808F8DC8}" destId="{47B17BE3-F5C6-44E8-9C0A-4E0C9A845597}" srcOrd="1" destOrd="0" presId="urn:microsoft.com/office/officeart/2005/8/layout/pyramid1"/>
    <dgm:cxn modelId="{249A6262-1896-4907-9281-E7AFBD6158EF}" type="presOf" srcId="{378078B5-AE3A-4D70-8560-6FA0BD9DA9CA}" destId="{FABB827D-003D-431E-ABA2-DD6D0FEE4DDE}" srcOrd="0" destOrd="0" presId="urn:microsoft.com/office/officeart/2005/8/layout/pyramid1"/>
    <dgm:cxn modelId="{46E72691-2276-4B5A-96C4-AECD621D62F4}" type="presOf" srcId="{378078B5-AE3A-4D70-8560-6FA0BD9DA9CA}" destId="{E34130D9-AB80-4033-AD6B-E41846B7A483}" srcOrd="1" destOrd="0" presId="urn:microsoft.com/office/officeart/2005/8/layout/pyramid1"/>
    <dgm:cxn modelId="{6AD03CF1-3A99-4D9A-8438-E5D81F9F4340}" type="presOf" srcId="{D7C8D40E-8522-48E4-A530-B925530EAF5E}" destId="{BA38240A-4835-42A5-A543-904ED54B9593}" srcOrd="1" destOrd="0" presId="urn:microsoft.com/office/officeart/2005/8/layout/pyramid1"/>
    <dgm:cxn modelId="{8CBE47DC-0F5A-4D07-AE4D-1DAC16BACAB3}" type="presOf" srcId="{35B564FC-721C-49AE-A041-626D3E692EB1}" destId="{CC2D9EF1-9CF6-43F2-9610-D8659A932EEC}" srcOrd="0" destOrd="0" presId="urn:microsoft.com/office/officeart/2005/8/layout/pyramid1"/>
    <dgm:cxn modelId="{628DA0F2-1D0E-49C4-94A0-0AA0AC46961A}" type="presOf" srcId="{2244F55E-1956-4138-AD48-97DC84EE9152}" destId="{FC8C0614-93F5-497C-B98E-3BEE91FD6495}" srcOrd="1" destOrd="0" presId="urn:microsoft.com/office/officeart/2005/8/layout/pyramid1"/>
    <dgm:cxn modelId="{5359B05F-6273-47CC-9391-1CA5AFA56E05}" type="presOf" srcId="{1E0736AD-6CA6-4BEA-80EE-7ED4808F8DC8}" destId="{60B2DEFB-D2B5-4F7E-B8A8-CAF0609958FB}" srcOrd="0" destOrd="0" presId="urn:microsoft.com/office/officeart/2005/8/layout/pyramid1"/>
    <dgm:cxn modelId="{6449E3F3-2814-4EF3-8C9C-089619B7E54D}" type="presOf" srcId="{2244F55E-1956-4138-AD48-97DC84EE9152}" destId="{086A68AD-91D6-4101-A147-F8F4663C573C}" srcOrd="0" destOrd="0" presId="urn:microsoft.com/office/officeart/2005/8/layout/pyramid1"/>
    <dgm:cxn modelId="{8E530654-BFFA-457E-8EAC-EBCAB6F984DF}" srcId="{35B564FC-721C-49AE-A041-626D3E692EB1}" destId="{02E65EF4-E50C-4AE8-8EE5-649AFD0EB964}" srcOrd="0" destOrd="0" parTransId="{273D4CFF-D060-4FA4-84C2-98C1BE9B1D03}" sibTransId="{1DC94E23-77BA-406A-B7AD-FE66B4C15AB9}"/>
    <dgm:cxn modelId="{E96AF5D0-FED1-46D3-8336-F19CAA3A38E9}" srcId="{35B564FC-721C-49AE-A041-626D3E692EB1}" destId="{3F298309-088E-40F1-B99A-F282DBD8F410}" srcOrd="6" destOrd="0" parTransId="{1325BFA2-100B-447B-81B4-D2D3207757DC}" sibTransId="{0C95F574-8F2E-462B-8991-E2AF1B04FC5C}"/>
    <dgm:cxn modelId="{ED007218-CC1A-4C1F-BA7F-43F233EC816F}" srcId="{35B564FC-721C-49AE-A041-626D3E692EB1}" destId="{D7C8D40E-8522-48E4-A530-B925530EAF5E}" srcOrd="5" destOrd="0" parTransId="{45E4F6DC-DDE4-43E3-BB58-4AC63FAF6885}" sibTransId="{E3290400-9CC3-40E8-A530-C027A052FF3C}"/>
    <dgm:cxn modelId="{52B8A315-8745-4192-A7E9-829941CDCEE1}" type="presOf" srcId="{3F298309-088E-40F1-B99A-F282DBD8F410}" destId="{B4C5D90A-6F8F-4D37-8D3D-B8281BCAFA0C}" srcOrd="1" destOrd="0" presId="urn:microsoft.com/office/officeart/2005/8/layout/pyramid1"/>
    <dgm:cxn modelId="{9A0844AB-53DC-4439-B630-55C33CF01B54}" srcId="{35B564FC-721C-49AE-A041-626D3E692EB1}" destId="{378078B5-AE3A-4D70-8560-6FA0BD9DA9CA}" srcOrd="4" destOrd="0" parTransId="{36EAF4AE-1BF5-4913-9AAE-BF01B816E3FB}" sibTransId="{5C7CD98C-B907-42C3-BBE4-85EDDCD054CD}"/>
    <dgm:cxn modelId="{457FF8F3-B44F-460D-BFA5-0F4406B57D9D}" type="presOf" srcId="{3F298309-088E-40F1-B99A-F282DBD8F410}" destId="{35CE6014-CD21-4841-98E7-12AF773D14F5}" srcOrd="0" destOrd="0" presId="urn:microsoft.com/office/officeart/2005/8/layout/pyramid1"/>
    <dgm:cxn modelId="{95709357-040D-49C1-BD10-187C38A68AC1}" srcId="{35B564FC-721C-49AE-A041-626D3E692EB1}" destId="{1E0736AD-6CA6-4BEA-80EE-7ED4808F8DC8}" srcOrd="3" destOrd="0" parTransId="{501526C6-C9A1-4CEB-A200-FD8EE87ADF18}" sibTransId="{4FA02D66-49F7-4A0E-A37C-46D73F04CD54}"/>
    <dgm:cxn modelId="{06F0B4EB-BD55-460C-9742-946BE7FA9C12}" type="presOf" srcId="{D7C8D40E-8522-48E4-A530-B925530EAF5E}" destId="{0A28A00B-5AEC-40FB-BE6D-290EA3DCF5D3}" srcOrd="0" destOrd="0" presId="urn:microsoft.com/office/officeart/2005/8/layout/pyramid1"/>
    <dgm:cxn modelId="{27D94BFB-FD24-46C2-B1D1-B0C2026C3502}" type="presOf" srcId="{7EC8DDF2-0FEE-4139-ACC0-DD68C24D9429}" destId="{AB1AE2B3-8AA7-4A9E-8028-8D6C1963E637}" srcOrd="0" destOrd="0" presId="urn:microsoft.com/office/officeart/2005/8/layout/pyramid1"/>
    <dgm:cxn modelId="{8777CF17-6C91-4772-904F-8A3EBA90161B}" srcId="{35B564FC-721C-49AE-A041-626D3E692EB1}" destId="{2244F55E-1956-4138-AD48-97DC84EE9152}" srcOrd="1" destOrd="0" parTransId="{C726D11A-04AF-4BCB-97AC-991C7192BF5A}" sibTransId="{EAC3C3E5-A0D6-4A37-86C2-DC2BD96FCC8A}"/>
    <dgm:cxn modelId="{0C462341-3D3C-4176-9E1B-51F4BC14B047}" type="presOf" srcId="{02E65EF4-E50C-4AE8-8EE5-649AFD0EB964}" destId="{191FD438-BBB9-4D8A-A0DD-816701321CB2}" srcOrd="1" destOrd="0" presId="urn:microsoft.com/office/officeart/2005/8/layout/pyramid1"/>
    <dgm:cxn modelId="{6411DCAD-F897-4908-B505-8A8E85C53C76}" type="presParOf" srcId="{CC2D9EF1-9CF6-43F2-9610-D8659A932EEC}" destId="{CF3709F5-7ABA-476C-B12B-0FD287F1FA41}" srcOrd="0" destOrd="0" presId="urn:microsoft.com/office/officeart/2005/8/layout/pyramid1"/>
    <dgm:cxn modelId="{07A5AFD5-661C-4F8F-ABA9-323E64A5E4FE}" type="presParOf" srcId="{CF3709F5-7ABA-476C-B12B-0FD287F1FA41}" destId="{AAB66CD4-148A-4D54-B7F1-18DC075E8CDE}" srcOrd="0" destOrd="0" presId="urn:microsoft.com/office/officeart/2005/8/layout/pyramid1"/>
    <dgm:cxn modelId="{3E9E8880-98A6-406F-8F1C-93EC8700C29F}" type="presParOf" srcId="{CF3709F5-7ABA-476C-B12B-0FD287F1FA41}" destId="{191FD438-BBB9-4D8A-A0DD-816701321CB2}" srcOrd="1" destOrd="0" presId="urn:microsoft.com/office/officeart/2005/8/layout/pyramid1"/>
    <dgm:cxn modelId="{B772530A-AF8E-4788-8732-AF25898F681F}" type="presParOf" srcId="{CC2D9EF1-9CF6-43F2-9610-D8659A932EEC}" destId="{15258326-B784-41C3-B659-C179422E1DA9}" srcOrd="1" destOrd="0" presId="urn:microsoft.com/office/officeart/2005/8/layout/pyramid1"/>
    <dgm:cxn modelId="{70CE8FB0-0F6F-4144-B8E5-F43A1FD62CDE}" type="presParOf" srcId="{15258326-B784-41C3-B659-C179422E1DA9}" destId="{086A68AD-91D6-4101-A147-F8F4663C573C}" srcOrd="0" destOrd="0" presId="urn:microsoft.com/office/officeart/2005/8/layout/pyramid1"/>
    <dgm:cxn modelId="{7FF2B213-E2C4-45A3-9BD0-810B6AD1188F}" type="presParOf" srcId="{15258326-B784-41C3-B659-C179422E1DA9}" destId="{FC8C0614-93F5-497C-B98E-3BEE91FD6495}" srcOrd="1" destOrd="0" presId="urn:microsoft.com/office/officeart/2005/8/layout/pyramid1"/>
    <dgm:cxn modelId="{B8A5C7E9-8DB7-4EDA-B5B4-FA320A728A25}" type="presParOf" srcId="{CC2D9EF1-9CF6-43F2-9610-D8659A932EEC}" destId="{874F7F70-D785-4AA7-80DB-88E5BB9407B3}" srcOrd="2" destOrd="0" presId="urn:microsoft.com/office/officeart/2005/8/layout/pyramid1"/>
    <dgm:cxn modelId="{56607958-0B78-4B4F-8825-C6C3CA61B427}" type="presParOf" srcId="{874F7F70-D785-4AA7-80DB-88E5BB9407B3}" destId="{AB1AE2B3-8AA7-4A9E-8028-8D6C1963E637}" srcOrd="0" destOrd="0" presId="urn:microsoft.com/office/officeart/2005/8/layout/pyramid1"/>
    <dgm:cxn modelId="{2684A28A-6020-41E6-802E-6B1A038CAD7B}" type="presParOf" srcId="{874F7F70-D785-4AA7-80DB-88E5BB9407B3}" destId="{AE3A132A-4131-46C3-957E-496329DE7D0E}" srcOrd="1" destOrd="0" presId="urn:microsoft.com/office/officeart/2005/8/layout/pyramid1"/>
    <dgm:cxn modelId="{E7A7BB06-FE7E-469B-A1CF-73E548A60639}" type="presParOf" srcId="{CC2D9EF1-9CF6-43F2-9610-D8659A932EEC}" destId="{3EE51484-A6A0-4720-AC10-53A388E46FED}" srcOrd="3" destOrd="0" presId="urn:microsoft.com/office/officeart/2005/8/layout/pyramid1"/>
    <dgm:cxn modelId="{5A64C3C8-4666-40A6-8153-F1B560ADDEC7}" type="presParOf" srcId="{3EE51484-A6A0-4720-AC10-53A388E46FED}" destId="{60B2DEFB-D2B5-4F7E-B8A8-CAF0609958FB}" srcOrd="0" destOrd="0" presId="urn:microsoft.com/office/officeart/2005/8/layout/pyramid1"/>
    <dgm:cxn modelId="{C29B9722-78CB-4762-84E5-BDDC3A1A5086}" type="presParOf" srcId="{3EE51484-A6A0-4720-AC10-53A388E46FED}" destId="{47B17BE3-F5C6-44E8-9C0A-4E0C9A845597}" srcOrd="1" destOrd="0" presId="urn:microsoft.com/office/officeart/2005/8/layout/pyramid1"/>
    <dgm:cxn modelId="{05A5F471-FDB4-4446-8705-A4AAF04723D8}" type="presParOf" srcId="{CC2D9EF1-9CF6-43F2-9610-D8659A932EEC}" destId="{BEF37335-113F-49A6-A7BC-D93D78DC10E2}" srcOrd="4" destOrd="0" presId="urn:microsoft.com/office/officeart/2005/8/layout/pyramid1"/>
    <dgm:cxn modelId="{D3203875-017E-44B4-B523-3E731E04A7FD}" type="presParOf" srcId="{BEF37335-113F-49A6-A7BC-D93D78DC10E2}" destId="{FABB827D-003D-431E-ABA2-DD6D0FEE4DDE}" srcOrd="0" destOrd="0" presId="urn:microsoft.com/office/officeart/2005/8/layout/pyramid1"/>
    <dgm:cxn modelId="{2AD2F74B-D3B9-4068-B5C9-1E35E584AC69}" type="presParOf" srcId="{BEF37335-113F-49A6-A7BC-D93D78DC10E2}" destId="{E34130D9-AB80-4033-AD6B-E41846B7A483}" srcOrd="1" destOrd="0" presId="urn:microsoft.com/office/officeart/2005/8/layout/pyramid1"/>
    <dgm:cxn modelId="{D0E1155F-8F94-40BA-B1B5-CB2BE3C86A67}" type="presParOf" srcId="{CC2D9EF1-9CF6-43F2-9610-D8659A932EEC}" destId="{DE46129F-6EBF-4806-8ED1-34A414113DC6}" srcOrd="5" destOrd="0" presId="urn:microsoft.com/office/officeart/2005/8/layout/pyramid1"/>
    <dgm:cxn modelId="{5EF9E581-50E1-4442-84AD-A87C62EC9008}" type="presParOf" srcId="{DE46129F-6EBF-4806-8ED1-34A414113DC6}" destId="{0A28A00B-5AEC-40FB-BE6D-290EA3DCF5D3}" srcOrd="0" destOrd="0" presId="urn:microsoft.com/office/officeart/2005/8/layout/pyramid1"/>
    <dgm:cxn modelId="{89611D29-DB9A-4479-9E55-DF56873C7455}" type="presParOf" srcId="{DE46129F-6EBF-4806-8ED1-34A414113DC6}" destId="{BA38240A-4835-42A5-A543-904ED54B9593}" srcOrd="1" destOrd="0" presId="urn:microsoft.com/office/officeart/2005/8/layout/pyramid1"/>
    <dgm:cxn modelId="{3594DB78-AC08-4E21-876D-A921A36B30E9}" type="presParOf" srcId="{CC2D9EF1-9CF6-43F2-9610-D8659A932EEC}" destId="{B76B1991-F85C-42B2-9157-C8D248C5ED9B}" srcOrd="6" destOrd="0" presId="urn:microsoft.com/office/officeart/2005/8/layout/pyramid1"/>
    <dgm:cxn modelId="{111C232D-49B0-4D8C-B129-FBD360A40EE3}" type="presParOf" srcId="{B76B1991-F85C-42B2-9157-C8D248C5ED9B}" destId="{35CE6014-CD21-4841-98E7-12AF773D14F5}" srcOrd="0" destOrd="0" presId="urn:microsoft.com/office/officeart/2005/8/layout/pyramid1"/>
    <dgm:cxn modelId="{8CA28154-8C47-4DD9-B4AF-77D5A69738EF}" type="presParOf" srcId="{B76B1991-F85C-42B2-9157-C8D248C5ED9B}" destId="{B4C5D90A-6F8F-4D37-8D3D-B8281BCAFA0C}"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503E280D-4982-4CA9-A7DF-45E1AEF5FB8A}" srcId="{A7268213-3887-4625-B13A-2226D9021E87}" destId="{6AA80DB3-05AE-4867-8B27-BAD9A3C735D8}" srcOrd="0" destOrd="0" parTransId="{22625A45-EBDA-4175-92F5-BB734E5D2336}" sibTransId="{CD7AEA79-9262-4E47-9DA1-4F71509B8576}"/>
    <dgm:cxn modelId="{D9CEFFBD-B809-4D8D-B6B0-D084DA1DBFB4}" type="presOf" srcId="{2C6B7D4E-D540-4D45-960E-5F9567C13598}" destId="{1D2F8B43-3C07-43B4-AE8A-7A966CE32553}" srcOrd="0" destOrd="0" presId="urn:microsoft.com/office/officeart/2005/8/layout/hChevron3"/>
    <dgm:cxn modelId="{16343401-9F0F-46D9-9ECE-A6DAADC3C0D4}" type="presOf" srcId="{6AA80DB3-05AE-4867-8B27-BAD9A3C735D8}" destId="{AEA3847B-5515-458F-8764-AD5DB0A810D0}" srcOrd="0" destOrd="0" presId="urn:microsoft.com/office/officeart/2005/8/layout/hChevron3"/>
    <dgm:cxn modelId="{398D8D98-591F-434D-9C44-CBF8B702561C}" type="presOf" srcId="{A7268213-3887-4625-B13A-2226D9021E87}" destId="{90D325A6-567B-49BF-AEA7-F22E613022D0}"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5421463C-8238-43BC-AD4F-70B5DC96D170}" type="presOf" srcId="{C4B8F3DF-F56B-4584-9D81-AC4C83508454}" destId="{DA743DAE-8265-461E-AE77-F676AE17BC3F}" srcOrd="0" destOrd="0" presId="urn:microsoft.com/office/officeart/2005/8/layout/hChevron3"/>
    <dgm:cxn modelId="{F37F2A29-414F-4101-84E9-D630D70FE828}" type="presOf" srcId="{A1DBE32F-E40F-4067-8779-4960A7357043}" destId="{C66F8E99-0775-4342-8232-EC34DC51C01B}" srcOrd="0" destOrd="0" presId="urn:microsoft.com/office/officeart/2005/8/layout/hChevron3"/>
    <dgm:cxn modelId="{23BAF331-E723-4907-A724-6BA366469C18}" type="presOf" srcId="{D0A87684-AB89-48B7-8671-07D34B221036}" destId="{BEEB48A8-01E9-4EFF-A8BB-2CF4E7AEC137}"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5F7A9657-6F6D-45AF-8715-59A985A45886}" type="presOf" srcId="{37790B37-9F35-40CC-BF3D-9A2D46914BA1}" destId="{712351F8-787B-4C8F-983D-D19B7C3C326E}"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ACC0D932-14BB-47C0-ADD0-D8C586364B14}" type="presParOf" srcId="{90D325A6-567B-49BF-AEA7-F22E613022D0}" destId="{AEA3847B-5515-458F-8764-AD5DB0A810D0}" srcOrd="0" destOrd="0" presId="urn:microsoft.com/office/officeart/2005/8/layout/hChevron3"/>
    <dgm:cxn modelId="{D82B4440-45BF-4665-A169-3311DC8BD633}" type="presParOf" srcId="{90D325A6-567B-49BF-AEA7-F22E613022D0}" destId="{E850EBAE-50E9-483A-86BE-E674B07742D6}" srcOrd="1" destOrd="0" presId="urn:microsoft.com/office/officeart/2005/8/layout/hChevron3"/>
    <dgm:cxn modelId="{D91486EA-E055-45B8-8889-3C2F97C17620}" type="presParOf" srcId="{90D325A6-567B-49BF-AEA7-F22E613022D0}" destId="{DA743DAE-8265-461E-AE77-F676AE17BC3F}" srcOrd="2" destOrd="0" presId="urn:microsoft.com/office/officeart/2005/8/layout/hChevron3"/>
    <dgm:cxn modelId="{43A0E8F9-8CFC-48CE-8071-792513001260}" type="presParOf" srcId="{90D325A6-567B-49BF-AEA7-F22E613022D0}" destId="{556B7799-8FFC-4D7D-83E0-8D2027BCAF6B}" srcOrd="3" destOrd="0" presId="urn:microsoft.com/office/officeart/2005/8/layout/hChevron3"/>
    <dgm:cxn modelId="{7ED62CE6-4891-4047-8E6F-42BF5004F9CF}" type="presParOf" srcId="{90D325A6-567B-49BF-AEA7-F22E613022D0}" destId="{C66F8E99-0775-4342-8232-EC34DC51C01B}" srcOrd="4" destOrd="0" presId="urn:microsoft.com/office/officeart/2005/8/layout/hChevron3"/>
    <dgm:cxn modelId="{078EC665-5538-4E7E-9093-962C965F386F}" type="presParOf" srcId="{90D325A6-567B-49BF-AEA7-F22E613022D0}" destId="{CE18135A-B85E-4FE7-BACF-91A1BE409727}" srcOrd="5" destOrd="0" presId="urn:microsoft.com/office/officeart/2005/8/layout/hChevron3"/>
    <dgm:cxn modelId="{5736C1C9-6462-4A6E-B7A1-6B5E51C6E3AE}" type="presParOf" srcId="{90D325A6-567B-49BF-AEA7-F22E613022D0}" destId="{712351F8-787B-4C8F-983D-D19B7C3C326E}" srcOrd="6" destOrd="0" presId="urn:microsoft.com/office/officeart/2005/8/layout/hChevron3"/>
    <dgm:cxn modelId="{689ED24A-2FDB-4704-A06C-3A003734D25B}" type="presParOf" srcId="{90D325A6-567B-49BF-AEA7-F22E613022D0}" destId="{8D6615FB-A04E-4FB7-A59E-5EC3BA7FC476}" srcOrd="7" destOrd="0" presId="urn:microsoft.com/office/officeart/2005/8/layout/hChevron3"/>
    <dgm:cxn modelId="{5C9A4C99-9FE9-4389-8CED-A0C6E7600F3C}" type="presParOf" srcId="{90D325A6-567B-49BF-AEA7-F22E613022D0}" destId="{BEEB48A8-01E9-4EFF-A8BB-2CF4E7AEC137}" srcOrd="8" destOrd="0" presId="urn:microsoft.com/office/officeart/2005/8/layout/hChevron3"/>
    <dgm:cxn modelId="{B5E887E2-C8D0-4DAD-801F-A1CA676C7C13}" type="presParOf" srcId="{90D325A6-567B-49BF-AEA7-F22E613022D0}" destId="{5845554A-B2B1-42C3-842F-F2E957410BE0}" srcOrd="9" destOrd="0" presId="urn:microsoft.com/office/officeart/2005/8/layout/hChevron3"/>
    <dgm:cxn modelId="{007B9C51-FB76-4D7E-A8E6-D41DF6617727}"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2E7E7CA6-8405-46B3-B6B7-01F460B183A3}" type="presOf" srcId="{A7268213-3887-4625-B13A-2226D9021E87}" destId="{90D325A6-567B-49BF-AEA7-F22E613022D0}"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7FEA1029-29F9-4C17-8799-1C37369E8422}" type="presOf" srcId="{37790B37-9F35-40CC-BF3D-9A2D46914BA1}" destId="{712351F8-787B-4C8F-983D-D19B7C3C326E}" srcOrd="0" destOrd="0" presId="urn:microsoft.com/office/officeart/2005/8/layout/hChevron3"/>
    <dgm:cxn modelId="{D5774028-490A-4392-9296-A8CDECF4462A}" type="presOf" srcId="{D0A87684-AB89-48B7-8671-07D34B221036}" destId="{BEEB48A8-01E9-4EFF-A8BB-2CF4E7AEC137}" srcOrd="0" destOrd="0" presId="urn:microsoft.com/office/officeart/2005/8/layout/hChevron3"/>
    <dgm:cxn modelId="{D450841A-170A-4E42-B44F-3838AA5E98E7}" type="presOf" srcId="{C4B8F3DF-F56B-4584-9D81-AC4C83508454}" destId="{DA743DAE-8265-461E-AE77-F676AE17BC3F}"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C2C05D5A-FB23-422B-8DB5-75652846C009}" type="presOf" srcId="{6AA80DB3-05AE-4867-8B27-BAD9A3C735D8}" destId="{AEA3847B-5515-458F-8764-AD5DB0A810D0}"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B7F1752B-07D6-46B5-B739-B92151F79E6C}" type="presOf" srcId="{2C6B7D4E-D540-4D45-960E-5F9567C13598}" destId="{1D2F8B43-3C07-43B4-AE8A-7A966CE32553}" srcOrd="0" destOrd="0" presId="urn:microsoft.com/office/officeart/2005/8/layout/hChevron3"/>
    <dgm:cxn modelId="{79B90617-412B-4A23-87F6-960E675BDFAA}" type="presOf" srcId="{A1DBE32F-E40F-4067-8779-4960A7357043}" destId="{C66F8E99-0775-4342-8232-EC34DC51C01B}" srcOrd="0" destOrd="0" presId="urn:microsoft.com/office/officeart/2005/8/layout/hChevron3"/>
    <dgm:cxn modelId="{D415BC15-90CF-4800-A342-835778342B9F}" type="presParOf" srcId="{90D325A6-567B-49BF-AEA7-F22E613022D0}" destId="{AEA3847B-5515-458F-8764-AD5DB0A810D0}" srcOrd="0" destOrd="0" presId="urn:microsoft.com/office/officeart/2005/8/layout/hChevron3"/>
    <dgm:cxn modelId="{78A4E53F-A24D-4C97-90AE-7D716B783E12}" type="presParOf" srcId="{90D325A6-567B-49BF-AEA7-F22E613022D0}" destId="{E850EBAE-50E9-483A-86BE-E674B07742D6}" srcOrd="1" destOrd="0" presId="urn:microsoft.com/office/officeart/2005/8/layout/hChevron3"/>
    <dgm:cxn modelId="{32420446-30D2-4F87-8A03-D5123F20B7E3}" type="presParOf" srcId="{90D325A6-567B-49BF-AEA7-F22E613022D0}" destId="{DA743DAE-8265-461E-AE77-F676AE17BC3F}" srcOrd="2" destOrd="0" presId="urn:microsoft.com/office/officeart/2005/8/layout/hChevron3"/>
    <dgm:cxn modelId="{78F2625E-FCEC-43BE-94DD-397E2917AAAE}" type="presParOf" srcId="{90D325A6-567B-49BF-AEA7-F22E613022D0}" destId="{556B7799-8FFC-4D7D-83E0-8D2027BCAF6B}" srcOrd="3" destOrd="0" presId="urn:microsoft.com/office/officeart/2005/8/layout/hChevron3"/>
    <dgm:cxn modelId="{C3CE463F-9D43-487B-9429-EBD704529C59}" type="presParOf" srcId="{90D325A6-567B-49BF-AEA7-F22E613022D0}" destId="{C66F8E99-0775-4342-8232-EC34DC51C01B}" srcOrd="4" destOrd="0" presId="urn:microsoft.com/office/officeart/2005/8/layout/hChevron3"/>
    <dgm:cxn modelId="{BE86788F-0D89-40AC-A23E-0DFE1536789D}" type="presParOf" srcId="{90D325A6-567B-49BF-AEA7-F22E613022D0}" destId="{CE18135A-B85E-4FE7-BACF-91A1BE409727}" srcOrd="5" destOrd="0" presId="urn:microsoft.com/office/officeart/2005/8/layout/hChevron3"/>
    <dgm:cxn modelId="{49B162EA-2EEC-46BC-93A2-BA7A821B0EE3}" type="presParOf" srcId="{90D325A6-567B-49BF-AEA7-F22E613022D0}" destId="{712351F8-787B-4C8F-983D-D19B7C3C326E}" srcOrd="6" destOrd="0" presId="urn:microsoft.com/office/officeart/2005/8/layout/hChevron3"/>
    <dgm:cxn modelId="{18A57CE0-5984-46E2-B6EE-866CA2C57FEA}" type="presParOf" srcId="{90D325A6-567B-49BF-AEA7-F22E613022D0}" destId="{8D6615FB-A04E-4FB7-A59E-5EC3BA7FC476}" srcOrd="7" destOrd="0" presId="urn:microsoft.com/office/officeart/2005/8/layout/hChevron3"/>
    <dgm:cxn modelId="{28A1512D-57DD-40C5-A4FF-E01625DA3F45}" type="presParOf" srcId="{90D325A6-567B-49BF-AEA7-F22E613022D0}" destId="{BEEB48A8-01E9-4EFF-A8BB-2CF4E7AEC137}" srcOrd="8" destOrd="0" presId="urn:microsoft.com/office/officeart/2005/8/layout/hChevron3"/>
    <dgm:cxn modelId="{A503B611-DA30-474D-8AEC-E2D78E60DF8A}" type="presParOf" srcId="{90D325A6-567B-49BF-AEA7-F22E613022D0}" destId="{5845554A-B2B1-42C3-842F-F2E957410BE0}" srcOrd="9" destOrd="0" presId="urn:microsoft.com/office/officeart/2005/8/layout/hChevron3"/>
    <dgm:cxn modelId="{837F0D27-B580-4A98-9F41-35C84B1670DD}"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B4A480F9-35E2-4D53-A41E-3328FA4CA25C}" type="presOf" srcId="{6AA80DB3-05AE-4867-8B27-BAD9A3C735D8}" destId="{AEA3847B-5515-458F-8764-AD5DB0A810D0}" srcOrd="0" destOrd="0" presId="urn:microsoft.com/office/officeart/2005/8/layout/hChevron3"/>
    <dgm:cxn modelId="{311C3AD1-C98A-4D2B-8324-38564FA2142F}" type="presOf" srcId="{C4B8F3DF-F56B-4584-9D81-AC4C83508454}" destId="{DA743DAE-8265-461E-AE77-F676AE17BC3F}" srcOrd="0" destOrd="0" presId="urn:microsoft.com/office/officeart/2005/8/layout/hChevron3"/>
    <dgm:cxn modelId="{0C756441-88F2-437A-82F5-958A6BAB9A17}" type="presOf" srcId="{A1DBE32F-E40F-4067-8779-4960A7357043}" destId="{C66F8E99-0775-4342-8232-EC34DC51C01B}" srcOrd="0" destOrd="0" presId="urn:microsoft.com/office/officeart/2005/8/layout/hChevron3"/>
    <dgm:cxn modelId="{C20C1342-BD67-4BFA-A85C-6D2D4A528323}" srcId="{A7268213-3887-4625-B13A-2226D9021E87}" destId="{C4B8F3DF-F56B-4584-9D81-AC4C83508454}" srcOrd="1" destOrd="0" parTransId="{A23C387B-5F4A-4187-937D-CA88828021C3}" sibTransId="{32EFAFA3-1729-48EB-A791-4D568D966408}"/>
    <dgm:cxn modelId="{503E280D-4982-4CA9-A7DF-45E1AEF5FB8A}" srcId="{A7268213-3887-4625-B13A-2226D9021E87}" destId="{6AA80DB3-05AE-4867-8B27-BAD9A3C735D8}" srcOrd="0" destOrd="0" parTransId="{22625A45-EBDA-4175-92F5-BB734E5D2336}" sibTransId="{CD7AEA79-9262-4E47-9DA1-4F71509B8576}"/>
    <dgm:cxn modelId="{E40D7A17-C439-444B-B97C-A55B3CBFC09A}" srcId="{A7268213-3887-4625-B13A-2226D9021E87}" destId="{D0A87684-AB89-48B7-8671-07D34B221036}" srcOrd="4" destOrd="0" parTransId="{D7AAF426-ABDC-4366-8E64-88A42DEAB99B}" sibTransId="{F67DC36F-F365-4DDB-9D0A-BAC2DAD2A1B8}"/>
    <dgm:cxn modelId="{E68F299C-7046-4CD6-8BCF-8B35744BE13B}" type="presOf" srcId="{D0A87684-AB89-48B7-8671-07D34B221036}" destId="{BEEB48A8-01E9-4EFF-A8BB-2CF4E7AEC137}" srcOrd="0" destOrd="0" presId="urn:microsoft.com/office/officeart/2005/8/layout/hChevron3"/>
    <dgm:cxn modelId="{9ED5056F-1FBA-4AB1-83DB-7367784D89CC}" type="presOf" srcId="{A7268213-3887-4625-B13A-2226D9021E87}" destId="{90D325A6-567B-49BF-AEA7-F22E613022D0}" srcOrd="0" destOrd="0" presId="urn:microsoft.com/office/officeart/2005/8/layout/hChevron3"/>
    <dgm:cxn modelId="{629A2C38-4B79-4554-B069-BE52DDE98C91}" type="presOf" srcId="{37790B37-9F35-40CC-BF3D-9A2D46914BA1}" destId="{712351F8-787B-4C8F-983D-D19B7C3C326E}"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D2714874-5EF2-48C2-87BD-EDE71F5C3BE8}" srcId="{A7268213-3887-4625-B13A-2226D9021E87}" destId="{2C6B7D4E-D540-4D45-960E-5F9567C13598}" srcOrd="5" destOrd="0" parTransId="{93B7F128-B0D8-4530-BCD2-EA3B0F378D63}" sibTransId="{06EAACBB-DEA3-4A8C-9290-69D656321C25}"/>
    <dgm:cxn modelId="{38EE73E8-4271-4104-96FF-75FC56DBC11C}" type="presOf" srcId="{2C6B7D4E-D540-4D45-960E-5F9567C13598}" destId="{1D2F8B43-3C07-43B4-AE8A-7A966CE32553}" srcOrd="0" destOrd="0" presId="urn:microsoft.com/office/officeart/2005/8/layout/hChevron3"/>
    <dgm:cxn modelId="{FA745061-E5E1-4A8A-B319-5D4F70668753}" srcId="{A7268213-3887-4625-B13A-2226D9021E87}" destId="{37790B37-9F35-40CC-BF3D-9A2D46914BA1}" srcOrd="3" destOrd="0" parTransId="{3FEF5C00-03CC-48FA-BF37-6382B1350264}" sibTransId="{22A19577-B9EE-43F5-946F-B4281A07D79D}"/>
    <dgm:cxn modelId="{98B05A14-95DB-42D0-A804-6425426C7CAD}" type="presParOf" srcId="{90D325A6-567B-49BF-AEA7-F22E613022D0}" destId="{AEA3847B-5515-458F-8764-AD5DB0A810D0}" srcOrd="0" destOrd="0" presId="urn:microsoft.com/office/officeart/2005/8/layout/hChevron3"/>
    <dgm:cxn modelId="{4C0F18FB-0A32-4BAA-9BE4-EDC7AE41DFFC}" type="presParOf" srcId="{90D325A6-567B-49BF-AEA7-F22E613022D0}" destId="{E850EBAE-50E9-483A-86BE-E674B07742D6}" srcOrd="1" destOrd="0" presId="urn:microsoft.com/office/officeart/2005/8/layout/hChevron3"/>
    <dgm:cxn modelId="{D71377C9-7DAF-4679-B088-4A9E015BF928}" type="presParOf" srcId="{90D325A6-567B-49BF-AEA7-F22E613022D0}" destId="{DA743DAE-8265-461E-AE77-F676AE17BC3F}" srcOrd="2" destOrd="0" presId="urn:microsoft.com/office/officeart/2005/8/layout/hChevron3"/>
    <dgm:cxn modelId="{195AAA40-78BE-4F59-A978-16B6CF796691}" type="presParOf" srcId="{90D325A6-567B-49BF-AEA7-F22E613022D0}" destId="{556B7799-8FFC-4D7D-83E0-8D2027BCAF6B}" srcOrd="3" destOrd="0" presId="urn:microsoft.com/office/officeart/2005/8/layout/hChevron3"/>
    <dgm:cxn modelId="{A8D5DE31-C81E-4E6E-A5C4-11C2D74B4EB1}" type="presParOf" srcId="{90D325A6-567B-49BF-AEA7-F22E613022D0}" destId="{C66F8E99-0775-4342-8232-EC34DC51C01B}" srcOrd="4" destOrd="0" presId="urn:microsoft.com/office/officeart/2005/8/layout/hChevron3"/>
    <dgm:cxn modelId="{539B15C1-7216-4D95-A51E-9D1E7BE96839}" type="presParOf" srcId="{90D325A6-567B-49BF-AEA7-F22E613022D0}" destId="{CE18135A-B85E-4FE7-BACF-91A1BE409727}" srcOrd="5" destOrd="0" presId="urn:microsoft.com/office/officeart/2005/8/layout/hChevron3"/>
    <dgm:cxn modelId="{2AE5C14E-7C7A-4B72-AFD0-3DDDC9971EFF}" type="presParOf" srcId="{90D325A6-567B-49BF-AEA7-F22E613022D0}" destId="{712351F8-787B-4C8F-983D-D19B7C3C326E}" srcOrd="6" destOrd="0" presId="urn:microsoft.com/office/officeart/2005/8/layout/hChevron3"/>
    <dgm:cxn modelId="{4887D22B-57AB-4113-9927-4A1DA9B4D7B8}" type="presParOf" srcId="{90D325A6-567B-49BF-AEA7-F22E613022D0}" destId="{8D6615FB-A04E-4FB7-A59E-5EC3BA7FC476}" srcOrd="7" destOrd="0" presId="urn:microsoft.com/office/officeart/2005/8/layout/hChevron3"/>
    <dgm:cxn modelId="{88175896-00FF-43B5-A13D-3FA9F49291C4}" type="presParOf" srcId="{90D325A6-567B-49BF-AEA7-F22E613022D0}" destId="{BEEB48A8-01E9-4EFF-A8BB-2CF4E7AEC137}" srcOrd="8" destOrd="0" presId="urn:microsoft.com/office/officeart/2005/8/layout/hChevron3"/>
    <dgm:cxn modelId="{802BCC13-E34B-485C-86C8-6914B51360AB}" type="presParOf" srcId="{90D325A6-567B-49BF-AEA7-F22E613022D0}" destId="{5845554A-B2B1-42C3-842F-F2E957410BE0}" srcOrd="9" destOrd="0" presId="urn:microsoft.com/office/officeart/2005/8/layout/hChevron3"/>
    <dgm:cxn modelId="{BB41352F-E843-4444-BB05-4076E487BBEA}"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accent1">
            <a:lumMod val="40000"/>
            <a:lumOff val="60000"/>
          </a:schemeClr>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1CBB70DE-30F7-494E-AFA1-8E09536BE5B3}" type="presOf" srcId="{2C6B7D4E-D540-4D45-960E-5F9567C13598}" destId="{1D2F8B43-3C07-43B4-AE8A-7A966CE32553}" srcOrd="0" destOrd="0" presId="urn:microsoft.com/office/officeart/2005/8/layout/hChevron3"/>
    <dgm:cxn modelId="{FB9C79DA-A04E-4CC7-8F41-435D7FA6B225}" type="presOf" srcId="{6AA80DB3-05AE-4867-8B27-BAD9A3C735D8}" destId="{AEA3847B-5515-458F-8764-AD5DB0A810D0}"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C6F33C75-B798-4290-B8F9-4FABE3F1B8E7}" type="presOf" srcId="{A7268213-3887-4625-B13A-2226D9021E87}" destId="{90D325A6-567B-49BF-AEA7-F22E613022D0}"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C8B7A26D-ABA5-4A6F-85DE-8EB8B5906F70}" type="presOf" srcId="{C4B8F3DF-F56B-4584-9D81-AC4C83508454}" destId="{DA743DAE-8265-461E-AE77-F676AE17BC3F}" srcOrd="0" destOrd="0" presId="urn:microsoft.com/office/officeart/2005/8/layout/hChevron3"/>
    <dgm:cxn modelId="{FA745061-E5E1-4A8A-B319-5D4F70668753}" srcId="{A7268213-3887-4625-B13A-2226D9021E87}" destId="{37790B37-9F35-40CC-BF3D-9A2D46914BA1}" srcOrd="3" destOrd="0" parTransId="{3FEF5C00-03CC-48FA-BF37-6382B1350264}" sibTransId="{22A19577-B9EE-43F5-946F-B4281A07D79D}"/>
    <dgm:cxn modelId="{642A8BD7-C764-4897-8179-CCE08A6C5FC2}" type="presOf" srcId="{37790B37-9F35-40CC-BF3D-9A2D46914BA1}" destId="{712351F8-787B-4C8F-983D-D19B7C3C326E}" srcOrd="0" destOrd="0" presId="urn:microsoft.com/office/officeart/2005/8/layout/hChevron3"/>
    <dgm:cxn modelId="{AA54C071-4A08-4DBE-88A6-C74A05B6C2C0}" type="presOf" srcId="{D0A87684-AB89-48B7-8671-07D34B221036}" destId="{BEEB48A8-01E9-4EFF-A8BB-2CF4E7AEC137}" srcOrd="0" destOrd="0" presId="urn:microsoft.com/office/officeart/2005/8/layout/hChevron3"/>
    <dgm:cxn modelId="{B87E0B2A-2C4A-4D19-9294-A8EB26C142FF}" type="presOf" srcId="{A1DBE32F-E40F-4067-8779-4960A7357043}" destId="{C66F8E99-0775-4342-8232-EC34DC51C01B}" srcOrd="0" destOrd="0" presId="urn:microsoft.com/office/officeart/2005/8/layout/hChevron3"/>
    <dgm:cxn modelId="{ABF5B09F-0E13-45AE-A41C-1816E4A8B527}" type="presParOf" srcId="{90D325A6-567B-49BF-AEA7-F22E613022D0}" destId="{AEA3847B-5515-458F-8764-AD5DB0A810D0}" srcOrd="0" destOrd="0" presId="urn:microsoft.com/office/officeart/2005/8/layout/hChevron3"/>
    <dgm:cxn modelId="{A944B9D5-C869-4964-A5DF-FD18BAB9D6E5}" type="presParOf" srcId="{90D325A6-567B-49BF-AEA7-F22E613022D0}" destId="{E850EBAE-50E9-483A-86BE-E674B07742D6}" srcOrd="1" destOrd="0" presId="urn:microsoft.com/office/officeart/2005/8/layout/hChevron3"/>
    <dgm:cxn modelId="{F52347E6-0BBD-47B1-BB75-7F4954808628}" type="presParOf" srcId="{90D325A6-567B-49BF-AEA7-F22E613022D0}" destId="{DA743DAE-8265-461E-AE77-F676AE17BC3F}" srcOrd="2" destOrd="0" presId="urn:microsoft.com/office/officeart/2005/8/layout/hChevron3"/>
    <dgm:cxn modelId="{4240602F-1D20-43B5-A263-35C0D0497A3F}" type="presParOf" srcId="{90D325A6-567B-49BF-AEA7-F22E613022D0}" destId="{556B7799-8FFC-4D7D-83E0-8D2027BCAF6B}" srcOrd="3" destOrd="0" presId="urn:microsoft.com/office/officeart/2005/8/layout/hChevron3"/>
    <dgm:cxn modelId="{2AA44CBB-D132-46A7-928A-9EDC6B07690C}" type="presParOf" srcId="{90D325A6-567B-49BF-AEA7-F22E613022D0}" destId="{C66F8E99-0775-4342-8232-EC34DC51C01B}" srcOrd="4" destOrd="0" presId="urn:microsoft.com/office/officeart/2005/8/layout/hChevron3"/>
    <dgm:cxn modelId="{DB819653-4BEE-4570-9424-1118758A2383}" type="presParOf" srcId="{90D325A6-567B-49BF-AEA7-F22E613022D0}" destId="{CE18135A-B85E-4FE7-BACF-91A1BE409727}" srcOrd="5" destOrd="0" presId="urn:microsoft.com/office/officeart/2005/8/layout/hChevron3"/>
    <dgm:cxn modelId="{7206B8CD-78AA-4323-B092-335B054BD5CB}" type="presParOf" srcId="{90D325A6-567B-49BF-AEA7-F22E613022D0}" destId="{712351F8-787B-4C8F-983D-D19B7C3C326E}" srcOrd="6" destOrd="0" presId="urn:microsoft.com/office/officeart/2005/8/layout/hChevron3"/>
    <dgm:cxn modelId="{440A6D8D-9FEE-44C8-B348-C638A1CDB9AE}" type="presParOf" srcId="{90D325A6-567B-49BF-AEA7-F22E613022D0}" destId="{8D6615FB-A04E-4FB7-A59E-5EC3BA7FC476}" srcOrd="7" destOrd="0" presId="urn:microsoft.com/office/officeart/2005/8/layout/hChevron3"/>
    <dgm:cxn modelId="{6E4BB7BF-26B5-4618-8216-6A9F63670CC9}" type="presParOf" srcId="{90D325A6-567B-49BF-AEA7-F22E613022D0}" destId="{BEEB48A8-01E9-4EFF-A8BB-2CF4E7AEC137}" srcOrd="8" destOrd="0" presId="urn:microsoft.com/office/officeart/2005/8/layout/hChevron3"/>
    <dgm:cxn modelId="{4A940691-06FA-4BA4-BFDD-142EEAC762B2}" type="presParOf" srcId="{90D325A6-567B-49BF-AEA7-F22E613022D0}" destId="{5845554A-B2B1-42C3-842F-F2E957410BE0}" srcOrd="9" destOrd="0" presId="urn:microsoft.com/office/officeart/2005/8/layout/hChevron3"/>
    <dgm:cxn modelId="{FD879888-72B0-42DB-95A9-5F8FC3ED8CE0}"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accent1">
            <a:lumMod val="40000"/>
            <a:lumOff val="60000"/>
          </a:schemeClr>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A7A4EBD3-E5A7-4033-B147-613B53BAE23A}" type="presOf" srcId="{6AA80DB3-05AE-4867-8B27-BAD9A3C735D8}" destId="{AEA3847B-5515-458F-8764-AD5DB0A810D0}" srcOrd="0" destOrd="0" presId="urn:microsoft.com/office/officeart/2005/8/layout/hChevron3"/>
    <dgm:cxn modelId="{F741B23D-974A-4EC4-903A-184ABC02F6C3}" type="presOf" srcId="{A1DBE32F-E40F-4067-8779-4960A7357043}" destId="{C66F8E99-0775-4342-8232-EC34DC51C01B}"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DAE09965-E022-4D32-A57A-ACDA5F601766}" type="presOf" srcId="{C4B8F3DF-F56B-4584-9D81-AC4C83508454}" destId="{DA743DAE-8265-461E-AE77-F676AE17BC3F}"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2F52C479-8F12-4264-BF95-373AC973CC4C}" type="presOf" srcId="{2C6B7D4E-D540-4D45-960E-5F9567C13598}" destId="{1D2F8B43-3C07-43B4-AE8A-7A966CE32553}"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CAC1D8C2-49A0-4BD1-94B8-CC97F2DB9FDF}" type="presOf" srcId="{37790B37-9F35-40CC-BF3D-9A2D46914BA1}" destId="{712351F8-787B-4C8F-983D-D19B7C3C326E}" srcOrd="0" destOrd="0" presId="urn:microsoft.com/office/officeart/2005/8/layout/hChevron3"/>
    <dgm:cxn modelId="{88082DC3-52B7-4AC7-A7E3-6DB7773AD9BF}" type="presOf" srcId="{D0A87684-AB89-48B7-8671-07D34B221036}" destId="{BEEB48A8-01E9-4EFF-A8BB-2CF4E7AEC137}" srcOrd="0" destOrd="0" presId="urn:microsoft.com/office/officeart/2005/8/layout/hChevron3"/>
    <dgm:cxn modelId="{659E799F-8DEE-40F7-87E5-1856C2216D56}" type="presOf" srcId="{A7268213-3887-4625-B13A-2226D9021E87}" destId="{90D325A6-567B-49BF-AEA7-F22E613022D0}" srcOrd="0" destOrd="0" presId="urn:microsoft.com/office/officeart/2005/8/layout/hChevron3"/>
    <dgm:cxn modelId="{319B3BD2-3274-4C0A-9620-4C9C6A0C6E9E}" type="presParOf" srcId="{90D325A6-567B-49BF-AEA7-F22E613022D0}" destId="{AEA3847B-5515-458F-8764-AD5DB0A810D0}" srcOrd="0" destOrd="0" presId="urn:microsoft.com/office/officeart/2005/8/layout/hChevron3"/>
    <dgm:cxn modelId="{E6975893-9472-467B-B686-1B3A12F311FA}" type="presParOf" srcId="{90D325A6-567B-49BF-AEA7-F22E613022D0}" destId="{E850EBAE-50E9-483A-86BE-E674B07742D6}" srcOrd="1" destOrd="0" presId="urn:microsoft.com/office/officeart/2005/8/layout/hChevron3"/>
    <dgm:cxn modelId="{C45A097D-1163-43D8-91F5-EE430FB52B33}" type="presParOf" srcId="{90D325A6-567B-49BF-AEA7-F22E613022D0}" destId="{DA743DAE-8265-461E-AE77-F676AE17BC3F}" srcOrd="2" destOrd="0" presId="urn:microsoft.com/office/officeart/2005/8/layout/hChevron3"/>
    <dgm:cxn modelId="{B6AB8EB3-4F11-4FB1-887A-5A3E2B36A430}" type="presParOf" srcId="{90D325A6-567B-49BF-AEA7-F22E613022D0}" destId="{556B7799-8FFC-4D7D-83E0-8D2027BCAF6B}" srcOrd="3" destOrd="0" presId="urn:microsoft.com/office/officeart/2005/8/layout/hChevron3"/>
    <dgm:cxn modelId="{E5DAA53E-E1DA-4715-A391-67F1EB7F78E6}" type="presParOf" srcId="{90D325A6-567B-49BF-AEA7-F22E613022D0}" destId="{C66F8E99-0775-4342-8232-EC34DC51C01B}" srcOrd="4" destOrd="0" presId="urn:microsoft.com/office/officeart/2005/8/layout/hChevron3"/>
    <dgm:cxn modelId="{D4E3A55D-55DA-4294-96E7-9198F8B9517C}" type="presParOf" srcId="{90D325A6-567B-49BF-AEA7-F22E613022D0}" destId="{CE18135A-B85E-4FE7-BACF-91A1BE409727}" srcOrd="5" destOrd="0" presId="urn:microsoft.com/office/officeart/2005/8/layout/hChevron3"/>
    <dgm:cxn modelId="{BE9116E4-C352-4710-951A-8F82CF9DE5D4}" type="presParOf" srcId="{90D325A6-567B-49BF-AEA7-F22E613022D0}" destId="{712351F8-787B-4C8F-983D-D19B7C3C326E}" srcOrd="6" destOrd="0" presId="urn:microsoft.com/office/officeart/2005/8/layout/hChevron3"/>
    <dgm:cxn modelId="{5708491F-1456-41FB-B8F1-005EC4E655ED}" type="presParOf" srcId="{90D325A6-567B-49BF-AEA7-F22E613022D0}" destId="{8D6615FB-A04E-4FB7-A59E-5EC3BA7FC476}" srcOrd="7" destOrd="0" presId="urn:microsoft.com/office/officeart/2005/8/layout/hChevron3"/>
    <dgm:cxn modelId="{451BB569-9D95-49A9-80EA-93F1B50E374A}" type="presParOf" srcId="{90D325A6-567B-49BF-AEA7-F22E613022D0}" destId="{BEEB48A8-01E9-4EFF-A8BB-2CF4E7AEC137}" srcOrd="8" destOrd="0" presId="urn:microsoft.com/office/officeart/2005/8/layout/hChevron3"/>
    <dgm:cxn modelId="{44927F76-020E-4C0B-8216-7593B0D6AF7A}" type="presParOf" srcId="{90D325A6-567B-49BF-AEA7-F22E613022D0}" destId="{5845554A-B2B1-42C3-842F-F2E957410BE0}" srcOrd="9" destOrd="0" presId="urn:microsoft.com/office/officeart/2005/8/layout/hChevron3"/>
    <dgm:cxn modelId="{800E9868-D63D-4750-A718-9D79FB0B3F3C}"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accent1">
            <a:lumMod val="40000"/>
            <a:lumOff val="60000"/>
          </a:schemeClr>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BF94350A-1BC0-496A-86C6-2733159F6B8B}" type="presOf" srcId="{37790B37-9F35-40CC-BF3D-9A2D46914BA1}" destId="{712351F8-787B-4C8F-983D-D19B7C3C326E}" srcOrd="0" destOrd="0" presId="urn:microsoft.com/office/officeart/2005/8/layout/hChevron3"/>
    <dgm:cxn modelId="{A1643691-E4A2-4341-811D-743AF206BD8D}" type="presOf" srcId="{D0A87684-AB89-48B7-8671-07D34B221036}" destId="{BEEB48A8-01E9-4EFF-A8BB-2CF4E7AEC137}"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A8CCF508-2CE3-4611-AF03-8034F7F7D9FE}" srcId="{A7268213-3887-4625-B13A-2226D9021E87}" destId="{A1DBE32F-E40F-4067-8779-4960A7357043}" srcOrd="2" destOrd="0" parTransId="{A54351F4-EF54-4697-B006-D57FD88013B6}" sibTransId="{4F82CCA5-F5D4-44F6-82DA-9A8C255E3429}"/>
    <dgm:cxn modelId="{AA996EB1-8087-40A2-BF56-9F67A4BD381F}" type="presOf" srcId="{A7268213-3887-4625-B13A-2226D9021E87}" destId="{90D325A6-567B-49BF-AEA7-F22E613022D0}" srcOrd="0" destOrd="0" presId="urn:microsoft.com/office/officeart/2005/8/layout/hChevron3"/>
    <dgm:cxn modelId="{51B97AB3-AE8F-4C84-B1C6-68E6FC124FF3}" type="presOf" srcId="{C4B8F3DF-F56B-4584-9D81-AC4C83508454}" destId="{DA743DAE-8265-461E-AE77-F676AE17BC3F}"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A2C25016-6500-4223-9363-B7DC4FD745C5}" type="presOf" srcId="{2C6B7D4E-D540-4D45-960E-5F9567C13598}" destId="{1D2F8B43-3C07-43B4-AE8A-7A966CE32553}" srcOrd="0" destOrd="0" presId="urn:microsoft.com/office/officeart/2005/8/layout/hChevron3"/>
    <dgm:cxn modelId="{7F23B08E-6921-422D-BD8F-751D6DB6F484}" type="presOf" srcId="{A1DBE32F-E40F-4067-8779-4960A7357043}" destId="{C66F8E99-0775-4342-8232-EC34DC51C01B}"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54B58AD9-AD10-4F2C-9904-4DA6ED3ABBF4}" type="presOf" srcId="{6AA80DB3-05AE-4867-8B27-BAD9A3C735D8}" destId="{AEA3847B-5515-458F-8764-AD5DB0A810D0}" srcOrd="0" destOrd="0" presId="urn:microsoft.com/office/officeart/2005/8/layout/hChevron3"/>
    <dgm:cxn modelId="{285EC26D-7267-493C-BFCA-1EB9032C77FD}" type="presParOf" srcId="{90D325A6-567B-49BF-AEA7-F22E613022D0}" destId="{AEA3847B-5515-458F-8764-AD5DB0A810D0}" srcOrd="0" destOrd="0" presId="urn:microsoft.com/office/officeart/2005/8/layout/hChevron3"/>
    <dgm:cxn modelId="{B8B86ECF-CA7D-420D-BE52-F86A265F7DC9}" type="presParOf" srcId="{90D325A6-567B-49BF-AEA7-F22E613022D0}" destId="{E850EBAE-50E9-483A-86BE-E674B07742D6}" srcOrd="1" destOrd="0" presId="urn:microsoft.com/office/officeart/2005/8/layout/hChevron3"/>
    <dgm:cxn modelId="{5EB6E193-37BD-42A8-A644-07084A755407}" type="presParOf" srcId="{90D325A6-567B-49BF-AEA7-F22E613022D0}" destId="{DA743DAE-8265-461E-AE77-F676AE17BC3F}" srcOrd="2" destOrd="0" presId="urn:microsoft.com/office/officeart/2005/8/layout/hChevron3"/>
    <dgm:cxn modelId="{50E6B7DC-E5A6-4B3A-9F80-177DDEE5C614}" type="presParOf" srcId="{90D325A6-567B-49BF-AEA7-F22E613022D0}" destId="{556B7799-8FFC-4D7D-83E0-8D2027BCAF6B}" srcOrd="3" destOrd="0" presId="urn:microsoft.com/office/officeart/2005/8/layout/hChevron3"/>
    <dgm:cxn modelId="{9E3E655E-B228-4775-B6B5-06A6B4A51B0E}" type="presParOf" srcId="{90D325A6-567B-49BF-AEA7-F22E613022D0}" destId="{C66F8E99-0775-4342-8232-EC34DC51C01B}" srcOrd="4" destOrd="0" presId="urn:microsoft.com/office/officeart/2005/8/layout/hChevron3"/>
    <dgm:cxn modelId="{55C2A22E-04F8-4E36-9E38-D81A630DD7E9}" type="presParOf" srcId="{90D325A6-567B-49BF-AEA7-F22E613022D0}" destId="{CE18135A-B85E-4FE7-BACF-91A1BE409727}" srcOrd="5" destOrd="0" presId="urn:microsoft.com/office/officeart/2005/8/layout/hChevron3"/>
    <dgm:cxn modelId="{41DE7028-C51F-4D06-8A04-5D162058E35A}" type="presParOf" srcId="{90D325A6-567B-49BF-AEA7-F22E613022D0}" destId="{712351F8-787B-4C8F-983D-D19B7C3C326E}" srcOrd="6" destOrd="0" presId="urn:microsoft.com/office/officeart/2005/8/layout/hChevron3"/>
    <dgm:cxn modelId="{9F93B9A7-54E7-4824-9DCA-EF67A1DAC745}" type="presParOf" srcId="{90D325A6-567B-49BF-AEA7-F22E613022D0}" destId="{8D6615FB-A04E-4FB7-A59E-5EC3BA7FC476}" srcOrd="7" destOrd="0" presId="urn:microsoft.com/office/officeart/2005/8/layout/hChevron3"/>
    <dgm:cxn modelId="{45A900F1-9462-461C-B0F7-C3A89B1E1E85}" type="presParOf" srcId="{90D325A6-567B-49BF-AEA7-F22E613022D0}" destId="{BEEB48A8-01E9-4EFF-A8BB-2CF4E7AEC137}" srcOrd="8" destOrd="0" presId="urn:microsoft.com/office/officeart/2005/8/layout/hChevron3"/>
    <dgm:cxn modelId="{1C42B975-7F2B-4B11-99FA-96A7F02166F8}" type="presParOf" srcId="{90D325A6-567B-49BF-AEA7-F22E613022D0}" destId="{5845554A-B2B1-42C3-842F-F2E957410BE0}" srcOrd="9" destOrd="0" presId="urn:microsoft.com/office/officeart/2005/8/layout/hChevron3"/>
    <dgm:cxn modelId="{BDDA7E5B-3DBD-4285-B325-A071086839C5}"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accent1">
            <a:lumMod val="40000"/>
            <a:lumOff val="60000"/>
          </a:schemeClr>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53E40A75-C711-4F23-A2ED-914270187258}" type="presOf" srcId="{A7268213-3887-4625-B13A-2226D9021E87}" destId="{90D325A6-567B-49BF-AEA7-F22E613022D0}" srcOrd="0" destOrd="0" presId="urn:microsoft.com/office/officeart/2005/8/layout/hChevron3"/>
    <dgm:cxn modelId="{956F431C-7840-417A-B0D6-C6A0F28B4C61}" type="presOf" srcId="{6AA80DB3-05AE-4867-8B27-BAD9A3C735D8}" destId="{AEA3847B-5515-458F-8764-AD5DB0A810D0}" srcOrd="0" destOrd="0" presId="urn:microsoft.com/office/officeart/2005/8/layout/hChevron3"/>
    <dgm:cxn modelId="{647697D6-355D-44F5-9ADA-DA9026DEAE48}" type="presOf" srcId="{2C6B7D4E-D540-4D45-960E-5F9567C13598}" destId="{1D2F8B43-3C07-43B4-AE8A-7A966CE32553}"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BDD95FA2-4946-4F7C-BC5B-9646E761A2AF}" type="presOf" srcId="{A1DBE32F-E40F-4067-8779-4960A7357043}" destId="{C66F8E99-0775-4342-8232-EC34DC51C01B}" srcOrd="0" destOrd="0" presId="urn:microsoft.com/office/officeart/2005/8/layout/hChevron3"/>
    <dgm:cxn modelId="{A544DF31-3FD8-4009-B9EF-120BE6D59C02}" type="presOf" srcId="{37790B37-9F35-40CC-BF3D-9A2D46914BA1}" destId="{712351F8-787B-4C8F-983D-D19B7C3C326E}" srcOrd="0" destOrd="0" presId="urn:microsoft.com/office/officeart/2005/8/layout/hChevron3"/>
    <dgm:cxn modelId="{14E7472C-B7B4-400E-88E0-C14F22BBC715}" type="presOf" srcId="{D0A87684-AB89-48B7-8671-07D34B221036}" destId="{BEEB48A8-01E9-4EFF-A8BB-2CF4E7AEC137}"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35E9F0A9-A944-4A15-9605-BB7DFC54A1FE}" type="presOf" srcId="{C4B8F3DF-F56B-4584-9D81-AC4C83508454}" destId="{DA743DAE-8265-461E-AE77-F676AE17BC3F}"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BE554000-AC24-43E1-8298-CCB8C382A8CC}" type="presParOf" srcId="{90D325A6-567B-49BF-AEA7-F22E613022D0}" destId="{AEA3847B-5515-458F-8764-AD5DB0A810D0}" srcOrd="0" destOrd="0" presId="urn:microsoft.com/office/officeart/2005/8/layout/hChevron3"/>
    <dgm:cxn modelId="{C7B3997D-9026-429F-91BF-0D17B2A1709E}" type="presParOf" srcId="{90D325A6-567B-49BF-AEA7-F22E613022D0}" destId="{E850EBAE-50E9-483A-86BE-E674B07742D6}" srcOrd="1" destOrd="0" presId="urn:microsoft.com/office/officeart/2005/8/layout/hChevron3"/>
    <dgm:cxn modelId="{02B5815F-6ADC-44F2-BA21-72D9BED9CC46}" type="presParOf" srcId="{90D325A6-567B-49BF-AEA7-F22E613022D0}" destId="{DA743DAE-8265-461E-AE77-F676AE17BC3F}" srcOrd="2" destOrd="0" presId="urn:microsoft.com/office/officeart/2005/8/layout/hChevron3"/>
    <dgm:cxn modelId="{61C21542-16F2-4651-9DA2-5EE989A5DF98}" type="presParOf" srcId="{90D325A6-567B-49BF-AEA7-F22E613022D0}" destId="{556B7799-8FFC-4D7D-83E0-8D2027BCAF6B}" srcOrd="3" destOrd="0" presId="urn:microsoft.com/office/officeart/2005/8/layout/hChevron3"/>
    <dgm:cxn modelId="{12ABFBAB-4E71-4A0E-8CB5-E429F77480C1}" type="presParOf" srcId="{90D325A6-567B-49BF-AEA7-F22E613022D0}" destId="{C66F8E99-0775-4342-8232-EC34DC51C01B}" srcOrd="4" destOrd="0" presId="urn:microsoft.com/office/officeart/2005/8/layout/hChevron3"/>
    <dgm:cxn modelId="{F1534C78-7025-4639-BAFD-A4C1E3305E62}" type="presParOf" srcId="{90D325A6-567B-49BF-AEA7-F22E613022D0}" destId="{CE18135A-B85E-4FE7-BACF-91A1BE409727}" srcOrd="5" destOrd="0" presId="urn:microsoft.com/office/officeart/2005/8/layout/hChevron3"/>
    <dgm:cxn modelId="{7E8CC777-574A-452D-85D8-11F929D018DB}" type="presParOf" srcId="{90D325A6-567B-49BF-AEA7-F22E613022D0}" destId="{712351F8-787B-4C8F-983D-D19B7C3C326E}" srcOrd="6" destOrd="0" presId="urn:microsoft.com/office/officeart/2005/8/layout/hChevron3"/>
    <dgm:cxn modelId="{EF95E0DB-7A10-468A-8DBD-54F9FE196CD9}" type="presParOf" srcId="{90D325A6-567B-49BF-AEA7-F22E613022D0}" destId="{8D6615FB-A04E-4FB7-A59E-5EC3BA7FC476}" srcOrd="7" destOrd="0" presId="urn:microsoft.com/office/officeart/2005/8/layout/hChevron3"/>
    <dgm:cxn modelId="{1E2602BE-49BE-49A8-944C-77B6C6A97D2D}" type="presParOf" srcId="{90D325A6-567B-49BF-AEA7-F22E613022D0}" destId="{BEEB48A8-01E9-4EFF-A8BB-2CF4E7AEC137}" srcOrd="8" destOrd="0" presId="urn:microsoft.com/office/officeart/2005/8/layout/hChevron3"/>
    <dgm:cxn modelId="{F8276529-D8BD-4A77-94CA-5F8B13DB83FF}" type="presParOf" srcId="{90D325A6-567B-49BF-AEA7-F22E613022D0}" destId="{5845554A-B2B1-42C3-842F-F2E957410BE0}" srcOrd="9" destOrd="0" presId="urn:microsoft.com/office/officeart/2005/8/layout/hChevron3"/>
    <dgm:cxn modelId="{C5F9B3EA-326B-492E-A5A0-E194783206CA}"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accent1">
            <a:lumMod val="40000"/>
            <a:lumOff val="60000"/>
          </a:schemeClr>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E56F3D86-4FC8-4F92-A8C2-303D31DA24EA}" type="presOf" srcId="{2C6B7D4E-D540-4D45-960E-5F9567C13598}" destId="{1D2F8B43-3C07-43B4-AE8A-7A966CE32553}" srcOrd="0" destOrd="0" presId="urn:microsoft.com/office/officeart/2005/8/layout/hChevron3"/>
    <dgm:cxn modelId="{52F3ADA0-D5DE-4FFF-87CB-548BBF513804}" type="presOf" srcId="{C4B8F3DF-F56B-4584-9D81-AC4C83508454}" destId="{DA743DAE-8265-461E-AE77-F676AE17BC3F}" srcOrd="0" destOrd="0" presId="urn:microsoft.com/office/officeart/2005/8/layout/hChevron3"/>
    <dgm:cxn modelId="{2EECF084-5A8A-4ECF-B87E-58DF3B862A2C}" type="presOf" srcId="{A7268213-3887-4625-B13A-2226D9021E87}" destId="{90D325A6-567B-49BF-AEA7-F22E613022D0}"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23E7DF4D-D195-4C07-BCCB-78D960CC051C}" type="presOf" srcId="{D0A87684-AB89-48B7-8671-07D34B221036}" destId="{BEEB48A8-01E9-4EFF-A8BB-2CF4E7AEC137}"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1F95077D-6987-40A6-9FA7-ACE5DD29F1E2}" type="presOf" srcId="{A1DBE32F-E40F-4067-8779-4960A7357043}" destId="{C66F8E99-0775-4342-8232-EC34DC51C01B}" srcOrd="0" destOrd="0" presId="urn:microsoft.com/office/officeart/2005/8/layout/hChevron3"/>
    <dgm:cxn modelId="{E9F711D4-23F1-45EC-ADAD-78788FD762C4}" type="presOf" srcId="{6AA80DB3-05AE-4867-8B27-BAD9A3C735D8}" destId="{AEA3847B-5515-458F-8764-AD5DB0A810D0}" srcOrd="0" destOrd="0" presId="urn:microsoft.com/office/officeart/2005/8/layout/hChevron3"/>
    <dgm:cxn modelId="{C7AD4781-239B-46F6-90A2-8DC8278016F7}" type="presOf" srcId="{37790B37-9F35-40CC-BF3D-9A2D46914BA1}" destId="{712351F8-787B-4C8F-983D-D19B7C3C326E}"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E0C0DC59-55D2-4818-9198-31FE4F8DE38F}" type="presParOf" srcId="{90D325A6-567B-49BF-AEA7-F22E613022D0}" destId="{AEA3847B-5515-458F-8764-AD5DB0A810D0}" srcOrd="0" destOrd="0" presId="urn:microsoft.com/office/officeart/2005/8/layout/hChevron3"/>
    <dgm:cxn modelId="{9380457B-5E85-46D6-A142-4829102C002F}" type="presParOf" srcId="{90D325A6-567B-49BF-AEA7-F22E613022D0}" destId="{E850EBAE-50E9-483A-86BE-E674B07742D6}" srcOrd="1" destOrd="0" presId="urn:microsoft.com/office/officeart/2005/8/layout/hChevron3"/>
    <dgm:cxn modelId="{51C658B2-D4AA-4BB3-9C53-C1D9FAF0C81F}" type="presParOf" srcId="{90D325A6-567B-49BF-AEA7-F22E613022D0}" destId="{DA743DAE-8265-461E-AE77-F676AE17BC3F}" srcOrd="2" destOrd="0" presId="urn:microsoft.com/office/officeart/2005/8/layout/hChevron3"/>
    <dgm:cxn modelId="{25967B38-BA02-4168-8908-685474E78021}" type="presParOf" srcId="{90D325A6-567B-49BF-AEA7-F22E613022D0}" destId="{556B7799-8FFC-4D7D-83E0-8D2027BCAF6B}" srcOrd="3" destOrd="0" presId="urn:microsoft.com/office/officeart/2005/8/layout/hChevron3"/>
    <dgm:cxn modelId="{EB9340EF-26BE-4278-B730-B7FF3288D482}" type="presParOf" srcId="{90D325A6-567B-49BF-AEA7-F22E613022D0}" destId="{C66F8E99-0775-4342-8232-EC34DC51C01B}" srcOrd="4" destOrd="0" presId="urn:microsoft.com/office/officeart/2005/8/layout/hChevron3"/>
    <dgm:cxn modelId="{3D144F12-848C-4B0D-8D9C-B350C33CCB01}" type="presParOf" srcId="{90D325A6-567B-49BF-AEA7-F22E613022D0}" destId="{CE18135A-B85E-4FE7-BACF-91A1BE409727}" srcOrd="5" destOrd="0" presId="urn:microsoft.com/office/officeart/2005/8/layout/hChevron3"/>
    <dgm:cxn modelId="{010E182A-5CAE-472C-B330-6A64B1DC0BC3}" type="presParOf" srcId="{90D325A6-567B-49BF-AEA7-F22E613022D0}" destId="{712351F8-787B-4C8F-983D-D19B7C3C326E}" srcOrd="6" destOrd="0" presId="urn:microsoft.com/office/officeart/2005/8/layout/hChevron3"/>
    <dgm:cxn modelId="{6D8C3018-DCFD-479E-84C8-7EBA9BECFA7F}" type="presParOf" srcId="{90D325A6-567B-49BF-AEA7-F22E613022D0}" destId="{8D6615FB-A04E-4FB7-A59E-5EC3BA7FC476}" srcOrd="7" destOrd="0" presId="urn:microsoft.com/office/officeart/2005/8/layout/hChevron3"/>
    <dgm:cxn modelId="{1965F120-79D0-4AF4-9BAE-0D9399ED8341}" type="presParOf" srcId="{90D325A6-567B-49BF-AEA7-F22E613022D0}" destId="{BEEB48A8-01E9-4EFF-A8BB-2CF4E7AEC137}" srcOrd="8" destOrd="0" presId="urn:microsoft.com/office/officeart/2005/8/layout/hChevron3"/>
    <dgm:cxn modelId="{04429BE5-B90D-4A6F-A966-A507319D133A}" type="presParOf" srcId="{90D325A6-567B-49BF-AEA7-F22E613022D0}" destId="{5845554A-B2B1-42C3-842F-F2E957410BE0}" srcOrd="9" destOrd="0" presId="urn:microsoft.com/office/officeart/2005/8/layout/hChevron3"/>
    <dgm:cxn modelId="{4383546F-A0D1-4B54-96E5-7D4E22C3446E}"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accent1">
            <a:lumMod val="40000"/>
            <a:lumOff val="60000"/>
          </a:schemeClr>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dgm:t>
        <a:bodyPr/>
        <a:lstStyle/>
        <a:p>
          <a:pPr rtl="1"/>
          <a:r>
            <a:rPr lang="fa-IR" sz="120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C458C515-B9FB-4A97-80B0-170F4003BFDF}" type="presOf" srcId="{A7268213-3887-4625-B13A-2226D9021E87}" destId="{90D325A6-567B-49BF-AEA7-F22E613022D0}" srcOrd="0" destOrd="0" presId="urn:microsoft.com/office/officeart/2005/8/layout/hChevron3"/>
    <dgm:cxn modelId="{B15FED63-25EF-4AFD-A0DD-7C5940DFDA7C}" type="presOf" srcId="{37790B37-9F35-40CC-BF3D-9A2D46914BA1}" destId="{712351F8-787B-4C8F-983D-D19B7C3C326E}" srcOrd="0" destOrd="0" presId="urn:microsoft.com/office/officeart/2005/8/layout/hChevron3"/>
    <dgm:cxn modelId="{FD8BA1D1-99BA-4ECE-B7C6-95C680FEDE57}" type="presOf" srcId="{D0A87684-AB89-48B7-8671-07D34B221036}" destId="{BEEB48A8-01E9-4EFF-A8BB-2CF4E7AEC137}" srcOrd="0" destOrd="0" presId="urn:microsoft.com/office/officeart/2005/8/layout/hChevron3"/>
    <dgm:cxn modelId="{3059A2EB-F163-49B5-8AAE-440DD243ED93}" type="presOf" srcId="{2C6B7D4E-D540-4D45-960E-5F9567C13598}" destId="{1D2F8B43-3C07-43B4-AE8A-7A966CE32553}" srcOrd="0" destOrd="0" presId="urn:microsoft.com/office/officeart/2005/8/layout/hChevron3"/>
    <dgm:cxn modelId="{493D09C7-6390-4CA7-BA9F-FC5D1D2F1AE5}" type="presOf" srcId="{C4B8F3DF-F56B-4584-9D81-AC4C83508454}" destId="{DA743DAE-8265-461E-AE77-F676AE17BC3F}"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A8CCF508-2CE3-4611-AF03-8034F7F7D9FE}" srcId="{A7268213-3887-4625-B13A-2226D9021E87}" destId="{A1DBE32F-E40F-4067-8779-4960A7357043}" srcOrd="2" destOrd="0" parTransId="{A54351F4-EF54-4697-B006-D57FD88013B6}" sibTransId="{4F82CCA5-F5D4-44F6-82DA-9A8C255E3429}"/>
    <dgm:cxn modelId="{9E4F4422-6EAD-434A-9F38-D467D29AE288}" type="presOf" srcId="{A1DBE32F-E40F-4067-8779-4960A7357043}" destId="{C66F8E99-0775-4342-8232-EC34DC51C01B}"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BDA60F2-7915-46A9-8271-9186A9A70367}" type="presOf" srcId="{6AA80DB3-05AE-4867-8B27-BAD9A3C735D8}" destId="{AEA3847B-5515-458F-8764-AD5DB0A810D0}"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FF6A562F-B817-4499-8C54-20B3B584CB96}" type="presParOf" srcId="{90D325A6-567B-49BF-AEA7-F22E613022D0}" destId="{AEA3847B-5515-458F-8764-AD5DB0A810D0}" srcOrd="0" destOrd="0" presId="urn:microsoft.com/office/officeart/2005/8/layout/hChevron3"/>
    <dgm:cxn modelId="{B7531F96-24A3-4CEC-8AC3-B49017A6A94E}" type="presParOf" srcId="{90D325A6-567B-49BF-AEA7-F22E613022D0}" destId="{E850EBAE-50E9-483A-86BE-E674B07742D6}" srcOrd="1" destOrd="0" presId="urn:microsoft.com/office/officeart/2005/8/layout/hChevron3"/>
    <dgm:cxn modelId="{68388CED-0020-4D44-94C2-89E6FD4708C2}" type="presParOf" srcId="{90D325A6-567B-49BF-AEA7-F22E613022D0}" destId="{DA743DAE-8265-461E-AE77-F676AE17BC3F}" srcOrd="2" destOrd="0" presId="urn:microsoft.com/office/officeart/2005/8/layout/hChevron3"/>
    <dgm:cxn modelId="{73908853-4C20-40B5-A64C-FFED000BF6E6}" type="presParOf" srcId="{90D325A6-567B-49BF-AEA7-F22E613022D0}" destId="{556B7799-8FFC-4D7D-83E0-8D2027BCAF6B}" srcOrd="3" destOrd="0" presId="urn:microsoft.com/office/officeart/2005/8/layout/hChevron3"/>
    <dgm:cxn modelId="{96ABD485-9FCB-4FA4-977B-79A0E774B238}" type="presParOf" srcId="{90D325A6-567B-49BF-AEA7-F22E613022D0}" destId="{C66F8E99-0775-4342-8232-EC34DC51C01B}" srcOrd="4" destOrd="0" presId="urn:microsoft.com/office/officeart/2005/8/layout/hChevron3"/>
    <dgm:cxn modelId="{A1CC4152-59F2-417C-BFA4-40FCE8FA61B7}" type="presParOf" srcId="{90D325A6-567B-49BF-AEA7-F22E613022D0}" destId="{CE18135A-B85E-4FE7-BACF-91A1BE409727}" srcOrd="5" destOrd="0" presId="urn:microsoft.com/office/officeart/2005/8/layout/hChevron3"/>
    <dgm:cxn modelId="{0270EBBA-44DF-4932-8B37-05A1A1453EAF}" type="presParOf" srcId="{90D325A6-567B-49BF-AEA7-F22E613022D0}" destId="{712351F8-787B-4C8F-983D-D19B7C3C326E}" srcOrd="6" destOrd="0" presId="urn:microsoft.com/office/officeart/2005/8/layout/hChevron3"/>
    <dgm:cxn modelId="{B65E843E-74F4-4088-85AB-D1619819EC96}" type="presParOf" srcId="{90D325A6-567B-49BF-AEA7-F22E613022D0}" destId="{8D6615FB-A04E-4FB7-A59E-5EC3BA7FC476}" srcOrd="7" destOrd="0" presId="urn:microsoft.com/office/officeart/2005/8/layout/hChevron3"/>
    <dgm:cxn modelId="{4049949F-64D8-4FB0-821F-28C308FF0ED7}" type="presParOf" srcId="{90D325A6-567B-49BF-AEA7-F22E613022D0}" destId="{BEEB48A8-01E9-4EFF-A8BB-2CF4E7AEC137}" srcOrd="8" destOrd="0" presId="urn:microsoft.com/office/officeart/2005/8/layout/hChevron3"/>
    <dgm:cxn modelId="{FAE99603-E6F7-4D21-9A1B-61EAA0D365E3}" type="presParOf" srcId="{90D325A6-567B-49BF-AEA7-F22E613022D0}" destId="{5845554A-B2B1-42C3-842F-F2E957410BE0}" srcOrd="9" destOrd="0" presId="urn:microsoft.com/office/officeart/2005/8/layout/hChevron3"/>
    <dgm:cxn modelId="{452C29EF-2CB8-4D4D-B876-99506D71628D}"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accent1">
            <a:lumMod val="40000"/>
            <a:lumOff val="60000"/>
          </a:schemeClr>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93989EA0-7F16-4172-8274-5ABFC719751D}" type="presOf" srcId="{A7268213-3887-4625-B13A-2226D9021E87}" destId="{90D325A6-567B-49BF-AEA7-F22E613022D0}" srcOrd="0" destOrd="0" presId="urn:microsoft.com/office/officeart/2005/8/layout/hChevron3"/>
    <dgm:cxn modelId="{87F313C9-6F25-44DF-A153-D214DDFFBA60}" type="presOf" srcId="{C4B8F3DF-F56B-4584-9D81-AC4C83508454}" destId="{DA743DAE-8265-461E-AE77-F676AE17BC3F}"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D8FF63BE-832D-431D-8CC9-F7D949CCF84A}" type="presOf" srcId="{6AA80DB3-05AE-4867-8B27-BAD9A3C735D8}" destId="{AEA3847B-5515-458F-8764-AD5DB0A810D0}"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900C3BAD-8ABA-4F5F-B869-9B6E2E519431}" type="presOf" srcId="{D0A87684-AB89-48B7-8671-07D34B221036}" destId="{BEEB48A8-01E9-4EFF-A8BB-2CF4E7AEC137}" srcOrd="0" destOrd="0" presId="urn:microsoft.com/office/officeart/2005/8/layout/hChevron3"/>
    <dgm:cxn modelId="{49E9E8E5-B9C2-4E71-858A-2819FA6E4515}" type="presOf" srcId="{A1DBE32F-E40F-4067-8779-4960A7357043}" destId="{C66F8E99-0775-4342-8232-EC34DC51C01B}" srcOrd="0" destOrd="0" presId="urn:microsoft.com/office/officeart/2005/8/layout/hChevron3"/>
    <dgm:cxn modelId="{C57B31B1-3148-4689-A659-F324376CCADF}" type="presOf" srcId="{37790B37-9F35-40CC-BF3D-9A2D46914BA1}" destId="{712351F8-787B-4C8F-983D-D19B7C3C326E}"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2795EA2C-7744-40CB-BEBB-370CABA3C330}" type="presOf" srcId="{2C6B7D4E-D540-4D45-960E-5F9567C13598}" destId="{1D2F8B43-3C07-43B4-AE8A-7A966CE32553}"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E51C4914-877B-4362-B2C2-3C7A2DA77871}" type="presParOf" srcId="{90D325A6-567B-49BF-AEA7-F22E613022D0}" destId="{AEA3847B-5515-458F-8764-AD5DB0A810D0}" srcOrd="0" destOrd="0" presId="urn:microsoft.com/office/officeart/2005/8/layout/hChevron3"/>
    <dgm:cxn modelId="{132A70E5-9B21-44D5-B32D-1683E237E69A}" type="presParOf" srcId="{90D325A6-567B-49BF-AEA7-F22E613022D0}" destId="{E850EBAE-50E9-483A-86BE-E674B07742D6}" srcOrd="1" destOrd="0" presId="urn:microsoft.com/office/officeart/2005/8/layout/hChevron3"/>
    <dgm:cxn modelId="{B1A9D0AB-3664-4A76-B24B-4F8939FF6E3F}" type="presParOf" srcId="{90D325A6-567B-49BF-AEA7-F22E613022D0}" destId="{DA743DAE-8265-461E-AE77-F676AE17BC3F}" srcOrd="2" destOrd="0" presId="urn:microsoft.com/office/officeart/2005/8/layout/hChevron3"/>
    <dgm:cxn modelId="{442309DE-DB03-4E5B-84C9-C7396C9DE122}" type="presParOf" srcId="{90D325A6-567B-49BF-AEA7-F22E613022D0}" destId="{556B7799-8FFC-4D7D-83E0-8D2027BCAF6B}" srcOrd="3" destOrd="0" presId="urn:microsoft.com/office/officeart/2005/8/layout/hChevron3"/>
    <dgm:cxn modelId="{4725C9B3-1CC7-45AD-BD26-D1AC622B3AA3}" type="presParOf" srcId="{90D325A6-567B-49BF-AEA7-F22E613022D0}" destId="{C66F8E99-0775-4342-8232-EC34DC51C01B}" srcOrd="4" destOrd="0" presId="urn:microsoft.com/office/officeart/2005/8/layout/hChevron3"/>
    <dgm:cxn modelId="{D54A985C-BF4B-4131-A67C-3771327C01F3}" type="presParOf" srcId="{90D325A6-567B-49BF-AEA7-F22E613022D0}" destId="{CE18135A-B85E-4FE7-BACF-91A1BE409727}" srcOrd="5" destOrd="0" presId="urn:microsoft.com/office/officeart/2005/8/layout/hChevron3"/>
    <dgm:cxn modelId="{33E3FE66-E095-40C3-9754-75A57F67BA92}" type="presParOf" srcId="{90D325A6-567B-49BF-AEA7-F22E613022D0}" destId="{712351F8-787B-4C8F-983D-D19B7C3C326E}" srcOrd="6" destOrd="0" presId="urn:microsoft.com/office/officeart/2005/8/layout/hChevron3"/>
    <dgm:cxn modelId="{5C8AEFF0-D61B-43B7-B85F-1D057637CBD4}" type="presParOf" srcId="{90D325A6-567B-49BF-AEA7-F22E613022D0}" destId="{8D6615FB-A04E-4FB7-A59E-5EC3BA7FC476}" srcOrd="7" destOrd="0" presId="urn:microsoft.com/office/officeart/2005/8/layout/hChevron3"/>
    <dgm:cxn modelId="{A18CDD95-629A-4615-B3D3-91A29BACC029}" type="presParOf" srcId="{90D325A6-567B-49BF-AEA7-F22E613022D0}" destId="{BEEB48A8-01E9-4EFF-A8BB-2CF4E7AEC137}" srcOrd="8" destOrd="0" presId="urn:microsoft.com/office/officeart/2005/8/layout/hChevron3"/>
    <dgm:cxn modelId="{EA22FB99-915E-418C-BE83-2567F130B809}" type="presParOf" srcId="{90D325A6-567B-49BF-AEA7-F22E613022D0}" destId="{5845554A-B2B1-42C3-842F-F2E957410BE0}" srcOrd="9" destOrd="0" presId="urn:microsoft.com/office/officeart/2005/8/layout/hChevron3"/>
    <dgm:cxn modelId="{29C105DC-078F-4EB1-B660-F032A822FD6E}"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accent1">
            <a:lumMod val="40000"/>
            <a:lumOff val="60000"/>
          </a:schemeClr>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F6C9F440-1E80-4939-91D2-8978C4F7FA3E}" type="presOf" srcId="{37790B37-9F35-40CC-BF3D-9A2D46914BA1}" destId="{712351F8-787B-4C8F-983D-D19B7C3C326E}" srcOrd="0" destOrd="0" presId="urn:microsoft.com/office/officeart/2005/8/layout/hChevron3"/>
    <dgm:cxn modelId="{A771594F-014C-4E11-9170-3FDA2C738B0A}" type="presOf" srcId="{D0A87684-AB89-48B7-8671-07D34B221036}" destId="{BEEB48A8-01E9-4EFF-A8BB-2CF4E7AEC137}"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561C291F-3997-4CFF-93C0-D9931A5DCEE6}" type="presOf" srcId="{A7268213-3887-4625-B13A-2226D9021E87}" destId="{90D325A6-567B-49BF-AEA7-F22E613022D0}" srcOrd="0" destOrd="0" presId="urn:microsoft.com/office/officeart/2005/8/layout/hChevron3"/>
    <dgm:cxn modelId="{078879F7-6A86-4C9A-83B9-86BB5E8B04EC}" type="presOf" srcId="{C4B8F3DF-F56B-4584-9D81-AC4C83508454}" destId="{DA743DAE-8265-461E-AE77-F676AE17BC3F}"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B3D2FF08-6A16-48CD-A6E2-B132F1C5D953}" type="presOf" srcId="{A1DBE32F-E40F-4067-8779-4960A7357043}" destId="{C66F8E99-0775-4342-8232-EC34DC51C01B}"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1B4B6F7C-3590-4F08-991A-82B44395D872}" type="presOf" srcId="{6AA80DB3-05AE-4867-8B27-BAD9A3C735D8}" destId="{AEA3847B-5515-458F-8764-AD5DB0A810D0}"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B1BEEC83-0C46-466C-A5C9-8A8AE14EFBFC}" type="presOf" srcId="{2C6B7D4E-D540-4D45-960E-5F9567C13598}" destId="{1D2F8B43-3C07-43B4-AE8A-7A966CE32553}" srcOrd="0" destOrd="0" presId="urn:microsoft.com/office/officeart/2005/8/layout/hChevron3"/>
    <dgm:cxn modelId="{FA745061-E5E1-4A8A-B319-5D4F70668753}" srcId="{A7268213-3887-4625-B13A-2226D9021E87}" destId="{37790B37-9F35-40CC-BF3D-9A2D46914BA1}" srcOrd="3" destOrd="0" parTransId="{3FEF5C00-03CC-48FA-BF37-6382B1350264}" sibTransId="{22A19577-B9EE-43F5-946F-B4281A07D79D}"/>
    <dgm:cxn modelId="{15B9A850-3C72-4F6A-A76A-6C4365A72300}" type="presParOf" srcId="{90D325A6-567B-49BF-AEA7-F22E613022D0}" destId="{AEA3847B-5515-458F-8764-AD5DB0A810D0}" srcOrd="0" destOrd="0" presId="urn:microsoft.com/office/officeart/2005/8/layout/hChevron3"/>
    <dgm:cxn modelId="{C36BDF26-F4B1-4DF1-BE01-6562B1F8D47B}" type="presParOf" srcId="{90D325A6-567B-49BF-AEA7-F22E613022D0}" destId="{E850EBAE-50E9-483A-86BE-E674B07742D6}" srcOrd="1" destOrd="0" presId="urn:microsoft.com/office/officeart/2005/8/layout/hChevron3"/>
    <dgm:cxn modelId="{9C208D42-A5D3-42CB-B32A-8D4E42EE53B4}" type="presParOf" srcId="{90D325A6-567B-49BF-AEA7-F22E613022D0}" destId="{DA743DAE-8265-461E-AE77-F676AE17BC3F}" srcOrd="2" destOrd="0" presId="urn:microsoft.com/office/officeart/2005/8/layout/hChevron3"/>
    <dgm:cxn modelId="{16D4FD2D-9D23-47B5-A925-812BC768BE90}" type="presParOf" srcId="{90D325A6-567B-49BF-AEA7-F22E613022D0}" destId="{556B7799-8FFC-4D7D-83E0-8D2027BCAF6B}" srcOrd="3" destOrd="0" presId="urn:microsoft.com/office/officeart/2005/8/layout/hChevron3"/>
    <dgm:cxn modelId="{EE462E9F-EB90-4CBC-AC2B-A0D61BDCB73C}" type="presParOf" srcId="{90D325A6-567B-49BF-AEA7-F22E613022D0}" destId="{C66F8E99-0775-4342-8232-EC34DC51C01B}" srcOrd="4" destOrd="0" presId="urn:microsoft.com/office/officeart/2005/8/layout/hChevron3"/>
    <dgm:cxn modelId="{F0B44BA3-3CFF-40EC-8688-4F51423516C0}" type="presParOf" srcId="{90D325A6-567B-49BF-AEA7-F22E613022D0}" destId="{CE18135A-B85E-4FE7-BACF-91A1BE409727}" srcOrd="5" destOrd="0" presId="urn:microsoft.com/office/officeart/2005/8/layout/hChevron3"/>
    <dgm:cxn modelId="{5787B526-339A-43AD-B488-BA06E359C852}" type="presParOf" srcId="{90D325A6-567B-49BF-AEA7-F22E613022D0}" destId="{712351F8-787B-4C8F-983D-D19B7C3C326E}" srcOrd="6" destOrd="0" presId="urn:microsoft.com/office/officeart/2005/8/layout/hChevron3"/>
    <dgm:cxn modelId="{BC3F9648-3AA4-4AF7-B7E1-63572C2E4959}" type="presParOf" srcId="{90D325A6-567B-49BF-AEA7-F22E613022D0}" destId="{8D6615FB-A04E-4FB7-A59E-5EC3BA7FC476}" srcOrd="7" destOrd="0" presId="urn:microsoft.com/office/officeart/2005/8/layout/hChevron3"/>
    <dgm:cxn modelId="{2EFB6139-008A-4241-89DA-545BF38FAAE6}" type="presParOf" srcId="{90D325A6-567B-49BF-AEA7-F22E613022D0}" destId="{BEEB48A8-01E9-4EFF-A8BB-2CF4E7AEC137}" srcOrd="8" destOrd="0" presId="urn:microsoft.com/office/officeart/2005/8/layout/hChevron3"/>
    <dgm:cxn modelId="{D29D02AC-84D4-494E-8DB4-C3840BD8041C}" type="presParOf" srcId="{90D325A6-567B-49BF-AEA7-F22E613022D0}" destId="{5845554A-B2B1-42C3-842F-F2E957410BE0}" srcOrd="9" destOrd="0" presId="urn:microsoft.com/office/officeart/2005/8/layout/hChevron3"/>
    <dgm:cxn modelId="{2E1EA218-4E90-41A2-861D-C4ADE32CEBC8}"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dirty="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9098B402-1C10-414E-8187-8A889ABC0DF3}" type="presOf" srcId="{C4B8F3DF-F56B-4584-9D81-AC4C83508454}" destId="{DA743DAE-8265-461E-AE77-F676AE17BC3F}" srcOrd="0" destOrd="0" presId="urn:microsoft.com/office/officeart/2005/8/layout/hChevron3"/>
    <dgm:cxn modelId="{15230123-9ADA-4599-B8F8-368BAF608B4A}" type="presOf" srcId="{A7268213-3887-4625-B13A-2226D9021E87}" destId="{90D325A6-567B-49BF-AEA7-F22E613022D0}"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A8CCF508-2CE3-4611-AF03-8034F7F7D9FE}" srcId="{A7268213-3887-4625-B13A-2226D9021E87}" destId="{A1DBE32F-E40F-4067-8779-4960A7357043}" srcOrd="2" destOrd="0" parTransId="{A54351F4-EF54-4697-B006-D57FD88013B6}" sibTransId="{4F82CCA5-F5D4-44F6-82DA-9A8C255E3429}"/>
    <dgm:cxn modelId="{E1289F33-99BB-424C-A567-061CD4E944F5}" type="presOf" srcId="{2C6B7D4E-D540-4D45-960E-5F9567C13598}" destId="{1D2F8B43-3C07-43B4-AE8A-7A966CE32553}"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C1D4301-B898-4815-B86F-6FB22B11CD07}" type="presOf" srcId="{37790B37-9F35-40CC-BF3D-9A2D46914BA1}" destId="{712351F8-787B-4C8F-983D-D19B7C3C326E}"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106DB938-0333-4F78-BEC5-CA4048C115B8}" type="presOf" srcId="{6AA80DB3-05AE-4867-8B27-BAD9A3C735D8}" destId="{AEA3847B-5515-458F-8764-AD5DB0A810D0}" srcOrd="0" destOrd="0" presId="urn:microsoft.com/office/officeart/2005/8/layout/hChevron3"/>
    <dgm:cxn modelId="{2EED7EE4-E635-4984-8BBD-2D85F7A99386}" type="presOf" srcId="{A1DBE32F-E40F-4067-8779-4960A7357043}" destId="{C66F8E99-0775-4342-8232-EC34DC51C01B}" srcOrd="0" destOrd="0" presId="urn:microsoft.com/office/officeart/2005/8/layout/hChevron3"/>
    <dgm:cxn modelId="{A69C14B7-5C12-412F-A92F-D8B9119B6581}" type="presOf" srcId="{D0A87684-AB89-48B7-8671-07D34B221036}" destId="{BEEB48A8-01E9-4EFF-A8BB-2CF4E7AEC137}" srcOrd="0" destOrd="0" presId="urn:microsoft.com/office/officeart/2005/8/layout/hChevron3"/>
    <dgm:cxn modelId="{57602AA4-9AC1-4AE8-A2A5-B1E6EC7C9AD2}" type="presParOf" srcId="{90D325A6-567B-49BF-AEA7-F22E613022D0}" destId="{AEA3847B-5515-458F-8764-AD5DB0A810D0}" srcOrd="0" destOrd="0" presId="urn:microsoft.com/office/officeart/2005/8/layout/hChevron3"/>
    <dgm:cxn modelId="{B8B6B348-0F84-45C3-B6C5-67C975148D76}" type="presParOf" srcId="{90D325A6-567B-49BF-AEA7-F22E613022D0}" destId="{E850EBAE-50E9-483A-86BE-E674B07742D6}" srcOrd="1" destOrd="0" presId="urn:microsoft.com/office/officeart/2005/8/layout/hChevron3"/>
    <dgm:cxn modelId="{155777BD-84B5-4EB7-974B-1FE4A8E43E28}" type="presParOf" srcId="{90D325A6-567B-49BF-AEA7-F22E613022D0}" destId="{DA743DAE-8265-461E-AE77-F676AE17BC3F}" srcOrd="2" destOrd="0" presId="urn:microsoft.com/office/officeart/2005/8/layout/hChevron3"/>
    <dgm:cxn modelId="{33E4C090-F219-4971-B482-D4980E3EBA99}" type="presParOf" srcId="{90D325A6-567B-49BF-AEA7-F22E613022D0}" destId="{556B7799-8FFC-4D7D-83E0-8D2027BCAF6B}" srcOrd="3" destOrd="0" presId="urn:microsoft.com/office/officeart/2005/8/layout/hChevron3"/>
    <dgm:cxn modelId="{49AE590B-3DA3-4F40-A9D5-B04D1D88E5D4}" type="presParOf" srcId="{90D325A6-567B-49BF-AEA7-F22E613022D0}" destId="{C66F8E99-0775-4342-8232-EC34DC51C01B}" srcOrd="4" destOrd="0" presId="urn:microsoft.com/office/officeart/2005/8/layout/hChevron3"/>
    <dgm:cxn modelId="{C684B132-2BA1-448E-939C-9C8C640E476E}" type="presParOf" srcId="{90D325A6-567B-49BF-AEA7-F22E613022D0}" destId="{CE18135A-B85E-4FE7-BACF-91A1BE409727}" srcOrd="5" destOrd="0" presId="urn:microsoft.com/office/officeart/2005/8/layout/hChevron3"/>
    <dgm:cxn modelId="{0ADAFBE8-C761-4962-B5E5-A1F6164771E1}" type="presParOf" srcId="{90D325A6-567B-49BF-AEA7-F22E613022D0}" destId="{712351F8-787B-4C8F-983D-D19B7C3C326E}" srcOrd="6" destOrd="0" presId="urn:microsoft.com/office/officeart/2005/8/layout/hChevron3"/>
    <dgm:cxn modelId="{FA351FBA-7956-4AEB-8A34-31E7ACCBC5AF}" type="presParOf" srcId="{90D325A6-567B-49BF-AEA7-F22E613022D0}" destId="{8D6615FB-A04E-4FB7-A59E-5EC3BA7FC476}" srcOrd="7" destOrd="0" presId="urn:microsoft.com/office/officeart/2005/8/layout/hChevron3"/>
    <dgm:cxn modelId="{8ACFD7AC-BB71-4875-AA4B-2124B8FC24E4}" type="presParOf" srcId="{90D325A6-567B-49BF-AEA7-F22E613022D0}" destId="{BEEB48A8-01E9-4EFF-A8BB-2CF4E7AEC137}" srcOrd="8" destOrd="0" presId="urn:microsoft.com/office/officeart/2005/8/layout/hChevron3"/>
    <dgm:cxn modelId="{9779683F-1D0C-4728-B194-C8C3412C827C}" type="presParOf" srcId="{90D325A6-567B-49BF-AEA7-F22E613022D0}" destId="{5845554A-B2B1-42C3-842F-F2E957410BE0}" srcOrd="9" destOrd="0" presId="urn:microsoft.com/office/officeart/2005/8/layout/hChevron3"/>
    <dgm:cxn modelId="{D000A208-E7C2-40E5-B79C-F4D34E95439B}"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A95B72E9-5E3B-46FF-BF2F-1A1913C79C93}" type="presOf" srcId="{C4B8F3DF-F56B-4584-9D81-AC4C83508454}" destId="{DA743DAE-8265-461E-AE77-F676AE17BC3F}" srcOrd="0" destOrd="0" presId="urn:microsoft.com/office/officeart/2005/8/layout/hChevron3"/>
    <dgm:cxn modelId="{2C736B21-C181-40A8-A46D-F054728E63C9}" type="presOf" srcId="{D0A87684-AB89-48B7-8671-07D34B221036}" destId="{BEEB48A8-01E9-4EFF-A8BB-2CF4E7AEC137}"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83CE1BFE-5A34-426A-80FA-A807E844FCB8}" type="presOf" srcId="{37790B37-9F35-40CC-BF3D-9A2D46914BA1}" destId="{712351F8-787B-4C8F-983D-D19B7C3C326E}"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2B662C0A-60A3-4716-BAB0-3D6E6287CDA1}" type="presOf" srcId="{A7268213-3887-4625-B13A-2226D9021E87}" destId="{90D325A6-567B-49BF-AEA7-F22E613022D0}" srcOrd="0" destOrd="0" presId="urn:microsoft.com/office/officeart/2005/8/layout/hChevron3"/>
    <dgm:cxn modelId="{44FE39E9-A259-4CE2-B7E9-D08F240DEDF5}" type="presOf" srcId="{2C6B7D4E-D540-4D45-960E-5F9567C13598}" destId="{1D2F8B43-3C07-43B4-AE8A-7A966CE32553}" srcOrd="0" destOrd="0" presId="urn:microsoft.com/office/officeart/2005/8/layout/hChevron3"/>
    <dgm:cxn modelId="{05E95A33-C24B-4308-99C1-B26793A5E46C}" type="presOf" srcId="{6AA80DB3-05AE-4867-8B27-BAD9A3C735D8}" destId="{AEA3847B-5515-458F-8764-AD5DB0A810D0}"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BD26B7AC-F67D-49FB-BB16-94F48F4A7D06}" type="presOf" srcId="{A1DBE32F-E40F-4067-8779-4960A7357043}" destId="{C66F8E99-0775-4342-8232-EC34DC51C01B}" srcOrd="0" destOrd="0" presId="urn:microsoft.com/office/officeart/2005/8/layout/hChevron3"/>
    <dgm:cxn modelId="{9AB2F719-15DA-4BEE-BEBF-5B1368FCC279}" type="presParOf" srcId="{90D325A6-567B-49BF-AEA7-F22E613022D0}" destId="{AEA3847B-5515-458F-8764-AD5DB0A810D0}" srcOrd="0" destOrd="0" presId="urn:microsoft.com/office/officeart/2005/8/layout/hChevron3"/>
    <dgm:cxn modelId="{96034BE0-0266-43F3-A384-A8A53FDFC6E9}" type="presParOf" srcId="{90D325A6-567B-49BF-AEA7-F22E613022D0}" destId="{E850EBAE-50E9-483A-86BE-E674B07742D6}" srcOrd="1" destOrd="0" presId="urn:microsoft.com/office/officeart/2005/8/layout/hChevron3"/>
    <dgm:cxn modelId="{588E7885-A712-408F-B282-5162BE7EE2E4}" type="presParOf" srcId="{90D325A6-567B-49BF-AEA7-F22E613022D0}" destId="{DA743DAE-8265-461E-AE77-F676AE17BC3F}" srcOrd="2" destOrd="0" presId="urn:microsoft.com/office/officeart/2005/8/layout/hChevron3"/>
    <dgm:cxn modelId="{02FF7E80-C3A5-4721-B9F4-F3E36353458D}" type="presParOf" srcId="{90D325A6-567B-49BF-AEA7-F22E613022D0}" destId="{556B7799-8FFC-4D7D-83E0-8D2027BCAF6B}" srcOrd="3" destOrd="0" presId="urn:microsoft.com/office/officeart/2005/8/layout/hChevron3"/>
    <dgm:cxn modelId="{381340D7-2192-434A-B52A-20CC63854504}" type="presParOf" srcId="{90D325A6-567B-49BF-AEA7-F22E613022D0}" destId="{C66F8E99-0775-4342-8232-EC34DC51C01B}" srcOrd="4" destOrd="0" presId="urn:microsoft.com/office/officeart/2005/8/layout/hChevron3"/>
    <dgm:cxn modelId="{71891B45-5BD7-481C-AADA-6BBD4999A3BE}" type="presParOf" srcId="{90D325A6-567B-49BF-AEA7-F22E613022D0}" destId="{CE18135A-B85E-4FE7-BACF-91A1BE409727}" srcOrd="5" destOrd="0" presId="urn:microsoft.com/office/officeart/2005/8/layout/hChevron3"/>
    <dgm:cxn modelId="{80706C6E-6780-40C7-A5F9-D15E2A07A406}" type="presParOf" srcId="{90D325A6-567B-49BF-AEA7-F22E613022D0}" destId="{712351F8-787B-4C8F-983D-D19B7C3C326E}" srcOrd="6" destOrd="0" presId="urn:microsoft.com/office/officeart/2005/8/layout/hChevron3"/>
    <dgm:cxn modelId="{B18F703F-DF0A-4153-987A-863EC017F77E}" type="presParOf" srcId="{90D325A6-567B-49BF-AEA7-F22E613022D0}" destId="{8D6615FB-A04E-4FB7-A59E-5EC3BA7FC476}" srcOrd="7" destOrd="0" presId="urn:microsoft.com/office/officeart/2005/8/layout/hChevron3"/>
    <dgm:cxn modelId="{3D38526C-A6EF-4F59-A52D-08988D93A921}" type="presParOf" srcId="{90D325A6-567B-49BF-AEA7-F22E613022D0}" destId="{BEEB48A8-01E9-4EFF-A8BB-2CF4E7AEC137}" srcOrd="8" destOrd="0" presId="urn:microsoft.com/office/officeart/2005/8/layout/hChevron3"/>
    <dgm:cxn modelId="{C36C3B1B-5FB9-4519-8474-FE6C10B66858}" type="presParOf" srcId="{90D325A6-567B-49BF-AEA7-F22E613022D0}" destId="{5845554A-B2B1-42C3-842F-F2E957410BE0}" srcOrd="9" destOrd="0" presId="urn:microsoft.com/office/officeart/2005/8/layout/hChevron3"/>
    <dgm:cxn modelId="{41110C85-D603-41B3-A16C-59B7AF8BCA55}"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C21D0E03-F4CB-4DF3-A7B4-C27558D6625E}" type="presOf" srcId="{2C6B7D4E-D540-4D45-960E-5F9567C13598}" destId="{1D2F8B43-3C07-43B4-AE8A-7A966CE32553}" srcOrd="0" destOrd="0" presId="urn:microsoft.com/office/officeart/2005/8/layout/hChevron3"/>
    <dgm:cxn modelId="{7F257344-0463-460D-A7CB-B1A19950D51D}" type="presOf" srcId="{D0A87684-AB89-48B7-8671-07D34B221036}" destId="{BEEB48A8-01E9-4EFF-A8BB-2CF4E7AEC137}" srcOrd="0" destOrd="0" presId="urn:microsoft.com/office/officeart/2005/8/layout/hChevron3"/>
    <dgm:cxn modelId="{0D28B2DC-EB06-444E-91E6-15D6946F0C7B}" type="presOf" srcId="{A1DBE32F-E40F-4067-8779-4960A7357043}" destId="{C66F8E99-0775-4342-8232-EC34DC51C01B}" srcOrd="0" destOrd="0" presId="urn:microsoft.com/office/officeart/2005/8/layout/hChevron3"/>
    <dgm:cxn modelId="{4B119165-EC17-46AC-89E2-3EC25593D5A1}" type="presOf" srcId="{A7268213-3887-4625-B13A-2226D9021E87}" destId="{90D325A6-567B-49BF-AEA7-F22E613022D0}"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13CC2143-09F9-4089-86E0-EB41D47E1ED7}" type="presOf" srcId="{C4B8F3DF-F56B-4584-9D81-AC4C83508454}" destId="{DA743DAE-8265-461E-AE77-F676AE17BC3F}"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05412765-0B07-469B-94A2-D3D1187010E7}" type="presOf" srcId="{6AA80DB3-05AE-4867-8B27-BAD9A3C735D8}" destId="{AEA3847B-5515-458F-8764-AD5DB0A810D0}" srcOrd="0" destOrd="0" presId="urn:microsoft.com/office/officeart/2005/8/layout/hChevron3"/>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5059AD-020E-4857-BE5C-BC154474069E}" type="presOf" srcId="{37790B37-9F35-40CC-BF3D-9A2D46914BA1}" destId="{712351F8-787B-4C8F-983D-D19B7C3C326E}" srcOrd="0" destOrd="0" presId="urn:microsoft.com/office/officeart/2005/8/layout/hChevron3"/>
    <dgm:cxn modelId="{FA745061-E5E1-4A8A-B319-5D4F70668753}" srcId="{A7268213-3887-4625-B13A-2226D9021E87}" destId="{37790B37-9F35-40CC-BF3D-9A2D46914BA1}" srcOrd="3" destOrd="0" parTransId="{3FEF5C00-03CC-48FA-BF37-6382B1350264}" sibTransId="{22A19577-B9EE-43F5-946F-B4281A07D79D}"/>
    <dgm:cxn modelId="{B5604986-A2B8-4D49-BD78-C32A51AF66E3}" type="presParOf" srcId="{90D325A6-567B-49BF-AEA7-F22E613022D0}" destId="{AEA3847B-5515-458F-8764-AD5DB0A810D0}" srcOrd="0" destOrd="0" presId="urn:microsoft.com/office/officeart/2005/8/layout/hChevron3"/>
    <dgm:cxn modelId="{BF868A73-A519-4ADD-ADED-45C8F789131E}" type="presParOf" srcId="{90D325A6-567B-49BF-AEA7-F22E613022D0}" destId="{E850EBAE-50E9-483A-86BE-E674B07742D6}" srcOrd="1" destOrd="0" presId="urn:microsoft.com/office/officeart/2005/8/layout/hChevron3"/>
    <dgm:cxn modelId="{6F1131CE-A15D-4832-B3E1-02B1B3B8104C}" type="presParOf" srcId="{90D325A6-567B-49BF-AEA7-F22E613022D0}" destId="{DA743DAE-8265-461E-AE77-F676AE17BC3F}" srcOrd="2" destOrd="0" presId="urn:microsoft.com/office/officeart/2005/8/layout/hChevron3"/>
    <dgm:cxn modelId="{BD45A6C9-0B3C-4B8E-B2FD-9E646131BCD8}" type="presParOf" srcId="{90D325A6-567B-49BF-AEA7-F22E613022D0}" destId="{556B7799-8FFC-4D7D-83E0-8D2027BCAF6B}" srcOrd="3" destOrd="0" presId="urn:microsoft.com/office/officeart/2005/8/layout/hChevron3"/>
    <dgm:cxn modelId="{E69A7C49-42BF-476E-ADD2-249BE43F0764}" type="presParOf" srcId="{90D325A6-567B-49BF-AEA7-F22E613022D0}" destId="{C66F8E99-0775-4342-8232-EC34DC51C01B}" srcOrd="4" destOrd="0" presId="urn:microsoft.com/office/officeart/2005/8/layout/hChevron3"/>
    <dgm:cxn modelId="{5225881E-9437-442C-90EA-92936CCD5BFF}" type="presParOf" srcId="{90D325A6-567B-49BF-AEA7-F22E613022D0}" destId="{CE18135A-B85E-4FE7-BACF-91A1BE409727}" srcOrd="5" destOrd="0" presId="urn:microsoft.com/office/officeart/2005/8/layout/hChevron3"/>
    <dgm:cxn modelId="{1FE5047D-E1FB-434B-9105-BFD45A23C3CA}" type="presParOf" srcId="{90D325A6-567B-49BF-AEA7-F22E613022D0}" destId="{712351F8-787B-4C8F-983D-D19B7C3C326E}" srcOrd="6" destOrd="0" presId="urn:microsoft.com/office/officeart/2005/8/layout/hChevron3"/>
    <dgm:cxn modelId="{8BDE201D-5C3D-44C3-AB90-B4D6DD5096FF}" type="presParOf" srcId="{90D325A6-567B-49BF-AEA7-F22E613022D0}" destId="{8D6615FB-A04E-4FB7-A59E-5EC3BA7FC476}" srcOrd="7" destOrd="0" presId="urn:microsoft.com/office/officeart/2005/8/layout/hChevron3"/>
    <dgm:cxn modelId="{ACB1057D-8B63-48E0-BBA3-7A3F6DC88112}" type="presParOf" srcId="{90D325A6-567B-49BF-AEA7-F22E613022D0}" destId="{BEEB48A8-01E9-4EFF-A8BB-2CF4E7AEC137}" srcOrd="8" destOrd="0" presId="urn:microsoft.com/office/officeart/2005/8/layout/hChevron3"/>
    <dgm:cxn modelId="{87550252-B84A-46E9-B2B1-16CC31BCEA11}" type="presParOf" srcId="{90D325A6-567B-49BF-AEA7-F22E613022D0}" destId="{5845554A-B2B1-42C3-842F-F2E957410BE0}" srcOrd="9" destOrd="0" presId="urn:microsoft.com/office/officeart/2005/8/layout/hChevron3"/>
    <dgm:cxn modelId="{F85D8A18-53EB-4FA3-924D-7FA726BB3CFF}"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D4CBF78F-619A-4D79-8AB0-A2C784451404}" type="presOf" srcId="{A1DBE32F-E40F-4067-8779-4960A7357043}" destId="{C66F8E99-0775-4342-8232-EC34DC51C01B}" srcOrd="0" destOrd="0" presId="urn:microsoft.com/office/officeart/2005/8/layout/hChevron3"/>
    <dgm:cxn modelId="{FF9216A5-C574-4F8F-8BB5-826250B283F0}" type="presOf" srcId="{A7268213-3887-4625-B13A-2226D9021E87}" destId="{90D325A6-567B-49BF-AEA7-F22E613022D0}"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E4ACC3BC-8213-4B99-8A9A-1931A90DE649}" type="presOf" srcId="{2C6B7D4E-D540-4D45-960E-5F9567C13598}" destId="{1D2F8B43-3C07-43B4-AE8A-7A966CE32553}" srcOrd="0" destOrd="0" presId="urn:microsoft.com/office/officeart/2005/8/layout/hChevron3"/>
    <dgm:cxn modelId="{4E0C7598-E9EB-4F1C-AD5A-8F8245009E19}" type="presOf" srcId="{C4B8F3DF-F56B-4584-9D81-AC4C83508454}" destId="{DA743DAE-8265-461E-AE77-F676AE17BC3F}"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A8CCF508-2CE3-4611-AF03-8034F7F7D9FE}" srcId="{A7268213-3887-4625-B13A-2226D9021E87}" destId="{A1DBE32F-E40F-4067-8779-4960A7357043}" srcOrd="2" destOrd="0" parTransId="{A54351F4-EF54-4697-B006-D57FD88013B6}" sibTransId="{4F82CCA5-F5D4-44F6-82DA-9A8C255E3429}"/>
    <dgm:cxn modelId="{E1E9C1D7-96BC-4265-9E7C-FBE686E53A5D}" type="presOf" srcId="{6AA80DB3-05AE-4867-8B27-BAD9A3C735D8}" destId="{AEA3847B-5515-458F-8764-AD5DB0A810D0}" srcOrd="0" destOrd="0" presId="urn:microsoft.com/office/officeart/2005/8/layout/hChevron3"/>
    <dgm:cxn modelId="{936E91E1-D709-4106-B20A-CADB6633A847}" type="presOf" srcId="{37790B37-9F35-40CC-BF3D-9A2D46914BA1}" destId="{712351F8-787B-4C8F-983D-D19B7C3C326E}" srcOrd="0" destOrd="0" presId="urn:microsoft.com/office/officeart/2005/8/layout/hChevron3"/>
    <dgm:cxn modelId="{FED96251-F11E-403F-A692-E86CF702CB56}" type="presOf" srcId="{D0A87684-AB89-48B7-8671-07D34B221036}" destId="{BEEB48A8-01E9-4EFF-A8BB-2CF4E7AEC137}"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FA745061-E5E1-4A8A-B319-5D4F70668753}" srcId="{A7268213-3887-4625-B13A-2226D9021E87}" destId="{37790B37-9F35-40CC-BF3D-9A2D46914BA1}" srcOrd="3" destOrd="0" parTransId="{3FEF5C00-03CC-48FA-BF37-6382B1350264}" sibTransId="{22A19577-B9EE-43F5-946F-B4281A07D79D}"/>
    <dgm:cxn modelId="{C20C1342-BD67-4BFA-A85C-6D2D4A528323}" srcId="{A7268213-3887-4625-B13A-2226D9021E87}" destId="{C4B8F3DF-F56B-4584-9D81-AC4C83508454}" srcOrd="1" destOrd="0" parTransId="{A23C387B-5F4A-4187-937D-CA88828021C3}" sibTransId="{32EFAFA3-1729-48EB-A791-4D568D966408}"/>
    <dgm:cxn modelId="{A8A6A185-25D8-4A1B-AD9E-09FE3A5C0C2C}" type="presParOf" srcId="{90D325A6-567B-49BF-AEA7-F22E613022D0}" destId="{AEA3847B-5515-458F-8764-AD5DB0A810D0}" srcOrd="0" destOrd="0" presId="urn:microsoft.com/office/officeart/2005/8/layout/hChevron3"/>
    <dgm:cxn modelId="{16886816-A902-44A6-80C6-B65FEE8DA7B9}" type="presParOf" srcId="{90D325A6-567B-49BF-AEA7-F22E613022D0}" destId="{E850EBAE-50E9-483A-86BE-E674B07742D6}" srcOrd="1" destOrd="0" presId="urn:microsoft.com/office/officeart/2005/8/layout/hChevron3"/>
    <dgm:cxn modelId="{0A9A2BB0-41EC-42A5-BA2A-C303712738F0}" type="presParOf" srcId="{90D325A6-567B-49BF-AEA7-F22E613022D0}" destId="{DA743DAE-8265-461E-AE77-F676AE17BC3F}" srcOrd="2" destOrd="0" presId="urn:microsoft.com/office/officeart/2005/8/layout/hChevron3"/>
    <dgm:cxn modelId="{A0B90D09-5820-40DE-9B0F-D2B994ADCEF2}" type="presParOf" srcId="{90D325A6-567B-49BF-AEA7-F22E613022D0}" destId="{556B7799-8FFC-4D7D-83E0-8D2027BCAF6B}" srcOrd="3" destOrd="0" presId="urn:microsoft.com/office/officeart/2005/8/layout/hChevron3"/>
    <dgm:cxn modelId="{7D951415-B7DC-4B36-95AC-803FD6AB12B3}" type="presParOf" srcId="{90D325A6-567B-49BF-AEA7-F22E613022D0}" destId="{C66F8E99-0775-4342-8232-EC34DC51C01B}" srcOrd="4" destOrd="0" presId="urn:microsoft.com/office/officeart/2005/8/layout/hChevron3"/>
    <dgm:cxn modelId="{2B087989-126C-4C2A-821D-492D5ED04C68}" type="presParOf" srcId="{90D325A6-567B-49BF-AEA7-F22E613022D0}" destId="{CE18135A-B85E-4FE7-BACF-91A1BE409727}" srcOrd="5" destOrd="0" presId="urn:microsoft.com/office/officeart/2005/8/layout/hChevron3"/>
    <dgm:cxn modelId="{0AA40C80-2418-40EF-B19B-6EB26C8C380F}" type="presParOf" srcId="{90D325A6-567B-49BF-AEA7-F22E613022D0}" destId="{712351F8-787B-4C8F-983D-D19B7C3C326E}" srcOrd="6" destOrd="0" presId="urn:microsoft.com/office/officeart/2005/8/layout/hChevron3"/>
    <dgm:cxn modelId="{BAE6ED19-67C8-48BA-8063-DCDD7D066042}" type="presParOf" srcId="{90D325A6-567B-49BF-AEA7-F22E613022D0}" destId="{8D6615FB-A04E-4FB7-A59E-5EC3BA7FC476}" srcOrd="7" destOrd="0" presId="urn:microsoft.com/office/officeart/2005/8/layout/hChevron3"/>
    <dgm:cxn modelId="{A874E55C-A1AC-45D2-BB7B-6BECD99C9984}" type="presParOf" srcId="{90D325A6-567B-49BF-AEA7-F22E613022D0}" destId="{BEEB48A8-01E9-4EFF-A8BB-2CF4E7AEC137}" srcOrd="8" destOrd="0" presId="urn:microsoft.com/office/officeart/2005/8/layout/hChevron3"/>
    <dgm:cxn modelId="{67379660-E35A-45CF-9AAC-F3E91255D64F}" type="presParOf" srcId="{90D325A6-567B-49BF-AEA7-F22E613022D0}" destId="{5845554A-B2B1-42C3-842F-F2E957410BE0}" srcOrd="9" destOrd="0" presId="urn:microsoft.com/office/officeart/2005/8/layout/hChevron3"/>
    <dgm:cxn modelId="{9DFEA737-DC4A-4698-9E59-F8FB0B3A3429}"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839A0C45-F62D-4017-B2E1-73606C598899}" type="presOf" srcId="{C4B8F3DF-F56B-4584-9D81-AC4C83508454}" destId="{DA743DAE-8265-461E-AE77-F676AE17BC3F}" srcOrd="0" destOrd="0" presId="urn:microsoft.com/office/officeart/2005/8/layout/hChevron3"/>
    <dgm:cxn modelId="{05B63A7A-DA72-45BE-9CC1-FC03E0EABFBB}" type="presOf" srcId="{2C6B7D4E-D540-4D45-960E-5F9567C13598}" destId="{1D2F8B43-3C07-43B4-AE8A-7A966CE32553}" srcOrd="0" destOrd="0" presId="urn:microsoft.com/office/officeart/2005/8/layout/hChevron3"/>
    <dgm:cxn modelId="{55BC1C28-B77E-4682-9CB0-C25AF618C6EE}" type="presOf" srcId="{6AA80DB3-05AE-4867-8B27-BAD9A3C735D8}" destId="{AEA3847B-5515-458F-8764-AD5DB0A810D0}"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A8CCF508-2CE3-4611-AF03-8034F7F7D9FE}" srcId="{A7268213-3887-4625-B13A-2226D9021E87}" destId="{A1DBE32F-E40F-4067-8779-4960A7357043}" srcOrd="2" destOrd="0" parTransId="{A54351F4-EF54-4697-B006-D57FD88013B6}" sibTransId="{4F82CCA5-F5D4-44F6-82DA-9A8C255E3429}"/>
    <dgm:cxn modelId="{885186ED-EB2B-4F1D-A8FC-528945B5AA4B}" type="presOf" srcId="{A1DBE32F-E40F-4067-8779-4960A7357043}" destId="{C66F8E99-0775-4342-8232-EC34DC51C01B}" srcOrd="0" destOrd="0" presId="urn:microsoft.com/office/officeart/2005/8/layout/hChevron3"/>
    <dgm:cxn modelId="{0C4E75AE-99BC-4920-A550-AEFDA5494858}" type="presOf" srcId="{D0A87684-AB89-48B7-8671-07D34B221036}" destId="{BEEB48A8-01E9-4EFF-A8BB-2CF4E7AEC137}"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E16763A1-F586-4A86-9CAD-8D32988A400C}" type="presOf" srcId="{37790B37-9F35-40CC-BF3D-9A2D46914BA1}" destId="{712351F8-787B-4C8F-983D-D19B7C3C326E}" srcOrd="0" destOrd="0" presId="urn:microsoft.com/office/officeart/2005/8/layout/hChevron3"/>
    <dgm:cxn modelId="{4EB37002-BB12-4026-A90E-AAD3076B8AFD}" type="presOf" srcId="{A7268213-3887-4625-B13A-2226D9021E87}" destId="{90D325A6-567B-49BF-AEA7-F22E613022D0}" srcOrd="0" destOrd="0" presId="urn:microsoft.com/office/officeart/2005/8/layout/hChevron3"/>
    <dgm:cxn modelId="{C3A6700C-B901-49B1-BFC3-E41DA5EBE18D}" type="presParOf" srcId="{90D325A6-567B-49BF-AEA7-F22E613022D0}" destId="{AEA3847B-5515-458F-8764-AD5DB0A810D0}" srcOrd="0" destOrd="0" presId="urn:microsoft.com/office/officeart/2005/8/layout/hChevron3"/>
    <dgm:cxn modelId="{7AD8816D-9E91-4548-A407-254FDB4FDE9D}" type="presParOf" srcId="{90D325A6-567B-49BF-AEA7-F22E613022D0}" destId="{E850EBAE-50E9-483A-86BE-E674B07742D6}" srcOrd="1" destOrd="0" presId="urn:microsoft.com/office/officeart/2005/8/layout/hChevron3"/>
    <dgm:cxn modelId="{8723FAD7-393D-46D6-9BFB-91E2960C15DD}" type="presParOf" srcId="{90D325A6-567B-49BF-AEA7-F22E613022D0}" destId="{DA743DAE-8265-461E-AE77-F676AE17BC3F}" srcOrd="2" destOrd="0" presId="urn:microsoft.com/office/officeart/2005/8/layout/hChevron3"/>
    <dgm:cxn modelId="{4CFBEF16-E603-4447-9248-6C3A92A79214}" type="presParOf" srcId="{90D325A6-567B-49BF-AEA7-F22E613022D0}" destId="{556B7799-8FFC-4D7D-83E0-8D2027BCAF6B}" srcOrd="3" destOrd="0" presId="urn:microsoft.com/office/officeart/2005/8/layout/hChevron3"/>
    <dgm:cxn modelId="{414E8B7D-4189-459C-A703-9028166B3F50}" type="presParOf" srcId="{90D325A6-567B-49BF-AEA7-F22E613022D0}" destId="{C66F8E99-0775-4342-8232-EC34DC51C01B}" srcOrd="4" destOrd="0" presId="urn:microsoft.com/office/officeart/2005/8/layout/hChevron3"/>
    <dgm:cxn modelId="{6863CD2A-07CB-4DB5-9C13-725DC6F446AD}" type="presParOf" srcId="{90D325A6-567B-49BF-AEA7-F22E613022D0}" destId="{CE18135A-B85E-4FE7-BACF-91A1BE409727}" srcOrd="5" destOrd="0" presId="urn:microsoft.com/office/officeart/2005/8/layout/hChevron3"/>
    <dgm:cxn modelId="{9F152182-F330-418E-9FA3-1E77697B0FBA}" type="presParOf" srcId="{90D325A6-567B-49BF-AEA7-F22E613022D0}" destId="{712351F8-787B-4C8F-983D-D19B7C3C326E}" srcOrd="6" destOrd="0" presId="urn:microsoft.com/office/officeart/2005/8/layout/hChevron3"/>
    <dgm:cxn modelId="{093CB318-F00D-4191-BDBC-8AC76DA35BF9}" type="presParOf" srcId="{90D325A6-567B-49BF-AEA7-F22E613022D0}" destId="{8D6615FB-A04E-4FB7-A59E-5EC3BA7FC476}" srcOrd="7" destOrd="0" presId="urn:microsoft.com/office/officeart/2005/8/layout/hChevron3"/>
    <dgm:cxn modelId="{53B73E38-6C88-405F-B291-35CA58A334CD}" type="presParOf" srcId="{90D325A6-567B-49BF-AEA7-F22E613022D0}" destId="{BEEB48A8-01E9-4EFF-A8BB-2CF4E7AEC137}" srcOrd="8" destOrd="0" presId="urn:microsoft.com/office/officeart/2005/8/layout/hChevron3"/>
    <dgm:cxn modelId="{AF25F654-2175-4D63-9101-E6DC6951C765}" type="presParOf" srcId="{90D325A6-567B-49BF-AEA7-F22E613022D0}" destId="{5845554A-B2B1-42C3-842F-F2E957410BE0}" srcOrd="9" destOrd="0" presId="urn:microsoft.com/office/officeart/2005/8/layout/hChevron3"/>
    <dgm:cxn modelId="{5D0DB7D1-4934-46B7-A46A-9ADC8E565DE9}"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89221DA7-40E8-4C0E-A3D2-F4CCEEE017A5}" type="presOf" srcId="{2C6B7D4E-D540-4D45-960E-5F9567C13598}" destId="{1D2F8B43-3C07-43B4-AE8A-7A966CE32553}"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0F7468B5-2CEA-422D-97FE-0730F80F8CF1}" type="presOf" srcId="{6AA80DB3-05AE-4867-8B27-BAD9A3C735D8}" destId="{AEA3847B-5515-458F-8764-AD5DB0A810D0}" srcOrd="0" destOrd="0" presId="urn:microsoft.com/office/officeart/2005/8/layout/hChevron3"/>
    <dgm:cxn modelId="{E947CFD1-C9E2-405E-AA08-9FFC6FF6B1AD}" type="presOf" srcId="{D0A87684-AB89-48B7-8671-07D34B221036}" destId="{BEEB48A8-01E9-4EFF-A8BB-2CF4E7AEC137}" srcOrd="0" destOrd="0" presId="urn:microsoft.com/office/officeart/2005/8/layout/hChevron3"/>
    <dgm:cxn modelId="{D5C862AF-533F-4B61-9E32-3B5CE2B7ED3D}" type="presOf" srcId="{37790B37-9F35-40CC-BF3D-9A2D46914BA1}" destId="{712351F8-787B-4C8F-983D-D19B7C3C326E}" srcOrd="0" destOrd="0" presId="urn:microsoft.com/office/officeart/2005/8/layout/hChevron3"/>
    <dgm:cxn modelId="{BF8B2BDC-01A7-4AC8-B55B-243A4705282C}" type="presOf" srcId="{A1DBE32F-E40F-4067-8779-4960A7357043}" destId="{C66F8E99-0775-4342-8232-EC34DC51C01B}" srcOrd="0" destOrd="0" presId="urn:microsoft.com/office/officeart/2005/8/layout/hChevron3"/>
    <dgm:cxn modelId="{78CD38E7-0159-4506-B787-F0CEBE1B98D5}" type="presOf" srcId="{C4B8F3DF-F56B-4584-9D81-AC4C83508454}" destId="{DA743DAE-8265-461E-AE77-F676AE17BC3F}"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7BE69D65-D1D3-42A4-AE31-324CCEF182B1}" type="presOf" srcId="{A7268213-3887-4625-B13A-2226D9021E87}" destId="{90D325A6-567B-49BF-AEA7-F22E613022D0}"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43EDFF87-3AB1-4425-A52D-32479700DF33}" type="presParOf" srcId="{90D325A6-567B-49BF-AEA7-F22E613022D0}" destId="{AEA3847B-5515-458F-8764-AD5DB0A810D0}" srcOrd="0" destOrd="0" presId="urn:microsoft.com/office/officeart/2005/8/layout/hChevron3"/>
    <dgm:cxn modelId="{B56312EA-B659-49A5-966F-82FB7A5D79B2}" type="presParOf" srcId="{90D325A6-567B-49BF-AEA7-F22E613022D0}" destId="{E850EBAE-50E9-483A-86BE-E674B07742D6}" srcOrd="1" destOrd="0" presId="urn:microsoft.com/office/officeart/2005/8/layout/hChevron3"/>
    <dgm:cxn modelId="{8A729B90-57D8-4180-96BA-348409ACFA95}" type="presParOf" srcId="{90D325A6-567B-49BF-AEA7-F22E613022D0}" destId="{DA743DAE-8265-461E-AE77-F676AE17BC3F}" srcOrd="2" destOrd="0" presId="urn:microsoft.com/office/officeart/2005/8/layout/hChevron3"/>
    <dgm:cxn modelId="{F0C6E0ED-0333-4BC9-87E7-FEF0C750C58E}" type="presParOf" srcId="{90D325A6-567B-49BF-AEA7-F22E613022D0}" destId="{556B7799-8FFC-4D7D-83E0-8D2027BCAF6B}" srcOrd="3" destOrd="0" presId="urn:microsoft.com/office/officeart/2005/8/layout/hChevron3"/>
    <dgm:cxn modelId="{775B5291-B3C9-42BB-92DE-845457B6EA09}" type="presParOf" srcId="{90D325A6-567B-49BF-AEA7-F22E613022D0}" destId="{C66F8E99-0775-4342-8232-EC34DC51C01B}" srcOrd="4" destOrd="0" presId="urn:microsoft.com/office/officeart/2005/8/layout/hChevron3"/>
    <dgm:cxn modelId="{D936A3BE-1A8F-4154-9B81-43AE8D39D566}" type="presParOf" srcId="{90D325A6-567B-49BF-AEA7-F22E613022D0}" destId="{CE18135A-B85E-4FE7-BACF-91A1BE409727}" srcOrd="5" destOrd="0" presId="urn:microsoft.com/office/officeart/2005/8/layout/hChevron3"/>
    <dgm:cxn modelId="{7DECE750-5DED-4537-AE49-76AC31F85644}" type="presParOf" srcId="{90D325A6-567B-49BF-AEA7-F22E613022D0}" destId="{712351F8-787B-4C8F-983D-D19B7C3C326E}" srcOrd="6" destOrd="0" presId="urn:microsoft.com/office/officeart/2005/8/layout/hChevron3"/>
    <dgm:cxn modelId="{B36B13C0-354A-416B-84E6-557F099C19DA}" type="presParOf" srcId="{90D325A6-567B-49BF-AEA7-F22E613022D0}" destId="{8D6615FB-A04E-4FB7-A59E-5EC3BA7FC476}" srcOrd="7" destOrd="0" presId="urn:microsoft.com/office/officeart/2005/8/layout/hChevron3"/>
    <dgm:cxn modelId="{CD4BDCEF-8484-4DD7-872C-5B2F6A0BCD0E}" type="presParOf" srcId="{90D325A6-567B-49BF-AEA7-F22E613022D0}" destId="{BEEB48A8-01E9-4EFF-A8BB-2CF4E7AEC137}" srcOrd="8" destOrd="0" presId="urn:microsoft.com/office/officeart/2005/8/layout/hChevron3"/>
    <dgm:cxn modelId="{15B4DF88-FE23-48E5-90B2-4EF495612319}" type="presParOf" srcId="{90D325A6-567B-49BF-AEA7-F22E613022D0}" destId="{5845554A-B2B1-42C3-842F-F2E957410BE0}" srcOrd="9" destOrd="0" presId="urn:microsoft.com/office/officeart/2005/8/layout/hChevron3"/>
    <dgm:cxn modelId="{E0717B4C-3C77-438A-90C1-F05C4CD92F8F}"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7A261387-F329-457E-BC90-3C714A6AA77F}" type="presOf" srcId="{A7268213-3887-4625-B13A-2226D9021E87}" destId="{90D325A6-567B-49BF-AEA7-F22E613022D0}" srcOrd="0" destOrd="0" presId="urn:microsoft.com/office/officeart/2005/8/layout/hChevron3"/>
    <dgm:cxn modelId="{596B9725-8112-47D0-B2CC-E03166C92BE5}" type="presOf" srcId="{2C6B7D4E-D540-4D45-960E-5F9567C13598}" destId="{1D2F8B43-3C07-43B4-AE8A-7A966CE32553}" srcOrd="0" destOrd="0" presId="urn:microsoft.com/office/officeart/2005/8/layout/hChevron3"/>
    <dgm:cxn modelId="{74CB8A68-16AB-4DD7-9EA7-F8D861200F08}" type="presOf" srcId="{C4B8F3DF-F56B-4584-9D81-AC4C83508454}" destId="{DA743DAE-8265-461E-AE77-F676AE17BC3F}"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A8CCF508-2CE3-4611-AF03-8034F7F7D9FE}" srcId="{A7268213-3887-4625-B13A-2226D9021E87}" destId="{A1DBE32F-E40F-4067-8779-4960A7357043}" srcOrd="2" destOrd="0" parTransId="{A54351F4-EF54-4697-B006-D57FD88013B6}" sibTransId="{4F82CCA5-F5D4-44F6-82DA-9A8C255E3429}"/>
    <dgm:cxn modelId="{BD2289A8-0C18-45B2-8A20-FE8AF21C0BFE}" type="presOf" srcId="{A1DBE32F-E40F-4067-8779-4960A7357043}" destId="{C66F8E99-0775-4342-8232-EC34DC51C01B}"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C7FDA177-3B3A-41D3-85DB-C172FB6CBD8F}" type="presOf" srcId="{6AA80DB3-05AE-4867-8B27-BAD9A3C735D8}" destId="{AEA3847B-5515-458F-8764-AD5DB0A810D0}"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6D160134-BB84-491D-A8F0-CAEDCE976983}" type="presOf" srcId="{37790B37-9F35-40CC-BF3D-9A2D46914BA1}" destId="{712351F8-787B-4C8F-983D-D19B7C3C326E}" srcOrd="0" destOrd="0" presId="urn:microsoft.com/office/officeart/2005/8/layout/hChevron3"/>
    <dgm:cxn modelId="{5B04E8E5-F306-4891-87AC-CEB8F0BA0708}" type="presOf" srcId="{D0A87684-AB89-48B7-8671-07D34B221036}" destId="{BEEB48A8-01E9-4EFF-A8BB-2CF4E7AEC137}" srcOrd="0" destOrd="0" presId="urn:microsoft.com/office/officeart/2005/8/layout/hChevron3"/>
    <dgm:cxn modelId="{65DECA66-468B-44FA-AE53-27AF44CB19F6}" type="presParOf" srcId="{90D325A6-567B-49BF-AEA7-F22E613022D0}" destId="{AEA3847B-5515-458F-8764-AD5DB0A810D0}" srcOrd="0" destOrd="0" presId="urn:microsoft.com/office/officeart/2005/8/layout/hChevron3"/>
    <dgm:cxn modelId="{1B84BAEC-61EB-4F96-8F6C-C4C586D87A94}" type="presParOf" srcId="{90D325A6-567B-49BF-AEA7-F22E613022D0}" destId="{E850EBAE-50E9-483A-86BE-E674B07742D6}" srcOrd="1" destOrd="0" presId="urn:microsoft.com/office/officeart/2005/8/layout/hChevron3"/>
    <dgm:cxn modelId="{CB34522B-D1AE-4E78-849A-B9F76498A352}" type="presParOf" srcId="{90D325A6-567B-49BF-AEA7-F22E613022D0}" destId="{DA743DAE-8265-461E-AE77-F676AE17BC3F}" srcOrd="2" destOrd="0" presId="urn:microsoft.com/office/officeart/2005/8/layout/hChevron3"/>
    <dgm:cxn modelId="{BCFE1987-34CE-4C31-ACC5-8EFD2AE934C1}" type="presParOf" srcId="{90D325A6-567B-49BF-AEA7-F22E613022D0}" destId="{556B7799-8FFC-4D7D-83E0-8D2027BCAF6B}" srcOrd="3" destOrd="0" presId="urn:microsoft.com/office/officeart/2005/8/layout/hChevron3"/>
    <dgm:cxn modelId="{9AB9B9F8-3838-4446-97EC-61FA078357ED}" type="presParOf" srcId="{90D325A6-567B-49BF-AEA7-F22E613022D0}" destId="{C66F8E99-0775-4342-8232-EC34DC51C01B}" srcOrd="4" destOrd="0" presId="urn:microsoft.com/office/officeart/2005/8/layout/hChevron3"/>
    <dgm:cxn modelId="{D361C74E-86E0-4ED0-B37B-69F30FFF6138}" type="presParOf" srcId="{90D325A6-567B-49BF-AEA7-F22E613022D0}" destId="{CE18135A-B85E-4FE7-BACF-91A1BE409727}" srcOrd="5" destOrd="0" presId="urn:microsoft.com/office/officeart/2005/8/layout/hChevron3"/>
    <dgm:cxn modelId="{52187596-59EA-4130-AC48-635ED82737AA}" type="presParOf" srcId="{90D325A6-567B-49BF-AEA7-F22E613022D0}" destId="{712351F8-787B-4C8F-983D-D19B7C3C326E}" srcOrd="6" destOrd="0" presId="urn:microsoft.com/office/officeart/2005/8/layout/hChevron3"/>
    <dgm:cxn modelId="{C78844C8-B804-479C-8B3F-1E066FB6440E}" type="presParOf" srcId="{90D325A6-567B-49BF-AEA7-F22E613022D0}" destId="{8D6615FB-A04E-4FB7-A59E-5EC3BA7FC476}" srcOrd="7" destOrd="0" presId="urn:microsoft.com/office/officeart/2005/8/layout/hChevron3"/>
    <dgm:cxn modelId="{C0850A03-467C-4322-A83E-03FA7989BFA0}" type="presParOf" srcId="{90D325A6-567B-49BF-AEA7-F22E613022D0}" destId="{BEEB48A8-01E9-4EFF-A8BB-2CF4E7AEC137}" srcOrd="8" destOrd="0" presId="urn:microsoft.com/office/officeart/2005/8/layout/hChevron3"/>
    <dgm:cxn modelId="{B2A9EC3A-8F01-478C-AC3A-9310C43D6692}" type="presParOf" srcId="{90D325A6-567B-49BF-AEA7-F22E613022D0}" destId="{5845554A-B2B1-42C3-842F-F2E957410BE0}" srcOrd="9" destOrd="0" presId="urn:microsoft.com/office/officeart/2005/8/layout/hChevron3"/>
    <dgm:cxn modelId="{E6C0BF86-1314-41F6-A1A6-A74C096095AA}"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0B48836D-5C05-457E-9782-43B573857296}" type="presOf" srcId="{6AA80DB3-05AE-4867-8B27-BAD9A3C735D8}" destId="{AEA3847B-5515-458F-8764-AD5DB0A810D0}" srcOrd="0" destOrd="0" presId="urn:microsoft.com/office/officeart/2005/8/layout/hChevron3"/>
    <dgm:cxn modelId="{6EC75F6F-95BA-4A76-9F4B-9EF02430792C}" type="presOf" srcId="{37790B37-9F35-40CC-BF3D-9A2D46914BA1}" destId="{712351F8-787B-4C8F-983D-D19B7C3C326E}"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83A46EC4-097D-474C-ACBB-2849C8E60E53}" type="presOf" srcId="{2C6B7D4E-D540-4D45-960E-5F9567C13598}" destId="{1D2F8B43-3C07-43B4-AE8A-7A966CE32553}" srcOrd="0" destOrd="0" presId="urn:microsoft.com/office/officeart/2005/8/layout/hChevron3"/>
    <dgm:cxn modelId="{38BDABDE-6EA3-4562-8CC9-45953F616C91}" type="presOf" srcId="{A1DBE32F-E40F-4067-8779-4960A7357043}" destId="{C66F8E99-0775-4342-8232-EC34DC51C01B}" srcOrd="0" destOrd="0" presId="urn:microsoft.com/office/officeart/2005/8/layout/hChevron3"/>
    <dgm:cxn modelId="{0D8F4F36-C149-4FEF-877E-D6B84A6566D1}" type="presOf" srcId="{A7268213-3887-4625-B13A-2226D9021E87}" destId="{90D325A6-567B-49BF-AEA7-F22E613022D0}"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9D0C3868-EC4A-4E7F-AC09-9EFDAF489D04}" type="presOf" srcId="{C4B8F3DF-F56B-4584-9D81-AC4C83508454}" destId="{DA743DAE-8265-461E-AE77-F676AE17BC3F}" srcOrd="0" destOrd="0" presId="urn:microsoft.com/office/officeart/2005/8/layout/hChevron3"/>
    <dgm:cxn modelId="{90021897-B46D-4287-9F06-090965B3A4CE}" type="presOf" srcId="{D0A87684-AB89-48B7-8671-07D34B221036}" destId="{BEEB48A8-01E9-4EFF-A8BB-2CF4E7AEC137}"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A14C4365-7CA9-4F25-A358-4E034A91D6B4}" type="presParOf" srcId="{90D325A6-567B-49BF-AEA7-F22E613022D0}" destId="{AEA3847B-5515-458F-8764-AD5DB0A810D0}" srcOrd="0" destOrd="0" presId="urn:microsoft.com/office/officeart/2005/8/layout/hChevron3"/>
    <dgm:cxn modelId="{365A9AC4-E496-4086-9A66-7B71A2F7997C}" type="presParOf" srcId="{90D325A6-567B-49BF-AEA7-F22E613022D0}" destId="{E850EBAE-50E9-483A-86BE-E674B07742D6}" srcOrd="1" destOrd="0" presId="urn:microsoft.com/office/officeart/2005/8/layout/hChevron3"/>
    <dgm:cxn modelId="{1DDA163B-E33C-42A8-93EB-B3C4BE20D96E}" type="presParOf" srcId="{90D325A6-567B-49BF-AEA7-F22E613022D0}" destId="{DA743DAE-8265-461E-AE77-F676AE17BC3F}" srcOrd="2" destOrd="0" presId="urn:microsoft.com/office/officeart/2005/8/layout/hChevron3"/>
    <dgm:cxn modelId="{26B293C6-B9E5-4D2D-BECB-24346C3F238F}" type="presParOf" srcId="{90D325A6-567B-49BF-AEA7-F22E613022D0}" destId="{556B7799-8FFC-4D7D-83E0-8D2027BCAF6B}" srcOrd="3" destOrd="0" presId="urn:microsoft.com/office/officeart/2005/8/layout/hChevron3"/>
    <dgm:cxn modelId="{7B637187-DF24-4482-B0B9-371ED329D44F}" type="presParOf" srcId="{90D325A6-567B-49BF-AEA7-F22E613022D0}" destId="{C66F8E99-0775-4342-8232-EC34DC51C01B}" srcOrd="4" destOrd="0" presId="urn:microsoft.com/office/officeart/2005/8/layout/hChevron3"/>
    <dgm:cxn modelId="{CB872151-7EDB-4E57-8287-E59A72B86896}" type="presParOf" srcId="{90D325A6-567B-49BF-AEA7-F22E613022D0}" destId="{CE18135A-B85E-4FE7-BACF-91A1BE409727}" srcOrd="5" destOrd="0" presId="urn:microsoft.com/office/officeart/2005/8/layout/hChevron3"/>
    <dgm:cxn modelId="{9F2A8077-F66A-4631-B961-9FBE270457BE}" type="presParOf" srcId="{90D325A6-567B-49BF-AEA7-F22E613022D0}" destId="{712351F8-787B-4C8F-983D-D19B7C3C326E}" srcOrd="6" destOrd="0" presId="urn:microsoft.com/office/officeart/2005/8/layout/hChevron3"/>
    <dgm:cxn modelId="{E5FE8509-6351-417A-B2B8-E018B00A1FD4}" type="presParOf" srcId="{90D325A6-567B-49BF-AEA7-F22E613022D0}" destId="{8D6615FB-A04E-4FB7-A59E-5EC3BA7FC476}" srcOrd="7" destOrd="0" presId="urn:microsoft.com/office/officeart/2005/8/layout/hChevron3"/>
    <dgm:cxn modelId="{EF117F3D-47BF-491F-B99B-97EA72A23D2A}" type="presParOf" srcId="{90D325A6-567B-49BF-AEA7-F22E613022D0}" destId="{BEEB48A8-01E9-4EFF-A8BB-2CF4E7AEC137}" srcOrd="8" destOrd="0" presId="urn:microsoft.com/office/officeart/2005/8/layout/hChevron3"/>
    <dgm:cxn modelId="{EA798E3D-AA66-47E4-9C91-420CD8FCD9AC}" type="presParOf" srcId="{90D325A6-567B-49BF-AEA7-F22E613022D0}" destId="{5845554A-B2B1-42C3-842F-F2E957410BE0}" srcOrd="9" destOrd="0" presId="urn:microsoft.com/office/officeart/2005/8/layout/hChevron3"/>
    <dgm:cxn modelId="{EE5B180D-DBDD-4E1C-92C2-8B53EB748516}"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E4393243-D907-4614-8642-E949C8C3B000}" type="presOf" srcId="{D0A87684-AB89-48B7-8671-07D34B221036}" destId="{BEEB48A8-01E9-4EFF-A8BB-2CF4E7AEC137}" srcOrd="0" destOrd="0" presId="urn:microsoft.com/office/officeart/2005/8/layout/hChevron3"/>
    <dgm:cxn modelId="{43E4D9EB-F06B-4097-9208-79E4F2C242B6}" type="presOf" srcId="{2C6B7D4E-D540-4D45-960E-5F9567C13598}" destId="{1D2F8B43-3C07-43B4-AE8A-7A966CE32553}" srcOrd="0" destOrd="0" presId="urn:microsoft.com/office/officeart/2005/8/layout/hChevron3"/>
    <dgm:cxn modelId="{020A2666-BF54-4A8B-8594-78C86F38616D}" type="presOf" srcId="{A1DBE32F-E40F-4067-8779-4960A7357043}" destId="{C66F8E99-0775-4342-8232-EC34DC51C01B}" srcOrd="0" destOrd="0" presId="urn:microsoft.com/office/officeart/2005/8/layout/hChevron3"/>
    <dgm:cxn modelId="{8926F9F6-E420-441F-94F3-4325174B22EC}" type="presOf" srcId="{37790B37-9F35-40CC-BF3D-9A2D46914BA1}" destId="{712351F8-787B-4C8F-983D-D19B7C3C326E}"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61A1FF13-CF2A-48AB-AF3B-0B064F197E44}" type="presOf" srcId="{C4B8F3DF-F56B-4584-9D81-AC4C83508454}" destId="{DA743DAE-8265-461E-AE77-F676AE17BC3F}"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CE183F1C-5BFF-4B72-8E85-15F35A99D3F7}" type="presOf" srcId="{A7268213-3887-4625-B13A-2226D9021E87}" destId="{90D325A6-567B-49BF-AEA7-F22E613022D0}" srcOrd="0" destOrd="0" presId="urn:microsoft.com/office/officeart/2005/8/layout/hChevron3"/>
    <dgm:cxn modelId="{2AA803AB-C82F-4C99-820B-D59E8EBDC013}" type="presOf" srcId="{6AA80DB3-05AE-4867-8B27-BAD9A3C735D8}" destId="{AEA3847B-5515-458F-8764-AD5DB0A810D0}"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FED7CE5F-BBD4-4C9C-A2E0-266EB828C2EB}" type="presParOf" srcId="{90D325A6-567B-49BF-AEA7-F22E613022D0}" destId="{AEA3847B-5515-458F-8764-AD5DB0A810D0}" srcOrd="0" destOrd="0" presId="urn:microsoft.com/office/officeart/2005/8/layout/hChevron3"/>
    <dgm:cxn modelId="{A63BBE07-CEF4-49EF-920F-BFB324A4B3A7}" type="presParOf" srcId="{90D325A6-567B-49BF-AEA7-F22E613022D0}" destId="{E850EBAE-50E9-483A-86BE-E674B07742D6}" srcOrd="1" destOrd="0" presId="urn:microsoft.com/office/officeart/2005/8/layout/hChevron3"/>
    <dgm:cxn modelId="{652A0B72-D122-4C6A-B41F-C0BF816916F8}" type="presParOf" srcId="{90D325A6-567B-49BF-AEA7-F22E613022D0}" destId="{DA743DAE-8265-461E-AE77-F676AE17BC3F}" srcOrd="2" destOrd="0" presId="urn:microsoft.com/office/officeart/2005/8/layout/hChevron3"/>
    <dgm:cxn modelId="{B43DA45C-DFE9-4EA4-B22A-7A7CEB8987CE}" type="presParOf" srcId="{90D325A6-567B-49BF-AEA7-F22E613022D0}" destId="{556B7799-8FFC-4D7D-83E0-8D2027BCAF6B}" srcOrd="3" destOrd="0" presId="urn:microsoft.com/office/officeart/2005/8/layout/hChevron3"/>
    <dgm:cxn modelId="{51BA15CE-2992-41DD-8CE2-0D593CA72A22}" type="presParOf" srcId="{90D325A6-567B-49BF-AEA7-F22E613022D0}" destId="{C66F8E99-0775-4342-8232-EC34DC51C01B}" srcOrd="4" destOrd="0" presId="urn:microsoft.com/office/officeart/2005/8/layout/hChevron3"/>
    <dgm:cxn modelId="{D85CC1A6-0A9E-4776-93C2-43F35D745954}" type="presParOf" srcId="{90D325A6-567B-49BF-AEA7-F22E613022D0}" destId="{CE18135A-B85E-4FE7-BACF-91A1BE409727}" srcOrd="5" destOrd="0" presId="urn:microsoft.com/office/officeart/2005/8/layout/hChevron3"/>
    <dgm:cxn modelId="{F0891FE1-9B54-4CC9-9B3D-42AF83ABA3EB}" type="presParOf" srcId="{90D325A6-567B-49BF-AEA7-F22E613022D0}" destId="{712351F8-787B-4C8F-983D-D19B7C3C326E}" srcOrd="6" destOrd="0" presId="urn:microsoft.com/office/officeart/2005/8/layout/hChevron3"/>
    <dgm:cxn modelId="{D4C3D6AA-4D6E-44EE-B9A5-CB57C0F8F9EF}" type="presParOf" srcId="{90D325A6-567B-49BF-AEA7-F22E613022D0}" destId="{8D6615FB-A04E-4FB7-A59E-5EC3BA7FC476}" srcOrd="7" destOrd="0" presId="urn:microsoft.com/office/officeart/2005/8/layout/hChevron3"/>
    <dgm:cxn modelId="{8BF6BBDF-F3DB-4A72-9579-BAC401136E82}" type="presParOf" srcId="{90D325A6-567B-49BF-AEA7-F22E613022D0}" destId="{BEEB48A8-01E9-4EFF-A8BB-2CF4E7AEC137}" srcOrd="8" destOrd="0" presId="urn:microsoft.com/office/officeart/2005/8/layout/hChevron3"/>
    <dgm:cxn modelId="{DD134754-E9C4-47CA-A253-3DFB9050AAA0}" type="presParOf" srcId="{90D325A6-567B-49BF-AEA7-F22E613022D0}" destId="{5845554A-B2B1-42C3-842F-F2E957410BE0}" srcOrd="9" destOrd="0" presId="urn:microsoft.com/office/officeart/2005/8/layout/hChevron3"/>
    <dgm:cxn modelId="{4C5BB53B-4769-417B-B31E-CB647873D6C8}"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41D348A5-4EAF-42C8-ACC4-5A9FEF6C27AD}" type="presOf" srcId="{A1DBE32F-E40F-4067-8779-4960A7357043}" destId="{C66F8E99-0775-4342-8232-EC34DC51C01B}" srcOrd="0" destOrd="0" presId="urn:microsoft.com/office/officeart/2005/8/layout/hChevron3"/>
    <dgm:cxn modelId="{7CDA68CA-7690-4932-8EC6-40F45A7050F4}" type="presOf" srcId="{6AA80DB3-05AE-4867-8B27-BAD9A3C735D8}" destId="{AEA3847B-5515-458F-8764-AD5DB0A810D0}" srcOrd="0" destOrd="0" presId="urn:microsoft.com/office/officeart/2005/8/layout/hChevron3"/>
    <dgm:cxn modelId="{1577CC6D-FF72-45CD-A024-652CA5725343}" type="presOf" srcId="{D0A87684-AB89-48B7-8671-07D34B221036}" destId="{BEEB48A8-01E9-4EFF-A8BB-2CF4E7AEC137}" srcOrd="0" destOrd="0" presId="urn:microsoft.com/office/officeart/2005/8/layout/hChevron3"/>
    <dgm:cxn modelId="{C16BC5BD-5C85-4E93-88C6-8DEA2D0A0E78}" type="presOf" srcId="{C4B8F3DF-F56B-4584-9D81-AC4C83508454}" destId="{DA743DAE-8265-461E-AE77-F676AE17BC3F}"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A8CCF508-2CE3-4611-AF03-8034F7F7D9FE}" srcId="{A7268213-3887-4625-B13A-2226D9021E87}" destId="{A1DBE32F-E40F-4067-8779-4960A7357043}" srcOrd="2" destOrd="0" parTransId="{A54351F4-EF54-4697-B006-D57FD88013B6}" sibTransId="{4F82CCA5-F5D4-44F6-82DA-9A8C255E3429}"/>
    <dgm:cxn modelId="{64986778-B047-47CE-A354-5663DD55EB82}" type="presOf" srcId="{2C6B7D4E-D540-4D45-960E-5F9567C13598}" destId="{1D2F8B43-3C07-43B4-AE8A-7A966CE32553}" srcOrd="0" destOrd="0" presId="urn:microsoft.com/office/officeart/2005/8/layout/hChevron3"/>
    <dgm:cxn modelId="{B55BD299-5D55-4A0E-8C4E-EC8C686B064C}" type="presOf" srcId="{A7268213-3887-4625-B13A-2226D9021E87}" destId="{90D325A6-567B-49BF-AEA7-F22E613022D0}" srcOrd="0" destOrd="0" presId="urn:microsoft.com/office/officeart/2005/8/layout/hChevron3"/>
    <dgm:cxn modelId="{CC8C7225-FF2C-428D-BF61-12CAE66FC8AD}" type="presOf" srcId="{37790B37-9F35-40CC-BF3D-9A2D46914BA1}" destId="{712351F8-787B-4C8F-983D-D19B7C3C326E}"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78A8303D-B1D9-40BB-9685-1F9C5EC01210}" type="presParOf" srcId="{90D325A6-567B-49BF-AEA7-F22E613022D0}" destId="{AEA3847B-5515-458F-8764-AD5DB0A810D0}" srcOrd="0" destOrd="0" presId="urn:microsoft.com/office/officeart/2005/8/layout/hChevron3"/>
    <dgm:cxn modelId="{0BFB7E78-32E7-48F1-BF11-900689905DFB}" type="presParOf" srcId="{90D325A6-567B-49BF-AEA7-F22E613022D0}" destId="{E850EBAE-50E9-483A-86BE-E674B07742D6}" srcOrd="1" destOrd="0" presId="urn:microsoft.com/office/officeart/2005/8/layout/hChevron3"/>
    <dgm:cxn modelId="{44996201-A673-42FD-8549-D65EFFA74A4B}" type="presParOf" srcId="{90D325A6-567B-49BF-AEA7-F22E613022D0}" destId="{DA743DAE-8265-461E-AE77-F676AE17BC3F}" srcOrd="2" destOrd="0" presId="urn:microsoft.com/office/officeart/2005/8/layout/hChevron3"/>
    <dgm:cxn modelId="{E96A709D-6714-41FA-AB93-60D30A62533C}" type="presParOf" srcId="{90D325A6-567B-49BF-AEA7-F22E613022D0}" destId="{556B7799-8FFC-4D7D-83E0-8D2027BCAF6B}" srcOrd="3" destOrd="0" presId="urn:microsoft.com/office/officeart/2005/8/layout/hChevron3"/>
    <dgm:cxn modelId="{BCF465B6-B39A-4931-85E3-5690A66221F7}" type="presParOf" srcId="{90D325A6-567B-49BF-AEA7-F22E613022D0}" destId="{C66F8E99-0775-4342-8232-EC34DC51C01B}" srcOrd="4" destOrd="0" presId="urn:microsoft.com/office/officeart/2005/8/layout/hChevron3"/>
    <dgm:cxn modelId="{D7C6D790-FE2D-4F66-88C3-06658C75B967}" type="presParOf" srcId="{90D325A6-567B-49BF-AEA7-F22E613022D0}" destId="{CE18135A-B85E-4FE7-BACF-91A1BE409727}" srcOrd="5" destOrd="0" presId="urn:microsoft.com/office/officeart/2005/8/layout/hChevron3"/>
    <dgm:cxn modelId="{415CD831-FA2A-43A4-9F26-F1D6BBE800FF}" type="presParOf" srcId="{90D325A6-567B-49BF-AEA7-F22E613022D0}" destId="{712351F8-787B-4C8F-983D-D19B7C3C326E}" srcOrd="6" destOrd="0" presId="urn:microsoft.com/office/officeart/2005/8/layout/hChevron3"/>
    <dgm:cxn modelId="{D0B40571-F624-48CB-B0D9-F465EBC3602B}" type="presParOf" srcId="{90D325A6-567B-49BF-AEA7-F22E613022D0}" destId="{8D6615FB-A04E-4FB7-A59E-5EC3BA7FC476}" srcOrd="7" destOrd="0" presId="urn:microsoft.com/office/officeart/2005/8/layout/hChevron3"/>
    <dgm:cxn modelId="{9145E695-98A4-4374-B7B9-9CEA263F5CC0}" type="presParOf" srcId="{90D325A6-567B-49BF-AEA7-F22E613022D0}" destId="{BEEB48A8-01E9-4EFF-A8BB-2CF4E7AEC137}" srcOrd="8" destOrd="0" presId="urn:microsoft.com/office/officeart/2005/8/layout/hChevron3"/>
    <dgm:cxn modelId="{2D07AFCE-1301-4716-A84E-75F34F506AC7}" type="presParOf" srcId="{90D325A6-567B-49BF-AEA7-F22E613022D0}" destId="{5845554A-B2B1-42C3-842F-F2E957410BE0}" srcOrd="9" destOrd="0" presId="urn:microsoft.com/office/officeart/2005/8/layout/hChevron3"/>
    <dgm:cxn modelId="{E0D909CA-710A-46E8-97E6-CAD44529765C}"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accent1">
            <a:lumMod val="40000"/>
            <a:lumOff val="60000"/>
          </a:schemeClr>
        </a:solidFill>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FCB99D03-20DF-4119-BF8D-08CE5AB4F561}" type="presOf" srcId="{C4B8F3DF-F56B-4584-9D81-AC4C83508454}" destId="{DA743DAE-8265-461E-AE77-F676AE17BC3F}" srcOrd="0" destOrd="0" presId="urn:microsoft.com/office/officeart/2005/8/layout/hChevron3"/>
    <dgm:cxn modelId="{096A914C-5F4A-4BD2-9FC3-83D1F6E6C307}" type="presOf" srcId="{2C6B7D4E-D540-4D45-960E-5F9567C13598}" destId="{1D2F8B43-3C07-43B4-AE8A-7A966CE32553}" srcOrd="0" destOrd="0" presId="urn:microsoft.com/office/officeart/2005/8/layout/hChevron3"/>
    <dgm:cxn modelId="{590EBD0F-FF0C-4E6F-94EA-0B3D7467DB9F}" type="presOf" srcId="{6AA80DB3-05AE-4867-8B27-BAD9A3C735D8}" destId="{AEA3847B-5515-458F-8764-AD5DB0A810D0}"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37A34F8A-5BF1-4C32-A297-E843B64202D2}" type="presOf" srcId="{37790B37-9F35-40CC-BF3D-9A2D46914BA1}" destId="{712351F8-787B-4C8F-983D-D19B7C3C326E}"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288B5C6A-62C4-425C-8ADB-B6A24A238902}" type="presOf" srcId="{A1DBE32F-E40F-4067-8779-4960A7357043}" destId="{C66F8E99-0775-4342-8232-EC34DC51C01B}" srcOrd="0" destOrd="0" presId="urn:microsoft.com/office/officeart/2005/8/layout/hChevron3"/>
    <dgm:cxn modelId="{58DBFA67-50E3-4129-A8EC-6D22D63B1624}" type="presOf" srcId="{D0A87684-AB89-48B7-8671-07D34B221036}" destId="{BEEB48A8-01E9-4EFF-A8BB-2CF4E7AEC137}"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111EE756-03C5-4FE7-B704-1843616196CE}" type="presOf" srcId="{A7268213-3887-4625-B13A-2226D9021E87}" destId="{90D325A6-567B-49BF-AEA7-F22E613022D0}" srcOrd="0" destOrd="0" presId="urn:microsoft.com/office/officeart/2005/8/layout/hChevron3"/>
    <dgm:cxn modelId="{7A9BB841-2BAF-492B-9E3F-103C3046A449}" type="presParOf" srcId="{90D325A6-567B-49BF-AEA7-F22E613022D0}" destId="{AEA3847B-5515-458F-8764-AD5DB0A810D0}" srcOrd="0" destOrd="0" presId="urn:microsoft.com/office/officeart/2005/8/layout/hChevron3"/>
    <dgm:cxn modelId="{6026094F-EBB4-4322-B005-20321C90CC8C}" type="presParOf" srcId="{90D325A6-567B-49BF-AEA7-F22E613022D0}" destId="{E850EBAE-50E9-483A-86BE-E674B07742D6}" srcOrd="1" destOrd="0" presId="urn:microsoft.com/office/officeart/2005/8/layout/hChevron3"/>
    <dgm:cxn modelId="{505D8143-7059-4E05-9779-18604915C9D0}" type="presParOf" srcId="{90D325A6-567B-49BF-AEA7-F22E613022D0}" destId="{DA743DAE-8265-461E-AE77-F676AE17BC3F}" srcOrd="2" destOrd="0" presId="urn:microsoft.com/office/officeart/2005/8/layout/hChevron3"/>
    <dgm:cxn modelId="{B52F2495-3D5F-4E20-8861-5BDFA703077A}" type="presParOf" srcId="{90D325A6-567B-49BF-AEA7-F22E613022D0}" destId="{556B7799-8FFC-4D7D-83E0-8D2027BCAF6B}" srcOrd="3" destOrd="0" presId="urn:microsoft.com/office/officeart/2005/8/layout/hChevron3"/>
    <dgm:cxn modelId="{201FBAC4-C604-43A3-91B6-E58312DE2975}" type="presParOf" srcId="{90D325A6-567B-49BF-AEA7-F22E613022D0}" destId="{C66F8E99-0775-4342-8232-EC34DC51C01B}" srcOrd="4" destOrd="0" presId="urn:microsoft.com/office/officeart/2005/8/layout/hChevron3"/>
    <dgm:cxn modelId="{D40A825F-BD90-461F-999B-741229BFD770}" type="presParOf" srcId="{90D325A6-567B-49BF-AEA7-F22E613022D0}" destId="{CE18135A-B85E-4FE7-BACF-91A1BE409727}" srcOrd="5" destOrd="0" presId="urn:microsoft.com/office/officeart/2005/8/layout/hChevron3"/>
    <dgm:cxn modelId="{CDF2082B-D8BC-419C-89EA-1006501C8D38}" type="presParOf" srcId="{90D325A6-567B-49BF-AEA7-F22E613022D0}" destId="{712351F8-787B-4C8F-983D-D19B7C3C326E}" srcOrd="6" destOrd="0" presId="urn:microsoft.com/office/officeart/2005/8/layout/hChevron3"/>
    <dgm:cxn modelId="{C1CDED72-0663-4105-9B94-D4561F5133B6}" type="presParOf" srcId="{90D325A6-567B-49BF-AEA7-F22E613022D0}" destId="{8D6615FB-A04E-4FB7-A59E-5EC3BA7FC476}" srcOrd="7" destOrd="0" presId="urn:microsoft.com/office/officeart/2005/8/layout/hChevron3"/>
    <dgm:cxn modelId="{0474ABEF-7DBE-47F3-8CA9-8FD23CDA4129}" type="presParOf" srcId="{90D325A6-567B-49BF-AEA7-F22E613022D0}" destId="{BEEB48A8-01E9-4EFF-A8BB-2CF4E7AEC137}" srcOrd="8" destOrd="0" presId="urn:microsoft.com/office/officeart/2005/8/layout/hChevron3"/>
    <dgm:cxn modelId="{D482A19D-0581-4515-B807-A1BC5AA4F5C1}" type="presParOf" srcId="{90D325A6-567B-49BF-AEA7-F22E613022D0}" destId="{5845554A-B2B1-42C3-842F-F2E957410BE0}" srcOrd="9" destOrd="0" presId="urn:microsoft.com/office/officeart/2005/8/layout/hChevron3"/>
    <dgm:cxn modelId="{C715F198-9AB1-473B-9E54-4F45F35729CB}"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bg1"/>
        </a:solidFill>
      </dgm:spPr>
      <dgm:t>
        <a:bodyPr/>
        <a:lstStyle/>
        <a:p>
          <a:pPr rtl="1"/>
          <a:r>
            <a:rPr lang="fa-IR" sz="1200" dirty="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a:solidFill>
          <a:schemeClr val="accent1">
            <a:lumMod val="40000"/>
            <a:lumOff val="60000"/>
          </a:schemeClr>
        </a:solidFill>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C20C1342-BD67-4BFA-A85C-6D2D4A528323}" srcId="{A7268213-3887-4625-B13A-2226D9021E87}" destId="{C4B8F3DF-F56B-4584-9D81-AC4C83508454}" srcOrd="1" destOrd="0" parTransId="{A23C387B-5F4A-4187-937D-CA88828021C3}" sibTransId="{32EFAFA3-1729-48EB-A791-4D568D966408}"/>
    <dgm:cxn modelId="{503E280D-4982-4CA9-A7DF-45E1AEF5FB8A}" srcId="{A7268213-3887-4625-B13A-2226D9021E87}" destId="{6AA80DB3-05AE-4867-8B27-BAD9A3C735D8}" srcOrd="0" destOrd="0" parTransId="{22625A45-EBDA-4175-92F5-BB734E5D2336}" sibTransId="{CD7AEA79-9262-4E47-9DA1-4F71509B8576}"/>
    <dgm:cxn modelId="{E40D7A17-C439-444B-B97C-A55B3CBFC09A}" srcId="{A7268213-3887-4625-B13A-2226D9021E87}" destId="{D0A87684-AB89-48B7-8671-07D34B221036}" srcOrd="4" destOrd="0" parTransId="{D7AAF426-ABDC-4366-8E64-88A42DEAB99B}" sibTransId="{F67DC36F-F365-4DDB-9D0A-BAC2DAD2A1B8}"/>
    <dgm:cxn modelId="{0F96AB02-A872-4F06-8E3B-3BD4D4DD360A}" type="presOf" srcId="{D0A87684-AB89-48B7-8671-07D34B221036}" destId="{BEEB48A8-01E9-4EFF-A8BB-2CF4E7AEC137}" srcOrd="0" destOrd="0" presId="urn:microsoft.com/office/officeart/2005/8/layout/hChevron3"/>
    <dgm:cxn modelId="{CA914FC1-3D18-4513-A617-7573D192377D}" type="presOf" srcId="{2C6B7D4E-D540-4D45-960E-5F9567C13598}" destId="{1D2F8B43-3C07-43B4-AE8A-7A966CE32553}" srcOrd="0" destOrd="0" presId="urn:microsoft.com/office/officeart/2005/8/layout/hChevron3"/>
    <dgm:cxn modelId="{38451432-3BB4-4EE1-A0EC-F97369EC908B}" type="presOf" srcId="{C4B8F3DF-F56B-4584-9D81-AC4C83508454}" destId="{DA743DAE-8265-461E-AE77-F676AE17BC3F}" srcOrd="0" destOrd="0" presId="urn:microsoft.com/office/officeart/2005/8/layout/hChevron3"/>
    <dgm:cxn modelId="{2ABC9DF7-688D-4FE9-874C-C8DA9A2976FD}" type="presOf" srcId="{6AA80DB3-05AE-4867-8B27-BAD9A3C735D8}" destId="{AEA3847B-5515-458F-8764-AD5DB0A810D0}" srcOrd="0" destOrd="0" presId="urn:microsoft.com/office/officeart/2005/8/layout/hChevron3"/>
    <dgm:cxn modelId="{1C972941-0573-4DE9-ABE4-3171BAFA661D}" type="presOf" srcId="{37790B37-9F35-40CC-BF3D-9A2D46914BA1}" destId="{712351F8-787B-4C8F-983D-D19B7C3C326E}"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D2714874-5EF2-48C2-87BD-EDE71F5C3BE8}" srcId="{A7268213-3887-4625-B13A-2226D9021E87}" destId="{2C6B7D4E-D540-4D45-960E-5F9567C13598}" srcOrd="5" destOrd="0" parTransId="{93B7F128-B0D8-4530-BCD2-EA3B0F378D63}" sibTransId="{06EAACBB-DEA3-4A8C-9290-69D656321C25}"/>
    <dgm:cxn modelId="{5C263487-4ECA-4411-BBFF-BC2B067FBFA9}" type="presOf" srcId="{A7268213-3887-4625-B13A-2226D9021E87}" destId="{90D325A6-567B-49BF-AEA7-F22E613022D0}" srcOrd="0" destOrd="0" presId="urn:microsoft.com/office/officeart/2005/8/layout/hChevron3"/>
    <dgm:cxn modelId="{D1538C28-7388-4C9D-851B-4FE6BADFD5D0}" type="presOf" srcId="{A1DBE32F-E40F-4067-8779-4960A7357043}" destId="{C66F8E99-0775-4342-8232-EC34DC51C01B}" srcOrd="0" destOrd="0" presId="urn:microsoft.com/office/officeart/2005/8/layout/hChevron3"/>
    <dgm:cxn modelId="{FA745061-E5E1-4A8A-B319-5D4F70668753}" srcId="{A7268213-3887-4625-B13A-2226D9021E87}" destId="{37790B37-9F35-40CC-BF3D-9A2D46914BA1}" srcOrd="3" destOrd="0" parTransId="{3FEF5C00-03CC-48FA-BF37-6382B1350264}" sibTransId="{22A19577-B9EE-43F5-946F-B4281A07D79D}"/>
    <dgm:cxn modelId="{2765115E-6F0F-4C86-8CFB-9463794ED642}" type="presParOf" srcId="{90D325A6-567B-49BF-AEA7-F22E613022D0}" destId="{AEA3847B-5515-458F-8764-AD5DB0A810D0}" srcOrd="0" destOrd="0" presId="urn:microsoft.com/office/officeart/2005/8/layout/hChevron3"/>
    <dgm:cxn modelId="{592FFF68-1241-4A97-9399-464902DD8D1C}" type="presParOf" srcId="{90D325A6-567B-49BF-AEA7-F22E613022D0}" destId="{E850EBAE-50E9-483A-86BE-E674B07742D6}" srcOrd="1" destOrd="0" presId="urn:microsoft.com/office/officeart/2005/8/layout/hChevron3"/>
    <dgm:cxn modelId="{565F0158-4C0A-42BE-9CAD-B720FA256D9E}" type="presParOf" srcId="{90D325A6-567B-49BF-AEA7-F22E613022D0}" destId="{DA743DAE-8265-461E-AE77-F676AE17BC3F}" srcOrd="2" destOrd="0" presId="urn:microsoft.com/office/officeart/2005/8/layout/hChevron3"/>
    <dgm:cxn modelId="{AFB0E5A8-1CDE-4035-A362-A219C6106D36}" type="presParOf" srcId="{90D325A6-567B-49BF-AEA7-F22E613022D0}" destId="{556B7799-8FFC-4D7D-83E0-8D2027BCAF6B}" srcOrd="3" destOrd="0" presId="urn:microsoft.com/office/officeart/2005/8/layout/hChevron3"/>
    <dgm:cxn modelId="{56418EBB-257E-44DA-B934-B830A1681187}" type="presParOf" srcId="{90D325A6-567B-49BF-AEA7-F22E613022D0}" destId="{C66F8E99-0775-4342-8232-EC34DC51C01B}" srcOrd="4" destOrd="0" presId="urn:microsoft.com/office/officeart/2005/8/layout/hChevron3"/>
    <dgm:cxn modelId="{ABAC1557-AFDD-4601-830A-536D13A4B889}" type="presParOf" srcId="{90D325A6-567B-49BF-AEA7-F22E613022D0}" destId="{CE18135A-B85E-4FE7-BACF-91A1BE409727}" srcOrd="5" destOrd="0" presId="urn:microsoft.com/office/officeart/2005/8/layout/hChevron3"/>
    <dgm:cxn modelId="{FCEAF401-12A7-4549-A4D0-CFA12620739A}" type="presParOf" srcId="{90D325A6-567B-49BF-AEA7-F22E613022D0}" destId="{712351F8-787B-4C8F-983D-D19B7C3C326E}" srcOrd="6" destOrd="0" presId="urn:microsoft.com/office/officeart/2005/8/layout/hChevron3"/>
    <dgm:cxn modelId="{C2B2DE5E-96C3-40A6-9127-7F8B927ADEC0}" type="presParOf" srcId="{90D325A6-567B-49BF-AEA7-F22E613022D0}" destId="{8D6615FB-A04E-4FB7-A59E-5EC3BA7FC476}" srcOrd="7" destOrd="0" presId="urn:microsoft.com/office/officeart/2005/8/layout/hChevron3"/>
    <dgm:cxn modelId="{9DC29C25-5B56-4543-8D8A-044D39BE745B}" type="presParOf" srcId="{90D325A6-567B-49BF-AEA7-F22E613022D0}" destId="{BEEB48A8-01E9-4EFF-A8BB-2CF4E7AEC137}" srcOrd="8" destOrd="0" presId="urn:microsoft.com/office/officeart/2005/8/layout/hChevron3"/>
    <dgm:cxn modelId="{123789B4-FA6C-4C4F-975D-D48FEBA48E20}" type="presParOf" srcId="{90D325A6-567B-49BF-AEA7-F22E613022D0}" destId="{5845554A-B2B1-42C3-842F-F2E957410BE0}" srcOrd="9" destOrd="0" presId="urn:microsoft.com/office/officeart/2005/8/layout/hChevron3"/>
    <dgm:cxn modelId="{4947F562-F2CA-4FCF-AAED-CACE0F943783}"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a:solidFill>
          <a:schemeClr val="bg1"/>
        </a:solidFill>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a:solidFill>
          <a:schemeClr val="bg1"/>
        </a:solidFill>
      </dgm:spPr>
      <dgm:t>
        <a:bodyPr/>
        <a:lstStyle/>
        <a:p>
          <a:pPr rtl="1"/>
          <a:r>
            <a:rPr lang="fa-IR" sz="1200" dirty="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a:solidFill>
          <a:schemeClr val="bg1"/>
        </a:solidFill>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a:solidFill>
          <a:schemeClr val="accent1">
            <a:lumMod val="40000"/>
            <a:lumOff val="60000"/>
          </a:schemeClr>
        </a:solidFill>
      </dgm:spPr>
      <dgm:t>
        <a:bodyPr/>
        <a:lstStyle/>
        <a:p>
          <a:pPr rtl="1"/>
          <a:r>
            <a:rPr lang="fa-IR" sz="1200" dirty="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bg1"/>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1826E46E-2463-4575-95D6-34963E43BE20}" type="presOf" srcId="{A7268213-3887-4625-B13A-2226D9021E87}" destId="{90D325A6-567B-49BF-AEA7-F22E613022D0}" srcOrd="0" destOrd="0" presId="urn:microsoft.com/office/officeart/2005/8/layout/hChevron3"/>
    <dgm:cxn modelId="{B8246DE2-6A58-4AD0-ADC3-3865F96BE56E}" type="presOf" srcId="{D0A87684-AB89-48B7-8671-07D34B221036}" destId="{BEEB48A8-01E9-4EFF-A8BB-2CF4E7AEC137}"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E732E089-553F-4B20-8783-90BC359ED15D}" type="presOf" srcId="{A1DBE32F-E40F-4067-8779-4960A7357043}" destId="{C66F8E99-0775-4342-8232-EC34DC51C01B}"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63ADED7C-A914-478A-82F8-5A2C339D850A}" type="presOf" srcId="{C4B8F3DF-F56B-4584-9D81-AC4C83508454}" destId="{DA743DAE-8265-461E-AE77-F676AE17BC3F}" srcOrd="0" destOrd="0" presId="urn:microsoft.com/office/officeart/2005/8/layout/hChevron3"/>
    <dgm:cxn modelId="{49719CFE-18CE-4CCA-AF48-DEAF003249CA}" type="presOf" srcId="{2C6B7D4E-D540-4D45-960E-5F9567C13598}" destId="{1D2F8B43-3C07-43B4-AE8A-7A966CE32553}"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D2714874-5EF2-48C2-87BD-EDE71F5C3BE8}" srcId="{A7268213-3887-4625-B13A-2226D9021E87}" destId="{2C6B7D4E-D540-4D45-960E-5F9567C13598}" srcOrd="5" destOrd="0" parTransId="{93B7F128-B0D8-4530-BCD2-EA3B0F378D63}" sibTransId="{06EAACBB-DEA3-4A8C-9290-69D656321C25}"/>
    <dgm:cxn modelId="{FA745061-E5E1-4A8A-B319-5D4F70668753}" srcId="{A7268213-3887-4625-B13A-2226D9021E87}" destId="{37790B37-9F35-40CC-BF3D-9A2D46914BA1}" srcOrd="3" destOrd="0" parTransId="{3FEF5C00-03CC-48FA-BF37-6382B1350264}" sibTransId="{22A19577-B9EE-43F5-946F-B4281A07D79D}"/>
    <dgm:cxn modelId="{8AE6EEE1-ACDF-4B83-85D3-52AB4738D9E1}" type="presOf" srcId="{6AA80DB3-05AE-4867-8B27-BAD9A3C735D8}" destId="{AEA3847B-5515-458F-8764-AD5DB0A810D0}" srcOrd="0" destOrd="0" presId="urn:microsoft.com/office/officeart/2005/8/layout/hChevron3"/>
    <dgm:cxn modelId="{AFDD310B-F66D-466D-8CBC-16C787A99362}" type="presOf" srcId="{37790B37-9F35-40CC-BF3D-9A2D46914BA1}" destId="{712351F8-787B-4C8F-983D-D19B7C3C326E}" srcOrd="0" destOrd="0" presId="urn:microsoft.com/office/officeart/2005/8/layout/hChevron3"/>
    <dgm:cxn modelId="{208A8514-1A79-4728-8B4B-52F378045CAD}" type="presParOf" srcId="{90D325A6-567B-49BF-AEA7-F22E613022D0}" destId="{AEA3847B-5515-458F-8764-AD5DB0A810D0}" srcOrd="0" destOrd="0" presId="urn:microsoft.com/office/officeart/2005/8/layout/hChevron3"/>
    <dgm:cxn modelId="{0B2B6C42-2E7B-483B-A452-B62FF45852A1}" type="presParOf" srcId="{90D325A6-567B-49BF-AEA7-F22E613022D0}" destId="{E850EBAE-50E9-483A-86BE-E674B07742D6}" srcOrd="1" destOrd="0" presId="urn:microsoft.com/office/officeart/2005/8/layout/hChevron3"/>
    <dgm:cxn modelId="{92D4821E-9B62-4314-BC17-4C93393EB19D}" type="presParOf" srcId="{90D325A6-567B-49BF-AEA7-F22E613022D0}" destId="{DA743DAE-8265-461E-AE77-F676AE17BC3F}" srcOrd="2" destOrd="0" presId="urn:microsoft.com/office/officeart/2005/8/layout/hChevron3"/>
    <dgm:cxn modelId="{7B5188D6-BA96-4468-8A2D-8AD544EF2C06}" type="presParOf" srcId="{90D325A6-567B-49BF-AEA7-F22E613022D0}" destId="{556B7799-8FFC-4D7D-83E0-8D2027BCAF6B}" srcOrd="3" destOrd="0" presId="urn:microsoft.com/office/officeart/2005/8/layout/hChevron3"/>
    <dgm:cxn modelId="{139D5494-6D12-4EB5-A89D-574DA3175236}" type="presParOf" srcId="{90D325A6-567B-49BF-AEA7-F22E613022D0}" destId="{C66F8E99-0775-4342-8232-EC34DC51C01B}" srcOrd="4" destOrd="0" presId="urn:microsoft.com/office/officeart/2005/8/layout/hChevron3"/>
    <dgm:cxn modelId="{8C6F2CD4-6E92-4BAF-8456-C57547EF7627}" type="presParOf" srcId="{90D325A6-567B-49BF-AEA7-F22E613022D0}" destId="{CE18135A-B85E-4FE7-BACF-91A1BE409727}" srcOrd="5" destOrd="0" presId="urn:microsoft.com/office/officeart/2005/8/layout/hChevron3"/>
    <dgm:cxn modelId="{D6504462-FEDE-4D18-BD93-51A161ADCDD1}" type="presParOf" srcId="{90D325A6-567B-49BF-AEA7-F22E613022D0}" destId="{712351F8-787B-4C8F-983D-D19B7C3C326E}" srcOrd="6" destOrd="0" presId="urn:microsoft.com/office/officeart/2005/8/layout/hChevron3"/>
    <dgm:cxn modelId="{19C71318-8296-4FA5-98F3-C874D3B4E928}" type="presParOf" srcId="{90D325A6-567B-49BF-AEA7-F22E613022D0}" destId="{8D6615FB-A04E-4FB7-A59E-5EC3BA7FC476}" srcOrd="7" destOrd="0" presId="urn:microsoft.com/office/officeart/2005/8/layout/hChevron3"/>
    <dgm:cxn modelId="{21A7A99F-1FBD-4B68-BC8D-95FFFF8505B4}" type="presParOf" srcId="{90D325A6-567B-49BF-AEA7-F22E613022D0}" destId="{BEEB48A8-01E9-4EFF-A8BB-2CF4E7AEC137}" srcOrd="8" destOrd="0" presId="urn:microsoft.com/office/officeart/2005/8/layout/hChevron3"/>
    <dgm:cxn modelId="{8892A53E-61BD-4C24-80FC-13E4A9F9C29B}" type="presParOf" srcId="{90D325A6-567B-49BF-AEA7-F22E613022D0}" destId="{5845554A-B2B1-42C3-842F-F2E957410BE0}" srcOrd="9" destOrd="0" presId="urn:microsoft.com/office/officeart/2005/8/layout/hChevron3"/>
    <dgm:cxn modelId="{C8938BD1-7B3C-4B1B-987B-6006FDC58805}"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B358EB2-1542-4DEC-9BA4-66BBD27C608D}" type="doc">
      <dgm:prSet loTypeId="urn:microsoft.com/office/officeart/2008/layout/PictureAccentList" loCatId="picture" qsTypeId="urn:microsoft.com/office/officeart/2005/8/quickstyle/simple1" qsCatId="simple" csTypeId="urn:microsoft.com/office/officeart/2005/8/colors/accent1_2" csCatId="accent1" phldr="0"/>
      <dgm:spPr/>
      <dgm:t>
        <a:bodyPr/>
        <a:lstStyle/>
        <a:p>
          <a:endParaRPr lang="en-US"/>
        </a:p>
      </dgm:t>
    </dgm:pt>
    <dgm:pt modelId="{6E961192-7B71-4A80-9310-CD8AA66F06D7}" type="pres">
      <dgm:prSet presAssocID="{6B358EB2-1542-4DEC-9BA4-66BBD27C608D}" presName="layout" presStyleCnt="0">
        <dgm:presLayoutVars>
          <dgm:chMax/>
          <dgm:chPref/>
          <dgm:dir/>
          <dgm:animOne val="branch"/>
          <dgm:animLvl val="lvl"/>
          <dgm:resizeHandles/>
        </dgm:presLayoutVars>
      </dgm:prSet>
      <dgm:spPr/>
      <dgm:t>
        <a:bodyPr/>
        <a:lstStyle/>
        <a:p>
          <a:endParaRPr lang="en-US"/>
        </a:p>
      </dgm:t>
    </dgm:pt>
  </dgm:ptLst>
  <dgm:cxnLst>
    <dgm:cxn modelId="{3A3008F7-750E-4648-AF0E-FBB32E661D5E}" type="presOf" srcId="{6B358EB2-1542-4DEC-9BA4-66BBD27C608D}" destId="{6E961192-7B71-4A80-9310-CD8AA66F06D7}" srcOrd="0"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2F8EC2-243F-4E07-A64F-704E0FDC5702}"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86072C53-4C32-4C18-9B4C-09977B933A99}">
      <dgm:prSet phldrT="[Text]" custT="1">
        <dgm:style>
          <a:lnRef idx="2">
            <a:schemeClr val="accent2"/>
          </a:lnRef>
          <a:fillRef idx="1">
            <a:schemeClr val="lt1"/>
          </a:fillRef>
          <a:effectRef idx="0">
            <a:schemeClr val="accent2"/>
          </a:effectRef>
          <a:fontRef idx="minor">
            <a:schemeClr val="dk1"/>
          </a:fontRef>
        </dgm:style>
      </dgm:prSet>
      <dgm:spPr>
        <a:ln w="38100"/>
      </dgm:spPr>
      <dgm:t>
        <a:bodyPr/>
        <a:lstStyle/>
        <a:p>
          <a:r>
            <a:rPr lang="fa-IR" sz="2500" b="1" dirty="0" smtClean="0">
              <a:solidFill>
                <a:schemeClr val="tx1"/>
              </a:solidFill>
              <a:cs typeface="B Nazanin" panose="00000400000000000000" pitchFamily="2" charset="-78"/>
            </a:rPr>
            <a:t>رویکردهای مختلف علمی نسبت به حس تعلق</a:t>
          </a:r>
          <a:endParaRPr lang="en-US" sz="2500" b="1" dirty="0">
            <a:solidFill>
              <a:schemeClr val="tx1"/>
            </a:solidFill>
            <a:cs typeface="B Nazanin" panose="00000400000000000000" pitchFamily="2" charset="-78"/>
          </a:endParaRPr>
        </a:p>
      </dgm:t>
    </dgm:pt>
    <dgm:pt modelId="{83EC75FA-47C8-47F1-92BF-9EA488B12513}" type="parTrans" cxnId="{B999E075-4E42-407D-A05D-51869AB9A669}">
      <dgm:prSet/>
      <dgm:spPr/>
      <dgm:t>
        <a:bodyPr/>
        <a:lstStyle/>
        <a:p>
          <a:endParaRPr lang="en-US"/>
        </a:p>
      </dgm:t>
    </dgm:pt>
    <dgm:pt modelId="{E840708B-172C-48EF-851D-CB3373C6A411}" type="sibTrans" cxnId="{B999E075-4E42-407D-A05D-51869AB9A669}">
      <dgm:prSet/>
      <dgm:spPr/>
      <dgm:t>
        <a:bodyPr/>
        <a:lstStyle/>
        <a:p>
          <a:endParaRPr lang="en-US"/>
        </a:p>
      </dgm:t>
    </dgm:pt>
    <dgm:pt modelId="{D97E471E-E319-4214-B828-D81C04006731}">
      <dgm:prSet phldrT="[Text]" custT="1">
        <dgm:style>
          <a:lnRef idx="2">
            <a:schemeClr val="accent2"/>
          </a:lnRef>
          <a:fillRef idx="1">
            <a:schemeClr val="lt1"/>
          </a:fillRef>
          <a:effectRef idx="0">
            <a:schemeClr val="accent2"/>
          </a:effectRef>
          <a:fontRef idx="minor">
            <a:schemeClr val="dk1"/>
          </a:fontRef>
        </dgm:style>
      </dgm:prSet>
      <dgm:spPr>
        <a:ln w="38100"/>
      </dgm:spPr>
      <dgm:t>
        <a:bodyPr/>
        <a:lstStyle/>
        <a:p>
          <a:r>
            <a:rPr lang="fa-IR" sz="2000" b="0" dirty="0" smtClean="0">
              <a:solidFill>
                <a:schemeClr val="tx1"/>
              </a:solidFill>
              <a:cs typeface="B Nazanin" panose="00000400000000000000" pitchFamily="2" charset="-78"/>
            </a:rPr>
            <a:t>رویکرد معرفت شناسی</a:t>
          </a:r>
          <a:endParaRPr lang="en-US" sz="2000" b="0" dirty="0">
            <a:solidFill>
              <a:schemeClr val="tx1"/>
            </a:solidFill>
            <a:cs typeface="B Nazanin" panose="00000400000000000000" pitchFamily="2" charset="-78"/>
          </a:endParaRPr>
        </a:p>
      </dgm:t>
    </dgm:pt>
    <dgm:pt modelId="{E1B9790E-5555-4A81-97F4-87A833ED7828}" type="parTrans" cxnId="{31C46BE8-6230-45A6-8F53-36403FCB93C3}">
      <dgm:prSet/>
      <dgm:spPr/>
      <dgm:t>
        <a:bodyPr/>
        <a:lstStyle/>
        <a:p>
          <a:endParaRPr lang="en-US"/>
        </a:p>
      </dgm:t>
    </dgm:pt>
    <dgm:pt modelId="{93A96483-DB62-42B7-9A42-FD656887065D}" type="sibTrans" cxnId="{31C46BE8-6230-45A6-8F53-36403FCB93C3}">
      <dgm:prSet/>
      <dgm:spPr/>
      <dgm:t>
        <a:bodyPr/>
        <a:lstStyle/>
        <a:p>
          <a:endParaRPr lang="en-US"/>
        </a:p>
      </dgm:t>
    </dgm:pt>
    <dgm:pt modelId="{804C6727-5F14-444F-B1D5-E4F21851A04C}">
      <dgm:prSet phldrT="[Text]" custT="1">
        <dgm:style>
          <a:lnRef idx="2">
            <a:schemeClr val="accent2"/>
          </a:lnRef>
          <a:fillRef idx="1">
            <a:schemeClr val="lt1"/>
          </a:fillRef>
          <a:effectRef idx="0">
            <a:schemeClr val="accent2"/>
          </a:effectRef>
          <a:fontRef idx="minor">
            <a:schemeClr val="dk1"/>
          </a:fontRef>
        </dgm:style>
      </dgm:prSet>
      <dgm:spPr>
        <a:ln w="38100"/>
      </dgm:spPr>
      <dgm:t>
        <a:bodyPr/>
        <a:lstStyle/>
        <a:p>
          <a:r>
            <a:rPr lang="fa-IR" sz="2000" b="0" dirty="0" smtClean="0">
              <a:solidFill>
                <a:schemeClr val="tx1"/>
              </a:solidFill>
              <a:cs typeface="B Nazanin" panose="00000400000000000000" pitchFamily="2" charset="-78"/>
            </a:rPr>
            <a:t>روانشناسان محیطی</a:t>
          </a:r>
        </a:p>
        <a:p>
          <a:r>
            <a:rPr lang="fa-IR" sz="1200" b="0" dirty="0" smtClean="0">
              <a:solidFill>
                <a:schemeClr val="tx1"/>
              </a:solidFill>
              <a:cs typeface="B Nazanin" panose="00000400000000000000" pitchFamily="2" charset="-78"/>
            </a:rPr>
            <a:t>(رویکردهای شناختی،اجتماعی و احساسی)</a:t>
          </a:r>
          <a:endParaRPr lang="en-US" sz="1200" b="0" dirty="0">
            <a:solidFill>
              <a:schemeClr val="tx1"/>
            </a:solidFill>
            <a:cs typeface="B Nazanin" panose="00000400000000000000" pitchFamily="2" charset="-78"/>
          </a:endParaRPr>
        </a:p>
      </dgm:t>
    </dgm:pt>
    <dgm:pt modelId="{BB10C3C9-9507-4336-9DA2-106A3F6B44CF}" type="parTrans" cxnId="{80CA9759-8776-4944-A42A-AAC5114590EB}">
      <dgm:prSet/>
      <dgm:spPr/>
      <dgm:t>
        <a:bodyPr/>
        <a:lstStyle/>
        <a:p>
          <a:endParaRPr lang="en-US"/>
        </a:p>
      </dgm:t>
    </dgm:pt>
    <dgm:pt modelId="{1A2621B0-6519-4801-A283-12C2530CD4BB}" type="sibTrans" cxnId="{80CA9759-8776-4944-A42A-AAC5114590EB}">
      <dgm:prSet/>
      <dgm:spPr/>
      <dgm:t>
        <a:bodyPr/>
        <a:lstStyle/>
        <a:p>
          <a:endParaRPr lang="en-US"/>
        </a:p>
      </dgm:t>
    </dgm:pt>
    <dgm:pt modelId="{E214FCCC-789E-4BF4-8FFD-DF5BE152004F}">
      <dgm:prSet phldrT="[Text]" custT="1">
        <dgm:style>
          <a:lnRef idx="2">
            <a:schemeClr val="accent2"/>
          </a:lnRef>
          <a:fillRef idx="1">
            <a:schemeClr val="lt1"/>
          </a:fillRef>
          <a:effectRef idx="0">
            <a:schemeClr val="accent2"/>
          </a:effectRef>
          <a:fontRef idx="minor">
            <a:schemeClr val="dk1"/>
          </a:fontRef>
        </dgm:style>
      </dgm:prSet>
      <dgm:spPr>
        <a:ln w="38100"/>
      </dgm:spPr>
      <dgm:t>
        <a:bodyPr/>
        <a:lstStyle/>
        <a:p>
          <a:r>
            <a:rPr lang="fa-IR" sz="2000" b="0" dirty="0" smtClean="0">
              <a:solidFill>
                <a:schemeClr val="tx1"/>
              </a:solidFill>
              <a:cs typeface="B Nazanin" panose="00000400000000000000" pitchFamily="2" charset="-78"/>
            </a:rPr>
            <a:t>پدیدارشناسان</a:t>
          </a:r>
          <a:endParaRPr lang="en-US" sz="2000" b="0" dirty="0">
            <a:solidFill>
              <a:schemeClr val="tx1"/>
            </a:solidFill>
            <a:cs typeface="B Nazanin" panose="00000400000000000000" pitchFamily="2" charset="-78"/>
          </a:endParaRPr>
        </a:p>
      </dgm:t>
    </dgm:pt>
    <dgm:pt modelId="{DF6FC5C2-3828-4B71-BD38-EEBB56010164}" type="parTrans" cxnId="{A10A4E7F-9EC4-4688-9D2E-F10DF6A1C707}">
      <dgm:prSet/>
      <dgm:spPr/>
      <dgm:t>
        <a:bodyPr/>
        <a:lstStyle/>
        <a:p>
          <a:endParaRPr lang="en-US"/>
        </a:p>
      </dgm:t>
    </dgm:pt>
    <dgm:pt modelId="{C631AB68-12CF-4F58-BAF6-90C69736EF54}" type="sibTrans" cxnId="{A10A4E7F-9EC4-4688-9D2E-F10DF6A1C707}">
      <dgm:prSet/>
      <dgm:spPr/>
      <dgm:t>
        <a:bodyPr/>
        <a:lstStyle/>
        <a:p>
          <a:endParaRPr lang="en-US"/>
        </a:p>
      </dgm:t>
    </dgm:pt>
    <dgm:pt modelId="{7E235F62-1355-49A2-B660-12FA456A7716}">
      <dgm:prSet phldrT="[Text]" custT="1">
        <dgm:style>
          <a:lnRef idx="2">
            <a:schemeClr val="accent2"/>
          </a:lnRef>
          <a:fillRef idx="1">
            <a:schemeClr val="lt1"/>
          </a:fillRef>
          <a:effectRef idx="0">
            <a:schemeClr val="accent2"/>
          </a:effectRef>
          <a:fontRef idx="minor">
            <a:schemeClr val="dk1"/>
          </a:fontRef>
        </dgm:style>
      </dgm:prSet>
      <dgm:spPr>
        <a:ln w="38100"/>
      </dgm:spPr>
      <dgm:t>
        <a:bodyPr/>
        <a:lstStyle/>
        <a:p>
          <a:r>
            <a:rPr lang="fa-IR" sz="2000" b="0" dirty="0" smtClean="0">
              <a:solidFill>
                <a:schemeClr val="tx1"/>
              </a:solidFill>
              <a:cs typeface="B Nazanin" panose="00000400000000000000" pitchFamily="2" charset="-78"/>
            </a:rPr>
            <a:t>رویکرد هستی شناسی</a:t>
          </a:r>
          <a:endParaRPr lang="en-US" sz="2000" b="0" dirty="0">
            <a:solidFill>
              <a:schemeClr val="tx1"/>
            </a:solidFill>
            <a:cs typeface="B Nazanin" panose="00000400000000000000" pitchFamily="2" charset="-78"/>
          </a:endParaRPr>
        </a:p>
      </dgm:t>
    </dgm:pt>
    <dgm:pt modelId="{F71E61F2-74CB-4AB1-BE06-976E9CA94CC4}" type="parTrans" cxnId="{CA7154BD-3532-48BB-898E-F8AF8ED0457B}">
      <dgm:prSet/>
      <dgm:spPr/>
      <dgm:t>
        <a:bodyPr/>
        <a:lstStyle/>
        <a:p>
          <a:endParaRPr lang="en-US"/>
        </a:p>
      </dgm:t>
    </dgm:pt>
    <dgm:pt modelId="{B3F2E524-323B-4BA9-9C4E-A29F368F283F}" type="sibTrans" cxnId="{CA7154BD-3532-48BB-898E-F8AF8ED0457B}">
      <dgm:prSet/>
      <dgm:spPr/>
      <dgm:t>
        <a:bodyPr/>
        <a:lstStyle/>
        <a:p>
          <a:endParaRPr lang="en-US"/>
        </a:p>
      </dgm:t>
    </dgm:pt>
    <dgm:pt modelId="{4A219EF3-CA3F-40CB-AFA6-AED90E5C89C8}">
      <dgm:prSet phldrT="[Text]" custT="1">
        <dgm:style>
          <a:lnRef idx="2">
            <a:schemeClr val="accent2"/>
          </a:lnRef>
          <a:fillRef idx="1">
            <a:schemeClr val="lt1"/>
          </a:fillRef>
          <a:effectRef idx="0">
            <a:schemeClr val="accent2"/>
          </a:effectRef>
          <a:fontRef idx="minor">
            <a:schemeClr val="dk1"/>
          </a:fontRef>
        </dgm:style>
      </dgm:prSet>
      <dgm:spPr>
        <a:ln w="38100"/>
      </dgm:spPr>
      <dgm:t>
        <a:bodyPr/>
        <a:lstStyle/>
        <a:p>
          <a:r>
            <a:rPr lang="fa-IR" sz="2000" b="0" dirty="0" smtClean="0">
              <a:solidFill>
                <a:schemeClr val="tx1"/>
              </a:solidFill>
              <a:cs typeface="B Nazanin" panose="00000400000000000000" pitchFamily="2" charset="-78"/>
            </a:rPr>
            <a:t>تاکید بر نیازهای انسانی</a:t>
          </a:r>
          <a:endParaRPr lang="en-US" sz="2000" b="0" dirty="0">
            <a:solidFill>
              <a:schemeClr val="tx1"/>
            </a:solidFill>
            <a:cs typeface="B Nazanin" panose="00000400000000000000" pitchFamily="2" charset="-78"/>
          </a:endParaRPr>
        </a:p>
      </dgm:t>
    </dgm:pt>
    <dgm:pt modelId="{591F02E3-3C9E-4524-9F43-799D52E6AE3D}" type="parTrans" cxnId="{6B0A5868-BAE1-4EA2-B942-EC176BDE15C2}">
      <dgm:prSet/>
      <dgm:spPr/>
      <dgm:t>
        <a:bodyPr/>
        <a:lstStyle/>
        <a:p>
          <a:endParaRPr lang="en-US"/>
        </a:p>
      </dgm:t>
    </dgm:pt>
    <dgm:pt modelId="{7D521BA2-7C47-4892-9943-9821CBD143D3}" type="sibTrans" cxnId="{6B0A5868-BAE1-4EA2-B942-EC176BDE15C2}">
      <dgm:prSet/>
      <dgm:spPr/>
      <dgm:t>
        <a:bodyPr/>
        <a:lstStyle/>
        <a:p>
          <a:endParaRPr lang="en-US"/>
        </a:p>
      </dgm:t>
    </dgm:pt>
    <dgm:pt modelId="{B9AC08AC-9CCE-4A4A-8AC7-A8BBDCF1BA8F}" type="pres">
      <dgm:prSet presAssocID="{9E2F8EC2-243F-4E07-A64F-704E0FDC5702}" presName="Name0" presStyleCnt="0">
        <dgm:presLayoutVars>
          <dgm:chPref val="1"/>
          <dgm:dir/>
          <dgm:animOne val="branch"/>
          <dgm:animLvl val="lvl"/>
          <dgm:resizeHandles/>
        </dgm:presLayoutVars>
      </dgm:prSet>
      <dgm:spPr/>
      <dgm:t>
        <a:bodyPr/>
        <a:lstStyle/>
        <a:p>
          <a:pPr rtl="1"/>
          <a:endParaRPr lang="fa-IR"/>
        </a:p>
      </dgm:t>
    </dgm:pt>
    <dgm:pt modelId="{D5D16B0A-AB1C-4E34-9B78-257DF7B1F6A4}" type="pres">
      <dgm:prSet presAssocID="{86072C53-4C32-4C18-9B4C-09977B933A99}" presName="vertOne" presStyleCnt="0"/>
      <dgm:spPr/>
    </dgm:pt>
    <dgm:pt modelId="{7AF9D000-8262-492F-B064-7E0A07848C49}" type="pres">
      <dgm:prSet presAssocID="{86072C53-4C32-4C18-9B4C-09977B933A99}" presName="txOne" presStyleLbl="node0" presStyleIdx="0" presStyleCnt="1" custLinFactY="-3705" custLinFactNeighborX="8839" custLinFactNeighborY="-100000">
        <dgm:presLayoutVars>
          <dgm:chPref val="3"/>
        </dgm:presLayoutVars>
      </dgm:prSet>
      <dgm:spPr/>
      <dgm:t>
        <a:bodyPr/>
        <a:lstStyle/>
        <a:p>
          <a:pPr rtl="1"/>
          <a:endParaRPr lang="fa-IR"/>
        </a:p>
      </dgm:t>
    </dgm:pt>
    <dgm:pt modelId="{2DB8B0ED-02A5-4ED9-8878-6E92EF54F11A}" type="pres">
      <dgm:prSet presAssocID="{86072C53-4C32-4C18-9B4C-09977B933A99}" presName="parTransOne" presStyleCnt="0"/>
      <dgm:spPr/>
    </dgm:pt>
    <dgm:pt modelId="{9E76BEDD-8672-492C-967E-D1F2C3CBC004}" type="pres">
      <dgm:prSet presAssocID="{86072C53-4C32-4C18-9B4C-09977B933A99}" presName="horzOne" presStyleCnt="0"/>
      <dgm:spPr/>
    </dgm:pt>
    <dgm:pt modelId="{3B3AA405-6B64-4EAD-B7A8-E663FEFDF8E6}" type="pres">
      <dgm:prSet presAssocID="{D97E471E-E319-4214-B828-D81C04006731}" presName="vertTwo" presStyleCnt="0"/>
      <dgm:spPr/>
    </dgm:pt>
    <dgm:pt modelId="{F9AB843E-1612-43C1-A174-9F9D3D7AACAE}" type="pres">
      <dgm:prSet presAssocID="{D97E471E-E319-4214-B828-D81C04006731}" presName="txTwo" presStyleLbl="node2" presStyleIdx="0" presStyleCnt="2">
        <dgm:presLayoutVars>
          <dgm:chPref val="3"/>
        </dgm:presLayoutVars>
      </dgm:prSet>
      <dgm:spPr/>
      <dgm:t>
        <a:bodyPr/>
        <a:lstStyle/>
        <a:p>
          <a:endParaRPr lang="en-US"/>
        </a:p>
      </dgm:t>
    </dgm:pt>
    <dgm:pt modelId="{1460F81F-C6DA-4B67-B5B7-BE498BF1FF22}" type="pres">
      <dgm:prSet presAssocID="{D97E471E-E319-4214-B828-D81C04006731}" presName="parTransTwo" presStyleCnt="0"/>
      <dgm:spPr/>
    </dgm:pt>
    <dgm:pt modelId="{35EBBC99-62BA-4B3E-9159-1D5F61B0B166}" type="pres">
      <dgm:prSet presAssocID="{D97E471E-E319-4214-B828-D81C04006731}" presName="horzTwo" presStyleCnt="0"/>
      <dgm:spPr/>
    </dgm:pt>
    <dgm:pt modelId="{6BC32401-4734-48E3-BFF2-30D38CB70D43}" type="pres">
      <dgm:prSet presAssocID="{804C6727-5F14-444F-B1D5-E4F21851A04C}" presName="vertThree" presStyleCnt="0"/>
      <dgm:spPr/>
    </dgm:pt>
    <dgm:pt modelId="{8791CF23-0091-44C6-8E9D-D4B5DC3BC024}" type="pres">
      <dgm:prSet presAssocID="{804C6727-5F14-444F-B1D5-E4F21851A04C}" presName="txThree" presStyleLbl="node3" presStyleIdx="0" presStyleCnt="3">
        <dgm:presLayoutVars>
          <dgm:chPref val="3"/>
        </dgm:presLayoutVars>
      </dgm:prSet>
      <dgm:spPr/>
      <dgm:t>
        <a:bodyPr/>
        <a:lstStyle/>
        <a:p>
          <a:pPr rtl="1"/>
          <a:endParaRPr lang="fa-IR"/>
        </a:p>
      </dgm:t>
    </dgm:pt>
    <dgm:pt modelId="{2E4DA4F6-AA59-4E5A-ADDC-25E06C2212E6}" type="pres">
      <dgm:prSet presAssocID="{804C6727-5F14-444F-B1D5-E4F21851A04C}" presName="horzThree" presStyleCnt="0"/>
      <dgm:spPr/>
    </dgm:pt>
    <dgm:pt modelId="{BBA0DA4D-91BF-418B-89F5-DFFCBE1D0D06}" type="pres">
      <dgm:prSet presAssocID="{1A2621B0-6519-4801-A283-12C2530CD4BB}" presName="sibSpaceThree" presStyleCnt="0"/>
      <dgm:spPr/>
    </dgm:pt>
    <dgm:pt modelId="{2837369B-0202-4AFA-B2FB-D3475DAEACA8}" type="pres">
      <dgm:prSet presAssocID="{E214FCCC-789E-4BF4-8FFD-DF5BE152004F}" presName="vertThree" presStyleCnt="0"/>
      <dgm:spPr/>
    </dgm:pt>
    <dgm:pt modelId="{C6BC9367-88E7-461F-A35F-BFD4AE8BC285}" type="pres">
      <dgm:prSet presAssocID="{E214FCCC-789E-4BF4-8FFD-DF5BE152004F}" presName="txThree" presStyleLbl="node3" presStyleIdx="1" presStyleCnt="3">
        <dgm:presLayoutVars>
          <dgm:chPref val="3"/>
        </dgm:presLayoutVars>
      </dgm:prSet>
      <dgm:spPr/>
      <dgm:t>
        <a:bodyPr/>
        <a:lstStyle/>
        <a:p>
          <a:pPr rtl="1"/>
          <a:endParaRPr lang="fa-IR"/>
        </a:p>
      </dgm:t>
    </dgm:pt>
    <dgm:pt modelId="{95C92219-949D-46B0-B83D-F4E545831962}" type="pres">
      <dgm:prSet presAssocID="{E214FCCC-789E-4BF4-8FFD-DF5BE152004F}" presName="horzThree" presStyleCnt="0"/>
      <dgm:spPr/>
    </dgm:pt>
    <dgm:pt modelId="{BD490055-14E2-4875-90F6-960903265369}" type="pres">
      <dgm:prSet presAssocID="{93A96483-DB62-42B7-9A42-FD656887065D}" presName="sibSpaceTwo" presStyleCnt="0"/>
      <dgm:spPr/>
    </dgm:pt>
    <dgm:pt modelId="{4E8EE25B-6ED3-4226-A313-383391A09BC3}" type="pres">
      <dgm:prSet presAssocID="{7E235F62-1355-49A2-B660-12FA456A7716}" presName="vertTwo" presStyleCnt="0"/>
      <dgm:spPr/>
    </dgm:pt>
    <dgm:pt modelId="{0F783316-48B6-4C30-AFC6-28D8A17D064A}" type="pres">
      <dgm:prSet presAssocID="{7E235F62-1355-49A2-B660-12FA456A7716}" presName="txTwo" presStyleLbl="node2" presStyleIdx="1" presStyleCnt="2">
        <dgm:presLayoutVars>
          <dgm:chPref val="3"/>
        </dgm:presLayoutVars>
      </dgm:prSet>
      <dgm:spPr/>
      <dgm:t>
        <a:bodyPr/>
        <a:lstStyle/>
        <a:p>
          <a:pPr rtl="1"/>
          <a:endParaRPr lang="fa-IR"/>
        </a:p>
      </dgm:t>
    </dgm:pt>
    <dgm:pt modelId="{49B7FFE4-921F-4CA8-91FB-98A3FDA3EF98}" type="pres">
      <dgm:prSet presAssocID="{7E235F62-1355-49A2-B660-12FA456A7716}" presName="parTransTwo" presStyleCnt="0"/>
      <dgm:spPr/>
    </dgm:pt>
    <dgm:pt modelId="{04A62D8B-3474-4288-86CF-A7FE6174FF09}" type="pres">
      <dgm:prSet presAssocID="{7E235F62-1355-49A2-B660-12FA456A7716}" presName="horzTwo" presStyleCnt="0"/>
      <dgm:spPr/>
    </dgm:pt>
    <dgm:pt modelId="{0DAB611D-789C-4D4F-8E58-4063E78D8B5D}" type="pres">
      <dgm:prSet presAssocID="{4A219EF3-CA3F-40CB-AFA6-AED90E5C89C8}" presName="vertThree" presStyleCnt="0"/>
      <dgm:spPr/>
    </dgm:pt>
    <dgm:pt modelId="{84FDE4DB-0762-48DE-B42C-3A388E5B0027}" type="pres">
      <dgm:prSet presAssocID="{4A219EF3-CA3F-40CB-AFA6-AED90E5C89C8}" presName="txThree" presStyleLbl="node3" presStyleIdx="2" presStyleCnt="3">
        <dgm:presLayoutVars>
          <dgm:chPref val="3"/>
        </dgm:presLayoutVars>
      </dgm:prSet>
      <dgm:spPr/>
      <dgm:t>
        <a:bodyPr/>
        <a:lstStyle/>
        <a:p>
          <a:pPr rtl="1"/>
          <a:endParaRPr lang="fa-IR"/>
        </a:p>
      </dgm:t>
    </dgm:pt>
    <dgm:pt modelId="{69AEC1F1-D906-4FAB-8BDC-AD64774FDB71}" type="pres">
      <dgm:prSet presAssocID="{4A219EF3-CA3F-40CB-AFA6-AED90E5C89C8}" presName="horzThree" presStyleCnt="0"/>
      <dgm:spPr/>
    </dgm:pt>
  </dgm:ptLst>
  <dgm:cxnLst>
    <dgm:cxn modelId="{80CA9759-8776-4944-A42A-AAC5114590EB}" srcId="{D97E471E-E319-4214-B828-D81C04006731}" destId="{804C6727-5F14-444F-B1D5-E4F21851A04C}" srcOrd="0" destOrd="0" parTransId="{BB10C3C9-9507-4336-9DA2-106A3F6B44CF}" sibTransId="{1A2621B0-6519-4801-A283-12C2530CD4BB}"/>
    <dgm:cxn modelId="{7032F095-8201-486B-B150-B0975D5FF0F7}" type="presOf" srcId="{4A219EF3-CA3F-40CB-AFA6-AED90E5C89C8}" destId="{84FDE4DB-0762-48DE-B42C-3A388E5B0027}" srcOrd="0" destOrd="0" presId="urn:microsoft.com/office/officeart/2005/8/layout/hierarchy4"/>
    <dgm:cxn modelId="{B999E075-4E42-407D-A05D-51869AB9A669}" srcId="{9E2F8EC2-243F-4E07-A64F-704E0FDC5702}" destId="{86072C53-4C32-4C18-9B4C-09977B933A99}" srcOrd="0" destOrd="0" parTransId="{83EC75FA-47C8-47F1-92BF-9EA488B12513}" sibTransId="{E840708B-172C-48EF-851D-CB3373C6A411}"/>
    <dgm:cxn modelId="{6FE84AC9-3C6F-4001-BD4D-F0C9B70E580D}" type="presOf" srcId="{7E235F62-1355-49A2-B660-12FA456A7716}" destId="{0F783316-48B6-4C30-AFC6-28D8A17D064A}" srcOrd="0" destOrd="0" presId="urn:microsoft.com/office/officeart/2005/8/layout/hierarchy4"/>
    <dgm:cxn modelId="{C216DA94-49DD-4B72-A60C-BB5C9C4EA9FB}" type="presOf" srcId="{9E2F8EC2-243F-4E07-A64F-704E0FDC5702}" destId="{B9AC08AC-9CCE-4A4A-8AC7-A8BBDCF1BA8F}" srcOrd="0" destOrd="0" presId="urn:microsoft.com/office/officeart/2005/8/layout/hierarchy4"/>
    <dgm:cxn modelId="{B5B8862E-D609-4D8B-A625-0B93B7591460}" type="presOf" srcId="{E214FCCC-789E-4BF4-8FFD-DF5BE152004F}" destId="{C6BC9367-88E7-461F-A35F-BFD4AE8BC285}" srcOrd="0" destOrd="0" presId="urn:microsoft.com/office/officeart/2005/8/layout/hierarchy4"/>
    <dgm:cxn modelId="{A10A4E7F-9EC4-4688-9D2E-F10DF6A1C707}" srcId="{D97E471E-E319-4214-B828-D81C04006731}" destId="{E214FCCC-789E-4BF4-8FFD-DF5BE152004F}" srcOrd="1" destOrd="0" parTransId="{DF6FC5C2-3828-4B71-BD38-EEBB56010164}" sibTransId="{C631AB68-12CF-4F58-BAF6-90C69736EF54}"/>
    <dgm:cxn modelId="{6B0A5868-BAE1-4EA2-B942-EC176BDE15C2}" srcId="{7E235F62-1355-49A2-B660-12FA456A7716}" destId="{4A219EF3-CA3F-40CB-AFA6-AED90E5C89C8}" srcOrd="0" destOrd="0" parTransId="{591F02E3-3C9E-4524-9F43-799D52E6AE3D}" sibTransId="{7D521BA2-7C47-4892-9943-9821CBD143D3}"/>
    <dgm:cxn modelId="{CA7154BD-3532-48BB-898E-F8AF8ED0457B}" srcId="{86072C53-4C32-4C18-9B4C-09977B933A99}" destId="{7E235F62-1355-49A2-B660-12FA456A7716}" srcOrd="1" destOrd="0" parTransId="{F71E61F2-74CB-4AB1-BE06-976E9CA94CC4}" sibTransId="{B3F2E524-323B-4BA9-9C4E-A29F368F283F}"/>
    <dgm:cxn modelId="{89F4079A-8DBB-4F83-9698-214412F7FD8F}" type="presOf" srcId="{D97E471E-E319-4214-B828-D81C04006731}" destId="{F9AB843E-1612-43C1-A174-9F9D3D7AACAE}" srcOrd="0" destOrd="0" presId="urn:microsoft.com/office/officeart/2005/8/layout/hierarchy4"/>
    <dgm:cxn modelId="{31C46BE8-6230-45A6-8F53-36403FCB93C3}" srcId="{86072C53-4C32-4C18-9B4C-09977B933A99}" destId="{D97E471E-E319-4214-B828-D81C04006731}" srcOrd="0" destOrd="0" parTransId="{E1B9790E-5555-4A81-97F4-87A833ED7828}" sibTransId="{93A96483-DB62-42B7-9A42-FD656887065D}"/>
    <dgm:cxn modelId="{C5ED1843-F7D6-4F65-AB0F-66DF12A9AC8F}" type="presOf" srcId="{804C6727-5F14-444F-B1D5-E4F21851A04C}" destId="{8791CF23-0091-44C6-8E9D-D4B5DC3BC024}" srcOrd="0" destOrd="0" presId="urn:microsoft.com/office/officeart/2005/8/layout/hierarchy4"/>
    <dgm:cxn modelId="{193D274A-1E67-4ABD-8DB4-A30326D1E260}" type="presOf" srcId="{86072C53-4C32-4C18-9B4C-09977B933A99}" destId="{7AF9D000-8262-492F-B064-7E0A07848C49}" srcOrd="0" destOrd="0" presId="urn:microsoft.com/office/officeart/2005/8/layout/hierarchy4"/>
    <dgm:cxn modelId="{F981E70D-3F7D-40E0-BF5F-CE5695E344FC}" type="presParOf" srcId="{B9AC08AC-9CCE-4A4A-8AC7-A8BBDCF1BA8F}" destId="{D5D16B0A-AB1C-4E34-9B78-257DF7B1F6A4}" srcOrd="0" destOrd="0" presId="urn:microsoft.com/office/officeart/2005/8/layout/hierarchy4"/>
    <dgm:cxn modelId="{AFDE8202-FC3D-40D9-AC6E-759C9CCCB0D0}" type="presParOf" srcId="{D5D16B0A-AB1C-4E34-9B78-257DF7B1F6A4}" destId="{7AF9D000-8262-492F-B064-7E0A07848C49}" srcOrd="0" destOrd="0" presId="urn:microsoft.com/office/officeart/2005/8/layout/hierarchy4"/>
    <dgm:cxn modelId="{3988A0BA-65C3-4187-9C8C-EAD88933AD8D}" type="presParOf" srcId="{D5D16B0A-AB1C-4E34-9B78-257DF7B1F6A4}" destId="{2DB8B0ED-02A5-4ED9-8878-6E92EF54F11A}" srcOrd="1" destOrd="0" presId="urn:microsoft.com/office/officeart/2005/8/layout/hierarchy4"/>
    <dgm:cxn modelId="{7339204C-18BC-48CA-8B97-B55E45AE8DB1}" type="presParOf" srcId="{D5D16B0A-AB1C-4E34-9B78-257DF7B1F6A4}" destId="{9E76BEDD-8672-492C-967E-D1F2C3CBC004}" srcOrd="2" destOrd="0" presId="urn:microsoft.com/office/officeart/2005/8/layout/hierarchy4"/>
    <dgm:cxn modelId="{D30499BD-9559-4C8A-99A6-B6535D13D9EF}" type="presParOf" srcId="{9E76BEDD-8672-492C-967E-D1F2C3CBC004}" destId="{3B3AA405-6B64-4EAD-B7A8-E663FEFDF8E6}" srcOrd="0" destOrd="0" presId="urn:microsoft.com/office/officeart/2005/8/layout/hierarchy4"/>
    <dgm:cxn modelId="{C4F08850-B6BD-4061-A4AD-756671DEC32E}" type="presParOf" srcId="{3B3AA405-6B64-4EAD-B7A8-E663FEFDF8E6}" destId="{F9AB843E-1612-43C1-A174-9F9D3D7AACAE}" srcOrd="0" destOrd="0" presId="urn:microsoft.com/office/officeart/2005/8/layout/hierarchy4"/>
    <dgm:cxn modelId="{87CFA7B5-A932-40B2-B0BA-1446EC67BC1E}" type="presParOf" srcId="{3B3AA405-6B64-4EAD-B7A8-E663FEFDF8E6}" destId="{1460F81F-C6DA-4B67-B5B7-BE498BF1FF22}" srcOrd="1" destOrd="0" presId="urn:microsoft.com/office/officeart/2005/8/layout/hierarchy4"/>
    <dgm:cxn modelId="{FAED5A9E-12F8-4153-A4B9-223DA98146C6}" type="presParOf" srcId="{3B3AA405-6B64-4EAD-B7A8-E663FEFDF8E6}" destId="{35EBBC99-62BA-4B3E-9159-1D5F61B0B166}" srcOrd="2" destOrd="0" presId="urn:microsoft.com/office/officeart/2005/8/layout/hierarchy4"/>
    <dgm:cxn modelId="{91D3D3E2-2E13-4881-84CF-C569A4FDE5B4}" type="presParOf" srcId="{35EBBC99-62BA-4B3E-9159-1D5F61B0B166}" destId="{6BC32401-4734-48E3-BFF2-30D38CB70D43}" srcOrd="0" destOrd="0" presId="urn:microsoft.com/office/officeart/2005/8/layout/hierarchy4"/>
    <dgm:cxn modelId="{5A39A7C4-0914-4FD5-A891-F2E63E6ED871}" type="presParOf" srcId="{6BC32401-4734-48E3-BFF2-30D38CB70D43}" destId="{8791CF23-0091-44C6-8E9D-D4B5DC3BC024}" srcOrd="0" destOrd="0" presId="urn:microsoft.com/office/officeart/2005/8/layout/hierarchy4"/>
    <dgm:cxn modelId="{DD3A36DF-5F69-4D82-939F-6D243E097ECC}" type="presParOf" srcId="{6BC32401-4734-48E3-BFF2-30D38CB70D43}" destId="{2E4DA4F6-AA59-4E5A-ADDC-25E06C2212E6}" srcOrd="1" destOrd="0" presId="urn:microsoft.com/office/officeart/2005/8/layout/hierarchy4"/>
    <dgm:cxn modelId="{CA51470F-E9C8-4263-B9A8-2E9F80B5D27F}" type="presParOf" srcId="{35EBBC99-62BA-4B3E-9159-1D5F61B0B166}" destId="{BBA0DA4D-91BF-418B-89F5-DFFCBE1D0D06}" srcOrd="1" destOrd="0" presId="urn:microsoft.com/office/officeart/2005/8/layout/hierarchy4"/>
    <dgm:cxn modelId="{C1163520-0F2D-40D1-9621-07566B19DAA3}" type="presParOf" srcId="{35EBBC99-62BA-4B3E-9159-1D5F61B0B166}" destId="{2837369B-0202-4AFA-B2FB-D3475DAEACA8}" srcOrd="2" destOrd="0" presId="urn:microsoft.com/office/officeart/2005/8/layout/hierarchy4"/>
    <dgm:cxn modelId="{CC99701B-0455-4938-98E2-26A9C61C2D48}" type="presParOf" srcId="{2837369B-0202-4AFA-B2FB-D3475DAEACA8}" destId="{C6BC9367-88E7-461F-A35F-BFD4AE8BC285}" srcOrd="0" destOrd="0" presId="urn:microsoft.com/office/officeart/2005/8/layout/hierarchy4"/>
    <dgm:cxn modelId="{0A677334-CD67-4011-844A-E260F5980EBF}" type="presParOf" srcId="{2837369B-0202-4AFA-B2FB-D3475DAEACA8}" destId="{95C92219-949D-46B0-B83D-F4E545831962}" srcOrd="1" destOrd="0" presId="urn:microsoft.com/office/officeart/2005/8/layout/hierarchy4"/>
    <dgm:cxn modelId="{1D209D53-9F34-444C-8A89-781850AA7E96}" type="presParOf" srcId="{9E76BEDD-8672-492C-967E-D1F2C3CBC004}" destId="{BD490055-14E2-4875-90F6-960903265369}" srcOrd="1" destOrd="0" presId="urn:microsoft.com/office/officeart/2005/8/layout/hierarchy4"/>
    <dgm:cxn modelId="{8B4C9089-9067-416D-BAD3-53AD4122A372}" type="presParOf" srcId="{9E76BEDD-8672-492C-967E-D1F2C3CBC004}" destId="{4E8EE25B-6ED3-4226-A313-383391A09BC3}" srcOrd="2" destOrd="0" presId="urn:microsoft.com/office/officeart/2005/8/layout/hierarchy4"/>
    <dgm:cxn modelId="{41490928-99E6-436A-8EE5-5B97D0AFAB94}" type="presParOf" srcId="{4E8EE25B-6ED3-4226-A313-383391A09BC3}" destId="{0F783316-48B6-4C30-AFC6-28D8A17D064A}" srcOrd="0" destOrd="0" presId="urn:microsoft.com/office/officeart/2005/8/layout/hierarchy4"/>
    <dgm:cxn modelId="{8D85229D-B6AD-4940-9153-C72BD9A554F4}" type="presParOf" srcId="{4E8EE25B-6ED3-4226-A313-383391A09BC3}" destId="{49B7FFE4-921F-4CA8-91FB-98A3FDA3EF98}" srcOrd="1" destOrd="0" presId="urn:microsoft.com/office/officeart/2005/8/layout/hierarchy4"/>
    <dgm:cxn modelId="{862A736D-5235-48F9-AE1E-0895A5F9D884}" type="presParOf" srcId="{4E8EE25B-6ED3-4226-A313-383391A09BC3}" destId="{04A62D8B-3474-4288-86CF-A7FE6174FF09}" srcOrd="2" destOrd="0" presId="urn:microsoft.com/office/officeart/2005/8/layout/hierarchy4"/>
    <dgm:cxn modelId="{3BB73A41-EBED-4B80-8848-7AA7C4669FEC}" type="presParOf" srcId="{04A62D8B-3474-4288-86CF-A7FE6174FF09}" destId="{0DAB611D-789C-4D4F-8E58-4063E78D8B5D}" srcOrd="0" destOrd="0" presId="urn:microsoft.com/office/officeart/2005/8/layout/hierarchy4"/>
    <dgm:cxn modelId="{7094624B-FE69-498E-8AD4-946DEEA2A1B5}" type="presParOf" srcId="{0DAB611D-789C-4D4F-8E58-4063E78D8B5D}" destId="{84FDE4DB-0762-48DE-B42C-3A388E5B0027}" srcOrd="0" destOrd="0" presId="urn:microsoft.com/office/officeart/2005/8/layout/hierarchy4"/>
    <dgm:cxn modelId="{97967BBF-42AB-4DAD-A771-E30B8DD63948}" type="presParOf" srcId="{0DAB611D-789C-4D4F-8E58-4063E78D8B5D}" destId="{69AEC1F1-D906-4FAB-8BDC-AD64774FDB71}" srcOrd="1" destOrd="0" presId="urn:microsoft.com/office/officeart/2005/8/layout/hierarchy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70255C24-D2D5-4AF8-8DBD-F737E42A2393}" type="presOf" srcId="{D0A87684-AB89-48B7-8671-07D34B221036}" destId="{BEEB48A8-01E9-4EFF-A8BB-2CF4E7AEC137}" srcOrd="0" destOrd="0" presId="urn:microsoft.com/office/officeart/2005/8/layout/hChevron3"/>
    <dgm:cxn modelId="{FC8F91EB-0A72-4687-88F8-3A41FCBF146E}" type="presOf" srcId="{A1DBE32F-E40F-4067-8779-4960A7357043}" destId="{C66F8E99-0775-4342-8232-EC34DC51C01B}"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8BAEC55A-7B91-47E1-A52C-746F88E1745C}" type="presOf" srcId="{6AA80DB3-05AE-4867-8B27-BAD9A3C735D8}" destId="{AEA3847B-5515-458F-8764-AD5DB0A810D0}" srcOrd="0" destOrd="0" presId="urn:microsoft.com/office/officeart/2005/8/layout/hChevron3"/>
    <dgm:cxn modelId="{F318FA8C-DC30-4106-A2F8-E3574305121B}" type="presOf" srcId="{2C6B7D4E-D540-4D45-960E-5F9567C13598}" destId="{1D2F8B43-3C07-43B4-AE8A-7A966CE32553}" srcOrd="0" destOrd="0" presId="urn:microsoft.com/office/officeart/2005/8/layout/hChevron3"/>
    <dgm:cxn modelId="{E40D7A17-C439-444B-B97C-A55B3CBFC09A}" srcId="{A7268213-3887-4625-B13A-2226D9021E87}" destId="{D0A87684-AB89-48B7-8671-07D34B221036}" srcOrd="4" destOrd="0" parTransId="{D7AAF426-ABDC-4366-8E64-88A42DEAB99B}" sibTransId="{F67DC36F-F365-4DDB-9D0A-BAC2DAD2A1B8}"/>
    <dgm:cxn modelId="{58EC96C6-95A2-4759-8591-93869372606B}" type="presOf" srcId="{37790B37-9F35-40CC-BF3D-9A2D46914BA1}" destId="{712351F8-787B-4C8F-983D-D19B7C3C326E}"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C71F4D26-EF59-4FA6-8E50-B9397C1C717E}" type="presOf" srcId="{C4B8F3DF-F56B-4584-9D81-AC4C83508454}" destId="{DA743DAE-8265-461E-AE77-F676AE17BC3F}"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FA745061-E5E1-4A8A-B319-5D4F70668753}" srcId="{A7268213-3887-4625-B13A-2226D9021E87}" destId="{37790B37-9F35-40CC-BF3D-9A2D46914BA1}" srcOrd="3" destOrd="0" parTransId="{3FEF5C00-03CC-48FA-BF37-6382B1350264}" sibTransId="{22A19577-B9EE-43F5-946F-B4281A07D79D}"/>
    <dgm:cxn modelId="{C20C1342-BD67-4BFA-A85C-6D2D4A528323}" srcId="{A7268213-3887-4625-B13A-2226D9021E87}" destId="{C4B8F3DF-F56B-4584-9D81-AC4C83508454}" srcOrd="1" destOrd="0" parTransId="{A23C387B-5F4A-4187-937D-CA88828021C3}" sibTransId="{32EFAFA3-1729-48EB-A791-4D568D966408}"/>
    <dgm:cxn modelId="{4C0D6D9C-4500-4A98-8A3F-DAA1944B7B33}" type="presOf" srcId="{A7268213-3887-4625-B13A-2226D9021E87}" destId="{90D325A6-567B-49BF-AEA7-F22E613022D0}" srcOrd="0" destOrd="0" presId="urn:microsoft.com/office/officeart/2005/8/layout/hChevron3"/>
    <dgm:cxn modelId="{9AB9167B-6826-4E8B-9A4F-BDD7DD42A1FC}" type="presParOf" srcId="{90D325A6-567B-49BF-AEA7-F22E613022D0}" destId="{AEA3847B-5515-458F-8764-AD5DB0A810D0}" srcOrd="0" destOrd="0" presId="urn:microsoft.com/office/officeart/2005/8/layout/hChevron3"/>
    <dgm:cxn modelId="{6B75687F-BB22-4617-953B-6B599FD77747}" type="presParOf" srcId="{90D325A6-567B-49BF-AEA7-F22E613022D0}" destId="{E850EBAE-50E9-483A-86BE-E674B07742D6}" srcOrd="1" destOrd="0" presId="urn:microsoft.com/office/officeart/2005/8/layout/hChevron3"/>
    <dgm:cxn modelId="{59D744C0-6532-40A8-A740-EC36A3A3638B}" type="presParOf" srcId="{90D325A6-567B-49BF-AEA7-F22E613022D0}" destId="{DA743DAE-8265-461E-AE77-F676AE17BC3F}" srcOrd="2" destOrd="0" presId="urn:microsoft.com/office/officeart/2005/8/layout/hChevron3"/>
    <dgm:cxn modelId="{1F394FE7-9A75-4B18-8B96-2E464851DC00}" type="presParOf" srcId="{90D325A6-567B-49BF-AEA7-F22E613022D0}" destId="{556B7799-8FFC-4D7D-83E0-8D2027BCAF6B}" srcOrd="3" destOrd="0" presId="urn:microsoft.com/office/officeart/2005/8/layout/hChevron3"/>
    <dgm:cxn modelId="{7D5A023C-CA5E-498D-A4D6-38C6B20F817B}" type="presParOf" srcId="{90D325A6-567B-49BF-AEA7-F22E613022D0}" destId="{C66F8E99-0775-4342-8232-EC34DC51C01B}" srcOrd="4" destOrd="0" presId="urn:microsoft.com/office/officeart/2005/8/layout/hChevron3"/>
    <dgm:cxn modelId="{332E79CA-9FB3-4089-A89B-CD676E48A01D}" type="presParOf" srcId="{90D325A6-567B-49BF-AEA7-F22E613022D0}" destId="{CE18135A-B85E-4FE7-BACF-91A1BE409727}" srcOrd="5" destOrd="0" presId="urn:microsoft.com/office/officeart/2005/8/layout/hChevron3"/>
    <dgm:cxn modelId="{280B831E-188A-4CF1-9E12-AC473E89471F}" type="presParOf" srcId="{90D325A6-567B-49BF-AEA7-F22E613022D0}" destId="{712351F8-787B-4C8F-983D-D19B7C3C326E}" srcOrd="6" destOrd="0" presId="urn:microsoft.com/office/officeart/2005/8/layout/hChevron3"/>
    <dgm:cxn modelId="{19195536-D4DF-4375-ACCD-3155606C486A}" type="presParOf" srcId="{90D325A6-567B-49BF-AEA7-F22E613022D0}" destId="{8D6615FB-A04E-4FB7-A59E-5EC3BA7FC476}" srcOrd="7" destOrd="0" presId="urn:microsoft.com/office/officeart/2005/8/layout/hChevron3"/>
    <dgm:cxn modelId="{D5D94B06-D855-424C-9690-9ED2E7625347}" type="presParOf" srcId="{90D325A6-567B-49BF-AEA7-F22E613022D0}" destId="{BEEB48A8-01E9-4EFF-A8BB-2CF4E7AEC137}" srcOrd="8" destOrd="0" presId="urn:microsoft.com/office/officeart/2005/8/layout/hChevron3"/>
    <dgm:cxn modelId="{CAFE134A-98EA-496C-888F-A26BD4C62262}" type="presParOf" srcId="{90D325A6-567B-49BF-AEA7-F22E613022D0}" destId="{5845554A-B2B1-42C3-842F-F2E957410BE0}" srcOrd="9" destOrd="0" presId="urn:microsoft.com/office/officeart/2005/8/layout/hChevron3"/>
    <dgm:cxn modelId="{4EA7EFCC-68A8-4463-87D3-4B259E833142}"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93A8A9CB-5002-42AF-9642-80EFA42554A0}" type="presOf" srcId="{A1DBE32F-E40F-4067-8779-4960A7357043}" destId="{C66F8E99-0775-4342-8232-EC34DC51C01B}" srcOrd="0" destOrd="0" presId="urn:microsoft.com/office/officeart/2005/8/layout/hChevron3"/>
    <dgm:cxn modelId="{5C0A5059-2E8F-4C72-BCE9-1E2C4CDB4859}" type="presOf" srcId="{2C6B7D4E-D540-4D45-960E-5F9567C13598}" destId="{1D2F8B43-3C07-43B4-AE8A-7A966CE32553}" srcOrd="0" destOrd="0" presId="urn:microsoft.com/office/officeart/2005/8/layout/hChevron3"/>
    <dgm:cxn modelId="{EB055897-DEF7-4413-98CB-1F2DC6F99155}" type="presOf" srcId="{C4B8F3DF-F56B-4584-9D81-AC4C83508454}" destId="{DA743DAE-8265-461E-AE77-F676AE17BC3F}"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B180EBE9-C876-4F34-8BB3-F393ED5D2884}" type="presOf" srcId="{A7268213-3887-4625-B13A-2226D9021E87}" destId="{90D325A6-567B-49BF-AEA7-F22E613022D0}"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E40D7A17-C439-444B-B97C-A55B3CBFC09A}" srcId="{A7268213-3887-4625-B13A-2226D9021E87}" destId="{D0A87684-AB89-48B7-8671-07D34B221036}" srcOrd="4" destOrd="0" parTransId="{D7AAF426-ABDC-4366-8E64-88A42DEAB99B}" sibTransId="{F67DC36F-F365-4DDB-9D0A-BAC2DAD2A1B8}"/>
    <dgm:cxn modelId="{C20C1342-BD67-4BFA-A85C-6D2D4A528323}" srcId="{A7268213-3887-4625-B13A-2226D9021E87}" destId="{C4B8F3DF-F56B-4584-9D81-AC4C83508454}" srcOrd="1" destOrd="0" parTransId="{A23C387B-5F4A-4187-937D-CA88828021C3}" sibTransId="{32EFAFA3-1729-48EB-A791-4D568D966408}"/>
    <dgm:cxn modelId="{157D2AAC-CC38-4017-90CA-3FF144BDFC81}" type="presOf" srcId="{6AA80DB3-05AE-4867-8B27-BAD9A3C735D8}" destId="{AEA3847B-5515-458F-8764-AD5DB0A810D0}" srcOrd="0" destOrd="0" presId="urn:microsoft.com/office/officeart/2005/8/layout/hChevron3"/>
    <dgm:cxn modelId="{D2714874-5EF2-48C2-87BD-EDE71F5C3BE8}" srcId="{A7268213-3887-4625-B13A-2226D9021E87}" destId="{2C6B7D4E-D540-4D45-960E-5F9567C13598}" srcOrd="5" destOrd="0" parTransId="{93B7F128-B0D8-4530-BCD2-EA3B0F378D63}" sibTransId="{06EAACBB-DEA3-4A8C-9290-69D656321C25}"/>
    <dgm:cxn modelId="{BCC82BB4-9F12-4546-A613-139468B6ED8E}" type="presOf" srcId="{37790B37-9F35-40CC-BF3D-9A2D46914BA1}" destId="{712351F8-787B-4C8F-983D-D19B7C3C326E}" srcOrd="0" destOrd="0" presId="urn:microsoft.com/office/officeart/2005/8/layout/hChevron3"/>
    <dgm:cxn modelId="{FA745061-E5E1-4A8A-B319-5D4F70668753}" srcId="{A7268213-3887-4625-B13A-2226D9021E87}" destId="{37790B37-9F35-40CC-BF3D-9A2D46914BA1}" srcOrd="3" destOrd="0" parTransId="{3FEF5C00-03CC-48FA-BF37-6382B1350264}" sibTransId="{22A19577-B9EE-43F5-946F-B4281A07D79D}"/>
    <dgm:cxn modelId="{A68E2438-5833-4F7D-AAC4-7A5AB984FB80}" type="presOf" srcId="{D0A87684-AB89-48B7-8671-07D34B221036}" destId="{BEEB48A8-01E9-4EFF-A8BB-2CF4E7AEC137}" srcOrd="0" destOrd="0" presId="urn:microsoft.com/office/officeart/2005/8/layout/hChevron3"/>
    <dgm:cxn modelId="{A3786305-E32A-46B7-8BC0-7A94EF24822C}" type="presParOf" srcId="{90D325A6-567B-49BF-AEA7-F22E613022D0}" destId="{AEA3847B-5515-458F-8764-AD5DB0A810D0}" srcOrd="0" destOrd="0" presId="urn:microsoft.com/office/officeart/2005/8/layout/hChevron3"/>
    <dgm:cxn modelId="{6E3E0D49-C584-40AC-A3E1-EEB381C077CF}" type="presParOf" srcId="{90D325A6-567B-49BF-AEA7-F22E613022D0}" destId="{E850EBAE-50E9-483A-86BE-E674B07742D6}" srcOrd="1" destOrd="0" presId="urn:microsoft.com/office/officeart/2005/8/layout/hChevron3"/>
    <dgm:cxn modelId="{49985F9D-8D52-459E-8740-7A5DC598B360}" type="presParOf" srcId="{90D325A6-567B-49BF-AEA7-F22E613022D0}" destId="{DA743DAE-8265-461E-AE77-F676AE17BC3F}" srcOrd="2" destOrd="0" presId="urn:microsoft.com/office/officeart/2005/8/layout/hChevron3"/>
    <dgm:cxn modelId="{E4F39FA1-1A56-4C6F-AE3E-D283AEED2BA4}" type="presParOf" srcId="{90D325A6-567B-49BF-AEA7-F22E613022D0}" destId="{556B7799-8FFC-4D7D-83E0-8D2027BCAF6B}" srcOrd="3" destOrd="0" presId="urn:microsoft.com/office/officeart/2005/8/layout/hChevron3"/>
    <dgm:cxn modelId="{73F6F5B2-2A30-4FBC-843F-BA88D4BA90C4}" type="presParOf" srcId="{90D325A6-567B-49BF-AEA7-F22E613022D0}" destId="{C66F8E99-0775-4342-8232-EC34DC51C01B}" srcOrd="4" destOrd="0" presId="urn:microsoft.com/office/officeart/2005/8/layout/hChevron3"/>
    <dgm:cxn modelId="{A268309C-6547-43A4-9C4B-86D64BC3E84D}" type="presParOf" srcId="{90D325A6-567B-49BF-AEA7-F22E613022D0}" destId="{CE18135A-B85E-4FE7-BACF-91A1BE409727}" srcOrd="5" destOrd="0" presId="urn:microsoft.com/office/officeart/2005/8/layout/hChevron3"/>
    <dgm:cxn modelId="{B20563F8-483C-4040-B559-E6794AB50D43}" type="presParOf" srcId="{90D325A6-567B-49BF-AEA7-F22E613022D0}" destId="{712351F8-787B-4C8F-983D-D19B7C3C326E}" srcOrd="6" destOrd="0" presId="urn:microsoft.com/office/officeart/2005/8/layout/hChevron3"/>
    <dgm:cxn modelId="{75015533-33C5-45AD-A4D4-73CC41802DEF}" type="presParOf" srcId="{90D325A6-567B-49BF-AEA7-F22E613022D0}" destId="{8D6615FB-A04E-4FB7-A59E-5EC3BA7FC476}" srcOrd="7" destOrd="0" presId="urn:microsoft.com/office/officeart/2005/8/layout/hChevron3"/>
    <dgm:cxn modelId="{0F80CE82-D24E-487D-B40A-7C285A6D8503}" type="presParOf" srcId="{90D325A6-567B-49BF-AEA7-F22E613022D0}" destId="{BEEB48A8-01E9-4EFF-A8BB-2CF4E7AEC137}" srcOrd="8" destOrd="0" presId="urn:microsoft.com/office/officeart/2005/8/layout/hChevron3"/>
    <dgm:cxn modelId="{519B64D7-F93E-4195-8F4C-A059CDBC14DB}" type="presParOf" srcId="{90D325A6-567B-49BF-AEA7-F22E613022D0}" destId="{5845554A-B2B1-42C3-842F-F2E957410BE0}" srcOrd="9" destOrd="0" presId="urn:microsoft.com/office/officeart/2005/8/layout/hChevron3"/>
    <dgm:cxn modelId="{744BBB11-52C8-4EC5-8A20-F34A76D9EC95}"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755DB60-B37D-4BB5-A539-FF0BB4C30255}" type="doc">
      <dgm:prSet loTypeId="urn:microsoft.com/office/officeart/2005/8/layout/pyramid1" loCatId="pyramid" qsTypeId="urn:microsoft.com/office/officeart/2005/8/quickstyle/simple4" qsCatId="simple" csTypeId="urn:microsoft.com/office/officeart/2005/8/colors/colorful2" csCatId="colorful" phldr="1"/>
      <dgm:spPr/>
    </dgm:pt>
    <dgm:pt modelId="{789E032C-A761-4283-AE07-7B9310172A63}">
      <dgm:prSet phldrT="[Text]" custT="1"/>
      <dgm:spPr/>
      <dgm:t>
        <a:bodyPr/>
        <a:lstStyle/>
        <a:p>
          <a:r>
            <a:rPr lang="fa-IR" sz="2000" kern="1200" dirty="0" smtClean="0">
              <a:solidFill>
                <a:schemeClr val="tx1"/>
              </a:solidFill>
              <a:latin typeface="+mn-lt"/>
              <a:ea typeface="+mn-ea"/>
              <a:cs typeface="B Nazanin" panose="00000400000000000000" pitchFamily="2" charset="-78"/>
            </a:rPr>
            <a:t>زیبایی</a:t>
          </a:r>
          <a:endParaRPr lang="en-US" sz="2000" kern="1200" dirty="0">
            <a:solidFill>
              <a:schemeClr val="tx1"/>
            </a:solidFill>
            <a:latin typeface="+mn-lt"/>
            <a:ea typeface="+mn-ea"/>
            <a:cs typeface="B Nazanin" panose="00000400000000000000" pitchFamily="2" charset="-78"/>
          </a:endParaRPr>
        </a:p>
      </dgm:t>
    </dgm:pt>
    <dgm:pt modelId="{A2004D1A-C06C-4E8D-ACCC-5868D3FA6FE9}" type="parTrans" cxnId="{CBA25B5F-9A75-4CEB-B616-6BE895633962}">
      <dgm:prSet/>
      <dgm:spPr/>
      <dgm:t>
        <a:bodyPr/>
        <a:lstStyle/>
        <a:p>
          <a:endParaRPr lang="en-US"/>
        </a:p>
      </dgm:t>
    </dgm:pt>
    <dgm:pt modelId="{A9FB664B-3917-49D0-BF19-08556CA8F6B0}" type="sibTrans" cxnId="{CBA25B5F-9A75-4CEB-B616-6BE895633962}">
      <dgm:prSet/>
      <dgm:spPr/>
      <dgm:t>
        <a:bodyPr/>
        <a:lstStyle/>
        <a:p>
          <a:endParaRPr lang="en-US"/>
        </a:p>
      </dgm:t>
    </dgm:pt>
    <dgm:pt modelId="{255340C6-6127-4C29-B13F-8BD7CA2FBD46}">
      <dgm:prSet phldrT="[Text]" custT="1"/>
      <dgm:spPr/>
      <dgm:t>
        <a:bodyPr/>
        <a:lstStyle/>
        <a:p>
          <a:r>
            <a:rPr lang="fa-IR" sz="2000" kern="1200" dirty="0" smtClean="0">
              <a:solidFill>
                <a:schemeClr val="tx1"/>
              </a:solidFill>
              <a:latin typeface="+mn-lt"/>
              <a:ea typeface="+mn-ea"/>
              <a:cs typeface="B Nazanin" panose="00000400000000000000" pitchFamily="2" charset="-78"/>
            </a:rPr>
            <a:t>نیاز به شناخت</a:t>
          </a:r>
          <a:endParaRPr lang="en-US" sz="2000" kern="1200" dirty="0">
            <a:solidFill>
              <a:schemeClr val="tx1"/>
            </a:solidFill>
            <a:latin typeface="+mn-lt"/>
            <a:ea typeface="+mn-ea"/>
            <a:cs typeface="B Nazanin" panose="00000400000000000000" pitchFamily="2" charset="-78"/>
          </a:endParaRPr>
        </a:p>
      </dgm:t>
    </dgm:pt>
    <dgm:pt modelId="{CB8496A5-E767-4762-A46F-0DE68507DA19}" type="parTrans" cxnId="{EC729E9D-A42A-4E2C-9A7B-FC13CFFB0675}">
      <dgm:prSet/>
      <dgm:spPr/>
      <dgm:t>
        <a:bodyPr/>
        <a:lstStyle/>
        <a:p>
          <a:endParaRPr lang="en-US"/>
        </a:p>
      </dgm:t>
    </dgm:pt>
    <dgm:pt modelId="{8BA29E11-5819-491F-83B9-CDE31BBE5A34}" type="sibTrans" cxnId="{EC729E9D-A42A-4E2C-9A7B-FC13CFFB0675}">
      <dgm:prSet/>
      <dgm:spPr/>
      <dgm:t>
        <a:bodyPr/>
        <a:lstStyle/>
        <a:p>
          <a:endParaRPr lang="en-US"/>
        </a:p>
      </dgm:t>
    </dgm:pt>
    <dgm:pt modelId="{C7CC81F2-393F-4F34-97DE-38DAA02FE642}">
      <dgm:prSet phldrT="[Text]" custT="1"/>
      <dgm:spPr/>
      <dgm:t>
        <a:bodyPr/>
        <a:lstStyle/>
        <a:p>
          <a:r>
            <a:rPr lang="fa-IR" sz="2000" kern="1200" dirty="0" smtClean="0">
              <a:solidFill>
                <a:schemeClr val="tx1"/>
              </a:solidFill>
              <a:latin typeface="+mn-lt"/>
              <a:ea typeface="+mn-ea"/>
              <a:cs typeface="B Nazanin" panose="00000400000000000000" pitchFamily="2" charset="-78"/>
            </a:rPr>
            <a:t>نیاز به خودشکوفایی</a:t>
          </a:r>
          <a:endParaRPr lang="en-US" sz="2000" kern="1200" dirty="0">
            <a:solidFill>
              <a:schemeClr val="tx1"/>
            </a:solidFill>
            <a:latin typeface="+mn-lt"/>
            <a:ea typeface="+mn-ea"/>
            <a:cs typeface="B Nazanin" panose="00000400000000000000" pitchFamily="2" charset="-78"/>
          </a:endParaRPr>
        </a:p>
      </dgm:t>
    </dgm:pt>
    <dgm:pt modelId="{29CBF8C8-D6AA-4EE6-98BB-05D8D75F5044}" type="parTrans" cxnId="{5EC0CA00-F0AD-483A-B826-A8B33B1CA818}">
      <dgm:prSet/>
      <dgm:spPr/>
      <dgm:t>
        <a:bodyPr/>
        <a:lstStyle/>
        <a:p>
          <a:endParaRPr lang="en-US"/>
        </a:p>
      </dgm:t>
    </dgm:pt>
    <dgm:pt modelId="{D6B3CBC0-09C2-428B-9E0D-00977192F182}" type="sibTrans" cxnId="{5EC0CA00-F0AD-483A-B826-A8B33B1CA818}">
      <dgm:prSet/>
      <dgm:spPr/>
      <dgm:t>
        <a:bodyPr/>
        <a:lstStyle/>
        <a:p>
          <a:endParaRPr lang="en-US"/>
        </a:p>
      </dgm:t>
    </dgm:pt>
    <dgm:pt modelId="{0A0A9B20-F86E-4C60-8F11-EDBCAE064185}">
      <dgm:prSet custT="1"/>
      <dgm:spPr/>
      <dgm:t>
        <a:bodyPr/>
        <a:lstStyle/>
        <a:p>
          <a:r>
            <a:rPr lang="fa-IR" sz="2000" kern="1200" dirty="0" smtClean="0">
              <a:solidFill>
                <a:schemeClr val="tx1"/>
              </a:solidFill>
              <a:latin typeface="+mn-lt"/>
              <a:ea typeface="+mn-ea"/>
              <a:cs typeface="B Nazanin" panose="00000400000000000000" pitchFamily="2" charset="-78"/>
            </a:rPr>
            <a:t>نیازهای جسمانی</a:t>
          </a:r>
        </a:p>
      </dgm:t>
    </dgm:pt>
    <dgm:pt modelId="{7BD67051-84CF-4FEC-969A-D51AA39B3DBA}" type="parTrans" cxnId="{2A915C7F-FF6C-4A42-BBC1-8F1855E28D30}">
      <dgm:prSet/>
      <dgm:spPr/>
      <dgm:t>
        <a:bodyPr/>
        <a:lstStyle/>
        <a:p>
          <a:endParaRPr lang="en-US"/>
        </a:p>
      </dgm:t>
    </dgm:pt>
    <dgm:pt modelId="{53DDF3DD-00AC-4155-B042-D3B81B985303}" type="sibTrans" cxnId="{2A915C7F-FF6C-4A42-BBC1-8F1855E28D30}">
      <dgm:prSet/>
      <dgm:spPr/>
      <dgm:t>
        <a:bodyPr/>
        <a:lstStyle/>
        <a:p>
          <a:endParaRPr lang="en-US"/>
        </a:p>
      </dgm:t>
    </dgm:pt>
    <dgm:pt modelId="{BE5B5FDB-58B9-4C45-B30D-E579ABF5B49B}">
      <dgm:prSet custT="1"/>
      <dgm:spPr/>
      <dgm:t>
        <a:bodyPr/>
        <a:lstStyle/>
        <a:p>
          <a:r>
            <a:rPr lang="fa-IR" sz="2000" kern="1200" dirty="0" smtClean="0">
              <a:solidFill>
                <a:schemeClr val="tx1"/>
              </a:solidFill>
              <a:latin typeface="+mn-lt"/>
              <a:ea typeface="+mn-ea"/>
              <a:cs typeface="B Nazanin" panose="00000400000000000000" pitchFamily="2" charset="-78"/>
            </a:rPr>
            <a:t>نیاز به ایمنی و امنیت</a:t>
          </a:r>
          <a:endParaRPr lang="fa-IR" sz="2000" kern="1200" dirty="0">
            <a:solidFill>
              <a:schemeClr val="tx1"/>
            </a:solidFill>
            <a:latin typeface="+mn-lt"/>
            <a:ea typeface="+mn-ea"/>
            <a:cs typeface="B Nazanin" panose="00000400000000000000" pitchFamily="2" charset="-78"/>
          </a:endParaRPr>
        </a:p>
      </dgm:t>
    </dgm:pt>
    <dgm:pt modelId="{997A2C06-E71A-477A-B279-73419BBC17DC}" type="parTrans" cxnId="{A2F97C73-2F50-4A66-86D0-3430AEE12CFD}">
      <dgm:prSet/>
      <dgm:spPr/>
      <dgm:t>
        <a:bodyPr/>
        <a:lstStyle/>
        <a:p>
          <a:endParaRPr lang="en-US"/>
        </a:p>
      </dgm:t>
    </dgm:pt>
    <dgm:pt modelId="{03D57037-5D5C-4846-9239-6AFDCCA87F6E}" type="sibTrans" cxnId="{A2F97C73-2F50-4A66-86D0-3430AEE12CFD}">
      <dgm:prSet/>
      <dgm:spPr/>
      <dgm:t>
        <a:bodyPr/>
        <a:lstStyle/>
        <a:p>
          <a:endParaRPr lang="en-US"/>
        </a:p>
      </dgm:t>
    </dgm:pt>
    <dgm:pt modelId="{FAB881A5-91F7-4B38-8AD5-F7A7AB991911}">
      <dgm:prSet custT="1"/>
      <dgm:spPr>
        <a:ln w="76200"/>
      </dgm:spPr>
      <dgm:t>
        <a:bodyPr/>
        <a:lstStyle/>
        <a:p>
          <a:r>
            <a:rPr lang="fa-IR" sz="2000" b="1" kern="1200" dirty="0" smtClean="0">
              <a:solidFill>
                <a:schemeClr val="tx1"/>
              </a:solidFill>
              <a:latin typeface="+mn-lt"/>
              <a:ea typeface="+mn-ea"/>
              <a:cs typeface="B Nazanin" panose="00000400000000000000" pitchFamily="2" charset="-78"/>
            </a:rPr>
            <a:t>نیـــاز به </a:t>
          </a:r>
          <a:r>
            <a:rPr lang="fa-IR" sz="2000" b="1" kern="1200" dirty="0" err="1" smtClean="0">
              <a:solidFill>
                <a:schemeClr val="tx1"/>
              </a:solidFill>
              <a:latin typeface="+mn-lt"/>
              <a:ea typeface="+mn-ea"/>
              <a:cs typeface="B Nazanin" panose="00000400000000000000" pitchFamily="2" charset="-78"/>
            </a:rPr>
            <a:t>تعل</a:t>
          </a:r>
          <a:r>
            <a:rPr lang="fa-IR" sz="2000" b="1" kern="1200" dirty="0" smtClean="0">
              <a:solidFill>
                <a:schemeClr val="tx1"/>
              </a:solidFill>
              <a:latin typeface="+mn-lt"/>
              <a:ea typeface="+mn-ea"/>
              <a:cs typeface="B Nazanin" panose="00000400000000000000" pitchFamily="2" charset="-78"/>
            </a:rPr>
            <a:t>ـــق</a:t>
          </a:r>
          <a:endParaRPr lang="fa-IR" sz="2000" b="1" kern="1200" dirty="0">
            <a:solidFill>
              <a:schemeClr val="tx1"/>
            </a:solidFill>
            <a:latin typeface="+mn-lt"/>
            <a:ea typeface="+mn-ea"/>
            <a:cs typeface="B Nazanin" panose="00000400000000000000" pitchFamily="2" charset="-78"/>
          </a:endParaRPr>
        </a:p>
      </dgm:t>
    </dgm:pt>
    <dgm:pt modelId="{C671689D-CE80-4801-9669-041ABE879C9E}" type="parTrans" cxnId="{14436DA5-E020-4892-BD33-85B597D1D354}">
      <dgm:prSet/>
      <dgm:spPr/>
      <dgm:t>
        <a:bodyPr/>
        <a:lstStyle/>
        <a:p>
          <a:endParaRPr lang="en-US"/>
        </a:p>
      </dgm:t>
    </dgm:pt>
    <dgm:pt modelId="{BA022246-9718-4C8D-891C-2EB7C18029E7}" type="sibTrans" cxnId="{14436DA5-E020-4892-BD33-85B597D1D354}">
      <dgm:prSet/>
      <dgm:spPr/>
      <dgm:t>
        <a:bodyPr/>
        <a:lstStyle/>
        <a:p>
          <a:endParaRPr lang="en-US"/>
        </a:p>
      </dgm:t>
    </dgm:pt>
    <dgm:pt modelId="{589ACF47-B9A3-44A1-B6B7-AAC3A5AACAAA}">
      <dgm:prSet custT="1"/>
      <dgm:spPr/>
      <dgm:t>
        <a:bodyPr/>
        <a:lstStyle/>
        <a:p>
          <a:r>
            <a:rPr lang="fa-IR" sz="2000" kern="1200" dirty="0" smtClean="0">
              <a:solidFill>
                <a:schemeClr val="tx1"/>
              </a:solidFill>
              <a:latin typeface="+mn-lt"/>
              <a:ea typeface="+mn-ea"/>
              <a:cs typeface="B Nazanin" panose="00000400000000000000" pitchFamily="2" charset="-78"/>
            </a:rPr>
            <a:t>نیاز به احترام</a:t>
          </a:r>
        </a:p>
      </dgm:t>
    </dgm:pt>
    <dgm:pt modelId="{2D8B5406-6FE5-4615-A0D5-347B750067AA}" type="parTrans" cxnId="{7B536C20-3EA3-4A89-8DCB-2755F2F0AEB8}">
      <dgm:prSet/>
      <dgm:spPr/>
      <dgm:t>
        <a:bodyPr/>
        <a:lstStyle/>
        <a:p>
          <a:endParaRPr lang="en-US"/>
        </a:p>
      </dgm:t>
    </dgm:pt>
    <dgm:pt modelId="{4125FC9D-2CED-4541-A5FE-62AC50E580AC}" type="sibTrans" cxnId="{7B536C20-3EA3-4A89-8DCB-2755F2F0AEB8}">
      <dgm:prSet/>
      <dgm:spPr/>
      <dgm:t>
        <a:bodyPr/>
        <a:lstStyle/>
        <a:p>
          <a:endParaRPr lang="en-US"/>
        </a:p>
      </dgm:t>
    </dgm:pt>
    <dgm:pt modelId="{2EC2CFBE-1736-4B7B-9C7F-F13769C653CD}" type="pres">
      <dgm:prSet presAssocID="{0755DB60-B37D-4BB5-A539-FF0BB4C30255}" presName="Name0" presStyleCnt="0">
        <dgm:presLayoutVars>
          <dgm:dir/>
          <dgm:animLvl val="lvl"/>
          <dgm:resizeHandles val="exact"/>
        </dgm:presLayoutVars>
      </dgm:prSet>
      <dgm:spPr/>
    </dgm:pt>
    <dgm:pt modelId="{40CE1C29-D703-4090-8E72-D9643C60004E}" type="pres">
      <dgm:prSet presAssocID="{789E032C-A761-4283-AE07-7B9310172A63}" presName="Name8" presStyleCnt="0"/>
      <dgm:spPr/>
    </dgm:pt>
    <dgm:pt modelId="{2E0F7023-2BD0-4D92-A4C8-058261103F21}" type="pres">
      <dgm:prSet presAssocID="{789E032C-A761-4283-AE07-7B9310172A63}" presName="level" presStyleLbl="node1" presStyleIdx="0" presStyleCnt="7">
        <dgm:presLayoutVars>
          <dgm:chMax val="1"/>
          <dgm:bulletEnabled val="1"/>
        </dgm:presLayoutVars>
      </dgm:prSet>
      <dgm:spPr/>
      <dgm:t>
        <a:bodyPr/>
        <a:lstStyle/>
        <a:p>
          <a:pPr rtl="1"/>
          <a:endParaRPr lang="fa-IR"/>
        </a:p>
      </dgm:t>
    </dgm:pt>
    <dgm:pt modelId="{78DD4696-EE0A-4BC4-B115-1AFA44407F11}" type="pres">
      <dgm:prSet presAssocID="{789E032C-A761-4283-AE07-7B9310172A63}" presName="levelTx" presStyleLbl="revTx" presStyleIdx="0" presStyleCnt="0">
        <dgm:presLayoutVars>
          <dgm:chMax val="1"/>
          <dgm:bulletEnabled val="1"/>
        </dgm:presLayoutVars>
      </dgm:prSet>
      <dgm:spPr/>
      <dgm:t>
        <a:bodyPr/>
        <a:lstStyle/>
        <a:p>
          <a:pPr rtl="1"/>
          <a:endParaRPr lang="fa-IR"/>
        </a:p>
      </dgm:t>
    </dgm:pt>
    <dgm:pt modelId="{73B5D9BE-6737-407C-9D00-01764F58FDC4}" type="pres">
      <dgm:prSet presAssocID="{255340C6-6127-4C29-B13F-8BD7CA2FBD46}" presName="Name8" presStyleCnt="0"/>
      <dgm:spPr/>
    </dgm:pt>
    <dgm:pt modelId="{8FCCBEBE-7FA2-45BC-A77B-2A53992E8561}" type="pres">
      <dgm:prSet presAssocID="{255340C6-6127-4C29-B13F-8BD7CA2FBD46}" presName="level" presStyleLbl="node1" presStyleIdx="1" presStyleCnt="7">
        <dgm:presLayoutVars>
          <dgm:chMax val="1"/>
          <dgm:bulletEnabled val="1"/>
        </dgm:presLayoutVars>
      </dgm:prSet>
      <dgm:spPr/>
      <dgm:t>
        <a:bodyPr/>
        <a:lstStyle/>
        <a:p>
          <a:endParaRPr lang="en-US"/>
        </a:p>
      </dgm:t>
    </dgm:pt>
    <dgm:pt modelId="{37CC5AB8-6E91-48BA-B514-AEEAF7E4790D}" type="pres">
      <dgm:prSet presAssocID="{255340C6-6127-4C29-B13F-8BD7CA2FBD46}" presName="levelTx" presStyleLbl="revTx" presStyleIdx="0" presStyleCnt="0">
        <dgm:presLayoutVars>
          <dgm:chMax val="1"/>
          <dgm:bulletEnabled val="1"/>
        </dgm:presLayoutVars>
      </dgm:prSet>
      <dgm:spPr/>
      <dgm:t>
        <a:bodyPr/>
        <a:lstStyle/>
        <a:p>
          <a:endParaRPr lang="en-US"/>
        </a:p>
      </dgm:t>
    </dgm:pt>
    <dgm:pt modelId="{8420001B-56C2-4850-86CC-6F2F0B1D11A7}" type="pres">
      <dgm:prSet presAssocID="{C7CC81F2-393F-4F34-97DE-38DAA02FE642}" presName="Name8" presStyleCnt="0"/>
      <dgm:spPr/>
    </dgm:pt>
    <dgm:pt modelId="{C221C834-4ACB-4DCC-ABA8-015E7FEB54BE}" type="pres">
      <dgm:prSet presAssocID="{C7CC81F2-393F-4F34-97DE-38DAA02FE642}" presName="level" presStyleLbl="node1" presStyleIdx="2" presStyleCnt="7">
        <dgm:presLayoutVars>
          <dgm:chMax val="1"/>
          <dgm:bulletEnabled val="1"/>
        </dgm:presLayoutVars>
      </dgm:prSet>
      <dgm:spPr/>
      <dgm:t>
        <a:bodyPr/>
        <a:lstStyle/>
        <a:p>
          <a:pPr rtl="1"/>
          <a:endParaRPr lang="fa-IR"/>
        </a:p>
      </dgm:t>
    </dgm:pt>
    <dgm:pt modelId="{048A92EE-87E7-4E6C-BC68-D5F12C3334AB}" type="pres">
      <dgm:prSet presAssocID="{C7CC81F2-393F-4F34-97DE-38DAA02FE642}" presName="levelTx" presStyleLbl="revTx" presStyleIdx="0" presStyleCnt="0">
        <dgm:presLayoutVars>
          <dgm:chMax val="1"/>
          <dgm:bulletEnabled val="1"/>
        </dgm:presLayoutVars>
      </dgm:prSet>
      <dgm:spPr/>
      <dgm:t>
        <a:bodyPr/>
        <a:lstStyle/>
        <a:p>
          <a:pPr rtl="1"/>
          <a:endParaRPr lang="fa-IR"/>
        </a:p>
      </dgm:t>
    </dgm:pt>
    <dgm:pt modelId="{6DD9A477-4AF7-4033-8D06-4F0EE4994D71}" type="pres">
      <dgm:prSet presAssocID="{589ACF47-B9A3-44A1-B6B7-AAC3A5AACAAA}" presName="Name8" presStyleCnt="0"/>
      <dgm:spPr/>
    </dgm:pt>
    <dgm:pt modelId="{CAC8922F-A186-4A4E-A224-5ECD32E91D48}" type="pres">
      <dgm:prSet presAssocID="{589ACF47-B9A3-44A1-B6B7-AAC3A5AACAAA}" presName="level" presStyleLbl="node1" presStyleIdx="3" presStyleCnt="7">
        <dgm:presLayoutVars>
          <dgm:chMax val="1"/>
          <dgm:bulletEnabled val="1"/>
        </dgm:presLayoutVars>
      </dgm:prSet>
      <dgm:spPr/>
      <dgm:t>
        <a:bodyPr/>
        <a:lstStyle/>
        <a:p>
          <a:pPr rtl="1"/>
          <a:endParaRPr lang="fa-IR"/>
        </a:p>
      </dgm:t>
    </dgm:pt>
    <dgm:pt modelId="{8A6664C6-68B7-404B-8022-4DA01E7A05B7}" type="pres">
      <dgm:prSet presAssocID="{589ACF47-B9A3-44A1-B6B7-AAC3A5AACAAA}" presName="levelTx" presStyleLbl="revTx" presStyleIdx="0" presStyleCnt="0">
        <dgm:presLayoutVars>
          <dgm:chMax val="1"/>
          <dgm:bulletEnabled val="1"/>
        </dgm:presLayoutVars>
      </dgm:prSet>
      <dgm:spPr/>
      <dgm:t>
        <a:bodyPr/>
        <a:lstStyle/>
        <a:p>
          <a:pPr rtl="1"/>
          <a:endParaRPr lang="fa-IR"/>
        </a:p>
      </dgm:t>
    </dgm:pt>
    <dgm:pt modelId="{AB9D5055-074F-40F8-A732-DF77340EC757}" type="pres">
      <dgm:prSet presAssocID="{FAB881A5-91F7-4B38-8AD5-F7A7AB991911}" presName="Name8" presStyleCnt="0"/>
      <dgm:spPr/>
    </dgm:pt>
    <dgm:pt modelId="{65EC237B-AA28-451B-8A18-138DC5586F15}" type="pres">
      <dgm:prSet presAssocID="{FAB881A5-91F7-4B38-8AD5-F7A7AB991911}" presName="level" presStyleLbl="node1" presStyleIdx="4" presStyleCnt="7">
        <dgm:presLayoutVars>
          <dgm:chMax val="1"/>
          <dgm:bulletEnabled val="1"/>
        </dgm:presLayoutVars>
      </dgm:prSet>
      <dgm:spPr/>
      <dgm:t>
        <a:bodyPr/>
        <a:lstStyle/>
        <a:p>
          <a:pPr rtl="1"/>
          <a:endParaRPr lang="fa-IR"/>
        </a:p>
      </dgm:t>
    </dgm:pt>
    <dgm:pt modelId="{5B9EFA93-955A-4062-B192-F7A0F1731282}" type="pres">
      <dgm:prSet presAssocID="{FAB881A5-91F7-4B38-8AD5-F7A7AB991911}" presName="levelTx" presStyleLbl="revTx" presStyleIdx="0" presStyleCnt="0">
        <dgm:presLayoutVars>
          <dgm:chMax val="1"/>
          <dgm:bulletEnabled val="1"/>
        </dgm:presLayoutVars>
      </dgm:prSet>
      <dgm:spPr/>
      <dgm:t>
        <a:bodyPr/>
        <a:lstStyle/>
        <a:p>
          <a:pPr rtl="1"/>
          <a:endParaRPr lang="fa-IR"/>
        </a:p>
      </dgm:t>
    </dgm:pt>
    <dgm:pt modelId="{88D966A8-B7BF-4ED3-9F52-187CCED9EE98}" type="pres">
      <dgm:prSet presAssocID="{BE5B5FDB-58B9-4C45-B30D-E579ABF5B49B}" presName="Name8" presStyleCnt="0"/>
      <dgm:spPr/>
    </dgm:pt>
    <dgm:pt modelId="{4329D8ED-BBCE-46A0-AD2C-84ACEEEFE821}" type="pres">
      <dgm:prSet presAssocID="{BE5B5FDB-58B9-4C45-B30D-E579ABF5B49B}" presName="level" presStyleLbl="node1" presStyleIdx="5" presStyleCnt="7">
        <dgm:presLayoutVars>
          <dgm:chMax val="1"/>
          <dgm:bulletEnabled val="1"/>
        </dgm:presLayoutVars>
      </dgm:prSet>
      <dgm:spPr/>
      <dgm:t>
        <a:bodyPr/>
        <a:lstStyle/>
        <a:p>
          <a:pPr rtl="1"/>
          <a:endParaRPr lang="fa-IR"/>
        </a:p>
      </dgm:t>
    </dgm:pt>
    <dgm:pt modelId="{F96A6C55-C5C0-466D-878E-D52318F6F11E}" type="pres">
      <dgm:prSet presAssocID="{BE5B5FDB-58B9-4C45-B30D-E579ABF5B49B}" presName="levelTx" presStyleLbl="revTx" presStyleIdx="0" presStyleCnt="0">
        <dgm:presLayoutVars>
          <dgm:chMax val="1"/>
          <dgm:bulletEnabled val="1"/>
        </dgm:presLayoutVars>
      </dgm:prSet>
      <dgm:spPr/>
      <dgm:t>
        <a:bodyPr/>
        <a:lstStyle/>
        <a:p>
          <a:pPr rtl="1"/>
          <a:endParaRPr lang="fa-IR"/>
        </a:p>
      </dgm:t>
    </dgm:pt>
    <dgm:pt modelId="{553A2837-9C63-47D0-B78D-5B96A5F2DD8D}" type="pres">
      <dgm:prSet presAssocID="{0A0A9B20-F86E-4C60-8F11-EDBCAE064185}" presName="Name8" presStyleCnt="0"/>
      <dgm:spPr/>
    </dgm:pt>
    <dgm:pt modelId="{0E1DDE1E-4BDE-4C36-B16B-DCE4F713079F}" type="pres">
      <dgm:prSet presAssocID="{0A0A9B20-F86E-4C60-8F11-EDBCAE064185}" presName="level" presStyleLbl="node1" presStyleIdx="6" presStyleCnt="7">
        <dgm:presLayoutVars>
          <dgm:chMax val="1"/>
          <dgm:bulletEnabled val="1"/>
        </dgm:presLayoutVars>
      </dgm:prSet>
      <dgm:spPr/>
      <dgm:t>
        <a:bodyPr/>
        <a:lstStyle/>
        <a:p>
          <a:pPr rtl="1"/>
          <a:endParaRPr lang="fa-IR"/>
        </a:p>
      </dgm:t>
    </dgm:pt>
    <dgm:pt modelId="{5F08E6A0-F17E-4C03-980E-E2A5617BD6CD}" type="pres">
      <dgm:prSet presAssocID="{0A0A9B20-F86E-4C60-8F11-EDBCAE064185}" presName="levelTx" presStyleLbl="revTx" presStyleIdx="0" presStyleCnt="0">
        <dgm:presLayoutVars>
          <dgm:chMax val="1"/>
          <dgm:bulletEnabled val="1"/>
        </dgm:presLayoutVars>
      </dgm:prSet>
      <dgm:spPr/>
      <dgm:t>
        <a:bodyPr/>
        <a:lstStyle/>
        <a:p>
          <a:pPr rtl="1"/>
          <a:endParaRPr lang="fa-IR"/>
        </a:p>
      </dgm:t>
    </dgm:pt>
  </dgm:ptLst>
  <dgm:cxnLst>
    <dgm:cxn modelId="{B5FAC327-C7AD-4BE6-8335-193C023A6CB1}" type="presOf" srcId="{0A0A9B20-F86E-4C60-8F11-EDBCAE064185}" destId="{0E1DDE1E-4BDE-4C36-B16B-DCE4F713079F}" srcOrd="0" destOrd="0" presId="urn:microsoft.com/office/officeart/2005/8/layout/pyramid1"/>
    <dgm:cxn modelId="{B36610CC-36FB-4208-B6E5-8944E4285C36}" type="presOf" srcId="{255340C6-6127-4C29-B13F-8BD7CA2FBD46}" destId="{8FCCBEBE-7FA2-45BC-A77B-2A53992E8561}" srcOrd="0" destOrd="0" presId="urn:microsoft.com/office/officeart/2005/8/layout/pyramid1"/>
    <dgm:cxn modelId="{CBA25B5F-9A75-4CEB-B616-6BE895633962}" srcId="{0755DB60-B37D-4BB5-A539-FF0BB4C30255}" destId="{789E032C-A761-4283-AE07-7B9310172A63}" srcOrd="0" destOrd="0" parTransId="{A2004D1A-C06C-4E8D-ACCC-5868D3FA6FE9}" sibTransId="{A9FB664B-3917-49D0-BF19-08556CA8F6B0}"/>
    <dgm:cxn modelId="{FF6DBC1A-BA2A-474B-B505-1B2B8D687C35}" type="presOf" srcId="{FAB881A5-91F7-4B38-8AD5-F7A7AB991911}" destId="{65EC237B-AA28-451B-8A18-138DC5586F15}" srcOrd="0" destOrd="0" presId="urn:microsoft.com/office/officeart/2005/8/layout/pyramid1"/>
    <dgm:cxn modelId="{BEA82C10-6B8C-4CFA-BA13-7CC0CB7B8BF1}" type="presOf" srcId="{C7CC81F2-393F-4F34-97DE-38DAA02FE642}" destId="{C221C834-4ACB-4DCC-ABA8-015E7FEB54BE}" srcOrd="0" destOrd="0" presId="urn:microsoft.com/office/officeart/2005/8/layout/pyramid1"/>
    <dgm:cxn modelId="{5EC0CA00-F0AD-483A-B826-A8B33B1CA818}" srcId="{0755DB60-B37D-4BB5-A539-FF0BB4C30255}" destId="{C7CC81F2-393F-4F34-97DE-38DAA02FE642}" srcOrd="2" destOrd="0" parTransId="{29CBF8C8-D6AA-4EE6-98BB-05D8D75F5044}" sibTransId="{D6B3CBC0-09C2-428B-9E0D-00977192F182}"/>
    <dgm:cxn modelId="{7EAD6BE4-878B-4885-B922-23316A83FEFF}" type="presOf" srcId="{0A0A9B20-F86E-4C60-8F11-EDBCAE064185}" destId="{5F08E6A0-F17E-4C03-980E-E2A5617BD6CD}" srcOrd="1" destOrd="0" presId="urn:microsoft.com/office/officeart/2005/8/layout/pyramid1"/>
    <dgm:cxn modelId="{E7BE4800-406E-45B9-BEF8-17CD5357D3D9}" type="presOf" srcId="{C7CC81F2-393F-4F34-97DE-38DAA02FE642}" destId="{048A92EE-87E7-4E6C-BC68-D5F12C3334AB}" srcOrd="1" destOrd="0" presId="urn:microsoft.com/office/officeart/2005/8/layout/pyramid1"/>
    <dgm:cxn modelId="{9EB9056A-FD89-4A2C-8F70-3355050B357A}" type="presOf" srcId="{789E032C-A761-4283-AE07-7B9310172A63}" destId="{2E0F7023-2BD0-4D92-A4C8-058261103F21}" srcOrd="0" destOrd="0" presId="urn:microsoft.com/office/officeart/2005/8/layout/pyramid1"/>
    <dgm:cxn modelId="{ECA8C4CA-DDB5-470D-ABE5-8861E2BEC4CA}" type="presOf" srcId="{BE5B5FDB-58B9-4C45-B30D-E579ABF5B49B}" destId="{F96A6C55-C5C0-466D-878E-D52318F6F11E}" srcOrd="1" destOrd="0" presId="urn:microsoft.com/office/officeart/2005/8/layout/pyramid1"/>
    <dgm:cxn modelId="{DC2CA0D2-5480-4480-A959-18DBEF3C4430}" type="presOf" srcId="{FAB881A5-91F7-4B38-8AD5-F7A7AB991911}" destId="{5B9EFA93-955A-4062-B192-F7A0F1731282}" srcOrd="1" destOrd="0" presId="urn:microsoft.com/office/officeart/2005/8/layout/pyramid1"/>
    <dgm:cxn modelId="{EC729E9D-A42A-4E2C-9A7B-FC13CFFB0675}" srcId="{0755DB60-B37D-4BB5-A539-FF0BB4C30255}" destId="{255340C6-6127-4C29-B13F-8BD7CA2FBD46}" srcOrd="1" destOrd="0" parTransId="{CB8496A5-E767-4762-A46F-0DE68507DA19}" sibTransId="{8BA29E11-5819-491F-83B9-CDE31BBE5A34}"/>
    <dgm:cxn modelId="{BCDC4085-90DB-4C53-9FEC-FF784791EE0F}" type="presOf" srcId="{BE5B5FDB-58B9-4C45-B30D-E579ABF5B49B}" destId="{4329D8ED-BBCE-46A0-AD2C-84ACEEEFE821}" srcOrd="0" destOrd="0" presId="urn:microsoft.com/office/officeart/2005/8/layout/pyramid1"/>
    <dgm:cxn modelId="{14436DA5-E020-4892-BD33-85B597D1D354}" srcId="{0755DB60-B37D-4BB5-A539-FF0BB4C30255}" destId="{FAB881A5-91F7-4B38-8AD5-F7A7AB991911}" srcOrd="4" destOrd="0" parTransId="{C671689D-CE80-4801-9669-041ABE879C9E}" sibTransId="{BA022246-9718-4C8D-891C-2EB7C18029E7}"/>
    <dgm:cxn modelId="{3777491B-54F0-48AA-A32F-D017597C3692}" type="presOf" srcId="{589ACF47-B9A3-44A1-B6B7-AAC3A5AACAAA}" destId="{8A6664C6-68B7-404B-8022-4DA01E7A05B7}" srcOrd="1" destOrd="0" presId="urn:microsoft.com/office/officeart/2005/8/layout/pyramid1"/>
    <dgm:cxn modelId="{9C82AD3E-59F8-41CC-82C3-0B933BE413EE}" type="presOf" srcId="{789E032C-A761-4283-AE07-7B9310172A63}" destId="{78DD4696-EE0A-4BC4-B115-1AFA44407F11}" srcOrd="1" destOrd="0" presId="urn:microsoft.com/office/officeart/2005/8/layout/pyramid1"/>
    <dgm:cxn modelId="{A2F97C73-2F50-4A66-86D0-3430AEE12CFD}" srcId="{0755DB60-B37D-4BB5-A539-FF0BB4C30255}" destId="{BE5B5FDB-58B9-4C45-B30D-E579ABF5B49B}" srcOrd="5" destOrd="0" parTransId="{997A2C06-E71A-477A-B279-73419BBC17DC}" sibTransId="{03D57037-5D5C-4846-9239-6AFDCCA87F6E}"/>
    <dgm:cxn modelId="{CA758C89-9662-4B9F-B8EE-6D6AB360CC3E}" type="presOf" srcId="{0755DB60-B37D-4BB5-A539-FF0BB4C30255}" destId="{2EC2CFBE-1736-4B7B-9C7F-F13769C653CD}" srcOrd="0" destOrd="0" presId="urn:microsoft.com/office/officeart/2005/8/layout/pyramid1"/>
    <dgm:cxn modelId="{5727672E-95F3-42A7-9B76-C4B0D993D472}" type="presOf" srcId="{255340C6-6127-4C29-B13F-8BD7CA2FBD46}" destId="{37CC5AB8-6E91-48BA-B514-AEEAF7E4790D}" srcOrd="1" destOrd="0" presId="urn:microsoft.com/office/officeart/2005/8/layout/pyramid1"/>
    <dgm:cxn modelId="{D9766A5F-AC93-4765-B30D-8D3C02926DC5}" type="presOf" srcId="{589ACF47-B9A3-44A1-B6B7-AAC3A5AACAAA}" destId="{CAC8922F-A186-4A4E-A224-5ECD32E91D48}" srcOrd="0" destOrd="0" presId="urn:microsoft.com/office/officeart/2005/8/layout/pyramid1"/>
    <dgm:cxn modelId="{7B536C20-3EA3-4A89-8DCB-2755F2F0AEB8}" srcId="{0755DB60-B37D-4BB5-A539-FF0BB4C30255}" destId="{589ACF47-B9A3-44A1-B6B7-AAC3A5AACAAA}" srcOrd="3" destOrd="0" parTransId="{2D8B5406-6FE5-4615-A0D5-347B750067AA}" sibTransId="{4125FC9D-2CED-4541-A5FE-62AC50E580AC}"/>
    <dgm:cxn modelId="{2A915C7F-FF6C-4A42-BBC1-8F1855E28D30}" srcId="{0755DB60-B37D-4BB5-A539-FF0BB4C30255}" destId="{0A0A9B20-F86E-4C60-8F11-EDBCAE064185}" srcOrd="6" destOrd="0" parTransId="{7BD67051-84CF-4FEC-969A-D51AA39B3DBA}" sibTransId="{53DDF3DD-00AC-4155-B042-D3B81B985303}"/>
    <dgm:cxn modelId="{5883F2F6-9782-4C01-8FC8-F4B9BBB080C0}" type="presParOf" srcId="{2EC2CFBE-1736-4B7B-9C7F-F13769C653CD}" destId="{40CE1C29-D703-4090-8E72-D9643C60004E}" srcOrd="0" destOrd="0" presId="urn:microsoft.com/office/officeart/2005/8/layout/pyramid1"/>
    <dgm:cxn modelId="{6B180020-FA7E-4207-B99D-3C93D54C3461}" type="presParOf" srcId="{40CE1C29-D703-4090-8E72-D9643C60004E}" destId="{2E0F7023-2BD0-4D92-A4C8-058261103F21}" srcOrd="0" destOrd="0" presId="urn:microsoft.com/office/officeart/2005/8/layout/pyramid1"/>
    <dgm:cxn modelId="{8C564052-1B78-4DCB-9609-F5FFA3E6BE94}" type="presParOf" srcId="{40CE1C29-D703-4090-8E72-D9643C60004E}" destId="{78DD4696-EE0A-4BC4-B115-1AFA44407F11}" srcOrd="1" destOrd="0" presId="urn:microsoft.com/office/officeart/2005/8/layout/pyramid1"/>
    <dgm:cxn modelId="{3B73CD6F-8DC1-496F-8478-5D7BC7B29C77}" type="presParOf" srcId="{2EC2CFBE-1736-4B7B-9C7F-F13769C653CD}" destId="{73B5D9BE-6737-407C-9D00-01764F58FDC4}" srcOrd="1" destOrd="0" presId="urn:microsoft.com/office/officeart/2005/8/layout/pyramid1"/>
    <dgm:cxn modelId="{1D1BEC5A-C739-4D2D-B90C-20FF5046CDED}" type="presParOf" srcId="{73B5D9BE-6737-407C-9D00-01764F58FDC4}" destId="{8FCCBEBE-7FA2-45BC-A77B-2A53992E8561}" srcOrd="0" destOrd="0" presId="urn:microsoft.com/office/officeart/2005/8/layout/pyramid1"/>
    <dgm:cxn modelId="{46448715-B686-436F-8B37-DFDD2536364E}" type="presParOf" srcId="{73B5D9BE-6737-407C-9D00-01764F58FDC4}" destId="{37CC5AB8-6E91-48BA-B514-AEEAF7E4790D}" srcOrd="1" destOrd="0" presId="urn:microsoft.com/office/officeart/2005/8/layout/pyramid1"/>
    <dgm:cxn modelId="{DEE9F913-E7A8-4BC8-BB96-DBA63DEB6BAD}" type="presParOf" srcId="{2EC2CFBE-1736-4B7B-9C7F-F13769C653CD}" destId="{8420001B-56C2-4850-86CC-6F2F0B1D11A7}" srcOrd="2" destOrd="0" presId="urn:microsoft.com/office/officeart/2005/8/layout/pyramid1"/>
    <dgm:cxn modelId="{8BE35A31-EA04-4AD0-86B1-6DA13CD4A937}" type="presParOf" srcId="{8420001B-56C2-4850-86CC-6F2F0B1D11A7}" destId="{C221C834-4ACB-4DCC-ABA8-015E7FEB54BE}" srcOrd="0" destOrd="0" presId="urn:microsoft.com/office/officeart/2005/8/layout/pyramid1"/>
    <dgm:cxn modelId="{FC776E5E-3AD7-4F4E-BC67-370224974E87}" type="presParOf" srcId="{8420001B-56C2-4850-86CC-6F2F0B1D11A7}" destId="{048A92EE-87E7-4E6C-BC68-D5F12C3334AB}" srcOrd="1" destOrd="0" presId="urn:microsoft.com/office/officeart/2005/8/layout/pyramid1"/>
    <dgm:cxn modelId="{46354C00-2037-4571-8130-06A2B3E85D5E}" type="presParOf" srcId="{2EC2CFBE-1736-4B7B-9C7F-F13769C653CD}" destId="{6DD9A477-4AF7-4033-8D06-4F0EE4994D71}" srcOrd="3" destOrd="0" presId="urn:microsoft.com/office/officeart/2005/8/layout/pyramid1"/>
    <dgm:cxn modelId="{5837F973-977C-4CE1-BE48-064AE63012D3}" type="presParOf" srcId="{6DD9A477-4AF7-4033-8D06-4F0EE4994D71}" destId="{CAC8922F-A186-4A4E-A224-5ECD32E91D48}" srcOrd="0" destOrd="0" presId="urn:microsoft.com/office/officeart/2005/8/layout/pyramid1"/>
    <dgm:cxn modelId="{B266E77A-AB9E-4C0B-90E9-5ACC028367C0}" type="presParOf" srcId="{6DD9A477-4AF7-4033-8D06-4F0EE4994D71}" destId="{8A6664C6-68B7-404B-8022-4DA01E7A05B7}" srcOrd="1" destOrd="0" presId="urn:microsoft.com/office/officeart/2005/8/layout/pyramid1"/>
    <dgm:cxn modelId="{DE7A69D4-B7F9-410F-9D2D-BA5D11E907B7}" type="presParOf" srcId="{2EC2CFBE-1736-4B7B-9C7F-F13769C653CD}" destId="{AB9D5055-074F-40F8-A732-DF77340EC757}" srcOrd="4" destOrd="0" presId="urn:microsoft.com/office/officeart/2005/8/layout/pyramid1"/>
    <dgm:cxn modelId="{5C1CEDAC-1C60-4093-BAD1-C46C8282212E}" type="presParOf" srcId="{AB9D5055-074F-40F8-A732-DF77340EC757}" destId="{65EC237B-AA28-451B-8A18-138DC5586F15}" srcOrd="0" destOrd="0" presId="urn:microsoft.com/office/officeart/2005/8/layout/pyramid1"/>
    <dgm:cxn modelId="{0229547C-AD32-4235-BE39-854FA4662D25}" type="presParOf" srcId="{AB9D5055-074F-40F8-A732-DF77340EC757}" destId="{5B9EFA93-955A-4062-B192-F7A0F1731282}" srcOrd="1" destOrd="0" presId="urn:microsoft.com/office/officeart/2005/8/layout/pyramid1"/>
    <dgm:cxn modelId="{6A4CB2D4-119D-4D50-AEF6-9DC76195FF5D}" type="presParOf" srcId="{2EC2CFBE-1736-4B7B-9C7F-F13769C653CD}" destId="{88D966A8-B7BF-4ED3-9F52-187CCED9EE98}" srcOrd="5" destOrd="0" presId="urn:microsoft.com/office/officeart/2005/8/layout/pyramid1"/>
    <dgm:cxn modelId="{B2F86B4E-D9C3-4160-9D2E-9FE33025D97D}" type="presParOf" srcId="{88D966A8-B7BF-4ED3-9F52-187CCED9EE98}" destId="{4329D8ED-BBCE-46A0-AD2C-84ACEEEFE821}" srcOrd="0" destOrd="0" presId="urn:microsoft.com/office/officeart/2005/8/layout/pyramid1"/>
    <dgm:cxn modelId="{33508943-0157-4691-809D-D23108911A39}" type="presParOf" srcId="{88D966A8-B7BF-4ED3-9F52-187CCED9EE98}" destId="{F96A6C55-C5C0-466D-878E-D52318F6F11E}" srcOrd="1" destOrd="0" presId="urn:microsoft.com/office/officeart/2005/8/layout/pyramid1"/>
    <dgm:cxn modelId="{C947F9EB-5450-4A1F-B0D1-44817409AF27}" type="presParOf" srcId="{2EC2CFBE-1736-4B7B-9C7F-F13769C653CD}" destId="{553A2837-9C63-47D0-B78D-5B96A5F2DD8D}" srcOrd="6" destOrd="0" presId="urn:microsoft.com/office/officeart/2005/8/layout/pyramid1"/>
    <dgm:cxn modelId="{FE90D227-DE0A-4296-AA54-E694D73AC49A}" type="presParOf" srcId="{553A2837-9C63-47D0-B78D-5B96A5F2DD8D}" destId="{0E1DDE1E-4BDE-4C36-B16B-DCE4F713079F}" srcOrd="0" destOrd="0" presId="urn:microsoft.com/office/officeart/2005/8/layout/pyramid1"/>
    <dgm:cxn modelId="{B3CD24D1-F77B-4E35-9C69-1C97C4534376}" type="presParOf" srcId="{553A2837-9C63-47D0-B78D-5B96A5F2DD8D}" destId="{5F08E6A0-F17E-4C03-980E-E2A5617BD6CD}"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268213-3887-4625-B13A-2226D9021E87}" type="doc">
      <dgm:prSet loTypeId="urn:microsoft.com/office/officeart/2005/8/layout/hChevron3" loCatId="process" qsTypeId="urn:microsoft.com/office/officeart/2005/8/quickstyle/simple1" qsCatId="simple" csTypeId="urn:microsoft.com/office/officeart/2005/8/colors/accent0_1" csCatId="mainScheme" phldr="1"/>
      <dgm:spPr/>
    </dgm:pt>
    <dgm:pt modelId="{6AA80DB3-05AE-4867-8B27-BAD9A3C735D8}">
      <dgm:prSet phldrT="[Text]" custT="1"/>
      <dgm:spPr>
        <a:solidFill>
          <a:schemeClr val="bg1"/>
        </a:solidFill>
      </dgm:spPr>
      <dgm:t>
        <a:bodyPr/>
        <a:lstStyle/>
        <a:p>
          <a:pPr rtl="1"/>
          <a:r>
            <a:rPr lang="fa-IR" sz="1200" dirty="0" smtClean="0">
              <a:cs typeface="Aban Light" pitchFamily="2" charset="-78"/>
            </a:rPr>
            <a:t>بیان مسئله</a:t>
          </a:r>
          <a:endParaRPr lang="fa-IR" sz="1200" dirty="0">
            <a:cs typeface="Aban Light" pitchFamily="2" charset="-78"/>
          </a:endParaRPr>
        </a:p>
      </dgm:t>
    </dgm:pt>
    <dgm:pt modelId="{22625A45-EBDA-4175-92F5-BB734E5D2336}" type="parTrans" cxnId="{503E280D-4982-4CA9-A7DF-45E1AEF5FB8A}">
      <dgm:prSet/>
      <dgm:spPr/>
      <dgm:t>
        <a:bodyPr/>
        <a:lstStyle/>
        <a:p>
          <a:pPr rtl="1"/>
          <a:endParaRPr lang="fa-IR" sz="1200"/>
        </a:p>
      </dgm:t>
    </dgm:pt>
    <dgm:pt modelId="{CD7AEA79-9262-4E47-9DA1-4F71509B8576}" type="sibTrans" cxnId="{503E280D-4982-4CA9-A7DF-45E1AEF5FB8A}">
      <dgm:prSet/>
      <dgm:spPr/>
      <dgm:t>
        <a:bodyPr/>
        <a:lstStyle/>
        <a:p>
          <a:pPr rtl="1"/>
          <a:endParaRPr lang="fa-IR" sz="1200"/>
        </a:p>
      </dgm:t>
    </dgm:pt>
    <dgm:pt modelId="{A1DBE32F-E40F-4067-8779-4960A7357043}">
      <dgm:prSet phldrT="[Text]" custT="1"/>
      <dgm:spPr/>
      <dgm:t>
        <a:bodyPr/>
        <a:lstStyle/>
        <a:p>
          <a:pPr rtl="1"/>
          <a:r>
            <a:rPr lang="fa-IR" sz="1200" dirty="0" smtClean="0">
              <a:cs typeface="Aban Light" pitchFamily="2" charset="-78"/>
            </a:rPr>
            <a:t>جایگاه در طرح های توسعه شهری</a:t>
          </a:r>
          <a:endParaRPr lang="fa-IR" sz="1200" dirty="0">
            <a:cs typeface="Aban Light" pitchFamily="2" charset="-78"/>
          </a:endParaRPr>
        </a:p>
      </dgm:t>
    </dgm:pt>
    <dgm:pt modelId="{A54351F4-EF54-4697-B006-D57FD88013B6}" type="parTrans" cxnId="{A8CCF508-2CE3-4611-AF03-8034F7F7D9FE}">
      <dgm:prSet/>
      <dgm:spPr/>
      <dgm:t>
        <a:bodyPr/>
        <a:lstStyle/>
        <a:p>
          <a:pPr rtl="1"/>
          <a:endParaRPr lang="fa-IR" sz="1200"/>
        </a:p>
      </dgm:t>
    </dgm:pt>
    <dgm:pt modelId="{4F82CCA5-F5D4-44F6-82DA-9A8C255E3429}" type="sibTrans" cxnId="{A8CCF508-2CE3-4611-AF03-8034F7F7D9FE}">
      <dgm:prSet/>
      <dgm:spPr/>
      <dgm:t>
        <a:bodyPr/>
        <a:lstStyle/>
        <a:p>
          <a:pPr rtl="1"/>
          <a:endParaRPr lang="fa-IR" sz="1200"/>
        </a:p>
      </dgm:t>
    </dgm:pt>
    <dgm:pt modelId="{37790B37-9F35-40CC-BF3D-9A2D46914BA1}">
      <dgm:prSet phldrT="[Text]" custT="1"/>
      <dgm:spPr/>
      <dgm:t>
        <a:bodyPr/>
        <a:lstStyle/>
        <a:p>
          <a:pPr rtl="1"/>
          <a:r>
            <a:rPr lang="fa-IR" sz="1200" smtClean="0">
              <a:cs typeface="Aban Light" pitchFamily="2" charset="-78"/>
            </a:rPr>
            <a:t>نمونه موردی</a:t>
          </a:r>
          <a:endParaRPr lang="fa-IR" sz="1200" dirty="0">
            <a:cs typeface="Aban Light" pitchFamily="2" charset="-78"/>
          </a:endParaRPr>
        </a:p>
      </dgm:t>
    </dgm:pt>
    <dgm:pt modelId="{3FEF5C00-03CC-48FA-BF37-6382B1350264}" type="parTrans" cxnId="{FA745061-E5E1-4A8A-B319-5D4F70668753}">
      <dgm:prSet/>
      <dgm:spPr/>
      <dgm:t>
        <a:bodyPr/>
        <a:lstStyle/>
        <a:p>
          <a:pPr rtl="1"/>
          <a:endParaRPr lang="fa-IR" sz="1200"/>
        </a:p>
      </dgm:t>
    </dgm:pt>
    <dgm:pt modelId="{22A19577-B9EE-43F5-946F-B4281A07D79D}" type="sibTrans" cxnId="{FA745061-E5E1-4A8A-B319-5D4F70668753}">
      <dgm:prSet/>
      <dgm:spPr/>
      <dgm:t>
        <a:bodyPr/>
        <a:lstStyle/>
        <a:p>
          <a:pPr rtl="1"/>
          <a:endParaRPr lang="fa-IR" sz="1200"/>
        </a:p>
      </dgm:t>
    </dgm:pt>
    <dgm:pt modelId="{D0A87684-AB89-48B7-8671-07D34B221036}">
      <dgm:prSet phldrT="[Text]" custT="1"/>
      <dgm:spPr/>
      <dgm:t>
        <a:bodyPr/>
        <a:lstStyle/>
        <a:p>
          <a:pPr rtl="1"/>
          <a:r>
            <a:rPr lang="fa-IR" sz="1200" dirty="0" smtClean="0">
              <a:cs typeface="Aban Light" pitchFamily="2" charset="-78"/>
            </a:rPr>
            <a:t>راهکار های طراحی</a:t>
          </a:r>
          <a:endParaRPr lang="fa-IR" sz="1200" dirty="0">
            <a:cs typeface="Aban Light" pitchFamily="2" charset="-78"/>
          </a:endParaRPr>
        </a:p>
      </dgm:t>
    </dgm:pt>
    <dgm:pt modelId="{D7AAF426-ABDC-4366-8E64-88A42DEAB99B}" type="parTrans" cxnId="{E40D7A17-C439-444B-B97C-A55B3CBFC09A}">
      <dgm:prSet/>
      <dgm:spPr/>
      <dgm:t>
        <a:bodyPr/>
        <a:lstStyle/>
        <a:p>
          <a:pPr rtl="1"/>
          <a:endParaRPr lang="fa-IR" sz="1200"/>
        </a:p>
      </dgm:t>
    </dgm:pt>
    <dgm:pt modelId="{F67DC36F-F365-4DDB-9D0A-BAC2DAD2A1B8}" type="sibTrans" cxnId="{E40D7A17-C439-444B-B97C-A55B3CBFC09A}">
      <dgm:prSet/>
      <dgm:spPr/>
      <dgm:t>
        <a:bodyPr/>
        <a:lstStyle/>
        <a:p>
          <a:pPr rtl="1"/>
          <a:endParaRPr lang="fa-IR" sz="1200"/>
        </a:p>
      </dgm:t>
    </dgm:pt>
    <dgm:pt modelId="{2C6B7D4E-D540-4D45-960E-5F9567C13598}">
      <dgm:prSet phldrT="[Text]" custT="1"/>
      <dgm:spPr/>
      <dgm:t>
        <a:bodyPr/>
        <a:lstStyle/>
        <a:p>
          <a:pPr rtl="1"/>
          <a:r>
            <a:rPr lang="fa-IR" sz="1200" smtClean="0">
              <a:cs typeface="Aban Light" pitchFamily="2" charset="-78"/>
            </a:rPr>
            <a:t>نتیجه گیری</a:t>
          </a:r>
          <a:endParaRPr lang="fa-IR" sz="1200" dirty="0">
            <a:cs typeface="Aban Light" pitchFamily="2" charset="-78"/>
          </a:endParaRPr>
        </a:p>
      </dgm:t>
    </dgm:pt>
    <dgm:pt modelId="{93B7F128-B0D8-4530-BCD2-EA3B0F378D63}" type="parTrans" cxnId="{D2714874-5EF2-48C2-87BD-EDE71F5C3BE8}">
      <dgm:prSet/>
      <dgm:spPr/>
      <dgm:t>
        <a:bodyPr/>
        <a:lstStyle/>
        <a:p>
          <a:pPr rtl="1"/>
          <a:endParaRPr lang="fa-IR" sz="1200"/>
        </a:p>
      </dgm:t>
    </dgm:pt>
    <dgm:pt modelId="{06EAACBB-DEA3-4A8C-9290-69D656321C25}" type="sibTrans" cxnId="{D2714874-5EF2-48C2-87BD-EDE71F5C3BE8}">
      <dgm:prSet/>
      <dgm:spPr/>
      <dgm:t>
        <a:bodyPr/>
        <a:lstStyle/>
        <a:p>
          <a:pPr rtl="1"/>
          <a:endParaRPr lang="fa-IR" sz="1200"/>
        </a:p>
      </dgm:t>
    </dgm:pt>
    <dgm:pt modelId="{C4B8F3DF-F56B-4584-9D81-AC4C83508454}">
      <dgm:prSet phldrT="[Text]" custT="1"/>
      <dgm:spPr>
        <a:solidFill>
          <a:schemeClr val="accent1">
            <a:lumMod val="40000"/>
            <a:lumOff val="60000"/>
          </a:schemeClr>
        </a:solidFill>
      </dgm:spPr>
      <dgm:t>
        <a:bodyPr/>
        <a:lstStyle/>
        <a:p>
          <a:pPr rtl="1"/>
          <a:r>
            <a:rPr lang="fa-IR" sz="1200" dirty="0" smtClean="0">
              <a:cs typeface="Aban Light" pitchFamily="2" charset="-78"/>
            </a:rPr>
            <a:t>مبانی نظری</a:t>
          </a:r>
          <a:endParaRPr lang="fa-IR" sz="1200" dirty="0">
            <a:cs typeface="Aban Light" pitchFamily="2" charset="-78"/>
          </a:endParaRPr>
        </a:p>
      </dgm:t>
    </dgm:pt>
    <dgm:pt modelId="{A23C387B-5F4A-4187-937D-CA88828021C3}" type="parTrans" cxnId="{C20C1342-BD67-4BFA-A85C-6D2D4A528323}">
      <dgm:prSet/>
      <dgm:spPr/>
      <dgm:t>
        <a:bodyPr/>
        <a:lstStyle/>
        <a:p>
          <a:pPr rtl="1"/>
          <a:endParaRPr lang="fa-IR" sz="1200"/>
        </a:p>
      </dgm:t>
    </dgm:pt>
    <dgm:pt modelId="{32EFAFA3-1729-48EB-A791-4D568D966408}" type="sibTrans" cxnId="{C20C1342-BD67-4BFA-A85C-6D2D4A528323}">
      <dgm:prSet/>
      <dgm:spPr/>
      <dgm:t>
        <a:bodyPr/>
        <a:lstStyle/>
        <a:p>
          <a:pPr rtl="1"/>
          <a:endParaRPr lang="fa-IR" sz="1200"/>
        </a:p>
      </dgm:t>
    </dgm:pt>
    <dgm:pt modelId="{90D325A6-567B-49BF-AEA7-F22E613022D0}" type="pres">
      <dgm:prSet presAssocID="{A7268213-3887-4625-B13A-2226D9021E87}" presName="Name0" presStyleCnt="0">
        <dgm:presLayoutVars>
          <dgm:dir val="rev"/>
          <dgm:resizeHandles val="exact"/>
        </dgm:presLayoutVars>
      </dgm:prSet>
      <dgm:spPr/>
    </dgm:pt>
    <dgm:pt modelId="{AEA3847B-5515-458F-8764-AD5DB0A810D0}" type="pres">
      <dgm:prSet presAssocID="{6AA80DB3-05AE-4867-8B27-BAD9A3C735D8}" presName="parTxOnly" presStyleLbl="node1" presStyleIdx="0" presStyleCnt="6">
        <dgm:presLayoutVars>
          <dgm:bulletEnabled val="1"/>
        </dgm:presLayoutVars>
      </dgm:prSet>
      <dgm:spPr/>
      <dgm:t>
        <a:bodyPr/>
        <a:lstStyle/>
        <a:p>
          <a:pPr rtl="1"/>
          <a:endParaRPr lang="fa-IR"/>
        </a:p>
      </dgm:t>
    </dgm:pt>
    <dgm:pt modelId="{E850EBAE-50E9-483A-86BE-E674B07742D6}" type="pres">
      <dgm:prSet presAssocID="{CD7AEA79-9262-4E47-9DA1-4F71509B8576}" presName="parSpace" presStyleCnt="0"/>
      <dgm:spPr/>
    </dgm:pt>
    <dgm:pt modelId="{DA743DAE-8265-461E-AE77-F676AE17BC3F}" type="pres">
      <dgm:prSet presAssocID="{C4B8F3DF-F56B-4584-9D81-AC4C83508454}" presName="parTxOnly" presStyleLbl="node1" presStyleIdx="1" presStyleCnt="6">
        <dgm:presLayoutVars>
          <dgm:bulletEnabled val="1"/>
        </dgm:presLayoutVars>
      </dgm:prSet>
      <dgm:spPr/>
      <dgm:t>
        <a:bodyPr/>
        <a:lstStyle/>
        <a:p>
          <a:pPr rtl="1"/>
          <a:endParaRPr lang="fa-IR"/>
        </a:p>
      </dgm:t>
    </dgm:pt>
    <dgm:pt modelId="{556B7799-8FFC-4D7D-83E0-8D2027BCAF6B}" type="pres">
      <dgm:prSet presAssocID="{32EFAFA3-1729-48EB-A791-4D568D966408}" presName="parSpace" presStyleCnt="0"/>
      <dgm:spPr/>
    </dgm:pt>
    <dgm:pt modelId="{C66F8E99-0775-4342-8232-EC34DC51C01B}" type="pres">
      <dgm:prSet presAssocID="{A1DBE32F-E40F-4067-8779-4960A7357043}" presName="parTxOnly" presStyleLbl="node1" presStyleIdx="2" presStyleCnt="6">
        <dgm:presLayoutVars>
          <dgm:bulletEnabled val="1"/>
        </dgm:presLayoutVars>
      </dgm:prSet>
      <dgm:spPr/>
      <dgm:t>
        <a:bodyPr/>
        <a:lstStyle/>
        <a:p>
          <a:pPr rtl="1"/>
          <a:endParaRPr lang="fa-IR"/>
        </a:p>
      </dgm:t>
    </dgm:pt>
    <dgm:pt modelId="{CE18135A-B85E-4FE7-BACF-91A1BE409727}" type="pres">
      <dgm:prSet presAssocID="{4F82CCA5-F5D4-44F6-82DA-9A8C255E3429}" presName="parSpace" presStyleCnt="0"/>
      <dgm:spPr/>
    </dgm:pt>
    <dgm:pt modelId="{712351F8-787B-4C8F-983D-D19B7C3C326E}" type="pres">
      <dgm:prSet presAssocID="{37790B37-9F35-40CC-BF3D-9A2D46914BA1}" presName="parTxOnly" presStyleLbl="node1" presStyleIdx="3" presStyleCnt="6">
        <dgm:presLayoutVars>
          <dgm:bulletEnabled val="1"/>
        </dgm:presLayoutVars>
      </dgm:prSet>
      <dgm:spPr/>
      <dgm:t>
        <a:bodyPr/>
        <a:lstStyle/>
        <a:p>
          <a:pPr rtl="1"/>
          <a:endParaRPr lang="fa-IR"/>
        </a:p>
      </dgm:t>
    </dgm:pt>
    <dgm:pt modelId="{8D6615FB-A04E-4FB7-A59E-5EC3BA7FC476}" type="pres">
      <dgm:prSet presAssocID="{22A19577-B9EE-43F5-946F-B4281A07D79D}" presName="parSpace" presStyleCnt="0"/>
      <dgm:spPr/>
    </dgm:pt>
    <dgm:pt modelId="{BEEB48A8-01E9-4EFF-A8BB-2CF4E7AEC137}" type="pres">
      <dgm:prSet presAssocID="{D0A87684-AB89-48B7-8671-07D34B221036}" presName="parTxOnly" presStyleLbl="node1" presStyleIdx="4" presStyleCnt="6">
        <dgm:presLayoutVars>
          <dgm:bulletEnabled val="1"/>
        </dgm:presLayoutVars>
      </dgm:prSet>
      <dgm:spPr/>
      <dgm:t>
        <a:bodyPr/>
        <a:lstStyle/>
        <a:p>
          <a:pPr rtl="1"/>
          <a:endParaRPr lang="fa-IR"/>
        </a:p>
      </dgm:t>
    </dgm:pt>
    <dgm:pt modelId="{5845554A-B2B1-42C3-842F-F2E957410BE0}" type="pres">
      <dgm:prSet presAssocID="{F67DC36F-F365-4DDB-9D0A-BAC2DAD2A1B8}" presName="parSpace" presStyleCnt="0"/>
      <dgm:spPr/>
    </dgm:pt>
    <dgm:pt modelId="{1D2F8B43-3C07-43B4-AE8A-7A966CE32553}" type="pres">
      <dgm:prSet presAssocID="{2C6B7D4E-D540-4D45-960E-5F9567C13598}" presName="parTxOnly" presStyleLbl="node1" presStyleIdx="5" presStyleCnt="6">
        <dgm:presLayoutVars>
          <dgm:bulletEnabled val="1"/>
        </dgm:presLayoutVars>
      </dgm:prSet>
      <dgm:spPr/>
      <dgm:t>
        <a:bodyPr/>
        <a:lstStyle/>
        <a:p>
          <a:pPr rtl="1"/>
          <a:endParaRPr lang="fa-IR"/>
        </a:p>
      </dgm:t>
    </dgm:pt>
  </dgm:ptLst>
  <dgm:cxnLst>
    <dgm:cxn modelId="{C0B3F5BD-83ED-404A-9E8B-667D76A99B7D}" type="presOf" srcId="{D0A87684-AB89-48B7-8671-07D34B221036}" destId="{BEEB48A8-01E9-4EFF-A8BB-2CF4E7AEC137}" srcOrd="0" destOrd="0" presId="urn:microsoft.com/office/officeart/2005/8/layout/hChevron3"/>
    <dgm:cxn modelId="{769A4B54-A469-48D0-BBB8-673BE62ACE61}" type="presOf" srcId="{6AA80DB3-05AE-4867-8B27-BAD9A3C735D8}" destId="{AEA3847B-5515-458F-8764-AD5DB0A810D0}" srcOrd="0" destOrd="0" presId="urn:microsoft.com/office/officeart/2005/8/layout/hChevron3"/>
    <dgm:cxn modelId="{C20C1342-BD67-4BFA-A85C-6D2D4A528323}" srcId="{A7268213-3887-4625-B13A-2226D9021E87}" destId="{C4B8F3DF-F56B-4584-9D81-AC4C83508454}" srcOrd="1" destOrd="0" parTransId="{A23C387B-5F4A-4187-937D-CA88828021C3}" sibTransId="{32EFAFA3-1729-48EB-A791-4D568D966408}"/>
    <dgm:cxn modelId="{F40E1394-DD21-495B-8097-D0674878CBD1}" type="presOf" srcId="{A1DBE32F-E40F-4067-8779-4960A7357043}" destId="{C66F8E99-0775-4342-8232-EC34DC51C01B}" srcOrd="0" destOrd="0" presId="urn:microsoft.com/office/officeart/2005/8/layout/hChevron3"/>
    <dgm:cxn modelId="{503E280D-4982-4CA9-A7DF-45E1AEF5FB8A}" srcId="{A7268213-3887-4625-B13A-2226D9021E87}" destId="{6AA80DB3-05AE-4867-8B27-BAD9A3C735D8}" srcOrd="0" destOrd="0" parTransId="{22625A45-EBDA-4175-92F5-BB734E5D2336}" sibTransId="{CD7AEA79-9262-4E47-9DA1-4F71509B8576}"/>
    <dgm:cxn modelId="{E40D7A17-C439-444B-B97C-A55B3CBFC09A}" srcId="{A7268213-3887-4625-B13A-2226D9021E87}" destId="{D0A87684-AB89-48B7-8671-07D34B221036}" srcOrd="4" destOrd="0" parTransId="{D7AAF426-ABDC-4366-8E64-88A42DEAB99B}" sibTransId="{F67DC36F-F365-4DDB-9D0A-BAC2DAD2A1B8}"/>
    <dgm:cxn modelId="{933429D0-DFC6-4181-940D-0A370A31F18F}" type="presOf" srcId="{37790B37-9F35-40CC-BF3D-9A2D46914BA1}" destId="{712351F8-787B-4C8F-983D-D19B7C3C326E}" srcOrd="0" destOrd="0" presId="urn:microsoft.com/office/officeart/2005/8/layout/hChevron3"/>
    <dgm:cxn modelId="{A8CCF508-2CE3-4611-AF03-8034F7F7D9FE}" srcId="{A7268213-3887-4625-B13A-2226D9021E87}" destId="{A1DBE32F-E40F-4067-8779-4960A7357043}" srcOrd="2" destOrd="0" parTransId="{A54351F4-EF54-4697-B006-D57FD88013B6}" sibTransId="{4F82CCA5-F5D4-44F6-82DA-9A8C255E3429}"/>
    <dgm:cxn modelId="{D2714874-5EF2-48C2-87BD-EDE71F5C3BE8}" srcId="{A7268213-3887-4625-B13A-2226D9021E87}" destId="{2C6B7D4E-D540-4D45-960E-5F9567C13598}" srcOrd="5" destOrd="0" parTransId="{93B7F128-B0D8-4530-BCD2-EA3B0F378D63}" sibTransId="{06EAACBB-DEA3-4A8C-9290-69D656321C25}"/>
    <dgm:cxn modelId="{C8A50BA2-BF50-42AA-B11D-9BCE8989A7E4}" type="presOf" srcId="{A7268213-3887-4625-B13A-2226D9021E87}" destId="{90D325A6-567B-49BF-AEA7-F22E613022D0}" srcOrd="0" destOrd="0" presId="urn:microsoft.com/office/officeart/2005/8/layout/hChevron3"/>
    <dgm:cxn modelId="{9C33BFB5-B505-491D-A23F-B151C2CF64F6}" type="presOf" srcId="{C4B8F3DF-F56B-4584-9D81-AC4C83508454}" destId="{DA743DAE-8265-461E-AE77-F676AE17BC3F}" srcOrd="0" destOrd="0" presId="urn:microsoft.com/office/officeart/2005/8/layout/hChevron3"/>
    <dgm:cxn modelId="{72E0D44E-1602-458A-AF9D-B3A8008AF6E6}" type="presOf" srcId="{2C6B7D4E-D540-4D45-960E-5F9567C13598}" destId="{1D2F8B43-3C07-43B4-AE8A-7A966CE32553}" srcOrd="0" destOrd="0" presId="urn:microsoft.com/office/officeart/2005/8/layout/hChevron3"/>
    <dgm:cxn modelId="{FA745061-E5E1-4A8A-B319-5D4F70668753}" srcId="{A7268213-3887-4625-B13A-2226D9021E87}" destId="{37790B37-9F35-40CC-BF3D-9A2D46914BA1}" srcOrd="3" destOrd="0" parTransId="{3FEF5C00-03CC-48FA-BF37-6382B1350264}" sibTransId="{22A19577-B9EE-43F5-946F-B4281A07D79D}"/>
    <dgm:cxn modelId="{7861D8C9-0BE6-4CCA-A21F-800353E1E0F3}" type="presParOf" srcId="{90D325A6-567B-49BF-AEA7-F22E613022D0}" destId="{AEA3847B-5515-458F-8764-AD5DB0A810D0}" srcOrd="0" destOrd="0" presId="urn:microsoft.com/office/officeart/2005/8/layout/hChevron3"/>
    <dgm:cxn modelId="{72EEA603-3D9F-4E15-B837-1D079D87CDD9}" type="presParOf" srcId="{90D325A6-567B-49BF-AEA7-F22E613022D0}" destId="{E850EBAE-50E9-483A-86BE-E674B07742D6}" srcOrd="1" destOrd="0" presId="urn:microsoft.com/office/officeart/2005/8/layout/hChevron3"/>
    <dgm:cxn modelId="{A96A0CCB-F28D-4366-BB02-AC5D5A9B411D}" type="presParOf" srcId="{90D325A6-567B-49BF-AEA7-F22E613022D0}" destId="{DA743DAE-8265-461E-AE77-F676AE17BC3F}" srcOrd="2" destOrd="0" presId="urn:microsoft.com/office/officeart/2005/8/layout/hChevron3"/>
    <dgm:cxn modelId="{821D1570-6F42-4045-8A22-C571C82E058D}" type="presParOf" srcId="{90D325A6-567B-49BF-AEA7-F22E613022D0}" destId="{556B7799-8FFC-4D7D-83E0-8D2027BCAF6B}" srcOrd="3" destOrd="0" presId="urn:microsoft.com/office/officeart/2005/8/layout/hChevron3"/>
    <dgm:cxn modelId="{9F92A01C-0F1D-4B69-B024-A3783EFC5E73}" type="presParOf" srcId="{90D325A6-567B-49BF-AEA7-F22E613022D0}" destId="{C66F8E99-0775-4342-8232-EC34DC51C01B}" srcOrd="4" destOrd="0" presId="urn:microsoft.com/office/officeart/2005/8/layout/hChevron3"/>
    <dgm:cxn modelId="{2D0DE8E7-559F-48D5-A764-13CBB253FA08}" type="presParOf" srcId="{90D325A6-567B-49BF-AEA7-F22E613022D0}" destId="{CE18135A-B85E-4FE7-BACF-91A1BE409727}" srcOrd="5" destOrd="0" presId="urn:microsoft.com/office/officeart/2005/8/layout/hChevron3"/>
    <dgm:cxn modelId="{24234BD0-CDAC-4A1C-81A8-2B2928025223}" type="presParOf" srcId="{90D325A6-567B-49BF-AEA7-F22E613022D0}" destId="{712351F8-787B-4C8F-983D-D19B7C3C326E}" srcOrd="6" destOrd="0" presId="urn:microsoft.com/office/officeart/2005/8/layout/hChevron3"/>
    <dgm:cxn modelId="{E8A7C6AD-9077-4C79-8A04-005A8385E876}" type="presParOf" srcId="{90D325A6-567B-49BF-AEA7-F22E613022D0}" destId="{8D6615FB-A04E-4FB7-A59E-5EC3BA7FC476}" srcOrd="7" destOrd="0" presId="urn:microsoft.com/office/officeart/2005/8/layout/hChevron3"/>
    <dgm:cxn modelId="{E6C6FC65-3A43-4D0E-9B77-235B64E63DA8}" type="presParOf" srcId="{90D325A6-567B-49BF-AEA7-F22E613022D0}" destId="{BEEB48A8-01E9-4EFF-A8BB-2CF4E7AEC137}" srcOrd="8" destOrd="0" presId="urn:microsoft.com/office/officeart/2005/8/layout/hChevron3"/>
    <dgm:cxn modelId="{688C8BD5-37FA-452E-AECA-8F0FC4821617}" type="presParOf" srcId="{90D325A6-567B-49BF-AEA7-F22E613022D0}" destId="{5845554A-B2B1-42C3-842F-F2E957410BE0}" srcOrd="9" destOrd="0" presId="urn:microsoft.com/office/officeart/2005/8/layout/hChevron3"/>
    <dgm:cxn modelId="{4A199100-D998-4F35-9705-13431D201006}" type="presParOf" srcId="{90D325A6-567B-49BF-AEA7-F22E613022D0}" destId="{1D2F8B43-3C07-43B4-AE8A-7A966CE32553}" srcOrd="10" destOrd="0" presId="urn:microsoft.com/office/officeart/2005/8/layout/hChevro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7537151" y="934024"/>
          <a:ext cx="1884000" cy="753600"/>
        </a:xfrm>
        <a:prstGeom prst="homePlat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3338" tIns="66675" rIns="133350" bIns="66675" numCol="1" spcCol="1270" anchor="ctr" anchorCtr="0">
          <a:noAutofit/>
        </a:bodyPr>
        <a:lstStyle/>
        <a:p>
          <a:pPr lvl="0" algn="ctr" defTabSz="1111250" rtl="1">
            <a:lnSpc>
              <a:spcPct val="90000"/>
            </a:lnSpc>
            <a:spcBef>
              <a:spcPct val="0"/>
            </a:spcBef>
            <a:spcAft>
              <a:spcPct val="35000"/>
            </a:spcAft>
          </a:pPr>
          <a:r>
            <a:rPr lang="fa-IR" sz="2500" kern="1200" dirty="0" smtClean="0">
              <a:solidFill>
                <a:schemeClr val="tx1"/>
              </a:solidFill>
              <a:cs typeface="Aban Light" pitchFamily="2" charset="-78"/>
            </a:rPr>
            <a:t>بیان مسئله</a:t>
          </a:r>
          <a:endParaRPr lang="fa-IR" sz="2500" kern="1200" dirty="0">
            <a:solidFill>
              <a:schemeClr val="tx1"/>
            </a:solidFill>
            <a:cs typeface="Aban Light" pitchFamily="2" charset="-78"/>
          </a:endParaRPr>
        </a:p>
      </dsp:txBody>
      <dsp:txXfrm rot="10800000">
        <a:off x="7725551" y="934024"/>
        <a:ext cx="1695600" cy="753600"/>
      </dsp:txXfrm>
    </dsp:sp>
    <dsp:sp modelId="{DA743DAE-8265-461E-AE77-F676AE17BC3F}">
      <dsp:nvSpPr>
        <dsp:cNvPr id="0" name=""/>
        <dsp:cNvSpPr/>
      </dsp:nvSpPr>
      <dsp:spPr>
        <a:xfrm rot="10800000">
          <a:off x="6029951" y="934024"/>
          <a:ext cx="1884000" cy="753600"/>
        </a:xfrm>
        <a:prstGeom prst="chevron">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8004" tIns="56007" rIns="84011" bIns="56007" numCol="1" spcCol="1270" anchor="ctr" anchorCtr="0">
          <a:noAutofit/>
        </a:bodyPr>
        <a:lstStyle/>
        <a:p>
          <a:pPr lvl="0" algn="ctr" defTabSz="933450" rtl="1">
            <a:lnSpc>
              <a:spcPct val="90000"/>
            </a:lnSpc>
            <a:spcBef>
              <a:spcPct val="0"/>
            </a:spcBef>
            <a:spcAft>
              <a:spcPct val="35000"/>
            </a:spcAft>
          </a:pPr>
          <a:r>
            <a:rPr lang="fa-IR" sz="2100" kern="1200" dirty="0" smtClean="0">
              <a:solidFill>
                <a:schemeClr val="tx1"/>
              </a:solidFill>
              <a:cs typeface="Aban Light" pitchFamily="2" charset="-78"/>
            </a:rPr>
            <a:t>مبانی نظری</a:t>
          </a:r>
          <a:endParaRPr lang="fa-IR" sz="2100" kern="1200" dirty="0">
            <a:solidFill>
              <a:schemeClr val="tx1"/>
            </a:solidFill>
            <a:cs typeface="Aban Light" pitchFamily="2" charset="-78"/>
          </a:endParaRPr>
        </a:p>
      </dsp:txBody>
      <dsp:txXfrm rot="10800000">
        <a:off x="6406751" y="934024"/>
        <a:ext cx="1130400" cy="753600"/>
      </dsp:txXfrm>
    </dsp:sp>
    <dsp:sp modelId="{C66F8E99-0775-4342-8232-EC34DC51C01B}">
      <dsp:nvSpPr>
        <dsp:cNvPr id="0" name=""/>
        <dsp:cNvSpPr/>
      </dsp:nvSpPr>
      <dsp:spPr>
        <a:xfrm rot="10800000">
          <a:off x="4522750" y="934024"/>
          <a:ext cx="1884000" cy="753600"/>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solidFill>
                <a:schemeClr val="tx1"/>
              </a:solidFill>
              <a:cs typeface="Aban Light" pitchFamily="2" charset="-78"/>
            </a:rPr>
            <a:t>جایگاه در طرح های توسعه شهری</a:t>
          </a:r>
          <a:endParaRPr lang="fa-IR" sz="1200" kern="1200" dirty="0">
            <a:solidFill>
              <a:schemeClr val="tx1"/>
            </a:solidFill>
            <a:cs typeface="Aban Light" pitchFamily="2" charset="-78"/>
          </a:endParaRPr>
        </a:p>
      </dsp:txBody>
      <dsp:txXfrm rot="10800000">
        <a:off x="4899550" y="934024"/>
        <a:ext cx="1130400" cy="753600"/>
      </dsp:txXfrm>
    </dsp:sp>
    <dsp:sp modelId="{712351F8-787B-4C8F-983D-D19B7C3C326E}">
      <dsp:nvSpPr>
        <dsp:cNvPr id="0" name=""/>
        <dsp:cNvSpPr/>
      </dsp:nvSpPr>
      <dsp:spPr>
        <a:xfrm rot="10800000">
          <a:off x="3015550" y="934024"/>
          <a:ext cx="1884000" cy="753600"/>
        </a:xfrm>
        <a:prstGeom prst="chevron">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4003" tIns="48006" rIns="72009" bIns="48006" numCol="1" spcCol="1270" anchor="ctr" anchorCtr="0">
          <a:noAutofit/>
        </a:bodyPr>
        <a:lstStyle/>
        <a:p>
          <a:pPr lvl="0" algn="ctr" defTabSz="800100" rtl="1">
            <a:lnSpc>
              <a:spcPct val="90000"/>
            </a:lnSpc>
            <a:spcBef>
              <a:spcPct val="0"/>
            </a:spcBef>
            <a:spcAft>
              <a:spcPct val="35000"/>
            </a:spcAft>
          </a:pPr>
          <a:r>
            <a:rPr lang="fa-IR" sz="1800" kern="1200" dirty="0" smtClean="0">
              <a:solidFill>
                <a:schemeClr val="tx1"/>
              </a:solidFill>
              <a:cs typeface="Aban Light" pitchFamily="2" charset="-78"/>
            </a:rPr>
            <a:t>نمونه موردی</a:t>
          </a:r>
          <a:endParaRPr lang="fa-IR" sz="1800" kern="1200" dirty="0">
            <a:solidFill>
              <a:schemeClr val="tx1"/>
            </a:solidFill>
            <a:cs typeface="Aban Light" pitchFamily="2" charset="-78"/>
          </a:endParaRPr>
        </a:p>
      </dsp:txBody>
      <dsp:txXfrm rot="10800000">
        <a:off x="3392350" y="934024"/>
        <a:ext cx="1130400" cy="753600"/>
      </dsp:txXfrm>
    </dsp:sp>
    <dsp:sp modelId="{BEEB48A8-01E9-4EFF-A8BB-2CF4E7AEC137}">
      <dsp:nvSpPr>
        <dsp:cNvPr id="0" name=""/>
        <dsp:cNvSpPr/>
      </dsp:nvSpPr>
      <dsp:spPr>
        <a:xfrm rot="10800000">
          <a:off x="1508350" y="934024"/>
          <a:ext cx="1884000" cy="753600"/>
        </a:xfrm>
        <a:prstGeom prst="chevron">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336" tIns="34671" rIns="52007" bIns="34671" numCol="1" spcCol="1270" anchor="ctr" anchorCtr="0">
          <a:noAutofit/>
        </a:bodyPr>
        <a:lstStyle/>
        <a:p>
          <a:pPr lvl="0" algn="ctr" defTabSz="577850" rtl="1">
            <a:lnSpc>
              <a:spcPct val="90000"/>
            </a:lnSpc>
            <a:spcBef>
              <a:spcPct val="0"/>
            </a:spcBef>
            <a:spcAft>
              <a:spcPct val="35000"/>
            </a:spcAft>
          </a:pPr>
          <a:r>
            <a:rPr lang="fa-IR" sz="1300" kern="1200" dirty="0" smtClean="0">
              <a:solidFill>
                <a:schemeClr val="tx1"/>
              </a:solidFill>
              <a:cs typeface="Aban Light" pitchFamily="2" charset="-78"/>
            </a:rPr>
            <a:t>راهکار های طراحی</a:t>
          </a:r>
          <a:endParaRPr lang="fa-IR" sz="1300" kern="1200" dirty="0">
            <a:solidFill>
              <a:schemeClr val="tx1"/>
            </a:solidFill>
            <a:cs typeface="Aban Light" pitchFamily="2" charset="-78"/>
          </a:endParaRPr>
        </a:p>
      </dsp:txBody>
      <dsp:txXfrm rot="10800000">
        <a:off x="1885150" y="934024"/>
        <a:ext cx="1130400" cy="753600"/>
      </dsp:txXfrm>
    </dsp:sp>
    <dsp:sp modelId="{1D2F8B43-3C07-43B4-AE8A-7A966CE32553}">
      <dsp:nvSpPr>
        <dsp:cNvPr id="0" name=""/>
        <dsp:cNvSpPr/>
      </dsp:nvSpPr>
      <dsp:spPr>
        <a:xfrm rot="10800000">
          <a:off x="1150" y="934024"/>
          <a:ext cx="1884000" cy="753600"/>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9337" tIns="58674" rIns="88011" bIns="58674" numCol="1" spcCol="1270" anchor="ctr" anchorCtr="0">
          <a:noAutofit/>
        </a:bodyPr>
        <a:lstStyle/>
        <a:p>
          <a:pPr lvl="0" algn="ctr" defTabSz="977900" rtl="1">
            <a:lnSpc>
              <a:spcPct val="90000"/>
            </a:lnSpc>
            <a:spcBef>
              <a:spcPct val="0"/>
            </a:spcBef>
            <a:spcAft>
              <a:spcPct val="35000"/>
            </a:spcAft>
          </a:pPr>
          <a:r>
            <a:rPr lang="fa-IR" sz="2200" kern="1200" dirty="0" smtClean="0">
              <a:solidFill>
                <a:schemeClr val="tx1"/>
              </a:solidFill>
              <a:cs typeface="Aban Light" pitchFamily="2" charset="-78"/>
            </a:rPr>
            <a:t>نتیجه گیری</a:t>
          </a:r>
          <a:endParaRPr lang="fa-IR" sz="2200" kern="1200" dirty="0">
            <a:solidFill>
              <a:schemeClr val="tx1"/>
            </a:solidFill>
            <a:cs typeface="Aban Light" pitchFamily="2" charset="-78"/>
          </a:endParaRPr>
        </a:p>
      </dsp:txBody>
      <dsp:txXfrm rot="10800000">
        <a:off x="377950" y="934024"/>
        <a:ext cx="1130400" cy="7536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F9D000-8262-492F-B064-7E0A07848C49}">
      <dsp:nvSpPr>
        <dsp:cNvPr id="0" name=""/>
        <dsp:cNvSpPr/>
      </dsp:nvSpPr>
      <dsp:spPr>
        <a:xfrm>
          <a:off x="1496" y="0"/>
          <a:ext cx="6517488" cy="1370854"/>
        </a:xfrm>
        <a:prstGeom prst="roundRect">
          <a:avLst>
            <a:gd name="adj" fmla="val 10000"/>
          </a:avLst>
        </a:prstGeom>
        <a:solidFill>
          <a:schemeClr val="lt1"/>
        </a:solidFill>
        <a:ln w="381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a-IR" sz="2500" b="1" kern="1200" dirty="0" smtClean="0">
              <a:solidFill>
                <a:schemeClr val="tx1"/>
              </a:solidFill>
              <a:cs typeface="B Nazanin" panose="00000400000000000000" pitchFamily="2" charset="-78"/>
            </a:rPr>
            <a:t>رویکردهای مختلف علمی نسبت به حس تعلق</a:t>
          </a:r>
          <a:endParaRPr lang="en-US" sz="2500" b="1" kern="1200" dirty="0">
            <a:solidFill>
              <a:schemeClr val="tx1"/>
            </a:solidFill>
            <a:cs typeface="B Nazanin" panose="00000400000000000000" pitchFamily="2" charset="-78"/>
          </a:endParaRPr>
        </a:p>
      </dsp:txBody>
      <dsp:txXfrm>
        <a:off x="41647" y="40151"/>
        <a:ext cx="6437186" cy="1290552"/>
      </dsp:txXfrm>
    </dsp:sp>
    <dsp:sp modelId="{F9AB843E-1612-43C1-A174-9F9D3D7AACAE}">
      <dsp:nvSpPr>
        <dsp:cNvPr id="0" name=""/>
        <dsp:cNvSpPr/>
      </dsp:nvSpPr>
      <dsp:spPr>
        <a:xfrm>
          <a:off x="748" y="1487568"/>
          <a:ext cx="4257425" cy="1370854"/>
        </a:xfrm>
        <a:prstGeom prst="roundRect">
          <a:avLst>
            <a:gd name="adj" fmla="val 10000"/>
          </a:avLst>
        </a:prstGeom>
        <a:solidFill>
          <a:schemeClr val="lt1"/>
        </a:solidFill>
        <a:ln w="381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0" kern="1200" dirty="0" smtClean="0">
              <a:solidFill>
                <a:schemeClr val="tx1"/>
              </a:solidFill>
              <a:cs typeface="B Nazanin" panose="00000400000000000000" pitchFamily="2" charset="-78"/>
            </a:rPr>
            <a:t>رویکرد معرفت شناسی</a:t>
          </a:r>
          <a:endParaRPr lang="en-US" sz="2000" b="0" kern="1200" dirty="0">
            <a:solidFill>
              <a:schemeClr val="tx1"/>
            </a:solidFill>
            <a:cs typeface="B Nazanin" panose="00000400000000000000" pitchFamily="2" charset="-78"/>
          </a:endParaRPr>
        </a:p>
      </dsp:txBody>
      <dsp:txXfrm>
        <a:off x="40899" y="1527719"/>
        <a:ext cx="4177123" cy="1290552"/>
      </dsp:txXfrm>
    </dsp:sp>
    <dsp:sp modelId="{8791CF23-0091-44C6-8E9D-D4B5DC3BC024}">
      <dsp:nvSpPr>
        <dsp:cNvPr id="0" name=""/>
        <dsp:cNvSpPr/>
      </dsp:nvSpPr>
      <dsp:spPr>
        <a:xfrm>
          <a:off x="748" y="2973574"/>
          <a:ext cx="2084929" cy="1370854"/>
        </a:xfrm>
        <a:prstGeom prst="roundRect">
          <a:avLst>
            <a:gd name="adj" fmla="val 10000"/>
          </a:avLst>
        </a:prstGeom>
        <a:solidFill>
          <a:schemeClr val="lt1"/>
        </a:solidFill>
        <a:ln w="381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0" kern="1200" dirty="0" smtClean="0">
              <a:solidFill>
                <a:schemeClr val="tx1"/>
              </a:solidFill>
              <a:cs typeface="B Nazanin" panose="00000400000000000000" pitchFamily="2" charset="-78"/>
            </a:rPr>
            <a:t>روانشناسان محیطی</a:t>
          </a:r>
        </a:p>
        <a:p>
          <a:pPr lvl="0" algn="ctr" defTabSz="889000">
            <a:lnSpc>
              <a:spcPct val="90000"/>
            </a:lnSpc>
            <a:spcBef>
              <a:spcPct val="0"/>
            </a:spcBef>
            <a:spcAft>
              <a:spcPct val="35000"/>
            </a:spcAft>
          </a:pPr>
          <a:r>
            <a:rPr lang="fa-IR" sz="1200" b="0" kern="1200" dirty="0" smtClean="0">
              <a:solidFill>
                <a:schemeClr val="tx1"/>
              </a:solidFill>
              <a:cs typeface="B Nazanin" panose="00000400000000000000" pitchFamily="2" charset="-78"/>
            </a:rPr>
            <a:t>(رویکردهای شناختی،اجتماعی و احساسی)</a:t>
          </a:r>
          <a:endParaRPr lang="en-US" sz="1200" b="0" kern="1200" dirty="0">
            <a:solidFill>
              <a:schemeClr val="tx1"/>
            </a:solidFill>
            <a:cs typeface="B Nazanin" panose="00000400000000000000" pitchFamily="2" charset="-78"/>
          </a:endParaRPr>
        </a:p>
      </dsp:txBody>
      <dsp:txXfrm>
        <a:off x="40899" y="3013725"/>
        <a:ext cx="2004627" cy="1290552"/>
      </dsp:txXfrm>
    </dsp:sp>
    <dsp:sp modelId="{C6BC9367-88E7-461F-A35F-BFD4AE8BC285}">
      <dsp:nvSpPr>
        <dsp:cNvPr id="0" name=""/>
        <dsp:cNvSpPr/>
      </dsp:nvSpPr>
      <dsp:spPr>
        <a:xfrm>
          <a:off x="2173244" y="2973574"/>
          <a:ext cx="2084929" cy="1370854"/>
        </a:xfrm>
        <a:prstGeom prst="roundRect">
          <a:avLst>
            <a:gd name="adj" fmla="val 10000"/>
          </a:avLst>
        </a:prstGeom>
        <a:solidFill>
          <a:schemeClr val="lt1"/>
        </a:solidFill>
        <a:ln w="381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0" kern="1200" dirty="0" smtClean="0">
              <a:solidFill>
                <a:schemeClr val="tx1"/>
              </a:solidFill>
              <a:cs typeface="B Nazanin" panose="00000400000000000000" pitchFamily="2" charset="-78"/>
            </a:rPr>
            <a:t>پدیدارشناسان</a:t>
          </a:r>
          <a:endParaRPr lang="en-US" sz="2000" b="0" kern="1200" dirty="0">
            <a:solidFill>
              <a:schemeClr val="tx1"/>
            </a:solidFill>
            <a:cs typeface="B Nazanin" panose="00000400000000000000" pitchFamily="2" charset="-78"/>
          </a:endParaRPr>
        </a:p>
      </dsp:txBody>
      <dsp:txXfrm>
        <a:off x="2213395" y="3013725"/>
        <a:ext cx="2004627" cy="1290552"/>
      </dsp:txXfrm>
    </dsp:sp>
    <dsp:sp modelId="{0F783316-48B6-4C30-AFC6-28D8A17D064A}">
      <dsp:nvSpPr>
        <dsp:cNvPr id="0" name=""/>
        <dsp:cNvSpPr/>
      </dsp:nvSpPr>
      <dsp:spPr>
        <a:xfrm>
          <a:off x="4433307" y="1487568"/>
          <a:ext cx="2084929" cy="1370854"/>
        </a:xfrm>
        <a:prstGeom prst="roundRect">
          <a:avLst>
            <a:gd name="adj" fmla="val 10000"/>
          </a:avLst>
        </a:prstGeom>
        <a:solidFill>
          <a:schemeClr val="lt1"/>
        </a:solidFill>
        <a:ln w="381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0" kern="1200" dirty="0" smtClean="0">
              <a:solidFill>
                <a:schemeClr val="tx1"/>
              </a:solidFill>
              <a:cs typeface="B Nazanin" panose="00000400000000000000" pitchFamily="2" charset="-78"/>
            </a:rPr>
            <a:t>رویکرد هستی شناسی</a:t>
          </a:r>
          <a:endParaRPr lang="en-US" sz="2000" b="0" kern="1200" dirty="0">
            <a:solidFill>
              <a:schemeClr val="tx1"/>
            </a:solidFill>
            <a:cs typeface="B Nazanin" panose="00000400000000000000" pitchFamily="2" charset="-78"/>
          </a:endParaRPr>
        </a:p>
      </dsp:txBody>
      <dsp:txXfrm>
        <a:off x="4473458" y="1527719"/>
        <a:ext cx="2004627" cy="1290552"/>
      </dsp:txXfrm>
    </dsp:sp>
    <dsp:sp modelId="{84FDE4DB-0762-48DE-B42C-3A388E5B0027}">
      <dsp:nvSpPr>
        <dsp:cNvPr id="0" name=""/>
        <dsp:cNvSpPr/>
      </dsp:nvSpPr>
      <dsp:spPr>
        <a:xfrm>
          <a:off x="4433307" y="2973574"/>
          <a:ext cx="2084929" cy="1370854"/>
        </a:xfrm>
        <a:prstGeom prst="roundRect">
          <a:avLst>
            <a:gd name="adj" fmla="val 10000"/>
          </a:avLst>
        </a:prstGeom>
        <a:solidFill>
          <a:schemeClr val="lt1"/>
        </a:solidFill>
        <a:ln w="381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b="0" kern="1200" dirty="0" smtClean="0">
              <a:solidFill>
                <a:schemeClr val="tx1"/>
              </a:solidFill>
              <a:cs typeface="B Nazanin" panose="00000400000000000000" pitchFamily="2" charset="-78"/>
            </a:rPr>
            <a:t>تاکید بر نیازهای انسانی</a:t>
          </a:r>
          <a:endParaRPr lang="en-US" sz="2000" b="0" kern="1200" dirty="0">
            <a:solidFill>
              <a:schemeClr val="tx1"/>
            </a:solidFill>
            <a:cs typeface="B Nazanin" panose="00000400000000000000" pitchFamily="2" charset="-78"/>
          </a:endParaRPr>
        </a:p>
      </dsp:txBody>
      <dsp:txXfrm>
        <a:off x="4473458" y="3013725"/>
        <a:ext cx="2004627" cy="12905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3847B-5515-458F-8764-AD5DB0A810D0}">
      <dsp:nvSpPr>
        <dsp:cNvPr id="0" name=""/>
        <dsp:cNvSpPr/>
      </dsp:nvSpPr>
      <dsp:spPr>
        <a:xfrm rot="10800000">
          <a:off x="5662872" y="672009"/>
          <a:ext cx="1415502" cy="566200"/>
        </a:xfrm>
        <a:prstGeom prst="homePlate">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64008"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بیان مسئله</a:t>
          </a:r>
          <a:endParaRPr lang="fa-IR" sz="1200" kern="1200" dirty="0">
            <a:cs typeface="Aban Light" pitchFamily="2" charset="-78"/>
          </a:endParaRPr>
        </a:p>
      </dsp:txBody>
      <dsp:txXfrm rot="10800000">
        <a:off x="5804422" y="672009"/>
        <a:ext cx="1273952" cy="566200"/>
      </dsp:txXfrm>
    </dsp:sp>
    <dsp:sp modelId="{DA743DAE-8265-461E-AE77-F676AE17BC3F}">
      <dsp:nvSpPr>
        <dsp:cNvPr id="0" name=""/>
        <dsp:cNvSpPr/>
      </dsp:nvSpPr>
      <dsp:spPr>
        <a:xfrm rot="10800000">
          <a:off x="4530470" y="672009"/>
          <a:ext cx="1415502" cy="566200"/>
        </a:xfrm>
        <a:prstGeom prst="chevron">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مبانی نظری</a:t>
          </a:r>
          <a:endParaRPr lang="fa-IR" sz="1200" kern="1200" dirty="0">
            <a:cs typeface="Aban Light" pitchFamily="2" charset="-78"/>
          </a:endParaRPr>
        </a:p>
      </dsp:txBody>
      <dsp:txXfrm rot="10800000">
        <a:off x="4813570" y="672009"/>
        <a:ext cx="849302" cy="566200"/>
      </dsp:txXfrm>
    </dsp:sp>
    <dsp:sp modelId="{C66F8E99-0775-4342-8232-EC34DC51C01B}">
      <dsp:nvSpPr>
        <dsp:cNvPr id="0" name=""/>
        <dsp:cNvSpPr/>
      </dsp:nvSpPr>
      <dsp:spPr>
        <a:xfrm rot="10800000">
          <a:off x="3398069"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جایگاه در طرح های توسعه شهری</a:t>
          </a:r>
          <a:endParaRPr lang="fa-IR" sz="1200" kern="1200" dirty="0">
            <a:cs typeface="Aban Light" pitchFamily="2" charset="-78"/>
          </a:endParaRPr>
        </a:p>
      </dsp:txBody>
      <dsp:txXfrm rot="10800000">
        <a:off x="3681169" y="672009"/>
        <a:ext cx="849302" cy="566200"/>
      </dsp:txXfrm>
    </dsp:sp>
    <dsp:sp modelId="{712351F8-787B-4C8F-983D-D19B7C3C326E}">
      <dsp:nvSpPr>
        <dsp:cNvPr id="0" name=""/>
        <dsp:cNvSpPr/>
      </dsp:nvSpPr>
      <dsp:spPr>
        <a:xfrm rot="10800000">
          <a:off x="2265667"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نمونه موردی</a:t>
          </a:r>
          <a:endParaRPr lang="fa-IR" sz="1200" kern="1200" dirty="0">
            <a:cs typeface="Aban Light" pitchFamily="2" charset="-78"/>
          </a:endParaRPr>
        </a:p>
      </dsp:txBody>
      <dsp:txXfrm rot="10800000">
        <a:off x="2548767" y="672009"/>
        <a:ext cx="849302" cy="566200"/>
      </dsp:txXfrm>
    </dsp:sp>
    <dsp:sp modelId="{BEEB48A8-01E9-4EFF-A8BB-2CF4E7AEC137}">
      <dsp:nvSpPr>
        <dsp:cNvPr id="0" name=""/>
        <dsp:cNvSpPr/>
      </dsp:nvSpPr>
      <dsp:spPr>
        <a:xfrm rot="10800000">
          <a:off x="1133265"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dirty="0" smtClean="0">
              <a:cs typeface="Aban Light" pitchFamily="2" charset="-78"/>
            </a:rPr>
            <a:t>راهکار های طراحی</a:t>
          </a:r>
          <a:endParaRPr lang="fa-IR" sz="1200" kern="1200" dirty="0">
            <a:cs typeface="Aban Light" pitchFamily="2" charset="-78"/>
          </a:endParaRPr>
        </a:p>
      </dsp:txBody>
      <dsp:txXfrm rot="10800000">
        <a:off x="1416365" y="672009"/>
        <a:ext cx="849302" cy="566200"/>
      </dsp:txXfrm>
    </dsp:sp>
    <dsp:sp modelId="{1D2F8B43-3C07-43B4-AE8A-7A966CE32553}">
      <dsp:nvSpPr>
        <dsp:cNvPr id="0" name=""/>
        <dsp:cNvSpPr/>
      </dsp:nvSpPr>
      <dsp:spPr>
        <a:xfrm rot="10800000">
          <a:off x="864" y="672009"/>
          <a:ext cx="1415502" cy="56620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 tIns="32004" rIns="48006" bIns="32004" numCol="1" spcCol="1270" anchor="ctr" anchorCtr="0">
          <a:noAutofit/>
        </a:bodyPr>
        <a:lstStyle/>
        <a:p>
          <a:pPr lvl="0" algn="ctr" defTabSz="533400" rtl="1">
            <a:lnSpc>
              <a:spcPct val="90000"/>
            </a:lnSpc>
            <a:spcBef>
              <a:spcPct val="0"/>
            </a:spcBef>
            <a:spcAft>
              <a:spcPct val="35000"/>
            </a:spcAft>
          </a:pPr>
          <a:r>
            <a:rPr lang="fa-IR" sz="1200" kern="1200" smtClean="0">
              <a:cs typeface="Aban Light" pitchFamily="2" charset="-78"/>
            </a:rPr>
            <a:t>نتیجه گیری</a:t>
          </a:r>
          <a:endParaRPr lang="fa-IR" sz="1200" kern="1200" dirty="0">
            <a:cs typeface="Aban Light" pitchFamily="2" charset="-78"/>
          </a:endParaRPr>
        </a:p>
      </dsp:txBody>
      <dsp:txXfrm rot="10800000">
        <a:off x="283964" y="672009"/>
        <a:ext cx="849302" cy="5662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3577B-6902-467D-A26C-08A0DD5E4E03}" type="datetimeFigureOut">
              <a:rPr lang="en-US" smtClean="0"/>
              <a:t>6/3/2017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1EA0F-A667-4B49-8422-0062BC55E249}" type="slidenum">
              <a:rPr lang="en-US" smtClean="0"/>
              <a:t>‹#›</a:t>
            </a:fld>
            <a:endParaRPr 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a:t>
            </a:fld>
            <a:endParaRPr lang="en-US"/>
          </a:p>
        </p:txBody>
      </p:sp>
    </p:spTree>
    <p:extLst>
      <p:ext uri="{BB962C8B-B14F-4D97-AF65-F5344CB8AC3E}">
        <p14:creationId xmlns:p14="http://schemas.microsoft.com/office/powerpoint/2010/main" val="1011769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838200" y="2061006"/>
            <a:ext cx="10515600" cy="2387600"/>
          </a:xfrm>
        </p:spPr>
        <p:txBody>
          <a:bodyPr anchor="b">
            <a:normAutofit/>
          </a:bodyPr>
          <a:lstStyle>
            <a:lvl1pPr algn="l">
              <a:defRPr sz="5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2" y="5110609"/>
            <a:ext cx="6705599" cy="1137793"/>
          </a:xfrm>
        </p:spPr>
        <p:txBody>
          <a:bodyPr>
            <a:normAutofit/>
          </a:bodyPr>
          <a:lstStyle>
            <a:lvl1pPr marL="0" indent="0" algn="l">
              <a:lnSpc>
                <a:spcPct val="150000"/>
              </a:lnSpc>
              <a:spcBef>
                <a:spcPts val="600"/>
              </a:spcBef>
              <a:buNone/>
              <a:defRPr sz="2800">
                <a:solidFill>
                  <a:srgbClr val="D2472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6/3/2017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18549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6/3/2017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96921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Vertical Title 1"/>
          <p:cNvSpPr>
            <a:spLocks noGrp="1"/>
          </p:cNvSpPr>
          <p:nvPr>
            <p:ph type="title" orient="vert"/>
          </p:nvPr>
        </p:nvSpPr>
        <p:spPr>
          <a:xfrm>
            <a:off x="10215419" y="365125"/>
            <a:ext cx="1819564" cy="5811838"/>
          </a:xfrm>
        </p:spPr>
        <p:txBody>
          <a:bodyPr vert="eaVert" anchor="b">
            <a:normAutofit/>
          </a:bodyPr>
          <a:lstStyle>
            <a:lvl1pPr>
              <a:defRPr sz="3600">
                <a:solidFill>
                  <a:schemeClr val="bg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6/3/2017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0226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4434" y="0"/>
            <a:ext cx="10749367" cy="1208868"/>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38201" y="1825625"/>
            <a:ext cx="4167753" cy="4351338"/>
          </a:xfrm>
        </p:spPr>
        <p:txBody>
          <a:bodyPr>
            <a:normAutofit/>
          </a:bodyPr>
          <a:lstStyle>
            <a:lvl1pPr marL="0" indent="0">
              <a:lnSpc>
                <a:spcPct val="150000"/>
              </a:lnSpc>
              <a:spcAft>
                <a:spcPts val="1200"/>
              </a:spcAft>
              <a:buNone/>
              <a:defRPr sz="1600">
                <a:solidFill>
                  <a:schemeClr val="bg1">
                    <a:lumMod val="50000"/>
                  </a:schemeClr>
                </a:solidFill>
              </a:defRPr>
            </a:lvl1pPr>
            <a:lvl2pPr>
              <a:lnSpc>
                <a:spcPct val="150000"/>
              </a:lnSpc>
              <a:spcAft>
                <a:spcPts val="1200"/>
              </a:spcAft>
              <a:defRPr sz="1400">
                <a:solidFill>
                  <a:schemeClr val="bg1">
                    <a:lumMod val="50000"/>
                  </a:schemeClr>
                </a:solidFill>
              </a:defRPr>
            </a:lvl2pPr>
            <a:lvl3pPr>
              <a:lnSpc>
                <a:spcPct val="150000"/>
              </a:lnSpc>
              <a:spcAft>
                <a:spcPts val="1200"/>
              </a:spcAft>
              <a:defRPr sz="1200">
                <a:solidFill>
                  <a:schemeClr val="bg1">
                    <a:lumMod val="50000"/>
                  </a:schemeClr>
                </a:solidFill>
              </a:defRPr>
            </a:lvl3pPr>
            <a:lvl4pPr>
              <a:lnSpc>
                <a:spcPct val="150000"/>
              </a:lnSpc>
              <a:spcAft>
                <a:spcPts val="1200"/>
              </a:spcAft>
              <a:defRPr sz="1100">
                <a:solidFill>
                  <a:schemeClr val="bg1">
                    <a:lumMod val="50000"/>
                  </a:schemeClr>
                </a:solidFill>
              </a:defRPr>
            </a:lvl4pPr>
            <a:lvl5pPr>
              <a:lnSpc>
                <a:spcPct val="150000"/>
              </a:lnSpc>
              <a:spcAft>
                <a:spcPts val="1200"/>
              </a:spcAft>
              <a:defRPr sz="1100">
                <a:solidFill>
                  <a:schemeClr val="bg1">
                    <a:lumMod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EEBAAA-29B5-4AF5-BC5F-7E580C29002D}" type="datetimeFigureOut">
              <a:rPr lang="en-US" smtClean="0"/>
              <a:t>6/3/2017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838201" y="2402238"/>
            <a:ext cx="4508715" cy="2187227"/>
          </a:xfrm>
        </p:spPr>
        <p:txBody>
          <a:bodyPr anchor="ctr">
            <a:noAutofit/>
          </a:bodyPr>
          <a:lstStyle>
            <a:lvl1pPr algn="l">
              <a:defRPr sz="4800">
                <a:solidFill>
                  <a:srgbClr val="D247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323308" y="2402237"/>
            <a:ext cx="5269424" cy="2187226"/>
          </a:xfrm>
        </p:spPr>
        <p:txBody>
          <a:bodyPr anchor="ctr">
            <a:normAutofit/>
          </a:bodyPr>
          <a:lstStyle>
            <a:lvl1pPr marL="0" indent="0">
              <a:lnSpc>
                <a:spcPct val="150000"/>
              </a:lnSpc>
              <a:buNone/>
              <a:defRPr sz="2800">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EEBAAA-29B5-4AF5-BC5F-7E580C29002D}" type="datetimeFigureOut">
              <a:rPr lang="en-US" smtClean="0"/>
              <a:t>6/3/2017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3565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5" name="Date Placeholder 4"/>
          <p:cNvSpPr>
            <a:spLocks noGrp="1"/>
          </p:cNvSpPr>
          <p:nvPr>
            <p:ph type="dt" sz="half" idx="10"/>
          </p:nvPr>
        </p:nvSpPr>
        <p:spPr/>
        <p:txBody>
          <a:bodyPr/>
          <a:lstStyle/>
          <a:p>
            <a:fld id="{8BEEBAAA-29B5-4AF5-BC5F-7E580C29002D}" type="datetimeFigureOut">
              <a:rPr lang="en-US" smtClean="0"/>
              <a:t>6/3/2017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
        <p:nvSpPr>
          <p:cNvPr id="9" name="Rectangle 8"/>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28223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0"/>
            <a:ext cx="10737851" cy="1228436"/>
          </a:xfrm>
        </p:spPr>
        <p:txBody>
          <a:bodyPr anchor="b">
            <a:normAutofit/>
          </a:bodyPr>
          <a:lstStyle>
            <a:lvl1pPr>
              <a:defRPr sz="3600">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1851" y="2193927"/>
            <a:ext cx="5156200"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dirty="0"/>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9664" y="2193927"/>
            <a:ext cx="5157787"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7" name="Date Placeholder 6"/>
          <p:cNvSpPr>
            <a:spLocks noGrp="1"/>
          </p:cNvSpPr>
          <p:nvPr>
            <p:ph type="dt" sz="half" idx="10"/>
          </p:nvPr>
        </p:nvSpPr>
        <p:spPr/>
        <p:txBody>
          <a:bodyPr/>
          <a:lstStyle/>
          <a:p>
            <a:fld id="{8BEEBAAA-29B5-4AF5-BC5F-7E580C29002D}" type="datetimeFigureOut">
              <a:rPr lang="en-US" smtClean="0"/>
              <a:t>6/3/2017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60EDB8-5305-433F-BE41-D7A86D811DB3}" type="slidenum">
              <a:rPr lang="en-US" smtClean="0"/>
              <a:t>‹#›</a:t>
            </a:fld>
            <a:endParaRPr lang="en-US"/>
          </a:p>
        </p:txBody>
      </p:sp>
      <p:sp>
        <p:nvSpPr>
          <p:cNvPr id="11" name="Rectangle 10"/>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6029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BEEBAAA-29B5-4AF5-BC5F-7E580C29002D}" type="datetimeFigureOut">
              <a:rPr lang="en-US" smtClean="0"/>
              <a:t>6/3/2017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60EDB8-5305-433F-BE41-D7A86D811DB3}" type="slidenum">
              <a:rPr lang="en-US" smtClean="0"/>
              <a:t>‹#›</a:t>
            </a:fld>
            <a:endParaRPr lang="en-US"/>
          </a:p>
        </p:txBody>
      </p:sp>
      <p:sp>
        <p:nvSpPr>
          <p:cNvPr id="7" name="Rectangle 6"/>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0814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EBAAA-29B5-4AF5-BC5F-7E580C29002D}" type="datetimeFigureOut">
              <a:rPr lang="en-US" smtClean="0"/>
              <a:t>6/3/2017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4037432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7"/>
            <a:ext cx="6172200" cy="487362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t>6/3/2017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1784193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t>6/3/2017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3161095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EBAAA-29B5-4AF5-BC5F-7E580C29002D}" type="datetimeFigureOut">
              <a:rPr lang="en-US" smtClean="0"/>
              <a:t>6/3/2017</a:t>
            </a:fld>
            <a:endParaRPr lang="en-US"/>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2"/>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0EDB8-5305-433F-BE41-D7A86D811DB3}" type="slidenum">
              <a:rPr lang="en-US" smtClean="0"/>
              <a:t>‹#›</a:t>
            </a:fld>
            <a:endParaRPr lang="en-US"/>
          </a:p>
        </p:txBody>
      </p: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3.jpeg"/><Relationship Id="rId7" Type="http://schemas.openxmlformats.org/officeDocument/2006/relationships/diagramColors" Target="../diagrams/colors15.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15.xml"/><Relationship Id="rId5" Type="http://schemas.openxmlformats.org/officeDocument/2006/relationships/diagramLayout" Target="../diagrams/layout15.xml"/><Relationship Id="rId10" Type="http://schemas.openxmlformats.org/officeDocument/2006/relationships/image" Target="../media/image5.png"/><Relationship Id="rId4" Type="http://schemas.openxmlformats.org/officeDocument/2006/relationships/diagramData" Target="../diagrams/data15.xml"/><Relationship Id="rId9"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9.xml"/><Relationship Id="rId3" Type="http://schemas.openxmlformats.org/officeDocument/2006/relationships/image" Target="../media/image8.png"/><Relationship Id="rId7" Type="http://schemas.openxmlformats.org/officeDocument/2006/relationships/diagramQuickStyle" Target="../diagrams/quickStyle19.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Layout" Target="../diagrams/layout19.xml"/><Relationship Id="rId5" Type="http://schemas.openxmlformats.org/officeDocument/2006/relationships/diagramData" Target="../diagrams/data19.xml"/><Relationship Id="rId4" Type="http://schemas.microsoft.com/office/2007/relationships/hdphoto" Target="../media/hdphoto3.wdp"/><Relationship Id="rId9" Type="http://schemas.microsoft.com/office/2007/relationships/diagramDrawing" Target="../diagrams/drawing1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5" Type="http://schemas.microsoft.com/office/2007/relationships/hdphoto" Target="../media/hdphoto5.wdp"/><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22.xml"/><Relationship Id="rId3" Type="http://schemas.microsoft.com/office/2007/relationships/hdphoto" Target="../media/hdphoto8.wdp"/><Relationship Id="rId7" Type="http://schemas.openxmlformats.org/officeDocument/2006/relationships/diagramQuickStyle" Target="../diagrams/quickStyle22.xml"/><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diagramLayout" Target="../diagrams/layout22.xml"/><Relationship Id="rId5" Type="http://schemas.openxmlformats.org/officeDocument/2006/relationships/diagramData" Target="../diagrams/data22.xml"/><Relationship Id="rId10" Type="http://schemas.openxmlformats.org/officeDocument/2006/relationships/image" Target="../media/image29.jpg"/><Relationship Id="rId4" Type="http://schemas.openxmlformats.org/officeDocument/2006/relationships/image" Target="../media/image28.png"/><Relationship Id="rId9" Type="http://schemas.microsoft.com/office/2007/relationships/diagramDrawing" Target="../diagrams/drawing2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4.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31.png"/><Relationship Id="rId7" Type="http://schemas.openxmlformats.org/officeDocument/2006/relationships/diagramColors" Target="../diagrams/colors26.xml"/><Relationship Id="rId2" Type="http://schemas.openxmlformats.org/officeDocument/2006/relationships/image" Target="../media/image30.jpg"/><Relationship Id="rId1" Type="http://schemas.openxmlformats.org/officeDocument/2006/relationships/slideLayout" Target="../slideLayouts/slideLayout2.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s>
</file>

<file path=ppt/slides/_rels/slide35.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33.jpg"/><Relationship Id="rId7" Type="http://schemas.openxmlformats.org/officeDocument/2006/relationships/diagramColors" Target="../diagrams/colors27.xml"/><Relationship Id="rId2" Type="http://schemas.openxmlformats.org/officeDocument/2006/relationships/image" Target="../media/image32.jpg"/><Relationship Id="rId1" Type="http://schemas.openxmlformats.org/officeDocument/2006/relationships/slideLayout" Target="../slideLayouts/slideLayout2.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s>
</file>

<file path=ppt/slides/_rels/slide36.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35.jpg"/><Relationship Id="rId7" Type="http://schemas.openxmlformats.org/officeDocument/2006/relationships/diagramColors" Target="../diagrams/colors28.xml"/><Relationship Id="rId2"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s>
</file>

<file path=ppt/slides/_rels/slide37.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37.jpeg"/><Relationship Id="rId7" Type="http://schemas.openxmlformats.org/officeDocument/2006/relationships/diagramColors" Target="../diagrams/colors29.xml"/><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7.xml"/><Relationship Id="rId5" Type="http://schemas.openxmlformats.org/officeDocument/2006/relationships/image" Target="../media/image41.jpg"/><Relationship Id="rId4" Type="http://schemas.openxmlformats.org/officeDocument/2006/relationships/image" Target="../media/image40.jpg"/></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6.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6.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6.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6.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diagramData" Target="../diagrams/data6.xml"/><Relationship Id="rId2" Type="http://schemas.openxmlformats.org/officeDocument/2006/relationships/diagramData" Target="../diagrams/data4.xml"/><Relationship Id="rId16" Type="http://schemas.microsoft.com/office/2007/relationships/diagramDrawing" Target="../diagrams/drawing6.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5" Type="http://schemas.openxmlformats.org/officeDocument/2006/relationships/diagramColors" Target="../diagrams/colors6.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91463" y="2205385"/>
            <a:ext cx="10515600" cy="2387600"/>
          </a:xfrm>
        </p:spPr>
        <p:txBody>
          <a:bodyPr/>
          <a:lstStyle/>
          <a:p>
            <a:r>
              <a:rPr lang="fa-IR" dirty="0" smtClean="0">
                <a:cs typeface="Aban Light" pitchFamily="2" charset="-78"/>
              </a:rPr>
              <a:t>نگاهی بر مفهوم حس تعلق</a:t>
            </a:r>
            <a:endParaRPr lang="en-US" dirty="0">
              <a:cs typeface="Aban Light" pitchFamily="2" charset="-78"/>
            </a:endParaRPr>
          </a:p>
        </p:txBody>
      </p:sp>
      <p:sp>
        <p:nvSpPr>
          <p:cNvPr id="3" name="Subtitle 2"/>
          <p:cNvSpPr>
            <a:spLocks noGrp="1"/>
          </p:cNvSpPr>
          <p:nvPr>
            <p:ph type="subTitle" idx="1"/>
          </p:nvPr>
        </p:nvSpPr>
        <p:spPr>
          <a:xfrm>
            <a:off x="8981162" y="4722301"/>
            <a:ext cx="3109587" cy="926937"/>
          </a:xfrm>
        </p:spPr>
        <p:txBody>
          <a:bodyPr>
            <a:normAutofit/>
          </a:bodyPr>
          <a:lstStyle/>
          <a:p>
            <a:pPr algn="r"/>
            <a:r>
              <a:rPr lang="fa-IR" dirty="0" smtClean="0">
                <a:cs typeface="Aban Bold" pitchFamily="2" charset="-78"/>
              </a:rPr>
              <a:t>روند طی شده در تحقیق:</a:t>
            </a:r>
            <a:endParaRPr lang="en-US" dirty="0">
              <a:cs typeface="Aban Bold" pitchFamily="2" charset="-78"/>
            </a:endParaRPr>
          </a:p>
        </p:txBody>
      </p:sp>
      <p:graphicFrame>
        <p:nvGraphicFramePr>
          <p:cNvPr id="4" name="Diagram 3"/>
          <p:cNvGraphicFramePr/>
          <p:nvPr>
            <p:extLst>
              <p:ext uri="{D42A27DB-BD31-4B8C-83A1-F6EECF244321}">
                <p14:modId xmlns:p14="http://schemas.microsoft.com/office/powerpoint/2010/main" val="843284986"/>
              </p:ext>
            </p:extLst>
          </p:nvPr>
        </p:nvGraphicFramePr>
        <p:xfrm>
          <a:off x="185161" y="4947781"/>
          <a:ext cx="9422302" cy="2621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71807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16648" t="40295" r="46179" b="13159"/>
          <a:stretch/>
        </p:blipFill>
        <p:spPr>
          <a:xfrm>
            <a:off x="1840068" y="673768"/>
            <a:ext cx="7725036" cy="5438274"/>
          </a:xfrm>
          <a:prstGeom prst="rect">
            <a:avLst/>
          </a:prstGeom>
        </p:spPr>
      </p:pic>
    </p:spTree>
    <p:extLst>
      <p:ext uri="{BB962C8B-B14F-4D97-AF65-F5344CB8AC3E}">
        <p14:creationId xmlns:p14="http://schemas.microsoft.com/office/powerpoint/2010/main" val="824847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450937428"/>
              </p:ext>
            </p:extLst>
          </p:nvPr>
        </p:nvGraphicFramePr>
        <p:xfrm>
          <a:off x="775367" y="1545220"/>
          <a:ext cx="10014818" cy="5170408"/>
        </p:xfrm>
        <a:graphic>
          <a:graphicData uri="http://schemas.openxmlformats.org/drawingml/2006/table">
            <a:tbl>
              <a:tblPr firstRow="1" bandRow="1">
                <a:tableStyleId>{616DA210-FB5B-4158-B5E0-FEB733F419BA}</a:tableStyleId>
              </a:tblPr>
              <a:tblGrid>
                <a:gridCol w="8109285"/>
                <a:gridCol w="1905533"/>
              </a:tblGrid>
              <a:tr h="375562">
                <a:tc>
                  <a:txBody>
                    <a:bodyPr/>
                    <a:lstStyle/>
                    <a:p>
                      <a:pPr algn="ctr"/>
                      <a:r>
                        <a:rPr lang="fa-IR" dirty="0" smtClean="0">
                          <a:cs typeface="B Nazanin" panose="00000400000000000000" pitchFamily="2" charset="-78"/>
                        </a:rPr>
                        <a:t>عوامل موثر در ایجاد تعلق به </a:t>
                      </a:r>
                      <a:r>
                        <a:rPr lang="fa-IR" dirty="0" smtClean="0">
                          <a:cs typeface="B Nazanin" panose="00000400000000000000" pitchFamily="2" charset="-78"/>
                        </a:rPr>
                        <a:t>مکان </a:t>
                      </a:r>
                      <a:r>
                        <a:rPr lang="fa-IR" sz="1200" dirty="0" smtClean="0">
                          <a:solidFill>
                            <a:srgbClr val="FF0000"/>
                          </a:solidFill>
                          <a:cs typeface="B Nazanin" panose="00000400000000000000" pitchFamily="2" charset="-78"/>
                        </a:rPr>
                        <a:t>منبع: کتاب سیر اندیشه</a:t>
                      </a:r>
                      <a:r>
                        <a:rPr lang="fa-IR" sz="1200" baseline="0" dirty="0" smtClean="0">
                          <a:solidFill>
                            <a:srgbClr val="FF0000"/>
                          </a:solidFill>
                          <a:cs typeface="B Nazanin" panose="00000400000000000000" pitchFamily="2" charset="-78"/>
                        </a:rPr>
                        <a:t> ها</a:t>
                      </a:r>
                      <a:endParaRPr lang="en-US" sz="1200" dirty="0">
                        <a:solidFill>
                          <a:srgbClr val="FF0000"/>
                        </a:solidFill>
                        <a:cs typeface="B Nazanin" panose="00000400000000000000" pitchFamily="2" charset="-78"/>
                      </a:endParaRPr>
                    </a:p>
                  </a:txBody>
                  <a:tcPr anchor="ctr"/>
                </a:tc>
                <a:tc>
                  <a:txBody>
                    <a:bodyPr/>
                    <a:lstStyle/>
                    <a:p>
                      <a:pPr algn="ctr"/>
                      <a:r>
                        <a:rPr lang="fa-IR" dirty="0" smtClean="0">
                          <a:cs typeface="B Nazanin" panose="00000400000000000000" pitchFamily="2" charset="-78"/>
                        </a:rPr>
                        <a:t>نظریه پردازان</a:t>
                      </a:r>
                      <a:endParaRPr lang="en-US" dirty="0">
                        <a:solidFill>
                          <a:schemeClr val="tx1"/>
                        </a:solidFill>
                        <a:cs typeface="B Nazanin" panose="00000400000000000000" pitchFamily="2" charset="-78"/>
                      </a:endParaRPr>
                    </a:p>
                  </a:txBody>
                  <a:tcPr anchor="ctr"/>
                </a:tc>
              </a:tr>
              <a:tr h="375562">
                <a:tc>
                  <a:txBody>
                    <a:bodyPr/>
                    <a:lstStyle/>
                    <a:p>
                      <a:pPr marL="0" algn="r" defTabSz="914400" rtl="1" eaLnBrk="1" latinLnBrk="0" hangingPunct="1"/>
                      <a:r>
                        <a:rPr lang="fa-IR" sz="1600" kern="1200" dirty="0" smtClean="0">
                          <a:solidFill>
                            <a:schemeClr val="tx1"/>
                          </a:solidFill>
                          <a:latin typeface="+mn-lt"/>
                          <a:ea typeface="+mn-ea"/>
                          <a:cs typeface="B Nazanin" panose="00000400000000000000" pitchFamily="2" charset="-78"/>
                        </a:rPr>
                        <a:t>وی حس تعلق را وابسته به تصویر ذهنی فرد از مکان می داند.</a:t>
                      </a:r>
                      <a:endParaRPr lang="en-US" sz="1600" kern="1200" dirty="0">
                        <a:solidFill>
                          <a:schemeClr val="tx1"/>
                        </a:solidFill>
                        <a:latin typeface="+mn-lt"/>
                        <a:ea typeface="+mn-ea"/>
                        <a:cs typeface="B Nazanin" panose="00000400000000000000" pitchFamily="2" charset="-78"/>
                      </a:endParaRPr>
                    </a:p>
                  </a:txBody>
                  <a:tcPr anchor="ct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شولتز</a:t>
                      </a:r>
                      <a:endParaRPr lang="en-US" sz="1600" kern="1200" dirty="0">
                        <a:solidFill>
                          <a:schemeClr val="tx1"/>
                        </a:solidFill>
                        <a:latin typeface="+mn-lt"/>
                        <a:ea typeface="+mn-ea"/>
                        <a:cs typeface="B Nazanin" panose="00000400000000000000" pitchFamily="2" charset="-78"/>
                      </a:endParaRPr>
                    </a:p>
                  </a:txBody>
                  <a:tcPr anchor="ctr"/>
                </a:tc>
              </a:tr>
              <a:tr h="524758">
                <a:tc>
                  <a:txBody>
                    <a:bodyPr/>
                    <a:lstStyle/>
                    <a:p>
                      <a:pPr algn="r"/>
                      <a:r>
                        <a:rPr lang="fa-IR" sz="1400" dirty="0" smtClean="0">
                          <a:cs typeface="B Nazanin" panose="00000400000000000000" pitchFamily="2" charset="-78"/>
                        </a:rPr>
                        <a:t>ادغام</a:t>
                      </a:r>
                      <a:r>
                        <a:rPr lang="fa-IR" sz="1400" baseline="0" dirty="0" smtClean="0">
                          <a:cs typeface="B Nazanin" panose="00000400000000000000" pitchFamily="2" charset="-78"/>
                        </a:rPr>
                        <a:t> کاربری ها و فعالیت ها،مقیاس انسانی،آزادی عابران پیاده،قابلیت دسترسی به همگان،ایجاد وضوح، محیط های ماندگار،کنترل تغییرات.</a:t>
                      </a:r>
                      <a:endParaRPr lang="en-US" sz="1400" dirty="0">
                        <a:cs typeface="B Nazanin" panose="00000400000000000000" pitchFamily="2" charset="-78"/>
                      </a:endParaRPr>
                    </a:p>
                  </a:txBody>
                  <a:tcPr anchor="ct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فرانسیس تیبالدر</a:t>
                      </a:r>
                      <a:endParaRPr lang="en-US" sz="1600" kern="1200" dirty="0">
                        <a:solidFill>
                          <a:schemeClr val="tx1"/>
                        </a:solidFill>
                        <a:latin typeface="+mn-lt"/>
                        <a:ea typeface="+mn-ea"/>
                        <a:cs typeface="B Nazanin" panose="00000400000000000000" pitchFamily="2" charset="-78"/>
                      </a:endParaRPr>
                    </a:p>
                  </a:txBody>
                  <a:tcPr anchor="ctr"/>
                </a:tc>
              </a:tr>
              <a:tr h="375562">
                <a:tc>
                  <a:txBody>
                    <a:bodyPr/>
                    <a:lstStyle/>
                    <a:p>
                      <a:pPr marL="0" algn="r" defTabSz="914400" rtl="1" eaLnBrk="1" latinLnBrk="0" hangingPunct="1"/>
                      <a:r>
                        <a:rPr lang="fa-IR" sz="1600" kern="1200" dirty="0" smtClean="0">
                          <a:solidFill>
                            <a:schemeClr val="tx1"/>
                          </a:solidFill>
                          <a:latin typeface="+mn-lt"/>
                          <a:ea typeface="+mn-ea"/>
                          <a:cs typeface="B Nazanin" panose="00000400000000000000" pitchFamily="2" charset="-78"/>
                        </a:rPr>
                        <a:t>احساس رضایت و تمایل به ماندگاری.</a:t>
                      </a:r>
                      <a:endParaRPr lang="en-US" sz="1600" kern="1200" dirty="0">
                        <a:solidFill>
                          <a:schemeClr val="tx1"/>
                        </a:solidFill>
                        <a:latin typeface="+mn-lt"/>
                        <a:ea typeface="+mn-ea"/>
                        <a:cs typeface="B Nazanin" panose="00000400000000000000" pitchFamily="2" charset="-78"/>
                      </a:endParaRPr>
                    </a:p>
                  </a:txBody>
                  <a:tcPr anchor="ct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جهانشاه پاکزاد</a:t>
                      </a:r>
                      <a:endParaRPr lang="en-US" sz="1600" kern="1200" dirty="0">
                        <a:solidFill>
                          <a:schemeClr val="tx1"/>
                        </a:solidFill>
                        <a:latin typeface="+mn-lt"/>
                        <a:ea typeface="+mn-ea"/>
                        <a:cs typeface="B Nazanin" panose="00000400000000000000" pitchFamily="2" charset="-78"/>
                      </a:endParaRPr>
                    </a:p>
                  </a:txBody>
                  <a:tcPr anchor="ctr"/>
                </a:tc>
              </a:tr>
              <a:tr h="524758">
                <a:tc>
                  <a:txBody>
                    <a:bodyPr/>
                    <a:lstStyle/>
                    <a:p>
                      <a:pPr marL="0" algn="r" defTabSz="914400" rtl="1" eaLnBrk="1" latinLnBrk="0" hangingPunct="1"/>
                      <a:r>
                        <a:rPr lang="fa-IR" sz="1600" kern="1200" dirty="0" smtClean="0">
                          <a:solidFill>
                            <a:schemeClr val="tx1"/>
                          </a:solidFill>
                          <a:latin typeface="+mn-lt"/>
                          <a:ea typeface="+mn-ea"/>
                          <a:cs typeface="B Nazanin" panose="00000400000000000000" pitchFamily="2" charset="-78"/>
                        </a:rPr>
                        <a:t>نفوذپذیری،گوناگونی،خوانایی،انعطاف پذیری،سازگاری بصری،غنای حسی،قابلیت شخصی سازی</a:t>
                      </a:r>
                      <a:endParaRPr lang="en-US" sz="1600" kern="1200" dirty="0">
                        <a:solidFill>
                          <a:schemeClr val="tx1"/>
                        </a:solidFill>
                        <a:latin typeface="+mn-lt"/>
                        <a:ea typeface="+mn-ea"/>
                        <a:cs typeface="B Nazanin" panose="00000400000000000000" pitchFamily="2" charset="-78"/>
                      </a:endParaRPr>
                    </a:p>
                  </a:txBody>
                  <a:tcPr anchor="ct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یان بنتلی</a:t>
                      </a:r>
                      <a:endParaRPr lang="en-US" sz="1600" kern="1200" dirty="0">
                        <a:solidFill>
                          <a:schemeClr val="tx1"/>
                        </a:solidFill>
                        <a:latin typeface="+mn-lt"/>
                        <a:ea typeface="+mn-ea"/>
                        <a:cs typeface="B Nazanin" panose="00000400000000000000" pitchFamily="2" charset="-78"/>
                      </a:endParaRPr>
                    </a:p>
                  </a:txBody>
                  <a:tcPr anchor="ctr"/>
                </a:tc>
              </a:tr>
              <a:tr h="375562">
                <a:tc>
                  <a:txBody>
                    <a:bodyPr/>
                    <a:lstStyle/>
                    <a:p>
                      <a:pPr marL="0" algn="r" defTabSz="914400" rtl="1" eaLnBrk="1" latinLnBrk="0" hangingPunct="1"/>
                      <a:r>
                        <a:rPr lang="fa-IR" sz="1600" kern="1200" dirty="0" smtClean="0">
                          <a:solidFill>
                            <a:schemeClr val="tx1"/>
                          </a:solidFill>
                          <a:latin typeface="+mn-lt"/>
                          <a:ea typeface="+mn-ea"/>
                          <a:cs typeface="B Nazanin" panose="00000400000000000000" pitchFamily="2" charset="-78"/>
                        </a:rPr>
                        <a:t>مالکیت حقیقی زمین یا حس وابستگی به شی ارزشمند.</a:t>
                      </a:r>
                      <a:endParaRPr lang="en-US" sz="1600" kern="1200" dirty="0">
                        <a:solidFill>
                          <a:schemeClr val="tx1"/>
                        </a:solidFill>
                        <a:latin typeface="+mn-lt"/>
                        <a:ea typeface="+mn-ea"/>
                        <a:cs typeface="B Nazanin" panose="00000400000000000000" pitchFamily="2" charset="-78"/>
                      </a:endParaRPr>
                    </a:p>
                  </a:txBody>
                  <a:tcPr anchor="ct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بیر و هیگنز</a:t>
                      </a:r>
                      <a:endParaRPr lang="en-US" sz="1600" kern="1200" dirty="0">
                        <a:solidFill>
                          <a:schemeClr val="tx1"/>
                        </a:solidFill>
                        <a:latin typeface="+mn-lt"/>
                        <a:ea typeface="+mn-ea"/>
                        <a:cs typeface="B Nazanin" panose="00000400000000000000" pitchFamily="2" charset="-78"/>
                      </a:endParaRPr>
                    </a:p>
                  </a:txBody>
                  <a:tcPr anchor="ctr"/>
                </a:tc>
              </a:tr>
              <a:tr h="740834">
                <a:tc>
                  <a:txBody>
                    <a:bodyPr/>
                    <a:lstStyle/>
                    <a:p>
                      <a:pPr algn="r"/>
                      <a:r>
                        <a:rPr lang="fa-IR" sz="1400" dirty="0" smtClean="0">
                          <a:cs typeface="B Nazanin" panose="00000400000000000000" pitchFamily="2" charset="-78"/>
                        </a:rPr>
                        <a:t>تاکید بر روابط اجتماعی و برآورده شدن نیازهای انسانی(نیازهای فیزیولوژیک،امنیت،وابستگی،عزت و اعتماد به نفس،شناختی و زیبایی شناختی)</a:t>
                      </a:r>
                      <a:endParaRPr lang="en-US" sz="1400" dirty="0">
                        <a:cs typeface="B Nazanin" panose="00000400000000000000" pitchFamily="2" charset="-78"/>
                      </a:endParaRPr>
                    </a:p>
                  </a:txBody>
                  <a:tcPr anchor="ct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جان لنگ</a:t>
                      </a:r>
                      <a:endParaRPr lang="en-US" sz="1600" kern="1200" dirty="0">
                        <a:solidFill>
                          <a:schemeClr val="tx1"/>
                        </a:solidFill>
                        <a:latin typeface="+mn-lt"/>
                        <a:ea typeface="+mn-ea"/>
                        <a:cs typeface="B Nazanin" panose="00000400000000000000" pitchFamily="2" charset="-78"/>
                      </a:endParaRPr>
                    </a:p>
                  </a:txBody>
                  <a:tcPr anchor="ctr"/>
                </a:tc>
              </a:tr>
              <a:tr h="375562">
                <a:tc>
                  <a:txBody>
                    <a:bodyPr/>
                    <a:lstStyle/>
                    <a:p>
                      <a:pPr algn="r"/>
                      <a:r>
                        <a:rPr lang="fa-IR" sz="1600" dirty="0" smtClean="0">
                          <a:cs typeface="B Nazanin" panose="00000400000000000000" pitchFamily="2" charset="-78"/>
                        </a:rPr>
                        <a:t>یادآوری خاطرات و حض بصری</a:t>
                      </a:r>
                      <a:endParaRPr lang="en-US" sz="1600" dirty="0">
                        <a:cs typeface="B Nazanin" panose="00000400000000000000" pitchFamily="2" charset="-78"/>
                      </a:endParaRPr>
                    </a:p>
                  </a:txBody>
                  <a:tcPr anchor="ct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لنارد</a:t>
                      </a:r>
                      <a:endParaRPr lang="en-US" sz="1600" kern="1200" dirty="0">
                        <a:solidFill>
                          <a:schemeClr val="tx1"/>
                        </a:solidFill>
                        <a:latin typeface="+mn-lt"/>
                        <a:ea typeface="+mn-ea"/>
                        <a:cs typeface="B Nazanin" panose="00000400000000000000" pitchFamily="2" charset="-78"/>
                      </a:endParaRPr>
                    </a:p>
                  </a:txBody>
                  <a:tcPr anchor="ctr"/>
                </a:tc>
              </a:tr>
              <a:tr h="375562">
                <a:tc>
                  <a:txBody>
                    <a:bodyPr/>
                    <a:lstStyle/>
                    <a:p>
                      <a:pPr algn="r"/>
                      <a:r>
                        <a:rPr lang="fa-IR" sz="1600" kern="1200" dirty="0" smtClean="0">
                          <a:solidFill>
                            <a:schemeClr val="tx1"/>
                          </a:solidFill>
                          <a:latin typeface="+mn-lt"/>
                          <a:ea typeface="+mn-ea"/>
                          <a:cs typeface="B Nazanin" panose="00000400000000000000" pitchFamily="2" charset="-78"/>
                        </a:rPr>
                        <a:t>تنوع فعالیت ها،اختلاط کاربری ها،توجه به خیابان،نفوذپذیری، تاکید بر تعامل اجتماعی و انعطاف پذیر بودن.</a:t>
                      </a:r>
                      <a:endParaRPr lang="en-US" sz="1600" kern="1200" dirty="0">
                        <a:solidFill>
                          <a:schemeClr val="tx1"/>
                        </a:solidFill>
                        <a:latin typeface="+mn-lt"/>
                        <a:ea typeface="+mn-ea"/>
                        <a:cs typeface="B Nazanin" panose="00000400000000000000" pitchFamily="2" charset="-78"/>
                      </a:endParaRPr>
                    </a:p>
                  </a:txBody>
                  <a:tcP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جین جکوبز</a:t>
                      </a:r>
                      <a:endParaRPr lang="en-US" sz="1600" kern="1200" dirty="0">
                        <a:solidFill>
                          <a:schemeClr val="tx1"/>
                        </a:solidFill>
                        <a:latin typeface="+mn-lt"/>
                        <a:ea typeface="+mn-ea"/>
                        <a:cs typeface="B Nazanin" panose="00000400000000000000" pitchFamily="2" charset="-78"/>
                      </a:endParaRPr>
                    </a:p>
                  </a:txBody>
                  <a:tcPr anchor="ctr"/>
                </a:tc>
              </a:tr>
              <a:tr h="375562">
                <a:tc>
                  <a:txBody>
                    <a:bodyPr/>
                    <a:lstStyle/>
                    <a:p>
                      <a:pPr algn="r"/>
                      <a:r>
                        <a:rPr lang="fa-IR" sz="1600" kern="1200" dirty="0" smtClean="0">
                          <a:solidFill>
                            <a:schemeClr val="tx1"/>
                          </a:solidFill>
                          <a:latin typeface="+mn-lt"/>
                          <a:ea typeface="+mn-ea"/>
                          <a:cs typeface="B Nazanin" panose="00000400000000000000" pitchFamily="2" charset="-78"/>
                        </a:rPr>
                        <a:t>سرزندگی،هویت،معنی، دسترسی،کنترل و نظارت</a:t>
                      </a:r>
                      <a:endParaRPr lang="en-US" sz="1600" kern="1200" dirty="0">
                        <a:solidFill>
                          <a:schemeClr val="tx1"/>
                        </a:solidFill>
                        <a:latin typeface="+mn-lt"/>
                        <a:ea typeface="+mn-ea"/>
                        <a:cs typeface="B Nazanin" panose="00000400000000000000" pitchFamily="2" charset="-78"/>
                      </a:endParaRPr>
                    </a:p>
                  </a:txBody>
                  <a:tcP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کوین لینچ</a:t>
                      </a:r>
                      <a:endParaRPr lang="en-US" sz="1600" kern="1200" dirty="0">
                        <a:solidFill>
                          <a:schemeClr val="tx1"/>
                        </a:solidFill>
                        <a:latin typeface="+mn-lt"/>
                        <a:ea typeface="+mn-ea"/>
                        <a:cs typeface="B Nazanin" panose="00000400000000000000" pitchFamily="2" charset="-78"/>
                      </a:endParaRPr>
                    </a:p>
                  </a:txBody>
                  <a:tcPr anchor="ctr"/>
                </a:tc>
              </a:tr>
              <a:tr h="375562">
                <a:tc>
                  <a:txBody>
                    <a:bodyPr/>
                    <a:lstStyle/>
                    <a:p>
                      <a:pPr algn="r"/>
                      <a:r>
                        <a:rPr lang="fa-IR" sz="1600" kern="1200" dirty="0" smtClean="0">
                          <a:solidFill>
                            <a:schemeClr val="tx1"/>
                          </a:solidFill>
                          <a:latin typeface="+mn-lt"/>
                          <a:ea typeface="+mn-ea"/>
                          <a:cs typeface="B Nazanin" panose="00000400000000000000" pitchFamily="2" charset="-78"/>
                        </a:rPr>
                        <a:t>حفظ تسلسل حرکت ها،محصوریت فضا،پیوستگی لبه ها،کنترل محورها و پرسپکتیوها،ممزوج نمودن فضاهای بیرون و درون.</a:t>
                      </a:r>
                      <a:endParaRPr lang="en-US" sz="1600" kern="1200" dirty="0">
                        <a:solidFill>
                          <a:schemeClr val="tx1"/>
                        </a:solidFill>
                        <a:latin typeface="+mn-lt"/>
                        <a:ea typeface="+mn-ea"/>
                        <a:cs typeface="B Nazanin" panose="00000400000000000000" pitchFamily="2" charset="-78"/>
                      </a:endParaRPr>
                    </a:p>
                  </a:txBody>
                  <a:tcP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راجر ترنسیک</a:t>
                      </a:r>
                      <a:endParaRPr lang="en-US" sz="1600" kern="1200" dirty="0">
                        <a:solidFill>
                          <a:schemeClr val="tx1"/>
                        </a:solidFill>
                        <a:latin typeface="+mn-lt"/>
                        <a:ea typeface="+mn-ea"/>
                        <a:cs typeface="B Nazanin" panose="00000400000000000000" pitchFamily="2" charset="-78"/>
                      </a:endParaRPr>
                    </a:p>
                  </a:txBody>
                  <a:tcPr anchor="ctr"/>
                </a:tc>
              </a:tr>
              <a:tr h="375562">
                <a:tc>
                  <a:txBody>
                    <a:bodyPr/>
                    <a:lstStyle/>
                    <a:p>
                      <a:pPr algn="r"/>
                      <a:r>
                        <a:rPr lang="fa-IR" sz="1600" kern="1200" dirty="0" smtClean="0">
                          <a:solidFill>
                            <a:schemeClr val="tx1"/>
                          </a:solidFill>
                          <a:latin typeface="+mn-lt"/>
                          <a:ea typeface="+mn-ea"/>
                          <a:cs typeface="B Nazanin" panose="00000400000000000000" pitchFamily="2" charset="-78"/>
                        </a:rPr>
                        <a:t>حفظ آیین ها و سنت های مکان</a:t>
                      </a:r>
                      <a:endParaRPr lang="en-US" sz="1600" kern="1200" dirty="0">
                        <a:solidFill>
                          <a:schemeClr val="tx1"/>
                        </a:solidFill>
                        <a:latin typeface="+mn-lt"/>
                        <a:ea typeface="+mn-ea"/>
                        <a:cs typeface="B Nazanin" panose="00000400000000000000" pitchFamily="2" charset="-78"/>
                      </a:endParaRPr>
                    </a:p>
                  </a:txBody>
                  <a:tcPr/>
                </a:tc>
                <a:tc>
                  <a:txBody>
                    <a:bodyPr/>
                    <a:lstStyle/>
                    <a:p>
                      <a:pPr marL="0" algn="ctr" defTabSz="914400" rtl="1" eaLnBrk="1" latinLnBrk="0" hangingPunct="1"/>
                      <a:r>
                        <a:rPr lang="fa-IR" sz="1600" kern="1200" dirty="0" smtClean="0">
                          <a:solidFill>
                            <a:schemeClr val="tx1"/>
                          </a:solidFill>
                          <a:latin typeface="+mn-lt"/>
                          <a:ea typeface="+mn-ea"/>
                          <a:cs typeface="B Nazanin" panose="00000400000000000000" pitchFamily="2" charset="-78"/>
                        </a:rPr>
                        <a:t>رلف</a:t>
                      </a:r>
                      <a:endParaRPr lang="en-US" sz="1600" kern="1200" dirty="0">
                        <a:solidFill>
                          <a:schemeClr val="tx1"/>
                        </a:solidFill>
                        <a:latin typeface="+mn-lt"/>
                        <a:ea typeface="+mn-ea"/>
                        <a:cs typeface="B Nazanin" panose="00000400000000000000" pitchFamily="2" charset="-78"/>
                      </a:endParaRPr>
                    </a:p>
                  </a:txBody>
                  <a:tcPr anchor="ctr"/>
                </a:tc>
              </a:tr>
            </a:tbl>
          </a:graphicData>
        </a:graphic>
      </p:graphicFrame>
      <p:sp>
        <p:nvSpPr>
          <p:cNvPr id="5" name="Rectangle 4"/>
          <p:cNvSpPr/>
          <p:nvPr/>
        </p:nvSpPr>
        <p:spPr>
          <a:xfrm>
            <a:off x="8735696" y="684662"/>
            <a:ext cx="3183885" cy="477054"/>
          </a:xfrm>
          <a:prstGeom prst="rect">
            <a:avLst/>
          </a:prstGeom>
        </p:spPr>
        <p:txBody>
          <a:bodyPr wrap="none">
            <a:spAutoFit/>
          </a:bodyPr>
          <a:lstStyle/>
          <a:p>
            <a:pPr rtl="1"/>
            <a:r>
              <a:rPr lang="fa-IR" sz="2500" dirty="0" smtClean="0">
                <a:solidFill>
                  <a:schemeClr val="bg1"/>
                </a:solidFill>
                <a:cs typeface="Aban Bold" pitchFamily="2" charset="-78"/>
              </a:rPr>
              <a:t>دیدگاه نظریه پردازان مختلف:</a:t>
            </a:r>
            <a:endParaRPr lang="en-US" sz="2500" dirty="0">
              <a:solidFill>
                <a:schemeClr val="bg1"/>
              </a:solidFill>
              <a:cs typeface="Aban Bold" pitchFamily="2" charset="-78"/>
            </a:endParaRPr>
          </a:p>
        </p:txBody>
      </p:sp>
      <p:graphicFrame>
        <p:nvGraphicFramePr>
          <p:cNvPr id="6" name="Diagram 5"/>
          <p:cNvGraphicFramePr/>
          <p:nvPr>
            <p:extLst>
              <p:ext uri="{D42A27DB-BD31-4B8C-83A1-F6EECF244321}">
                <p14:modId xmlns:p14="http://schemas.microsoft.com/office/powerpoint/2010/main" val="4098758204"/>
              </p:ext>
            </p:extLst>
          </p:nvPr>
        </p:nvGraphicFramePr>
        <p:xfrm>
          <a:off x="0" y="79671"/>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94410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53054" y="672630"/>
            <a:ext cx="2489784" cy="477054"/>
          </a:xfrm>
          <a:prstGeom prst="rect">
            <a:avLst/>
          </a:prstGeom>
        </p:spPr>
        <p:txBody>
          <a:bodyPr wrap="none">
            <a:spAutoFit/>
          </a:bodyPr>
          <a:lstStyle/>
          <a:p>
            <a:pPr rtl="1"/>
            <a:r>
              <a:rPr lang="fa-IR" sz="2500" dirty="0" smtClean="0">
                <a:solidFill>
                  <a:schemeClr val="bg1"/>
                </a:solidFill>
                <a:cs typeface="Aban Bold" pitchFamily="2" charset="-78"/>
              </a:rPr>
              <a:t>جمع بندی مبانی نظری</a:t>
            </a:r>
            <a:endParaRPr lang="en-US" sz="2500" dirty="0">
              <a:solidFill>
                <a:schemeClr val="bg1"/>
              </a:solidFill>
              <a:cs typeface="Aban Bold" pitchFamily="2" charset="-78"/>
            </a:endParaRPr>
          </a:p>
        </p:txBody>
      </p:sp>
      <p:sp>
        <p:nvSpPr>
          <p:cNvPr id="5" name="Content Placeholder 2"/>
          <p:cNvSpPr>
            <a:spLocks noGrp="1"/>
          </p:cNvSpPr>
          <p:nvPr>
            <p:ph idx="1"/>
          </p:nvPr>
        </p:nvSpPr>
        <p:spPr>
          <a:xfrm>
            <a:off x="469232" y="1528351"/>
            <a:ext cx="11102801" cy="5329649"/>
          </a:xfrm>
        </p:spPr>
        <p:txBody>
          <a:bodyPr/>
          <a:lstStyle/>
          <a:p>
            <a:pPr algn="r"/>
            <a:r>
              <a:rPr lang="fa-IR" sz="1800" dirty="0">
                <a:solidFill>
                  <a:schemeClr val="tx1"/>
                </a:solidFill>
                <a:cs typeface="B Nazanin" panose="00000400000000000000" pitchFamily="2" charset="-78"/>
              </a:rPr>
              <a:t>در مجموع با توجه به رویکردهای هستی شناسی و معرفت شناسی و نظر نظریه پردازان در مورد عوامل تشکیل دهنده حس تعلق، می توان این مطلب را در جدول زیر خلاصه کرد:</a:t>
            </a:r>
          </a:p>
          <a:p>
            <a:pPr algn="ct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877200278"/>
              </p:ext>
            </p:extLst>
          </p:nvPr>
        </p:nvGraphicFramePr>
        <p:xfrm>
          <a:off x="696853" y="2882640"/>
          <a:ext cx="10782120" cy="3118824"/>
        </p:xfrm>
        <a:graphic>
          <a:graphicData uri="http://schemas.openxmlformats.org/drawingml/2006/table">
            <a:tbl>
              <a:tblPr firstRow="1" bandRow="1">
                <a:tableStyleId>{616DA210-FB5B-4158-B5E0-FEB733F419BA}</a:tableStyleId>
              </a:tblPr>
              <a:tblGrid>
                <a:gridCol w="3499168"/>
                <a:gridCol w="3499168"/>
                <a:gridCol w="3783784"/>
              </a:tblGrid>
              <a:tr h="360168">
                <a:tc>
                  <a:txBody>
                    <a:bodyPr/>
                    <a:lstStyle/>
                    <a:p>
                      <a:pPr algn="ctr"/>
                      <a:r>
                        <a:rPr lang="fa-IR" dirty="0" smtClean="0">
                          <a:cs typeface="B Nazanin" panose="00000400000000000000" pitchFamily="2" charset="-78"/>
                        </a:rPr>
                        <a:t>نمود عینی</a:t>
                      </a:r>
                      <a:r>
                        <a:rPr lang="fa-IR" baseline="0" dirty="0" smtClean="0">
                          <a:cs typeface="B Nazanin" panose="00000400000000000000" pitchFamily="2" charset="-78"/>
                        </a:rPr>
                        <a:t> در محیط</a:t>
                      </a:r>
                      <a:endParaRPr lang="en-US" b="1" dirty="0">
                        <a:solidFill>
                          <a:schemeClr val="tx1"/>
                        </a:solidFill>
                        <a:cs typeface="B Nazanin" panose="00000400000000000000" pitchFamily="2" charset="-78"/>
                      </a:endParaRPr>
                    </a:p>
                  </a:txBody>
                  <a:tcPr anchor="ctr"/>
                </a:tc>
                <a:tc>
                  <a:txBody>
                    <a:bodyPr/>
                    <a:lstStyle/>
                    <a:p>
                      <a:pPr algn="ctr"/>
                      <a:r>
                        <a:rPr lang="fa-IR" dirty="0" smtClean="0">
                          <a:cs typeface="B Nazanin" panose="00000400000000000000" pitchFamily="2" charset="-78"/>
                        </a:rPr>
                        <a:t>تعریف</a:t>
                      </a:r>
                      <a:endParaRPr lang="en-US" b="1" dirty="0">
                        <a:solidFill>
                          <a:schemeClr val="tx1"/>
                        </a:solidFill>
                        <a:cs typeface="B Nazanin" panose="00000400000000000000" pitchFamily="2" charset="-78"/>
                      </a:endParaRPr>
                    </a:p>
                  </a:txBody>
                  <a:tcPr anchor="ctr"/>
                </a:tc>
                <a:tc>
                  <a:txBody>
                    <a:bodyPr/>
                    <a:lstStyle/>
                    <a:p>
                      <a:pPr algn="ctr"/>
                      <a:r>
                        <a:rPr lang="fa-IR" sz="1600" dirty="0" smtClean="0">
                          <a:cs typeface="B Nazanin" panose="00000400000000000000" pitchFamily="2" charset="-78"/>
                        </a:rPr>
                        <a:t>عوامل تشکیل دهنده حس تعلق</a:t>
                      </a:r>
                      <a:endParaRPr lang="en-US" sz="1600" b="1" dirty="0">
                        <a:solidFill>
                          <a:schemeClr val="tx1"/>
                        </a:solidFill>
                        <a:cs typeface="B Nazanin" panose="00000400000000000000" pitchFamily="2" charset="-78"/>
                      </a:endParaRPr>
                    </a:p>
                  </a:txBody>
                  <a:tcPr anchor="ctr"/>
                </a:tc>
              </a:tr>
              <a:tr h="710468">
                <a:tc>
                  <a:txBody>
                    <a:bodyPr/>
                    <a:lstStyle/>
                    <a:p>
                      <a:pPr algn="r"/>
                      <a:r>
                        <a:rPr lang="fa-IR" sz="1400" dirty="0" smtClean="0">
                          <a:cs typeface="B Nazanin" panose="00000400000000000000" pitchFamily="2" charset="-78"/>
                        </a:rPr>
                        <a:t>خوانایی،تمایز کالبدی،مشخص</a:t>
                      </a:r>
                      <a:r>
                        <a:rPr lang="fa-IR" sz="1400" baseline="0" dirty="0" smtClean="0">
                          <a:cs typeface="B Nazanin" panose="00000400000000000000" pitchFamily="2" charset="-78"/>
                        </a:rPr>
                        <a:t> نمودن حرایم، حدود مالکیت،همسایگی ها</a:t>
                      </a:r>
                      <a:endParaRPr lang="en-US" sz="1400" dirty="0">
                        <a:cs typeface="B Nazanin" panose="00000400000000000000" pitchFamily="2" charset="-78"/>
                      </a:endParaRPr>
                    </a:p>
                  </a:txBody>
                  <a:tcPr anchor="ctr"/>
                </a:tc>
                <a:tc>
                  <a:txBody>
                    <a:bodyPr/>
                    <a:lstStyle/>
                    <a:p>
                      <a:pPr algn="r"/>
                      <a:r>
                        <a:rPr lang="fa-IR" sz="1400" dirty="0" smtClean="0">
                          <a:cs typeface="B Nazanin" panose="00000400000000000000" pitchFamily="2" charset="-78"/>
                        </a:rPr>
                        <a:t>از شروط اولیه برای ایجاد حس تعلق و عمدتا بر پایه ارتباط عاطفی فرد با محیط است.</a:t>
                      </a:r>
                      <a:endParaRPr lang="en-US" sz="1400" dirty="0">
                        <a:cs typeface="B Nazanin" panose="00000400000000000000" pitchFamily="2" charset="-78"/>
                      </a:endParaRPr>
                    </a:p>
                  </a:txBody>
                  <a:tcPr anchor="ctr"/>
                </a:tc>
                <a:tc>
                  <a:txBody>
                    <a:bodyPr/>
                    <a:lstStyle/>
                    <a:p>
                      <a:pPr algn="ctr"/>
                      <a:r>
                        <a:rPr lang="fa-IR" sz="1600" dirty="0" smtClean="0">
                          <a:cs typeface="B Nazanin" panose="00000400000000000000" pitchFamily="2" charset="-78"/>
                        </a:rPr>
                        <a:t>عوامل ادراکی-شناختی فردی</a:t>
                      </a:r>
                      <a:endParaRPr lang="en-US" sz="1600" b="1" dirty="0">
                        <a:cs typeface="B Nazanin" panose="00000400000000000000" pitchFamily="2" charset="-78"/>
                      </a:endParaRPr>
                    </a:p>
                  </a:txBody>
                  <a:tcPr anchor="ctr"/>
                </a:tc>
              </a:tr>
              <a:tr h="917688">
                <a:tc>
                  <a:txBody>
                    <a:bodyPr/>
                    <a:lstStyle/>
                    <a:p>
                      <a:pPr algn="r"/>
                      <a:r>
                        <a:rPr lang="fa-IR" sz="1400" dirty="0" smtClean="0">
                          <a:cs typeface="B Nazanin" panose="00000400000000000000" pitchFamily="2" charset="-78"/>
                        </a:rPr>
                        <a:t>فرهنگ،نمادها و نشانه های اجتماعی،فرم های منبعث از لایه های اجتماعی.</a:t>
                      </a:r>
                      <a:endParaRPr lang="en-US" sz="1400" dirty="0">
                        <a:cs typeface="B Nazanin" panose="00000400000000000000" pitchFamily="2" charset="-78"/>
                      </a:endParaRPr>
                    </a:p>
                  </a:txBody>
                  <a:tcPr anchor="ctr"/>
                </a:tc>
                <a:tc>
                  <a:txBody>
                    <a:bodyPr/>
                    <a:lstStyle/>
                    <a:p>
                      <a:pPr algn="r"/>
                      <a:r>
                        <a:rPr lang="fa-IR" sz="1400" dirty="0" smtClean="0">
                          <a:cs typeface="B Nazanin" panose="00000400000000000000" pitchFamily="2" charset="-78"/>
                        </a:rPr>
                        <a:t>محیط</a:t>
                      </a:r>
                      <a:r>
                        <a:rPr lang="fa-IR" sz="1400" baseline="0" dirty="0" smtClean="0">
                          <a:cs typeface="B Nazanin" panose="00000400000000000000" pitchFamily="2" charset="-78"/>
                        </a:rPr>
                        <a:t> بستر فعالیت های اجتماعی و فرهنگی است. و انسان ها با رمزگشایی اجتماعی از محیط این تعاملات اجتماعی را برقرار می کنند.</a:t>
                      </a:r>
                      <a:endParaRPr lang="en-US" sz="1400" dirty="0">
                        <a:cs typeface="B Nazanin" panose="00000400000000000000" pitchFamily="2" charset="-78"/>
                      </a:endParaRPr>
                    </a:p>
                  </a:txBody>
                  <a:tcPr anchor="ctr"/>
                </a:tc>
                <a:tc>
                  <a:txBody>
                    <a:bodyPr/>
                    <a:lstStyle/>
                    <a:p>
                      <a:pPr algn="ctr"/>
                      <a:r>
                        <a:rPr lang="fa-IR" sz="1600" dirty="0" smtClean="0">
                          <a:cs typeface="B Nazanin" panose="00000400000000000000" pitchFamily="2" charset="-78"/>
                        </a:rPr>
                        <a:t>عوامل اجتماعی</a:t>
                      </a:r>
                      <a:endParaRPr lang="en-US" sz="1600" b="1" dirty="0">
                        <a:cs typeface="B Nazanin" panose="00000400000000000000" pitchFamily="2" charset="-78"/>
                      </a:endParaRPr>
                    </a:p>
                  </a:txBody>
                  <a:tcPr anchor="ctr"/>
                </a:tc>
              </a:tr>
              <a:tr h="1124908">
                <a:tc>
                  <a:txBody>
                    <a:bodyPr/>
                    <a:lstStyle/>
                    <a:p>
                      <a:pPr algn="r"/>
                      <a:r>
                        <a:rPr lang="fa-IR" sz="1400" dirty="0" smtClean="0">
                          <a:cs typeface="B Nazanin" panose="00000400000000000000" pitchFamily="2" charset="-78"/>
                        </a:rPr>
                        <a:t>ایجاد تمایز محیطی،ارتباط درون و بیرون در فضاها،ویژگی های فرم(شکل،اندازه،رنگ</a:t>
                      </a:r>
                      <a:r>
                        <a:rPr lang="fa-IR" sz="1400" baseline="0" dirty="0" smtClean="0">
                          <a:cs typeface="B Nazanin" panose="00000400000000000000" pitchFamily="2" charset="-78"/>
                        </a:rPr>
                        <a:t> و..)،نوع ساماندهی و چیدمان اجزا، تامین نیازهای انسان.</a:t>
                      </a:r>
                      <a:endParaRPr lang="en-US" sz="1400" dirty="0">
                        <a:cs typeface="B Nazanin" panose="00000400000000000000" pitchFamily="2" charset="-78"/>
                      </a:endParaRPr>
                    </a:p>
                  </a:txBody>
                  <a:tcPr anchor="ctr"/>
                </a:tc>
                <a:tc>
                  <a:txBody>
                    <a:bodyPr/>
                    <a:lstStyle/>
                    <a:p>
                      <a:pPr algn="r"/>
                      <a:r>
                        <a:rPr lang="fa-IR" sz="1400" b="1" dirty="0" smtClean="0">
                          <a:cs typeface="B Nazanin" panose="00000400000000000000" pitchFamily="2" charset="-78"/>
                        </a:rPr>
                        <a:t>-فعالیت:</a:t>
                      </a:r>
                    </a:p>
                    <a:p>
                      <a:pPr algn="r"/>
                      <a:r>
                        <a:rPr lang="fa-IR" sz="1400" dirty="0" smtClean="0">
                          <a:cs typeface="B Nazanin" panose="00000400000000000000" pitchFamily="2" charset="-78"/>
                        </a:rPr>
                        <a:t>عوامل اجتماعی،کنش ها و تعاملات عمومی انسان ها</a:t>
                      </a:r>
                    </a:p>
                    <a:p>
                      <a:pPr algn="r"/>
                      <a:r>
                        <a:rPr lang="fa-IR" sz="1400" b="1" dirty="0" smtClean="0">
                          <a:cs typeface="B Nazanin" panose="00000400000000000000" pitchFamily="2" charset="-78"/>
                        </a:rPr>
                        <a:t>-کالبد:</a:t>
                      </a:r>
                      <a:r>
                        <a:rPr lang="fa-IR" sz="1400" b="1" baseline="0" dirty="0" smtClean="0">
                          <a:cs typeface="B Nazanin" panose="00000400000000000000" pitchFamily="2" charset="-78"/>
                        </a:rPr>
                        <a:t> </a:t>
                      </a:r>
                    </a:p>
                    <a:p>
                      <a:pPr algn="r"/>
                      <a:r>
                        <a:rPr lang="fa-IR" sz="1400" baseline="0" dirty="0" smtClean="0">
                          <a:cs typeface="B Nazanin" panose="00000400000000000000" pitchFamily="2" charset="-78"/>
                        </a:rPr>
                        <a:t>متغیرهای فرم و ساماندهی اجزا.</a:t>
                      </a:r>
                      <a:endParaRPr lang="en-US" sz="1400" b="1" dirty="0">
                        <a:cs typeface="B Nazanin" panose="00000400000000000000" pitchFamily="2" charset="-78"/>
                      </a:endParaRPr>
                    </a:p>
                  </a:txBody>
                  <a:tcPr anchor="ctr"/>
                </a:tc>
                <a:tc>
                  <a:txBody>
                    <a:bodyPr/>
                    <a:lstStyle/>
                    <a:p>
                      <a:pPr algn="ctr"/>
                      <a:r>
                        <a:rPr lang="fa-IR" sz="1600" dirty="0" smtClean="0">
                          <a:cs typeface="B Nazanin" panose="00000400000000000000" pitchFamily="2" charset="-78"/>
                        </a:rPr>
                        <a:t>عوامل محیطی-کالبدی</a:t>
                      </a:r>
                      <a:endParaRPr lang="en-US" sz="1600" b="1" dirty="0">
                        <a:cs typeface="B Nazanin" panose="00000400000000000000" pitchFamily="2" charset="-78"/>
                      </a:endParaRPr>
                    </a:p>
                  </a:txBody>
                  <a:tcPr anchor="ctr"/>
                </a:tc>
              </a:tr>
            </a:tbl>
          </a:graphicData>
        </a:graphic>
      </p:graphicFrame>
      <p:graphicFrame>
        <p:nvGraphicFramePr>
          <p:cNvPr id="7" name="Diagram 6"/>
          <p:cNvGraphicFramePr/>
          <p:nvPr>
            <p:extLst>
              <p:ext uri="{D42A27DB-BD31-4B8C-83A1-F6EECF244321}">
                <p14:modId xmlns:p14="http://schemas.microsoft.com/office/powerpoint/2010/main" val="4098758204"/>
              </p:ext>
            </p:extLst>
          </p:nvPr>
        </p:nvGraphicFramePr>
        <p:xfrm>
          <a:off x="0" y="79671"/>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1397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53391" y="710730"/>
            <a:ext cx="9291326" cy="523220"/>
          </a:xfrm>
          <a:prstGeom prst="rect">
            <a:avLst/>
          </a:prstGeom>
        </p:spPr>
        <p:txBody>
          <a:bodyPr wrap="none">
            <a:spAutoFit/>
          </a:bodyPr>
          <a:lstStyle/>
          <a:p>
            <a:pPr algn="r" rtl="1"/>
            <a:r>
              <a:rPr lang="fa-IR" sz="2800" dirty="0" smtClean="0">
                <a:solidFill>
                  <a:schemeClr val="bg1"/>
                </a:solidFill>
                <a:cs typeface="Aban Bold" pitchFamily="2" charset="-78"/>
              </a:rPr>
              <a:t>بررسی جایگاه حس تعلق در برنامه ریزی های کلان: </a:t>
            </a:r>
            <a:r>
              <a:rPr lang="fa-IR" sz="2000" dirty="0" smtClean="0">
                <a:solidFill>
                  <a:schemeClr val="bg1"/>
                </a:solidFill>
                <a:cs typeface="Aban Bold" pitchFamily="2" charset="-78"/>
              </a:rPr>
              <a:t>نمونه موردی طرح جامع شهر شوشتر نو</a:t>
            </a:r>
            <a:endParaRPr lang="en-US" sz="2000" dirty="0">
              <a:solidFill>
                <a:schemeClr val="bg1"/>
              </a:solidFill>
              <a:cs typeface="Aban Bold" pitchFamily="2" charset="-78"/>
            </a:endParaRPr>
          </a:p>
        </p:txBody>
      </p:sp>
      <p:sp>
        <p:nvSpPr>
          <p:cNvPr id="5" name="Title 1"/>
          <p:cNvSpPr>
            <a:spLocks noGrp="1"/>
          </p:cNvSpPr>
          <p:nvPr/>
        </p:nvSpPr>
        <p:spPr>
          <a:xfrm>
            <a:off x="608208" y="1345858"/>
            <a:ext cx="10975584" cy="2299042"/>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just"/>
            <a:r>
              <a:rPr lang="fa-IR" sz="2000" dirty="0">
                <a:latin typeface="+mn-lt"/>
                <a:ea typeface="+mn-ea"/>
                <a:cs typeface="B Nazanin" panose="00000400000000000000" pitchFamily="2" charset="-78"/>
              </a:rPr>
              <a:t> در طرح های توسعه شهری مرسوم و سنتی ایران به خصوص طرح های تیپ دوازده (طرح های جامع و تفصیلی) تقریبا توجه خاصی به حس تعلق نشده </a:t>
            </a:r>
            <a:r>
              <a:rPr lang="fa-IR" sz="2000" dirty="0" smtClean="0">
                <a:latin typeface="+mn-lt"/>
                <a:ea typeface="+mn-ea"/>
                <a:cs typeface="B Nazanin" panose="00000400000000000000" pitchFamily="2" charset="-78"/>
              </a:rPr>
              <a:t>است. رگه </a:t>
            </a:r>
            <a:r>
              <a:rPr lang="fa-IR" sz="2000" dirty="0">
                <a:latin typeface="+mn-lt"/>
                <a:ea typeface="+mn-ea"/>
                <a:cs typeface="B Nazanin" panose="00000400000000000000" pitchFamily="2" charset="-78"/>
              </a:rPr>
              <a:t>هایی از توجه به این مساله در </a:t>
            </a:r>
            <a:r>
              <a:rPr lang="fa-IR" sz="2000" dirty="0">
                <a:solidFill>
                  <a:srgbClr val="C00000"/>
                </a:solidFill>
                <a:latin typeface="+mn-lt"/>
                <a:ea typeface="+mn-ea"/>
                <a:cs typeface="B Nazanin" panose="00000400000000000000" pitchFamily="2" charset="-78"/>
              </a:rPr>
              <a:t>شرح خدمات طرح های طراحی شهری به طور غیر مستقیم </a:t>
            </a:r>
            <a:r>
              <a:rPr lang="fa-IR" sz="2000" dirty="0">
                <a:latin typeface="+mn-lt"/>
                <a:ea typeface="+mn-ea"/>
                <a:cs typeface="B Nazanin" panose="00000400000000000000" pitchFamily="2" charset="-78"/>
              </a:rPr>
              <a:t>دیده میشود اما در اسناد و </a:t>
            </a:r>
            <a:r>
              <a:rPr lang="fa-IR" sz="2000" dirty="0">
                <a:solidFill>
                  <a:srgbClr val="C00000"/>
                </a:solidFill>
                <a:latin typeface="+mn-lt"/>
                <a:ea typeface="+mn-ea"/>
                <a:cs typeface="B Nazanin" panose="00000400000000000000" pitchFamily="2" charset="-78"/>
              </a:rPr>
              <a:t>طرح های بازآفرینی شهری محلات و بافت های فرسوده </a:t>
            </a:r>
            <a:r>
              <a:rPr lang="fa-IR" sz="2000" dirty="0">
                <a:latin typeface="+mn-lt"/>
                <a:ea typeface="+mn-ea"/>
                <a:cs typeface="B Nazanin" panose="00000400000000000000" pitchFamily="2" charset="-78"/>
              </a:rPr>
              <a:t>بیشتر میشود نقش و رنگ این مساله رو دید</a:t>
            </a:r>
            <a:r>
              <a:rPr lang="fa-IR" sz="2000" dirty="0" smtClean="0">
                <a:latin typeface="+mn-lt"/>
                <a:ea typeface="+mn-ea"/>
                <a:cs typeface="B Nazanin" panose="00000400000000000000" pitchFamily="2" charset="-78"/>
              </a:rPr>
              <a:t>. علاوه </a:t>
            </a:r>
            <a:r>
              <a:rPr lang="fa-IR" sz="2000" dirty="0">
                <a:latin typeface="+mn-lt"/>
                <a:ea typeface="+mn-ea"/>
                <a:cs typeface="B Nazanin" panose="00000400000000000000" pitchFamily="2" charset="-78"/>
              </a:rPr>
              <a:t>بر این ها در طرح های شهرهای جدید و یا ارزیابی های بعدی آن ها هم تا حدی به این مساله توجه شده است . </a:t>
            </a:r>
          </a:p>
        </p:txBody>
      </p:sp>
      <p:sp>
        <p:nvSpPr>
          <p:cNvPr id="6" name="Content Placeholder 2"/>
          <p:cNvSpPr>
            <a:spLocks noGrp="1"/>
          </p:cNvSpPr>
          <p:nvPr/>
        </p:nvSpPr>
        <p:spPr>
          <a:xfrm>
            <a:off x="406400" y="3886548"/>
            <a:ext cx="11051783" cy="3225452"/>
          </a:xfrm>
          <a:prstGeom prst="rect">
            <a:avLst/>
          </a:prstGeom>
        </p:spPr>
        <p:txBody>
          <a:bodyPr vert="horz" lIns="91440" tIns="45720" rIns="91440" bIns="45720" rtlCol="1">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sz="2200" dirty="0">
                <a:cs typeface="B Nazanin" panose="00000400000000000000" pitchFamily="2" charset="-78"/>
              </a:rPr>
              <a:t>یک نمونه مورد بررسی که تا حدودی توانسته است به مسائل اجتماعی هر چند در سطح جزیی و با نظر طراح توجه کند : شوشتر نو می باشد </a:t>
            </a:r>
          </a:p>
        </p:txBody>
      </p:sp>
    </p:spTree>
    <p:extLst>
      <p:ext uri="{BB962C8B-B14F-4D97-AF65-F5344CB8AC3E}">
        <p14:creationId xmlns:p14="http://schemas.microsoft.com/office/powerpoint/2010/main" val="14824398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7"/>
          <p:cNvSpPr>
            <a:spLocks noGrp="1"/>
          </p:cNvSpPr>
          <p:nvPr/>
        </p:nvSpPr>
        <p:spPr>
          <a:xfrm>
            <a:off x="4368091" y="518750"/>
            <a:ext cx="7498080" cy="1143000"/>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en-US" sz="2500" dirty="0">
                <a:solidFill>
                  <a:schemeClr val="bg1"/>
                </a:solidFill>
                <a:latin typeface="Eras Demi ITC" panose="020B0805030504020804" pitchFamily="34" charset="0"/>
                <a:ea typeface="+mn-ea"/>
                <a:cs typeface="Aban Bold" pitchFamily="2" charset="-78"/>
              </a:rPr>
              <a:t>Shushtar New Town</a:t>
            </a:r>
            <a:endParaRPr lang="fa-IR" sz="2500" dirty="0">
              <a:solidFill>
                <a:schemeClr val="bg1"/>
              </a:solidFill>
              <a:latin typeface="Eras Demi ITC" panose="020B0805030504020804" pitchFamily="34" charset="0"/>
              <a:ea typeface="+mn-ea"/>
              <a:cs typeface="Aban Bold" pitchFamily="2" charset="-78"/>
            </a:endParaRPr>
          </a:p>
        </p:txBody>
      </p:sp>
      <p:pic>
        <p:nvPicPr>
          <p:cNvPr id="6" name="Picture 5" descr="E:\Residential\analysis\shushtr new town\image\Capture3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397" y="2299691"/>
            <a:ext cx="4393263" cy="28859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TextBox 10"/>
          <p:cNvSpPr txBox="1"/>
          <p:nvPr/>
        </p:nvSpPr>
        <p:spPr>
          <a:xfrm>
            <a:off x="479951" y="5934670"/>
            <a:ext cx="11196057" cy="984885"/>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2000" dirty="0">
                <a:cs typeface="B Nazanin" panose="00000400000000000000" pitchFamily="2" charset="-78"/>
              </a:rPr>
              <a:t>شهر جدید شوشتر در مساحت 270 هکتار و با ظرفیت 31 هزار نفر  برای کارکنان شرکت کشت و صنعت طراحی و در 5 فاز ساخته شد. این طرح برنده جایزه آقا خان در سال 1365(1986) شد.</a:t>
            </a:r>
          </a:p>
          <a:p>
            <a:endParaRPr lang="fa-IR" dirty="0"/>
          </a:p>
        </p:txBody>
      </p:sp>
      <p:pic>
        <p:nvPicPr>
          <p:cNvPr id="8" name="Picture 7" descr="E:\Residential\analysis\shushtr new town\image\kamrandiba-201010122044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2174" y="1512603"/>
            <a:ext cx="1270869" cy="16944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aphicFrame>
        <p:nvGraphicFramePr>
          <p:cNvPr id="9" name="Diagram 8"/>
          <p:cNvGraphicFramePr/>
          <p:nvPr>
            <p:extLst>
              <p:ext uri="{D42A27DB-BD31-4B8C-83A1-F6EECF244321}">
                <p14:modId xmlns:p14="http://schemas.microsoft.com/office/powerpoint/2010/main" val="4108824863"/>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Picture 2" descr="E:\Residential\analysis\shushtr new town\image\Capture7.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51218" y="1529402"/>
            <a:ext cx="2889023" cy="20401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E:\Residential\analysis\shushtr new town\image\Capture8.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1218" y="3542415"/>
            <a:ext cx="6531825" cy="2260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2407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6400" y="1674337"/>
            <a:ext cx="11430000" cy="1015663"/>
          </a:xfrm>
          <a:prstGeom prst="rect">
            <a:avLst/>
          </a:prstGeom>
          <a:ln w="28575"/>
        </p:spPr>
        <p:style>
          <a:lnRef idx="2">
            <a:schemeClr val="accent2"/>
          </a:lnRef>
          <a:fillRef idx="1">
            <a:schemeClr val="lt1"/>
          </a:fillRef>
          <a:effectRef idx="0">
            <a:schemeClr val="accent2"/>
          </a:effectRef>
          <a:fontRef idx="minor">
            <a:schemeClr val="dk1"/>
          </a:fontRef>
        </p:style>
        <p:txBody>
          <a:bodyPr wrap="square">
            <a:spAutoFit/>
          </a:bodyPr>
          <a:lstStyle/>
          <a:p>
            <a:pPr algn="just" rtl="1"/>
            <a:r>
              <a:rPr lang="fa-IR" sz="2000" dirty="0">
                <a:solidFill>
                  <a:schemeClr val="tx1"/>
                </a:solidFill>
                <a:cs typeface="B Nazanin" panose="00000400000000000000" pitchFamily="2" charset="-78"/>
              </a:rPr>
              <a:t>دیبا درباره شوشتر می گوید: </a:t>
            </a:r>
            <a:endParaRPr lang="fa-IR" sz="2000" dirty="0" smtClean="0">
              <a:solidFill>
                <a:schemeClr val="tx1"/>
              </a:solidFill>
              <a:cs typeface="B Nazanin" panose="00000400000000000000" pitchFamily="2" charset="-78"/>
            </a:endParaRPr>
          </a:p>
          <a:p>
            <a:pPr algn="just" rtl="1"/>
            <a:r>
              <a:rPr lang="fa-IR" sz="2000" dirty="0" smtClean="0">
                <a:solidFill>
                  <a:schemeClr val="tx1"/>
                </a:solidFill>
                <a:cs typeface="B Nazanin" panose="00000400000000000000" pitchFamily="2" charset="-78"/>
              </a:rPr>
              <a:t>خواست </a:t>
            </a:r>
            <a:r>
              <a:rPr lang="fa-IR" sz="2000" dirty="0">
                <a:solidFill>
                  <a:schemeClr val="tx1"/>
                </a:solidFill>
                <a:cs typeface="B Nazanin" panose="00000400000000000000" pitchFamily="2" charset="-78"/>
              </a:rPr>
              <a:t>ما این بود که شهر دارای قابلیت هایی برای پویایی اجتماعی و توسعه باشد. ما حتی پیشنهاد دادیم که تعدادی از خانه ها در اختیار ساکنان شهر قدیمی شوشتر قرار بگیرد که پیوندی اجتماعی میان شهر جدید و شهر قدیم برقرار </a:t>
            </a:r>
            <a:r>
              <a:rPr lang="fa-IR" sz="2000" dirty="0" smtClean="0">
                <a:solidFill>
                  <a:schemeClr val="tx1"/>
                </a:solidFill>
                <a:cs typeface="B Nazanin" panose="00000400000000000000" pitchFamily="2" charset="-78"/>
              </a:rPr>
              <a:t>شود</a:t>
            </a:r>
            <a:r>
              <a:rPr lang="fa-IR" sz="2000" dirty="0">
                <a:solidFill>
                  <a:schemeClr val="tx1"/>
                </a:solidFill>
                <a:cs typeface="B Nazanin" panose="00000400000000000000" pitchFamily="2" charset="-78"/>
              </a:rPr>
              <a:t>.</a:t>
            </a:r>
          </a:p>
        </p:txBody>
      </p:sp>
      <p:sp>
        <p:nvSpPr>
          <p:cNvPr id="5" name="Title 1"/>
          <p:cNvSpPr txBox="1">
            <a:spLocks/>
          </p:cNvSpPr>
          <p:nvPr/>
        </p:nvSpPr>
        <p:spPr>
          <a:xfrm>
            <a:off x="5087560" y="201396"/>
            <a:ext cx="6974592" cy="1040136"/>
          </a:xfrm>
          <a:prstGeom prst="rect">
            <a:avLst/>
          </a:prstGeom>
        </p:spPr>
        <p:txBody>
          <a:bodyPr vert="horz" lIns="91440" tIns="45720" rIns="91440" bIns="45720" rtlCol="0" anchor="b">
            <a:normAutofit/>
          </a:bodyPr>
          <a:lstStyle>
            <a:lvl1pPr algn="l" defTabSz="914400" rtl="1" eaLnBrk="1" latinLnBrk="0" hangingPunct="1">
              <a:spcBef>
                <a:spcPct val="0"/>
              </a:spcBef>
              <a:buNone/>
              <a:defRPr sz="3600" kern="1200">
                <a:solidFill>
                  <a:schemeClr val="bg1"/>
                </a:solidFill>
                <a:latin typeface="+mj-lt"/>
                <a:ea typeface="+mj-ea"/>
                <a:cs typeface="+mj-cs"/>
              </a:defRPr>
            </a:lvl1pPr>
          </a:lstStyle>
          <a:p>
            <a:pPr algn="r"/>
            <a:r>
              <a:rPr lang="fa-IR" sz="2800" dirty="0">
                <a:latin typeface="+mn-lt"/>
                <a:ea typeface="+mn-ea"/>
                <a:cs typeface="Aban Bold" pitchFamily="2" charset="-78"/>
              </a:rPr>
              <a:t>اهداف </a:t>
            </a:r>
            <a:r>
              <a:rPr lang="fa-IR" sz="2800" dirty="0" smtClean="0">
                <a:latin typeface="+mn-lt"/>
                <a:ea typeface="+mn-ea"/>
                <a:cs typeface="Aban Bold" pitchFamily="2" charset="-78"/>
              </a:rPr>
              <a:t>طرح راهبردی شهر شوشتر نو </a:t>
            </a:r>
            <a:r>
              <a:rPr lang="fa-IR" sz="2800" dirty="0">
                <a:latin typeface="+mn-lt"/>
                <a:ea typeface="+mn-ea"/>
                <a:cs typeface="Aban Bold" pitchFamily="2" charset="-78"/>
              </a:rPr>
              <a:t>:</a:t>
            </a:r>
          </a:p>
        </p:txBody>
      </p:sp>
      <p:sp>
        <p:nvSpPr>
          <p:cNvPr id="6" name="Subtitle 2"/>
          <p:cNvSpPr txBox="1">
            <a:spLocks/>
          </p:cNvSpPr>
          <p:nvPr/>
        </p:nvSpPr>
        <p:spPr>
          <a:xfrm>
            <a:off x="3375660" y="2924945"/>
            <a:ext cx="7531928" cy="4747288"/>
          </a:xfrm>
          <a:prstGeom prst="rect">
            <a:avLst/>
          </a:prstGeom>
        </p:spPr>
        <p:txBody>
          <a:bodyPr vert="horz" lIns="91440" tIns="45720" rIns="91440" bIns="45720" rtlCol="0">
            <a:normAutofit/>
          </a:bodyPr>
          <a:lstStyle>
            <a:lvl1pPr marL="0" indent="0" algn="r" defTabSz="914400" rtl="1"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r" defTabSz="914400" rtl="1"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r" defTabSz="914400" rtl="1"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r" defTabSz="914400" rtl="1"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r" defTabSz="914400" rtl="1"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fa-IR" sz="2000" dirty="0">
                <a:solidFill>
                  <a:schemeClr val="tx1"/>
                </a:solidFill>
                <a:cs typeface="B Nazanin" panose="00000400000000000000" pitchFamily="2" charset="-78"/>
              </a:rPr>
              <a:t>1- هدف اصلی</a:t>
            </a:r>
          </a:p>
          <a:p>
            <a:endParaRPr lang="fa-IR" dirty="0" smtClean="0"/>
          </a:p>
          <a:p>
            <a:r>
              <a:rPr lang="fa-IR" sz="2000" dirty="0">
                <a:solidFill>
                  <a:schemeClr val="tx1"/>
                </a:solidFill>
                <a:cs typeface="B Nazanin" panose="00000400000000000000" pitchFamily="2" charset="-78"/>
              </a:rPr>
              <a:t>2هدف جانبی</a:t>
            </a:r>
          </a:p>
          <a:p>
            <a:endParaRPr lang="fa-IR" dirty="0" smtClean="0"/>
          </a:p>
          <a:p>
            <a:r>
              <a:rPr lang="fa-IR" sz="2000" dirty="0">
                <a:solidFill>
                  <a:schemeClr val="tx1"/>
                </a:solidFill>
                <a:cs typeface="B Nazanin" panose="00000400000000000000" pitchFamily="2" charset="-78"/>
              </a:rPr>
              <a:t>3- هدف عمومی</a:t>
            </a:r>
          </a:p>
        </p:txBody>
      </p:sp>
      <p:cxnSp>
        <p:nvCxnSpPr>
          <p:cNvPr id="7" name="Straight Arrow Connector 6"/>
          <p:cNvCxnSpPr/>
          <p:nvPr/>
        </p:nvCxnSpPr>
        <p:spPr>
          <a:xfrm flipH="1">
            <a:off x="7638752" y="3356248"/>
            <a:ext cx="1872208"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382720" y="3133673"/>
            <a:ext cx="6406150" cy="707886"/>
          </a:xfrm>
          <a:prstGeom prst="rect">
            <a:avLst/>
          </a:prstGeom>
          <a:noFill/>
        </p:spPr>
        <p:txBody>
          <a:bodyPr wrap="square" rtlCol="1">
            <a:spAutoFit/>
          </a:bodyPr>
          <a:lstStyle/>
          <a:p>
            <a:pPr algn="r" rtl="1"/>
            <a:r>
              <a:rPr lang="fa-IR" sz="2000" dirty="0">
                <a:cs typeface="B Nazanin" panose="00000400000000000000" pitchFamily="2" charset="-78"/>
              </a:rPr>
              <a:t>ساختن یک شهر </a:t>
            </a:r>
            <a:r>
              <a:rPr lang="fa-IR" sz="2000" dirty="0" smtClean="0">
                <a:cs typeface="B Nazanin" panose="00000400000000000000" pitchFamily="2" charset="-78"/>
              </a:rPr>
              <a:t>مسکونی شامل </a:t>
            </a:r>
            <a:r>
              <a:rPr lang="fa-IR" sz="2000" dirty="0">
                <a:cs typeface="B Nazanin" panose="00000400000000000000" pitchFamily="2" charset="-78"/>
              </a:rPr>
              <a:t>خانه ها  ،  مدارس ، مرکز خرید ،  مسجد   و</a:t>
            </a:r>
            <a:r>
              <a:rPr lang="fa-IR" sz="2000" dirty="0" smtClean="0">
                <a:cs typeface="B Nazanin" panose="00000400000000000000" pitchFamily="2" charset="-78"/>
              </a:rPr>
              <a:t>..</a:t>
            </a:r>
          </a:p>
          <a:p>
            <a:pPr algn="r" rtl="1"/>
            <a:endParaRPr lang="fa-IR" sz="2000" dirty="0">
              <a:cs typeface="B Nazanin" panose="00000400000000000000" pitchFamily="2" charset="-78"/>
            </a:endParaRPr>
          </a:p>
        </p:txBody>
      </p:sp>
      <p:cxnSp>
        <p:nvCxnSpPr>
          <p:cNvPr id="10" name="Straight Arrow Connector 9"/>
          <p:cNvCxnSpPr/>
          <p:nvPr/>
        </p:nvCxnSpPr>
        <p:spPr>
          <a:xfrm flipH="1">
            <a:off x="7794848" y="4517380"/>
            <a:ext cx="1872208"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2095500" y="4293640"/>
            <a:ext cx="4693370" cy="400110"/>
          </a:xfrm>
          <a:prstGeom prst="rect">
            <a:avLst/>
          </a:prstGeom>
          <a:noFill/>
        </p:spPr>
        <p:txBody>
          <a:bodyPr wrap="square" rtlCol="1">
            <a:spAutoFit/>
          </a:bodyPr>
          <a:lstStyle/>
          <a:p>
            <a:r>
              <a:rPr lang="fa-IR" sz="2000" dirty="0">
                <a:cs typeface="B Nazanin" panose="00000400000000000000" pitchFamily="2" charset="-78"/>
              </a:rPr>
              <a:t>سکونت کارکنان (بیشترحاشیه نشین ها و روستاییان )</a:t>
            </a:r>
          </a:p>
        </p:txBody>
      </p:sp>
      <p:cxnSp>
        <p:nvCxnSpPr>
          <p:cNvPr id="12" name="Straight Arrow Connector 11"/>
          <p:cNvCxnSpPr/>
          <p:nvPr/>
        </p:nvCxnSpPr>
        <p:spPr>
          <a:xfrm flipH="1">
            <a:off x="7553666" y="5880720"/>
            <a:ext cx="1872208"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3" name="Oval 12"/>
          <p:cNvSpPr/>
          <p:nvPr/>
        </p:nvSpPr>
        <p:spPr>
          <a:xfrm>
            <a:off x="5310734" y="5376664"/>
            <a:ext cx="1152128" cy="1008112"/>
          </a:xfrm>
          <a:prstGeom prst="ellipse">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dirty="0">
                <a:solidFill>
                  <a:schemeClr val="tx1"/>
                </a:solidFill>
                <a:cs typeface="B Nazanin" panose="00000400000000000000" pitchFamily="2" charset="-78"/>
              </a:rPr>
              <a:t>معماری سنتی </a:t>
            </a:r>
          </a:p>
        </p:txBody>
      </p:sp>
      <p:sp>
        <p:nvSpPr>
          <p:cNvPr id="14" name="Oval 13"/>
          <p:cNvSpPr/>
          <p:nvPr/>
        </p:nvSpPr>
        <p:spPr>
          <a:xfrm>
            <a:off x="3375660" y="5376664"/>
            <a:ext cx="1152128" cy="1008112"/>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sz="2000" dirty="0">
                <a:solidFill>
                  <a:schemeClr val="tx1"/>
                </a:solidFill>
                <a:cs typeface="B Nazanin" panose="00000400000000000000" pitchFamily="2" charset="-78"/>
              </a:rPr>
              <a:t>معماری مدرن</a:t>
            </a:r>
          </a:p>
        </p:txBody>
      </p:sp>
      <p:cxnSp>
        <p:nvCxnSpPr>
          <p:cNvPr id="15" name="Straight Arrow Connector 14"/>
          <p:cNvCxnSpPr>
            <a:stCxn id="14" idx="6"/>
          </p:cNvCxnSpPr>
          <p:nvPr/>
        </p:nvCxnSpPr>
        <p:spPr>
          <a:xfrm>
            <a:off x="4527788" y="5880720"/>
            <a:ext cx="714882" cy="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graphicFrame>
        <p:nvGraphicFramePr>
          <p:cNvPr id="16" name="Diagram 15"/>
          <p:cNvGraphicFramePr/>
          <p:nvPr>
            <p:extLst>
              <p:ext uri="{D42A27DB-BD31-4B8C-83A1-F6EECF244321}">
                <p14:modId xmlns:p14="http://schemas.microsoft.com/office/powerpoint/2010/main" val="3164944967"/>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19912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129769" y="1453839"/>
            <a:ext cx="10515600" cy="4351338"/>
          </a:xfrm>
        </p:spPr>
        <p:txBody>
          <a:bodyPr>
            <a:noAutofit/>
          </a:bodyPr>
          <a:lstStyle/>
          <a:p>
            <a:r>
              <a:rPr lang="fa-IR" sz="2000" dirty="0">
                <a:solidFill>
                  <a:schemeClr val="tx1"/>
                </a:solidFill>
                <a:cs typeface="B Nazanin" panose="00000400000000000000" pitchFamily="2" charset="-78"/>
              </a:rPr>
              <a:t>ايده نهايي طرح راهبردي بافت فرسوده و </a:t>
            </a:r>
            <a:r>
              <a:rPr lang="fa-IR" sz="2000" dirty="0" smtClean="0">
                <a:solidFill>
                  <a:schemeClr val="tx1"/>
                </a:solidFill>
                <a:cs typeface="B Nazanin" panose="00000400000000000000" pitchFamily="2" charset="-78"/>
              </a:rPr>
              <a:t>تاریخی شوشتر نو:</a:t>
            </a:r>
            <a:endParaRPr lang="en-US" sz="2000" dirty="0">
              <a:solidFill>
                <a:schemeClr val="tx1"/>
              </a:solidFill>
              <a:cs typeface="B Nazanin" panose="00000400000000000000" pitchFamily="2" charset="-78"/>
            </a:endParaRPr>
          </a:p>
        </p:txBody>
      </p:sp>
      <p:sp>
        <p:nvSpPr>
          <p:cNvPr id="6" name="Title 1"/>
          <p:cNvSpPr txBox="1">
            <a:spLocks/>
          </p:cNvSpPr>
          <p:nvPr/>
        </p:nvSpPr>
        <p:spPr>
          <a:xfrm>
            <a:off x="5217408" y="199844"/>
            <a:ext cx="6974592" cy="1040136"/>
          </a:xfrm>
          <a:prstGeom prst="rect">
            <a:avLst/>
          </a:prstGeom>
        </p:spPr>
        <p:txBody>
          <a:bodyPr vert="horz" lIns="91440" tIns="45720" rIns="91440" bIns="45720" rtlCol="0" anchor="b">
            <a:normAutofit/>
          </a:bodyPr>
          <a:lstStyle>
            <a:lvl1pPr algn="l" defTabSz="914400" rtl="1" eaLnBrk="1" latinLnBrk="0" hangingPunct="1">
              <a:spcBef>
                <a:spcPct val="0"/>
              </a:spcBef>
              <a:buNone/>
              <a:defRPr sz="3600" kern="1200">
                <a:solidFill>
                  <a:schemeClr val="bg1"/>
                </a:solidFill>
                <a:latin typeface="+mj-lt"/>
                <a:ea typeface="+mj-ea"/>
                <a:cs typeface="+mj-cs"/>
              </a:defRPr>
            </a:lvl1pPr>
          </a:lstStyle>
          <a:p>
            <a:pPr algn="r"/>
            <a:r>
              <a:rPr lang="fa-IR" sz="2200" dirty="0" smtClean="0">
                <a:latin typeface="+mn-lt"/>
                <a:ea typeface="+mn-ea"/>
                <a:cs typeface="Aban Bold" pitchFamily="2" charset="-78"/>
              </a:rPr>
              <a:t>ایده طرح راهبردی </a:t>
            </a:r>
            <a:r>
              <a:rPr lang="fa-IR" sz="2200" dirty="0">
                <a:latin typeface="+mn-lt"/>
                <a:ea typeface="+mn-ea"/>
                <a:cs typeface="Aban Bold" pitchFamily="2" charset="-78"/>
              </a:rPr>
              <a:t>بافت فرسوده و </a:t>
            </a:r>
            <a:r>
              <a:rPr lang="fa-IR" sz="2200" dirty="0" smtClean="0">
                <a:latin typeface="+mn-lt"/>
                <a:ea typeface="+mn-ea"/>
                <a:cs typeface="Aban Bold" pitchFamily="2" charset="-78"/>
              </a:rPr>
              <a:t>تاریخی </a:t>
            </a:r>
            <a:r>
              <a:rPr lang="fa-IR" sz="2200" dirty="0" err="1" smtClean="0">
                <a:latin typeface="+mn-lt"/>
                <a:ea typeface="+mn-ea"/>
                <a:cs typeface="Aban Bold" pitchFamily="2" charset="-78"/>
              </a:rPr>
              <a:t>شوشترنو</a:t>
            </a:r>
            <a:r>
              <a:rPr lang="fa-IR" sz="2200" dirty="0" smtClean="0">
                <a:latin typeface="+mn-lt"/>
                <a:ea typeface="+mn-ea"/>
                <a:cs typeface="Aban Bold" pitchFamily="2" charset="-78"/>
              </a:rPr>
              <a:t>:</a:t>
            </a:r>
            <a:endParaRPr lang="en-US" sz="2200" dirty="0">
              <a:latin typeface="+mn-lt"/>
              <a:ea typeface="+mn-ea"/>
              <a:cs typeface="Aban Bold" pitchFamily="2" charset="-78"/>
            </a:endParaRPr>
          </a:p>
        </p:txBody>
      </p:sp>
      <p:graphicFrame>
        <p:nvGraphicFramePr>
          <p:cNvPr id="7" name="Table 6"/>
          <p:cNvGraphicFramePr>
            <a:graphicFrameLocks noGrp="1"/>
          </p:cNvGraphicFramePr>
          <p:nvPr>
            <p:extLst>
              <p:ext uri="{D42A27DB-BD31-4B8C-83A1-F6EECF244321}">
                <p14:modId xmlns:p14="http://schemas.microsoft.com/office/powerpoint/2010/main" val="186859684"/>
              </p:ext>
            </p:extLst>
          </p:nvPr>
        </p:nvGraphicFramePr>
        <p:xfrm>
          <a:off x="1371600" y="2218266"/>
          <a:ext cx="9474200" cy="1854200"/>
        </p:xfrm>
        <a:graphic>
          <a:graphicData uri="http://schemas.openxmlformats.org/drawingml/2006/table">
            <a:tbl>
              <a:tblPr rtl="1" firstRow="1" bandRow="1">
                <a:tableStyleId>{616DA210-FB5B-4158-B5E0-FEB733F419BA}</a:tableStyleId>
              </a:tblPr>
              <a:tblGrid>
                <a:gridCol w="9474200"/>
              </a:tblGrid>
              <a:tr h="370840">
                <a:tc>
                  <a:txBody>
                    <a:bodyPr/>
                    <a:lstStyle/>
                    <a:p>
                      <a:pPr algn="ctr" rtl="1"/>
                      <a:r>
                        <a:rPr lang="fa-IR" dirty="0" smtClean="0">
                          <a:cs typeface="B Nazanin" panose="00000400000000000000" pitchFamily="2" charset="-78"/>
                        </a:rPr>
                        <a:t>اهداف کلی طرح</a:t>
                      </a:r>
                      <a:endParaRPr lang="fa-IR" dirty="0">
                        <a:cs typeface="B Nazanin" panose="00000400000000000000" pitchFamily="2" charset="-78"/>
                      </a:endParaRPr>
                    </a:p>
                  </a:txBody>
                  <a:tcPr anchor="ctr"/>
                </a:tc>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Nazanin" panose="00000400000000000000" pitchFamily="2" charset="-78"/>
                        </a:rPr>
                        <a:t>ایجاد وحدت و يكپارچگي بافت و عناصر درونی ان</a:t>
                      </a:r>
                      <a:endParaRPr lang="en-US" sz="1800" dirty="0" smtClean="0">
                        <a:cs typeface="B Nazanin" panose="00000400000000000000" pitchFamily="2" charset="-78"/>
                      </a:endParaRPr>
                    </a:p>
                  </a:txBody>
                  <a:tcPr anchor="ctr"/>
                </a:tc>
              </a:tr>
              <a:tr h="370840">
                <a:tc>
                  <a:txBody>
                    <a:bodyPr/>
                    <a:lstStyle/>
                    <a:p>
                      <a:pPr algn="ctr"/>
                      <a:r>
                        <a:rPr lang="fa-IR" sz="1800" dirty="0" smtClean="0">
                          <a:cs typeface="B Nazanin" panose="00000400000000000000" pitchFamily="2" charset="-78"/>
                        </a:rPr>
                        <a:t>باز گرداندن به حالت ذاتی و اصیل اوليه و دستیابی مجدد به كليت هاي خدشه دار شده و باز توليد بخش هاي از ميان رفته</a:t>
                      </a:r>
                      <a:endParaRPr lang="fa-IR" dirty="0">
                        <a:cs typeface="B Nazanin" panose="00000400000000000000" pitchFamily="2" charset="-78"/>
                      </a:endParaRPr>
                    </a:p>
                  </a:txBody>
                  <a:tcPr anchor="ctr"/>
                </a:tc>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Nazanin" panose="00000400000000000000" pitchFamily="2" charset="-78"/>
                        </a:rPr>
                        <a:t>ایجاد يكپارچگي در استخوان بندي و مورفولوژي بافت.</a:t>
                      </a:r>
                      <a:endParaRPr lang="en-US" sz="1800" dirty="0" smtClean="0">
                        <a:cs typeface="B Nazanin" panose="00000400000000000000" pitchFamily="2" charset="-78"/>
                      </a:endParaRPr>
                    </a:p>
                  </a:txBody>
                  <a:tcPr anchor="ctr"/>
                </a:tc>
              </a:tr>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Nazanin" panose="00000400000000000000" pitchFamily="2" charset="-78"/>
                        </a:rPr>
                        <a:t>تقویت و افزایش استحکام عناصر درونی بافت براي بقای انها.</a:t>
                      </a:r>
                      <a:endParaRPr lang="en-US" sz="1800" dirty="0" smtClean="0">
                        <a:cs typeface="B Nazanin" panose="00000400000000000000" pitchFamily="2" charset="-78"/>
                      </a:endParaRPr>
                    </a:p>
                  </a:txBody>
                  <a:tcPr anchor="ctr"/>
                </a:tc>
              </a:tr>
            </a:tbl>
          </a:graphicData>
        </a:graphic>
      </p:graphicFrame>
      <p:sp>
        <p:nvSpPr>
          <p:cNvPr id="8" name="Rectangle 7"/>
          <p:cNvSpPr/>
          <p:nvPr/>
        </p:nvSpPr>
        <p:spPr>
          <a:xfrm>
            <a:off x="8577704" y="5028397"/>
            <a:ext cx="3022069" cy="73392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b="1" dirty="0" smtClean="0">
                <a:solidFill>
                  <a:schemeClr val="tx1"/>
                </a:solidFill>
                <a:cs typeface="B Nazanin" panose="00000400000000000000" pitchFamily="2" charset="-78"/>
              </a:rPr>
              <a:t>محتوای مداخله: کالبدی-فعالیتی</a:t>
            </a:r>
            <a:endParaRPr lang="fa-IR" b="1" dirty="0">
              <a:solidFill>
                <a:schemeClr val="tx1"/>
              </a:solidFill>
              <a:cs typeface="B Nazanin" panose="00000400000000000000" pitchFamily="2" charset="-78"/>
            </a:endParaRPr>
          </a:p>
        </p:txBody>
      </p:sp>
      <p:sp>
        <p:nvSpPr>
          <p:cNvPr id="9" name="Rectangle 8"/>
          <p:cNvSpPr/>
          <p:nvPr/>
        </p:nvSpPr>
        <p:spPr>
          <a:xfrm>
            <a:off x="3304834" y="5039563"/>
            <a:ext cx="4757933" cy="73392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b="1" dirty="0" smtClean="0">
                <a:solidFill>
                  <a:schemeClr val="tx1"/>
                </a:solidFill>
                <a:cs typeface="B Nazanin" panose="00000400000000000000" pitchFamily="2" charset="-78"/>
              </a:rPr>
              <a:t>بستر مداخله: بافت شهری – مجموعه شهری – تک بنا</a:t>
            </a:r>
            <a:endParaRPr lang="fa-IR" b="1" dirty="0">
              <a:solidFill>
                <a:schemeClr val="tx1"/>
              </a:solidFill>
              <a:cs typeface="B Nazanin" panose="00000400000000000000" pitchFamily="2" charset="-78"/>
            </a:endParaRPr>
          </a:p>
        </p:txBody>
      </p:sp>
      <p:sp>
        <p:nvSpPr>
          <p:cNvPr id="10" name="Rectangle 9"/>
          <p:cNvSpPr/>
          <p:nvPr/>
        </p:nvSpPr>
        <p:spPr>
          <a:xfrm>
            <a:off x="262683" y="5069252"/>
            <a:ext cx="2383564" cy="73392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b="1" dirty="0">
                <a:solidFill>
                  <a:schemeClr val="tx1"/>
                </a:solidFill>
                <a:cs typeface="B Nazanin" panose="00000400000000000000" pitchFamily="2" charset="-78"/>
              </a:rPr>
              <a:t>حد وفاداري به </a:t>
            </a:r>
            <a:r>
              <a:rPr lang="fa-IR" b="1" dirty="0" smtClean="0">
                <a:solidFill>
                  <a:schemeClr val="tx1"/>
                </a:solidFill>
                <a:cs typeface="B Nazanin" panose="00000400000000000000" pitchFamily="2" charset="-78"/>
              </a:rPr>
              <a:t>گذشته : بقا</a:t>
            </a:r>
            <a:endParaRPr lang="fa-IR" b="1" dirty="0">
              <a:solidFill>
                <a:schemeClr val="tx1"/>
              </a:solidFill>
              <a:cs typeface="B Nazanin" panose="00000400000000000000" pitchFamily="2" charset="-78"/>
            </a:endParaRPr>
          </a:p>
        </p:txBody>
      </p:sp>
      <p:graphicFrame>
        <p:nvGraphicFramePr>
          <p:cNvPr id="12" name="Diagram 11"/>
          <p:cNvGraphicFramePr/>
          <p:nvPr>
            <p:extLst>
              <p:ext uri="{D42A27DB-BD31-4B8C-83A1-F6EECF244321}">
                <p14:modId xmlns:p14="http://schemas.microsoft.com/office/powerpoint/2010/main" val="3164944967"/>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90859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090408" y="189297"/>
            <a:ext cx="6974592" cy="1040136"/>
          </a:xfrm>
          <a:prstGeom prst="rect">
            <a:avLst/>
          </a:prstGeom>
        </p:spPr>
        <p:txBody>
          <a:bodyPr vert="horz" lIns="91440" tIns="45720" rIns="91440" bIns="45720" rtlCol="0" anchor="b">
            <a:normAutofit/>
          </a:bodyPr>
          <a:lstStyle>
            <a:lvl1pPr algn="l" defTabSz="914400" rtl="1" eaLnBrk="1" latinLnBrk="0" hangingPunct="1">
              <a:spcBef>
                <a:spcPct val="0"/>
              </a:spcBef>
              <a:buNone/>
              <a:defRPr sz="3600" kern="1200">
                <a:solidFill>
                  <a:schemeClr val="bg1"/>
                </a:solidFill>
                <a:latin typeface="+mj-lt"/>
                <a:ea typeface="+mj-ea"/>
                <a:cs typeface="+mj-cs"/>
              </a:defRPr>
            </a:lvl1pPr>
          </a:lstStyle>
          <a:p>
            <a:pPr algn="r"/>
            <a:r>
              <a:rPr lang="fa-IR" sz="2800" dirty="0" smtClean="0">
                <a:latin typeface="+mn-lt"/>
                <a:ea typeface="+mn-ea"/>
                <a:cs typeface="Aban Bold" pitchFamily="2" charset="-78"/>
              </a:rPr>
              <a:t>نکات مثبت و منفی طرح</a:t>
            </a:r>
            <a:endParaRPr lang="en-US" sz="2800" dirty="0">
              <a:latin typeface="+mn-lt"/>
              <a:ea typeface="+mn-ea"/>
              <a:cs typeface="Aban Bold"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1499969186"/>
              </p:ext>
            </p:extLst>
          </p:nvPr>
        </p:nvGraphicFramePr>
        <p:xfrm>
          <a:off x="266700" y="1526012"/>
          <a:ext cx="11531600" cy="4963686"/>
        </p:xfrm>
        <a:graphic>
          <a:graphicData uri="http://schemas.openxmlformats.org/drawingml/2006/table">
            <a:tbl>
              <a:tblPr rtl="1" firstRow="1" bandRow="1">
                <a:tableStyleId>{616DA210-FB5B-4158-B5E0-FEB733F419BA}</a:tableStyleId>
              </a:tblPr>
              <a:tblGrid>
                <a:gridCol w="6216253"/>
                <a:gridCol w="5315347"/>
              </a:tblGrid>
              <a:tr h="709098">
                <a:tc>
                  <a:txBody>
                    <a:bodyPr/>
                    <a:lstStyle/>
                    <a:p>
                      <a:pPr algn="ctr" rtl="1"/>
                      <a:r>
                        <a:rPr lang="fa-IR" dirty="0" smtClean="0">
                          <a:solidFill>
                            <a:schemeClr val="tx1"/>
                          </a:solidFill>
                          <a:cs typeface="B Nazanin" panose="00000400000000000000" pitchFamily="2" charset="-78"/>
                        </a:rPr>
                        <a:t>نکات مثبت</a:t>
                      </a:r>
                      <a:endParaRPr lang="fa-IR" dirty="0">
                        <a:solidFill>
                          <a:schemeClr val="tx1"/>
                        </a:solidFill>
                        <a:cs typeface="B Nazanin" panose="00000400000000000000" pitchFamily="2" charset="-78"/>
                      </a:endParaRPr>
                    </a:p>
                  </a:txBody>
                  <a:tcPr anchor="ctr"/>
                </a:tc>
                <a:tc>
                  <a:txBody>
                    <a:bodyPr/>
                    <a:lstStyle/>
                    <a:p>
                      <a:pPr algn="ctr" rtl="1"/>
                      <a:r>
                        <a:rPr lang="fa-IR" dirty="0" smtClean="0">
                          <a:solidFill>
                            <a:schemeClr val="tx1"/>
                          </a:solidFill>
                          <a:cs typeface="B Nazanin" panose="00000400000000000000" pitchFamily="2" charset="-78"/>
                        </a:rPr>
                        <a:t>نکات منفی</a:t>
                      </a:r>
                      <a:endParaRPr lang="fa-IR" dirty="0">
                        <a:solidFill>
                          <a:schemeClr val="tx1"/>
                        </a:solidFill>
                        <a:cs typeface="B Nazanin" panose="00000400000000000000" pitchFamily="2" charset="-78"/>
                      </a:endParaRPr>
                    </a:p>
                  </a:txBody>
                  <a:tcPr anchor="ctr"/>
                </a:tc>
              </a:tr>
              <a:tr h="709098">
                <a:tc>
                  <a:txBody>
                    <a:bodyPr/>
                    <a:lstStyle/>
                    <a:p>
                      <a:pPr algn="ctr" rtl="1"/>
                      <a:r>
                        <a:rPr lang="fa-IR" sz="1800" dirty="0" smtClean="0">
                          <a:solidFill>
                            <a:schemeClr val="tx1"/>
                          </a:solidFill>
                          <a:cs typeface="B Nazanin" panose="00000400000000000000" pitchFamily="2" charset="-78"/>
                        </a:rPr>
                        <a:t>توجه به نظام </a:t>
                      </a:r>
                      <a:r>
                        <a:rPr lang="fa-IR" sz="1800" dirty="0" err="1" smtClean="0">
                          <a:solidFill>
                            <a:schemeClr val="tx1"/>
                          </a:solidFill>
                          <a:cs typeface="B Nazanin" panose="00000400000000000000" pitchFamily="2" charset="-78"/>
                        </a:rPr>
                        <a:t>تقسيم</a:t>
                      </a:r>
                      <a:r>
                        <a:rPr lang="fa-IR" sz="1800" dirty="0" smtClean="0">
                          <a:solidFill>
                            <a:schemeClr val="tx1"/>
                          </a:solidFill>
                          <a:cs typeface="B Nazanin" panose="00000400000000000000" pitchFamily="2" charset="-78"/>
                        </a:rPr>
                        <a:t> بندي كهن بافت</a:t>
                      </a:r>
                      <a:endParaRPr lang="fa-IR" dirty="0">
                        <a:solidFill>
                          <a:schemeClr val="tx1"/>
                        </a:solidFill>
                        <a:cs typeface="B Nazanin" panose="00000400000000000000" pitchFamily="2" charset="-78"/>
                      </a:endParaRPr>
                    </a:p>
                  </a:txBody>
                  <a:tcPr anchor="ctr"/>
                </a:tc>
                <a:tc>
                  <a:txBody>
                    <a:bodyPr/>
                    <a:lstStyle/>
                    <a:p>
                      <a:pPr algn="ctr" rtl="1"/>
                      <a:r>
                        <a:rPr lang="fa-IR" sz="1800" dirty="0" err="1" smtClean="0">
                          <a:solidFill>
                            <a:schemeClr val="tx1"/>
                          </a:solidFill>
                          <a:cs typeface="B Nazanin" panose="00000400000000000000" pitchFamily="2" charset="-78"/>
                        </a:rPr>
                        <a:t>مالكيت</a:t>
                      </a:r>
                      <a:r>
                        <a:rPr lang="fa-IR" sz="1800" dirty="0" smtClean="0">
                          <a:solidFill>
                            <a:schemeClr val="tx1"/>
                          </a:solidFill>
                          <a:cs typeface="B Nazanin" panose="00000400000000000000" pitchFamily="2" charset="-78"/>
                        </a:rPr>
                        <a:t> هاي حوزه هاي مداخله</a:t>
                      </a:r>
                      <a:endParaRPr lang="fa-IR" dirty="0">
                        <a:solidFill>
                          <a:schemeClr val="tx1"/>
                        </a:solidFill>
                        <a:cs typeface="B Nazanin" panose="00000400000000000000" pitchFamily="2" charset="-78"/>
                      </a:endParaRPr>
                    </a:p>
                  </a:txBody>
                  <a:tcPr anchor="ctr"/>
                </a:tc>
              </a:tr>
              <a:tr h="709098">
                <a:tc>
                  <a:txBody>
                    <a:bodyPr/>
                    <a:lstStyle/>
                    <a:p>
                      <a:pPr algn="ctr" rtl="1"/>
                      <a:r>
                        <a:rPr lang="fa-IR" sz="1800" dirty="0" smtClean="0">
                          <a:solidFill>
                            <a:schemeClr val="tx1"/>
                          </a:solidFill>
                          <a:cs typeface="B Nazanin" panose="00000400000000000000" pitchFamily="2" charset="-78"/>
                        </a:rPr>
                        <a:t>توجه به عناصر </a:t>
                      </a:r>
                      <a:r>
                        <a:rPr lang="fa-IR" sz="1800" dirty="0" err="1" smtClean="0">
                          <a:solidFill>
                            <a:schemeClr val="tx1"/>
                          </a:solidFill>
                          <a:cs typeface="B Nazanin" panose="00000400000000000000" pitchFamily="2" charset="-78"/>
                        </a:rPr>
                        <a:t>ساختاري</a:t>
                      </a:r>
                      <a:r>
                        <a:rPr lang="fa-IR" sz="1800" dirty="0" smtClean="0">
                          <a:solidFill>
                            <a:schemeClr val="tx1"/>
                          </a:solidFill>
                          <a:cs typeface="B Nazanin" panose="00000400000000000000" pitchFamily="2" charset="-78"/>
                        </a:rPr>
                        <a:t> كهن بافت</a:t>
                      </a:r>
                      <a:endParaRPr lang="fa-IR" dirty="0">
                        <a:solidFill>
                          <a:schemeClr val="tx1"/>
                        </a:solidFill>
                        <a:cs typeface="B Nazanin" panose="00000400000000000000" pitchFamily="2" charset="-78"/>
                      </a:endParaRPr>
                    </a:p>
                  </a:txBody>
                  <a:tcPr anchor="ctr"/>
                </a:tc>
                <a:tc>
                  <a:txBody>
                    <a:bodyPr/>
                    <a:lstStyle/>
                    <a:p>
                      <a:pPr algn="ctr" rtl="1"/>
                      <a:r>
                        <a:rPr lang="fa-IR" sz="1800" dirty="0" err="1" smtClean="0">
                          <a:solidFill>
                            <a:schemeClr val="tx1"/>
                          </a:solidFill>
                          <a:cs typeface="B Nazanin" panose="00000400000000000000" pitchFamily="2" charset="-78"/>
                        </a:rPr>
                        <a:t>امكانات</a:t>
                      </a:r>
                      <a:r>
                        <a:rPr lang="fa-IR" sz="1800" dirty="0" smtClean="0">
                          <a:solidFill>
                            <a:schemeClr val="tx1"/>
                          </a:solidFill>
                          <a:cs typeface="B Nazanin" panose="00000400000000000000" pitchFamily="2" charset="-78"/>
                        </a:rPr>
                        <a:t> </a:t>
                      </a:r>
                      <a:r>
                        <a:rPr lang="fa-IR" sz="1800" dirty="0" err="1" smtClean="0">
                          <a:solidFill>
                            <a:schemeClr val="tx1"/>
                          </a:solidFill>
                          <a:cs typeface="B Nazanin" panose="00000400000000000000" pitchFamily="2" charset="-78"/>
                        </a:rPr>
                        <a:t>مالي</a:t>
                      </a:r>
                      <a:r>
                        <a:rPr lang="fa-IR" sz="1800" dirty="0" smtClean="0">
                          <a:solidFill>
                            <a:schemeClr val="tx1"/>
                          </a:solidFill>
                          <a:cs typeface="B Nazanin" panose="00000400000000000000" pitchFamily="2" charset="-78"/>
                        </a:rPr>
                        <a:t> </a:t>
                      </a:r>
                      <a:r>
                        <a:rPr lang="fa-IR" sz="1800" dirty="0" err="1" smtClean="0">
                          <a:solidFill>
                            <a:schemeClr val="tx1"/>
                          </a:solidFill>
                          <a:cs typeface="B Nazanin" panose="00000400000000000000" pitchFamily="2" charset="-78"/>
                        </a:rPr>
                        <a:t>ناكافي</a:t>
                      </a:r>
                      <a:endParaRPr lang="fa-IR" dirty="0">
                        <a:solidFill>
                          <a:schemeClr val="tx1"/>
                        </a:solidFill>
                        <a:cs typeface="B Nazanin" panose="00000400000000000000" pitchFamily="2" charset="-78"/>
                      </a:endParaRPr>
                    </a:p>
                  </a:txBody>
                  <a:tcPr anchor="ctr"/>
                </a:tc>
              </a:tr>
              <a:tr h="709098">
                <a:tc>
                  <a:txBody>
                    <a:bodyPr/>
                    <a:lstStyle/>
                    <a:p>
                      <a:pPr algn="ctr" rtl="1"/>
                      <a:r>
                        <a:rPr lang="fa-IR" sz="1800" dirty="0" smtClean="0">
                          <a:solidFill>
                            <a:schemeClr val="tx1"/>
                          </a:solidFill>
                          <a:cs typeface="B Nazanin" panose="00000400000000000000" pitchFamily="2" charset="-78"/>
                        </a:rPr>
                        <a:t>توجه به نظام سلسله </a:t>
                      </a:r>
                      <a:r>
                        <a:rPr lang="fa-IR" sz="1800" dirty="0" err="1" smtClean="0">
                          <a:solidFill>
                            <a:schemeClr val="tx1"/>
                          </a:solidFill>
                          <a:cs typeface="B Nazanin" panose="00000400000000000000" pitchFamily="2" charset="-78"/>
                        </a:rPr>
                        <a:t>مراتبي</a:t>
                      </a:r>
                      <a:r>
                        <a:rPr lang="fa-IR" sz="1800" dirty="0" smtClean="0">
                          <a:solidFill>
                            <a:schemeClr val="tx1"/>
                          </a:solidFill>
                          <a:cs typeface="B Nazanin" panose="00000400000000000000" pitchFamily="2" charset="-78"/>
                        </a:rPr>
                        <a:t> كهن بافت</a:t>
                      </a:r>
                      <a:endParaRPr lang="fa-IR" dirty="0">
                        <a:solidFill>
                          <a:schemeClr val="tx1"/>
                        </a:solidFill>
                        <a:cs typeface="B Nazanin" panose="00000400000000000000" pitchFamily="2" charset="-78"/>
                      </a:endParaRPr>
                    </a:p>
                  </a:txBody>
                  <a:tcPr anchor="ctr"/>
                </a:tc>
                <a:tc>
                  <a:txBody>
                    <a:bodyPr/>
                    <a:lstStyle/>
                    <a:p>
                      <a:pPr algn="ctr" rtl="1"/>
                      <a:r>
                        <a:rPr lang="fa-IR" sz="1800" dirty="0" smtClean="0">
                          <a:solidFill>
                            <a:schemeClr val="tx1"/>
                          </a:solidFill>
                          <a:cs typeface="B Nazanin" panose="00000400000000000000" pitchFamily="2" charset="-78"/>
                        </a:rPr>
                        <a:t>عدم توجه و نا </a:t>
                      </a:r>
                      <a:r>
                        <a:rPr lang="fa-IR" sz="1800" dirty="0" err="1" smtClean="0">
                          <a:solidFill>
                            <a:schemeClr val="tx1"/>
                          </a:solidFill>
                          <a:cs typeface="B Nazanin" panose="00000400000000000000" pitchFamily="2" charset="-78"/>
                        </a:rPr>
                        <a:t>آشنايي</a:t>
                      </a:r>
                      <a:r>
                        <a:rPr lang="fa-IR" sz="1800" dirty="0" smtClean="0">
                          <a:solidFill>
                            <a:schemeClr val="tx1"/>
                          </a:solidFill>
                          <a:cs typeface="B Nazanin" panose="00000400000000000000" pitchFamily="2" charset="-78"/>
                        </a:rPr>
                        <a:t> به بحث هاي </a:t>
                      </a:r>
                      <a:r>
                        <a:rPr lang="fa-IR" sz="1800" dirty="0" err="1" smtClean="0">
                          <a:solidFill>
                            <a:schemeClr val="tx1"/>
                          </a:solidFill>
                          <a:cs typeface="B Nazanin" panose="00000400000000000000" pitchFamily="2" charset="-78"/>
                        </a:rPr>
                        <a:t>مشاركت</a:t>
                      </a:r>
                      <a:r>
                        <a:rPr lang="fa-IR" sz="1800" dirty="0" smtClean="0">
                          <a:solidFill>
                            <a:schemeClr val="tx1"/>
                          </a:solidFill>
                          <a:cs typeface="B Nazanin" panose="00000400000000000000" pitchFamily="2" charset="-78"/>
                        </a:rPr>
                        <a:t> </a:t>
                      </a:r>
                      <a:r>
                        <a:rPr lang="fa-IR" sz="1800" dirty="0" err="1" smtClean="0">
                          <a:solidFill>
                            <a:schemeClr val="tx1"/>
                          </a:solidFill>
                          <a:cs typeface="B Nazanin" panose="00000400000000000000" pitchFamily="2" charset="-78"/>
                        </a:rPr>
                        <a:t>مردمي</a:t>
                      </a:r>
                      <a:endParaRPr lang="fa-IR" dirty="0">
                        <a:solidFill>
                          <a:schemeClr val="tx1"/>
                        </a:solidFill>
                        <a:cs typeface="B Nazanin" panose="00000400000000000000" pitchFamily="2" charset="-78"/>
                      </a:endParaRPr>
                    </a:p>
                  </a:txBody>
                  <a:tcPr anchor="ctr"/>
                </a:tc>
              </a:tr>
              <a:tr h="709098">
                <a:tc>
                  <a:txBody>
                    <a:bodyPr/>
                    <a:lstStyle/>
                    <a:p>
                      <a:pPr algn="ctr" rtl="1"/>
                      <a:r>
                        <a:rPr lang="fa-IR" sz="1800" dirty="0" smtClean="0">
                          <a:solidFill>
                            <a:schemeClr val="tx1"/>
                          </a:solidFill>
                          <a:cs typeface="B Nazanin" panose="00000400000000000000" pitchFamily="2" charset="-78"/>
                        </a:rPr>
                        <a:t>استفاده از عوامل </a:t>
                      </a:r>
                      <a:r>
                        <a:rPr lang="fa-IR" sz="1800" dirty="0" err="1" smtClean="0">
                          <a:solidFill>
                            <a:schemeClr val="tx1"/>
                          </a:solidFill>
                          <a:cs typeface="B Nazanin" panose="00000400000000000000" pitchFamily="2" charset="-78"/>
                        </a:rPr>
                        <a:t>طبيعي</a:t>
                      </a:r>
                      <a:r>
                        <a:rPr lang="fa-IR" sz="1800" dirty="0" smtClean="0">
                          <a:solidFill>
                            <a:schemeClr val="tx1"/>
                          </a:solidFill>
                          <a:cs typeface="B Nazanin" panose="00000400000000000000" pitchFamily="2" charset="-78"/>
                        </a:rPr>
                        <a:t> </a:t>
                      </a:r>
                      <a:r>
                        <a:rPr lang="fa-IR" sz="1800" dirty="0" err="1" smtClean="0">
                          <a:solidFill>
                            <a:schemeClr val="tx1"/>
                          </a:solidFill>
                          <a:cs typeface="B Nazanin" panose="00000400000000000000" pitchFamily="2" charset="-78"/>
                        </a:rPr>
                        <a:t>شهري</a:t>
                      </a:r>
                      <a:endParaRPr lang="fa-IR" dirty="0">
                        <a:solidFill>
                          <a:schemeClr val="tx1"/>
                        </a:solidFill>
                        <a:cs typeface="B Nazanin" panose="00000400000000000000" pitchFamily="2" charset="-78"/>
                      </a:endParaRPr>
                    </a:p>
                  </a:txBody>
                  <a:tcPr anchor="ctr"/>
                </a:tc>
                <a:tc>
                  <a:txBody>
                    <a:bodyPr/>
                    <a:lstStyle/>
                    <a:p>
                      <a:pPr algn="ctr" rtl="1"/>
                      <a:endParaRPr lang="fa-IR">
                        <a:solidFill>
                          <a:schemeClr val="tx1"/>
                        </a:solidFill>
                        <a:cs typeface="B Nazanin" panose="00000400000000000000" pitchFamily="2" charset="-78"/>
                      </a:endParaRPr>
                    </a:p>
                  </a:txBody>
                  <a:tcPr anchor="ctr"/>
                </a:tc>
              </a:tr>
              <a:tr h="709098">
                <a:tc>
                  <a:txBody>
                    <a:bodyPr/>
                    <a:lstStyle/>
                    <a:p>
                      <a:pPr algn="ctr" rtl="1"/>
                      <a:r>
                        <a:rPr lang="fa-IR" sz="1800" dirty="0" smtClean="0">
                          <a:solidFill>
                            <a:schemeClr val="tx1"/>
                          </a:solidFill>
                          <a:cs typeface="B Nazanin" panose="00000400000000000000" pitchFamily="2" charset="-78"/>
                        </a:rPr>
                        <a:t>احترام به </a:t>
                      </a:r>
                      <a:r>
                        <a:rPr lang="fa-IR" sz="1800" dirty="0" err="1" smtClean="0">
                          <a:solidFill>
                            <a:schemeClr val="tx1"/>
                          </a:solidFill>
                          <a:cs typeface="B Nazanin" panose="00000400000000000000" pitchFamily="2" charset="-78"/>
                        </a:rPr>
                        <a:t>تصوير</a:t>
                      </a:r>
                      <a:r>
                        <a:rPr lang="fa-IR" sz="1800" dirty="0" smtClean="0">
                          <a:solidFill>
                            <a:schemeClr val="tx1"/>
                          </a:solidFill>
                          <a:cs typeface="B Nazanin" panose="00000400000000000000" pitchFamily="2" charset="-78"/>
                        </a:rPr>
                        <a:t> </a:t>
                      </a:r>
                      <a:r>
                        <a:rPr lang="fa-IR" sz="1800" dirty="0" err="1" smtClean="0">
                          <a:solidFill>
                            <a:schemeClr val="tx1"/>
                          </a:solidFill>
                          <a:cs typeface="B Nazanin" panose="00000400000000000000" pitchFamily="2" charset="-78"/>
                        </a:rPr>
                        <a:t>ذهني</a:t>
                      </a:r>
                      <a:r>
                        <a:rPr lang="fa-IR" sz="1800" dirty="0" smtClean="0">
                          <a:solidFill>
                            <a:schemeClr val="tx1"/>
                          </a:solidFill>
                          <a:cs typeface="B Nazanin" panose="00000400000000000000" pitchFamily="2" charset="-78"/>
                        </a:rPr>
                        <a:t> </a:t>
                      </a:r>
                      <a:r>
                        <a:rPr lang="fa-IR" sz="1800" dirty="0" err="1" smtClean="0">
                          <a:solidFill>
                            <a:schemeClr val="tx1"/>
                          </a:solidFill>
                          <a:cs typeface="B Nazanin" panose="00000400000000000000" pitchFamily="2" charset="-78"/>
                        </a:rPr>
                        <a:t>اهالي</a:t>
                      </a:r>
                      <a:r>
                        <a:rPr lang="fa-IR" sz="1800" dirty="0" smtClean="0">
                          <a:solidFill>
                            <a:schemeClr val="tx1"/>
                          </a:solidFill>
                          <a:cs typeface="B Nazanin" panose="00000400000000000000" pitchFamily="2" charset="-78"/>
                        </a:rPr>
                        <a:t> بافت</a:t>
                      </a:r>
                      <a:endParaRPr lang="fa-IR" dirty="0">
                        <a:solidFill>
                          <a:schemeClr val="tx1"/>
                        </a:solidFill>
                        <a:cs typeface="B Nazanin" panose="00000400000000000000" pitchFamily="2" charset="-78"/>
                      </a:endParaRPr>
                    </a:p>
                  </a:txBody>
                  <a:tcPr anchor="ctr"/>
                </a:tc>
                <a:tc>
                  <a:txBody>
                    <a:bodyPr/>
                    <a:lstStyle/>
                    <a:p>
                      <a:pPr algn="ctr" rtl="1"/>
                      <a:endParaRPr lang="fa-IR" dirty="0">
                        <a:solidFill>
                          <a:schemeClr val="tx1"/>
                        </a:solidFill>
                        <a:cs typeface="B Nazanin" panose="00000400000000000000" pitchFamily="2" charset="-78"/>
                      </a:endParaRPr>
                    </a:p>
                  </a:txBody>
                  <a:tcPr anchor="ctr"/>
                </a:tc>
              </a:tr>
              <a:tr h="709098">
                <a:tc>
                  <a:txBody>
                    <a:bodyPr/>
                    <a:lstStyle/>
                    <a:p>
                      <a:pPr algn="ctr" rtl="1"/>
                      <a:r>
                        <a:rPr lang="fa-IR" sz="1800" dirty="0" smtClean="0">
                          <a:solidFill>
                            <a:schemeClr val="tx1"/>
                          </a:solidFill>
                          <a:cs typeface="B Nazanin" panose="00000400000000000000" pitchFamily="2" charset="-78"/>
                        </a:rPr>
                        <a:t>دور </a:t>
                      </a:r>
                      <a:r>
                        <a:rPr lang="fa-IR" sz="1800" dirty="0" err="1" smtClean="0">
                          <a:solidFill>
                            <a:schemeClr val="tx1"/>
                          </a:solidFill>
                          <a:cs typeface="B Nazanin" panose="00000400000000000000" pitchFamily="2" charset="-78"/>
                        </a:rPr>
                        <a:t>كردن</a:t>
                      </a:r>
                      <a:r>
                        <a:rPr lang="fa-IR" sz="1800" dirty="0" smtClean="0">
                          <a:solidFill>
                            <a:schemeClr val="tx1"/>
                          </a:solidFill>
                          <a:cs typeface="B Nazanin" panose="00000400000000000000" pitchFamily="2" charset="-78"/>
                        </a:rPr>
                        <a:t> ساختار شهر از </a:t>
                      </a:r>
                      <a:r>
                        <a:rPr lang="fa-IR" sz="1800" dirty="0" err="1" smtClean="0">
                          <a:solidFill>
                            <a:schemeClr val="tx1"/>
                          </a:solidFill>
                          <a:cs typeface="B Nazanin" panose="00000400000000000000" pitchFamily="2" charset="-78"/>
                        </a:rPr>
                        <a:t>محوري</a:t>
                      </a:r>
                      <a:r>
                        <a:rPr lang="fa-IR" sz="1800" dirty="0" smtClean="0">
                          <a:solidFill>
                            <a:schemeClr val="tx1"/>
                          </a:solidFill>
                          <a:cs typeface="B Nazanin" panose="00000400000000000000" pitchFamily="2" charset="-78"/>
                        </a:rPr>
                        <a:t> بودن و گسترش آن در بافت </a:t>
                      </a:r>
                      <a:endParaRPr lang="fa-IR" dirty="0">
                        <a:solidFill>
                          <a:schemeClr val="tx1"/>
                        </a:solidFill>
                        <a:cs typeface="B Nazanin" panose="00000400000000000000" pitchFamily="2" charset="-78"/>
                      </a:endParaRPr>
                    </a:p>
                  </a:txBody>
                  <a:tcPr anchor="ctr"/>
                </a:tc>
                <a:tc>
                  <a:txBody>
                    <a:bodyPr/>
                    <a:lstStyle/>
                    <a:p>
                      <a:pPr algn="ctr" rtl="1"/>
                      <a:endParaRPr lang="fa-IR" dirty="0">
                        <a:solidFill>
                          <a:schemeClr val="tx1"/>
                        </a:solidFill>
                        <a:cs typeface="B Nazanin" panose="00000400000000000000" pitchFamily="2" charset="-78"/>
                      </a:endParaRPr>
                    </a:p>
                  </a:txBody>
                  <a:tcPr anchor="ctr"/>
                </a:tc>
              </a:tr>
            </a:tbl>
          </a:graphicData>
        </a:graphic>
      </p:graphicFrame>
      <p:graphicFrame>
        <p:nvGraphicFramePr>
          <p:cNvPr id="9" name="Diagram 8"/>
          <p:cNvGraphicFramePr/>
          <p:nvPr>
            <p:extLst>
              <p:ext uri="{D42A27DB-BD31-4B8C-83A1-F6EECF244321}">
                <p14:modId xmlns:p14="http://schemas.microsoft.com/office/powerpoint/2010/main" val="3164944967"/>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408961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USER\Desktop\سمینار\شوشتر.png"/>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6200000">
            <a:off x="3203872" y="-735955"/>
            <a:ext cx="5301658" cy="7112000"/>
          </a:xfrm>
          <a:prstGeom prst="rect">
            <a:avLst/>
          </a:prstGeom>
          <a:noFill/>
          <a:ln>
            <a:noFill/>
          </a:ln>
        </p:spPr>
      </p:pic>
      <p:sp>
        <p:nvSpPr>
          <p:cNvPr id="2" name="Rectangle 1"/>
          <p:cNvSpPr/>
          <p:nvPr/>
        </p:nvSpPr>
        <p:spPr>
          <a:xfrm>
            <a:off x="482600" y="5763620"/>
            <a:ext cx="11366500" cy="923330"/>
          </a:xfrm>
          <a:prstGeom prst="rect">
            <a:avLst/>
          </a:prstGeom>
        </p:spPr>
        <p:txBody>
          <a:bodyPr wrap="square">
            <a:spAutoFit/>
          </a:bodyPr>
          <a:lstStyle/>
          <a:p>
            <a:pPr algn="just" rtl="1"/>
            <a:r>
              <a:rPr lang="fa-IR" dirty="0">
                <a:cs typeface="B Nazanin" panose="00000400000000000000" pitchFamily="2" charset="-78"/>
              </a:rPr>
              <a:t>از آن جا که در این تصاویر بیشتر سعی گردیده است </a:t>
            </a:r>
            <a:r>
              <a:rPr lang="fa-IR" dirty="0" smtClean="0">
                <a:cs typeface="B Nazanin" panose="00000400000000000000" pitchFamily="2" charset="-78"/>
              </a:rPr>
              <a:t>استخوان بندی </a:t>
            </a:r>
            <a:r>
              <a:rPr lang="fa-IR" dirty="0">
                <a:cs typeface="B Nazanin" panose="00000400000000000000" pitchFamily="2" charset="-78"/>
              </a:rPr>
              <a:t>پیشنهادی بر اساس جانمایی عناصر و محورهای شاخص عینی و ذهنی و همچنین تقسیمات کالبدی بر اساس تصویر ذهنی ساکنین صورت گیرد، در واقع بیشتر به دیدگاه روانشناسان محیطی و رویکردهای شناختی و احساسی این دیدگاه  به حس تعلق (شناخت انسان از محیط و ایجاد ارتباط عمیق با آن) اشاره دارد</a:t>
            </a:r>
          </a:p>
        </p:txBody>
      </p:sp>
    </p:spTree>
    <p:extLst>
      <p:ext uri="{BB962C8B-B14F-4D97-AF65-F5344CB8AC3E}">
        <p14:creationId xmlns:p14="http://schemas.microsoft.com/office/powerpoint/2010/main" val="3120537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3234" y="88496"/>
            <a:ext cx="10749367" cy="1208868"/>
          </a:xfrm>
        </p:spPr>
        <p:txBody>
          <a:bodyPr>
            <a:normAutofit/>
          </a:bodyPr>
          <a:lstStyle/>
          <a:p>
            <a:pPr algn="r"/>
            <a:r>
              <a:rPr lang="fa-IR" sz="2800" dirty="0" smtClean="0">
                <a:latin typeface="+mn-lt"/>
                <a:ea typeface="+mn-ea"/>
                <a:cs typeface="Aban Bold" pitchFamily="2" charset="-78"/>
              </a:rPr>
              <a:t>جانمایی </a:t>
            </a:r>
            <a:r>
              <a:rPr lang="fa-IR" sz="2800" dirty="0">
                <a:latin typeface="+mn-lt"/>
                <a:ea typeface="+mn-ea"/>
                <a:cs typeface="Aban Bold" pitchFamily="2" charset="-78"/>
              </a:rPr>
              <a:t>فضا های عمومی شهر</a:t>
            </a:r>
          </a:p>
        </p:txBody>
      </p:sp>
      <p:pic>
        <p:nvPicPr>
          <p:cNvPr id="13314" name="Picture 2" descr="E:\Residential\analysis\shushtr new town\image\Capture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9132" y="1541127"/>
            <a:ext cx="7340768" cy="41217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36600" y="5932050"/>
            <a:ext cx="10617201" cy="523220"/>
          </a:xfrm>
          <a:prstGeom prst="rect">
            <a:avLst/>
          </a:prstGeom>
          <a:noFill/>
        </p:spPr>
        <p:txBody>
          <a:bodyPr wrap="square" rtlCol="1">
            <a:spAutoFit/>
          </a:bodyPr>
          <a:lstStyle/>
          <a:p>
            <a:pPr algn="r" rtl="1"/>
            <a:r>
              <a:rPr lang="fa-IR" sz="1400" dirty="0">
                <a:cs typeface="B Nazanin" panose="00000400000000000000" pitchFamily="2" charset="-78"/>
              </a:rPr>
              <a:t>1-فضای نیمه عمومی2- ساختمان های تجاری 3،4،6- خدمات تاسیسات و فضای سبز5-نقطه شروع 7-بازار 8 مجموعه مسکونی 9- فضای سبز 10-مرکز تجاری (بازارچه) </a:t>
            </a:r>
            <a:r>
              <a:rPr lang="fa-IR" sz="1400" dirty="0" smtClean="0">
                <a:cs typeface="B Nazanin" panose="00000400000000000000" pitchFamily="2" charset="-78"/>
              </a:rPr>
              <a:t>11-تجاری  </a:t>
            </a:r>
            <a:r>
              <a:rPr lang="fa-IR" sz="1400" dirty="0">
                <a:cs typeface="B Nazanin" panose="00000400000000000000" pitchFamily="2" charset="-78"/>
              </a:rPr>
              <a:t>12- مرکز تجمع 13- مسجد جامع 14 ، 16-فضای سبز 15- ساختمان تجاری 17- فضای اجتماعی</a:t>
            </a: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127000" y="1399710"/>
            <a:ext cx="4522327" cy="4404594"/>
          </a:xfrm>
          <a:prstGeom prst="rect">
            <a:avLst/>
          </a:prstGeom>
        </p:spPr>
      </p:pic>
      <p:graphicFrame>
        <p:nvGraphicFramePr>
          <p:cNvPr id="7" name="Diagram 6"/>
          <p:cNvGraphicFramePr/>
          <p:nvPr>
            <p:extLst>
              <p:ext uri="{D42A27DB-BD31-4B8C-83A1-F6EECF244321}">
                <p14:modId xmlns:p14="http://schemas.microsoft.com/office/powerpoint/2010/main" val="3164944967"/>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92754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852496" y="621450"/>
            <a:ext cx="1784463" cy="630942"/>
          </a:xfrm>
          <a:prstGeom prst="rect">
            <a:avLst/>
          </a:prstGeom>
        </p:spPr>
        <p:txBody>
          <a:bodyPr wrap="none">
            <a:spAutoFit/>
          </a:bodyPr>
          <a:lstStyle/>
          <a:p>
            <a:pPr lvl="0" rtl="1"/>
            <a:r>
              <a:rPr lang="fa-IR" sz="3500" dirty="0" smtClean="0">
                <a:solidFill>
                  <a:schemeClr val="bg1"/>
                </a:solidFill>
                <a:cs typeface="Aban Bold" pitchFamily="2" charset="-78"/>
              </a:rPr>
              <a:t>بیان مسئله</a:t>
            </a:r>
            <a:endParaRPr lang="fa-IR" sz="3500" dirty="0">
              <a:solidFill>
                <a:schemeClr val="bg1"/>
              </a:solidFill>
              <a:cs typeface="Aban Bold" pitchFamily="2" charset="-78"/>
            </a:endParaRPr>
          </a:p>
        </p:txBody>
      </p:sp>
      <p:sp>
        <p:nvSpPr>
          <p:cNvPr id="6" name="Content Placeholder 2"/>
          <p:cNvSpPr>
            <a:spLocks noGrp="1"/>
          </p:cNvSpPr>
          <p:nvPr/>
        </p:nvSpPr>
        <p:spPr>
          <a:xfrm>
            <a:off x="1641256" y="3221161"/>
            <a:ext cx="8596668"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r">
              <a:buNone/>
            </a:pPr>
            <a:r>
              <a:rPr lang="fa-IR" sz="3600" dirty="0" smtClean="0">
                <a:cs typeface="Aban Light" pitchFamily="2" charset="-78"/>
              </a:rPr>
              <a:t>ضرورت ایجاد حس تعلق در ساکنین یک مکان چیست ؟ </a:t>
            </a:r>
            <a:endParaRPr lang="en-US" sz="3600" dirty="0">
              <a:cs typeface="Aban Light" pitchFamily="2" charset="-78"/>
            </a:endParaRPr>
          </a:p>
        </p:txBody>
      </p:sp>
      <p:graphicFrame>
        <p:nvGraphicFramePr>
          <p:cNvPr id="7" name="Diagram 6"/>
          <p:cNvGraphicFramePr/>
          <p:nvPr>
            <p:extLst>
              <p:ext uri="{D42A27DB-BD31-4B8C-83A1-F6EECF244321}">
                <p14:modId xmlns:p14="http://schemas.microsoft.com/office/powerpoint/2010/main" val="2541669323"/>
              </p:ext>
            </p:extLst>
          </p:nvPr>
        </p:nvGraphicFramePr>
        <p:xfrm>
          <a:off x="0" y="91702"/>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464416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Residential\analysis\shushtr new town\image\Capture6.P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09769" y="169019"/>
            <a:ext cx="4487907" cy="295768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020219" y="3200679"/>
            <a:ext cx="3031599" cy="369332"/>
          </a:xfrm>
          <a:prstGeom prst="rect">
            <a:avLst/>
          </a:prstGeom>
        </p:spPr>
        <p:txBody>
          <a:bodyPr wrap="none">
            <a:spAutoFit/>
          </a:bodyPr>
          <a:lstStyle/>
          <a:p>
            <a:pPr marL="82296" indent="0">
              <a:buNone/>
            </a:pPr>
            <a:r>
              <a:rPr lang="fa-IR" b="1" dirty="0">
                <a:cs typeface="B Nazanin" panose="00000400000000000000" pitchFamily="2" charset="-78"/>
              </a:rPr>
              <a:t>شکل گیری شهر حول محور عمومی</a:t>
            </a:r>
          </a:p>
        </p:txBody>
      </p:sp>
      <p:pic>
        <p:nvPicPr>
          <p:cNvPr id="6" name="Picture 2" descr="E:\Residential\analysis\shushtr new town\image\Capture16.PN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084033" y="66562"/>
            <a:ext cx="3262465" cy="316259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7084033" y="3385345"/>
            <a:ext cx="3621504" cy="369332"/>
          </a:xfrm>
          <a:prstGeom prst="rect">
            <a:avLst/>
          </a:prstGeom>
        </p:spPr>
        <p:txBody>
          <a:bodyPr wrap="none">
            <a:spAutoFit/>
          </a:bodyPr>
          <a:lstStyle/>
          <a:p>
            <a:pPr marL="82296" indent="0">
              <a:buNone/>
            </a:pPr>
            <a:r>
              <a:rPr lang="fa-IR" b="1" dirty="0">
                <a:cs typeface="B Nazanin" panose="00000400000000000000" pitchFamily="2" charset="-78"/>
              </a:rPr>
              <a:t>شکل گیری </a:t>
            </a:r>
            <a:r>
              <a:rPr lang="fa-IR" b="1" dirty="0" smtClean="0">
                <a:cs typeface="B Nazanin" panose="00000400000000000000" pitchFamily="2" charset="-78"/>
              </a:rPr>
              <a:t>فضاهای مشترک و نیمه عمومی</a:t>
            </a:r>
            <a:endParaRPr lang="fa-IR" b="1" dirty="0">
              <a:cs typeface="B Nazanin" panose="00000400000000000000" pitchFamily="2" charset="-78"/>
            </a:endParaRPr>
          </a:p>
        </p:txBody>
      </p:sp>
      <p:pic>
        <p:nvPicPr>
          <p:cNvPr id="8" name="Picture 7"/>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1201495" y="3643991"/>
            <a:ext cx="2850323" cy="3033933"/>
          </a:xfrm>
          <a:prstGeom prst="rect">
            <a:avLst/>
          </a:prstGeom>
        </p:spPr>
      </p:pic>
    </p:spTree>
    <p:extLst>
      <p:ext uri="{BB962C8B-B14F-4D97-AF65-F5344CB8AC3E}">
        <p14:creationId xmlns:p14="http://schemas.microsoft.com/office/powerpoint/2010/main" val="6236520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4875" y="0"/>
            <a:ext cx="10515600" cy="1325563"/>
          </a:xfrm>
        </p:spPr>
        <p:txBody>
          <a:bodyPr>
            <a:normAutofit/>
          </a:bodyPr>
          <a:lstStyle/>
          <a:p>
            <a:pPr algn="r"/>
            <a:r>
              <a:rPr lang="fa-IR" sz="2200" dirty="0">
                <a:latin typeface="+mn-lt"/>
                <a:ea typeface="+mn-ea"/>
                <a:cs typeface="Aban Bold" pitchFamily="2" charset="-78"/>
              </a:rPr>
              <a:t>ویژگی </a:t>
            </a:r>
            <a:r>
              <a:rPr lang="fa-IR" sz="2200" dirty="0" smtClean="0">
                <a:latin typeface="+mn-lt"/>
                <a:ea typeface="+mn-ea"/>
                <a:cs typeface="Aban Bold" pitchFamily="2" charset="-78"/>
              </a:rPr>
              <a:t>های طرح و رابطه آنها با ایجاد حس تعلق</a:t>
            </a:r>
            <a:endParaRPr lang="fa-IR" sz="2200" dirty="0">
              <a:latin typeface="+mn-lt"/>
              <a:ea typeface="+mn-ea"/>
              <a:cs typeface="Aban Bold" pitchFamily="2" charset="-78"/>
            </a:endParaRPr>
          </a:p>
        </p:txBody>
      </p:sp>
      <p:sp>
        <p:nvSpPr>
          <p:cNvPr id="3" name="Content Placeholder 2"/>
          <p:cNvSpPr>
            <a:spLocks noGrp="1"/>
          </p:cNvSpPr>
          <p:nvPr>
            <p:ph idx="1"/>
          </p:nvPr>
        </p:nvSpPr>
        <p:spPr>
          <a:xfrm>
            <a:off x="101600" y="1522978"/>
            <a:ext cx="11779685" cy="5157222"/>
          </a:xfrm>
        </p:spPr>
        <p:txBody>
          <a:bodyPr>
            <a:noAutofit/>
          </a:bodyPr>
          <a:lstStyle/>
          <a:p>
            <a:pPr>
              <a:buNone/>
            </a:pPr>
            <a:r>
              <a:rPr lang="fa-IR" sz="1800" dirty="0" smtClean="0">
                <a:solidFill>
                  <a:schemeClr val="tx1"/>
                </a:solidFill>
                <a:cs typeface="B Nazanin" panose="00000400000000000000" pitchFamily="2" charset="-78"/>
              </a:rPr>
              <a:t>برای </a:t>
            </a:r>
            <a:r>
              <a:rPr lang="fa-IR" sz="1800" dirty="0">
                <a:solidFill>
                  <a:schemeClr val="tx1"/>
                </a:solidFill>
                <a:cs typeface="B Nazanin" panose="00000400000000000000" pitchFamily="2" charset="-78"/>
              </a:rPr>
              <a:t>خیابانها چشم اندازهای متنوع در نظر گرفته شد. خیابان صرفاً مکانی برای عبور نبود بلکه جایی بود که مردم می توانستند در آن توقف کرده و به تعاملات اجتماعی بپردازند. (مکانی برای گرد هم آمدن). گاهی اوقات خیابان ها پهن تر هم می شد و مکان هایی برای بازی کودکان هم پیش بینی شده بود. قرار بود خیابان ها ویژگی های یگانه ای داشته باشند که مردم را از خانه هایشان به خیابان بکشانند و آنها را دور هم جمع کنند. (ایجاد پیوند اجتماعی)</a:t>
            </a:r>
          </a:p>
          <a:p>
            <a:r>
              <a:rPr lang="fa-IR" sz="1800" dirty="0" smtClean="0">
                <a:solidFill>
                  <a:schemeClr val="tx1"/>
                </a:solidFill>
                <a:cs typeface="B Nazanin" panose="00000400000000000000" pitchFamily="2" charset="-78"/>
              </a:rPr>
              <a:t>مرکز </a:t>
            </a:r>
            <a:r>
              <a:rPr lang="fa-IR" sz="1800" dirty="0">
                <a:solidFill>
                  <a:schemeClr val="tx1"/>
                </a:solidFill>
                <a:cs typeface="B Nazanin" panose="00000400000000000000" pitchFamily="2" charset="-78"/>
              </a:rPr>
              <a:t>خرید در شهر جدید شوشتر به صورت فضایی درون گرا طراحی شده است . مغازه های طاق دار و یک اقامتگاه </a:t>
            </a:r>
            <a:r>
              <a:rPr lang="fa-IR" sz="1800" dirty="0" smtClean="0">
                <a:solidFill>
                  <a:schemeClr val="tx1"/>
                </a:solidFill>
                <a:cs typeface="B Nazanin" panose="00000400000000000000" pitchFamily="2" charset="-78"/>
              </a:rPr>
              <a:t>در طبقه </a:t>
            </a:r>
            <a:r>
              <a:rPr lang="fa-IR" sz="1800" dirty="0">
                <a:solidFill>
                  <a:schemeClr val="tx1"/>
                </a:solidFill>
                <a:cs typeface="B Nazanin" panose="00000400000000000000" pitchFamily="2" charset="-78"/>
              </a:rPr>
              <a:t>بالای بازار هم چون </a:t>
            </a:r>
            <a:r>
              <a:rPr lang="fa-IR" sz="1800" dirty="0" smtClean="0">
                <a:solidFill>
                  <a:schemeClr val="tx1"/>
                </a:solidFill>
                <a:cs typeface="B Nazanin" panose="00000400000000000000" pitchFamily="2" charset="-78"/>
              </a:rPr>
              <a:t>دیواری گرداگرد </a:t>
            </a:r>
            <a:r>
              <a:rPr lang="fa-IR" sz="1800" dirty="0">
                <a:solidFill>
                  <a:schemeClr val="tx1"/>
                </a:solidFill>
                <a:cs typeface="B Nazanin" panose="00000400000000000000" pitchFamily="2" charset="-78"/>
              </a:rPr>
              <a:t>بازار را احاطه کرده اند .</a:t>
            </a:r>
          </a:p>
          <a:p>
            <a:pPr>
              <a:buNone/>
            </a:pPr>
            <a:r>
              <a:rPr lang="fa-IR" sz="1800" dirty="0" smtClean="0">
                <a:solidFill>
                  <a:schemeClr val="tx1"/>
                </a:solidFill>
                <a:cs typeface="B Nazanin" panose="00000400000000000000" pitchFamily="2" charset="-78"/>
              </a:rPr>
              <a:t>دیبا شهر جدید شوشتر را در مجاورت شهر قدیمی آن ساخت و برای برقراری ارتباط بین دو شهر پیشنهاد داد که تعدادی از خانه ها در اختیار ساکنان شهر قدیمی شوشتر قرار بگیرد که پیوند اجتماعی میان شهر جدید و شهر قدیم برقرار شود. </a:t>
            </a:r>
          </a:p>
          <a:p>
            <a:pPr>
              <a:buNone/>
            </a:pPr>
            <a:r>
              <a:rPr lang="fa-IR" sz="1400" dirty="0" smtClean="0"/>
              <a:t/>
            </a:r>
            <a:br>
              <a:rPr lang="fa-IR" sz="1400" dirty="0" smtClean="0"/>
            </a:br>
            <a:endParaRPr lang="en-US" sz="1400" dirty="0" smtClean="0"/>
          </a:p>
          <a:p>
            <a:pPr>
              <a:buNone/>
            </a:pPr>
            <a:endParaRPr lang="en-US" sz="1400" dirty="0" smtClean="0"/>
          </a:p>
        </p:txBody>
      </p:sp>
      <p:graphicFrame>
        <p:nvGraphicFramePr>
          <p:cNvPr id="5" name="Diagram 4"/>
          <p:cNvGraphicFramePr/>
          <p:nvPr>
            <p:extLst>
              <p:ext uri="{D42A27DB-BD31-4B8C-83A1-F6EECF244321}">
                <p14:modId xmlns:p14="http://schemas.microsoft.com/office/powerpoint/2010/main" val="3164944967"/>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92703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zz\شوشتر نو – نگاهی به یک شهر جدید « کتام_files\101_orig.jpg"/>
          <p:cNvPicPr>
            <a:picLocks/>
          </p:cNvPicPr>
          <p:nvPr/>
        </p:nvPicPr>
        <p:blipFill>
          <a:blip r:embed="rId2"/>
          <a:srcRect/>
          <a:stretch>
            <a:fillRect/>
          </a:stretch>
        </p:blipFill>
        <p:spPr bwMode="auto">
          <a:xfrm>
            <a:off x="41122" y="109580"/>
            <a:ext cx="5510878" cy="3582071"/>
          </a:xfrm>
          <a:prstGeom prst="rect">
            <a:avLst/>
          </a:prstGeom>
          <a:noFill/>
          <a:ln w="9525">
            <a:noFill/>
            <a:miter lim="800000"/>
            <a:headEnd/>
            <a:tailEnd/>
          </a:ln>
        </p:spPr>
      </p:pic>
      <p:pic>
        <p:nvPicPr>
          <p:cNvPr id="5" name="Content Placeholder 3" descr="G:\zz\شوشتر نو – نگاهی به یک شهر جدید « کتام_files\75_orig.jpg"/>
          <p:cNvPicPr>
            <a:picLocks/>
          </p:cNvPicPr>
          <p:nvPr/>
        </p:nvPicPr>
        <p:blipFill>
          <a:blip r:embed="rId3"/>
          <a:stretch>
            <a:fillRect/>
          </a:stretch>
        </p:blipFill>
        <p:spPr bwMode="auto">
          <a:xfrm>
            <a:off x="6352673" y="88561"/>
            <a:ext cx="5174733" cy="3410593"/>
          </a:xfrm>
          <a:prstGeom prst="rect">
            <a:avLst/>
          </a:prstGeom>
          <a:noFill/>
          <a:ln w="9525">
            <a:noFill/>
            <a:miter lim="800000"/>
            <a:headEnd/>
            <a:tailEnd/>
          </a:ln>
        </p:spPr>
      </p:pic>
      <p:pic>
        <p:nvPicPr>
          <p:cNvPr id="7" name="Picture 7" descr="Copy of DIBA 017"/>
          <p:cNvPicPr>
            <a:picLocks noChangeAspect="1" noChangeArrowheads="1"/>
          </p:cNvPicPr>
          <p:nvPr/>
        </p:nvPicPr>
        <p:blipFill>
          <a:blip r:embed="rId4"/>
          <a:srcRect/>
          <a:stretch>
            <a:fillRect/>
          </a:stretch>
        </p:blipFill>
        <p:spPr>
          <a:xfrm>
            <a:off x="4795485" y="3859719"/>
            <a:ext cx="3582766" cy="253285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085" y="3789573"/>
            <a:ext cx="4304264" cy="290517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54388" y="4271210"/>
            <a:ext cx="3327873" cy="2161533"/>
          </a:xfrm>
          <a:prstGeom prst="rect">
            <a:avLst/>
          </a:prstGeom>
        </p:spPr>
      </p:pic>
    </p:spTree>
    <p:extLst>
      <p:ext uri="{BB962C8B-B14F-4D97-AF65-F5344CB8AC3E}">
        <p14:creationId xmlns:p14="http://schemas.microsoft.com/office/powerpoint/2010/main" val="30834537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descr="E:\Residential\analysis\shushtr new town\طرح4\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49" y="1904656"/>
            <a:ext cx="3883532" cy="2572840"/>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descr="E:\Residential\analysis\shushtr new town\image\Capture5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7511" y="2888392"/>
            <a:ext cx="4389397" cy="287717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165340" y="6106360"/>
            <a:ext cx="222757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fa-IR" dirty="0">
                <a:solidFill>
                  <a:schemeClr val="tx1"/>
                </a:solidFill>
                <a:cs typeface="B Nazanin" panose="00000400000000000000" pitchFamily="2" charset="-78"/>
              </a:rPr>
              <a:t>رعایت سلسله مراتب فضایی</a:t>
            </a:r>
          </a:p>
        </p:txBody>
      </p:sp>
      <p:sp>
        <p:nvSpPr>
          <p:cNvPr id="10" name="TextBox 9"/>
          <p:cNvSpPr txBox="1"/>
          <p:nvPr/>
        </p:nvSpPr>
        <p:spPr>
          <a:xfrm>
            <a:off x="810802" y="4950051"/>
            <a:ext cx="286124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a:r>
              <a:rPr lang="fa-IR" dirty="0">
                <a:solidFill>
                  <a:schemeClr val="tx1"/>
                </a:solidFill>
                <a:cs typeface="B Nazanin" panose="00000400000000000000" pitchFamily="2" charset="-78"/>
              </a:rPr>
              <a:t>پیش ورودی و ترکیب بندی مناسب</a:t>
            </a:r>
          </a:p>
        </p:txBody>
      </p:sp>
      <p:sp>
        <p:nvSpPr>
          <p:cNvPr id="7" name="TextBox 6"/>
          <p:cNvSpPr txBox="1"/>
          <p:nvPr/>
        </p:nvSpPr>
        <p:spPr>
          <a:xfrm>
            <a:off x="7218363" y="5211572"/>
            <a:ext cx="281899"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r>
              <a:rPr lang="fa-IR" b="1" dirty="0">
                <a:solidFill>
                  <a:schemeClr val="tx1"/>
                </a:solidFill>
                <a:cs typeface="B Nazanin" panose="00000400000000000000" pitchFamily="2" charset="-78"/>
              </a:rPr>
              <a:t>1</a:t>
            </a:r>
          </a:p>
        </p:txBody>
      </p:sp>
      <p:sp>
        <p:nvSpPr>
          <p:cNvPr id="13" name="TextBox 12"/>
          <p:cNvSpPr txBox="1"/>
          <p:nvPr/>
        </p:nvSpPr>
        <p:spPr>
          <a:xfrm>
            <a:off x="6187797" y="4616583"/>
            <a:ext cx="281899"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r>
              <a:rPr lang="fa-IR" b="1" dirty="0">
                <a:solidFill>
                  <a:schemeClr val="tx1"/>
                </a:solidFill>
                <a:cs typeface="B Nazanin" panose="00000400000000000000" pitchFamily="2" charset="-78"/>
              </a:rPr>
              <a:t>2</a:t>
            </a:r>
          </a:p>
        </p:txBody>
      </p:sp>
      <p:sp>
        <p:nvSpPr>
          <p:cNvPr id="14" name="TextBox 13"/>
          <p:cNvSpPr txBox="1"/>
          <p:nvPr/>
        </p:nvSpPr>
        <p:spPr>
          <a:xfrm>
            <a:off x="7293871" y="3609985"/>
            <a:ext cx="281899"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r>
              <a:rPr lang="fa-IR" b="1" dirty="0">
                <a:solidFill>
                  <a:schemeClr val="tx1"/>
                </a:solidFill>
                <a:cs typeface="B Nazanin" panose="00000400000000000000" pitchFamily="2" charset="-78"/>
              </a:rPr>
              <a:t>3</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70673" y="1575605"/>
            <a:ext cx="2546458" cy="1806422"/>
          </a:xfrm>
          <a:prstGeom prst="rect">
            <a:avLst/>
          </a:prstGeom>
        </p:spPr>
      </p:pic>
      <p:sp>
        <p:nvSpPr>
          <p:cNvPr id="16" name="Title 1"/>
          <p:cNvSpPr>
            <a:spLocks noGrp="1"/>
          </p:cNvSpPr>
          <p:nvPr>
            <p:ph type="title"/>
          </p:nvPr>
        </p:nvSpPr>
        <p:spPr>
          <a:xfrm>
            <a:off x="1564875" y="0"/>
            <a:ext cx="10515600" cy="1325563"/>
          </a:xfrm>
        </p:spPr>
        <p:txBody>
          <a:bodyPr>
            <a:normAutofit/>
          </a:bodyPr>
          <a:lstStyle/>
          <a:p>
            <a:pPr algn="r"/>
            <a:r>
              <a:rPr lang="fa-IR" sz="2200" dirty="0" smtClean="0">
                <a:latin typeface="+mn-lt"/>
                <a:ea typeface="+mn-ea"/>
                <a:cs typeface="Aban Bold" pitchFamily="2" charset="-78"/>
              </a:rPr>
              <a:t>نکات مثبت طرح در راستای حس تعلق</a:t>
            </a:r>
            <a:endParaRPr lang="fa-IR" sz="2200" dirty="0">
              <a:latin typeface="+mn-lt"/>
              <a:ea typeface="+mn-ea"/>
              <a:cs typeface="Aban Bold" pitchFamily="2" charset="-78"/>
            </a:endParaRPr>
          </a:p>
        </p:txBody>
      </p:sp>
    </p:spTree>
    <p:extLst>
      <p:ext uri="{BB962C8B-B14F-4D97-AF65-F5344CB8AC3E}">
        <p14:creationId xmlns:p14="http://schemas.microsoft.com/office/powerpoint/2010/main" val="37852286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E:\Residential\analysis\shushtr new town\image\Capture2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075" y="1787957"/>
            <a:ext cx="5809020" cy="3034563"/>
          </a:xfrm>
          <a:prstGeom prst="rect">
            <a:avLst/>
          </a:prstGeom>
          <a:noFill/>
          <a:extLst>
            <a:ext uri="{909E8E84-426E-40DD-AFC4-6F175D3DCCD1}">
              <a14:hiddenFill xmlns:a14="http://schemas.microsoft.com/office/drawing/2010/main">
                <a:solidFill>
                  <a:srgbClr val="FFFFFF"/>
                </a:solidFill>
              </a14:hiddenFill>
            </a:ext>
          </a:extLst>
        </p:spPr>
      </p:pic>
      <p:pic>
        <p:nvPicPr>
          <p:cNvPr id="19459" name="Picture 3" descr="E:\Residential\analysis\shushtr new town\طرح4\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0582" y="1662697"/>
            <a:ext cx="4968103" cy="32913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77543" y="5416773"/>
            <a:ext cx="263097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a:r>
              <a:rPr lang="fa-IR" dirty="0">
                <a:solidFill>
                  <a:schemeClr val="tx1"/>
                </a:solidFill>
                <a:cs typeface="B Nazanin" panose="00000400000000000000" pitchFamily="2" charset="-78"/>
              </a:rPr>
              <a:t>ترکیب عناصر مناسب و با هویت</a:t>
            </a:r>
          </a:p>
        </p:txBody>
      </p:sp>
      <p:sp>
        <p:nvSpPr>
          <p:cNvPr id="30" name="TextBox 29"/>
          <p:cNvSpPr txBox="1"/>
          <p:nvPr/>
        </p:nvSpPr>
        <p:spPr>
          <a:xfrm>
            <a:off x="8147453" y="5232107"/>
            <a:ext cx="1675526"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a:r>
              <a:rPr lang="fa-IR" dirty="0">
                <a:solidFill>
                  <a:schemeClr val="tx1"/>
                </a:solidFill>
                <a:cs typeface="B Nazanin" panose="00000400000000000000" pitchFamily="2" charset="-78"/>
              </a:rPr>
              <a:t>فضاهای باز مناسب</a:t>
            </a:r>
          </a:p>
        </p:txBody>
      </p:sp>
      <p:sp>
        <p:nvSpPr>
          <p:cNvPr id="16" name="Title 1"/>
          <p:cNvSpPr>
            <a:spLocks noGrp="1"/>
          </p:cNvSpPr>
          <p:nvPr>
            <p:ph type="title"/>
          </p:nvPr>
        </p:nvSpPr>
        <p:spPr>
          <a:xfrm>
            <a:off x="1564875" y="0"/>
            <a:ext cx="10515600" cy="1325563"/>
          </a:xfrm>
        </p:spPr>
        <p:txBody>
          <a:bodyPr>
            <a:normAutofit/>
          </a:bodyPr>
          <a:lstStyle/>
          <a:p>
            <a:pPr algn="r"/>
            <a:r>
              <a:rPr lang="fa-IR" sz="2200" dirty="0" smtClean="0">
                <a:latin typeface="+mn-lt"/>
                <a:ea typeface="+mn-ea"/>
                <a:cs typeface="Aban Bold" pitchFamily="2" charset="-78"/>
              </a:rPr>
              <a:t>نکات مثبت طرح در راستای حس تعلق</a:t>
            </a:r>
            <a:endParaRPr lang="fa-IR" sz="2200" dirty="0">
              <a:latin typeface="+mn-lt"/>
              <a:ea typeface="+mn-ea"/>
              <a:cs typeface="Aban Bold" pitchFamily="2" charset="-78"/>
            </a:endParaRPr>
          </a:p>
        </p:txBody>
      </p:sp>
    </p:spTree>
    <p:extLst>
      <p:ext uri="{BB962C8B-B14F-4D97-AF65-F5344CB8AC3E}">
        <p14:creationId xmlns:p14="http://schemas.microsoft.com/office/powerpoint/2010/main" val="459319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E:\Residential\analysis\shushtr new town\طرح4\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470" y="1442752"/>
            <a:ext cx="5820983" cy="3856401"/>
          </a:xfrm>
          <a:prstGeom prst="rect">
            <a:avLst/>
          </a:prstGeom>
          <a:noFill/>
          <a:extLst>
            <a:ext uri="{909E8E84-426E-40DD-AFC4-6F175D3DCCD1}">
              <a14:hiddenFill xmlns:a14="http://schemas.microsoft.com/office/drawing/2010/main">
                <a:solidFill>
                  <a:srgbClr val="FFFFFF"/>
                </a:solidFill>
              </a14:hiddenFill>
            </a:ext>
          </a:extLst>
        </p:spPr>
      </p:pic>
      <p:pic>
        <p:nvPicPr>
          <p:cNvPr id="20483" name="Picture 3" descr="E:\Residential\analysis\shushtr new town\image\Capture4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888" y="1777172"/>
            <a:ext cx="3667637" cy="491558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68470" y="5505040"/>
            <a:ext cx="5344655" cy="507831"/>
          </a:xfrm>
          <a:prstGeom prst="rect">
            <a:avLst/>
          </a:prstGeom>
          <a:noFill/>
        </p:spPr>
        <p:txBody>
          <a:bodyPr wrap="square" rtlCol="1">
            <a:spAutoFit/>
          </a:bodyPr>
          <a:lstStyle/>
          <a:p>
            <a:pPr algn="just" rtl="1">
              <a:lnSpc>
                <a:spcPct val="150000"/>
              </a:lnSpc>
              <a:spcBef>
                <a:spcPct val="30000"/>
              </a:spcBef>
              <a:spcAft>
                <a:spcPts val="1200"/>
              </a:spcAft>
            </a:pPr>
            <a:r>
              <a:rPr lang="fa-IR" dirty="0">
                <a:cs typeface="B Nazanin" panose="00000400000000000000" pitchFamily="2" charset="-78"/>
              </a:rPr>
              <a:t>- تبدیل فضاهایی با اهداف خاص به فضاهایی آشفته در وضع موجود</a:t>
            </a:r>
          </a:p>
        </p:txBody>
      </p:sp>
      <p:sp>
        <p:nvSpPr>
          <p:cNvPr id="6" name="Title 1"/>
          <p:cNvSpPr>
            <a:spLocks noGrp="1"/>
          </p:cNvSpPr>
          <p:nvPr>
            <p:ph type="title"/>
          </p:nvPr>
        </p:nvSpPr>
        <p:spPr>
          <a:xfrm>
            <a:off x="1564875" y="0"/>
            <a:ext cx="10515600" cy="1325563"/>
          </a:xfrm>
        </p:spPr>
        <p:txBody>
          <a:bodyPr>
            <a:normAutofit/>
          </a:bodyPr>
          <a:lstStyle/>
          <a:p>
            <a:pPr algn="r"/>
            <a:r>
              <a:rPr lang="fa-IR" sz="2200" dirty="0" smtClean="0">
                <a:latin typeface="+mn-lt"/>
                <a:ea typeface="+mn-ea"/>
                <a:cs typeface="Aban Bold" pitchFamily="2" charset="-78"/>
              </a:rPr>
              <a:t>اما در حقیقت.........</a:t>
            </a:r>
            <a:endParaRPr lang="fa-IR" sz="2200" dirty="0">
              <a:latin typeface="+mn-lt"/>
              <a:ea typeface="+mn-ea"/>
              <a:cs typeface="Aban Bold" pitchFamily="2" charset="-78"/>
            </a:endParaRPr>
          </a:p>
        </p:txBody>
      </p:sp>
    </p:spTree>
    <p:extLst>
      <p:ext uri="{BB962C8B-B14F-4D97-AF65-F5344CB8AC3E}">
        <p14:creationId xmlns:p14="http://schemas.microsoft.com/office/powerpoint/2010/main" val="6684167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0576" y="0"/>
            <a:ext cx="6190065" cy="1208868"/>
          </a:xfrm>
        </p:spPr>
        <p:txBody>
          <a:bodyPr>
            <a:normAutofit/>
          </a:bodyPr>
          <a:lstStyle/>
          <a:p>
            <a:r>
              <a:rPr lang="fa-IR" sz="2200" dirty="0" smtClean="0">
                <a:latin typeface="+mn-lt"/>
                <a:ea typeface="+mn-ea"/>
                <a:cs typeface="Aban Bold" pitchFamily="2" charset="-78"/>
              </a:rPr>
              <a:t> طرح ها و نمونه هایی بدون توجه به حس تعلق</a:t>
            </a:r>
            <a:endParaRPr lang="fa-IR" sz="2200" dirty="0">
              <a:latin typeface="+mn-lt"/>
              <a:ea typeface="+mn-ea"/>
              <a:cs typeface="Aban Bold" pitchFamily="2" charset="-78"/>
            </a:endParaRPr>
          </a:p>
        </p:txBody>
      </p:sp>
      <p:sp>
        <p:nvSpPr>
          <p:cNvPr id="3" name="Content Placeholder 2"/>
          <p:cNvSpPr>
            <a:spLocks noGrp="1"/>
          </p:cNvSpPr>
          <p:nvPr>
            <p:ph idx="1"/>
          </p:nvPr>
        </p:nvSpPr>
        <p:spPr>
          <a:xfrm>
            <a:off x="381000" y="1464110"/>
            <a:ext cx="11655990" cy="5113793"/>
          </a:xfrm>
        </p:spPr>
        <p:txBody>
          <a:bodyPr>
            <a:noAutofit/>
          </a:bodyPr>
          <a:lstStyle/>
          <a:p>
            <a:pPr marL="0" indent="0">
              <a:buNone/>
            </a:pPr>
            <a:r>
              <a:rPr lang="fa-IR" sz="1800" b="1" dirty="0">
                <a:solidFill>
                  <a:schemeClr val="tx1"/>
                </a:solidFill>
                <a:cs typeface="B Nazanin" panose="00000400000000000000" pitchFamily="2" charset="-78"/>
              </a:rPr>
              <a:t> آبکوه :</a:t>
            </a:r>
          </a:p>
          <a:p>
            <a:r>
              <a:rPr lang="fa-IR" sz="1800" b="1" dirty="0">
                <a:solidFill>
                  <a:schemeClr val="tx1"/>
                </a:solidFill>
                <a:cs typeface="B Nazanin" panose="00000400000000000000" pitchFamily="2" charset="-78"/>
              </a:rPr>
              <a:t>معرفي چشم انداز اوليه طرح :</a:t>
            </a:r>
            <a:endParaRPr lang="en-US" sz="1800" b="1" dirty="0">
              <a:solidFill>
                <a:schemeClr val="tx1"/>
              </a:solidFill>
              <a:cs typeface="B Nazanin" panose="00000400000000000000" pitchFamily="2" charset="-78"/>
            </a:endParaRPr>
          </a:p>
          <a:p>
            <a:pPr algn="just"/>
            <a:r>
              <a:rPr lang="fa-IR" sz="1800" dirty="0">
                <a:solidFill>
                  <a:schemeClr val="tx1"/>
                </a:solidFill>
                <a:cs typeface="B Nazanin" panose="00000400000000000000" pitchFamily="2" charset="-78"/>
              </a:rPr>
              <a:t>"محله آبكوه، پهنه اي مختلط از سكونت و فعاليت است كه در تعامل با حوزه اي همجوار خود از نظر فضايي و فعاليتي است.محله آبكوه، علاوه بر تامين خدمات رفاهي و زيربنايي مورد نياز براي ساكنين و بهبود وضعيت مسكن،واجد فعاليت هايي است كه در مقياس هاي عملكردي ناحيه و منطقه مبتني بر ظرفيت هاي بستر موجود و در پيوند با فضاهاي سبز و باز ايفاي نقش مي كند كه موجد فضاهاي فعال و سرزنده براي ساكنين و ديگر بهره برداران از </a:t>
            </a:r>
            <a:r>
              <a:rPr lang="fa-IR" sz="1800" dirty="0" smtClean="0">
                <a:solidFill>
                  <a:schemeClr val="tx1"/>
                </a:solidFill>
                <a:cs typeface="B Nazanin" panose="00000400000000000000" pitchFamily="2" charset="-78"/>
              </a:rPr>
              <a:t>فضا ست.</a:t>
            </a:r>
            <a:r>
              <a:rPr lang="en-US" sz="1800" dirty="0" smtClean="0">
                <a:solidFill>
                  <a:schemeClr val="tx1"/>
                </a:solidFill>
                <a:cs typeface="B Nazanin" panose="00000400000000000000" pitchFamily="2" charset="-78"/>
              </a:rPr>
              <a:t>”</a:t>
            </a:r>
            <a:endParaRPr lang="en-US" sz="1800" dirty="0">
              <a:solidFill>
                <a:schemeClr val="tx1"/>
              </a:solidFill>
              <a:cs typeface="B Nazanin" panose="00000400000000000000" pitchFamily="2" charset="-78"/>
            </a:endParaRPr>
          </a:p>
          <a:p>
            <a:pPr algn="just"/>
            <a:r>
              <a:rPr lang="fa-IR" sz="1800" dirty="0" smtClean="0">
                <a:solidFill>
                  <a:schemeClr val="tx1"/>
                </a:solidFill>
                <a:cs typeface="B Nazanin" panose="00000400000000000000" pitchFamily="2" charset="-78"/>
              </a:rPr>
              <a:t>در </a:t>
            </a:r>
            <a:r>
              <a:rPr lang="fa-IR" sz="1800" dirty="0">
                <a:solidFill>
                  <a:schemeClr val="tx1"/>
                </a:solidFill>
                <a:cs typeface="B Nazanin" panose="00000400000000000000" pitchFamily="2" charset="-78"/>
              </a:rPr>
              <a:t>الگوي نظام عملكرد و فعاليت در سیاستگذاری ها ، عناصر نيازمند حفاظت با توجه به تاثير در حيات و هويت محدوده و نيز ارزش خاطره انگيزي مكان براي آن دسته از ساكنان كه در محدوده خواهند ماند مشخص گرديد(اين عناصر در محدوده مورد مطالعه، مساجد مي باشد كه از جايگاه و منزلت هويتي و اجتماعي خاصي برخوردار هستند.).همچنين مجموعه عملكردهايي كه به طور متمركز در جنوب غربي محدوده با عملكرد غالب خدمات مربوط به خودرو قرار داشتند بعنوان فعاليت هاي ناسازگار با همجوار خود شناخته و بعنوان فعاليت هاي انتقالي در الگوي مزبور نشان داده شده اند</a:t>
            </a:r>
          </a:p>
        </p:txBody>
      </p:sp>
      <p:graphicFrame>
        <p:nvGraphicFramePr>
          <p:cNvPr id="4" name="Diagram 3"/>
          <p:cNvGraphicFramePr/>
          <p:nvPr>
            <p:extLst>
              <p:ext uri="{D42A27DB-BD31-4B8C-83A1-F6EECF244321}">
                <p14:modId xmlns:p14="http://schemas.microsoft.com/office/powerpoint/2010/main" val="3164944967"/>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89244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731500" y="152400"/>
            <a:ext cx="10748963" cy="1208088"/>
          </a:xfrm>
        </p:spPr>
        <p:txBody>
          <a:bodyPr>
            <a:normAutofit/>
          </a:bodyPr>
          <a:lstStyle/>
          <a:p>
            <a:r>
              <a:rPr lang="fa-IR" sz="2200" b="1" dirty="0">
                <a:latin typeface="+mn-lt"/>
                <a:ea typeface="+mn-ea"/>
                <a:cs typeface="B Nazanin" panose="00000400000000000000" pitchFamily="2" charset="-78"/>
              </a:rPr>
              <a:t>نواب</a:t>
            </a:r>
          </a:p>
        </p:txBody>
      </p:sp>
      <p:pic>
        <p:nvPicPr>
          <p:cNvPr id="4" name="Picture 3" descr="C:\Users\USER\Desktop\سمینار\ش5.png"/>
          <p:cNvPicPr/>
          <p:nvPr/>
        </p:nvPicPr>
        <p:blipFill>
          <a:blip r:embed="rId2">
            <a:extLst>
              <a:ext uri="{28A0092B-C50C-407E-A947-70E740481C1C}">
                <a14:useLocalDpi xmlns:a14="http://schemas.microsoft.com/office/drawing/2010/main" val="0"/>
              </a:ext>
            </a:extLst>
          </a:blip>
          <a:srcRect/>
          <a:stretch>
            <a:fillRect/>
          </a:stretch>
        </p:blipFill>
        <p:spPr bwMode="auto">
          <a:xfrm>
            <a:off x="627115" y="626188"/>
            <a:ext cx="1254760" cy="6071235"/>
          </a:xfrm>
          <a:prstGeom prst="rect">
            <a:avLst/>
          </a:prstGeom>
          <a:noFill/>
          <a:ln>
            <a:noFill/>
          </a:ln>
        </p:spPr>
      </p:pic>
      <p:pic>
        <p:nvPicPr>
          <p:cNvPr id="5" name="Picture 4" descr="C:\Users\USER\Desktop\سمینار\ش6.png"/>
          <p:cNvPicPr/>
          <p:nvPr/>
        </p:nvPicPr>
        <p:blipFill>
          <a:blip r:embed="rId3">
            <a:extLst>
              <a:ext uri="{28A0092B-C50C-407E-A947-70E740481C1C}">
                <a14:useLocalDpi xmlns:a14="http://schemas.microsoft.com/office/drawing/2010/main" val="0"/>
              </a:ext>
            </a:extLst>
          </a:blip>
          <a:srcRect/>
          <a:stretch>
            <a:fillRect/>
          </a:stretch>
        </p:blipFill>
        <p:spPr bwMode="auto">
          <a:xfrm>
            <a:off x="2242157" y="501041"/>
            <a:ext cx="5285985" cy="3958225"/>
          </a:xfrm>
          <a:prstGeom prst="rect">
            <a:avLst/>
          </a:prstGeom>
          <a:noFill/>
          <a:ln>
            <a:noFill/>
          </a:ln>
        </p:spPr>
      </p:pic>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7528142" y="3444919"/>
            <a:ext cx="4173244" cy="2818095"/>
          </a:xfrm>
          <a:prstGeom prst="rect">
            <a:avLst/>
          </a:prstGeom>
        </p:spPr>
      </p:pic>
    </p:spTree>
    <p:extLst>
      <p:ext uri="{BB962C8B-B14F-4D97-AF65-F5344CB8AC3E}">
        <p14:creationId xmlns:p14="http://schemas.microsoft.com/office/powerpoint/2010/main" val="9941706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99223" y="3376681"/>
            <a:ext cx="8932253" cy="553998"/>
          </a:xfrm>
          <a:prstGeom prst="rect">
            <a:avLst/>
          </a:prstGeom>
        </p:spPr>
        <p:txBody>
          <a:bodyPr wrap="none">
            <a:spAutoFit/>
          </a:bodyPr>
          <a:lstStyle/>
          <a:p>
            <a:r>
              <a:rPr lang="en-US" sz="3000" dirty="0">
                <a:latin typeface="Eras Demi ITC" panose="020B0805030504020804" pitchFamily="34" charset="0"/>
                <a:cs typeface="Aban Bold" pitchFamily="2" charset="-78"/>
              </a:rPr>
              <a:t>Guidance on building a local sense of belonging</a:t>
            </a:r>
            <a:endParaRPr lang="fa-IR" sz="3000" dirty="0">
              <a:latin typeface="Eras Demi ITC" panose="020B0805030504020804" pitchFamily="34" charset="0"/>
              <a:cs typeface="Aban Bold" pitchFamily="2" charset="-78"/>
            </a:endParaRPr>
          </a:p>
        </p:txBody>
      </p:sp>
    </p:spTree>
    <p:extLst>
      <p:ext uri="{BB962C8B-B14F-4D97-AF65-F5344CB8AC3E}">
        <p14:creationId xmlns:p14="http://schemas.microsoft.com/office/powerpoint/2010/main" val="28865401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154945" y="842579"/>
            <a:ext cx="3873176" cy="477054"/>
          </a:xfrm>
          <a:prstGeom prst="rect">
            <a:avLst/>
          </a:prstGeom>
        </p:spPr>
        <p:txBody>
          <a:bodyPr wrap="none">
            <a:spAutoFit/>
          </a:bodyPr>
          <a:lstStyle/>
          <a:p>
            <a:pPr rtl="1"/>
            <a:r>
              <a:rPr lang="fa-IR" sz="2500" dirty="0" smtClean="0">
                <a:solidFill>
                  <a:schemeClr val="bg1"/>
                </a:solidFill>
                <a:cs typeface="Aban Bold" pitchFamily="2" charset="-78"/>
              </a:rPr>
              <a:t>اقدامات جهت ایجاد حس تعلق محلی</a:t>
            </a:r>
            <a:endParaRPr lang="en-US" sz="2500" dirty="0">
              <a:solidFill>
                <a:schemeClr val="bg1"/>
              </a:solidFill>
              <a:cs typeface="Aban Bold" pitchFamily="2" charset="-78"/>
            </a:endParaRPr>
          </a:p>
        </p:txBody>
      </p:sp>
      <p:sp>
        <p:nvSpPr>
          <p:cNvPr id="5" name="Rectangle 4"/>
          <p:cNvSpPr/>
          <p:nvPr/>
        </p:nvSpPr>
        <p:spPr>
          <a:xfrm>
            <a:off x="3834703" y="2902057"/>
            <a:ext cx="7577990"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استفاده از ویژگی های جغرافیایی و ساختمان های اصلی، پارک ها و نشانه های دیگر</a:t>
            </a:r>
            <a:endParaRPr lang="en-US" sz="2200" dirty="0">
              <a:solidFill>
                <a:schemeClr val="tx1"/>
              </a:solidFill>
              <a:cs typeface="B Nazanin" panose="00000400000000000000" pitchFamily="2" charset="-78"/>
            </a:endParaRPr>
          </a:p>
        </p:txBody>
      </p:sp>
      <p:sp>
        <p:nvSpPr>
          <p:cNvPr id="6" name="Rectangle 5"/>
          <p:cNvSpPr/>
          <p:nvPr/>
        </p:nvSpPr>
        <p:spPr>
          <a:xfrm>
            <a:off x="5128015" y="3740108"/>
            <a:ext cx="4991364"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استفاده از حوادث نمادین ، جشن ها و </a:t>
            </a:r>
            <a:r>
              <a:rPr lang="fa-IR" sz="2200" dirty="0" err="1" smtClean="0">
                <a:solidFill>
                  <a:schemeClr val="tx1"/>
                </a:solidFill>
                <a:cs typeface="B Nazanin" panose="00000400000000000000" pitchFamily="2" charset="-78"/>
              </a:rPr>
              <a:t>کارناوال</a:t>
            </a:r>
            <a:r>
              <a:rPr lang="fa-IR" sz="2200" dirty="0" smtClean="0">
                <a:solidFill>
                  <a:schemeClr val="tx1"/>
                </a:solidFill>
                <a:cs typeface="B Nazanin" panose="00000400000000000000" pitchFamily="2" charset="-78"/>
              </a:rPr>
              <a:t> ها و ....</a:t>
            </a:r>
            <a:endParaRPr lang="en-US" sz="2200" dirty="0">
              <a:solidFill>
                <a:schemeClr val="tx1"/>
              </a:solidFill>
              <a:cs typeface="B Nazanin" panose="00000400000000000000" pitchFamily="2" charset="-78"/>
            </a:endParaRPr>
          </a:p>
        </p:txBody>
      </p:sp>
      <p:sp>
        <p:nvSpPr>
          <p:cNvPr id="7" name="Rectangle 6"/>
          <p:cNvSpPr/>
          <p:nvPr/>
        </p:nvSpPr>
        <p:spPr>
          <a:xfrm>
            <a:off x="4689772" y="4578159"/>
            <a:ext cx="5576791"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استفاده از فعالیت های مشترک مانند ورزش، فرهنگ و هنر </a:t>
            </a:r>
            <a:endParaRPr lang="en-US" sz="2200" dirty="0">
              <a:solidFill>
                <a:schemeClr val="tx1"/>
              </a:solidFill>
              <a:cs typeface="B Nazanin" panose="00000400000000000000" pitchFamily="2" charset="-78"/>
            </a:endParaRPr>
          </a:p>
        </p:txBody>
      </p:sp>
      <p:sp>
        <p:nvSpPr>
          <p:cNvPr id="8" name="Rectangle 7"/>
          <p:cNvSpPr/>
          <p:nvPr/>
        </p:nvSpPr>
        <p:spPr>
          <a:xfrm>
            <a:off x="4478969" y="5488450"/>
            <a:ext cx="6289457"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تشویق شهروندان به درگیر کردن خود در تصمیم گیری های محلی</a:t>
            </a:r>
            <a:endParaRPr lang="en-US" sz="2200" dirty="0">
              <a:solidFill>
                <a:schemeClr val="tx1"/>
              </a:solidFill>
              <a:cs typeface="B Nazanin" panose="00000400000000000000" pitchFamily="2" charset="-78"/>
            </a:endParaRPr>
          </a:p>
        </p:txBody>
      </p:sp>
      <p:sp>
        <p:nvSpPr>
          <p:cNvPr id="9" name="Rectangle 8"/>
          <p:cNvSpPr/>
          <p:nvPr/>
        </p:nvSpPr>
        <p:spPr>
          <a:xfrm>
            <a:off x="5128015" y="1991766"/>
            <a:ext cx="4993016"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استفاده از تاریخ و وقایع تاریخی در خاطرات گذشته</a:t>
            </a:r>
            <a:endParaRPr lang="en-US" sz="2200" dirty="0">
              <a:solidFill>
                <a:schemeClr val="tx1"/>
              </a:solidFill>
              <a:cs typeface="B Nazanin" panose="00000400000000000000" pitchFamily="2" charset="-78"/>
            </a:endParaRPr>
          </a:p>
        </p:txBody>
      </p:sp>
      <p:cxnSp>
        <p:nvCxnSpPr>
          <p:cNvPr id="11" name="Straight Arrow Connector 10"/>
          <p:cNvCxnSpPr/>
          <p:nvPr/>
        </p:nvCxnSpPr>
        <p:spPr>
          <a:xfrm flipH="1" flipV="1">
            <a:off x="4670722" y="2303818"/>
            <a:ext cx="467115" cy="2"/>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p:nvPr/>
        </p:nvCxnSpPr>
        <p:spPr>
          <a:xfrm flipH="1" flipV="1">
            <a:off x="3367588" y="3242673"/>
            <a:ext cx="467115" cy="2"/>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nvCxnSpPr>
        <p:spPr>
          <a:xfrm flipH="1" flipV="1">
            <a:off x="4689075" y="4052159"/>
            <a:ext cx="467115" cy="2"/>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20" name="TextBox 19"/>
          <p:cNvSpPr txBox="1"/>
          <p:nvPr/>
        </p:nvSpPr>
        <p:spPr>
          <a:xfrm>
            <a:off x="237311" y="3852104"/>
            <a:ext cx="1730811" cy="400110"/>
          </a:xfrm>
          <a:prstGeom prst="rect">
            <a:avLst/>
          </a:prstGeom>
          <a:noFill/>
        </p:spPr>
        <p:txBody>
          <a:bodyPr wrap="square" rtlCol="1">
            <a:spAutoFit/>
          </a:bodyPr>
          <a:lstStyle/>
          <a:p>
            <a:r>
              <a:rPr lang="en-US" sz="2000" dirty="0">
                <a:latin typeface="Eras Demi ITC" panose="020B0805030504020804" pitchFamily="34" charset="0"/>
                <a:cs typeface="Aban Bold" pitchFamily="2" charset="-78"/>
              </a:rPr>
              <a:t>One </a:t>
            </a:r>
            <a:r>
              <a:rPr lang="en-US" sz="2000" dirty="0" err="1">
                <a:latin typeface="Eras Demi ITC" panose="020B0805030504020804" pitchFamily="34" charset="0"/>
                <a:cs typeface="Aban Bold" pitchFamily="2" charset="-78"/>
              </a:rPr>
              <a:t>london</a:t>
            </a:r>
            <a:endParaRPr lang="fa-IR" sz="2000" dirty="0">
              <a:latin typeface="Eras Demi ITC" panose="020B0805030504020804" pitchFamily="34" charset="0"/>
              <a:cs typeface="Aban Bold" pitchFamily="2" charset="-78"/>
            </a:endParaRPr>
          </a:p>
        </p:txBody>
      </p:sp>
      <p:sp>
        <p:nvSpPr>
          <p:cNvPr id="21" name="TextBox 20"/>
          <p:cNvSpPr txBox="1"/>
          <p:nvPr/>
        </p:nvSpPr>
        <p:spPr>
          <a:xfrm>
            <a:off x="1102717" y="1991766"/>
            <a:ext cx="2473951" cy="400110"/>
          </a:xfrm>
          <a:prstGeom prst="rect">
            <a:avLst/>
          </a:prstGeom>
          <a:noFill/>
        </p:spPr>
        <p:txBody>
          <a:bodyPr wrap="square" rtlCol="1">
            <a:spAutoFit/>
          </a:bodyPr>
          <a:lstStyle/>
          <a:p>
            <a:r>
              <a:rPr lang="en-US" sz="2000" dirty="0" smtClean="0">
                <a:latin typeface="Eras Demi ITC" panose="020B0805030504020804" pitchFamily="34" charset="0"/>
                <a:cs typeface="Aban Bold" pitchFamily="2" charset="-78"/>
              </a:rPr>
              <a:t>NESTA Liverpool</a:t>
            </a:r>
            <a:endParaRPr lang="fa-IR" sz="2000" dirty="0">
              <a:latin typeface="Eras Demi ITC" panose="020B0805030504020804" pitchFamily="34" charset="0"/>
              <a:cs typeface="Aban Bold" pitchFamily="2" charset="-78"/>
            </a:endParaRPr>
          </a:p>
        </p:txBody>
      </p:sp>
      <p:sp>
        <p:nvSpPr>
          <p:cNvPr id="22" name="TextBox 21"/>
          <p:cNvSpPr txBox="1"/>
          <p:nvPr/>
        </p:nvSpPr>
        <p:spPr>
          <a:xfrm>
            <a:off x="1102718" y="3014054"/>
            <a:ext cx="2473951" cy="400110"/>
          </a:xfrm>
          <a:prstGeom prst="rect">
            <a:avLst/>
          </a:prstGeom>
          <a:noFill/>
        </p:spPr>
        <p:txBody>
          <a:bodyPr wrap="square" rtlCol="1">
            <a:spAutoFit/>
          </a:bodyPr>
          <a:lstStyle/>
          <a:p>
            <a:r>
              <a:rPr lang="en-US" sz="2000" dirty="0" smtClean="0">
                <a:latin typeface="Eras Demi ITC" panose="020B0805030504020804" pitchFamily="34" charset="0"/>
                <a:cs typeface="Aban Bold" pitchFamily="2" charset="-78"/>
              </a:rPr>
              <a:t>Lister Park</a:t>
            </a:r>
            <a:endParaRPr lang="fa-IR" sz="2000" dirty="0">
              <a:latin typeface="Eras Demi ITC" panose="020B0805030504020804" pitchFamily="34" charset="0"/>
              <a:cs typeface="Aban Bold" pitchFamily="2" charset="-78"/>
            </a:endParaRPr>
          </a:p>
        </p:txBody>
      </p:sp>
      <p:sp>
        <p:nvSpPr>
          <p:cNvPr id="23" name="TextBox 22"/>
          <p:cNvSpPr txBox="1"/>
          <p:nvPr/>
        </p:nvSpPr>
        <p:spPr>
          <a:xfrm>
            <a:off x="1968122" y="3843455"/>
            <a:ext cx="2473950" cy="400110"/>
          </a:xfrm>
          <a:prstGeom prst="rect">
            <a:avLst/>
          </a:prstGeom>
          <a:noFill/>
        </p:spPr>
        <p:txBody>
          <a:bodyPr wrap="square" rtlCol="1">
            <a:spAutoFit/>
          </a:bodyPr>
          <a:lstStyle/>
          <a:p>
            <a:r>
              <a:rPr lang="en-US" sz="2000" dirty="0" smtClean="0">
                <a:latin typeface="Eras Demi ITC" panose="020B0805030504020804" pitchFamily="34" charset="0"/>
                <a:cs typeface="Aban Bold" pitchFamily="2" charset="-78"/>
              </a:rPr>
              <a:t>The Out Of Many</a:t>
            </a:r>
            <a:endParaRPr lang="fa-IR" sz="2000" dirty="0">
              <a:latin typeface="Eras Demi ITC" panose="020B0805030504020804" pitchFamily="34" charset="0"/>
              <a:cs typeface="Aban Bold" pitchFamily="2" charset="-78"/>
            </a:endParaRPr>
          </a:p>
        </p:txBody>
      </p:sp>
    </p:spTree>
    <p:extLst>
      <p:ext uri="{BB962C8B-B14F-4D97-AF65-F5344CB8AC3E}">
        <p14:creationId xmlns:p14="http://schemas.microsoft.com/office/powerpoint/2010/main" val="11132510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52496" y="621450"/>
            <a:ext cx="1784463" cy="630942"/>
          </a:xfrm>
          <a:prstGeom prst="rect">
            <a:avLst/>
          </a:prstGeom>
        </p:spPr>
        <p:txBody>
          <a:bodyPr wrap="none">
            <a:spAutoFit/>
          </a:bodyPr>
          <a:lstStyle/>
          <a:p>
            <a:pPr lvl="0" rtl="1"/>
            <a:r>
              <a:rPr lang="fa-IR" sz="3500" dirty="0" smtClean="0">
                <a:solidFill>
                  <a:schemeClr val="bg1"/>
                </a:solidFill>
                <a:cs typeface="Aban Bold" pitchFamily="2" charset="-78"/>
              </a:rPr>
              <a:t>بیان مسئله</a:t>
            </a:r>
            <a:endParaRPr lang="fa-IR" sz="3500" dirty="0">
              <a:solidFill>
                <a:schemeClr val="bg1"/>
              </a:solidFill>
              <a:cs typeface="Aban Bold" pitchFamily="2" charset="-78"/>
            </a:endParaRPr>
          </a:p>
        </p:txBody>
      </p:sp>
      <p:sp>
        <p:nvSpPr>
          <p:cNvPr id="5" name="Rectangle 4"/>
          <p:cNvSpPr/>
          <p:nvPr/>
        </p:nvSpPr>
        <p:spPr>
          <a:xfrm>
            <a:off x="381000" y="1818946"/>
            <a:ext cx="11255959" cy="3218317"/>
          </a:xfrm>
          <a:prstGeom prst="rect">
            <a:avLst/>
          </a:prstGeom>
        </p:spPr>
        <p:txBody>
          <a:bodyPr wrap="square">
            <a:spAutoFit/>
          </a:bodyPr>
          <a:lstStyle/>
          <a:p>
            <a:pPr algn="just" rtl="1">
              <a:lnSpc>
                <a:spcPct val="107000"/>
              </a:lnSpc>
              <a:spcAft>
                <a:spcPts val="800"/>
              </a:spcAft>
            </a:pPr>
            <a:r>
              <a:rPr lang="fa-IR" sz="2000" dirty="0">
                <a:cs typeface="Aban Light" pitchFamily="2" charset="-78"/>
              </a:rPr>
              <a:t>در چند دهه گذشته به واسطه رشد و توسعه کالبدی شهرها ، محلات جدید زیادی برای اسکان جمعیت های جدید ایجاد شده اند که در مقابل بافت های محلات قدیمی و فرسوده قرار گرفته اند. از این رو پروژه های طراحی و برنامه ریزی شهری بسیاری در سراسر دنیا برای شکلگیری این محلات جدید و همچنین احیا محلات فرسوده صورت گرفته است. که تعداد قابل ملاحظه ای از آن ها چه در محلات جدید و به سبک های مدرنیستی و پست مدرنیستی ، و چه در محلات قدیمی و فرسوده با شکست مواجه شده اند.</a:t>
            </a:r>
            <a:endParaRPr lang="en-US" sz="2000" dirty="0">
              <a:cs typeface="Aban Light" pitchFamily="2" charset="-78"/>
            </a:endParaRPr>
          </a:p>
          <a:p>
            <a:pPr algn="just" rtl="1">
              <a:lnSpc>
                <a:spcPct val="107000"/>
              </a:lnSpc>
              <a:spcAft>
                <a:spcPts val="800"/>
              </a:spcAft>
            </a:pPr>
            <a:r>
              <a:rPr lang="fa-IR" sz="2000" dirty="0">
                <a:cs typeface="Aban Light" pitchFamily="2" charset="-78"/>
              </a:rPr>
              <a:t>تحقیقات اخیر نشان می دهد که یکی </a:t>
            </a:r>
            <a:r>
              <a:rPr lang="fa-IR" sz="2000" dirty="0" smtClean="0">
                <a:cs typeface="Aban Light" pitchFamily="2" charset="-78"/>
              </a:rPr>
              <a:t>از علل </a:t>
            </a:r>
            <a:r>
              <a:rPr lang="fa-IR" sz="2000" dirty="0">
                <a:cs typeface="Aban Light" pitchFamily="2" charset="-78"/>
              </a:rPr>
              <a:t>شکست این پروژه ها چه در داخل ایران (مانند بافت آبکوه، پروژه نواب ، طرح مسکن مهر و...) و چه در خارج از ایران (مانند پروژه پروت </a:t>
            </a:r>
            <a:r>
              <a:rPr lang="fa-IR" sz="2000" dirty="0" err="1">
                <a:cs typeface="Aban Light" pitchFamily="2" charset="-78"/>
              </a:rPr>
              <a:t>ایگو</a:t>
            </a:r>
            <a:r>
              <a:rPr lang="fa-IR" sz="2000" dirty="0">
                <a:cs typeface="Aban Light" pitchFamily="2" charset="-78"/>
              </a:rPr>
              <a:t> و...)، از دست رفتن سرمایه های اجتماعی داخل بافت به واسطه نداشتن حس تعلق ساکنین به آن بافت یا پروژه در حال انجام بوده است.</a:t>
            </a:r>
            <a:endParaRPr lang="en-US" sz="2000" dirty="0">
              <a:cs typeface="Aban Light" pitchFamily="2" charset="-78"/>
            </a:endParaRPr>
          </a:p>
          <a:p>
            <a:pPr algn="just" rtl="1"/>
            <a:r>
              <a:rPr lang="fa-IR" sz="2000" dirty="0">
                <a:cs typeface="Aban Light" pitchFamily="2" charset="-78"/>
              </a:rPr>
              <a:t>مطالب گفته شده حاکی از اهمیت بحث حس تعلق در پروژه های طراحی و برنامه ریزی شهری در عصر حاضر و میزان موفقیت این پروژه ها است. که در ادامه بحث به این موضوع به تفصیل پرداخته شده است</a:t>
            </a:r>
          </a:p>
        </p:txBody>
      </p:sp>
    </p:spTree>
    <p:extLst>
      <p:ext uri="{BB962C8B-B14F-4D97-AF65-F5344CB8AC3E}">
        <p14:creationId xmlns:p14="http://schemas.microsoft.com/office/powerpoint/2010/main" val="34748343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20197" y="796257"/>
            <a:ext cx="1500732" cy="477054"/>
          </a:xfrm>
          <a:prstGeom prst="rect">
            <a:avLst/>
          </a:prstGeom>
        </p:spPr>
        <p:txBody>
          <a:bodyPr wrap="none">
            <a:spAutoFit/>
          </a:bodyPr>
          <a:lstStyle/>
          <a:p>
            <a:pPr rtl="1"/>
            <a:r>
              <a:rPr lang="fa-IR" sz="2500" dirty="0" smtClean="0">
                <a:solidFill>
                  <a:schemeClr val="bg1"/>
                </a:solidFill>
                <a:cs typeface="Aban Bold" pitchFamily="2" charset="-78"/>
              </a:rPr>
              <a:t>نمونه موردی</a:t>
            </a:r>
            <a:endParaRPr lang="en-US" sz="2500" dirty="0">
              <a:solidFill>
                <a:schemeClr val="bg1"/>
              </a:solidFill>
              <a:cs typeface="Aban Bold" pitchFamily="2" charset="-78"/>
            </a:endParaRPr>
          </a:p>
        </p:txBody>
      </p:sp>
      <p:sp>
        <p:nvSpPr>
          <p:cNvPr id="5" name="Rectangle 4"/>
          <p:cNvSpPr/>
          <p:nvPr/>
        </p:nvSpPr>
        <p:spPr>
          <a:xfrm>
            <a:off x="7436312" y="792601"/>
            <a:ext cx="3183885" cy="477054"/>
          </a:xfrm>
          <a:prstGeom prst="rect">
            <a:avLst/>
          </a:prstGeom>
        </p:spPr>
        <p:txBody>
          <a:bodyPr wrap="none">
            <a:spAutoFit/>
          </a:bodyPr>
          <a:lstStyle/>
          <a:p>
            <a:pPr rtl="1"/>
            <a:r>
              <a:rPr lang="en-US" sz="2500" dirty="0" err="1" smtClean="0">
                <a:solidFill>
                  <a:schemeClr val="bg1"/>
                </a:solidFill>
                <a:latin typeface="Eras Demi ITC" panose="020B0805030504020804" pitchFamily="34" charset="0"/>
                <a:cs typeface="Aban Bold" pitchFamily="2" charset="-78"/>
              </a:rPr>
              <a:t>Bronzeville</a:t>
            </a:r>
            <a:r>
              <a:rPr lang="en-US" sz="2500" dirty="0" smtClean="0">
                <a:solidFill>
                  <a:schemeClr val="bg1"/>
                </a:solidFill>
                <a:latin typeface="Eras Demi ITC" panose="020B0805030504020804" pitchFamily="34" charset="0"/>
                <a:cs typeface="Aban Bold" pitchFamily="2" charset="-78"/>
              </a:rPr>
              <a:t> Chicago</a:t>
            </a:r>
            <a:endParaRPr lang="en-US" sz="2500" dirty="0">
              <a:solidFill>
                <a:schemeClr val="bg1"/>
              </a:solidFill>
              <a:latin typeface="Eras Demi ITC" panose="020B0805030504020804" pitchFamily="34" charset="0"/>
              <a:cs typeface="Aban Bold" pitchFamily="2" charset="-78"/>
            </a:endParaRPr>
          </a:p>
        </p:txBody>
      </p:sp>
      <p:sp>
        <p:nvSpPr>
          <p:cNvPr id="7" name="Rectangle 6"/>
          <p:cNvSpPr/>
          <p:nvPr/>
        </p:nvSpPr>
        <p:spPr>
          <a:xfrm>
            <a:off x="6960201" y="1601736"/>
            <a:ext cx="4126831" cy="73392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b="1" dirty="0">
                <a:solidFill>
                  <a:schemeClr val="tx1"/>
                </a:solidFill>
                <a:cs typeface="B Nazanin" panose="00000400000000000000" pitchFamily="2" charset="-78"/>
              </a:rPr>
              <a:t>محله سیاه پوست نشین در جنوب شیکاگو</a:t>
            </a:r>
          </a:p>
        </p:txBody>
      </p:sp>
      <p:sp>
        <p:nvSpPr>
          <p:cNvPr id="11" name="Rectangle 10"/>
          <p:cNvSpPr/>
          <p:nvPr/>
        </p:nvSpPr>
        <p:spPr>
          <a:xfrm>
            <a:off x="676979" y="1601736"/>
            <a:ext cx="4126831" cy="73392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b="1" dirty="0">
                <a:solidFill>
                  <a:schemeClr val="tx1"/>
                </a:solidFill>
                <a:cs typeface="B Nazanin" panose="00000400000000000000" pitchFamily="2" charset="-78"/>
              </a:rPr>
              <a:t>مهاجرت عظیم در اوایل قرن 20</a:t>
            </a:r>
          </a:p>
        </p:txBody>
      </p:sp>
      <p:sp>
        <p:nvSpPr>
          <p:cNvPr id="12" name="Rectangle 11"/>
          <p:cNvSpPr/>
          <p:nvPr/>
        </p:nvSpPr>
        <p:spPr>
          <a:xfrm>
            <a:off x="6911305" y="2530403"/>
            <a:ext cx="4126831" cy="73392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b="1" dirty="0">
                <a:solidFill>
                  <a:schemeClr val="tx1"/>
                </a:solidFill>
                <a:cs typeface="B Nazanin" panose="00000400000000000000" pitchFamily="2" charset="-78"/>
              </a:rPr>
              <a:t>برنامه شهرداری جهت بازگشت حس تعلق افراد</a:t>
            </a:r>
            <a:endParaRPr lang="fa-IR" dirty="0">
              <a:solidFill>
                <a:schemeClr val="tx1"/>
              </a:solidFill>
              <a:cs typeface="B Nazanin" panose="00000400000000000000" pitchFamily="2" charset="-78"/>
            </a:endParaRPr>
          </a:p>
        </p:txBody>
      </p:sp>
      <p:pic>
        <p:nvPicPr>
          <p:cNvPr id="13" name="Picture 12"/>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9529" t="20559" r="8171" b="15954"/>
          <a:stretch/>
        </p:blipFill>
        <p:spPr>
          <a:xfrm>
            <a:off x="1127549" y="3460826"/>
            <a:ext cx="3676261" cy="15944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Rectangle 13"/>
          <p:cNvSpPr/>
          <p:nvPr/>
        </p:nvSpPr>
        <p:spPr>
          <a:xfrm>
            <a:off x="333643" y="2584429"/>
            <a:ext cx="5587157" cy="57751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rtl="1"/>
            <a:r>
              <a:rPr lang="fa-IR" b="1" dirty="0" smtClean="0">
                <a:solidFill>
                  <a:schemeClr val="tx1"/>
                </a:solidFill>
                <a:cs typeface="B Nazanin" panose="00000400000000000000" pitchFamily="2" charset="-78"/>
              </a:rPr>
              <a:t>طرح </a:t>
            </a:r>
            <a:r>
              <a:rPr lang="en-US" b="1" dirty="0" smtClean="0">
                <a:solidFill>
                  <a:schemeClr val="tx1"/>
                </a:solidFill>
                <a:cs typeface="B Nazanin" panose="00000400000000000000" pitchFamily="2" charset="-78"/>
              </a:rPr>
              <a:t>Redevelopment Plan </a:t>
            </a:r>
            <a:r>
              <a:rPr lang="fa-IR" b="1" dirty="0" smtClean="0">
                <a:solidFill>
                  <a:schemeClr val="tx1"/>
                </a:solidFill>
                <a:cs typeface="B Nazanin" panose="00000400000000000000" pitchFamily="2" charset="-78"/>
              </a:rPr>
              <a:t> در سال 1998 با افق 44 ساله</a:t>
            </a:r>
            <a:endParaRPr lang="fa-IR" b="1" dirty="0">
              <a:solidFill>
                <a:schemeClr val="tx1"/>
              </a:solidFill>
              <a:cs typeface="B Nazanin" panose="00000400000000000000" pitchFamily="2" charset="-78"/>
            </a:endParaRPr>
          </a:p>
        </p:txBody>
      </p:sp>
      <p:sp>
        <p:nvSpPr>
          <p:cNvPr id="15" name="Rectangle 14"/>
          <p:cNvSpPr/>
          <p:nvPr/>
        </p:nvSpPr>
        <p:spPr>
          <a:xfrm>
            <a:off x="6856846" y="3476878"/>
            <a:ext cx="4235748" cy="571739"/>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rtl="1"/>
            <a:r>
              <a:rPr lang="en-US" b="1" dirty="0" smtClean="0">
                <a:solidFill>
                  <a:schemeClr val="tx1"/>
                </a:solidFill>
                <a:cs typeface="B Nazanin" panose="00000400000000000000" pitchFamily="2" charset="-78"/>
              </a:rPr>
              <a:t>A neighborhood with a rich history </a:t>
            </a:r>
            <a:endParaRPr lang="fa-IR" b="1" dirty="0">
              <a:solidFill>
                <a:schemeClr val="tx1"/>
              </a:solidFill>
              <a:cs typeface="B Nazanin" panose="00000400000000000000" pitchFamily="2" charset="-78"/>
            </a:endParaRPr>
          </a:p>
        </p:txBody>
      </p:sp>
      <p:pic>
        <p:nvPicPr>
          <p:cNvPr id="17" name="Picture 16"/>
          <p:cNvPicPr>
            <a:picLocks noChangeAspect="1"/>
          </p:cNvPicPr>
          <p:nvPr/>
        </p:nvPicPr>
        <p:blipFill rotWithShape="1">
          <a:blip r:embed="rId4"/>
          <a:srcRect l="19053" t="20065" r="21303" b="6086"/>
          <a:stretch/>
        </p:blipFill>
        <p:spPr>
          <a:xfrm>
            <a:off x="7315200" y="4261167"/>
            <a:ext cx="3403707" cy="23694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8" name="Diagram 17"/>
          <p:cNvGraphicFramePr/>
          <p:nvPr>
            <p:extLst>
              <p:ext uri="{D42A27DB-BD31-4B8C-83A1-F6EECF244321}">
                <p14:modId xmlns:p14="http://schemas.microsoft.com/office/powerpoint/2010/main" val="1248188804"/>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0422" y="5178091"/>
            <a:ext cx="3910514" cy="1574201"/>
          </a:xfrm>
          <a:prstGeom prst="rect">
            <a:avLst/>
          </a:prstGeom>
        </p:spPr>
      </p:pic>
    </p:spTree>
    <p:extLst>
      <p:ext uri="{BB962C8B-B14F-4D97-AF65-F5344CB8AC3E}">
        <p14:creationId xmlns:p14="http://schemas.microsoft.com/office/powerpoint/2010/main" val="37891373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26822" y="803839"/>
            <a:ext cx="1843774" cy="477054"/>
          </a:xfrm>
          <a:prstGeom prst="rect">
            <a:avLst/>
          </a:prstGeom>
        </p:spPr>
        <p:txBody>
          <a:bodyPr wrap="none">
            <a:spAutoFit/>
          </a:bodyPr>
          <a:lstStyle/>
          <a:p>
            <a:pPr rtl="1"/>
            <a:r>
              <a:rPr lang="fa-IR" sz="2500" dirty="0" smtClean="0">
                <a:solidFill>
                  <a:schemeClr val="bg1"/>
                </a:solidFill>
                <a:cs typeface="Aban Bold" pitchFamily="2" charset="-78"/>
              </a:rPr>
              <a:t>اهداف کلی طرح</a:t>
            </a:r>
            <a:endParaRPr lang="en-US" sz="2500" dirty="0">
              <a:solidFill>
                <a:schemeClr val="bg1"/>
              </a:solidFill>
              <a:cs typeface="Aban Bold" pitchFamily="2" charset="-78"/>
            </a:endParaRPr>
          </a:p>
        </p:txBody>
      </p:sp>
      <p:graphicFrame>
        <p:nvGraphicFramePr>
          <p:cNvPr id="9" name="Table 8"/>
          <p:cNvGraphicFramePr>
            <a:graphicFrameLocks noGrp="1"/>
          </p:cNvGraphicFramePr>
          <p:nvPr>
            <p:extLst>
              <p:ext uri="{D42A27DB-BD31-4B8C-83A1-F6EECF244321}">
                <p14:modId xmlns:p14="http://schemas.microsoft.com/office/powerpoint/2010/main" val="2937926003"/>
              </p:ext>
            </p:extLst>
          </p:nvPr>
        </p:nvGraphicFramePr>
        <p:xfrm>
          <a:off x="902369" y="2043137"/>
          <a:ext cx="10589101" cy="3852336"/>
        </p:xfrm>
        <a:graphic>
          <a:graphicData uri="http://schemas.openxmlformats.org/drawingml/2006/table">
            <a:tbl>
              <a:tblPr rtl="1" firstRow="1" bandRow="1">
                <a:tableStyleId>{616DA210-FB5B-4158-B5E0-FEB733F419BA}</a:tableStyleId>
              </a:tblPr>
              <a:tblGrid>
                <a:gridCol w="10589101"/>
              </a:tblGrid>
              <a:tr h="481542">
                <a:tc>
                  <a:txBody>
                    <a:bodyPr/>
                    <a:lstStyle/>
                    <a:p>
                      <a:pPr algn="ctr" rtl="1"/>
                      <a:r>
                        <a:rPr lang="fa-IR" b="1" dirty="0" smtClean="0">
                          <a:cs typeface="B Nazanin" panose="00000400000000000000" pitchFamily="2" charset="-78"/>
                        </a:rPr>
                        <a:t>اهداف</a:t>
                      </a:r>
                      <a:r>
                        <a:rPr lang="fa-IR" b="1" baseline="0" dirty="0" smtClean="0">
                          <a:cs typeface="B Nazanin" panose="00000400000000000000" pitchFamily="2" charset="-78"/>
                        </a:rPr>
                        <a:t> کلی طرح</a:t>
                      </a:r>
                      <a:endParaRPr lang="fa-IR" b="1" dirty="0">
                        <a:cs typeface="B Nazanin" panose="00000400000000000000" pitchFamily="2" charset="-78"/>
                      </a:endParaRPr>
                    </a:p>
                  </a:txBody>
                  <a:tcPr anchor="ctr">
                    <a:lnB w="28575" cap="flat" cmpd="sng" algn="ctr">
                      <a:solidFill>
                        <a:srgbClr val="FF0000"/>
                      </a:solidFill>
                      <a:prstDash val="lgDash"/>
                      <a:round/>
                      <a:headEnd type="none" w="med" len="med"/>
                      <a:tailEnd type="none" w="med" len="med"/>
                    </a:lnB>
                  </a:tcPr>
                </a:tc>
              </a:tr>
              <a:tr h="481542">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b="0" dirty="0" smtClean="0">
                          <a:cs typeface="B Nazanin" panose="00000400000000000000" pitchFamily="2" charset="-78"/>
                        </a:rPr>
                        <a:t>1-بازسازی و بهسازی</a:t>
                      </a:r>
                      <a:r>
                        <a:rPr lang="fa-IR" b="0" baseline="0" dirty="0" smtClean="0">
                          <a:cs typeface="B Nazanin" panose="00000400000000000000" pitchFamily="2" charset="-78"/>
                        </a:rPr>
                        <a:t> شهر به عنوان یک نماد تاریخی و فرهنگی آفریقایی-آمریکایی</a:t>
                      </a:r>
                      <a:r>
                        <a:rPr lang="fa-IR" b="0" dirty="0" smtClean="0">
                          <a:cs typeface="B Nazanin" panose="00000400000000000000" pitchFamily="2" charset="-78"/>
                        </a:rPr>
                        <a:t> </a:t>
                      </a:r>
                      <a:endParaRPr lang="fa-IR" b="0" dirty="0">
                        <a:cs typeface="B Nazanin" panose="00000400000000000000" pitchFamily="2" charset="-78"/>
                      </a:endParaRPr>
                    </a:p>
                  </a:txBody>
                  <a:tcPr anchor="ctr">
                    <a:lnL w="28575" cap="flat" cmpd="sng" algn="ctr">
                      <a:solidFill>
                        <a:srgbClr val="FF0000"/>
                      </a:solidFill>
                      <a:prstDash val="lgDash"/>
                      <a:round/>
                      <a:headEnd type="none" w="med" len="med"/>
                      <a:tailEnd type="none" w="med" len="med"/>
                    </a:lnL>
                    <a:lnR w="28575" cap="flat" cmpd="sng" algn="ctr">
                      <a:solidFill>
                        <a:srgbClr val="FF0000"/>
                      </a:solidFill>
                      <a:prstDash val="lgDash"/>
                      <a:round/>
                      <a:headEnd type="none" w="med" len="med"/>
                      <a:tailEnd type="none" w="med" len="med"/>
                    </a:lnR>
                    <a:lnT w="28575" cap="flat" cmpd="sng" algn="ctr">
                      <a:solidFill>
                        <a:srgbClr val="FF0000"/>
                      </a:solidFill>
                      <a:prstDash val="lgDash"/>
                      <a:round/>
                      <a:headEnd type="none" w="med" len="med"/>
                      <a:tailEnd type="none" w="med" len="med"/>
                    </a:lnT>
                    <a:lnB w="28575" cap="flat" cmpd="sng" algn="ctr">
                      <a:solidFill>
                        <a:srgbClr val="FF0000"/>
                      </a:solidFill>
                      <a:prstDash val="lgDash"/>
                      <a:round/>
                      <a:headEnd type="none" w="med" len="med"/>
                      <a:tailEnd type="none" w="med" len="med"/>
                    </a:lnB>
                  </a:tcPr>
                </a:tc>
              </a:tr>
              <a:tr h="481542">
                <a:tc>
                  <a:txBody>
                    <a:bodyPr/>
                    <a:lstStyle/>
                    <a:p>
                      <a:pPr algn="ctr" rtl="1"/>
                      <a:r>
                        <a:rPr lang="fa-IR" b="0" dirty="0" smtClean="0">
                          <a:cs typeface="B Nazanin" panose="00000400000000000000" pitchFamily="2" charset="-78"/>
                        </a:rPr>
                        <a:t>2- بهبود</a:t>
                      </a:r>
                      <a:r>
                        <a:rPr lang="fa-IR" b="0" baseline="0" dirty="0" smtClean="0">
                          <a:cs typeface="B Nazanin" panose="00000400000000000000" pitchFamily="2" charset="-78"/>
                        </a:rPr>
                        <a:t> سطح مالکیت مسکن نسبت به مساکن اجاره ای</a:t>
                      </a:r>
                      <a:endParaRPr lang="fa-IR" b="0" dirty="0">
                        <a:cs typeface="B Nazanin" panose="00000400000000000000" pitchFamily="2" charset="-78"/>
                      </a:endParaRPr>
                    </a:p>
                  </a:txBody>
                  <a:tcPr anchor="ctr">
                    <a:lnT w="28575" cap="flat" cmpd="sng" algn="ctr">
                      <a:solidFill>
                        <a:srgbClr val="FF0000"/>
                      </a:solidFill>
                      <a:prstDash val="lgDash"/>
                      <a:round/>
                      <a:headEnd type="none" w="med" len="med"/>
                      <a:tailEnd type="none" w="med" len="med"/>
                    </a:lnT>
                  </a:tcPr>
                </a:tc>
              </a:tr>
              <a:tr h="481542">
                <a:tc>
                  <a:txBody>
                    <a:bodyPr/>
                    <a:lstStyle/>
                    <a:p>
                      <a:pPr algn="ctr" rtl="1"/>
                      <a:r>
                        <a:rPr lang="fa-IR" b="0" dirty="0" smtClean="0">
                          <a:cs typeface="B Nazanin" panose="00000400000000000000" pitchFamily="2" charset="-78"/>
                        </a:rPr>
                        <a:t>3-بهبود کیفیت زندگی در </a:t>
                      </a:r>
                      <a:r>
                        <a:rPr lang="fa-IR" b="0" dirty="0" err="1" smtClean="0">
                          <a:cs typeface="B Nazanin" panose="00000400000000000000" pitchFamily="2" charset="-78"/>
                        </a:rPr>
                        <a:t>بروزویل</a:t>
                      </a:r>
                      <a:r>
                        <a:rPr lang="fa-IR" b="0" baseline="0" dirty="0" smtClean="0">
                          <a:cs typeface="B Nazanin" panose="00000400000000000000" pitchFamily="2" charset="-78"/>
                        </a:rPr>
                        <a:t> </a:t>
                      </a:r>
                      <a:endParaRPr lang="fa-IR" b="0" dirty="0">
                        <a:cs typeface="B Nazanin" panose="00000400000000000000" pitchFamily="2" charset="-78"/>
                      </a:endParaRPr>
                    </a:p>
                  </a:txBody>
                  <a:tcPr anchor="ctr"/>
                </a:tc>
              </a:tr>
              <a:tr h="481542">
                <a:tc>
                  <a:txBody>
                    <a:bodyPr/>
                    <a:lstStyle/>
                    <a:p>
                      <a:pPr algn="ctr" rtl="1"/>
                      <a:r>
                        <a:rPr lang="fa-IR" b="0" dirty="0" smtClean="0">
                          <a:cs typeface="B Nazanin" panose="00000400000000000000" pitchFamily="2" charset="-78"/>
                        </a:rPr>
                        <a:t>4- توجه به توریست و جهانگردی و اتصال آن با صنعت</a:t>
                      </a:r>
                      <a:endParaRPr lang="fa-IR" b="0" dirty="0">
                        <a:cs typeface="B Nazanin" panose="00000400000000000000" pitchFamily="2" charset="-78"/>
                      </a:endParaRPr>
                    </a:p>
                  </a:txBody>
                  <a:tcPr anchor="ctr"/>
                </a:tc>
              </a:tr>
              <a:tr h="481542">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b="0" dirty="0" smtClean="0">
                          <a:cs typeface="B Nazanin" panose="00000400000000000000" pitchFamily="2" charset="-78"/>
                        </a:rPr>
                        <a:t>5-بازسازی</a:t>
                      </a:r>
                      <a:r>
                        <a:rPr lang="fa-IR" b="0" baseline="0" dirty="0" smtClean="0">
                          <a:cs typeface="B Nazanin" panose="00000400000000000000" pitchFamily="2" charset="-78"/>
                        </a:rPr>
                        <a:t> و بهسازی وضعیت مسکن در محدوده طرح</a:t>
                      </a:r>
                      <a:endParaRPr lang="fa-IR" b="0" dirty="0" smtClean="0">
                        <a:cs typeface="B Nazanin" panose="00000400000000000000" pitchFamily="2" charset="-78"/>
                      </a:endParaRPr>
                    </a:p>
                  </a:txBody>
                  <a:tcPr anchor="ctr"/>
                </a:tc>
              </a:tr>
              <a:tr h="481542">
                <a:tc>
                  <a:txBody>
                    <a:bodyPr/>
                    <a:lstStyle/>
                    <a:p>
                      <a:pPr algn="ctr" rtl="1"/>
                      <a:r>
                        <a:rPr lang="fa-IR" b="0" dirty="0" smtClean="0">
                          <a:cs typeface="B Nazanin" panose="00000400000000000000" pitchFamily="2" charset="-78"/>
                        </a:rPr>
                        <a:t>6- انجام طرح به</a:t>
                      </a:r>
                      <a:r>
                        <a:rPr lang="fa-IR" b="0" baseline="0" dirty="0" smtClean="0">
                          <a:cs typeface="B Nazanin" panose="00000400000000000000" pitchFamily="2" charset="-78"/>
                        </a:rPr>
                        <a:t> وسیله برنامه ریزان ، نهاد های محلی و مشارکت مردمی</a:t>
                      </a:r>
                      <a:endParaRPr lang="fa-IR" b="0" dirty="0">
                        <a:cs typeface="B Nazanin" panose="00000400000000000000" pitchFamily="2" charset="-78"/>
                      </a:endParaRPr>
                    </a:p>
                  </a:txBody>
                  <a:tcPr anchor="ctr"/>
                </a:tc>
              </a:tr>
              <a:tr h="481542">
                <a:tc>
                  <a:txBody>
                    <a:bodyPr/>
                    <a:lstStyle/>
                    <a:p>
                      <a:pPr algn="ctr" rtl="1"/>
                      <a:r>
                        <a:rPr lang="fa-IR" b="0" dirty="0" smtClean="0">
                          <a:cs typeface="B Nazanin" panose="00000400000000000000" pitchFamily="2" charset="-78"/>
                        </a:rPr>
                        <a:t>7- بهبود</a:t>
                      </a:r>
                      <a:r>
                        <a:rPr lang="fa-IR" b="0" baseline="0" dirty="0" smtClean="0">
                          <a:cs typeface="B Nazanin" panose="00000400000000000000" pitchFamily="2" charset="-78"/>
                        </a:rPr>
                        <a:t> وضعیت اشتغال شهر</a:t>
                      </a:r>
                      <a:endParaRPr lang="fa-IR" b="0" dirty="0">
                        <a:cs typeface="B Nazanin" panose="00000400000000000000" pitchFamily="2" charset="-78"/>
                      </a:endParaRPr>
                    </a:p>
                  </a:txBody>
                  <a:tcPr anchor="ctr"/>
                </a:tc>
              </a:tr>
            </a:tbl>
          </a:graphicData>
        </a:graphic>
      </p:graphicFrame>
      <p:graphicFrame>
        <p:nvGraphicFramePr>
          <p:cNvPr id="14" name="Diagram 13"/>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77472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84172" y="779776"/>
            <a:ext cx="4007828" cy="477054"/>
          </a:xfrm>
          <a:prstGeom prst="rect">
            <a:avLst/>
          </a:prstGeom>
        </p:spPr>
        <p:txBody>
          <a:bodyPr wrap="none">
            <a:spAutoFit/>
          </a:bodyPr>
          <a:lstStyle/>
          <a:p>
            <a:pPr rtl="1"/>
            <a:r>
              <a:rPr lang="fa-IR" sz="2500" dirty="0" smtClean="0">
                <a:solidFill>
                  <a:schemeClr val="bg1"/>
                </a:solidFill>
                <a:cs typeface="Aban Bold" pitchFamily="2" charset="-78"/>
              </a:rPr>
              <a:t>اهداف عملیاتی و اهداف طراحی طرح</a:t>
            </a:r>
            <a:endParaRPr lang="en-US" sz="2500" dirty="0">
              <a:solidFill>
                <a:schemeClr val="bg1"/>
              </a:solidFill>
              <a:cs typeface="Aban Bold" pitchFamily="2" charset="-78"/>
            </a:endParaRPr>
          </a:p>
        </p:txBody>
      </p:sp>
      <p:sp>
        <p:nvSpPr>
          <p:cNvPr id="5" name="Content Placeholder 2"/>
          <p:cNvSpPr>
            <a:spLocks noGrp="1"/>
          </p:cNvSpPr>
          <p:nvPr>
            <p:ph idx="1"/>
          </p:nvPr>
        </p:nvSpPr>
        <p:spPr>
          <a:xfrm>
            <a:off x="601579" y="1528351"/>
            <a:ext cx="11102801" cy="5329649"/>
          </a:xfrm>
        </p:spPr>
        <p:txBody>
          <a:bodyPr/>
          <a:lstStyle/>
          <a:p>
            <a:pPr algn="r"/>
            <a:r>
              <a:rPr lang="fa-IR" sz="1800" dirty="0" smtClean="0">
                <a:solidFill>
                  <a:schemeClr val="tx1"/>
                </a:solidFill>
                <a:cs typeface="B Nazanin" panose="00000400000000000000" pitchFamily="2" charset="-78"/>
              </a:rPr>
              <a:t>اهداف عملیاتی مرتبط با موضوع تحقیق در طرح برونزویل عبارت اند از:</a:t>
            </a:r>
          </a:p>
          <a:p>
            <a:pPr algn="r"/>
            <a:r>
              <a:rPr lang="fa-IR" sz="1800" dirty="0" smtClean="0">
                <a:solidFill>
                  <a:schemeClr val="tx1"/>
                </a:solidFill>
                <a:cs typeface="B Nazanin" panose="00000400000000000000" pitchFamily="2" charset="-78"/>
              </a:rPr>
              <a:t>1- استفاده از طرح های شهری مناسبی جهت ایجاد یک محله با هویت برای شهروندان خود جهت سکونت بهتر آنان</a:t>
            </a:r>
          </a:p>
          <a:p>
            <a:pPr algn="r"/>
            <a:r>
              <a:rPr lang="fa-IR" sz="1800" dirty="0" smtClean="0">
                <a:solidFill>
                  <a:schemeClr val="tx1"/>
                </a:solidFill>
                <a:cs typeface="B Nazanin" panose="00000400000000000000" pitchFamily="2" charset="-78"/>
              </a:rPr>
              <a:t>2- مشارکت تمام افراد ذینفع در فرآیند طراحی</a:t>
            </a:r>
          </a:p>
          <a:p>
            <a:pPr algn="r"/>
            <a:r>
              <a:rPr lang="fa-IR" sz="1800" dirty="0">
                <a:solidFill>
                  <a:schemeClr val="tx1"/>
                </a:solidFill>
                <a:cs typeface="B Nazanin" panose="00000400000000000000" pitchFamily="2" charset="-78"/>
              </a:rPr>
              <a:t> </a:t>
            </a:r>
            <a:r>
              <a:rPr lang="fa-IR" sz="1800" dirty="0" smtClean="0">
                <a:solidFill>
                  <a:schemeClr val="tx1"/>
                </a:solidFill>
                <a:cs typeface="B Nazanin" panose="00000400000000000000" pitchFamily="2" charset="-78"/>
              </a:rPr>
              <a:t>همچنین اهداف طراحی عبارت اند از:</a:t>
            </a:r>
          </a:p>
          <a:p>
            <a:pPr algn="r"/>
            <a:r>
              <a:rPr lang="fa-IR" sz="1800" dirty="0" smtClean="0">
                <a:solidFill>
                  <a:schemeClr val="tx1"/>
                </a:solidFill>
                <a:cs typeface="B Nazanin" panose="00000400000000000000" pitchFamily="2" charset="-78"/>
              </a:rPr>
              <a:t>1- توجه توام به زیبایی و عملکرد در فرایند توسعه ای به سمت بازگشت تاریخ </a:t>
            </a:r>
          </a:p>
          <a:p>
            <a:pPr algn="r"/>
            <a:r>
              <a:rPr lang="fa-IR" sz="1800" dirty="0" smtClean="0">
                <a:solidFill>
                  <a:schemeClr val="tx1"/>
                </a:solidFill>
                <a:cs typeface="B Nazanin" panose="00000400000000000000" pitchFamily="2" charset="-78"/>
              </a:rPr>
              <a:t>2- تشویق به حفاظت از تاریخ اصیل توسط تمامی شهروندان</a:t>
            </a:r>
          </a:p>
          <a:p>
            <a:pPr algn="r"/>
            <a:r>
              <a:rPr lang="fa-IR" sz="1800" dirty="0" smtClean="0">
                <a:solidFill>
                  <a:schemeClr val="tx1"/>
                </a:solidFill>
                <a:cs typeface="B Nazanin" panose="00000400000000000000" pitchFamily="2" charset="-78"/>
              </a:rPr>
              <a:t>3- افزایش سطح فضای باز جهت برگزاری مراسم آیینی و...</a:t>
            </a:r>
          </a:p>
          <a:p>
            <a:pPr algn="r"/>
            <a:endParaRPr lang="fa-IR" sz="1800" dirty="0">
              <a:solidFill>
                <a:schemeClr val="tx1"/>
              </a:solidFill>
              <a:cs typeface="B Nazanin" panose="00000400000000000000" pitchFamily="2" charset="-78"/>
            </a:endParaRPr>
          </a:p>
          <a:p>
            <a:pPr algn="ctr"/>
            <a:endParaRPr lang="en-US" dirty="0"/>
          </a:p>
        </p:txBody>
      </p:sp>
      <p:graphicFrame>
        <p:nvGraphicFramePr>
          <p:cNvPr id="8" name="Diagram 7"/>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60886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06656" y="767744"/>
            <a:ext cx="4477508" cy="477054"/>
          </a:xfrm>
          <a:prstGeom prst="rect">
            <a:avLst/>
          </a:prstGeom>
        </p:spPr>
        <p:txBody>
          <a:bodyPr wrap="none">
            <a:spAutoFit/>
          </a:bodyPr>
          <a:lstStyle/>
          <a:p>
            <a:pPr rtl="1"/>
            <a:r>
              <a:rPr lang="fa-IR" sz="2500" dirty="0" smtClean="0">
                <a:solidFill>
                  <a:schemeClr val="bg1"/>
                </a:solidFill>
                <a:cs typeface="Aban Bold" pitchFamily="2" charset="-78"/>
              </a:rPr>
              <a:t>سیاست های انجام شده در محله برونزویل</a:t>
            </a:r>
            <a:endParaRPr lang="en-US" sz="2500" dirty="0">
              <a:solidFill>
                <a:schemeClr val="bg1"/>
              </a:solidFill>
              <a:cs typeface="Aban Bold" pitchFamily="2" charset="-78"/>
            </a:endParaRPr>
          </a:p>
        </p:txBody>
      </p:sp>
      <p:sp>
        <p:nvSpPr>
          <p:cNvPr id="5" name="Content Placeholder 2"/>
          <p:cNvSpPr>
            <a:spLocks noGrp="1"/>
          </p:cNvSpPr>
          <p:nvPr>
            <p:ph idx="1"/>
          </p:nvPr>
        </p:nvSpPr>
        <p:spPr>
          <a:xfrm>
            <a:off x="577516" y="1691375"/>
            <a:ext cx="11102801" cy="5329649"/>
          </a:xfrm>
        </p:spPr>
        <p:txBody>
          <a:bodyPr/>
          <a:lstStyle/>
          <a:p>
            <a:r>
              <a:rPr lang="fa-IR" sz="1800" dirty="0" smtClean="0">
                <a:solidFill>
                  <a:schemeClr val="tx1"/>
                </a:solidFill>
                <a:cs typeface="B Nazanin" panose="00000400000000000000" pitchFamily="2" charset="-78"/>
              </a:rPr>
              <a:t>اختصاص </a:t>
            </a:r>
            <a:r>
              <a:rPr lang="fa-IR" sz="1800" dirty="0">
                <a:solidFill>
                  <a:schemeClr val="tx1"/>
                </a:solidFill>
                <a:cs typeface="B Nazanin" panose="00000400000000000000" pitchFamily="2" charset="-78"/>
              </a:rPr>
              <a:t>پهنه ای در محله تحت عنوان پهنه تاریخی- در این قسمت خیابان مارتین </a:t>
            </a:r>
            <a:r>
              <a:rPr lang="fa-IR" sz="1800" dirty="0" err="1">
                <a:solidFill>
                  <a:schemeClr val="tx1"/>
                </a:solidFill>
                <a:cs typeface="B Nazanin" panose="00000400000000000000" pitchFamily="2" charset="-78"/>
              </a:rPr>
              <a:t>لوتر</a:t>
            </a:r>
            <a:r>
              <a:rPr lang="fa-IR" sz="1800" dirty="0">
                <a:solidFill>
                  <a:schemeClr val="tx1"/>
                </a:solidFill>
                <a:cs typeface="B Nazanin" panose="00000400000000000000" pitchFamily="2" charset="-78"/>
              </a:rPr>
              <a:t> و اراضی اطراف آن به عنوان پهنه تاریخی و اجرای طرح های بخصوص در این محدوده جهت نمایش تاریخ و گذشته محله و بازگشت تعلق خاطر به ساکنین این </a:t>
            </a:r>
            <a:r>
              <a:rPr lang="fa-IR" sz="1800" dirty="0" smtClean="0">
                <a:solidFill>
                  <a:schemeClr val="tx1"/>
                </a:solidFill>
                <a:cs typeface="B Nazanin" panose="00000400000000000000" pitchFamily="2" charset="-78"/>
              </a:rPr>
              <a:t>محله</a:t>
            </a:r>
          </a:p>
          <a:p>
            <a:pPr algn="r"/>
            <a:endParaRPr lang="fa-IR" sz="1800" dirty="0" smtClean="0">
              <a:solidFill>
                <a:schemeClr val="tx1"/>
              </a:solidFill>
              <a:cs typeface="B Nazanin" panose="00000400000000000000" pitchFamily="2" charset="-78"/>
            </a:endParaRPr>
          </a:p>
        </p:txBody>
      </p:sp>
      <p:sp>
        <p:nvSpPr>
          <p:cNvPr id="6" name="Rectangle 5"/>
          <p:cNvSpPr/>
          <p:nvPr/>
        </p:nvSpPr>
        <p:spPr>
          <a:xfrm>
            <a:off x="2249906" y="3935863"/>
            <a:ext cx="6390570" cy="840674"/>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3000">
                <a:solidFill>
                  <a:schemeClr val="tx1"/>
                </a:solidFill>
                <a:cs typeface="B Nazanin" panose="00000400000000000000" pitchFamily="2" charset="-78"/>
              </a:rPr>
              <a:t>اجرای 8 پروژه </a:t>
            </a:r>
            <a:r>
              <a:rPr lang="fa-IR" sz="3000" smtClean="0">
                <a:solidFill>
                  <a:schemeClr val="tx1"/>
                </a:solidFill>
                <a:cs typeface="B Nazanin" panose="00000400000000000000" pitchFamily="2" charset="-78"/>
              </a:rPr>
              <a:t>در جهت بازگشت حس تعلق به مکان</a:t>
            </a:r>
            <a:endParaRPr lang="en-US" sz="3000" dirty="0">
              <a:solidFill>
                <a:schemeClr val="tx1"/>
              </a:solidFill>
              <a:cs typeface="B Nazanin" panose="00000400000000000000" pitchFamily="2" charset="-78"/>
            </a:endParaRPr>
          </a:p>
        </p:txBody>
      </p:sp>
      <p:graphicFrame>
        <p:nvGraphicFramePr>
          <p:cNvPr id="9" name="Diagram 8"/>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01134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18098" y="779775"/>
            <a:ext cx="2585964" cy="477054"/>
          </a:xfrm>
          <a:prstGeom prst="rect">
            <a:avLst/>
          </a:prstGeom>
        </p:spPr>
        <p:txBody>
          <a:bodyPr wrap="none">
            <a:spAutoFit/>
          </a:bodyPr>
          <a:lstStyle/>
          <a:p>
            <a:pPr rtl="1"/>
            <a:r>
              <a:rPr lang="fa-IR" sz="2500" dirty="0" smtClean="0">
                <a:solidFill>
                  <a:schemeClr val="bg1"/>
                </a:solidFill>
                <a:cs typeface="Aban Bold" pitchFamily="2" charset="-78"/>
              </a:rPr>
              <a:t>پروژه بلوار مارتین </a:t>
            </a:r>
            <a:r>
              <a:rPr lang="fa-IR" sz="2500" dirty="0" err="1" smtClean="0">
                <a:solidFill>
                  <a:schemeClr val="bg1"/>
                </a:solidFill>
                <a:cs typeface="Aban Bold" pitchFamily="2" charset="-78"/>
              </a:rPr>
              <a:t>لوتر</a:t>
            </a:r>
            <a:endParaRPr lang="en-US" sz="2500" dirty="0">
              <a:solidFill>
                <a:schemeClr val="bg1"/>
              </a:solidFill>
              <a:cs typeface="Aban Bold" pitchFamily="2" charset="-78"/>
            </a:endParaRPr>
          </a:p>
        </p:txBody>
      </p:sp>
      <p:sp>
        <p:nvSpPr>
          <p:cNvPr id="5" name="Rectangle 4"/>
          <p:cNvSpPr/>
          <p:nvPr/>
        </p:nvSpPr>
        <p:spPr>
          <a:xfrm>
            <a:off x="1167064" y="1902527"/>
            <a:ext cx="10180588" cy="708326"/>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جهت یاد آوری نام وی به عنوان ستون فقرات محله و پیوند دهنده محله با محلات مجاور قرار گرفت.</a:t>
            </a:r>
            <a:endParaRPr lang="en-US" sz="2200" dirty="0">
              <a:solidFill>
                <a:schemeClr val="tx1"/>
              </a:solidFill>
              <a:cs typeface="B Nazanin" panose="00000400000000000000" pitchFamily="2" charset="-78"/>
            </a:endParaRPr>
          </a:p>
        </p:txBody>
      </p:sp>
      <p:sp>
        <p:nvSpPr>
          <p:cNvPr id="6" name="Rectangle 5"/>
          <p:cNvSpPr/>
          <p:nvPr/>
        </p:nvSpPr>
        <p:spPr>
          <a:xfrm>
            <a:off x="6087978" y="2788853"/>
            <a:ext cx="5259673" cy="708326"/>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ساختمان های عمومی به دور آن جمع شدند.</a:t>
            </a:r>
            <a:endParaRPr lang="en-US" sz="2200" dirty="0">
              <a:solidFill>
                <a:schemeClr val="tx1"/>
              </a:solidFill>
              <a:cs typeface="B Nazanin" panose="00000400000000000000" pitchFamily="2" charset="-78"/>
            </a:endParaRPr>
          </a:p>
        </p:txBody>
      </p:sp>
      <p:sp>
        <p:nvSpPr>
          <p:cNvPr id="7" name="Rectangle 6"/>
          <p:cNvSpPr/>
          <p:nvPr/>
        </p:nvSpPr>
        <p:spPr>
          <a:xfrm>
            <a:off x="1167064" y="2788853"/>
            <a:ext cx="4726271" cy="708326"/>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000" dirty="0" smtClean="0">
                <a:solidFill>
                  <a:schemeClr val="tx1"/>
                </a:solidFill>
                <a:cs typeface="B Nazanin" panose="00000400000000000000" pitchFamily="2" charset="-78"/>
              </a:rPr>
              <a:t>المان های تاریخی در مکان های مختلف بلوار جانمایی شد.</a:t>
            </a:r>
            <a:endParaRPr lang="en-US" sz="2000" dirty="0">
              <a:solidFill>
                <a:schemeClr val="tx1"/>
              </a:solidFill>
              <a:cs typeface="B Nazanin" panose="00000400000000000000" pitchFamily="2" charset="-78"/>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487" y="3675179"/>
            <a:ext cx="4762500" cy="2886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rotWithShape="1">
          <a:blip r:embed="rId3"/>
          <a:srcRect l="25526" t="22369" r="25372" b="12994"/>
          <a:stretch/>
        </p:blipFill>
        <p:spPr>
          <a:xfrm>
            <a:off x="6672767" y="3675179"/>
            <a:ext cx="4054960" cy="30011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11" name="Diagram 10"/>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96229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71550" y="803839"/>
            <a:ext cx="2459328" cy="477054"/>
          </a:xfrm>
          <a:prstGeom prst="rect">
            <a:avLst/>
          </a:prstGeom>
        </p:spPr>
        <p:txBody>
          <a:bodyPr wrap="none">
            <a:spAutoFit/>
          </a:bodyPr>
          <a:lstStyle/>
          <a:p>
            <a:pPr rtl="1"/>
            <a:r>
              <a:rPr lang="fa-IR" sz="2500" dirty="0" smtClean="0">
                <a:solidFill>
                  <a:schemeClr val="bg1"/>
                </a:solidFill>
                <a:cs typeface="Aban Bold" pitchFamily="2" charset="-78"/>
              </a:rPr>
              <a:t>مجسمه برنزی مهاجرت</a:t>
            </a:r>
            <a:endParaRPr lang="en-US" sz="2500" dirty="0">
              <a:solidFill>
                <a:schemeClr val="bg1"/>
              </a:solidFill>
              <a:cs typeface="Aban Bold" pitchFamily="2" charset="-78"/>
            </a:endParaRPr>
          </a:p>
        </p:txBody>
      </p:sp>
      <p:sp>
        <p:nvSpPr>
          <p:cNvPr id="5" name="Rectangle 4"/>
          <p:cNvSpPr/>
          <p:nvPr/>
        </p:nvSpPr>
        <p:spPr>
          <a:xfrm>
            <a:off x="4054641" y="1794242"/>
            <a:ext cx="4188863" cy="720357"/>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یاد آور مهاجرت بزرگ سیاه پوستان از محله</a:t>
            </a:r>
            <a:endParaRPr lang="en-US" sz="2200" dirty="0">
              <a:solidFill>
                <a:schemeClr val="tx1"/>
              </a:solidFill>
              <a:cs typeface="B Nazanin"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9803" y="3330172"/>
            <a:ext cx="4910988" cy="23487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499" y="2755514"/>
            <a:ext cx="4825900" cy="32333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9" name="Diagram 8"/>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662302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16719" y="767744"/>
            <a:ext cx="2069797" cy="477054"/>
          </a:xfrm>
          <a:prstGeom prst="rect">
            <a:avLst/>
          </a:prstGeom>
        </p:spPr>
        <p:txBody>
          <a:bodyPr wrap="none">
            <a:spAutoFit/>
          </a:bodyPr>
          <a:lstStyle/>
          <a:p>
            <a:pPr rtl="1"/>
            <a:r>
              <a:rPr lang="fa-IR" sz="2500" dirty="0" smtClean="0">
                <a:solidFill>
                  <a:schemeClr val="bg1"/>
                </a:solidFill>
                <a:cs typeface="Aban Bold" pitchFamily="2" charset="-78"/>
              </a:rPr>
              <a:t>نقشه برنزی منطقه</a:t>
            </a:r>
            <a:endParaRPr lang="en-US" sz="2500" dirty="0">
              <a:solidFill>
                <a:schemeClr val="bg1"/>
              </a:solidFill>
              <a:cs typeface="Aban Bold" pitchFamily="2" charset="-78"/>
            </a:endParaRPr>
          </a:p>
        </p:txBody>
      </p:sp>
      <p:sp>
        <p:nvSpPr>
          <p:cNvPr id="5" name="Rectangle 4"/>
          <p:cNvSpPr/>
          <p:nvPr/>
        </p:nvSpPr>
        <p:spPr>
          <a:xfrm>
            <a:off x="3657601" y="1794242"/>
            <a:ext cx="4585904"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نمایش نقاط تاریخی مهم در محله در معرض عموم</a:t>
            </a:r>
            <a:endParaRPr lang="en-US" sz="2200" dirty="0">
              <a:solidFill>
                <a:schemeClr val="tx1"/>
              </a:solidFill>
              <a:cs typeface="B Nazanin"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255" y="2923673"/>
            <a:ext cx="6182894" cy="36094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801" y="3178841"/>
            <a:ext cx="3985516" cy="29852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aphicFrame>
        <p:nvGraphicFramePr>
          <p:cNvPr id="9" name="Diagram 8"/>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57563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84372" y="779775"/>
            <a:ext cx="2064989" cy="477054"/>
          </a:xfrm>
          <a:prstGeom prst="rect">
            <a:avLst/>
          </a:prstGeom>
        </p:spPr>
        <p:txBody>
          <a:bodyPr wrap="none">
            <a:spAutoFit/>
          </a:bodyPr>
          <a:lstStyle/>
          <a:p>
            <a:pPr rtl="1"/>
            <a:r>
              <a:rPr lang="fa-IR" sz="2500" dirty="0" smtClean="0">
                <a:solidFill>
                  <a:schemeClr val="bg1"/>
                </a:solidFill>
                <a:cs typeface="Aban Bold" pitchFamily="2" charset="-78"/>
              </a:rPr>
              <a:t>چشم بر دیوار شهر</a:t>
            </a:r>
            <a:endParaRPr lang="en-US" sz="2500" dirty="0">
              <a:solidFill>
                <a:schemeClr val="bg1"/>
              </a:solidFill>
              <a:cs typeface="Aban Bold" pitchFamily="2" charset="-78"/>
            </a:endParaRPr>
          </a:p>
        </p:txBody>
      </p:sp>
      <p:sp>
        <p:nvSpPr>
          <p:cNvPr id="5" name="Rectangle 4"/>
          <p:cNvSpPr/>
          <p:nvPr/>
        </p:nvSpPr>
        <p:spPr>
          <a:xfrm>
            <a:off x="749239" y="1730074"/>
            <a:ext cx="10067627"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زیباسازی لبه ها و دیوارهای رها شده با آثار هنرمندان و افراد محلی و استفاده از شخصیت و رویدادهای مهم شهر </a:t>
            </a:r>
            <a:endParaRPr lang="en-US" sz="2200" dirty="0">
              <a:solidFill>
                <a:schemeClr val="tx1"/>
              </a:solidFill>
              <a:cs typeface="B Nazanin" panose="00000400000000000000" pitchFamily="2" charset="-78"/>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331" y="2674294"/>
            <a:ext cx="4198128" cy="393700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2541889"/>
            <a:ext cx="6464324" cy="4201811"/>
          </a:xfrm>
          <a:prstGeom prst="rect">
            <a:avLst/>
          </a:prstGeom>
        </p:spPr>
      </p:pic>
      <p:graphicFrame>
        <p:nvGraphicFramePr>
          <p:cNvPr id="14" name="Diagram 13"/>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818257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879" y="221915"/>
            <a:ext cx="7123884" cy="400718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1792" y="3475371"/>
            <a:ext cx="4894129" cy="311592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3350" y="221915"/>
            <a:ext cx="4057651" cy="3043238"/>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624" y="3543424"/>
            <a:ext cx="3973095" cy="2979821"/>
          </a:xfrm>
          <a:prstGeom prst="rect">
            <a:avLst/>
          </a:prstGeom>
        </p:spPr>
      </p:pic>
    </p:spTree>
    <p:extLst>
      <p:ext uri="{BB962C8B-B14F-4D97-AF65-F5344CB8AC3E}">
        <p14:creationId xmlns:p14="http://schemas.microsoft.com/office/powerpoint/2010/main" val="24350404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62900" y="2042126"/>
            <a:ext cx="2853966"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پرتره های شیکاگو</a:t>
            </a:r>
            <a:endParaRPr lang="en-US" sz="2200" dirty="0">
              <a:solidFill>
                <a:schemeClr val="tx1"/>
              </a:solidFill>
              <a:cs typeface="B Nazanin" panose="00000400000000000000" pitchFamily="2" charset="-78"/>
            </a:endParaRPr>
          </a:p>
        </p:txBody>
      </p:sp>
      <p:sp>
        <p:nvSpPr>
          <p:cNvPr id="5" name="Rectangle 4"/>
          <p:cNvSpPr/>
          <p:nvPr/>
        </p:nvSpPr>
        <p:spPr>
          <a:xfrm>
            <a:off x="8908072" y="805175"/>
            <a:ext cx="2948243" cy="477054"/>
          </a:xfrm>
          <a:prstGeom prst="rect">
            <a:avLst/>
          </a:prstGeom>
        </p:spPr>
        <p:txBody>
          <a:bodyPr wrap="none">
            <a:spAutoFit/>
          </a:bodyPr>
          <a:lstStyle/>
          <a:p>
            <a:pPr rtl="1"/>
            <a:r>
              <a:rPr lang="fa-IR" sz="2500" dirty="0" smtClean="0">
                <a:solidFill>
                  <a:schemeClr val="bg1"/>
                </a:solidFill>
                <a:cs typeface="Aban Bold" pitchFamily="2" charset="-78"/>
              </a:rPr>
              <a:t>سایر پروژه های انجام شده</a:t>
            </a:r>
            <a:endParaRPr lang="en-US" sz="2500" dirty="0">
              <a:solidFill>
                <a:schemeClr val="bg1"/>
              </a:solidFill>
              <a:cs typeface="Aban Bold" pitchFamily="2" charset="-78"/>
            </a:endParaRPr>
          </a:p>
        </p:txBody>
      </p:sp>
      <p:sp>
        <p:nvSpPr>
          <p:cNvPr id="6" name="Rectangle 5"/>
          <p:cNvSpPr/>
          <p:nvPr/>
        </p:nvSpPr>
        <p:spPr>
          <a:xfrm>
            <a:off x="4711700" y="2042126"/>
            <a:ext cx="2419293"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برنامه امید</a:t>
            </a:r>
            <a:endParaRPr lang="en-US" sz="2200" dirty="0">
              <a:solidFill>
                <a:schemeClr val="tx1"/>
              </a:solidFill>
              <a:cs typeface="B Nazanin" panose="00000400000000000000" pitchFamily="2" charset="-78"/>
            </a:endParaRPr>
          </a:p>
        </p:txBody>
      </p:sp>
      <p:sp>
        <p:nvSpPr>
          <p:cNvPr id="7" name="Rectangle 6"/>
          <p:cNvSpPr/>
          <p:nvPr/>
        </p:nvSpPr>
        <p:spPr>
          <a:xfrm>
            <a:off x="838200" y="2042126"/>
            <a:ext cx="3234966"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برگزاری جشن های آیینی خیابانی</a:t>
            </a:r>
            <a:endParaRPr lang="en-US" sz="2200" dirty="0">
              <a:solidFill>
                <a:schemeClr val="tx1"/>
              </a:solidFill>
              <a:cs typeface="B Nazanin" panose="00000400000000000000" pitchFamily="2" charset="-78"/>
            </a:endParaRPr>
          </a:p>
        </p:txBody>
      </p:sp>
      <p:sp>
        <p:nvSpPr>
          <p:cNvPr id="8" name="Rectangle 7"/>
          <p:cNvSpPr/>
          <p:nvPr/>
        </p:nvSpPr>
        <p:spPr>
          <a:xfrm>
            <a:off x="6090439" y="3798666"/>
            <a:ext cx="5635266"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برگزاری کنسرت های محلی و قدیمی در مکان های تعیین شده</a:t>
            </a:r>
            <a:endParaRPr lang="en-US" sz="2200" dirty="0">
              <a:solidFill>
                <a:schemeClr val="tx1"/>
              </a:solidFill>
              <a:cs typeface="B Nazanin" panose="00000400000000000000" pitchFamily="2" charset="-78"/>
            </a:endParaRPr>
          </a:p>
        </p:txBody>
      </p:sp>
      <p:sp>
        <p:nvSpPr>
          <p:cNvPr id="9" name="Rectangle 8"/>
          <p:cNvSpPr/>
          <p:nvPr/>
        </p:nvSpPr>
        <p:spPr>
          <a:xfrm>
            <a:off x="2629588" y="5494721"/>
            <a:ext cx="5635266"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بازسازی و بهسازی نمای ساختمان های قدیمی و تاریخی</a:t>
            </a:r>
            <a:endParaRPr lang="en-US" sz="2200" dirty="0">
              <a:solidFill>
                <a:schemeClr val="tx1"/>
              </a:solidFill>
              <a:cs typeface="B Nazanin" panose="00000400000000000000" pitchFamily="2" charset="-78"/>
            </a:endParaRPr>
          </a:p>
        </p:txBody>
      </p:sp>
      <p:sp>
        <p:nvSpPr>
          <p:cNvPr id="10" name="Rectangle 9"/>
          <p:cNvSpPr/>
          <p:nvPr/>
        </p:nvSpPr>
        <p:spPr>
          <a:xfrm>
            <a:off x="219793" y="3798666"/>
            <a:ext cx="4801979"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استقرار مجسمه های افراد تاثیر گذار در تاریخ شیکاگو</a:t>
            </a:r>
            <a:endParaRPr lang="en-US" sz="2200" dirty="0">
              <a:solidFill>
                <a:schemeClr val="tx1"/>
              </a:solidFill>
              <a:cs typeface="B Nazanin" panose="00000400000000000000" pitchFamily="2" charset="-78"/>
            </a:endParaRPr>
          </a:p>
        </p:txBody>
      </p:sp>
      <p:graphicFrame>
        <p:nvGraphicFramePr>
          <p:cNvPr id="11" name="Diagram 10"/>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372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56244" y="633482"/>
            <a:ext cx="1880643" cy="630942"/>
          </a:xfrm>
          <a:prstGeom prst="rect">
            <a:avLst/>
          </a:prstGeom>
        </p:spPr>
        <p:txBody>
          <a:bodyPr wrap="none">
            <a:spAutoFit/>
          </a:bodyPr>
          <a:lstStyle/>
          <a:p>
            <a:pPr lvl="0" rtl="1"/>
            <a:r>
              <a:rPr lang="fa-IR" sz="3500" dirty="0" smtClean="0">
                <a:solidFill>
                  <a:schemeClr val="bg1"/>
                </a:solidFill>
                <a:cs typeface="Aban Bold" pitchFamily="2" charset="-78"/>
              </a:rPr>
              <a:t>مبانی نظری</a:t>
            </a:r>
            <a:endParaRPr lang="fa-IR" sz="3500" dirty="0">
              <a:solidFill>
                <a:schemeClr val="bg1"/>
              </a:solidFill>
              <a:cs typeface="Aban Bold" pitchFamily="2" charset="-78"/>
            </a:endParaRPr>
          </a:p>
        </p:txBody>
      </p:sp>
      <p:sp>
        <p:nvSpPr>
          <p:cNvPr id="5" name="Content Placeholder 2"/>
          <p:cNvSpPr>
            <a:spLocks noGrp="1"/>
          </p:cNvSpPr>
          <p:nvPr>
            <p:ph idx="1"/>
          </p:nvPr>
        </p:nvSpPr>
        <p:spPr>
          <a:xfrm>
            <a:off x="938463" y="1847769"/>
            <a:ext cx="10874202" cy="3566442"/>
          </a:xfrm>
        </p:spPr>
        <p:txBody>
          <a:bodyPr/>
          <a:lstStyle/>
          <a:p>
            <a:pPr algn="r"/>
            <a:r>
              <a:rPr lang="fa-IR" sz="1900" dirty="0" smtClean="0">
                <a:solidFill>
                  <a:schemeClr val="tx1"/>
                </a:solidFill>
                <a:cs typeface="Aban Light" pitchFamily="2" charset="-78"/>
              </a:rPr>
              <a:t>معنا و مفهوم حس تعلق:</a:t>
            </a:r>
          </a:p>
          <a:p>
            <a:pPr algn="just"/>
            <a:r>
              <a:rPr lang="fa-IR" sz="1600" dirty="0" smtClean="0">
                <a:solidFill>
                  <a:schemeClr val="tx1"/>
                </a:solidFill>
                <a:cs typeface="Aban Light" pitchFamily="2" charset="-78"/>
              </a:rPr>
              <a:t>به منظور بررسی ابعاد مختلف علمی و ماهیتی  حس تعلق محیطی و بر اساس روش پژوهش شناختی در ابتدا به تحلیل رویکردهای شناختی حس تعلق می پردازیم و معنا و مفهوم حس تعلق را از دیدگاه آن ها بررسی می کنیم. </a:t>
            </a:r>
          </a:p>
          <a:p>
            <a:pPr algn="r"/>
            <a:endParaRPr lang="fa-IR" dirty="0"/>
          </a:p>
          <a:p>
            <a:pPr algn="r"/>
            <a:endParaRPr lang="fa-IR" dirty="0" smtClean="0"/>
          </a:p>
          <a:p>
            <a:pPr algn="r"/>
            <a:endParaRPr lang="fa-IR" dirty="0" smtClean="0"/>
          </a:p>
          <a:p>
            <a:pPr algn="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949523139"/>
              </p:ext>
            </p:extLst>
          </p:nvPr>
        </p:nvGraphicFramePr>
        <p:xfrm>
          <a:off x="1360058" y="4259621"/>
          <a:ext cx="9384633" cy="1154590"/>
        </p:xfrm>
        <a:graphic>
          <a:graphicData uri="http://schemas.openxmlformats.org/drawingml/2006/table">
            <a:tbl>
              <a:tblPr firstRow="1" bandRow="1">
                <a:tableStyleId>{616DA210-FB5B-4158-B5E0-FEB733F419BA}</a:tableStyleId>
              </a:tblPr>
              <a:tblGrid>
                <a:gridCol w="3128211"/>
                <a:gridCol w="4262188"/>
                <a:gridCol w="1994234"/>
              </a:tblGrid>
              <a:tr h="577295">
                <a:tc>
                  <a:txBody>
                    <a:bodyPr/>
                    <a:lstStyle/>
                    <a:p>
                      <a:pPr algn="ctr"/>
                      <a:r>
                        <a:rPr lang="fa-IR" sz="1800" dirty="0" smtClean="0">
                          <a:cs typeface="B Nazanin" panose="00000400000000000000" pitchFamily="2" charset="-78"/>
                        </a:rPr>
                        <a:t>مفروضات هستی شناختی</a:t>
                      </a:r>
                      <a:endParaRPr lang="en-US" sz="1800" dirty="0">
                        <a:solidFill>
                          <a:schemeClr val="tx1"/>
                        </a:solidFill>
                        <a:cs typeface="B Nazanin" panose="00000400000000000000" pitchFamily="2" charset="-78"/>
                      </a:endParaRPr>
                    </a:p>
                  </a:txBody>
                  <a:tcPr anchor="ctr"/>
                </a:tc>
                <a:tc>
                  <a:txBody>
                    <a:bodyPr/>
                    <a:lstStyle/>
                    <a:p>
                      <a:pPr algn="ctr"/>
                      <a:r>
                        <a:rPr lang="fa-IR" sz="1800" dirty="0" smtClean="0">
                          <a:cs typeface="B Nazanin" panose="00000400000000000000" pitchFamily="2" charset="-78"/>
                        </a:rPr>
                        <a:t>مفروضات</a:t>
                      </a:r>
                      <a:r>
                        <a:rPr lang="fa-IR" sz="1800" baseline="0" dirty="0" smtClean="0">
                          <a:cs typeface="B Nazanin" panose="00000400000000000000" pitchFamily="2" charset="-78"/>
                        </a:rPr>
                        <a:t> معرفت شناختی</a:t>
                      </a:r>
                      <a:endParaRPr lang="en-US" sz="1800" dirty="0">
                        <a:solidFill>
                          <a:schemeClr val="tx1"/>
                        </a:solidFill>
                        <a:cs typeface="B Nazanin" panose="00000400000000000000" pitchFamily="2" charset="-78"/>
                      </a:endParaRPr>
                    </a:p>
                  </a:txBody>
                  <a:tcPr anchor="ctr"/>
                </a:tc>
                <a:tc>
                  <a:txBody>
                    <a:bodyPr/>
                    <a:lstStyle/>
                    <a:p>
                      <a:pPr algn="ctr"/>
                      <a:r>
                        <a:rPr lang="fa-IR" sz="1800" dirty="0" smtClean="0">
                          <a:cs typeface="B Nazanin" panose="00000400000000000000" pitchFamily="2" charset="-78"/>
                        </a:rPr>
                        <a:t>ابعاد/مفروضات</a:t>
                      </a:r>
                      <a:endParaRPr lang="en-US" sz="1800" b="0" dirty="0">
                        <a:solidFill>
                          <a:schemeClr val="tx1"/>
                        </a:solidFill>
                        <a:cs typeface="B Nazanin" panose="00000400000000000000" pitchFamily="2" charset="-78"/>
                      </a:endParaRPr>
                    </a:p>
                  </a:txBody>
                  <a:tcPr anchor="ctr"/>
                </a:tc>
              </a:tr>
              <a:tr h="577295">
                <a:tc>
                  <a:txBody>
                    <a:bodyPr/>
                    <a:lstStyle/>
                    <a:p>
                      <a:pPr algn="ctr"/>
                      <a:r>
                        <a:rPr lang="fa-IR" sz="1800" dirty="0" smtClean="0">
                          <a:cs typeface="B Nazanin" panose="00000400000000000000" pitchFamily="2" charset="-78"/>
                        </a:rPr>
                        <a:t>ماهیت حس تعلق از ابعاد انسانی</a:t>
                      </a:r>
                      <a:endParaRPr lang="en-US" sz="1800" dirty="0">
                        <a:cs typeface="B Nazanin" panose="00000400000000000000" pitchFamily="2" charset="-78"/>
                      </a:endParaRPr>
                    </a:p>
                  </a:txBody>
                  <a:tcPr anchor="ctr"/>
                </a:tc>
                <a:tc>
                  <a:txBody>
                    <a:bodyPr/>
                    <a:lstStyle/>
                    <a:p>
                      <a:pPr algn="ctr"/>
                      <a:r>
                        <a:rPr lang="fa-IR" sz="1800" dirty="0" smtClean="0">
                          <a:cs typeface="B Nazanin" panose="00000400000000000000" pitchFamily="2" charset="-78"/>
                        </a:rPr>
                        <a:t>رابطه حس تعلق و جنبه های شناختی انسانی</a:t>
                      </a:r>
                      <a:endParaRPr lang="en-US" sz="1800" dirty="0">
                        <a:cs typeface="B Nazanin" panose="00000400000000000000" pitchFamily="2" charset="-78"/>
                      </a:endParaRPr>
                    </a:p>
                  </a:txBody>
                  <a:tcPr anchor="ctr"/>
                </a:tc>
                <a:tc>
                  <a:txBody>
                    <a:bodyPr/>
                    <a:lstStyle/>
                    <a:p>
                      <a:pPr algn="ctr"/>
                      <a:r>
                        <a:rPr lang="fa-IR" sz="1800" dirty="0" smtClean="0">
                          <a:cs typeface="B Nazanin" panose="00000400000000000000" pitchFamily="2" charset="-78"/>
                        </a:rPr>
                        <a:t>کمی و کیفی</a:t>
                      </a:r>
                      <a:endParaRPr lang="en-US" sz="1800" dirty="0">
                        <a:cs typeface="B Nazanin" panose="00000400000000000000" pitchFamily="2" charset="-78"/>
                      </a:endParaRPr>
                    </a:p>
                  </a:txBody>
                  <a:tcPr anchor="ctr"/>
                </a:tc>
              </a:tr>
            </a:tbl>
          </a:graphicData>
        </a:graphic>
      </p:graphicFrame>
      <p:graphicFrame>
        <p:nvGraphicFramePr>
          <p:cNvPr id="10" name="Diagram 9"/>
          <p:cNvGraphicFramePr/>
          <p:nvPr>
            <p:extLst>
              <p:ext uri="{D42A27DB-BD31-4B8C-83A1-F6EECF244321}">
                <p14:modId xmlns:p14="http://schemas.microsoft.com/office/powerpoint/2010/main" val="4236403476"/>
              </p:ext>
            </p:extLst>
          </p:nvPr>
        </p:nvGraphicFramePr>
        <p:xfrm>
          <a:off x="0" y="92062"/>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7065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479572" y="792475"/>
            <a:ext cx="2363147" cy="477054"/>
          </a:xfrm>
          <a:prstGeom prst="rect">
            <a:avLst/>
          </a:prstGeom>
        </p:spPr>
        <p:txBody>
          <a:bodyPr wrap="none">
            <a:spAutoFit/>
          </a:bodyPr>
          <a:lstStyle/>
          <a:p>
            <a:pPr rtl="1"/>
            <a:r>
              <a:rPr lang="fa-IR" sz="2500" dirty="0" smtClean="0">
                <a:solidFill>
                  <a:schemeClr val="bg1"/>
                </a:solidFill>
                <a:cs typeface="Aban Bold" pitchFamily="2" charset="-78"/>
              </a:rPr>
              <a:t>نتیجه گیری نمونه اول</a:t>
            </a:r>
            <a:endParaRPr lang="en-US" sz="2500" dirty="0">
              <a:solidFill>
                <a:schemeClr val="bg1"/>
              </a:solidFill>
              <a:cs typeface="Aban Bold" pitchFamily="2" charset="-78"/>
            </a:endParaRPr>
          </a:p>
        </p:txBody>
      </p:sp>
      <p:sp>
        <p:nvSpPr>
          <p:cNvPr id="4" name="Rectangle 3"/>
          <p:cNvSpPr/>
          <p:nvPr/>
        </p:nvSpPr>
        <p:spPr>
          <a:xfrm>
            <a:off x="7239789" y="1826226"/>
            <a:ext cx="4479566"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درگیر شدن شهروندان در پروژه بازسازی محله</a:t>
            </a:r>
            <a:endParaRPr lang="en-US" sz="2200" dirty="0">
              <a:solidFill>
                <a:schemeClr val="tx1"/>
              </a:solidFill>
              <a:cs typeface="B Nazanin" panose="00000400000000000000" pitchFamily="2" charset="-78"/>
            </a:endParaRPr>
          </a:p>
        </p:txBody>
      </p:sp>
      <p:sp>
        <p:nvSpPr>
          <p:cNvPr id="5" name="Left Arrow 4"/>
          <p:cNvSpPr/>
          <p:nvPr/>
        </p:nvSpPr>
        <p:spPr>
          <a:xfrm>
            <a:off x="6490489" y="1992228"/>
            <a:ext cx="749300" cy="342900"/>
          </a:xfrm>
          <a:prstGeom prst="leftArrow">
            <a:avLst/>
          </a:prstGeom>
          <a:ln w="28575"/>
        </p:spPr>
        <p:style>
          <a:lnRef idx="2">
            <a:schemeClr val="accent2"/>
          </a:lnRef>
          <a:fillRef idx="1">
            <a:schemeClr val="lt1"/>
          </a:fillRef>
          <a:effectRef idx="0">
            <a:schemeClr val="accent2"/>
          </a:effectRef>
          <a:fontRef idx="minor">
            <a:schemeClr val="dk1"/>
          </a:fontRef>
        </p:style>
        <p:txBody>
          <a:bodyPr rtlCol="1" anchor="ctr"/>
          <a:lstStyle/>
          <a:p>
            <a:pPr algn="ctr"/>
            <a:endParaRPr lang="fa-IR"/>
          </a:p>
        </p:txBody>
      </p:sp>
      <p:sp>
        <p:nvSpPr>
          <p:cNvPr id="6" name="Rectangle 5"/>
          <p:cNvSpPr/>
          <p:nvPr/>
        </p:nvSpPr>
        <p:spPr>
          <a:xfrm>
            <a:off x="1270000" y="1851625"/>
            <a:ext cx="5077255"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بالارفتن حس تعلق خاطر شهروندان نسبت به محله خود</a:t>
            </a:r>
            <a:endParaRPr lang="en-US" sz="2200" dirty="0">
              <a:solidFill>
                <a:schemeClr val="tx1"/>
              </a:solidFill>
              <a:cs typeface="B Nazanin" panose="00000400000000000000" pitchFamily="2" charset="-78"/>
            </a:endParaRPr>
          </a:p>
        </p:txBody>
      </p:sp>
      <p:sp>
        <p:nvSpPr>
          <p:cNvPr id="7" name="Rectangle 6"/>
          <p:cNvSpPr/>
          <p:nvPr/>
        </p:nvSpPr>
        <p:spPr>
          <a:xfrm>
            <a:off x="1098549" y="3375625"/>
            <a:ext cx="6141240" cy="624105"/>
          </a:xfrm>
          <a:prstGeom prst="rect">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fa-IR" sz="2200" dirty="0" smtClean="0">
                <a:solidFill>
                  <a:schemeClr val="tx1"/>
                </a:solidFill>
                <a:cs typeface="B Nazanin" panose="00000400000000000000" pitchFamily="2" charset="-78"/>
              </a:rPr>
              <a:t>نقش انگیزی مکان ها و نگهداری فضای شهری توسط خود ساکنین</a:t>
            </a:r>
            <a:endParaRPr lang="en-US" sz="2200" dirty="0">
              <a:solidFill>
                <a:schemeClr val="tx1"/>
              </a:solidFill>
              <a:cs typeface="B Nazanin" panose="00000400000000000000" pitchFamily="2" charset="-78"/>
            </a:endParaRPr>
          </a:p>
        </p:txBody>
      </p:sp>
      <p:sp>
        <p:nvSpPr>
          <p:cNvPr id="8" name="Left Arrow 7"/>
          <p:cNvSpPr/>
          <p:nvPr/>
        </p:nvSpPr>
        <p:spPr>
          <a:xfrm rot="16200000">
            <a:off x="3433977" y="2703427"/>
            <a:ext cx="749300" cy="342900"/>
          </a:xfrm>
          <a:prstGeom prst="leftArrow">
            <a:avLst/>
          </a:prstGeom>
          <a:ln w="28575"/>
        </p:spPr>
        <p:style>
          <a:lnRef idx="2">
            <a:schemeClr val="accent2"/>
          </a:lnRef>
          <a:fillRef idx="1">
            <a:schemeClr val="lt1"/>
          </a:fillRef>
          <a:effectRef idx="0">
            <a:schemeClr val="accent2"/>
          </a:effectRef>
          <a:fontRef idx="minor">
            <a:schemeClr val="dk1"/>
          </a:fontRef>
        </p:style>
        <p:txBody>
          <a:bodyPr rtlCol="1" anchor="ctr"/>
          <a:lstStyle/>
          <a:p>
            <a:pPr algn="ctr"/>
            <a:endParaRPr lang="fa-IR"/>
          </a:p>
        </p:txBody>
      </p:sp>
      <p:sp>
        <p:nvSpPr>
          <p:cNvPr id="9" name="Rectangle 8"/>
          <p:cNvSpPr/>
          <p:nvPr/>
        </p:nvSpPr>
        <p:spPr>
          <a:xfrm>
            <a:off x="609600" y="4925024"/>
            <a:ext cx="10948189" cy="1742476"/>
          </a:xfrm>
          <a:prstGeom prst="rect">
            <a:avLst/>
          </a:prstGeom>
          <a:ln w="38100">
            <a:solidFill>
              <a:srgbClr val="DD462F"/>
            </a:solidFill>
          </a:ln>
        </p:spPr>
        <p:style>
          <a:lnRef idx="2">
            <a:schemeClr val="accent2"/>
          </a:lnRef>
          <a:fillRef idx="1">
            <a:schemeClr val="lt1"/>
          </a:fillRef>
          <a:effectRef idx="0">
            <a:schemeClr val="accent2"/>
          </a:effectRef>
          <a:fontRef idx="minor">
            <a:schemeClr val="dk1"/>
          </a:fontRef>
        </p:style>
        <p:txBody>
          <a:bodyPr rtlCol="1" anchor="ctr"/>
          <a:lstStyle/>
          <a:p>
            <a:pPr algn="ctr"/>
            <a:r>
              <a:rPr lang="fa-IR" sz="3000" dirty="0" smtClean="0">
                <a:solidFill>
                  <a:schemeClr val="tx1"/>
                </a:solidFill>
                <a:cs typeface="Aban Light" pitchFamily="2" charset="-78"/>
              </a:rPr>
              <a:t>از این طرح چه درس هایی می توان برای شهر های خودمان گرفت؟</a:t>
            </a:r>
            <a:endParaRPr lang="en-US" sz="3000" dirty="0">
              <a:solidFill>
                <a:schemeClr val="tx1"/>
              </a:solidFill>
              <a:cs typeface="Aban Light" pitchFamily="2" charset="-78"/>
            </a:endParaRPr>
          </a:p>
        </p:txBody>
      </p:sp>
      <p:graphicFrame>
        <p:nvGraphicFramePr>
          <p:cNvPr id="10" name="Diagram 9"/>
          <p:cNvGraphicFramePr/>
          <p:nvPr>
            <p:extLst>
              <p:ext uri="{D42A27DB-BD31-4B8C-83A1-F6EECF244321}">
                <p14:modId xmlns:p14="http://schemas.microsoft.com/office/powerpoint/2010/main" val="20327686"/>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04546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1900" y="0"/>
            <a:ext cx="10744200" cy="1228436"/>
          </a:xfrm>
        </p:spPr>
        <p:txBody>
          <a:bodyPr>
            <a:normAutofit/>
          </a:bodyPr>
          <a:lstStyle/>
          <a:p>
            <a:pPr algn="r"/>
            <a:r>
              <a:rPr lang="fa-IR" sz="2500" dirty="0" smtClean="0">
                <a:latin typeface="+mn-lt"/>
                <a:ea typeface="+mn-ea"/>
                <a:cs typeface="Aban Bold" pitchFamily="2" charset="-78"/>
              </a:rPr>
              <a:t>راهکارها، سیاست ها </a:t>
            </a:r>
            <a:r>
              <a:rPr lang="fa-IR" sz="2500" dirty="0">
                <a:latin typeface="+mn-lt"/>
                <a:ea typeface="+mn-ea"/>
                <a:cs typeface="Aban Bold" pitchFamily="2" charset="-78"/>
              </a:rPr>
              <a:t>و درس های طراحی</a:t>
            </a:r>
          </a:p>
        </p:txBody>
      </p:sp>
      <p:sp>
        <p:nvSpPr>
          <p:cNvPr id="3" name="Content Placeholder 2"/>
          <p:cNvSpPr txBox="1">
            <a:spLocks/>
          </p:cNvSpPr>
          <p:nvPr/>
        </p:nvSpPr>
        <p:spPr>
          <a:xfrm>
            <a:off x="709863" y="1620592"/>
            <a:ext cx="10527632" cy="5329649"/>
          </a:xfrm>
          <a:prstGeom prst="rect">
            <a:avLst/>
          </a:prstGeom>
        </p:spPr>
        <p:txBody>
          <a:bodyPr/>
          <a:lstStyle>
            <a:lvl1pPr marL="228600" indent="-228600" algn="r" defTabSz="914400" rtl="1"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sz="1800" dirty="0" smtClean="0">
                <a:cs typeface="B Nazanin" panose="00000400000000000000" pitchFamily="2" charset="-78"/>
              </a:rPr>
              <a:t>در مبانی نظری گفته شد که حس تعلق در 2 بعد کالبدی و اجتماعی صورت می پذیرد. با توجه به مبانی نظری و نمونه های موردی گفته شده در تحقیق می توان اهداف، راهبرد ها ، سیاست ها، راهکار های ایجاد حس تعلق را مطابق جدول های اسلاید بعد دسته بندی کرد:</a:t>
            </a:r>
          </a:p>
          <a:p>
            <a:endParaRPr lang="fa-IR" sz="1800" dirty="0" smtClean="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3201911550"/>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795388144"/>
              </p:ext>
            </p:extLst>
          </p:nvPr>
        </p:nvGraphicFramePr>
        <p:xfrm>
          <a:off x="1586832" y="2512370"/>
          <a:ext cx="8128000" cy="4079240"/>
        </p:xfrm>
        <a:graphic>
          <a:graphicData uri="http://schemas.openxmlformats.org/drawingml/2006/table">
            <a:tbl>
              <a:tblPr rtl="1" firstRow="1" bandRow="1">
                <a:tableStyleId>{616DA210-FB5B-4158-B5E0-FEB733F419BA}</a:tableStyleId>
              </a:tblPr>
              <a:tblGrid>
                <a:gridCol w="8128000"/>
              </a:tblGrid>
              <a:tr h="370840">
                <a:tc>
                  <a:txBody>
                    <a:bodyPr/>
                    <a:lstStyle/>
                    <a:p>
                      <a:pPr algn="ctr" rtl="1"/>
                      <a:r>
                        <a:rPr lang="fa-IR" sz="1600" dirty="0" smtClean="0">
                          <a:cs typeface="B Nazanin" panose="00000400000000000000" pitchFamily="2" charset="-78"/>
                        </a:rPr>
                        <a:t>درس های طراحی</a:t>
                      </a:r>
                      <a:endParaRPr lang="fa-IR" sz="1600" dirty="0">
                        <a:cs typeface="B Nazanin" panose="00000400000000000000" pitchFamily="2" charset="-78"/>
                      </a:endParaRPr>
                    </a:p>
                  </a:txBody>
                  <a:tcPr anchor="ct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تعیین گروه هدف در ابتدای برنامه ریزی و طراحی به جهت تطابق بیشتر به با ویژگی ها و نیاز های گروه </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تعیین شوراهای محلی در سطح خرد در نقش رابط با تصمیم گیران شهری و شهروندان</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در نظر گرفتن فضاهای منعطف به نحوی که ساکنان قادر به دخل و تصرف در محیط خود بوده و در عین حال باعث ایجاد آشفتگی نگردد </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همراهی با مردم و بودن در میان آنها پیش از شروع به خط کشیدن در طرح های شهری </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در نظر گرفتن زمینه و بافت مورد طراحی در هر مکان از قبیل ویژگی های فرهنگی ، اقلیمی ، مذهبی و... </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اجرا طرح های پیشنهادی در نمونه های کوچک و بررسی میزان پاسخ دهندگی آنها پیش از شروع اقدامات کلان </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مشارکت با شهروندان تنها به معنای مشارکت اقتصادی نمی باشد و لازم است در تمامی سطوح رای و نظر آنان اعمال گردد . </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پیوند به گذشته ، همچنین نگاه به آینده همیشه به عنوان راه حل گره گشا نمی باشد و در بسیاری از موارد ، تقاضا ساکنین و .... بر تمامی نیروهای فوق غلبه دارد </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توجه به جایگاه محدوده در مقیاس های بالاتر</a:t>
                      </a:r>
                      <a:r>
                        <a:rPr lang="fa-IR" sz="1300" kern="1200" baseline="0" dirty="0" smtClean="0">
                          <a:solidFill>
                            <a:schemeClr val="tx1"/>
                          </a:solidFill>
                          <a:effectLst/>
                          <a:latin typeface="+mn-lt"/>
                          <a:ea typeface="+mn-ea"/>
                          <a:cs typeface="B Nazanin" panose="00000400000000000000" pitchFamily="2" charset="-78"/>
                        </a:rPr>
                        <a:t> جهت هماهنگی با بافت های مجاور و عدم ایجاد محیطی ایزوله و تنها در شهر</a:t>
                      </a:r>
                      <a:endParaRPr lang="en-US" sz="1300" kern="1200" dirty="0" smtClean="0">
                        <a:solidFill>
                          <a:schemeClr val="tx1"/>
                        </a:solidFill>
                        <a:effectLst/>
                        <a:latin typeface="+mn-lt"/>
                        <a:ea typeface="+mn-ea"/>
                        <a:cs typeface="B Nazanin" panose="00000400000000000000" pitchFamily="2" charset="-78"/>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300" kern="1200" dirty="0" smtClean="0">
                          <a:solidFill>
                            <a:schemeClr val="tx1"/>
                          </a:solidFill>
                          <a:effectLst/>
                          <a:latin typeface="+mn-lt"/>
                          <a:ea typeface="+mn-ea"/>
                          <a:cs typeface="B Nazanin" panose="00000400000000000000" pitchFamily="2" charset="-78"/>
                        </a:rPr>
                        <a:t>نماد سازی با استفاده از خاطره ها و مفاهیم ماندگار در ذهن ساکنین محله </a:t>
                      </a:r>
                      <a:endParaRPr lang="en-US" sz="1300" kern="1200" dirty="0" smtClean="0">
                        <a:solidFill>
                          <a:schemeClr val="tx1"/>
                        </a:solidFill>
                        <a:effectLst/>
                        <a:latin typeface="+mn-lt"/>
                        <a:ea typeface="+mn-ea"/>
                        <a:cs typeface="B Nazanin" panose="00000400000000000000" pitchFamily="2" charset="-78"/>
                      </a:endParaRPr>
                    </a:p>
                  </a:txBody>
                  <a:tcPr/>
                </a:tc>
              </a:tr>
            </a:tbl>
          </a:graphicData>
        </a:graphic>
      </p:graphicFrame>
    </p:spTree>
    <p:extLst>
      <p:ext uri="{BB962C8B-B14F-4D97-AF65-F5344CB8AC3E}">
        <p14:creationId xmlns:p14="http://schemas.microsoft.com/office/powerpoint/2010/main" val="28355094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p:cNvGraphicFramePr>
            <a:graphicFrameLocks/>
          </p:cNvGraphicFramePr>
          <p:nvPr>
            <p:extLst>
              <p:ext uri="{D42A27DB-BD31-4B8C-83A1-F6EECF244321}">
                <p14:modId xmlns:p14="http://schemas.microsoft.com/office/powerpoint/2010/main" val="3963094631"/>
              </p:ext>
            </p:extLst>
          </p:nvPr>
        </p:nvGraphicFramePr>
        <p:xfrm>
          <a:off x="0" y="0"/>
          <a:ext cx="12192001" cy="6850603"/>
        </p:xfrm>
        <a:graphic>
          <a:graphicData uri="http://schemas.openxmlformats.org/drawingml/2006/table">
            <a:tbl>
              <a:tblPr firstRow="1" bandRow="1">
                <a:tableStyleId>{616DA210-FB5B-4158-B5E0-FEB733F419BA}</a:tableStyleId>
              </a:tblPr>
              <a:tblGrid>
                <a:gridCol w="5236208"/>
                <a:gridCol w="3268759"/>
                <a:gridCol w="1440731"/>
                <a:gridCol w="2246303"/>
              </a:tblGrid>
              <a:tr h="346738">
                <a:tc>
                  <a:txBody>
                    <a:bodyPr/>
                    <a:lstStyle/>
                    <a:p>
                      <a:pPr algn="ctr"/>
                      <a:r>
                        <a:rPr lang="fa-IR" sz="1200" dirty="0" smtClean="0">
                          <a:cs typeface="B Nazanin" panose="00000400000000000000" pitchFamily="2" charset="-78"/>
                        </a:rPr>
                        <a:t>سیاست</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راهبرد</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اهداف خرد</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اهداف کلان</a:t>
                      </a:r>
                      <a:endParaRPr lang="en-US" sz="1200" dirty="0">
                        <a:cs typeface="B Nazanin" panose="00000400000000000000" pitchFamily="2" charset="-78"/>
                      </a:endParaRPr>
                    </a:p>
                  </a:txBody>
                  <a:tcPr anchor="ctr"/>
                </a:tc>
              </a:tr>
              <a:tr h="805467">
                <a:tc>
                  <a:txBody>
                    <a:bodyPr/>
                    <a:lstStyle/>
                    <a:p>
                      <a:pPr algn="r"/>
                      <a:r>
                        <a:rPr lang="fa-IR" sz="1200" dirty="0" smtClean="0">
                          <a:cs typeface="B Nazanin" panose="00000400000000000000" pitchFamily="2" charset="-78"/>
                        </a:rPr>
                        <a:t>1-وجود مکان</a:t>
                      </a:r>
                      <a:r>
                        <a:rPr lang="fa-IR" sz="1200" baseline="0" dirty="0" smtClean="0">
                          <a:cs typeface="B Nazanin" panose="00000400000000000000" pitchFamily="2" charset="-78"/>
                        </a:rPr>
                        <a:t> هایی برای نشستن </a:t>
                      </a:r>
                    </a:p>
                    <a:p>
                      <a:pPr algn="r"/>
                      <a:r>
                        <a:rPr lang="fa-IR" sz="1200" baseline="0" dirty="0" smtClean="0">
                          <a:cs typeface="B Nazanin" panose="00000400000000000000" pitchFamily="2" charset="-78"/>
                        </a:rPr>
                        <a:t>2-داشتن مقیاس انسانی 3-کاربری های سازگار با حضور انسان و با ظرفیت مناسب </a:t>
                      </a:r>
                    </a:p>
                    <a:p>
                      <a:pPr algn="r"/>
                      <a:r>
                        <a:rPr lang="fa-IR" sz="1200" baseline="0" dirty="0" smtClean="0">
                          <a:cs typeface="B Nazanin" panose="00000400000000000000" pitchFamily="2" charset="-78"/>
                        </a:rPr>
                        <a:t>4-انعطاف پذیری فضا</a:t>
                      </a:r>
                    </a:p>
                    <a:p>
                      <a:pPr algn="r"/>
                      <a:r>
                        <a:rPr lang="fa-IR" sz="1200" baseline="0" dirty="0" smtClean="0">
                          <a:cs typeface="B Nazanin" panose="00000400000000000000" pitchFamily="2" charset="-78"/>
                        </a:rPr>
                        <a:t>5-ایجاد فضاهای تعریف شده و متناسب با نیازهای گروه های سنی و جنسی</a:t>
                      </a:r>
                      <a:endParaRPr lang="en-US" sz="1200" dirty="0">
                        <a:cs typeface="B Nazanin" panose="00000400000000000000" pitchFamily="2" charset="-78"/>
                      </a:endParaRPr>
                    </a:p>
                  </a:txBody>
                  <a:tcPr anchor="ctr">
                    <a:solidFill>
                      <a:schemeClr val="accent6">
                        <a:lumMod val="40000"/>
                        <a:lumOff val="60000"/>
                      </a:schemeClr>
                    </a:solidFill>
                  </a:tcPr>
                </a:tc>
                <a:tc>
                  <a:txBody>
                    <a:bodyPr/>
                    <a:lstStyle/>
                    <a:p>
                      <a:pPr algn="ctr"/>
                      <a:r>
                        <a:rPr lang="fa-IR" sz="1200" dirty="0" smtClean="0">
                          <a:cs typeface="B Nazanin" panose="00000400000000000000" pitchFamily="2" charset="-78"/>
                        </a:rPr>
                        <a:t>1-افزایش امکان حضور</a:t>
                      </a:r>
                      <a:endParaRPr lang="en-US" sz="1200" dirty="0">
                        <a:cs typeface="B Nazanin" panose="00000400000000000000" pitchFamily="2" charset="-78"/>
                      </a:endParaRPr>
                    </a:p>
                  </a:txBody>
                  <a:tcPr anchor="ctr">
                    <a:solidFill>
                      <a:schemeClr val="accent6">
                        <a:lumMod val="40000"/>
                        <a:lumOff val="60000"/>
                      </a:schemeClr>
                    </a:solidFill>
                  </a:tcPr>
                </a:tc>
                <a:tc rowSpan="3">
                  <a:txBody>
                    <a:bodyPr/>
                    <a:lstStyle/>
                    <a:p>
                      <a:pPr algn="ctr"/>
                      <a:r>
                        <a:rPr lang="fa-IR" sz="1200" dirty="0" smtClean="0">
                          <a:cs typeface="B Nazanin" panose="00000400000000000000" pitchFamily="2" charset="-78"/>
                        </a:rPr>
                        <a:t>1-افزایش حس تعلق</a:t>
                      </a:r>
                      <a:endParaRPr lang="en-US" sz="1200" dirty="0">
                        <a:cs typeface="B Nazanin" panose="00000400000000000000" pitchFamily="2" charset="-78"/>
                      </a:endParaRPr>
                    </a:p>
                  </a:txBody>
                  <a:tcPr anchor="ctr">
                    <a:solidFill>
                      <a:schemeClr val="accent6">
                        <a:lumMod val="40000"/>
                        <a:lumOff val="60000"/>
                      </a:schemeClr>
                    </a:solidFill>
                  </a:tcPr>
                </a:tc>
                <a:tc rowSpan="11">
                  <a:txBody>
                    <a:bodyPr/>
                    <a:lstStyle/>
                    <a:p>
                      <a:pPr algn="ctr"/>
                      <a:endParaRPr lang="fa-IR" sz="1200" dirty="0" smtClean="0">
                        <a:cs typeface="B Nazanin" panose="00000400000000000000" pitchFamily="2" charset="-78"/>
                      </a:endParaRPr>
                    </a:p>
                    <a:p>
                      <a:pPr algn="ctr"/>
                      <a:endParaRPr lang="fa-IR" sz="1200" dirty="0" smtClean="0">
                        <a:cs typeface="B Nazanin" panose="00000400000000000000" pitchFamily="2" charset="-78"/>
                      </a:endParaRPr>
                    </a:p>
                    <a:p>
                      <a:pPr algn="ctr"/>
                      <a:endParaRPr lang="fa-IR" sz="1200" dirty="0" smtClean="0">
                        <a:cs typeface="B Nazanin" panose="00000400000000000000" pitchFamily="2" charset="-78"/>
                      </a:endParaRPr>
                    </a:p>
                    <a:p>
                      <a:pPr algn="ctr"/>
                      <a:endParaRPr lang="fa-IR" sz="1200" dirty="0" smtClean="0">
                        <a:cs typeface="B Nazanin" panose="00000400000000000000" pitchFamily="2" charset="-78"/>
                      </a:endParaRPr>
                    </a:p>
                    <a:p>
                      <a:pPr algn="ctr"/>
                      <a:r>
                        <a:rPr lang="fa-IR" sz="1200" dirty="0" smtClean="0">
                          <a:cs typeface="B Nazanin" panose="00000400000000000000" pitchFamily="2" charset="-78"/>
                        </a:rPr>
                        <a:t>فراهم سازی زمینه های ایجاد حس تعلق در ساکنین مکان</a:t>
                      </a:r>
                      <a:endParaRPr lang="en-US" sz="1200" dirty="0">
                        <a:cs typeface="B Nazanin" panose="00000400000000000000" pitchFamily="2" charset="-78"/>
                      </a:endParaRPr>
                    </a:p>
                  </a:txBody>
                  <a:tcPr anchor="ctr"/>
                </a:tc>
              </a:tr>
              <a:tr h="984460">
                <a:tc>
                  <a:txBody>
                    <a:bodyPr/>
                    <a:lstStyle/>
                    <a:p>
                      <a:pPr algn="r"/>
                      <a:r>
                        <a:rPr lang="fa-IR" sz="1200" dirty="0" smtClean="0">
                          <a:cs typeface="B Nazanin" panose="00000400000000000000" pitchFamily="2" charset="-78"/>
                        </a:rPr>
                        <a:t>6-طراحی محلات</a:t>
                      </a:r>
                      <a:r>
                        <a:rPr lang="fa-IR" sz="1200" baseline="0" dirty="0" smtClean="0">
                          <a:cs typeface="B Nazanin" panose="00000400000000000000" pitchFamily="2" charset="-78"/>
                        </a:rPr>
                        <a:t> مستقل</a:t>
                      </a:r>
                    </a:p>
                    <a:p>
                      <a:pPr algn="r"/>
                      <a:r>
                        <a:rPr lang="fa-IR" sz="1200" baseline="0" dirty="0" smtClean="0">
                          <a:cs typeface="B Nazanin" panose="00000400000000000000" pitchFamily="2" charset="-78"/>
                        </a:rPr>
                        <a:t>7-جدایی محلات براساس تفاوت های فرهنگی به جای تفاوت های مالی</a:t>
                      </a:r>
                    </a:p>
                    <a:p>
                      <a:pPr algn="r"/>
                      <a:r>
                        <a:rPr lang="fa-IR" sz="1200" baseline="0" dirty="0" smtClean="0">
                          <a:cs typeface="B Nazanin" panose="00000400000000000000" pitchFamily="2" charset="-78"/>
                        </a:rPr>
                        <a:t>8-حریم بندی مسیرها</a:t>
                      </a:r>
                    </a:p>
                    <a:p>
                      <a:pPr algn="r"/>
                      <a:r>
                        <a:rPr lang="fa-IR" sz="1200" baseline="0" dirty="0" smtClean="0">
                          <a:cs typeface="B Nazanin" panose="00000400000000000000" pitchFamily="2" charset="-78"/>
                        </a:rPr>
                        <a:t>9-ایجاد فضای بازار به عنوان اصلی ترین محل تجمع</a:t>
                      </a:r>
                    </a:p>
                    <a:p>
                      <a:pPr algn="r"/>
                      <a:r>
                        <a:rPr lang="fa-IR" sz="1200" baseline="0" dirty="0" smtClean="0">
                          <a:cs typeface="B Nazanin" panose="00000400000000000000" pitchFamily="2" charset="-78"/>
                        </a:rPr>
                        <a:t>10-اهمیت مساجد در شکل گیری حس تعلق و هویت محله.</a:t>
                      </a:r>
                      <a:endParaRPr lang="en-US" sz="1200" dirty="0">
                        <a:cs typeface="B Nazanin" panose="00000400000000000000" pitchFamily="2" charset="-78"/>
                      </a:endParaRPr>
                    </a:p>
                  </a:txBody>
                  <a:tcPr anchor="ctr">
                    <a:solidFill>
                      <a:schemeClr val="accent6">
                        <a:lumMod val="40000"/>
                        <a:lumOff val="60000"/>
                      </a:schemeClr>
                    </a:solidFill>
                  </a:tcPr>
                </a:tc>
                <a:tc>
                  <a:txBody>
                    <a:bodyPr/>
                    <a:lstStyle/>
                    <a:p>
                      <a:pPr algn="ctr"/>
                      <a:r>
                        <a:rPr lang="fa-IR" sz="1200" dirty="0" smtClean="0">
                          <a:cs typeface="B Nazanin" panose="00000400000000000000" pitchFamily="2" charset="-78"/>
                        </a:rPr>
                        <a:t>2-توجه به مفهوم محله</a:t>
                      </a:r>
                      <a:endParaRPr lang="en-US" sz="1200" dirty="0">
                        <a:cs typeface="B Nazanin" panose="00000400000000000000" pitchFamily="2" charset="-78"/>
                      </a:endParaRPr>
                    </a:p>
                  </a:txBody>
                  <a:tcPr anchor="ctr">
                    <a:solidFill>
                      <a:schemeClr val="accent6">
                        <a:lumMod val="40000"/>
                        <a:lumOff val="60000"/>
                      </a:schemeClr>
                    </a:solidFill>
                  </a:tcPr>
                </a:tc>
                <a:tc vMerge="1">
                  <a:txBody>
                    <a:bodyPr/>
                    <a:lstStyle/>
                    <a:p>
                      <a:pPr algn="ctr"/>
                      <a:endParaRPr lang="en-US" dirty="0"/>
                    </a:p>
                  </a:txBody>
                  <a:tcPr/>
                </a:tc>
                <a:tc vMerge="1">
                  <a:txBody>
                    <a:bodyPr/>
                    <a:lstStyle/>
                    <a:p>
                      <a:endParaRPr lang="en-US"/>
                    </a:p>
                  </a:txBody>
                  <a:tcPr/>
                </a:tc>
              </a:tr>
              <a:tr h="447482">
                <a:tc>
                  <a:txBody>
                    <a:bodyPr/>
                    <a:lstStyle/>
                    <a:p>
                      <a:pPr algn="r"/>
                      <a:r>
                        <a:rPr lang="fa-IR" sz="1200" dirty="0" smtClean="0">
                          <a:cs typeface="B Nazanin" panose="00000400000000000000" pitchFamily="2" charset="-78"/>
                        </a:rPr>
                        <a:t>11-توجه به مشارکت مردم در طراحی و اجرای طرح ها</a:t>
                      </a:r>
                    </a:p>
                    <a:p>
                      <a:pPr algn="r"/>
                      <a:r>
                        <a:rPr lang="fa-IR" sz="1200" dirty="0" smtClean="0">
                          <a:cs typeface="B Nazanin" panose="00000400000000000000" pitchFamily="2" charset="-78"/>
                        </a:rPr>
                        <a:t>12-توجه به فعالیت های مذهبی و فرهنگی در جهت جذب مشارکت ها.</a:t>
                      </a:r>
                      <a:endParaRPr lang="en-US" sz="1200" dirty="0">
                        <a:cs typeface="B Nazanin" panose="00000400000000000000" pitchFamily="2" charset="-78"/>
                      </a:endParaRPr>
                    </a:p>
                  </a:txBody>
                  <a:tcPr anchor="ctr">
                    <a:solidFill>
                      <a:schemeClr val="accent6">
                        <a:lumMod val="40000"/>
                        <a:lumOff val="60000"/>
                      </a:schemeClr>
                    </a:solidFill>
                  </a:tcPr>
                </a:tc>
                <a:tc>
                  <a:txBody>
                    <a:bodyPr/>
                    <a:lstStyle/>
                    <a:p>
                      <a:pPr algn="ctr"/>
                      <a:r>
                        <a:rPr lang="fa-IR" sz="1200" dirty="0" smtClean="0">
                          <a:cs typeface="B Nazanin" panose="00000400000000000000" pitchFamily="2" charset="-78"/>
                        </a:rPr>
                        <a:t>3-مشارکت</a:t>
                      </a:r>
                      <a:endParaRPr lang="en-US" sz="1200" dirty="0">
                        <a:cs typeface="B Nazanin" panose="00000400000000000000" pitchFamily="2" charset="-78"/>
                      </a:endParaRPr>
                    </a:p>
                  </a:txBody>
                  <a:tcPr anchor="ctr">
                    <a:solidFill>
                      <a:schemeClr val="accent6">
                        <a:lumMod val="40000"/>
                        <a:lumOff val="60000"/>
                      </a:schemeClr>
                    </a:solidFill>
                  </a:tcPr>
                </a:tc>
                <a:tc vMerge="1">
                  <a:txBody>
                    <a:bodyPr/>
                    <a:lstStyle/>
                    <a:p>
                      <a:pPr algn="ctr"/>
                      <a:endParaRPr lang="en-US" dirty="0"/>
                    </a:p>
                  </a:txBody>
                  <a:tcPr/>
                </a:tc>
                <a:tc vMerge="1">
                  <a:txBody>
                    <a:bodyPr/>
                    <a:lstStyle/>
                    <a:p>
                      <a:endParaRPr lang="en-US"/>
                    </a:p>
                  </a:txBody>
                  <a:tcPr/>
                </a:tc>
              </a:tr>
              <a:tr h="1163452">
                <a:tc>
                  <a:txBody>
                    <a:bodyPr/>
                    <a:lstStyle/>
                    <a:p>
                      <a:pPr algn="r"/>
                      <a:r>
                        <a:rPr lang="fa-IR" sz="1200" dirty="0" smtClean="0">
                          <a:cs typeface="B Nazanin" panose="00000400000000000000" pitchFamily="2" charset="-78"/>
                        </a:rPr>
                        <a:t>13-استفاده از علایم و نشانه ها.</a:t>
                      </a:r>
                    </a:p>
                    <a:p>
                      <a:pPr algn="r"/>
                      <a:r>
                        <a:rPr lang="fa-IR" sz="1200" dirty="0" smtClean="0">
                          <a:cs typeface="B Nazanin" panose="00000400000000000000" pitchFamily="2" charset="-78"/>
                        </a:rPr>
                        <a:t>14-طراحی مناظر خوانا</a:t>
                      </a:r>
                    </a:p>
                    <a:p>
                      <a:pPr algn="r"/>
                      <a:r>
                        <a:rPr lang="fa-IR" sz="1200" dirty="0" smtClean="0">
                          <a:cs typeface="B Nazanin" panose="00000400000000000000" pitchFamily="2" charset="-78"/>
                        </a:rPr>
                        <a:t>15-ایجاد نمای مناسب درقطعات.</a:t>
                      </a:r>
                    </a:p>
                    <a:p>
                      <a:pPr algn="r"/>
                      <a:r>
                        <a:rPr lang="fa-IR" sz="1200" dirty="0" smtClean="0">
                          <a:cs typeface="B Nazanin" panose="00000400000000000000" pitchFamily="2" charset="-78"/>
                        </a:rPr>
                        <a:t>16-به</a:t>
                      </a:r>
                      <a:r>
                        <a:rPr lang="fa-IR" sz="1200" baseline="0" dirty="0" smtClean="0">
                          <a:cs typeface="B Nazanin" panose="00000400000000000000" pitchFamily="2" charset="-78"/>
                        </a:rPr>
                        <a:t> کار بردن موقعیت مکانی مناسب.</a:t>
                      </a:r>
                    </a:p>
                    <a:p>
                      <a:pPr algn="r"/>
                      <a:r>
                        <a:rPr lang="fa-IR" sz="1200" baseline="0" dirty="0" smtClean="0">
                          <a:cs typeface="B Nazanin" panose="00000400000000000000" pitchFamily="2" charset="-78"/>
                        </a:rPr>
                        <a:t>17-ارتفاع ،شکل و مصالح متفاوت برای کاربری های شاخص.</a:t>
                      </a:r>
                    </a:p>
                    <a:p>
                      <a:pPr algn="r"/>
                      <a:r>
                        <a:rPr lang="fa-IR" sz="1200" baseline="0" dirty="0" smtClean="0">
                          <a:cs typeface="B Nazanin" panose="00000400000000000000" pitchFamily="2" charset="-78"/>
                        </a:rPr>
                        <a:t>18-ایجاد ارتباط مناسب میان اجزا و عناصر شهری(مسیرها،میادین و...)</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4-امکان تشخیص موقعیت برای همه</a:t>
                      </a:r>
                      <a:endParaRPr lang="en-US" sz="1200" dirty="0">
                        <a:cs typeface="B Nazanin" panose="00000400000000000000" pitchFamily="2" charset="-78"/>
                      </a:endParaRPr>
                    </a:p>
                  </a:txBody>
                  <a:tcPr anchor="ctr"/>
                </a:tc>
                <a:tc rowSpan="2">
                  <a:txBody>
                    <a:bodyPr/>
                    <a:lstStyle/>
                    <a:p>
                      <a:pPr algn="ctr"/>
                      <a:r>
                        <a:rPr lang="fa-IR" sz="1200" dirty="0" smtClean="0">
                          <a:cs typeface="B Nazanin" panose="00000400000000000000" pitchFamily="2" charset="-78"/>
                        </a:rPr>
                        <a:t>2-خوانایی</a:t>
                      </a:r>
                      <a:endParaRPr lang="en-US" sz="1200" dirty="0">
                        <a:cs typeface="B Nazanin" panose="00000400000000000000" pitchFamily="2" charset="-78"/>
                      </a:endParaRPr>
                    </a:p>
                  </a:txBody>
                  <a:tcPr anchor="ctr"/>
                </a:tc>
                <a:tc vMerge="1">
                  <a:txBody>
                    <a:bodyPr/>
                    <a:lstStyle/>
                    <a:p>
                      <a:endParaRPr lang="en-US" dirty="0"/>
                    </a:p>
                  </a:txBody>
                  <a:tcPr/>
                </a:tc>
              </a:tr>
              <a:tr h="447482">
                <a:tc>
                  <a:txBody>
                    <a:bodyPr/>
                    <a:lstStyle/>
                    <a:p>
                      <a:pPr algn="r"/>
                      <a:r>
                        <a:rPr lang="fa-IR" sz="1200" dirty="0" smtClean="0">
                          <a:cs typeface="B Nazanin" panose="00000400000000000000" pitchFamily="2" charset="-78"/>
                        </a:rPr>
                        <a:t>19-افزایش حضورپذیری در مراکز محلات.</a:t>
                      </a:r>
                    </a:p>
                    <a:p>
                      <a:pPr algn="r"/>
                      <a:r>
                        <a:rPr lang="fa-IR" sz="1200" dirty="0" smtClean="0">
                          <a:cs typeface="B Nazanin" panose="00000400000000000000" pitchFamily="2" charset="-78"/>
                        </a:rPr>
                        <a:t>20-ایجاد ارتباط مناسب میان عناصر مختلف شهری(بازار،مساجد،کوی</a:t>
                      </a:r>
                      <a:r>
                        <a:rPr lang="fa-IR" sz="1200" baseline="0" dirty="0" smtClean="0">
                          <a:cs typeface="B Nazanin" panose="00000400000000000000" pitchFamily="2" charset="-78"/>
                        </a:rPr>
                        <a:t> و...)</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5-وجود اتصالات قوی در درون محله</a:t>
                      </a:r>
                      <a:endParaRPr lang="en-US" sz="1200" dirty="0">
                        <a:cs typeface="B Nazanin" panose="00000400000000000000" pitchFamily="2" charset="-78"/>
                      </a:endParaRPr>
                    </a:p>
                  </a:txBody>
                  <a:tcPr anchor="ctr"/>
                </a:tc>
                <a:tc vMerge="1">
                  <a:txBody>
                    <a:bodyPr/>
                    <a:lstStyle/>
                    <a:p>
                      <a:pPr algn="r"/>
                      <a:endParaRPr lang="en-US" dirty="0"/>
                    </a:p>
                  </a:txBody>
                  <a:tcPr/>
                </a:tc>
                <a:tc vMerge="1">
                  <a:txBody>
                    <a:bodyPr/>
                    <a:lstStyle/>
                    <a:p>
                      <a:endParaRPr lang="en-US"/>
                    </a:p>
                  </a:txBody>
                  <a:tcPr/>
                </a:tc>
              </a:tr>
              <a:tr h="626474">
                <a:tc>
                  <a:txBody>
                    <a:bodyPr/>
                    <a:lstStyle/>
                    <a:p>
                      <a:pPr algn="r"/>
                      <a:r>
                        <a:rPr lang="fa-IR" sz="1200" dirty="0" smtClean="0">
                          <a:cs typeface="B Nazanin" panose="00000400000000000000" pitchFamily="2" charset="-78"/>
                        </a:rPr>
                        <a:t>21-همه شمول بودن فضاها</a:t>
                      </a:r>
                    </a:p>
                    <a:p>
                      <a:pPr algn="r"/>
                      <a:r>
                        <a:rPr lang="fa-IR" sz="1200" dirty="0" smtClean="0">
                          <a:cs typeface="B Nazanin" panose="00000400000000000000" pitchFamily="2" charset="-78"/>
                        </a:rPr>
                        <a:t>22-اختلاط کاربری ها</a:t>
                      </a:r>
                    </a:p>
                    <a:p>
                      <a:pPr algn="r"/>
                      <a:r>
                        <a:rPr lang="fa-IR" sz="1200" dirty="0" smtClean="0">
                          <a:cs typeface="B Nazanin" panose="00000400000000000000" pitchFamily="2" charset="-78"/>
                        </a:rPr>
                        <a:t>23-وجود</a:t>
                      </a:r>
                      <a:r>
                        <a:rPr lang="fa-IR" sz="1200" baseline="0" dirty="0" smtClean="0">
                          <a:cs typeface="B Nazanin" panose="00000400000000000000" pitchFamily="2" charset="-78"/>
                        </a:rPr>
                        <a:t> کاربری های سازگار و مناسب</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6-امکان برقراری ارتباط اجتماعی با دیگران</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3-تعاملات اجتماعی</a:t>
                      </a:r>
                      <a:endParaRPr lang="en-US" sz="1200" dirty="0">
                        <a:cs typeface="B Nazanin" panose="00000400000000000000" pitchFamily="2" charset="-78"/>
                      </a:endParaRPr>
                    </a:p>
                  </a:txBody>
                  <a:tcPr anchor="ctr"/>
                </a:tc>
                <a:tc vMerge="1">
                  <a:txBody>
                    <a:bodyPr/>
                    <a:lstStyle/>
                    <a:p>
                      <a:endParaRPr lang="en-US" dirty="0"/>
                    </a:p>
                  </a:txBody>
                  <a:tcPr/>
                </a:tc>
              </a:tr>
              <a:tr h="447482">
                <a:tc>
                  <a:txBody>
                    <a:bodyPr/>
                    <a:lstStyle/>
                    <a:p>
                      <a:pPr algn="r"/>
                      <a:r>
                        <a:rPr lang="fa-IR" sz="1200" dirty="0" smtClean="0">
                          <a:cs typeface="B Nazanin" panose="00000400000000000000" pitchFamily="2" charset="-78"/>
                        </a:rPr>
                        <a:t>24-طراحی جزئیات در طراحی بناها.</a:t>
                      </a:r>
                    </a:p>
                    <a:p>
                      <a:pPr algn="r"/>
                      <a:r>
                        <a:rPr lang="fa-IR" sz="1200" dirty="0" smtClean="0">
                          <a:cs typeface="B Nazanin" panose="00000400000000000000" pitchFamily="2" charset="-78"/>
                        </a:rPr>
                        <a:t>25-تنوع رنگ در نماها و استفاده از مصالح بومی</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7-توجه به تزئین</a:t>
                      </a:r>
                      <a:r>
                        <a:rPr lang="fa-IR" sz="1200" baseline="0" dirty="0" smtClean="0">
                          <a:cs typeface="B Nazanin" panose="00000400000000000000" pitchFamily="2" charset="-78"/>
                        </a:rPr>
                        <a:t> در معماری بناها</a:t>
                      </a:r>
                      <a:endParaRPr lang="en-US" sz="1200" dirty="0">
                        <a:cs typeface="B Nazanin" panose="00000400000000000000" pitchFamily="2" charset="-78"/>
                      </a:endParaRPr>
                    </a:p>
                  </a:txBody>
                  <a:tcPr anchor="ctr"/>
                </a:tc>
                <a:tc rowSpan="2">
                  <a:txBody>
                    <a:bodyPr/>
                    <a:lstStyle/>
                    <a:p>
                      <a:pPr algn="ctr"/>
                      <a:r>
                        <a:rPr lang="fa-IR" sz="1200" dirty="0" smtClean="0">
                          <a:cs typeface="B Nazanin" panose="00000400000000000000" pitchFamily="2" charset="-78"/>
                        </a:rPr>
                        <a:t>4-غنای حسی</a:t>
                      </a:r>
                      <a:endParaRPr lang="en-US" sz="1200" dirty="0">
                        <a:cs typeface="B Nazanin" panose="00000400000000000000" pitchFamily="2" charset="-78"/>
                      </a:endParaRPr>
                    </a:p>
                  </a:txBody>
                  <a:tcPr anchor="ctr"/>
                </a:tc>
                <a:tc vMerge="1">
                  <a:txBody>
                    <a:bodyPr/>
                    <a:lstStyle/>
                    <a:p>
                      <a:endParaRPr lang="en-US" dirty="0"/>
                    </a:p>
                  </a:txBody>
                  <a:tcPr/>
                </a:tc>
              </a:tr>
              <a:tr h="346738">
                <a:tc>
                  <a:txBody>
                    <a:bodyPr/>
                    <a:lstStyle/>
                    <a:p>
                      <a:pPr algn="r"/>
                      <a:r>
                        <a:rPr lang="fa-IR" sz="1200" dirty="0" smtClean="0">
                          <a:cs typeface="B Nazanin" panose="00000400000000000000" pitchFamily="2" charset="-78"/>
                        </a:rPr>
                        <a:t>26-ایجاد فضای سبز و استفاده</a:t>
                      </a:r>
                      <a:r>
                        <a:rPr lang="fa-IR" sz="1200" baseline="0" dirty="0" smtClean="0">
                          <a:cs typeface="B Nazanin" panose="00000400000000000000" pitchFamily="2" charset="-78"/>
                        </a:rPr>
                        <a:t> از آب و سایر عناصر طبیعی در فضاها</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8-ترکیب مناسب آب،پوشش گیاهی و معماری</a:t>
                      </a:r>
                      <a:endParaRPr lang="en-US" sz="1200" dirty="0">
                        <a:cs typeface="B Nazanin" panose="00000400000000000000" pitchFamily="2" charset="-78"/>
                      </a:endParaRPr>
                    </a:p>
                  </a:txBody>
                  <a:tcPr anchor="ctr"/>
                </a:tc>
                <a:tc vMerge="1">
                  <a:txBody>
                    <a:bodyPr/>
                    <a:lstStyle/>
                    <a:p>
                      <a:pPr algn="r"/>
                      <a:endParaRPr lang="en-US" dirty="0"/>
                    </a:p>
                  </a:txBody>
                  <a:tcPr/>
                </a:tc>
                <a:tc vMerge="1">
                  <a:txBody>
                    <a:bodyPr/>
                    <a:lstStyle/>
                    <a:p>
                      <a:endParaRPr lang="en-US"/>
                    </a:p>
                  </a:txBody>
                  <a:tcPr/>
                </a:tc>
              </a:tr>
              <a:tr h="434451">
                <a:tc>
                  <a:txBody>
                    <a:bodyPr/>
                    <a:lstStyle/>
                    <a:p>
                      <a:pPr algn="r"/>
                      <a:r>
                        <a:rPr lang="fa-IR" sz="1200" dirty="0" smtClean="0">
                          <a:cs typeface="B Nazanin" panose="00000400000000000000" pitchFamily="2" charset="-78"/>
                        </a:rPr>
                        <a:t>27-طراحی سلسله مراتب فضاها</a:t>
                      </a:r>
                      <a:r>
                        <a:rPr lang="fa-IR" sz="1200" baseline="0" dirty="0" smtClean="0">
                          <a:cs typeface="B Nazanin" panose="00000400000000000000" pitchFamily="2" charset="-78"/>
                        </a:rPr>
                        <a:t> 28-عدم وجود اشرافیت در </a:t>
                      </a:r>
                      <a:r>
                        <a:rPr lang="fa-IR" sz="1200" baseline="0" dirty="0" err="1" smtClean="0">
                          <a:cs typeface="B Nazanin" panose="00000400000000000000" pitchFamily="2" charset="-78"/>
                        </a:rPr>
                        <a:t>فضاه</a:t>
                      </a:r>
                      <a:endParaRPr lang="fa-IR" sz="1200" dirty="0" smtClean="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9-توجه به محرمیت</a:t>
                      </a:r>
                      <a:endParaRPr lang="en-US" sz="1200" dirty="0">
                        <a:cs typeface="B Nazanin" panose="00000400000000000000" pitchFamily="2" charset="-78"/>
                      </a:endParaRPr>
                    </a:p>
                  </a:txBody>
                  <a:tcPr anchor="ctr"/>
                </a:tc>
                <a:tc rowSpan="3">
                  <a:txBody>
                    <a:bodyPr/>
                    <a:lstStyle/>
                    <a:p>
                      <a:pPr algn="ctr"/>
                      <a:r>
                        <a:rPr lang="fa-IR" sz="1200" dirty="0" smtClean="0">
                          <a:cs typeface="B Nazanin" panose="00000400000000000000" pitchFamily="2" charset="-78"/>
                        </a:rPr>
                        <a:t>5-امنیت و ایمنی</a:t>
                      </a:r>
                      <a:endParaRPr lang="en-US" sz="1200" dirty="0">
                        <a:cs typeface="B Nazanin" panose="00000400000000000000" pitchFamily="2" charset="-78"/>
                      </a:endParaRPr>
                    </a:p>
                  </a:txBody>
                  <a:tcPr anchor="ctr"/>
                </a:tc>
                <a:tc vMerge="1">
                  <a:txBody>
                    <a:bodyPr/>
                    <a:lstStyle/>
                    <a:p>
                      <a:endParaRPr lang="en-US" dirty="0"/>
                    </a:p>
                  </a:txBody>
                  <a:tcPr/>
                </a:tc>
              </a:tr>
              <a:tr h="346738">
                <a:tc>
                  <a:txBody>
                    <a:bodyPr/>
                    <a:lstStyle/>
                    <a:p>
                      <a:pPr algn="r"/>
                      <a:r>
                        <a:rPr lang="fa-IR" sz="1200" dirty="0" smtClean="0">
                          <a:cs typeface="B Nazanin" panose="00000400000000000000" pitchFamily="2" charset="-78"/>
                        </a:rPr>
                        <a:t>29-طراحی مکان هایی برای نشستن</a:t>
                      </a:r>
                      <a:r>
                        <a:rPr lang="fa-IR" sz="1200" baseline="0" dirty="0" smtClean="0">
                          <a:cs typeface="B Nazanin" panose="00000400000000000000" pitchFamily="2" charset="-78"/>
                        </a:rPr>
                        <a:t> 30-عدم ایجاد فضاهایی که نظارت اجتماعی ندارند.</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10-افزایش نظارت</a:t>
                      </a:r>
                      <a:endParaRPr lang="en-US" sz="1200" dirty="0">
                        <a:cs typeface="B Nazanin" panose="00000400000000000000" pitchFamily="2" charset="-78"/>
                      </a:endParaRPr>
                    </a:p>
                  </a:txBody>
                  <a:tcPr anchor="ctr"/>
                </a:tc>
                <a:tc vMerge="1">
                  <a:txBody>
                    <a:bodyPr/>
                    <a:lstStyle/>
                    <a:p>
                      <a:endParaRPr lang="en-US" dirty="0"/>
                    </a:p>
                  </a:txBody>
                  <a:tcPr/>
                </a:tc>
                <a:tc vMerge="1">
                  <a:txBody>
                    <a:bodyPr/>
                    <a:lstStyle/>
                    <a:p>
                      <a:endParaRPr lang="en-US" dirty="0"/>
                    </a:p>
                  </a:txBody>
                  <a:tcPr/>
                </a:tc>
              </a:tr>
              <a:tr h="346738">
                <a:tc>
                  <a:txBody>
                    <a:bodyPr/>
                    <a:lstStyle/>
                    <a:p>
                      <a:pPr algn="r"/>
                      <a:r>
                        <a:rPr lang="fa-IR" sz="1200" dirty="0" smtClean="0">
                          <a:cs typeface="B Nazanin" panose="00000400000000000000" pitchFamily="2" charset="-78"/>
                        </a:rPr>
                        <a:t>31-ایمنی فضا در برابر عوامل جوی(بارش باران</a:t>
                      </a:r>
                      <a:r>
                        <a:rPr lang="fa-IR" sz="1200" baseline="0" dirty="0" smtClean="0">
                          <a:cs typeface="B Nazanin" panose="00000400000000000000" pitchFamily="2" charset="-78"/>
                        </a:rPr>
                        <a:t> و...)</a:t>
                      </a:r>
                      <a:endParaRPr lang="en-US" sz="1200" dirty="0">
                        <a:cs typeface="B Nazanin" panose="00000400000000000000" pitchFamily="2" charset="-78"/>
                      </a:endParaRPr>
                    </a:p>
                  </a:txBody>
                  <a:tcPr anchor="ctr"/>
                </a:tc>
                <a:tc>
                  <a:txBody>
                    <a:bodyPr/>
                    <a:lstStyle/>
                    <a:p>
                      <a:pPr algn="ctr"/>
                      <a:r>
                        <a:rPr lang="fa-IR" sz="1200" dirty="0" smtClean="0">
                          <a:cs typeface="B Nazanin" panose="00000400000000000000" pitchFamily="2" charset="-78"/>
                        </a:rPr>
                        <a:t>11-ایمنی در برابر محیط</a:t>
                      </a:r>
                      <a:endParaRPr lang="en-US" sz="1200" dirty="0">
                        <a:cs typeface="B Nazanin" panose="00000400000000000000" pitchFamily="2" charset="-78"/>
                      </a:endParaRPr>
                    </a:p>
                  </a:txBody>
                  <a:tcPr anchor="ctr"/>
                </a:tc>
                <a:tc vMerge="1">
                  <a:txBody>
                    <a:bodyPr/>
                    <a:lstStyle/>
                    <a:p>
                      <a:endParaRPr lang="en-US" dirty="0"/>
                    </a:p>
                  </a:txBody>
                  <a:tcPr/>
                </a:tc>
                <a:tc vMerge="1">
                  <a:txBody>
                    <a:bodyPr/>
                    <a:lstStyle/>
                    <a:p>
                      <a:endParaRPr lang="en-US" dirty="0"/>
                    </a:p>
                  </a:txBody>
                  <a:tcPr/>
                </a:tc>
              </a:tr>
            </a:tbl>
          </a:graphicData>
        </a:graphic>
      </p:graphicFrame>
    </p:spTree>
    <p:extLst>
      <p:ext uri="{BB962C8B-B14F-4D97-AF65-F5344CB8AC3E}">
        <p14:creationId xmlns:p14="http://schemas.microsoft.com/office/powerpoint/2010/main" val="1161198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7895320"/>
              </p:ext>
            </p:extLst>
          </p:nvPr>
        </p:nvGraphicFramePr>
        <p:xfrm>
          <a:off x="2373562" y="461879"/>
          <a:ext cx="6662154" cy="3449915"/>
        </p:xfrm>
        <a:graphic>
          <a:graphicData uri="http://schemas.openxmlformats.org/drawingml/2006/table">
            <a:tbl>
              <a:tblPr rtl="1" firstRow="1" bandRow="1">
                <a:tableStyleId>{616DA210-FB5B-4158-B5E0-FEB733F419BA}</a:tableStyleId>
              </a:tblPr>
              <a:tblGrid>
                <a:gridCol w="6662154"/>
              </a:tblGrid>
              <a:tr h="367329">
                <a:tc>
                  <a:txBody>
                    <a:bodyPr/>
                    <a:lstStyle/>
                    <a:p>
                      <a:pPr marL="0" algn="ctr" defTabSz="914400" rtl="1" eaLnBrk="1" latinLnBrk="0" hangingPunct="1"/>
                      <a:r>
                        <a:rPr lang="fa-IR" sz="1500" b="1" kern="1200" dirty="0" smtClean="0">
                          <a:solidFill>
                            <a:schemeClr val="tx1"/>
                          </a:solidFill>
                          <a:latin typeface="+mn-lt"/>
                          <a:ea typeface="+mn-ea"/>
                          <a:cs typeface="B Nazanin" panose="00000400000000000000" pitchFamily="2" charset="-78"/>
                        </a:rPr>
                        <a:t>راهکار های کالبدی-عملکردی حس تعلق</a:t>
                      </a:r>
                      <a:endParaRPr lang="fa-IR" sz="1500" b="1" kern="1200" dirty="0">
                        <a:solidFill>
                          <a:schemeClr val="tx1"/>
                        </a:solidFill>
                        <a:latin typeface="+mn-lt"/>
                        <a:ea typeface="+mn-ea"/>
                        <a:cs typeface="B Nazanin" panose="00000400000000000000" pitchFamily="2" charset="-78"/>
                      </a:endParaRPr>
                    </a:p>
                  </a:txBody>
                  <a:tcPr anchor="ctr"/>
                </a:tc>
              </a:tr>
              <a:tr h="359932">
                <a:tc>
                  <a:txBody>
                    <a:bodyPr/>
                    <a:lstStyle/>
                    <a:p>
                      <a:pPr algn="ctr" rtl="1"/>
                      <a:r>
                        <a:rPr lang="fa-IR" sz="1500" dirty="0" smtClean="0">
                          <a:cs typeface="B Nazanin" panose="00000400000000000000" pitchFamily="2" charset="-78"/>
                        </a:rPr>
                        <a:t>مرمت نشانه ها، مکان های تاریخی و خاطره ساز محله </a:t>
                      </a:r>
                      <a:endParaRPr lang="fa-IR" sz="1500" dirty="0">
                        <a:cs typeface="B Nazanin" panose="00000400000000000000" pitchFamily="2" charset="-78"/>
                      </a:endParaRPr>
                    </a:p>
                  </a:txBody>
                  <a:tcPr anchor="ctr"/>
                </a:tc>
              </a:tr>
              <a:tr h="547109">
                <a:tc>
                  <a:txBody>
                    <a:bodyPr/>
                    <a:lstStyle/>
                    <a:p>
                      <a:pPr algn="ctr" rtl="1"/>
                      <a:r>
                        <a:rPr lang="fa-IR" sz="1500" dirty="0" smtClean="0">
                          <a:cs typeface="B Nazanin" panose="00000400000000000000" pitchFamily="2" charset="-78"/>
                        </a:rPr>
                        <a:t>استفاده از بناهای متروکه</a:t>
                      </a:r>
                      <a:r>
                        <a:rPr lang="fa-IR" sz="1500" baseline="0" dirty="0" smtClean="0">
                          <a:cs typeface="B Nazanin" panose="00000400000000000000" pitchFamily="2" charset="-78"/>
                        </a:rPr>
                        <a:t> با عناوین فرهنگی به منظور آشنایی ساکنین با خاطره ها و فضاهای فراموش شده محله</a:t>
                      </a:r>
                      <a:endParaRPr lang="fa-IR" sz="1500" dirty="0">
                        <a:cs typeface="B Nazanin" panose="00000400000000000000" pitchFamily="2" charset="-78"/>
                      </a:endParaRPr>
                    </a:p>
                  </a:txBody>
                  <a:tcPr anchor="ctr"/>
                </a:tc>
              </a:tr>
              <a:tr h="547109">
                <a:tc>
                  <a:txBody>
                    <a:bodyPr/>
                    <a:lstStyle/>
                    <a:p>
                      <a:pPr algn="ctr" rtl="1"/>
                      <a:r>
                        <a:rPr lang="fa-IR" sz="1500" dirty="0" smtClean="0">
                          <a:cs typeface="B Nazanin" panose="00000400000000000000" pitchFamily="2" charset="-78"/>
                        </a:rPr>
                        <a:t>بالا بردن کیفیت</a:t>
                      </a:r>
                      <a:r>
                        <a:rPr lang="fa-IR" sz="1500" baseline="0" dirty="0" smtClean="0">
                          <a:cs typeface="B Nazanin" panose="00000400000000000000" pitchFamily="2" charset="-78"/>
                        </a:rPr>
                        <a:t> فضایی مراکز محله ها و استفاده از مبلمان شهری مناسب برای ایجاد تعلق خاطر و خاطره</a:t>
                      </a:r>
                      <a:endParaRPr lang="fa-IR" sz="1500" dirty="0">
                        <a:cs typeface="B Nazanin" panose="00000400000000000000" pitchFamily="2" charset="-78"/>
                      </a:endParaRPr>
                    </a:p>
                  </a:txBody>
                  <a:tcPr anchor="ctr"/>
                </a:tc>
              </a:tr>
              <a:tr h="359932">
                <a:tc>
                  <a:txBody>
                    <a:bodyPr/>
                    <a:lstStyle/>
                    <a:p>
                      <a:pPr algn="ctr" rtl="1"/>
                      <a:r>
                        <a:rPr lang="fa-IR" sz="1500" dirty="0" smtClean="0">
                          <a:cs typeface="B Nazanin" panose="00000400000000000000" pitchFamily="2" charset="-78"/>
                        </a:rPr>
                        <a:t>احداث یادمان های اشخاص مهم و رویداد های تاریخی مهم محله و ارج نهادن به آنها</a:t>
                      </a:r>
                      <a:endParaRPr lang="fa-IR" sz="1500" dirty="0">
                        <a:cs typeface="B Nazanin" panose="00000400000000000000" pitchFamily="2" charset="-78"/>
                      </a:endParaRPr>
                    </a:p>
                  </a:txBody>
                  <a:tcPr anchor="ctr"/>
                </a:tc>
              </a:tr>
              <a:tr h="547109">
                <a:tc>
                  <a:txBody>
                    <a:bodyPr/>
                    <a:lstStyle/>
                    <a:p>
                      <a:pPr algn="ctr" rtl="1"/>
                      <a:r>
                        <a:rPr lang="fa-IR" sz="1500" dirty="0" smtClean="0">
                          <a:cs typeface="B Nazanin" panose="00000400000000000000" pitchFamily="2" charset="-78"/>
                        </a:rPr>
                        <a:t>حفظ الگوهای معماری تاریخی در عین</a:t>
                      </a:r>
                      <a:r>
                        <a:rPr lang="fa-IR" sz="1500" baseline="0" dirty="0" smtClean="0">
                          <a:cs typeface="B Nazanin" panose="00000400000000000000" pitchFamily="2" charset="-78"/>
                        </a:rPr>
                        <a:t> اصلاحات فیزیکی مانند کف سازی و.... جهت کشاندن توریست به آن محلات</a:t>
                      </a:r>
                      <a:endParaRPr lang="fa-IR" sz="1500" dirty="0">
                        <a:cs typeface="B Nazanin" panose="00000400000000000000" pitchFamily="2" charset="-78"/>
                      </a:endParaRPr>
                    </a:p>
                  </a:txBody>
                  <a:tcPr anchor="ctr"/>
                </a:tc>
              </a:tr>
              <a:tr h="359932">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500" dirty="0" smtClean="0">
                          <a:cs typeface="B Nazanin" panose="00000400000000000000" pitchFamily="2" charset="-78"/>
                        </a:rPr>
                        <a:t>بهبود وضعیت قلمرو ها</a:t>
                      </a:r>
                      <a:r>
                        <a:rPr lang="fa-IR" sz="1500" baseline="0" dirty="0" smtClean="0">
                          <a:cs typeface="B Nazanin" panose="00000400000000000000" pitchFamily="2" charset="-78"/>
                        </a:rPr>
                        <a:t> و سلسله مراتب آن</a:t>
                      </a:r>
                      <a:endParaRPr lang="fa-IR" sz="1500" dirty="0" smtClean="0">
                        <a:cs typeface="B Nazanin" panose="00000400000000000000" pitchFamily="2" charset="-78"/>
                      </a:endParaRPr>
                    </a:p>
                  </a:txBody>
                  <a:tcPr anchor="ctr"/>
                </a:tc>
              </a:tr>
              <a:tr h="359932">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500" dirty="0" smtClean="0">
                          <a:cs typeface="B Nazanin" panose="00000400000000000000" pitchFamily="2" charset="-78"/>
                        </a:rPr>
                        <a:t>پیوستگی</a:t>
                      </a:r>
                      <a:r>
                        <a:rPr lang="fa-IR" sz="1500" baseline="0" dirty="0" smtClean="0">
                          <a:cs typeface="B Nazanin" panose="00000400000000000000" pitchFamily="2" charset="-78"/>
                        </a:rPr>
                        <a:t> بین عناصر مهم محله</a:t>
                      </a:r>
                      <a:endParaRPr lang="fa-IR" sz="1500" dirty="0" smtClean="0">
                        <a:cs typeface="B Nazanin" panose="00000400000000000000" pitchFamily="2" charset="-78"/>
                      </a:endParaRPr>
                    </a:p>
                  </a:txBody>
                  <a:tcPr anchor="ct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448165224"/>
              </p:ext>
            </p:extLst>
          </p:nvPr>
        </p:nvGraphicFramePr>
        <p:xfrm>
          <a:off x="2442411" y="4271212"/>
          <a:ext cx="6581273" cy="2009274"/>
        </p:xfrm>
        <a:graphic>
          <a:graphicData uri="http://schemas.openxmlformats.org/drawingml/2006/table">
            <a:tbl>
              <a:tblPr rtl="1" firstRow="1" bandRow="1">
                <a:tableStyleId>{616DA210-FB5B-4158-B5E0-FEB733F419BA}</a:tableStyleId>
              </a:tblPr>
              <a:tblGrid>
                <a:gridCol w="6581273"/>
              </a:tblGrid>
              <a:tr h="334879">
                <a:tc>
                  <a:txBody>
                    <a:bodyPr/>
                    <a:lstStyle/>
                    <a:p>
                      <a:pPr algn="ctr" rtl="1"/>
                      <a:r>
                        <a:rPr lang="fa-IR" sz="1500" dirty="0" smtClean="0">
                          <a:cs typeface="B Nazanin" panose="00000400000000000000" pitchFamily="2" charset="-78"/>
                        </a:rPr>
                        <a:t>راهکار های اجتماعی حس تعلق</a:t>
                      </a:r>
                      <a:endParaRPr lang="fa-IR" sz="1500" dirty="0">
                        <a:cs typeface="B Nazanin" panose="00000400000000000000" pitchFamily="2" charset="-78"/>
                      </a:endParaRPr>
                    </a:p>
                  </a:txBody>
                  <a:tcPr anchor="ctr"/>
                </a:tc>
              </a:tr>
              <a:tr h="334879">
                <a:tc>
                  <a:txBody>
                    <a:bodyPr/>
                    <a:lstStyle/>
                    <a:p>
                      <a:pPr algn="ctr" rtl="1"/>
                      <a:r>
                        <a:rPr lang="fa-IR" sz="1500" dirty="0" smtClean="0">
                          <a:cs typeface="B Nazanin" panose="00000400000000000000" pitchFamily="2" charset="-78"/>
                        </a:rPr>
                        <a:t>نام</a:t>
                      </a:r>
                      <a:r>
                        <a:rPr lang="fa-IR" sz="1500" baseline="0" dirty="0" smtClean="0">
                          <a:cs typeface="B Nazanin" panose="00000400000000000000" pitchFamily="2" charset="-78"/>
                        </a:rPr>
                        <a:t> گذاری خیابان ها و کوچه ها بر اساس شخصیت های نام آشنای محله</a:t>
                      </a:r>
                      <a:endParaRPr lang="fa-IR" sz="1500" dirty="0">
                        <a:cs typeface="B Nazanin" panose="00000400000000000000" pitchFamily="2" charset="-78"/>
                      </a:endParaRPr>
                    </a:p>
                  </a:txBody>
                  <a:tcPr anchor="ctr"/>
                </a:tc>
              </a:tr>
              <a:tr h="334879">
                <a:tc>
                  <a:txBody>
                    <a:bodyPr/>
                    <a:lstStyle/>
                    <a:p>
                      <a:pPr algn="ctr" rtl="1"/>
                      <a:r>
                        <a:rPr lang="fa-IR" sz="1500" dirty="0" smtClean="0">
                          <a:cs typeface="B Nazanin" panose="00000400000000000000" pitchFamily="2" charset="-78"/>
                        </a:rPr>
                        <a:t>ایجاد پیوند اجتماعی و قومی بین گروه های جدید و قدیم با مشارکت مردمی</a:t>
                      </a:r>
                      <a:endParaRPr lang="fa-IR" sz="1500" dirty="0">
                        <a:cs typeface="B Nazanin" panose="00000400000000000000" pitchFamily="2" charset="-78"/>
                      </a:endParaRPr>
                    </a:p>
                  </a:txBody>
                  <a:tcPr anchor="ctr"/>
                </a:tc>
              </a:tr>
              <a:tr h="334879">
                <a:tc>
                  <a:txBody>
                    <a:bodyPr/>
                    <a:lstStyle/>
                    <a:p>
                      <a:pPr algn="ctr" rtl="1"/>
                      <a:r>
                        <a:rPr lang="fa-IR" sz="1500" dirty="0" smtClean="0">
                          <a:cs typeface="B Nazanin" panose="00000400000000000000" pitchFamily="2" charset="-78"/>
                        </a:rPr>
                        <a:t>بالا بردن حضور افراد در محله جهت افزایش امنیت</a:t>
                      </a:r>
                      <a:endParaRPr lang="fa-IR" sz="1500" dirty="0">
                        <a:cs typeface="B Nazanin" panose="00000400000000000000" pitchFamily="2" charset="-78"/>
                      </a:endParaRPr>
                    </a:p>
                  </a:txBody>
                  <a:tcPr anchor="ctr"/>
                </a:tc>
              </a:tr>
              <a:tr h="334879">
                <a:tc>
                  <a:txBody>
                    <a:bodyPr/>
                    <a:lstStyle/>
                    <a:p>
                      <a:pPr algn="ctr" rtl="1"/>
                      <a:r>
                        <a:rPr lang="fa-IR" sz="1500" dirty="0" smtClean="0">
                          <a:cs typeface="B Nazanin" panose="00000400000000000000" pitchFamily="2" charset="-78"/>
                        </a:rPr>
                        <a:t>تقویت نقش تفریحی و گردشگری محله</a:t>
                      </a:r>
                      <a:endParaRPr lang="fa-IR" sz="1500" dirty="0">
                        <a:cs typeface="B Nazanin" panose="00000400000000000000" pitchFamily="2" charset="-78"/>
                      </a:endParaRPr>
                    </a:p>
                  </a:txBody>
                  <a:tcPr anchor="ctr"/>
                </a:tc>
              </a:tr>
              <a:tr h="334879">
                <a:tc>
                  <a:txBody>
                    <a:bodyPr/>
                    <a:lstStyle/>
                    <a:p>
                      <a:pPr algn="ctr" rtl="1"/>
                      <a:r>
                        <a:rPr lang="fa-IR" sz="1500" dirty="0" smtClean="0">
                          <a:cs typeface="B Nazanin" panose="00000400000000000000" pitchFamily="2" charset="-78"/>
                        </a:rPr>
                        <a:t>برگزاری جشن ها</a:t>
                      </a:r>
                      <a:r>
                        <a:rPr lang="fa-IR" sz="1500" baseline="0" dirty="0" smtClean="0">
                          <a:cs typeface="B Nazanin" panose="00000400000000000000" pitchFamily="2" charset="-78"/>
                        </a:rPr>
                        <a:t> و</a:t>
                      </a:r>
                      <a:r>
                        <a:rPr lang="fa-IR" sz="1500" dirty="0" smtClean="0">
                          <a:cs typeface="B Nazanin" panose="00000400000000000000" pitchFamily="2" charset="-78"/>
                        </a:rPr>
                        <a:t> نمایشگاه های آیینی و محلی</a:t>
                      </a:r>
                      <a:endParaRPr lang="fa-IR" sz="1500" dirty="0">
                        <a:cs typeface="B Nazanin" panose="00000400000000000000" pitchFamily="2" charset="-78"/>
                      </a:endParaRPr>
                    </a:p>
                  </a:txBody>
                  <a:tcPr anchor="ctr"/>
                </a:tc>
              </a:tr>
            </a:tbl>
          </a:graphicData>
        </a:graphic>
      </p:graphicFrame>
    </p:spTree>
    <p:extLst>
      <p:ext uri="{BB962C8B-B14F-4D97-AF65-F5344CB8AC3E}">
        <p14:creationId xmlns:p14="http://schemas.microsoft.com/office/powerpoint/2010/main" val="12249042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6927" t="13980" r="16770" b="10362"/>
          <a:stretch/>
        </p:blipFill>
        <p:spPr>
          <a:xfrm>
            <a:off x="576692" y="0"/>
            <a:ext cx="10689535" cy="6858000"/>
          </a:xfrm>
          <a:prstGeom prst="rect">
            <a:avLst/>
          </a:prstGeom>
        </p:spPr>
      </p:pic>
    </p:spTree>
    <p:extLst>
      <p:ext uri="{BB962C8B-B14F-4D97-AF65-F5344CB8AC3E}">
        <p14:creationId xmlns:p14="http://schemas.microsoft.com/office/powerpoint/2010/main" val="40340737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231900" y="-12700"/>
            <a:ext cx="10744200" cy="1228436"/>
          </a:xfrm>
        </p:spPr>
        <p:txBody>
          <a:bodyPr>
            <a:normAutofit/>
          </a:bodyPr>
          <a:lstStyle/>
          <a:p>
            <a:pPr algn="r"/>
            <a:r>
              <a:rPr lang="fa-IR" sz="2500" dirty="0" smtClean="0">
                <a:latin typeface="+mn-lt"/>
                <a:ea typeface="+mn-ea"/>
                <a:cs typeface="Aban Bold" pitchFamily="2" charset="-78"/>
              </a:rPr>
              <a:t>نتیجه گیری و جمع بندی</a:t>
            </a:r>
            <a:endParaRPr lang="fa-IR" sz="2500" dirty="0">
              <a:latin typeface="+mn-lt"/>
              <a:ea typeface="+mn-ea"/>
              <a:cs typeface="Aban Bold" pitchFamily="2" charset="-78"/>
            </a:endParaRPr>
          </a:p>
        </p:txBody>
      </p:sp>
      <p:sp>
        <p:nvSpPr>
          <p:cNvPr id="5" name="TextBox 4"/>
          <p:cNvSpPr txBox="1"/>
          <p:nvPr/>
        </p:nvSpPr>
        <p:spPr>
          <a:xfrm>
            <a:off x="406400" y="2463800"/>
            <a:ext cx="11226800" cy="3816429"/>
          </a:xfrm>
          <a:prstGeom prst="rect">
            <a:avLst/>
          </a:prstGeom>
          <a:noFill/>
        </p:spPr>
        <p:txBody>
          <a:bodyPr wrap="square" rtlCol="1">
            <a:spAutoFit/>
          </a:bodyPr>
          <a:lstStyle/>
          <a:p>
            <a:pPr marL="342900" indent="-342900" algn="r" rtl="1">
              <a:buFont typeface="Wingdings" panose="05000000000000000000" pitchFamily="2" charset="2"/>
              <a:buChar char="q"/>
            </a:pPr>
            <a:r>
              <a:rPr lang="fa-IR" sz="2200" b="1" dirty="0" smtClean="0">
                <a:cs typeface="B Nazanin" panose="00000400000000000000" pitchFamily="2" charset="-78"/>
              </a:rPr>
              <a:t>حکومت اسلامی باید چگونه باشد تا حس تعلق خاطر در آن با توجه به ارزش های یک حکومت اسلامی پر رنگ شود؟</a:t>
            </a:r>
          </a:p>
          <a:p>
            <a:pPr algn="r" rtl="1"/>
            <a:endParaRPr lang="fa-IR" sz="2200" b="1" dirty="0">
              <a:cs typeface="B Nazanin" panose="00000400000000000000" pitchFamily="2" charset="-78"/>
            </a:endParaRPr>
          </a:p>
          <a:p>
            <a:pPr marL="342900" indent="-342900" algn="r" rtl="1">
              <a:buFont typeface="Wingdings" panose="05000000000000000000" pitchFamily="2" charset="2"/>
              <a:buChar char="q"/>
            </a:pPr>
            <a:r>
              <a:rPr lang="fa-IR" sz="2200" b="1" dirty="0" smtClean="0">
                <a:cs typeface="B Nazanin" panose="00000400000000000000" pitchFamily="2" charset="-78"/>
              </a:rPr>
              <a:t>آیا تغییرات به وجود آمده میان نسل ها را باید در این رابطه مد نظر قرار داد؟</a:t>
            </a:r>
          </a:p>
          <a:p>
            <a:pPr algn="r" rtl="1"/>
            <a:endParaRPr lang="fa-IR" sz="2200" b="1" dirty="0">
              <a:cs typeface="B Nazanin" panose="00000400000000000000" pitchFamily="2" charset="-78"/>
            </a:endParaRPr>
          </a:p>
          <a:p>
            <a:pPr marL="342900" indent="-342900" algn="r" rtl="1">
              <a:buFont typeface="Wingdings" panose="05000000000000000000" pitchFamily="2" charset="2"/>
              <a:buChar char="q"/>
            </a:pPr>
            <a:r>
              <a:rPr lang="fa-IR" sz="2200" b="1" dirty="0" smtClean="0">
                <a:cs typeface="B Nazanin" panose="00000400000000000000" pitchFamily="2" charset="-78"/>
              </a:rPr>
              <a:t>آیا منظور از ایجاد حس تعلق خاطر با رنگ و بوی اسلامی بازگشت به سال های دور است؟</a:t>
            </a:r>
          </a:p>
          <a:p>
            <a:pPr algn="r" rtl="1"/>
            <a:endParaRPr lang="fa-IR" sz="2200" b="1" dirty="0">
              <a:cs typeface="B Nazanin" panose="00000400000000000000" pitchFamily="2" charset="-78"/>
            </a:endParaRPr>
          </a:p>
          <a:p>
            <a:pPr marL="342900" indent="-342900" algn="r" rtl="1">
              <a:buFont typeface="Wingdings" panose="05000000000000000000" pitchFamily="2" charset="2"/>
              <a:buChar char="q"/>
            </a:pPr>
            <a:r>
              <a:rPr lang="fa-IR" sz="2200" b="1" dirty="0" smtClean="0">
                <a:cs typeface="B Nazanin" panose="00000400000000000000" pitchFamily="2" charset="-78"/>
              </a:rPr>
              <a:t>نقش تکنولوژی در این ایجاد این تغییرات چگونه است؟</a:t>
            </a:r>
          </a:p>
          <a:p>
            <a:pPr algn="r" rtl="1"/>
            <a:endParaRPr lang="fa-IR" sz="2200" b="1" dirty="0">
              <a:cs typeface="B Nazanin" panose="00000400000000000000" pitchFamily="2" charset="-78"/>
            </a:endParaRPr>
          </a:p>
          <a:p>
            <a:pPr marL="342900" indent="-342900" algn="r" rtl="1">
              <a:buFont typeface="Wingdings" panose="05000000000000000000" pitchFamily="2" charset="2"/>
              <a:buChar char="q"/>
            </a:pPr>
            <a:r>
              <a:rPr lang="fa-IR" sz="2200" b="1" dirty="0" smtClean="0">
                <a:cs typeface="B Nazanin" panose="00000400000000000000" pitchFamily="2" charset="-78"/>
              </a:rPr>
              <a:t>و در نهایت </a:t>
            </a:r>
            <a:r>
              <a:rPr lang="fa-IR" sz="2200" b="1" dirty="0">
                <a:cs typeface="B Nazanin" panose="00000400000000000000" pitchFamily="2" charset="-78"/>
              </a:rPr>
              <a:t>چ</a:t>
            </a:r>
            <a:r>
              <a:rPr lang="fa-IR" sz="2200" b="1" dirty="0" smtClean="0">
                <a:cs typeface="B Nazanin" panose="00000400000000000000" pitchFamily="2" charset="-78"/>
              </a:rPr>
              <a:t>گونه می توان خود را با این تغییرات همگام کرد تا علاوه بر پاسخ به نیاز های نسل جدید ارزش های یک حکومت اسلامی دوباره در شهرهایمان نمود عینی پیدا کند؟</a:t>
            </a:r>
            <a:endParaRPr lang="fa-IR" sz="2200" b="1" dirty="0">
              <a:cs typeface="B Nazanin" panose="00000400000000000000" pitchFamily="2" charset="-78"/>
            </a:endParaRPr>
          </a:p>
        </p:txBody>
      </p:sp>
      <p:graphicFrame>
        <p:nvGraphicFramePr>
          <p:cNvPr id="6" name="Diagram 5"/>
          <p:cNvGraphicFramePr/>
          <p:nvPr>
            <p:extLst>
              <p:ext uri="{D42A27DB-BD31-4B8C-83A1-F6EECF244321}">
                <p14:modId xmlns:p14="http://schemas.microsoft.com/office/powerpoint/2010/main" val="1806147975"/>
              </p:ext>
            </p:extLst>
          </p:nvPr>
        </p:nvGraphicFramePr>
        <p:xfrm>
          <a:off x="0" y="103113"/>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754404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231900" y="0"/>
            <a:ext cx="10744200" cy="1228436"/>
          </a:xfrm>
        </p:spPr>
        <p:txBody>
          <a:bodyPr>
            <a:normAutofit/>
          </a:bodyPr>
          <a:lstStyle/>
          <a:p>
            <a:pPr algn="r"/>
            <a:r>
              <a:rPr lang="fa-IR" sz="2500" dirty="0" smtClean="0">
                <a:latin typeface="+mn-lt"/>
                <a:ea typeface="+mn-ea"/>
                <a:cs typeface="Aban Bold" pitchFamily="2" charset="-78"/>
              </a:rPr>
              <a:t>منابع</a:t>
            </a:r>
            <a:endParaRPr lang="fa-IR" sz="2500" dirty="0">
              <a:latin typeface="+mn-lt"/>
              <a:ea typeface="+mn-ea"/>
              <a:cs typeface="Aban Bold" pitchFamily="2" charset="-78"/>
            </a:endParaRPr>
          </a:p>
        </p:txBody>
      </p:sp>
      <p:sp>
        <p:nvSpPr>
          <p:cNvPr id="4" name="Content Placeholder 2"/>
          <p:cNvSpPr txBox="1">
            <a:spLocks/>
          </p:cNvSpPr>
          <p:nvPr/>
        </p:nvSpPr>
        <p:spPr>
          <a:xfrm>
            <a:off x="0" y="1693451"/>
            <a:ext cx="12026900" cy="5329649"/>
          </a:xfrm>
          <a:prstGeom prst="rect">
            <a:avLst/>
          </a:prstGeom>
        </p:spPr>
        <p:txBody>
          <a:bodyPr/>
          <a:lstStyle>
            <a:lvl1pPr marL="228600" indent="-228600" algn="r" defTabSz="914400" rtl="1"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sz="1800" dirty="0" smtClean="0">
                <a:cs typeface="B Nazanin" panose="00000400000000000000" pitchFamily="2" charset="-78"/>
              </a:rPr>
              <a:t>1- لنگ ، ج . آفرینش نظریه معماری (نقش علوم رفتاری در طراحی محیط) . ترجمه: علیرضا عینی فر . انتشارات دانشگاه تهران</a:t>
            </a:r>
          </a:p>
          <a:p>
            <a:pPr marL="0" indent="0">
              <a:buNone/>
            </a:pPr>
            <a:r>
              <a:rPr lang="fa-IR" sz="1800" dirty="0" smtClean="0">
                <a:cs typeface="B Nazanin" panose="00000400000000000000" pitchFamily="2" charset="-78"/>
              </a:rPr>
              <a:t>2- </a:t>
            </a:r>
            <a:r>
              <a:rPr lang="fa-IR" sz="1800" dirty="0" err="1" smtClean="0">
                <a:cs typeface="B Nazanin" panose="00000400000000000000" pitchFamily="2" charset="-78"/>
              </a:rPr>
              <a:t>میرمقتدایی</a:t>
            </a:r>
            <a:r>
              <a:rPr lang="fa-IR" sz="1800" dirty="0">
                <a:cs typeface="B Nazanin" panose="00000400000000000000" pitchFamily="2" charset="-78"/>
              </a:rPr>
              <a:t> </a:t>
            </a:r>
            <a:r>
              <a:rPr lang="fa-IR" sz="1800" dirty="0" smtClean="0">
                <a:cs typeface="B Nazanin" panose="00000400000000000000" pitchFamily="2" charset="-78"/>
              </a:rPr>
              <a:t>. معیارهای سنجش شکل گیری و ثبت و انتقال خاطره های جمعی در شهر . نشریه هنر های زیبا ، شماره 37 . 1388 .</a:t>
            </a:r>
          </a:p>
          <a:p>
            <a:pPr marL="0" indent="0">
              <a:buNone/>
            </a:pPr>
            <a:r>
              <a:rPr lang="fa-IR" sz="1800" dirty="0" smtClean="0">
                <a:cs typeface="B Nazanin" panose="00000400000000000000" pitchFamily="2" charset="-78"/>
              </a:rPr>
              <a:t>3- مغاره، محمد رضا . رویکرد </a:t>
            </a:r>
            <a:r>
              <a:rPr lang="fa-IR" sz="1800" dirty="0" err="1" smtClean="0">
                <a:cs typeface="B Nazanin" panose="00000400000000000000" pitchFamily="2" charset="-78"/>
              </a:rPr>
              <a:t>بازگردانی</a:t>
            </a:r>
            <a:r>
              <a:rPr lang="fa-IR" sz="1800" dirty="0" smtClean="0">
                <a:cs typeface="B Nazanin" panose="00000400000000000000" pitchFamily="2" charset="-78"/>
              </a:rPr>
              <a:t> حس تعلق به فضای کالبدی، کنفرانس بین المللی توسعه پایدار شهرسازی تبریز، 2013</a:t>
            </a:r>
          </a:p>
          <a:p>
            <a:pPr marL="0" indent="0">
              <a:buNone/>
            </a:pPr>
            <a:r>
              <a:rPr lang="fa-IR" sz="1800" dirty="0" smtClean="0">
                <a:cs typeface="B Nazanin" panose="00000400000000000000" pitchFamily="2" charset="-78"/>
              </a:rPr>
              <a:t>4- عیسی زاده، ولی الله . راهکارهای ایجاد حس مکان و تعلق خاطر در شهر های جدید بر اساس اصول شهرسازی اسلامی (نمونه موردی شهر گلستان) ، 1387</a:t>
            </a:r>
          </a:p>
          <a:p>
            <a:pPr marL="0" indent="0">
              <a:buNone/>
            </a:pPr>
            <a:r>
              <a:rPr lang="fa-IR" sz="1800" dirty="0">
                <a:cs typeface="B Nazanin" panose="00000400000000000000" pitchFamily="2" charset="-78"/>
              </a:rPr>
              <a:t>5-طرح </a:t>
            </a:r>
            <a:r>
              <a:rPr lang="fa-IR" sz="1800" dirty="0" err="1">
                <a:cs typeface="B Nazanin" panose="00000400000000000000" pitchFamily="2" charset="-78"/>
              </a:rPr>
              <a:t>راهبردي</a:t>
            </a:r>
            <a:r>
              <a:rPr lang="fa-IR" sz="1800" dirty="0">
                <a:cs typeface="B Nazanin" panose="00000400000000000000" pitchFamily="2" charset="-78"/>
              </a:rPr>
              <a:t> بافت </a:t>
            </a:r>
            <a:r>
              <a:rPr lang="fa-IR" sz="1800" dirty="0" err="1">
                <a:cs typeface="B Nazanin" panose="00000400000000000000" pitchFamily="2" charset="-78"/>
              </a:rPr>
              <a:t>تاريخي</a:t>
            </a:r>
            <a:r>
              <a:rPr lang="fa-IR" sz="1800" dirty="0">
                <a:cs typeface="B Nazanin" panose="00000400000000000000" pitchFamily="2" charset="-78"/>
              </a:rPr>
              <a:t> و فرسوده </a:t>
            </a:r>
            <a:r>
              <a:rPr lang="fa-IR" sz="1800" dirty="0" smtClean="0">
                <a:cs typeface="B Nazanin" panose="00000400000000000000" pitchFamily="2" charset="-78"/>
              </a:rPr>
              <a:t>شوشتر</a:t>
            </a:r>
          </a:p>
          <a:p>
            <a:pPr marL="0" indent="0">
              <a:buNone/>
            </a:pPr>
            <a:r>
              <a:rPr lang="fa-IR" sz="1800" dirty="0" smtClean="0">
                <a:cs typeface="B Nazanin" panose="00000400000000000000" pitchFamily="2" charset="-78"/>
              </a:rPr>
              <a:t>6- طرح </a:t>
            </a:r>
            <a:r>
              <a:rPr lang="en-US" sz="1300" dirty="0">
                <a:cs typeface="B Nazanin" panose="00000400000000000000" pitchFamily="2" charset="-78"/>
              </a:rPr>
              <a:t>Shushtar New </a:t>
            </a:r>
            <a:r>
              <a:rPr lang="en-US" sz="1300" dirty="0" smtClean="0">
                <a:cs typeface="B Nazanin" panose="00000400000000000000" pitchFamily="2" charset="-78"/>
              </a:rPr>
              <a:t>Town</a:t>
            </a:r>
          </a:p>
          <a:p>
            <a:pPr marL="0" indent="0">
              <a:buNone/>
            </a:pPr>
            <a:r>
              <a:rPr lang="fa-IR" sz="1800" dirty="0">
                <a:cs typeface="B Nazanin" panose="00000400000000000000" pitchFamily="2" charset="-78"/>
              </a:rPr>
              <a:t>7- </a:t>
            </a:r>
            <a:r>
              <a:rPr lang="fa-IR" sz="1800" dirty="0" smtClean="0">
                <a:cs typeface="B Nazanin" panose="00000400000000000000" pitchFamily="2" charset="-78"/>
              </a:rPr>
              <a:t>طرح </a:t>
            </a:r>
            <a:r>
              <a:rPr lang="fa-IR" sz="1800" dirty="0" err="1" smtClean="0">
                <a:cs typeface="B Nazanin" panose="00000400000000000000" pitchFamily="2" charset="-78"/>
              </a:rPr>
              <a:t>بازآفرینی</a:t>
            </a:r>
            <a:r>
              <a:rPr lang="fa-IR" sz="1800" dirty="0" smtClean="0">
                <a:cs typeface="B Nazanin" panose="00000400000000000000" pitchFamily="2" charset="-78"/>
              </a:rPr>
              <a:t> محله برونزویل شیکاگو</a:t>
            </a:r>
          </a:p>
          <a:p>
            <a:pPr marL="0" indent="0">
              <a:buNone/>
            </a:pPr>
            <a:r>
              <a:rPr lang="fa-IR" sz="1800" dirty="0">
                <a:cs typeface="B Nazanin" panose="00000400000000000000" pitchFamily="2" charset="-78"/>
              </a:rPr>
              <a:t>8- رهنما. </a:t>
            </a:r>
            <a:r>
              <a:rPr lang="fa-IR" sz="1800" dirty="0" smtClean="0">
                <a:cs typeface="B Nazanin" panose="00000400000000000000" pitchFamily="2" charset="-78"/>
              </a:rPr>
              <a:t>محمد رحیم</a:t>
            </a:r>
            <a:r>
              <a:rPr lang="fa-IR" sz="1800" dirty="0">
                <a:cs typeface="B Nazanin" panose="00000400000000000000" pitchFamily="2" charset="-78"/>
              </a:rPr>
              <a:t>، رضوی. </a:t>
            </a:r>
            <a:r>
              <a:rPr lang="fa-IR" sz="1800" dirty="0" smtClean="0">
                <a:cs typeface="B Nazanin" panose="00000400000000000000" pitchFamily="2" charset="-78"/>
              </a:rPr>
              <a:t>محمد محسن . بررسی </a:t>
            </a:r>
            <a:r>
              <a:rPr lang="fa-IR" sz="1800" dirty="0">
                <a:cs typeface="B Nazanin" panose="00000400000000000000" pitchFamily="2" charset="-78"/>
              </a:rPr>
              <a:t>تأثیر حس تعلق مکانی بر سرمایه اجتماعی و مشارکت در </a:t>
            </a:r>
            <a:r>
              <a:rPr lang="fa-IR" sz="1800" dirty="0" smtClean="0">
                <a:cs typeface="B Nazanin" panose="00000400000000000000" pitchFamily="2" charset="-78"/>
              </a:rPr>
              <a:t>محلات . نشریه </a:t>
            </a:r>
            <a:r>
              <a:rPr lang="fa-IR" sz="1800" dirty="0">
                <a:cs typeface="B Nazanin" panose="00000400000000000000" pitchFamily="2" charset="-78"/>
              </a:rPr>
              <a:t>هنرهای زیبا، شماره </a:t>
            </a:r>
            <a:r>
              <a:rPr lang="fa-IR" sz="1800" dirty="0" smtClean="0">
                <a:cs typeface="B Nazanin" panose="00000400000000000000" pitchFamily="2" charset="-78"/>
              </a:rPr>
              <a:t>2. 1391 </a:t>
            </a:r>
          </a:p>
          <a:p>
            <a:pPr marL="0" indent="0">
              <a:buNone/>
            </a:pPr>
            <a:r>
              <a:rPr lang="fa-IR" sz="1800" dirty="0" smtClean="0">
                <a:cs typeface="B Nazanin" panose="00000400000000000000" pitchFamily="2" charset="-78"/>
              </a:rPr>
              <a:t>9- سایت شهرداری شهر </a:t>
            </a:r>
            <a:r>
              <a:rPr lang="fa-IR" sz="1800" dirty="0" smtClean="0">
                <a:cs typeface="B Nazanin" panose="00000400000000000000" pitchFamily="2" charset="-78"/>
              </a:rPr>
              <a:t>برونزویل</a:t>
            </a:r>
          </a:p>
          <a:p>
            <a:pPr marL="0" indent="0">
              <a:buNone/>
            </a:pPr>
            <a:r>
              <a:rPr lang="fa-IR" sz="1800" dirty="0" smtClean="0">
                <a:cs typeface="B Nazanin" panose="00000400000000000000" pitchFamily="2" charset="-78"/>
              </a:rPr>
              <a:t>10- پاکزاد، جهانشاه. سیر اندیشه ها 1</a:t>
            </a:r>
            <a:endParaRPr lang="fa-IR" sz="1800" dirty="0" smtClean="0">
              <a:cs typeface="B Nazanin" panose="00000400000000000000" pitchFamily="2" charset="-78"/>
            </a:endParaRPr>
          </a:p>
        </p:txBody>
      </p:sp>
    </p:spTree>
    <p:extLst>
      <p:ext uri="{BB962C8B-B14F-4D97-AF65-F5344CB8AC3E}">
        <p14:creationId xmlns:p14="http://schemas.microsoft.com/office/powerpoint/2010/main" val="4284243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5"/>
          <p:cNvGraphicFramePr>
            <a:graphicFrameLocks noGrp="1"/>
          </p:cNvGraphicFramePr>
          <p:nvPr>
            <p:ph idx="1"/>
            <p:extLst>
              <p:ext uri="{D42A27DB-BD31-4B8C-83A1-F6EECF244321}">
                <p14:modId xmlns:p14="http://schemas.microsoft.com/office/powerpoint/2010/main" val="3216420565"/>
              </p:ext>
            </p:extLst>
          </p:nvPr>
        </p:nvGraphicFramePr>
        <p:xfrm>
          <a:off x="2237872" y="3319430"/>
          <a:ext cx="7836956" cy="35385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870183388"/>
              </p:ext>
            </p:extLst>
          </p:nvPr>
        </p:nvGraphicFramePr>
        <p:xfrm>
          <a:off x="2691572" y="1950532"/>
          <a:ext cx="6518985" cy="434599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 name="Down Arrow 8"/>
          <p:cNvSpPr/>
          <p:nvPr/>
        </p:nvSpPr>
        <p:spPr>
          <a:xfrm>
            <a:off x="7959020" y="3128580"/>
            <a:ext cx="255892" cy="516612"/>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cs typeface="B Nazanin" panose="00000400000000000000" pitchFamily="2" charset="-78"/>
            </a:endParaRPr>
          </a:p>
        </p:txBody>
      </p:sp>
      <p:sp>
        <p:nvSpPr>
          <p:cNvPr id="10" name="Down Arrow 9"/>
          <p:cNvSpPr/>
          <p:nvPr/>
        </p:nvSpPr>
        <p:spPr>
          <a:xfrm>
            <a:off x="4431420" y="3158316"/>
            <a:ext cx="255892" cy="516612"/>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cs typeface="B Nazanin" panose="00000400000000000000" pitchFamily="2" charset="-78"/>
            </a:endParaRPr>
          </a:p>
        </p:txBody>
      </p:sp>
      <p:sp>
        <p:nvSpPr>
          <p:cNvPr id="11" name="Down Arrow 10"/>
          <p:cNvSpPr/>
          <p:nvPr/>
        </p:nvSpPr>
        <p:spPr>
          <a:xfrm>
            <a:off x="8064648" y="4681544"/>
            <a:ext cx="255892" cy="516612"/>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cs typeface="B Nazanin" panose="00000400000000000000" pitchFamily="2" charset="-78"/>
            </a:endParaRPr>
          </a:p>
        </p:txBody>
      </p:sp>
      <p:sp>
        <p:nvSpPr>
          <p:cNvPr id="12" name="Down Arrow 11"/>
          <p:cNvSpPr/>
          <p:nvPr/>
        </p:nvSpPr>
        <p:spPr>
          <a:xfrm>
            <a:off x="5798556" y="4657174"/>
            <a:ext cx="255892" cy="516612"/>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cs typeface="B Nazanin" panose="00000400000000000000" pitchFamily="2" charset="-78"/>
            </a:endParaRPr>
          </a:p>
        </p:txBody>
      </p:sp>
      <p:sp>
        <p:nvSpPr>
          <p:cNvPr id="13" name="Down Arrow 12"/>
          <p:cNvSpPr/>
          <p:nvPr/>
        </p:nvSpPr>
        <p:spPr>
          <a:xfrm>
            <a:off x="3702899" y="4620773"/>
            <a:ext cx="255892" cy="516612"/>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cs typeface="B Nazanin" panose="00000400000000000000" pitchFamily="2" charset="-78"/>
            </a:endParaRPr>
          </a:p>
        </p:txBody>
      </p:sp>
      <p:sp>
        <p:nvSpPr>
          <p:cNvPr id="14" name="Rectangle 13"/>
          <p:cNvSpPr/>
          <p:nvPr/>
        </p:nvSpPr>
        <p:spPr>
          <a:xfrm>
            <a:off x="9756244" y="633482"/>
            <a:ext cx="1880643" cy="630942"/>
          </a:xfrm>
          <a:prstGeom prst="rect">
            <a:avLst/>
          </a:prstGeom>
        </p:spPr>
        <p:txBody>
          <a:bodyPr wrap="none">
            <a:spAutoFit/>
          </a:bodyPr>
          <a:lstStyle/>
          <a:p>
            <a:pPr lvl="0" rtl="1"/>
            <a:r>
              <a:rPr lang="fa-IR" sz="3500" dirty="0" smtClean="0">
                <a:solidFill>
                  <a:schemeClr val="bg1"/>
                </a:solidFill>
                <a:cs typeface="Aban Bold" pitchFamily="2" charset="-78"/>
              </a:rPr>
              <a:t>مبانی نظری</a:t>
            </a:r>
            <a:endParaRPr lang="fa-IR" sz="3500" dirty="0">
              <a:solidFill>
                <a:schemeClr val="bg1"/>
              </a:solidFill>
              <a:cs typeface="Aban Bold" pitchFamily="2" charset="-78"/>
            </a:endParaRPr>
          </a:p>
        </p:txBody>
      </p:sp>
      <p:graphicFrame>
        <p:nvGraphicFramePr>
          <p:cNvPr id="15" name="Diagram 14"/>
          <p:cNvGraphicFramePr/>
          <p:nvPr>
            <p:extLst>
              <p:ext uri="{D42A27DB-BD31-4B8C-83A1-F6EECF244321}">
                <p14:modId xmlns:p14="http://schemas.microsoft.com/office/powerpoint/2010/main" val="3371331162"/>
              </p:ext>
            </p:extLst>
          </p:nvPr>
        </p:nvGraphicFramePr>
        <p:xfrm>
          <a:off x="0" y="79671"/>
          <a:ext cx="7079239" cy="191021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722035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575770" y="717703"/>
            <a:ext cx="2459328" cy="477054"/>
          </a:xfrm>
          <a:prstGeom prst="rect">
            <a:avLst/>
          </a:prstGeom>
        </p:spPr>
        <p:txBody>
          <a:bodyPr wrap="none">
            <a:spAutoFit/>
          </a:bodyPr>
          <a:lstStyle/>
          <a:p>
            <a:pPr rtl="1"/>
            <a:r>
              <a:rPr lang="fa-IR" sz="2500" dirty="0">
                <a:solidFill>
                  <a:schemeClr val="bg1"/>
                </a:solidFill>
                <a:cs typeface="Aban Bold" pitchFamily="2" charset="-78"/>
              </a:rPr>
              <a:t>رویکرد معرفت شناسی</a:t>
            </a:r>
            <a:endParaRPr lang="en-US" sz="2500" dirty="0">
              <a:solidFill>
                <a:schemeClr val="bg1"/>
              </a:solidFill>
              <a:cs typeface="Aban Bold" pitchFamily="2" charset="-78"/>
            </a:endParaRPr>
          </a:p>
        </p:txBody>
      </p:sp>
      <p:sp>
        <p:nvSpPr>
          <p:cNvPr id="5" name="Content Placeholder 2"/>
          <p:cNvSpPr>
            <a:spLocks noGrp="1"/>
          </p:cNvSpPr>
          <p:nvPr>
            <p:ph idx="1"/>
          </p:nvPr>
        </p:nvSpPr>
        <p:spPr>
          <a:xfrm>
            <a:off x="156411" y="1703247"/>
            <a:ext cx="11743349" cy="4853964"/>
          </a:xfrm>
        </p:spPr>
        <p:txBody>
          <a:bodyPr>
            <a:normAutofit fontScale="70000" lnSpcReduction="20000"/>
          </a:bodyPr>
          <a:lstStyle/>
          <a:p>
            <a:pPr algn="r"/>
            <a:r>
              <a:rPr lang="fa-IR" sz="2900" b="1" dirty="0">
                <a:solidFill>
                  <a:schemeClr val="tx1"/>
                </a:solidFill>
                <a:cs typeface="B Nazanin" panose="00000400000000000000" pitchFamily="2" charset="-78"/>
              </a:rPr>
              <a:t>1-پدیدارشناسان:</a:t>
            </a:r>
          </a:p>
          <a:p>
            <a:pPr algn="r"/>
            <a:r>
              <a:rPr lang="fa-IR" sz="2100" dirty="0" smtClean="0">
                <a:solidFill>
                  <a:schemeClr val="tx1"/>
                </a:solidFill>
                <a:cs typeface="B Nazanin" panose="00000400000000000000" pitchFamily="2" charset="-78"/>
              </a:rPr>
              <a:t>جغرافیای انسانی حس تعلق به معنای پیوندی محکم و عاملی تاثیرگذار میان مردم و مکان با اجزا تشکیل دهنده آن است که سبب گسترش عمق ارتباط و تعامل فرد با محیط می گردد و با گذر زمان عمق و گسترش بیشتری میابد.</a:t>
            </a:r>
            <a:r>
              <a:rPr lang="fa-IR" sz="2100" b="1" dirty="0" smtClean="0">
                <a:solidFill>
                  <a:schemeClr val="tx1"/>
                </a:solidFill>
                <a:cs typeface="B Nazanin" panose="00000400000000000000" pitchFamily="2" charset="-78"/>
              </a:rPr>
              <a:t>( تجربه:اصلی ترین رکن ادراک مکان و تشکیل حس تعلق)</a:t>
            </a:r>
          </a:p>
          <a:p>
            <a:r>
              <a:rPr lang="fa-IR" sz="2900" b="1" dirty="0">
                <a:solidFill>
                  <a:schemeClr val="tx1"/>
                </a:solidFill>
                <a:cs typeface="B Nazanin" panose="00000400000000000000" pitchFamily="2" charset="-78"/>
              </a:rPr>
              <a:t>2-روانشناسان محیطی:</a:t>
            </a:r>
          </a:p>
          <a:p>
            <a:pPr algn="r"/>
            <a:r>
              <a:rPr lang="fa-IR" sz="2200" dirty="0" smtClean="0">
                <a:solidFill>
                  <a:schemeClr val="tx1"/>
                </a:solidFill>
                <a:cs typeface="Aban Light" pitchFamily="2" charset="-78"/>
              </a:rPr>
              <a:t>-</a:t>
            </a:r>
            <a:r>
              <a:rPr lang="fa-IR" sz="2200" dirty="0" smtClean="0">
                <a:solidFill>
                  <a:schemeClr val="tx1"/>
                </a:solidFill>
                <a:cs typeface="B Nazanin" panose="00000400000000000000" pitchFamily="2" charset="-78"/>
              </a:rPr>
              <a:t>تاکید بر شناخت و مطالعه قرارگاه های رفتاری در این حوزه.</a:t>
            </a:r>
          </a:p>
          <a:p>
            <a:pPr algn="r"/>
            <a:r>
              <a:rPr lang="fa-IR" sz="2200" dirty="0" smtClean="0">
                <a:solidFill>
                  <a:schemeClr val="tx1"/>
                </a:solidFill>
                <a:cs typeface="B Nazanin" panose="00000400000000000000" pitchFamily="2" charset="-78"/>
              </a:rPr>
              <a:t>-تاکید بر سه مقوله انسانی </a:t>
            </a:r>
            <a:r>
              <a:rPr lang="fa-IR" sz="2200" dirty="0" smtClean="0">
                <a:solidFill>
                  <a:srgbClr val="C00000"/>
                </a:solidFill>
                <a:cs typeface="B Nazanin" panose="00000400000000000000" pitchFamily="2" charset="-78"/>
              </a:rPr>
              <a:t>ادراک، شناخت و احساس </a:t>
            </a:r>
            <a:r>
              <a:rPr lang="fa-IR" sz="2200" dirty="0" smtClean="0">
                <a:solidFill>
                  <a:schemeClr val="tx1"/>
                </a:solidFill>
                <a:cs typeface="B Nazanin" panose="00000400000000000000" pitchFamily="2" charset="-78"/>
              </a:rPr>
              <a:t>در شکل گیری معنا ، حس مکان و حس تعلق</a:t>
            </a:r>
          </a:p>
          <a:p>
            <a:pPr algn="r"/>
            <a:r>
              <a:rPr lang="fa-IR" sz="2000" b="1" dirty="0" smtClean="0">
                <a:solidFill>
                  <a:srgbClr val="C00000"/>
                </a:solidFill>
                <a:cs typeface="B Nazanin" panose="00000400000000000000" pitchFamily="2" charset="-78"/>
              </a:rPr>
              <a:t>2-1- رویکرد شناختی: </a:t>
            </a:r>
            <a:r>
              <a:rPr lang="fa-IR" sz="2600" dirty="0">
                <a:solidFill>
                  <a:schemeClr val="tx1"/>
                </a:solidFill>
                <a:cs typeface="B Nazanin" panose="00000400000000000000" pitchFamily="2" charset="-78"/>
              </a:rPr>
              <a:t>شناخت انسان از محیط</a:t>
            </a:r>
            <a:r>
              <a:rPr lang="fa-IR" sz="2200" dirty="0">
                <a:solidFill>
                  <a:schemeClr val="tx1"/>
                </a:solidFill>
                <a:cs typeface="B Nazanin" panose="00000400000000000000" pitchFamily="2" charset="-78"/>
              </a:rPr>
              <a:t>               </a:t>
            </a:r>
            <a:r>
              <a:rPr lang="fa-IR" sz="2200" dirty="0" smtClean="0">
                <a:solidFill>
                  <a:schemeClr val="tx1"/>
                </a:solidFill>
                <a:cs typeface="B Nazanin" panose="00000400000000000000" pitchFamily="2" charset="-78"/>
              </a:rPr>
              <a:t>       </a:t>
            </a:r>
            <a:r>
              <a:rPr lang="fa-IR" sz="2600" dirty="0">
                <a:solidFill>
                  <a:schemeClr val="tx1"/>
                </a:solidFill>
                <a:cs typeface="B Nazanin" panose="00000400000000000000" pitchFamily="2" charset="-78"/>
              </a:rPr>
              <a:t>کشف معنا محیط                 </a:t>
            </a:r>
          </a:p>
          <a:p>
            <a:pPr algn="r"/>
            <a:r>
              <a:rPr lang="fa-IR" sz="2000" b="1" dirty="0">
                <a:solidFill>
                  <a:srgbClr val="C00000"/>
                </a:solidFill>
                <a:cs typeface="B Nazanin" panose="00000400000000000000" pitchFamily="2" charset="-78"/>
              </a:rPr>
              <a:t>2-2-رویکرد اجتماعی: </a:t>
            </a:r>
            <a:r>
              <a:rPr lang="fa-IR" sz="2600" dirty="0">
                <a:solidFill>
                  <a:schemeClr val="tx1"/>
                </a:solidFill>
                <a:cs typeface="B Nazanin" panose="00000400000000000000" pitchFamily="2" charset="-78"/>
              </a:rPr>
              <a:t>شناخت</a:t>
            </a:r>
            <a:r>
              <a:rPr lang="fa-IR" sz="1600" dirty="0" smtClean="0">
                <a:solidFill>
                  <a:schemeClr val="tx1"/>
                </a:solidFill>
                <a:cs typeface="B Nazanin" panose="00000400000000000000" pitchFamily="2" charset="-78"/>
              </a:rPr>
              <a:t> </a:t>
            </a:r>
            <a:r>
              <a:rPr lang="fa-IR" sz="2600" dirty="0">
                <a:solidFill>
                  <a:schemeClr val="tx1"/>
                </a:solidFill>
                <a:cs typeface="B Nazanin" panose="00000400000000000000" pitchFamily="2" charset="-78"/>
              </a:rPr>
              <a:t>اطلاعات مشترک             </a:t>
            </a:r>
            <a:r>
              <a:rPr lang="fa-IR" sz="2600" dirty="0" smtClean="0">
                <a:solidFill>
                  <a:schemeClr val="tx1"/>
                </a:solidFill>
                <a:cs typeface="B Nazanin" panose="00000400000000000000" pitchFamily="2" charset="-78"/>
              </a:rPr>
              <a:t>    </a:t>
            </a:r>
            <a:r>
              <a:rPr lang="fa-IR" sz="2500" dirty="0">
                <a:solidFill>
                  <a:schemeClr val="tx1"/>
                </a:solidFill>
                <a:cs typeface="B Nazanin" panose="00000400000000000000" pitchFamily="2" charset="-78"/>
              </a:rPr>
              <a:t>تعاملات اجتماعی</a:t>
            </a:r>
          </a:p>
          <a:p>
            <a:pPr marL="0" indent="0" algn="r">
              <a:buNone/>
            </a:pPr>
            <a:r>
              <a:rPr lang="fa-IR" sz="2000" b="1" dirty="0">
                <a:solidFill>
                  <a:srgbClr val="C00000"/>
                </a:solidFill>
                <a:cs typeface="B Nazanin" panose="00000400000000000000" pitchFamily="2" charset="-78"/>
              </a:rPr>
              <a:t>2-3-رویکرد احساسی: </a:t>
            </a:r>
            <a:r>
              <a:rPr lang="fa-IR" sz="2500" dirty="0">
                <a:solidFill>
                  <a:schemeClr val="tx1"/>
                </a:solidFill>
                <a:cs typeface="B Nazanin" panose="00000400000000000000" pitchFamily="2" charset="-78"/>
              </a:rPr>
              <a:t>ارتباط عمیق </a:t>
            </a:r>
            <a:r>
              <a:rPr lang="fa-IR" sz="2600" dirty="0">
                <a:solidFill>
                  <a:schemeClr val="tx1"/>
                </a:solidFill>
                <a:cs typeface="B Nazanin" panose="00000400000000000000" pitchFamily="2" charset="-78"/>
              </a:rPr>
              <a:t>انسان </a:t>
            </a:r>
            <a:r>
              <a:rPr lang="fa-IR" sz="2600" dirty="0" smtClean="0">
                <a:solidFill>
                  <a:schemeClr val="tx1"/>
                </a:solidFill>
                <a:cs typeface="B Nazanin" panose="00000400000000000000" pitchFamily="2" charset="-78"/>
              </a:rPr>
              <a:t>و مکان            </a:t>
            </a:r>
            <a:r>
              <a:rPr lang="fa-IR" sz="2500" dirty="0" smtClean="0">
                <a:solidFill>
                  <a:schemeClr val="tx1"/>
                </a:solidFill>
                <a:cs typeface="B Nazanin" panose="00000400000000000000" pitchFamily="2" charset="-78"/>
              </a:rPr>
              <a:t>ایجاد </a:t>
            </a:r>
            <a:r>
              <a:rPr lang="fa-IR" sz="2500" dirty="0">
                <a:solidFill>
                  <a:schemeClr val="tx1"/>
                </a:solidFill>
                <a:cs typeface="B Nazanin" panose="00000400000000000000" pitchFamily="2" charset="-78"/>
              </a:rPr>
              <a:t>معنا در محیط              </a:t>
            </a:r>
            <a:endParaRPr lang="en-US" sz="2500" dirty="0">
              <a:solidFill>
                <a:schemeClr val="tx1"/>
              </a:solidFill>
              <a:cs typeface="B Nazanin" panose="00000400000000000000" pitchFamily="2" charset="-78"/>
            </a:endParaRPr>
          </a:p>
        </p:txBody>
      </p:sp>
      <p:sp>
        <p:nvSpPr>
          <p:cNvPr id="7" name="Flowchart: Process 6"/>
          <p:cNvSpPr/>
          <p:nvPr/>
        </p:nvSpPr>
        <p:spPr>
          <a:xfrm>
            <a:off x="3826042" y="4927553"/>
            <a:ext cx="1634274" cy="1484254"/>
          </a:xfrm>
          <a:prstGeom prst="flowChartProcess">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fa-IR" sz="2500" dirty="0">
                <a:solidFill>
                  <a:schemeClr val="tx1"/>
                </a:solidFill>
                <a:cs typeface="B Nazanin" panose="00000400000000000000" pitchFamily="2" charset="-78"/>
              </a:rPr>
              <a:t>حس تعلق</a:t>
            </a:r>
            <a:endParaRPr lang="en-US" sz="2500" dirty="0">
              <a:solidFill>
                <a:schemeClr val="tx1"/>
              </a:solidFill>
              <a:cs typeface="B Nazanin" panose="00000400000000000000" pitchFamily="2" charset="-78"/>
            </a:endParaRPr>
          </a:p>
        </p:txBody>
      </p:sp>
      <p:sp>
        <p:nvSpPr>
          <p:cNvPr id="8" name="Left Arrow 7"/>
          <p:cNvSpPr/>
          <p:nvPr/>
        </p:nvSpPr>
        <p:spPr>
          <a:xfrm>
            <a:off x="7965329" y="4939565"/>
            <a:ext cx="460429" cy="228063"/>
          </a:xfrm>
          <a:prstGeom prst="leftArrow">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14" name="Left Arrow 13"/>
          <p:cNvSpPr/>
          <p:nvPr/>
        </p:nvSpPr>
        <p:spPr>
          <a:xfrm>
            <a:off x="7956953" y="5582931"/>
            <a:ext cx="460429" cy="228063"/>
          </a:xfrm>
          <a:prstGeom prst="leftArrow">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15" name="Left Arrow 14"/>
          <p:cNvSpPr/>
          <p:nvPr/>
        </p:nvSpPr>
        <p:spPr>
          <a:xfrm>
            <a:off x="7965330" y="6183745"/>
            <a:ext cx="460429" cy="228063"/>
          </a:xfrm>
          <a:prstGeom prst="leftArrow">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16" name="Left Arrow 15"/>
          <p:cNvSpPr/>
          <p:nvPr/>
        </p:nvSpPr>
        <p:spPr>
          <a:xfrm>
            <a:off x="5821933" y="4968986"/>
            <a:ext cx="460429" cy="228063"/>
          </a:xfrm>
          <a:prstGeom prst="leftArrow">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17" name="Left Arrow 16"/>
          <p:cNvSpPr/>
          <p:nvPr/>
        </p:nvSpPr>
        <p:spPr>
          <a:xfrm>
            <a:off x="5821933" y="5582931"/>
            <a:ext cx="460429" cy="228063"/>
          </a:xfrm>
          <a:prstGeom prst="leftArrow">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b="1" dirty="0"/>
          </a:p>
        </p:txBody>
      </p:sp>
      <p:sp>
        <p:nvSpPr>
          <p:cNvPr id="18" name="Left Arrow 17"/>
          <p:cNvSpPr/>
          <p:nvPr/>
        </p:nvSpPr>
        <p:spPr>
          <a:xfrm>
            <a:off x="5821933" y="6183744"/>
            <a:ext cx="460429" cy="228063"/>
          </a:xfrm>
          <a:prstGeom prst="leftArrow">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b="1" dirty="0"/>
          </a:p>
        </p:txBody>
      </p:sp>
      <p:graphicFrame>
        <p:nvGraphicFramePr>
          <p:cNvPr id="19" name="Diagram 18"/>
          <p:cNvGraphicFramePr/>
          <p:nvPr>
            <p:extLst>
              <p:ext uri="{D42A27DB-BD31-4B8C-83A1-F6EECF244321}">
                <p14:modId xmlns:p14="http://schemas.microsoft.com/office/powerpoint/2010/main" val="4098758204"/>
              </p:ext>
            </p:extLst>
          </p:nvPr>
        </p:nvGraphicFramePr>
        <p:xfrm>
          <a:off x="0" y="79671"/>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23322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092986" y="1552062"/>
            <a:ext cx="8881197" cy="3880773"/>
          </a:xfrm>
        </p:spPr>
        <p:txBody>
          <a:bodyPr/>
          <a:lstStyle/>
          <a:p>
            <a:pPr algn="r"/>
            <a:r>
              <a:rPr lang="fa-IR" dirty="0">
                <a:solidFill>
                  <a:schemeClr val="tx1"/>
                </a:solidFill>
                <a:cs typeface="B Nazanin" panose="00000400000000000000" pitchFamily="2" charset="-78"/>
              </a:rPr>
              <a:t>توجه به نیازهای انسانی ( هرم مازلو ) در این رویکرد و قرارگیری حس تعلق در گروه نیازهای اولیه انسانی.</a:t>
            </a:r>
          </a:p>
          <a:p>
            <a:pPr algn="ctr"/>
            <a:endParaRPr lang="fa-IR" dirty="0" smtClean="0"/>
          </a:p>
        </p:txBody>
      </p:sp>
      <p:graphicFrame>
        <p:nvGraphicFramePr>
          <p:cNvPr id="6" name="Diagram 5"/>
          <p:cNvGraphicFramePr/>
          <p:nvPr>
            <p:extLst>
              <p:ext uri="{D42A27DB-BD31-4B8C-83A1-F6EECF244321}">
                <p14:modId xmlns:p14="http://schemas.microsoft.com/office/powerpoint/2010/main" val="1555247027"/>
              </p:ext>
            </p:extLst>
          </p:nvPr>
        </p:nvGraphicFramePr>
        <p:xfrm>
          <a:off x="1274500" y="1872389"/>
          <a:ext cx="7225048" cy="48166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Left Brace 6"/>
          <p:cNvSpPr/>
          <p:nvPr/>
        </p:nvSpPr>
        <p:spPr>
          <a:xfrm>
            <a:off x="2639660" y="2046215"/>
            <a:ext cx="618185" cy="177728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lowchart: Process 7"/>
          <p:cNvSpPr/>
          <p:nvPr/>
        </p:nvSpPr>
        <p:spPr>
          <a:xfrm>
            <a:off x="1385252" y="2316671"/>
            <a:ext cx="1481071" cy="1236372"/>
          </a:xfrm>
          <a:prstGeom prst="flowChartProcess">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fa-IR" sz="2000" dirty="0">
                <a:solidFill>
                  <a:schemeClr val="tx1"/>
                </a:solidFill>
                <a:cs typeface="B Nazanin" panose="00000400000000000000" pitchFamily="2" charset="-78"/>
              </a:rPr>
              <a:t>نیازهای ثانویه</a:t>
            </a:r>
            <a:endParaRPr lang="en-US" sz="2000" dirty="0">
              <a:solidFill>
                <a:schemeClr val="tx1"/>
              </a:solidFill>
              <a:cs typeface="B Nazanin" panose="00000400000000000000" pitchFamily="2" charset="-78"/>
            </a:endParaRPr>
          </a:p>
        </p:txBody>
      </p:sp>
      <p:sp>
        <p:nvSpPr>
          <p:cNvPr id="9" name="Left Brace 8"/>
          <p:cNvSpPr/>
          <p:nvPr/>
        </p:nvSpPr>
        <p:spPr>
          <a:xfrm>
            <a:off x="1052339" y="3812377"/>
            <a:ext cx="360608" cy="2524259"/>
          </a:xfrm>
          <a:prstGeom prst="leftBrace">
            <a:avLst>
              <a:gd name="adj1" fmla="val 8333"/>
              <a:gd name="adj2" fmla="val 4387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lowchart: Process 9"/>
          <p:cNvSpPr/>
          <p:nvPr/>
        </p:nvSpPr>
        <p:spPr>
          <a:xfrm>
            <a:off x="-272609" y="3764249"/>
            <a:ext cx="1539873" cy="2266682"/>
          </a:xfrm>
          <a:prstGeom prst="flowChartProcess">
            <a:avLst/>
          </a:prstGeom>
          <a:no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fa-IR" sz="2000" dirty="0">
                <a:solidFill>
                  <a:schemeClr val="tx1"/>
                </a:solidFill>
                <a:cs typeface="B Nazanin" panose="00000400000000000000" pitchFamily="2" charset="-78"/>
              </a:rPr>
              <a:t>نیازهای اولیه</a:t>
            </a:r>
            <a:endParaRPr lang="en-US" sz="2000" dirty="0">
              <a:solidFill>
                <a:schemeClr val="tx1"/>
              </a:solidFill>
              <a:cs typeface="B Nazanin" panose="00000400000000000000" pitchFamily="2" charset="-78"/>
            </a:endParaRPr>
          </a:p>
        </p:txBody>
      </p:sp>
      <p:sp>
        <p:nvSpPr>
          <p:cNvPr id="11" name="Rectangle 10"/>
          <p:cNvSpPr/>
          <p:nvPr/>
        </p:nvSpPr>
        <p:spPr>
          <a:xfrm>
            <a:off x="9575770" y="717703"/>
            <a:ext cx="2398413" cy="477054"/>
          </a:xfrm>
          <a:prstGeom prst="rect">
            <a:avLst/>
          </a:prstGeom>
        </p:spPr>
        <p:txBody>
          <a:bodyPr wrap="none">
            <a:spAutoFit/>
          </a:bodyPr>
          <a:lstStyle/>
          <a:p>
            <a:pPr rtl="1"/>
            <a:r>
              <a:rPr lang="fa-IR" sz="2500" dirty="0">
                <a:solidFill>
                  <a:schemeClr val="bg1"/>
                </a:solidFill>
                <a:cs typeface="Aban Bold" pitchFamily="2" charset="-78"/>
              </a:rPr>
              <a:t>رویکرد </a:t>
            </a:r>
            <a:r>
              <a:rPr lang="fa-IR" sz="2500" dirty="0" smtClean="0">
                <a:solidFill>
                  <a:schemeClr val="bg1"/>
                </a:solidFill>
                <a:cs typeface="Aban Bold" pitchFamily="2" charset="-78"/>
              </a:rPr>
              <a:t>هستی شناسی</a:t>
            </a:r>
            <a:endParaRPr lang="en-US" sz="2500" dirty="0">
              <a:solidFill>
                <a:schemeClr val="bg1"/>
              </a:solidFill>
              <a:cs typeface="Aban Bold" pitchFamily="2" charset="-78"/>
            </a:endParaRPr>
          </a:p>
        </p:txBody>
      </p:sp>
      <p:graphicFrame>
        <p:nvGraphicFramePr>
          <p:cNvPr id="12" name="Diagram 11"/>
          <p:cNvGraphicFramePr/>
          <p:nvPr>
            <p:extLst>
              <p:ext uri="{D42A27DB-BD31-4B8C-83A1-F6EECF244321}">
                <p14:modId xmlns:p14="http://schemas.microsoft.com/office/powerpoint/2010/main" val="4098758204"/>
              </p:ext>
            </p:extLst>
          </p:nvPr>
        </p:nvGraphicFramePr>
        <p:xfrm>
          <a:off x="0" y="79671"/>
          <a:ext cx="7079239" cy="19102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4877871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950495" y="1673310"/>
            <a:ext cx="10819392" cy="4799680"/>
          </a:xfrm>
        </p:spPr>
        <p:txBody>
          <a:bodyPr/>
          <a:lstStyle/>
          <a:p>
            <a:pPr marL="0" indent="0" algn="r">
              <a:buNone/>
            </a:pPr>
            <a:r>
              <a:rPr lang="fa-IR" sz="1800" dirty="0">
                <a:solidFill>
                  <a:schemeClr val="tx1"/>
                </a:solidFill>
                <a:cs typeface="B Nazanin" panose="00000400000000000000" pitchFamily="2" charset="-78"/>
              </a:rPr>
              <a:t> با توجه به نظریات دانشمندان مختلف در این زمینه (آلمتن ولو،ریجرولاوارکاس و...) می توان ابعاد مختلف حس تعلق به مکان را در 2 بعد زیر خلاصه کرد:</a:t>
            </a:r>
          </a:p>
          <a:p>
            <a:pPr marL="0" indent="0" algn="r">
              <a:buNone/>
            </a:pPr>
            <a:endParaRPr lang="fa-IR" dirty="0" smtClean="0"/>
          </a:p>
          <a:p>
            <a:pPr marL="0" indent="0" algn="r">
              <a:buNone/>
            </a:pPr>
            <a:r>
              <a:rPr lang="fa-IR" sz="1800" b="1" dirty="0">
                <a:solidFill>
                  <a:srgbClr val="C00000"/>
                </a:solidFill>
                <a:cs typeface="B Nazanin" panose="00000400000000000000" pitchFamily="2" charset="-78"/>
              </a:rPr>
              <a:t>1-حس تعلق اجتماعی : </a:t>
            </a:r>
          </a:p>
          <a:p>
            <a:pPr marL="0" indent="0" algn="r">
              <a:buNone/>
            </a:pPr>
            <a:r>
              <a:rPr lang="fa-IR" sz="1800" dirty="0">
                <a:solidFill>
                  <a:schemeClr val="tx1"/>
                </a:solidFill>
                <a:cs typeface="B Nazanin" panose="00000400000000000000" pitchFamily="2" charset="-78"/>
              </a:rPr>
              <a:t>که بیشتر تاکید بر تعاملات اجتماعی-فرهنگی استفاده کنندگان از فضا دارد.</a:t>
            </a:r>
          </a:p>
          <a:p>
            <a:r>
              <a:rPr lang="fa-IR" sz="1800" b="1" dirty="0">
                <a:solidFill>
                  <a:srgbClr val="C00000"/>
                </a:solidFill>
                <a:cs typeface="B Nazanin" panose="00000400000000000000" pitchFamily="2" charset="-78"/>
              </a:rPr>
              <a:t>2-حس تعلق کالبدی:</a:t>
            </a:r>
          </a:p>
          <a:p>
            <a:pPr marL="0" indent="0" algn="r">
              <a:buNone/>
            </a:pPr>
            <a:r>
              <a:rPr lang="fa-IR" sz="1800" dirty="0">
                <a:solidFill>
                  <a:schemeClr val="tx1"/>
                </a:solidFill>
                <a:cs typeface="B Nazanin" panose="00000400000000000000" pitchFamily="2" charset="-78"/>
              </a:rPr>
              <a:t>برگرفته از اجزا و عناصر کالبدی مکان به عنوان بخشی از فرآیند شناخت و هویت انسانی می باشد.</a:t>
            </a:r>
            <a:endParaRPr lang="en-US" sz="1800" dirty="0">
              <a:solidFill>
                <a:schemeClr val="tx1"/>
              </a:solidFill>
              <a:cs typeface="B Nazanin" panose="00000400000000000000" pitchFamily="2" charset="-78"/>
            </a:endParaRPr>
          </a:p>
        </p:txBody>
      </p:sp>
      <p:sp>
        <p:nvSpPr>
          <p:cNvPr id="5" name="Rectangle 4"/>
          <p:cNvSpPr/>
          <p:nvPr/>
        </p:nvSpPr>
        <p:spPr>
          <a:xfrm>
            <a:off x="9900623" y="729734"/>
            <a:ext cx="1750800" cy="477054"/>
          </a:xfrm>
          <a:prstGeom prst="rect">
            <a:avLst/>
          </a:prstGeom>
        </p:spPr>
        <p:txBody>
          <a:bodyPr wrap="none">
            <a:spAutoFit/>
          </a:bodyPr>
          <a:lstStyle/>
          <a:p>
            <a:pPr rtl="1"/>
            <a:r>
              <a:rPr lang="fa-IR" sz="2500" dirty="0" smtClean="0">
                <a:solidFill>
                  <a:schemeClr val="bg1"/>
                </a:solidFill>
                <a:cs typeface="Aban Bold" pitchFamily="2" charset="-78"/>
              </a:rPr>
              <a:t>ابعاد حس تعلق</a:t>
            </a:r>
            <a:endParaRPr lang="en-US" sz="2500" dirty="0">
              <a:solidFill>
                <a:schemeClr val="bg1"/>
              </a:solidFill>
              <a:cs typeface="Aban Bold" pitchFamily="2" charset="-78"/>
            </a:endParaRPr>
          </a:p>
        </p:txBody>
      </p:sp>
      <p:graphicFrame>
        <p:nvGraphicFramePr>
          <p:cNvPr id="6" name="Diagram 5"/>
          <p:cNvGraphicFramePr/>
          <p:nvPr>
            <p:extLst>
              <p:ext uri="{D42A27DB-BD31-4B8C-83A1-F6EECF244321}">
                <p14:modId xmlns:p14="http://schemas.microsoft.com/office/powerpoint/2010/main" val="4098758204"/>
              </p:ext>
            </p:extLst>
          </p:nvPr>
        </p:nvGraphicFramePr>
        <p:xfrm>
          <a:off x="0" y="79671"/>
          <a:ext cx="7079239" cy="1910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34765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2969886" y="1469175"/>
            <a:ext cx="8913394" cy="5087154"/>
          </a:xfrm>
        </p:spPr>
        <p:txBody>
          <a:bodyPr>
            <a:normAutofit/>
          </a:bodyPr>
          <a:lstStyle/>
          <a:p>
            <a:pPr algn="r"/>
            <a:r>
              <a:rPr lang="fa-IR" sz="1800" b="1" dirty="0">
                <a:solidFill>
                  <a:schemeClr val="tx1"/>
                </a:solidFill>
                <a:cs typeface="B Nazanin" panose="00000400000000000000" pitchFamily="2" charset="-78"/>
              </a:rPr>
              <a:t>شامای</a:t>
            </a:r>
            <a:r>
              <a:rPr lang="fa-IR" sz="1800" dirty="0">
                <a:solidFill>
                  <a:schemeClr val="tx1"/>
                </a:solidFill>
                <a:cs typeface="B Nazanin" panose="00000400000000000000" pitchFamily="2" charset="-78"/>
              </a:rPr>
              <a:t> در بررسی های خود در مورد سطوح مختلف احساس به مکان به </a:t>
            </a:r>
            <a:r>
              <a:rPr lang="fa-IR" sz="1800" b="1" dirty="0">
                <a:solidFill>
                  <a:srgbClr val="C00000"/>
                </a:solidFill>
                <a:cs typeface="B Nazanin" panose="00000400000000000000" pitchFamily="2" charset="-78"/>
              </a:rPr>
              <a:t>3مرحله اصلی و 7 سطح</a:t>
            </a:r>
            <a:r>
              <a:rPr lang="fa-IR" sz="1800" dirty="0">
                <a:solidFill>
                  <a:schemeClr val="tx1"/>
                </a:solidFill>
                <a:cs typeface="B Nazanin" panose="00000400000000000000" pitchFamily="2" charset="-78"/>
              </a:rPr>
              <a:t> زیر اشاره می کند:</a:t>
            </a:r>
          </a:p>
          <a:p>
            <a:pPr algn="r"/>
            <a:endParaRPr lang="en-US" sz="1600" dirty="0"/>
          </a:p>
        </p:txBody>
      </p:sp>
      <p:graphicFrame>
        <p:nvGraphicFramePr>
          <p:cNvPr id="6" name="Diagram 5"/>
          <p:cNvGraphicFramePr/>
          <p:nvPr>
            <p:extLst>
              <p:ext uri="{D42A27DB-BD31-4B8C-83A1-F6EECF244321}">
                <p14:modId xmlns:p14="http://schemas.microsoft.com/office/powerpoint/2010/main" val="309898840"/>
              </p:ext>
            </p:extLst>
          </p:nvPr>
        </p:nvGraphicFramePr>
        <p:xfrm>
          <a:off x="1517836" y="2020628"/>
          <a:ext cx="6812924" cy="47007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Left Brace 6"/>
          <p:cNvSpPr/>
          <p:nvPr/>
        </p:nvSpPr>
        <p:spPr>
          <a:xfrm>
            <a:off x="686680" y="4835469"/>
            <a:ext cx="708338" cy="18288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p:cNvSpPr/>
          <p:nvPr/>
        </p:nvSpPr>
        <p:spPr>
          <a:xfrm>
            <a:off x="2158517" y="3394566"/>
            <a:ext cx="540913" cy="123637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e 8"/>
          <p:cNvSpPr/>
          <p:nvPr/>
        </p:nvSpPr>
        <p:spPr>
          <a:xfrm>
            <a:off x="3157937" y="2204879"/>
            <a:ext cx="579549" cy="83855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lowchart: Process 9"/>
          <p:cNvSpPr/>
          <p:nvPr/>
        </p:nvSpPr>
        <p:spPr>
          <a:xfrm>
            <a:off x="1698187" y="2174382"/>
            <a:ext cx="1496563" cy="838558"/>
          </a:xfrm>
          <a:prstGeom prst="flowChartProcess">
            <a:avLst/>
          </a:prstGeom>
          <a:no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fa-IR" dirty="0">
                <a:solidFill>
                  <a:schemeClr val="tx1"/>
                </a:solidFill>
                <a:cs typeface="B Nazanin" panose="00000400000000000000" pitchFamily="2" charset="-78"/>
              </a:rPr>
              <a:t>3-تعهد به مکان</a:t>
            </a:r>
            <a:endParaRPr lang="en-US" dirty="0">
              <a:solidFill>
                <a:schemeClr val="tx1"/>
              </a:solidFill>
              <a:cs typeface="B Nazanin" panose="00000400000000000000" pitchFamily="2" charset="-78"/>
            </a:endParaRPr>
          </a:p>
        </p:txBody>
      </p:sp>
      <p:sp>
        <p:nvSpPr>
          <p:cNvPr id="11" name="Flowchart: Process 10"/>
          <p:cNvSpPr/>
          <p:nvPr/>
        </p:nvSpPr>
        <p:spPr>
          <a:xfrm>
            <a:off x="295697" y="3484528"/>
            <a:ext cx="2150772" cy="969315"/>
          </a:xfrm>
          <a:prstGeom prst="flowChartProcess">
            <a:avLst/>
          </a:prstGeom>
          <a:no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fa-IR" dirty="0">
                <a:solidFill>
                  <a:schemeClr val="tx1"/>
                </a:solidFill>
                <a:cs typeface="B Nazanin" panose="00000400000000000000" pitchFamily="2" charset="-78"/>
              </a:rPr>
              <a:t>2-دلبستگی به مکان</a:t>
            </a:r>
            <a:endParaRPr lang="en-US" dirty="0">
              <a:solidFill>
                <a:schemeClr val="tx1"/>
              </a:solidFill>
              <a:cs typeface="B Nazanin" panose="00000400000000000000" pitchFamily="2" charset="-78"/>
            </a:endParaRPr>
          </a:p>
        </p:txBody>
      </p:sp>
      <p:sp>
        <p:nvSpPr>
          <p:cNvPr id="12" name="Flowchart: Process 11"/>
          <p:cNvSpPr/>
          <p:nvPr/>
        </p:nvSpPr>
        <p:spPr>
          <a:xfrm>
            <a:off x="-85206" y="5041531"/>
            <a:ext cx="927279" cy="1622738"/>
          </a:xfrm>
          <a:prstGeom prst="flowChartProcess">
            <a:avLst/>
          </a:prstGeom>
          <a:no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fa-IR" dirty="0">
                <a:solidFill>
                  <a:schemeClr val="tx1"/>
                </a:solidFill>
                <a:cs typeface="B Nazanin" panose="00000400000000000000" pitchFamily="2" charset="-78"/>
              </a:rPr>
              <a:t>1-تعلق به مکان</a:t>
            </a:r>
            <a:endParaRPr lang="en-US" dirty="0">
              <a:solidFill>
                <a:schemeClr val="tx1"/>
              </a:solidFill>
              <a:cs typeface="B Nazanin" panose="00000400000000000000" pitchFamily="2" charset="-78"/>
            </a:endParaRPr>
          </a:p>
        </p:txBody>
      </p:sp>
      <p:sp>
        <p:nvSpPr>
          <p:cNvPr id="13" name="Rectangle 12"/>
          <p:cNvSpPr/>
          <p:nvPr/>
        </p:nvSpPr>
        <p:spPr>
          <a:xfrm>
            <a:off x="8615380" y="792946"/>
            <a:ext cx="3576620" cy="477054"/>
          </a:xfrm>
          <a:prstGeom prst="rect">
            <a:avLst/>
          </a:prstGeom>
        </p:spPr>
        <p:txBody>
          <a:bodyPr wrap="none">
            <a:spAutoFit/>
          </a:bodyPr>
          <a:lstStyle/>
          <a:p>
            <a:pPr rtl="1"/>
            <a:r>
              <a:rPr lang="fa-IR" sz="2500" dirty="0" smtClean="0">
                <a:solidFill>
                  <a:schemeClr val="bg1"/>
                </a:solidFill>
                <a:cs typeface="Aban Bold" pitchFamily="2" charset="-78"/>
              </a:rPr>
              <a:t>سطوح مختلف حس تعلق به مکان</a:t>
            </a:r>
            <a:endParaRPr lang="en-US" sz="2500" dirty="0">
              <a:solidFill>
                <a:schemeClr val="bg1"/>
              </a:solidFill>
              <a:cs typeface="Aban Bold" pitchFamily="2" charset="-78"/>
            </a:endParaRPr>
          </a:p>
        </p:txBody>
      </p:sp>
      <p:graphicFrame>
        <p:nvGraphicFramePr>
          <p:cNvPr id="15" name="Diagram 14"/>
          <p:cNvGraphicFramePr/>
          <p:nvPr>
            <p:extLst>
              <p:ext uri="{D42A27DB-BD31-4B8C-83A1-F6EECF244321}">
                <p14:modId xmlns:p14="http://schemas.microsoft.com/office/powerpoint/2010/main" val="4098758204"/>
              </p:ext>
            </p:extLst>
          </p:nvPr>
        </p:nvGraphicFramePr>
        <p:xfrm>
          <a:off x="0" y="79671"/>
          <a:ext cx="7079239" cy="19102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453711909"/>
      </p:ext>
    </p:extLst>
  </p:cSld>
  <p:clrMapOvr>
    <a:masterClrMapping/>
  </p:clrMapOvr>
  <p:timing>
    <p:tnLst>
      <p:par>
        <p:cTn id="1" dur="indefinite" restart="never" nodeType="tmRoot"/>
      </p:par>
    </p:tnLst>
  </p:timing>
</p:sld>
</file>

<file path=ppt/theme/theme1.xml><?xml version="1.0" encoding="utf-8"?>
<a:theme xmlns:a="http://schemas.openxmlformats.org/drawingml/2006/main" name="WelcomeDo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come to PowerPoint.potx" id="{43699C43-EC89-4A55-9A99-3FD944590577}" vid="{3C36ED3A-1C33-4ECB-8650-37D568EF454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C3DEC53A-9DF1-4780-BE92-17E971B7A9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Welcome to PowerPoint</Template>
  <TotalTime>867</TotalTime>
  <Words>4039</Words>
  <Application>Microsoft Office PowerPoint</Application>
  <PresentationFormat>Widescreen</PresentationFormat>
  <Paragraphs>511</Paragraphs>
  <Slides>46</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46</vt:i4>
      </vt:variant>
    </vt:vector>
  </HeadingPairs>
  <TitlesOfParts>
    <vt:vector size="57" baseType="lpstr">
      <vt:lpstr>Segoe UI Light</vt:lpstr>
      <vt:lpstr>Aban Bold</vt:lpstr>
      <vt:lpstr>Calibri</vt:lpstr>
      <vt:lpstr>Segoe UI</vt:lpstr>
      <vt:lpstr>Wingdings 3</vt:lpstr>
      <vt:lpstr>Wingdings</vt:lpstr>
      <vt:lpstr>B Nazanin</vt:lpstr>
      <vt:lpstr>Eras Demi ITC</vt:lpstr>
      <vt:lpstr>Aban Light</vt:lpstr>
      <vt:lpstr>Arial</vt:lpstr>
      <vt:lpstr>WelcomeDoc</vt:lpstr>
      <vt:lpstr>نگاهی بر مفهوم حس تعلق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جانمایی فضا های عمومی شهر</vt:lpstr>
      <vt:lpstr>PowerPoint Presentation</vt:lpstr>
      <vt:lpstr>ویژگی های طرح و رابطه آنها با ایجاد حس تعلق</vt:lpstr>
      <vt:lpstr>PowerPoint Presentation</vt:lpstr>
      <vt:lpstr>نکات مثبت طرح در راستای حس تعلق</vt:lpstr>
      <vt:lpstr>نکات مثبت طرح در راستای حس تعلق</vt:lpstr>
      <vt:lpstr>اما در حقیقت.........</vt:lpstr>
      <vt:lpstr> طرح ها و نمونه هایی بدون توجه به حس تعلق</vt:lpstr>
      <vt:lpstr>نواب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راهکارها، سیاست ها و درس های طراحی</vt:lpstr>
      <vt:lpstr>PowerPoint Presentation</vt:lpstr>
      <vt:lpstr>PowerPoint Presentation</vt:lpstr>
      <vt:lpstr>PowerPoint Presentation</vt:lpstr>
      <vt:lpstr>نتیجه گیری و جمع بندی</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نگاهی بر مفهوم حس تعلق</dc:title>
  <dc:creator>Essi</dc:creator>
  <cp:keywords/>
  <cp:lastModifiedBy>Essi</cp:lastModifiedBy>
  <cp:revision>69</cp:revision>
  <dcterms:created xsi:type="dcterms:W3CDTF">2017-04-09T14:28:37Z</dcterms:created>
  <dcterms:modified xsi:type="dcterms:W3CDTF">2017-06-03T19:17:14Z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TC029239449991</vt:lpwstr>
  </property>
</Properties>
</file>