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3.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notesSlides/notesSlide4.xml" ContentType="application/vnd.openxmlformats-officedocument.presentationml.notesSlide+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34.xml" ContentType="application/vnd.openxmlformats-officedocument.drawingml.diagramData+xml"/>
  <Override PartName="/ppt/diagrams/layout34.xml" ContentType="application/vnd.openxmlformats-officedocument.drawingml.diagramLayout+xml"/>
  <Override PartName="/ppt/diagrams/quickStyle34.xml" ContentType="application/vnd.openxmlformats-officedocument.drawingml.diagramStyle+xml"/>
  <Override PartName="/ppt/diagrams/colors34.xml" ContentType="application/vnd.openxmlformats-officedocument.drawingml.diagramColors+xml"/>
  <Override PartName="/ppt/diagrams/drawing34.xml" ContentType="application/vnd.ms-office.drawingml.diagramDrawing+xml"/>
  <Override PartName="/ppt/notesSlides/notesSlide15.xml" ContentType="application/vnd.openxmlformats-officedocument.presentationml.notesSlide+xml"/>
  <Override PartName="/ppt/diagrams/data35.xml" ContentType="application/vnd.openxmlformats-officedocument.drawingml.diagramData+xml"/>
  <Override PartName="/ppt/diagrams/layout35.xml" ContentType="application/vnd.openxmlformats-officedocument.drawingml.diagramLayout+xml"/>
  <Override PartName="/ppt/diagrams/quickStyle35.xml" ContentType="application/vnd.openxmlformats-officedocument.drawingml.diagramStyle+xml"/>
  <Override PartName="/ppt/diagrams/colors35.xml" ContentType="application/vnd.openxmlformats-officedocument.drawingml.diagramColors+xml"/>
  <Override PartName="/ppt/diagrams/drawing35.xml" ContentType="application/vnd.ms-office.drawingml.diagramDrawing+xml"/>
  <Override PartName="/ppt/notesSlides/notesSlide16.xml" ContentType="application/vnd.openxmlformats-officedocument.presentationml.notesSlide+xml"/>
  <Override PartName="/ppt/diagrams/data36.xml" ContentType="application/vnd.openxmlformats-officedocument.drawingml.diagramData+xml"/>
  <Override PartName="/ppt/diagrams/layout36.xml" ContentType="application/vnd.openxmlformats-officedocument.drawingml.diagramLayout+xml"/>
  <Override PartName="/ppt/diagrams/quickStyle36.xml" ContentType="application/vnd.openxmlformats-officedocument.drawingml.diagramStyle+xml"/>
  <Override PartName="/ppt/diagrams/colors36.xml" ContentType="application/vnd.openxmlformats-officedocument.drawingml.diagramColors+xml"/>
  <Override PartName="/ppt/diagrams/drawing36.xml" ContentType="application/vnd.ms-office.drawingml.diagramDrawing+xml"/>
  <Override PartName="/ppt/notesSlides/notesSlide17.xml" ContentType="application/vnd.openxmlformats-officedocument.presentationml.notesSlide+xml"/>
  <Override PartName="/ppt/diagrams/data37.xml" ContentType="application/vnd.openxmlformats-officedocument.drawingml.diagramData+xml"/>
  <Override PartName="/ppt/diagrams/layout37.xml" ContentType="application/vnd.openxmlformats-officedocument.drawingml.diagramLayout+xml"/>
  <Override PartName="/ppt/diagrams/quickStyle37.xml" ContentType="application/vnd.openxmlformats-officedocument.drawingml.diagramStyle+xml"/>
  <Override PartName="/ppt/diagrams/colors37.xml" ContentType="application/vnd.openxmlformats-officedocument.drawingml.diagramColors+xml"/>
  <Override PartName="/ppt/diagrams/drawing37.xml" ContentType="application/vnd.ms-office.drawingml.diagramDrawing+xml"/>
  <Override PartName="/ppt/notesSlides/notesSlide18.xml" ContentType="application/vnd.openxmlformats-officedocument.presentationml.notesSlide+xml"/>
  <Override PartName="/ppt/diagrams/data38.xml" ContentType="application/vnd.openxmlformats-officedocument.drawingml.diagramData+xml"/>
  <Override PartName="/ppt/diagrams/layout38.xml" ContentType="application/vnd.openxmlformats-officedocument.drawingml.diagramLayout+xml"/>
  <Override PartName="/ppt/diagrams/quickStyle38.xml" ContentType="application/vnd.openxmlformats-officedocument.drawingml.diagramStyle+xml"/>
  <Override PartName="/ppt/diagrams/colors38.xml" ContentType="application/vnd.openxmlformats-officedocument.drawingml.diagramColors+xml"/>
  <Override PartName="/ppt/diagrams/drawing38.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39.xml" ContentType="application/vnd.openxmlformats-officedocument.drawingml.diagramData+xml"/>
  <Override PartName="/ppt/diagrams/layout39.xml" ContentType="application/vnd.openxmlformats-officedocument.drawingml.diagramLayout+xml"/>
  <Override PartName="/ppt/diagrams/quickStyle39.xml" ContentType="application/vnd.openxmlformats-officedocument.drawingml.diagramStyle+xml"/>
  <Override PartName="/ppt/diagrams/colors39.xml" ContentType="application/vnd.openxmlformats-officedocument.drawingml.diagramColors+xml"/>
  <Override PartName="/ppt/diagrams/drawing39.xml" ContentType="application/vnd.ms-office.drawingml.diagramDrawing+xml"/>
  <Override PartName="/ppt/notesSlides/notesSlide22.xml" ContentType="application/vnd.openxmlformats-officedocument.presentationml.notesSlide+xml"/>
  <Override PartName="/ppt/diagrams/data40.xml" ContentType="application/vnd.openxmlformats-officedocument.drawingml.diagramData+xml"/>
  <Override PartName="/ppt/diagrams/layout40.xml" ContentType="application/vnd.openxmlformats-officedocument.drawingml.diagramLayout+xml"/>
  <Override PartName="/ppt/diagrams/quickStyle40.xml" ContentType="application/vnd.openxmlformats-officedocument.drawingml.diagramStyle+xml"/>
  <Override PartName="/ppt/diagrams/colors40.xml" ContentType="application/vnd.openxmlformats-officedocument.drawingml.diagramColors+xml"/>
  <Override PartName="/ppt/diagrams/drawing40.xml" ContentType="application/vnd.ms-office.drawingml.diagramDrawing+xml"/>
  <Override PartName="/ppt/notesSlides/notesSlide23.xml" ContentType="application/vnd.openxmlformats-officedocument.presentationml.notesSlide+xml"/>
  <Override PartName="/ppt/diagrams/data41.xml" ContentType="application/vnd.openxmlformats-officedocument.drawingml.diagramData+xml"/>
  <Override PartName="/ppt/diagrams/layout41.xml" ContentType="application/vnd.openxmlformats-officedocument.drawingml.diagramLayout+xml"/>
  <Override PartName="/ppt/diagrams/quickStyle41.xml" ContentType="application/vnd.openxmlformats-officedocument.drawingml.diagramStyle+xml"/>
  <Override PartName="/ppt/diagrams/colors41.xml" ContentType="application/vnd.openxmlformats-officedocument.drawingml.diagramColors+xml"/>
  <Override PartName="/ppt/diagrams/drawing41.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42.xml" ContentType="application/vnd.openxmlformats-officedocument.drawingml.diagramData+xml"/>
  <Override PartName="/ppt/diagrams/layout42.xml" ContentType="application/vnd.openxmlformats-officedocument.drawingml.diagramLayout+xml"/>
  <Override PartName="/ppt/diagrams/quickStyle42.xml" ContentType="application/vnd.openxmlformats-officedocument.drawingml.diagramStyle+xml"/>
  <Override PartName="/ppt/diagrams/colors42.xml" ContentType="application/vnd.openxmlformats-officedocument.drawingml.diagramColors+xml"/>
  <Override PartName="/ppt/diagrams/drawing42.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 id="2147483761" r:id="rId2"/>
  </p:sldMasterIdLst>
  <p:notesMasterIdLst>
    <p:notesMasterId r:id="rId49"/>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2" r:id="rId48"/>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799" autoAdjust="0"/>
  </p:normalViewPr>
  <p:slideViewPr>
    <p:cSldViewPr snapToGrid="0">
      <p:cViewPr varScale="1">
        <p:scale>
          <a:sx n="75" d="100"/>
          <a:sy n="75" d="100"/>
        </p:scale>
        <p:origin x="354"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573B378-3CB3-41A0-9965-2D21F339C54D}" type="doc">
      <dgm:prSet loTypeId="urn:microsoft.com/office/officeart/2005/8/layout/process1" loCatId="process" qsTypeId="urn:microsoft.com/office/officeart/2005/8/quickstyle/simple1" qsCatId="simple" csTypeId="urn:microsoft.com/office/officeart/2005/8/colors/accent1_2" csCatId="accent1"/>
      <dgm:spPr/>
      <dgm:t>
        <a:bodyPr/>
        <a:lstStyle/>
        <a:p>
          <a:endParaRPr lang="en-US"/>
        </a:p>
      </dgm:t>
    </dgm:pt>
    <dgm:pt modelId="{B6231C39-F356-43A0-BA18-B030E4D56F4E}">
      <dgm:prSet custT="1"/>
      <dgm:spPr/>
      <dgm:t>
        <a:bodyPr/>
        <a:lstStyle/>
        <a:p>
          <a:pPr rtl="0"/>
          <a:r>
            <a:rPr lang="fa-IR" sz="1800" b="0" i="0" dirty="0" smtClean="0">
              <a:cs typeface="B Nazanin" panose="00000400000000000000" pitchFamily="2" charset="-78"/>
            </a:rPr>
            <a:t>تعریف ساختمان بلند:</a:t>
          </a:r>
          <a:endParaRPr lang="en-US" sz="1800" dirty="0">
            <a:cs typeface="B Nazanin" panose="00000400000000000000" pitchFamily="2" charset="-78"/>
          </a:endParaRPr>
        </a:p>
      </dgm:t>
    </dgm:pt>
    <dgm:pt modelId="{6B54B510-7691-4563-AAA3-C50F0C570F0C}" type="parTrans" cxnId="{E88D4C1D-D5EC-4A5F-A481-DB35BE8C1819}">
      <dgm:prSet/>
      <dgm:spPr/>
      <dgm:t>
        <a:bodyPr/>
        <a:lstStyle/>
        <a:p>
          <a:endParaRPr lang="en-US"/>
        </a:p>
      </dgm:t>
    </dgm:pt>
    <dgm:pt modelId="{4AC1D8E0-BEB8-49B2-B710-1AA1E04BF057}" type="sibTrans" cxnId="{E88D4C1D-D5EC-4A5F-A481-DB35BE8C1819}">
      <dgm:prSet/>
      <dgm:spPr/>
      <dgm:t>
        <a:bodyPr/>
        <a:lstStyle/>
        <a:p>
          <a:endParaRPr lang="en-US"/>
        </a:p>
      </dgm:t>
    </dgm:pt>
    <dgm:pt modelId="{B89C5CC2-3780-4079-9D10-C5C5745CA1C8}">
      <dgm:prSet custT="1"/>
      <dgm:spPr/>
      <dgm:t>
        <a:bodyPr/>
        <a:lstStyle/>
        <a:p>
          <a:pPr rtl="1"/>
          <a:r>
            <a:rPr lang="fa-IR" sz="1800" b="0" i="0" dirty="0" smtClean="0">
              <a:cs typeface="B Nazanin" panose="00000400000000000000" pitchFamily="2" charset="-78"/>
            </a:rPr>
            <a:t>هر ساختمان با ارتفاع بیش از 32 متر یا 10 طبقه(در مقیاس جهانی) یا 6 طبقه(در مقیاس ایران) را ساختمان بلند گویند.</a:t>
          </a:r>
          <a:endParaRPr lang="en-US" sz="1800" dirty="0">
            <a:cs typeface="B Nazanin" panose="00000400000000000000" pitchFamily="2" charset="-78"/>
          </a:endParaRPr>
        </a:p>
      </dgm:t>
    </dgm:pt>
    <dgm:pt modelId="{7271C1FC-AAEA-4482-AF73-E54C76187A6D}" type="parTrans" cxnId="{419AF801-5BE3-43D5-B8E5-D422DDF57C2C}">
      <dgm:prSet/>
      <dgm:spPr/>
      <dgm:t>
        <a:bodyPr/>
        <a:lstStyle/>
        <a:p>
          <a:endParaRPr lang="en-US"/>
        </a:p>
      </dgm:t>
    </dgm:pt>
    <dgm:pt modelId="{83C218D2-BFCE-4E8D-BA8E-E65A03E04A0F}" type="sibTrans" cxnId="{419AF801-5BE3-43D5-B8E5-D422DDF57C2C}">
      <dgm:prSet/>
      <dgm:spPr/>
      <dgm:t>
        <a:bodyPr/>
        <a:lstStyle/>
        <a:p>
          <a:endParaRPr lang="en-US"/>
        </a:p>
      </dgm:t>
    </dgm:pt>
    <dgm:pt modelId="{072E9E94-01D9-4E72-A1A1-3E2D571FFC94}" type="pres">
      <dgm:prSet presAssocID="{C573B378-3CB3-41A0-9965-2D21F339C54D}" presName="Name0" presStyleCnt="0">
        <dgm:presLayoutVars>
          <dgm:dir val="rev"/>
          <dgm:resizeHandles val="exact"/>
        </dgm:presLayoutVars>
      </dgm:prSet>
      <dgm:spPr/>
      <dgm:t>
        <a:bodyPr/>
        <a:lstStyle/>
        <a:p>
          <a:endParaRPr lang="en-US"/>
        </a:p>
      </dgm:t>
    </dgm:pt>
    <dgm:pt modelId="{B807DFAC-F018-4CB0-8856-871024C37FD6}" type="pres">
      <dgm:prSet presAssocID="{B6231C39-F356-43A0-BA18-B030E4D56F4E}" presName="node" presStyleLbl="node1" presStyleIdx="0" presStyleCnt="2">
        <dgm:presLayoutVars>
          <dgm:bulletEnabled val="1"/>
        </dgm:presLayoutVars>
      </dgm:prSet>
      <dgm:spPr/>
      <dgm:t>
        <a:bodyPr/>
        <a:lstStyle/>
        <a:p>
          <a:endParaRPr lang="en-US"/>
        </a:p>
      </dgm:t>
    </dgm:pt>
    <dgm:pt modelId="{34DDE945-823C-421E-B5E8-D3E990D2F831}" type="pres">
      <dgm:prSet presAssocID="{4AC1D8E0-BEB8-49B2-B710-1AA1E04BF057}" presName="sibTrans" presStyleLbl="sibTrans2D1" presStyleIdx="0" presStyleCnt="1"/>
      <dgm:spPr/>
      <dgm:t>
        <a:bodyPr/>
        <a:lstStyle/>
        <a:p>
          <a:endParaRPr lang="en-US"/>
        </a:p>
      </dgm:t>
    </dgm:pt>
    <dgm:pt modelId="{B3F11647-722C-4F3F-AFE2-115E78666632}" type="pres">
      <dgm:prSet presAssocID="{4AC1D8E0-BEB8-49B2-B710-1AA1E04BF057}" presName="connectorText" presStyleLbl="sibTrans2D1" presStyleIdx="0" presStyleCnt="1"/>
      <dgm:spPr/>
      <dgm:t>
        <a:bodyPr/>
        <a:lstStyle/>
        <a:p>
          <a:endParaRPr lang="en-US"/>
        </a:p>
      </dgm:t>
    </dgm:pt>
    <dgm:pt modelId="{0E7D9E30-CEFA-464E-8D35-64A5A6AC6CCC}" type="pres">
      <dgm:prSet presAssocID="{B89C5CC2-3780-4079-9D10-C5C5745CA1C8}" presName="node" presStyleLbl="node1" presStyleIdx="1" presStyleCnt="2">
        <dgm:presLayoutVars>
          <dgm:bulletEnabled val="1"/>
        </dgm:presLayoutVars>
      </dgm:prSet>
      <dgm:spPr/>
      <dgm:t>
        <a:bodyPr/>
        <a:lstStyle/>
        <a:p>
          <a:endParaRPr lang="en-US"/>
        </a:p>
      </dgm:t>
    </dgm:pt>
  </dgm:ptLst>
  <dgm:cxnLst>
    <dgm:cxn modelId="{3AEA3803-D53A-4734-B2BD-43F917D2AA07}" type="presOf" srcId="{4AC1D8E0-BEB8-49B2-B710-1AA1E04BF057}" destId="{B3F11647-722C-4F3F-AFE2-115E78666632}" srcOrd="1" destOrd="0" presId="urn:microsoft.com/office/officeart/2005/8/layout/process1"/>
    <dgm:cxn modelId="{F90B9A16-A7F9-4C3F-8B32-A60213F9ED3A}" type="presOf" srcId="{B6231C39-F356-43A0-BA18-B030E4D56F4E}" destId="{B807DFAC-F018-4CB0-8856-871024C37FD6}" srcOrd="0" destOrd="0" presId="urn:microsoft.com/office/officeart/2005/8/layout/process1"/>
    <dgm:cxn modelId="{E88D4C1D-D5EC-4A5F-A481-DB35BE8C1819}" srcId="{C573B378-3CB3-41A0-9965-2D21F339C54D}" destId="{B6231C39-F356-43A0-BA18-B030E4D56F4E}" srcOrd="0" destOrd="0" parTransId="{6B54B510-7691-4563-AAA3-C50F0C570F0C}" sibTransId="{4AC1D8E0-BEB8-49B2-B710-1AA1E04BF057}"/>
    <dgm:cxn modelId="{C90D5E1A-E89A-4254-A564-F0B3B3BA770F}" type="presOf" srcId="{B89C5CC2-3780-4079-9D10-C5C5745CA1C8}" destId="{0E7D9E30-CEFA-464E-8D35-64A5A6AC6CCC}" srcOrd="0" destOrd="0" presId="urn:microsoft.com/office/officeart/2005/8/layout/process1"/>
    <dgm:cxn modelId="{920508CB-3AF0-4846-8012-9F879C3CA59E}" type="presOf" srcId="{C573B378-3CB3-41A0-9965-2D21F339C54D}" destId="{072E9E94-01D9-4E72-A1A1-3E2D571FFC94}" srcOrd="0" destOrd="0" presId="urn:microsoft.com/office/officeart/2005/8/layout/process1"/>
    <dgm:cxn modelId="{419AF801-5BE3-43D5-B8E5-D422DDF57C2C}" srcId="{C573B378-3CB3-41A0-9965-2D21F339C54D}" destId="{B89C5CC2-3780-4079-9D10-C5C5745CA1C8}" srcOrd="1" destOrd="0" parTransId="{7271C1FC-AAEA-4482-AF73-E54C76187A6D}" sibTransId="{83C218D2-BFCE-4E8D-BA8E-E65A03E04A0F}"/>
    <dgm:cxn modelId="{44D823C7-016B-4722-93FD-54E084BEE85C}" type="presOf" srcId="{4AC1D8E0-BEB8-49B2-B710-1AA1E04BF057}" destId="{34DDE945-823C-421E-B5E8-D3E990D2F831}" srcOrd="0" destOrd="0" presId="urn:microsoft.com/office/officeart/2005/8/layout/process1"/>
    <dgm:cxn modelId="{6BC26A90-0E6B-4AA0-8B65-210DE3331184}" type="presParOf" srcId="{072E9E94-01D9-4E72-A1A1-3E2D571FFC94}" destId="{B807DFAC-F018-4CB0-8856-871024C37FD6}" srcOrd="0" destOrd="0" presId="urn:microsoft.com/office/officeart/2005/8/layout/process1"/>
    <dgm:cxn modelId="{9943943B-D025-4A62-AD3A-53CA83E9E864}" type="presParOf" srcId="{072E9E94-01D9-4E72-A1A1-3E2D571FFC94}" destId="{34DDE945-823C-421E-B5E8-D3E990D2F831}" srcOrd="1" destOrd="0" presId="urn:microsoft.com/office/officeart/2005/8/layout/process1"/>
    <dgm:cxn modelId="{1EC38BEF-716A-4654-953E-845C1E3AA68D}" type="presParOf" srcId="{34DDE945-823C-421E-B5E8-D3E990D2F831}" destId="{B3F11647-722C-4F3F-AFE2-115E78666632}" srcOrd="0" destOrd="0" presId="urn:microsoft.com/office/officeart/2005/8/layout/process1"/>
    <dgm:cxn modelId="{1561B900-4B17-4085-B10E-A9F5BA9D6EB1}" type="presParOf" srcId="{072E9E94-01D9-4E72-A1A1-3E2D571FFC94}" destId="{0E7D9E30-CEFA-464E-8D35-64A5A6AC6CCC}" srcOrd="2"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F984EB41-C5E0-477C-A142-34106855796E}"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62A7B2E9-95D1-4BD2-B1A8-21D00381A026}">
      <dgm:prSet/>
      <dgm:spPr/>
      <dgm:t>
        <a:bodyPr/>
        <a:lstStyle/>
        <a:p>
          <a:pPr rtl="1"/>
          <a:r>
            <a:rPr lang="fa-IR" b="0" i="0" smtClean="0"/>
            <a:t>2.قاب صلب(خمشی)</a:t>
          </a:r>
          <a:endParaRPr lang="en-US"/>
        </a:p>
      </dgm:t>
    </dgm:pt>
    <dgm:pt modelId="{8337FED9-6257-43AC-9DA1-76B2067C3885}" type="parTrans" cxnId="{52B79F77-C961-4685-8E9F-599292AE3530}">
      <dgm:prSet/>
      <dgm:spPr/>
      <dgm:t>
        <a:bodyPr/>
        <a:lstStyle/>
        <a:p>
          <a:endParaRPr lang="en-US"/>
        </a:p>
      </dgm:t>
    </dgm:pt>
    <dgm:pt modelId="{E69F8070-251B-4BF1-88D4-E6A20E86C2CA}" type="sibTrans" cxnId="{52B79F77-C961-4685-8E9F-599292AE3530}">
      <dgm:prSet/>
      <dgm:spPr/>
      <dgm:t>
        <a:bodyPr/>
        <a:lstStyle/>
        <a:p>
          <a:endParaRPr lang="en-US"/>
        </a:p>
      </dgm:t>
    </dgm:pt>
    <dgm:pt modelId="{7FBC3813-896F-4C95-8EBA-A692D0AAC653}" type="pres">
      <dgm:prSet presAssocID="{F984EB41-C5E0-477C-A142-34106855796E}" presName="linear" presStyleCnt="0">
        <dgm:presLayoutVars>
          <dgm:animLvl val="lvl"/>
          <dgm:resizeHandles val="exact"/>
        </dgm:presLayoutVars>
      </dgm:prSet>
      <dgm:spPr/>
      <dgm:t>
        <a:bodyPr/>
        <a:lstStyle/>
        <a:p>
          <a:endParaRPr lang="en-US"/>
        </a:p>
      </dgm:t>
    </dgm:pt>
    <dgm:pt modelId="{145B1C16-2DE8-4FE7-BC60-17D50BCEF5B8}" type="pres">
      <dgm:prSet presAssocID="{62A7B2E9-95D1-4BD2-B1A8-21D00381A026}" presName="parentText" presStyleLbl="node1" presStyleIdx="0" presStyleCnt="1" custLinFactNeighborY="4194">
        <dgm:presLayoutVars>
          <dgm:chMax val="0"/>
          <dgm:bulletEnabled val="1"/>
        </dgm:presLayoutVars>
      </dgm:prSet>
      <dgm:spPr/>
      <dgm:t>
        <a:bodyPr/>
        <a:lstStyle/>
        <a:p>
          <a:endParaRPr lang="en-US"/>
        </a:p>
      </dgm:t>
    </dgm:pt>
  </dgm:ptLst>
  <dgm:cxnLst>
    <dgm:cxn modelId="{0FA8EB7E-5680-4074-848A-96CFB665B01D}" type="presOf" srcId="{62A7B2E9-95D1-4BD2-B1A8-21D00381A026}" destId="{145B1C16-2DE8-4FE7-BC60-17D50BCEF5B8}" srcOrd="0" destOrd="0" presId="urn:microsoft.com/office/officeart/2005/8/layout/vList2"/>
    <dgm:cxn modelId="{2BE317B8-7286-4667-AAAB-C03A1B199AB2}" type="presOf" srcId="{F984EB41-C5E0-477C-A142-34106855796E}" destId="{7FBC3813-896F-4C95-8EBA-A692D0AAC653}" srcOrd="0" destOrd="0" presId="urn:microsoft.com/office/officeart/2005/8/layout/vList2"/>
    <dgm:cxn modelId="{52B79F77-C961-4685-8E9F-599292AE3530}" srcId="{F984EB41-C5E0-477C-A142-34106855796E}" destId="{62A7B2E9-95D1-4BD2-B1A8-21D00381A026}" srcOrd="0" destOrd="0" parTransId="{8337FED9-6257-43AC-9DA1-76B2067C3885}" sibTransId="{E69F8070-251B-4BF1-88D4-E6A20E86C2CA}"/>
    <dgm:cxn modelId="{26F6FDC7-2ADA-43A7-9A7A-BFFEBBCF6EDA}" type="presParOf" srcId="{7FBC3813-896F-4C95-8EBA-A692D0AAC653}" destId="{145B1C16-2DE8-4FE7-BC60-17D50BCEF5B8}" srcOrd="0" destOrd="0" presId="urn:microsoft.com/office/officeart/2005/8/layout/vList2"/>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F81C2E67-CC3D-4DF9-B64F-F8CB37627400}"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FEB6F738-B0EE-415E-9D41-37AF960105A8}">
      <dgm:prSet/>
      <dgm:spPr/>
      <dgm:t>
        <a:bodyPr/>
        <a:lstStyle/>
        <a:p>
          <a:pPr rtl="1"/>
          <a:r>
            <a:rPr lang="fa-IR" b="0" i="0" smtClean="0"/>
            <a:t>3.قاب خمشی مهار بندی شده</a:t>
          </a:r>
          <a:endParaRPr lang="en-US"/>
        </a:p>
      </dgm:t>
    </dgm:pt>
    <dgm:pt modelId="{C84D26DA-3551-4B11-932A-0F3850FCB328}" type="parTrans" cxnId="{D2819339-E4A6-452E-9452-4378FEDA06E2}">
      <dgm:prSet/>
      <dgm:spPr/>
      <dgm:t>
        <a:bodyPr/>
        <a:lstStyle/>
        <a:p>
          <a:endParaRPr lang="en-US"/>
        </a:p>
      </dgm:t>
    </dgm:pt>
    <dgm:pt modelId="{60089015-9F94-41AA-9982-15F347DEF036}" type="sibTrans" cxnId="{D2819339-E4A6-452E-9452-4378FEDA06E2}">
      <dgm:prSet/>
      <dgm:spPr/>
      <dgm:t>
        <a:bodyPr/>
        <a:lstStyle/>
        <a:p>
          <a:endParaRPr lang="en-US"/>
        </a:p>
      </dgm:t>
    </dgm:pt>
    <dgm:pt modelId="{D7DD18A8-7AC4-47EC-BE5C-81C74432CBC8}" type="pres">
      <dgm:prSet presAssocID="{F81C2E67-CC3D-4DF9-B64F-F8CB37627400}" presName="linear" presStyleCnt="0">
        <dgm:presLayoutVars>
          <dgm:animLvl val="lvl"/>
          <dgm:resizeHandles val="exact"/>
        </dgm:presLayoutVars>
      </dgm:prSet>
      <dgm:spPr/>
      <dgm:t>
        <a:bodyPr/>
        <a:lstStyle/>
        <a:p>
          <a:endParaRPr lang="en-US"/>
        </a:p>
      </dgm:t>
    </dgm:pt>
    <dgm:pt modelId="{16DF1DEC-B4BC-4032-B4FB-6C2055B10D79}" type="pres">
      <dgm:prSet presAssocID="{FEB6F738-B0EE-415E-9D41-37AF960105A8}" presName="parentText" presStyleLbl="node1" presStyleIdx="0" presStyleCnt="1">
        <dgm:presLayoutVars>
          <dgm:chMax val="0"/>
          <dgm:bulletEnabled val="1"/>
        </dgm:presLayoutVars>
      </dgm:prSet>
      <dgm:spPr/>
      <dgm:t>
        <a:bodyPr/>
        <a:lstStyle/>
        <a:p>
          <a:endParaRPr lang="en-US"/>
        </a:p>
      </dgm:t>
    </dgm:pt>
  </dgm:ptLst>
  <dgm:cxnLst>
    <dgm:cxn modelId="{D2819339-E4A6-452E-9452-4378FEDA06E2}" srcId="{F81C2E67-CC3D-4DF9-B64F-F8CB37627400}" destId="{FEB6F738-B0EE-415E-9D41-37AF960105A8}" srcOrd="0" destOrd="0" parTransId="{C84D26DA-3551-4B11-932A-0F3850FCB328}" sibTransId="{60089015-9F94-41AA-9982-15F347DEF036}"/>
    <dgm:cxn modelId="{734B5EFA-88EE-4D86-9D05-413CC424BB40}" type="presOf" srcId="{FEB6F738-B0EE-415E-9D41-37AF960105A8}" destId="{16DF1DEC-B4BC-4032-B4FB-6C2055B10D79}" srcOrd="0" destOrd="0" presId="urn:microsoft.com/office/officeart/2005/8/layout/vList2"/>
    <dgm:cxn modelId="{E704A3F8-B419-4A9A-AE0A-9E45F9116EEA}" type="presOf" srcId="{F81C2E67-CC3D-4DF9-B64F-F8CB37627400}" destId="{D7DD18A8-7AC4-47EC-BE5C-81C74432CBC8}" srcOrd="0" destOrd="0" presId="urn:microsoft.com/office/officeart/2005/8/layout/vList2"/>
    <dgm:cxn modelId="{7D8F40A3-8E68-4126-A769-71E81D820D4B}" type="presParOf" srcId="{D7DD18A8-7AC4-47EC-BE5C-81C74432CBC8}" destId="{16DF1DEC-B4BC-4032-B4FB-6C2055B10D79}" srcOrd="0" destOrd="0" presId="urn:microsoft.com/office/officeart/2005/8/layout/vList2"/>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F70D09C5-EA57-42BA-8D23-99D18279AA4E}"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9AE8B244-216B-471D-A808-5C72435795B2}">
      <dgm:prSet/>
      <dgm:spPr/>
      <dgm:t>
        <a:bodyPr/>
        <a:lstStyle/>
        <a:p>
          <a:pPr rtl="1"/>
          <a:r>
            <a:rPr lang="fa-IR" b="0" i="0" smtClean="0"/>
            <a:t>4.سیستم مرکب قاب و دال مسطح</a:t>
          </a:r>
          <a:endParaRPr lang="en-US"/>
        </a:p>
      </dgm:t>
    </dgm:pt>
    <dgm:pt modelId="{F3F14FB0-4E78-4BBD-9455-7D1592ACF5CD}" type="parTrans" cxnId="{B67940A7-EF2C-4E09-BF5D-8242FBF06789}">
      <dgm:prSet/>
      <dgm:spPr/>
      <dgm:t>
        <a:bodyPr/>
        <a:lstStyle/>
        <a:p>
          <a:endParaRPr lang="en-US"/>
        </a:p>
      </dgm:t>
    </dgm:pt>
    <dgm:pt modelId="{3FD53CA7-2498-4C0D-A040-E1A64D647130}" type="sibTrans" cxnId="{B67940A7-EF2C-4E09-BF5D-8242FBF06789}">
      <dgm:prSet/>
      <dgm:spPr/>
      <dgm:t>
        <a:bodyPr/>
        <a:lstStyle/>
        <a:p>
          <a:endParaRPr lang="en-US"/>
        </a:p>
      </dgm:t>
    </dgm:pt>
    <dgm:pt modelId="{60ED3591-97D6-47BB-9C46-430CF41FE131}" type="pres">
      <dgm:prSet presAssocID="{F70D09C5-EA57-42BA-8D23-99D18279AA4E}" presName="linear" presStyleCnt="0">
        <dgm:presLayoutVars>
          <dgm:animLvl val="lvl"/>
          <dgm:resizeHandles val="exact"/>
        </dgm:presLayoutVars>
      </dgm:prSet>
      <dgm:spPr/>
      <dgm:t>
        <a:bodyPr/>
        <a:lstStyle/>
        <a:p>
          <a:endParaRPr lang="en-US"/>
        </a:p>
      </dgm:t>
    </dgm:pt>
    <dgm:pt modelId="{AC50965A-8CBE-4255-B002-6E147B4FB4D6}" type="pres">
      <dgm:prSet presAssocID="{9AE8B244-216B-471D-A808-5C72435795B2}" presName="parentText" presStyleLbl="node1" presStyleIdx="0" presStyleCnt="1">
        <dgm:presLayoutVars>
          <dgm:chMax val="0"/>
          <dgm:bulletEnabled val="1"/>
        </dgm:presLayoutVars>
      </dgm:prSet>
      <dgm:spPr/>
      <dgm:t>
        <a:bodyPr/>
        <a:lstStyle/>
        <a:p>
          <a:endParaRPr lang="en-US"/>
        </a:p>
      </dgm:t>
    </dgm:pt>
  </dgm:ptLst>
  <dgm:cxnLst>
    <dgm:cxn modelId="{B67940A7-EF2C-4E09-BF5D-8242FBF06789}" srcId="{F70D09C5-EA57-42BA-8D23-99D18279AA4E}" destId="{9AE8B244-216B-471D-A808-5C72435795B2}" srcOrd="0" destOrd="0" parTransId="{F3F14FB0-4E78-4BBD-9455-7D1592ACF5CD}" sibTransId="{3FD53CA7-2498-4C0D-A040-E1A64D647130}"/>
    <dgm:cxn modelId="{9A40AA77-BF2E-4054-8502-1D487A7F6397}" type="presOf" srcId="{9AE8B244-216B-471D-A808-5C72435795B2}" destId="{AC50965A-8CBE-4255-B002-6E147B4FB4D6}" srcOrd="0" destOrd="0" presId="urn:microsoft.com/office/officeart/2005/8/layout/vList2"/>
    <dgm:cxn modelId="{E86BD85D-932F-487C-A896-4C13E3C11F2D}" type="presOf" srcId="{F70D09C5-EA57-42BA-8D23-99D18279AA4E}" destId="{60ED3591-97D6-47BB-9C46-430CF41FE131}" srcOrd="0" destOrd="0" presId="urn:microsoft.com/office/officeart/2005/8/layout/vList2"/>
    <dgm:cxn modelId="{D2540D76-F045-4941-8113-31E42B4BA2EF}" type="presParOf" srcId="{60ED3591-97D6-47BB-9C46-430CF41FE131}" destId="{AC50965A-8CBE-4255-B002-6E147B4FB4D6}" srcOrd="0" destOrd="0" presId="urn:microsoft.com/office/officeart/2005/8/layout/vList2"/>
  </dgm:cxnLst>
  <dgm:bg/>
  <dgm:whole/>
  <dgm:extLst>
    <a:ext uri="http://schemas.microsoft.com/office/drawing/2008/diagram">
      <dsp:dataModelExt xmlns:dsp="http://schemas.microsoft.com/office/drawing/2008/diagram" relId="rId2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A4EE18AB-7358-47A3-9C72-12B95F5F3120}"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DDE8A7F1-AFF4-4CC9-86A3-10955DD5323B}">
      <dgm:prSet/>
      <dgm:spPr/>
      <dgm:t>
        <a:bodyPr/>
        <a:lstStyle/>
        <a:p>
          <a:pPr rtl="1"/>
          <a:r>
            <a:rPr lang="fa-IR" b="0" i="0" dirty="0" smtClean="0"/>
            <a:t>5.سیستم مرکب قاب و دیوار برشی</a:t>
          </a:r>
          <a:endParaRPr lang="en-US" dirty="0"/>
        </a:p>
      </dgm:t>
    </dgm:pt>
    <dgm:pt modelId="{82D5191D-E28B-402C-86C4-6764CA5F071F}" type="parTrans" cxnId="{8752DC75-8B4C-44D6-82ED-85AFA347CF23}">
      <dgm:prSet/>
      <dgm:spPr/>
      <dgm:t>
        <a:bodyPr/>
        <a:lstStyle/>
        <a:p>
          <a:endParaRPr lang="en-US"/>
        </a:p>
      </dgm:t>
    </dgm:pt>
    <dgm:pt modelId="{0AD46768-C8DA-42E0-8132-1B3B2FD6650B}" type="sibTrans" cxnId="{8752DC75-8B4C-44D6-82ED-85AFA347CF23}">
      <dgm:prSet/>
      <dgm:spPr/>
      <dgm:t>
        <a:bodyPr/>
        <a:lstStyle/>
        <a:p>
          <a:endParaRPr lang="en-US"/>
        </a:p>
      </dgm:t>
    </dgm:pt>
    <dgm:pt modelId="{9A98EED9-9994-46A6-8019-45FCDB7C4DE1}" type="pres">
      <dgm:prSet presAssocID="{A4EE18AB-7358-47A3-9C72-12B95F5F3120}" presName="linear" presStyleCnt="0">
        <dgm:presLayoutVars>
          <dgm:animLvl val="lvl"/>
          <dgm:resizeHandles val="exact"/>
        </dgm:presLayoutVars>
      </dgm:prSet>
      <dgm:spPr/>
      <dgm:t>
        <a:bodyPr/>
        <a:lstStyle/>
        <a:p>
          <a:endParaRPr lang="en-US"/>
        </a:p>
      </dgm:t>
    </dgm:pt>
    <dgm:pt modelId="{E008B09A-EB48-4DC9-92CE-336C591EAB3B}" type="pres">
      <dgm:prSet presAssocID="{DDE8A7F1-AFF4-4CC9-86A3-10955DD5323B}" presName="parentText" presStyleLbl="node1" presStyleIdx="0" presStyleCnt="1">
        <dgm:presLayoutVars>
          <dgm:chMax val="0"/>
          <dgm:bulletEnabled val="1"/>
        </dgm:presLayoutVars>
      </dgm:prSet>
      <dgm:spPr/>
      <dgm:t>
        <a:bodyPr/>
        <a:lstStyle/>
        <a:p>
          <a:endParaRPr lang="en-US"/>
        </a:p>
      </dgm:t>
    </dgm:pt>
  </dgm:ptLst>
  <dgm:cxnLst>
    <dgm:cxn modelId="{8752DC75-8B4C-44D6-82ED-85AFA347CF23}" srcId="{A4EE18AB-7358-47A3-9C72-12B95F5F3120}" destId="{DDE8A7F1-AFF4-4CC9-86A3-10955DD5323B}" srcOrd="0" destOrd="0" parTransId="{82D5191D-E28B-402C-86C4-6764CA5F071F}" sibTransId="{0AD46768-C8DA-42E0-8132-1B3B2FD6650B}"/>
    <dgm:cxn modelId="{0D779AB1-370E-4A02-A3AF-7A19C460459F}" type="presOf" srcId="{DDE8A7F1-AFF4-4CC9-86A3-10955DD5323B}" destId="{E008B09A-EB48-4DC9-92CE-336C591EAB3B}" srcOrd="0" destOrd="0" presId="urn:microsoft.com/office/officeart/2005/8/layout/vList2"/>
    <dgm:cxn modelId="{991F9273-A82F-483A-ABAA-F530BE8820C3}" type="presOf" srcId="{A4EE18AB-7358-47A3-9C72-12B95F5F3120}" destId="{9A98EED9-9994-46A6-8019-45FCDB7C4DE1}" srcOrd="0" destOrd="0" presId="urn:microsoft.com/office/officeart/2005/8/layout/vList2"/>
    <dgm:cxn modelId="{4524E3B6-A103-43AF-A4F6-8A0649ADE873}" type="presParOf" srcId="{9A98EED9-9994-46A6-8019-45FCDB7C4DE1}" destId="{E008B09A-EB48-4DC9-92CE-336C591EAB3B}" srcOrd="0" destOrd="0" presId="urn:microsoft.com/office/officeart/2005/8/layout/vList2"/>
  </dgm:cxnLst>
  <dgm:bg/>
  <dgm:whole/>
  <dgm:extLst>
    <a:ext uri="http://schemas.microsoft.com/office/drawing/2008/diagram">
      <dsp:dataModelExt xmlns:dsp="http://schemas.microsoft.com/office/drawing/2008/diagram" relId="rId32"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170B08A3-A4B8-4D1E-8D09-732B61116D40}"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C8F0E18A-5276-41FC-B2F3-09E6F8823275}">
      <dgm:prSet/>
      <dgm:spPr/>
      <dgm:t>
        <a:bodyPr/>
        <a:lstStyle/>
        <a:p>
          <a:pPr rtl="1"/>
          <a:r>
            <a:rPr lang="fa-IR" b="0" i="0" smtClean="0"/>
            <a:t>6.خرپاهای کمربندی و کلاهی</a:t>
          </a:r>
          <a:endParaRPr lang="en-US"/>
        </a:p>
      </dgm:t>
    </dgm:pt>
    <dgm:pt modelId="{FABCA8FF-BFCF-49A5-A636-F2DDEDC20097}" type="parTrans" cxnId="{80BCB60B-B258-4700-AFA1-7574351DCE72}">
      <dgm:prSet/>
      <dgm:spPr/>
      <dgm:t>
        <a:bodyPr/>
        <a:lstStyle/>
        <a:p>
          <a:endParaRPr lang="en-US"/>
        </a:p>
      </dgm:t>
    </dgm:pt>
    <dgm:pt modelId="{FFA23FB0-6C40-42B4-A90F-3970828325D2}" type="sibTrans" cxnId="{80BCB60B-B258-4700-AFA1-7574351DCE72}">
      <dgm:prSet/>
      <dgm:spPr/>
      <dgm:t>
        <a:bodyPr/>
        <a:lstStyle/>
        <a:p>
          <a:endParaRPr lang="en-US"/>
        </a:p>
      </dgm:t>
    </dgm:pt>
    <dgm:pt modelId="{8EC602B8-064C-45FF-8393-0535A1CF4EB4}" type="pres">
      <dgm:prSet presAssocID="{170B08A3-A4B8-4D1E-8D09-732B61116D40}" presName="linear" presStyleCnt="0">
        <dgm:presLayoutVars>
          <dgm:animLvl val="lvl"/>
          <dgm:resizeHandles val="exact"/>
        </dgm:presLayoutVars>
      </dgm:prSet>
      <dgm:spPr/>
      <dgm:t>
        <a:bodyPr/>
        <a:lstStyle/>
        <a:p>
          <a:endParaRPr lang="en-US"/>
        </a:p>
      </dgm:t>
    </dgm:pt>
    <dgm:pt modelId="{BD4950EF-5D0B-4387-970B-D4E4E037186A}" type="pres">
      <dgm:prSet presAssocID="{C8F0E18A-5276-41FC-B2F3-09E6F8823275}" presName="parentText" presStyleLbl="node1" presStyleIdx="0" presStyleCnt="1">
        <dgm:presLayoutVars>
          <dgm:chMax val="0"/>
          <dgm:bulletEnabled val="1"/>
        </dgm:presLayoutVars>
      </dgm:prSet>
      <dgm:spPr/>
      <dgm:t>
        <a:bodyPr/>
        <a:lstStyle/>
        <a:p>
          <a:endParaRPr lang="en-US"/>
        </a:p>
      </dgm:t>
    </dgm:pt>
  </dgm:ptLst>
  <dgm:cxnLst>
    <dgm:cxn modelId="{A5FFE5A7-BA92-4047-AF6F-DF21121C35CC}" type="presOf" srcId="{170B08A3-A4B8-4D1E-8D09-732B61116D40}" destId="{8EC602B8-064C-45FF-8393-0535A1CF4EB4}" srcOrd="0" destOrd="0" presId="urn:microsoft.com/office/officeart/2005/8/layout/vList2"/>
    <dgm:cxn modelId="{80BCB60B-B258-4700-AFA1-7574351DCE72}" srcId="{170B08A3-A4B8-4D1E-8D09-732B61116D40}" destId="{C8F0E18A-5276-41FC-B2F3-09E6F8823275}" srcOrd="0" destOrd="0" parTransId="{FABCA8FF-BFCF-49A5-A636-F2DDEDC20097}" sibTransId="{FFA23FB0-6C40-42B4-A90F-3970828325D2}"/>
    <dgm:cxn modelId="{51220E4F-1632-4F84-8C02-CCE948C3B09D}" type="presOf" srcId="{C8F0E18A-5276-41FC-B2F3-09E6F8823275}" destId="{BD4950EF-5D0B-4387-970B-D4E4E037186A}" srcOrd="0" destOrd="0" presId="urn:microsoft.com/office/officeart/2005/8/layout/vList2"/>
    <dgm:cxn modelId="{040BAE27-5DD6-4D33-B1F2-3366B939B929}" type="presParOf" srcId="{8EC602B8-064C-45FF-8393-0535A1CF4EB4}" destId="{BD4950EF-5D0B-4387-970B-D4E4E037186A}" srcOrd="0" destOrd="0" presId="urn:microsoft.com/office/officeart/2005/8/layout/vList2"/>
  </dgm:cxnLst>
  <dgm:bg/>
  <dgm:whole/>
  <dgm:extLst>
    <a:ext uri="http://schemas.microsoft.com/office/drawing/2008/diagram">
      <dsp:dataModelExt xmlns:dsp="http://schemas.microsoft.com/office/drawing/2008/diagram" relId="rId3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B3DE5D01-7E0B-4094-8BBA-39B87C997981}"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ED474DE7-D92A-4710-BF5C-75E3A8DA616A}">
      <dgm:prSet/>
      <dgm:spPr/>
      <dgm:t>
        <a:bodyPr/>
        <a:lstStyle/>
        <a:p>
          <a:pPr rtl="1"/>
          <a:r>
            <a:rPr lang="fa-IR" b="0" i="0" dirty="0" smtClean="0"/>
            <a:t>7.سازه ی تکمیل کننده ی متکی بر هسته</a:t>
          </a:r>
          <a:endParaRPr lang="en-US" dirty="0"/>
        </a:p>
      </dgm:t>
    </dgm:pt>
    <dgm:pt modelId="{72BDEE88-E666-4CE3-8DBF-EC142235323A}" type="parTrans" cxnId="{06419EED-D636-4809-A727-17E70390EC8B}">
      <dgm:prSet/>
      <dgm:spPr/>
      <dgm:t>
        <a:bodyPr/>
        <a:lstStyle/>
        <a:p>
          <a:endParaRPr lang="en-US"/>
        </a:p>
      </dgm:t>
    </dgm:pt>
    <dgm:pt modelId="{7120B419-F080-4194-AFDA-EE73F752BB6D}" type="sibTrans" cxnId="{06419EED-D636-4809-A727-17E70390EC8B}">
      <dgm:prSet/>
      <dgm:spPr/>
      <dgm:t>
        <a:bodyPr/>
        <a:lstStyle/>
        <a:p>
          <a:endParaRPr lang="en-US"/>
        </a:p>
      </dgm:t>
    </dgm:pt>
    <dgm:pt modelId="{3545BD16-589D-4A76-B001-1CEB6AFB18BE}" type="pres">
      <dgm:prSet presAssocID="{B3DE5D01-7E0B-4094-8BBA-39B87C997981}" presName="linear" presStyleCnt="0">
        <dgm:presLayoutVars>
          <dgm:animLvl val="lvl"/>
          <dgm:resizeHandles val="exact"/>
        </dgm:presLayoutVars>
      </dgm:prSet>
      <dgm:spPr/>
      <dgm:t>
        <a:bodyPr/>
        <a:lstStyle/>
        <a:p>
          <a:endParaRPr lang="en-US"/>
        </a:p>
      </dgm:t>
    </dgm:pt>
    <dgm:pt modelId="{6387C9EC-3752-4741-B43F-9E33C6116AE8}" type="pres">
      <dgm:prSet presAssocID="{ED474DE7-D92A-4710-BF5C-75E3A8DA616A}" presName="parentText" presStyleLbl="node1" presStyleIdx="0" presStyleCnt="1">
        <dgm:presLayoutVars>
          <dgm:chMax val="0"/>
          <dgm:bulletEnabled val="1"/>
        </dgm:presLayoutVars>
      </dgm:prSet>
      <dgm:spPr/>
      <dgm:t>
        <a:bodyPr/>
        <a:lstStyle/>
        <a:p>
          <a:endParaRPr lang="en-US"/>
        </a:p>
      </dgm:t>
    </dgm:pt>
  </dgm:ptLst>
  <dgm:cxnLst>
    <dgm:cxn modelId="{06419EED-D636-4809-A727-17E70390EC8B}" srcId="{B3DE5D01-7E0B-4094-8BBA-39B87C997981}" destId="{ED474DE7-D92A-4710-BF5C-75E3A8DA616A}" srcOrd="0" destOrd="0" parTransId="{72BDEE88-E666-4CE3-8DBF-EC142235323A}" sibTransId="{7120B419-F080-4194-AFDA-EE73F752BB6D}"/>
    <dgm:cxn modelId="{C0BC7DEE-9B4E-4F4E-A274-C6C8FAB2E7DA}" type="presOf" srcId="{B3DE5D01-7E0B-4094-8BBA-39B87C997981}" destId="{3545BD16-589D-4A76-B001-1CEB6AFB18BE}" srcOrd="0" destOrd="0" presId="urn:microsoft.com/office/officeart/2005/8/layout/vList2"/>
    <dgm:cxn modelId="{30E9E57B-50F5-4A54-8F1E-57E336769DB3}" type="presOf" srcId="{ED474DE7-D92A-4710-BF5C-75E3A8DA616A}" destId="{6387C9EC-3752-4741-B43F-9E33C6116AE8}" srcOrd="0" destOrd="0" presId="urn:microsoft.com/office/officeart/2005/8/layout/vList2"/>
    <dgm:cxn modelId="{97838194-867D-45DF-ABB6-919F63D4B934}" type="presParOf" srcId="{3545BD16-589D-4A76-B001-1CEB6AFB18BE}" destId="{6387C9EC-3752-4741-B43F-9E33C6116AE8}" srcOrd="0" destOrd="0" presId="urn:microsoft.com/office/officeart/2005/8/layout/vList2"/>
  </dgm:cxnLst>
  <dgm:bg/>
  <dgm:whole/>
  <dgm:extLst>
    <a:ext uri="http://schemas.microsoft.com/office/drawing/2008/diagram">
      <dsp:dataModelExt xmlns:dsp="http://schemas.microsoft.com/office/drawing/2008/diagram" relId="rId42"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AC12E3F8-D350-4D24-9538-612079ED7CBB}"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CDDC88E6-00CE-4BFA-ABFF-F3DB5BC47382}">
      <dgm:prSet/>
      <dgm:spPr/>
      <dgm:t>
        <a:bodyPr/>
        <a:lstStyle/>
        <a:p>
          <a:pPr rtl="1"/>
          <a:r>
            <a:rPr lang="fa-IR" b="0" i="0" dirty="0" smtClean="0"/>
            <a:t>8.ترکیب قاب و هسته و خرپای کمربندی</a:t>
          </a:r>
          <a:endParaRPr lang="en-US" dirty="0"/>
        </a:p>
      </dgm:t>
    </dgm:pt>
    <dgm:pt modelId="{5664C577-8383-4791-8EB5-36D94DA6ED6C}" type="parTrans" cxnId="{16D2F815-0D29-4DDE-AD5D-4646AF9FB204}">
      <dgm:prSet/>
      <dgm:spPr/>
      <dgm:t>
        <a:bodyPr/>
        <a:lstStyle/>
        <a:p>
          <a:endParaRPr lang="en-US"/>
        </a:p>
      </dgm:t>
    </dgm:pt>
    <dgm:pt modelId="{1C64993B-32A7-4FAC-9687-6B912E728F4A}" type="sibTrans" cxnId="{16D2F815-0D29-4DDE-AD5D-4646AF9FB204}">
      <dgm:prSet/>
      <dgm:spPr/>
      <dgm:t>
        <a:bodyPr/>
        <a:lstStyle/>
        <a:p>
          <a:endParaRPr lang="en-US"/>
        </a:p>
      </dgm:t>
    </dgm:pt>
    <dgm:pt modelId="{C14C19C0-FB45-486C-A5B4-DBE762C07274}" type="pres">
      <dgm:prSet presAssocID="{AC12E3F8-D350-4D24-9538-612079ED7CBB}" presName="linear" presStyleCnt="0">
        <dgm:presLayoutVars>
          <dgm:animLvl val="lvl"/>
          <dgm:resizeHandles val="exact"/>
        </dgm:presLayoutVars>
      </dgm:prSet>
      <dgm:spPr/>
      <dgm:t>
        <a:bodyPr/>
        <a:lstStyle/>
        <a:p>
          <a:endParaRPr lang="en-US"/>
        </a:p>
      </dgm:t>
    </dgm:pt>
    <dgm:pt modelId="{9D1012E1-27A5-4E9E-AF27-D548FD3EAFB1}" type="pres">
      <dgm:prSet presAssocID="{CDDC88E6-00CE-4BFA-ABFF-F3DB5BC47382}" presName="parentText" presStyleLbl="node1" presStyleIdx="0" presStyleCnt="1">
        <dgm:presLayoutVars>
          <dgm:chMax val="0"/>
          <dgm:bulletEnabled val="1"/>
        </dgm:presLayoutVars>
      </dgm:prSet>
      <dgm:spPr/>
      <dgm:t>
        <a:bodyPr/>
        <a:lstStyle/>
        <a:p>
          <a:endParaRPr lang="en-US"/>
        </a:p>
      </dgm:t>
    </dgm:pt>
  </dgm:ptLst>
  <dgm:cxnLst>
    <dgm:cxn modelId="{09FE1748-FBAE-4EA5-9F29-7EDC9065ADCE}" type="presOf" srcId="{CDDC88E6-00CE-4BFA-ABFF-F3DB5BC47382}" destId="{9D1012E1-27A5-4E9E-AF27-D548FD3EAFB1}" srcOrd="0" destOrd="0" presId="urn:microsoft.com/office/officeart/2005/8/layout/vList2"/>
    <dgm:cxn modelId="{16D2F815-0D29-4DDE-AD5D-4646AF9FB204}" srcId="{AC12E3F8-D350-4D24-9538-612079ED7CBB}" destId="{CDDC88E6-00CE-4BFA-ABFF-F3DB5BC47382}" srcOrd="0" destOrd="0" parTransId="{5664C577-8383-4791-8EB5-36D94DA6ED6C}" sibTransId="{1C64993B-32A7-4FAC-9687-6B912E728F4A}"/>
    <dgm:cxn modelId="{1032B871-0A67-4C2D-A5AA-E11CD26A0005}" type="presOf" srcId="{AC12E3F8-D350-4D24-9538-612079ED7CBB}" destId="{C14C19C0-FB45-486C-A5B4-DBE762C07274}" srcOrd="0" destOrd="0" presId="urn:microsoft.com/office/officeart/2005/8/layout/vList2"/>
    <dgm:cxn modelId="{59321516-6A24-4F35-B5E0-4D2E84C0A780}" type="presParOf" srcId="{C14C19C0-FB45-486C-A5B4-DBE762C07274}" destId="{9D1012E1-27A5-4E9E-AF27-D548FD3EAFB1}" srcOrd="0" destOrd="0" presId="urn:microsoft.com/office/officeart/2005/8/layout/vList2"/>
  </dgm:cxnLst>
  <dgm:bg/>
  <dgm:whole/>
  <dgm:extLst>
    <a:ext uri="http://schemas.microsoft.com/office/drawing/2008/diagram">
      <dsp:dataModelExt xmlns:dsp="http://schemas.microsoft.com/office/drawing/2008/diagram" relId="rId4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750F3762-A420-4D54-A19B-886E2CC486C8}"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5C865936-BA0E-4260-8204-1DE4EFE30EC2}">
      <dgm:prSet/>
      <dgm:spPr/>
      <dgm:t>
        <a:bodyPr/>
        <a:lstStyle/>
        <a:p>
          <a:pPr rtl="1"/>
          <a:r>
            <a:rPr lang="fa-IR" b="0" i="0" smtClean="0"/>
            <a:t>9.سازه ی تیر دیواری</a:t>
          </a:r>
          <a:endParaRPr lang="en-US"/>
        </a:p>
      </dgm:t>
    </dgm:pt>
    <dgm:pt modelId="{3DD52015-C79B-4FFC-B48D-3493F533240A}" type="parTrans" cxnId="{2FAB6D98-EBD0-41FB-9013-03CA6CF9B7C9}">
      <dgm:prSet/>
      <dgm:spPr/>
      <dgm:t>
        <a:bodyPr/>
        <a:lstStyle/>
        <a:p>
          <a:endParaRPr lang="en-US"/>
        </a:p>
      </dgm:t>
    </dgm:pt>
    <dgm:pt modelId="{671D01D5-AC9A-4925-BDE3-9A1A14D81DD8}" type="sibTrans" cxnId="{2FAB6D98-EBD0-41FB-9013-03CA6CF9B7C9}">
      <dgm:prSet/>
      <dgm:spPr/>
      <dgm:t>
        <a:bodyPr/>
        <a:lstStyle/>
        <a:p>
          <a:endParaRPr lang="en-US"/>
        </a:p>
      </dgm:t>
    </dgm:pt>
    <dgm:pt modelId="{41B2549D-D8CD-4CA8-A49D-63B2E250FBC2}" type="pres">
      <dgm:prSet presAssocID="{750F3762-A420-4D54-A19B-886E2CC486C8}" presName="linear" presStyleCnt="0">
        <dgm:presLayoutVars>
          <dgm:animLvl val="lvl"/>
          <dgm:resizeHandles val="exact"/>
        </dgm:presLayoutVars>
      </dgm:prSet>
      <dgm:spPr/>
      <dgm:t>
        <a:bodyPr/>
        <a:lstStyle/>
        <a:p>
          <a:endParaRPr lang="en-US"/>
        </a:p>
      </dgm:t>
    </dgm:pt>
    <dgm:pt modelId="{9809C02E-42B2-4294-B2EF-71C8AF9999F2}" type="pres">
      <dgm:prSet presAssocID="{5C865936-BA0E-4260-8204-1DE4EFE30EC2}" presName="parentText" presStyleLbl="node1" presStyleIdx="0" presStyleCnt="1">
        <dgm:presLayoutVars>
          <dgm:chMax val="0"/>
          <dgm:bulletEnabled val="1"/>
        </dgm:presLayoutVars>
      </dgm:prSet>
      <dgm:spPr/>
      <dgm:t>
        <a:bodyPr/>
        <a:lstStyle/>
        <a:p>
          <a:endParaRPr lang="en-US"/>
        </a:p>
      </dgm:t>
    </dgm:pt>
  </dgm:ptLst>
  <dgm:cxnLst>
    <dgm:cxn modelId="{F950E230-F49D-422C-A1B1-978532F0DDD7}" type="presOf" srcId="{750F3762-A420-4D54-A19B-886E2CC486C8}" destId="{41B2549D-D8CD-4CA8-A49D-63B2E250FBC2}" srcOrd="0" destOrd="0" presId="urn:microsoft.com/office/officeart/2005/8/layout/vList2"/>
    <dgm:cxn modelId="{2FAB6D98-EBD0-41FB-9013-03CA6CF9B7C9}" srcId="{750F3762-A420-4D54-A19B-886E2CC486C8}" destId="{5C865936-BA0E-4260-8204-1DE4EFE30EC2}" srcOrd="0" destOrd="0" parTransId="{3DD52015-C79B-4FFC-B48D-3493F533240A}" sibTransId="{671D01D5-AC9A-4925-BDE3-9A1A14D81DD8}"/>
    <dgm:cxn modelId="{630BDD63-550E-44DB-961B-31A9C000BD62}" type="presOf" srcId="{5C865936-BA0E-4260-8204-1DE4EFE30EC2}" destId="{9809C02E-42B2-4294-B2EF-71C8AF9999F2}" srcOrd="0" destOrd="0" presId="urn:microsoft.com/office/officeart/2005/8/layout/vList2"/>
    <dgm:cxn modelId="{DDC08A02-7327-4463-95F7-CDE629A05F65}" type="presParOf" srcId="{41B2549D-D8CD-4CA8-A49D-63B2E250FBC2}" destId="{9809C02E-42B2-4294-B2EF-71C8AF9999F2}" srcOrd="0" destOrd="0" presId="urn:microsoft.com/office/officeart/2005/8/layout/vList2"/>
  </dgm:cxnLst>
  <dgm:bg/>
  <dgm:whole/>
  <dgm:extLst>
    <a:ext uri="http://schemas.microsoft.com/office/drawing/2008/diagram">
      <dsp:dataModelExt xmlns:dsp="http://schemas.microsoft.com/office/drawing/2008/diagram" relId="rId52"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626C1EC2-8B49-4BFA-AE88-F54D7649C369}"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6F49B97B-0F49-4A40-8EDD-CEA9A0C76441}">
      <dgm:prSet/>
      <dgm:spPr/>
      <dgm:t>
        <a:bodyPr/>
        <a:lstStyle/>
        <a:p>
          <a:pPr rtl="1"/>
          <a:r>
            <a:rPr lang="fa-IR" b="0" i="0" smtClean="0"/>
            <a:t>10.سیستم طره ای</a:t>
          </a:r>
          <a:endParaRPr lang="en-US"/>
        </a:p>
      </dgm:t>
    </dgm:pt>
    <dgm:pt modelId="{3E4D6A5F-1C01-442A-BA04-A0C0A4AF3CE1}" type="parTrans" cxnId="{C079B687-2D0E-40B8-A146-40E7C79D206C}">
      <dgm:prSet/>
      <dgm:spPr/>
      <dgm:t>
        <a:bodyPr/>
        <a:lstStyle/>
        <a:p>
          <a:endParaRPr lang="en-US"/>
        </a:p>
      </dgm:t>
    </dgm:pt>
    <dgm:pt modelId="{BDD3D89B-CA46-459A-A593-4AEC375BE55A}" type="sibTrans" cxnId="{C079B687-2D0E-40B8-A146-40E7C79D206C}">
      <dgm:prSet/>
      <dgm:spPr/>
      <dgm:t>
        <a:bodyPr/>
        <a:lstStyle/>
        <a:p>
          <a:endParaRPr lang="en-US"/>
        </a:p>
      </dgm:t>
    </dgm:pt>
    <dgm:pt modelId="{99369800-6B51-4BFE-A621-48EBC08BA017}" type="pres">
      <dgm:prSet presAssocID="{626C1EC2-8B49-4BFA-AE88-F54D7649C369}" presName="linear" presStyleCnt="0">
        <dgm:presLayoutVars>
          <dgm:animLvl val="lvl"/>
          <dgm:resizeHandles val="exact"/>
        </dgm:presLayoutVars>
      </dgm:prSet>
      <dgm:spPr/>
      <dgm:t>
        <a:bodyPr/>
        <a:lstStyle/>
        <a:p>
          <a:endParaRPr lang="en-US"/>
        </a:p>
      </dgm:t>
    </dgm:pt>
    <dgm:pt modelId="{7F431487-9C20-4ADB-9596-DC8C2699D9EE}" type="pres">
      <dgm:prSet presAssocID="{6F49B97B-0F49-4A40-8EDD-CEA9A0C76441}" presName="parentText" presStyleLbl="node1" presStyleIdx="0" presStyleCnt="1" custLinFactNeighborY="15540">
        <dgm:presLayoutVars>
          <dgm:chMax val="0"/>
          <dgm:bulletEnabled val="1"/>
        </dgm:presLayoutVars>
      </dgm:prSet>
      <dgm:spPr/>
      <dgm:t>
        <a:bodyPr/>
        <a:lstStyle/>
        <a:p>
          <a:endParaRPr lang="en-US"/>
        </a:p>
      </dgm:t>
    </dgm:pt>
  </dgm:ptLst>
  <dgm:cxnLst>
    <dgm:cxn modelId="{EB95F4AC-5CCF-4FA5-B55D-670A514B0E4E}" type="presOf" srcId="{626C1EC2-8B49-4BFA-AE88-F54D7649C369}" destId="{99369800-6B51-4BFE-A621-48EBC08BA017}" srcOrd="0" destOrd="0" presId="urn:microsoft.com/office/officeart/2005/8/layout/vList2"/>
    <dgm:cxn modelId="{C079B687-2D0E-40B8-A146-40E7C79D206C}" srcId="{626C1EC2-8B49-4BFA-AE88-F54D7649C369}" destId="{6F49B97B-0F49-4A40-8EDD-CEA9A0C76441}" srcOrd="0" destOrd="0" parTransId="{3E4D6A5F-1C01-442A-BA04-A0C0A4AF3CE1}" sibTransId="{BDD3D89B-CA46-459A-A593-4AEC375BE55A}"/>
    <dgm:cxn modelId="{416509E7-E016-4E81-A543-B14F61475FE6}" type="presOf" srcId="{6F49B97B-0F49-4A40-8EDD-CEA9A0C76441}" destId="{7F431487-9C20-4ADB-9596-DC8C2699D9EE}" srcOrd="0" destOrd="0" presId="urn:microsoft.com/office/officeart/2005/8/layout/vList2"/>
    <dgm:cxn modelId="{4052F44C-E840-4179-A9C6-6AF9C9659C66}" type="presParOf" srcId="{99369800-6B51-4BFE-A621-48EBC08BA017}" destId="{7F431487-9C20-4ADB-9596-DC8C2699D9EE}" srcOrd="0" destOrd="0" presId="urn:microsoft.com/office/officeart/2005/8/layout/vList2"/>
  </dgm:cxnLst>
  <dgm:bg/>
  <dgm:whole/>
  <dgm:extLst>
    <a:ext uri="http://schemas.microsoft.com/office/drawing/2008/diagram">
      <dsp:dataModelExt xmlns:dsp="http://schemas.microsoft.com/office/drawing/2008/diagram" relId="rId5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A46C187A-72F2-46DB-ADC6-C6BA4B60B33A}"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B0226FDB-EE05-42C5-997E-B0BD0E3CAFED}">
      <dgm:prSet/>
      <dgm:spPr/>
      <dgm:t>
        <a:bodyPr/>
        <a:lstStyle/>
        <a:p>
          <a:pPr rtl="1"/>
          <a:r>
            <a:rPr lang="fa-IR" b="0" i="0" smtClean="0"/>
            <a:t>11.سیستم معلق</a:t>
          </a:r>
          <a:endParaRPr lang="en-US"/>
        </a:p>
      </dgm:t>
    </dgm:pt>
    <dgm:pt modelId="{D8417731-6443-458D-97E3-11A0ADE7F44B}" type="parTrans" cxnId="{029C83A2-C1F0-4862-B882-D37DFE01CB64}">
      <dgm:prSet/>
      <dgm:spPr/>
      <dgm:t>
        <a:bodyPr/>
        <a:lstStyle/>
        <a:p>
          <a:endParaRPr lang="en-US"/>
        </a:p>
      </dgm:t>
    </dgm:pt>
    <dgm:pt modelId="{6743B486-31AC-499E-9E5D-14CBE2C0AD73}" type="sibTrans" cxnId="{029C83A2-C1F0-4862-B882-D37DFE01CB64}">
      <dgm:prSet/>
      <dgm:spPr/>
      <dgm:t>
        <a:bodyPr/>
        <a:lstStyle/>
        <a:p>
          <a:endParaRPr lang="en-US"/>
        </a:p>
      </dgm:t>
    </dgm:pt>
    <dgm:pt modelId="{1F7DB958-8178-45FF-B20B-A0EA30C0E4F4}" type="pres">
      <dgm:prSet presAssocID="{A46C187A-72F2-46DB-ADC6-C6BA4B60B33A}" presName="linear" presStyleCnt="0">
        <dgm:presLayoutVars>
          <dgm:animLvl val="lvl"/>
          <dgm:resizeHandles val="exact"/>
        </dgm:presLayoutVars>
      </dgm:prSet>
      <dgm:spPr/>
      <dgm:t>
        <a:bodyPr/>
        <a:lstStyle/>
        <a:p>
          <a:endParaRPr lang="en-US"/>
        </a:p>
      </dgm:t>
    </dgm:pt>
    <dgm:pt modelId="{94D1FC30-9DAE-48E5-9B49-769CAA95CFD8}" type="pres">
      <dgm:prSet presAssocID="{B0226FDB-EE05-42C5-997E-B0BD0E3CAFED}" presName="parentText" presStyleLbl="node1" presStyleIdx="0" presStyleCnt="1" custLinFactNeighborY="4194">
        <dgm:presLayoutVars>
          <dgm:chMax val="0"/>
          <dgm:bulletEnabled val="1"/>
        </dgm:presLayoutVars>
      </dgm:prSet>
      <dgm:spPr/>
      <dgm:t>
        <a:bodyPr/>
        <a:lstStyle/>
        <a:p>
          <a:endParaRPr lang="en-US"/>
        </a:p>
      </dgm:t>
    </dgm:pt>
  </dgm:ptLst>
  <dgm:cxnLst>
    <dgm:cxn modelId="{5355558E-2B4B-4391-9987-770E2D51DF2F}" type="presOf" srcId="{A46C187A-72F2-46DB-ADC6-C6BA4B60B33A}" destId="{1F7DB958-8178-45FF-B20B-A0EA30C0E4F4}" srcOrd="0" destOrd="0" presId="urn:microsoft.com/office/officeart/2005/8/layout/vList2"/>
    <dgm:cxn modelId="{53B9E646-5D47-4FCC-A7D1-C84B8B709683}" type="presOf" srcId="{B0226FDB-EE05-42C5-997E-B0BD0E3CAFED}" destId="{94D1FC30-9DAE-48E5-9B49-769CAA95CFD8}" srcOrd="0" destOrd="0" presId="urn:microsoft.com/office/officeart/2005/8/layout/vList2"/>
    <dgm:cxn modelId="{029C83A2-C1F0-4862-B882-D37DFE01CB64}" srcId="{A46C187A-72F2-46DB-ADC6-C6BA4B60B33A}" destId="{B0226FDB-EE05-42C5-997E-B0BD0E3CAFED}" srcOrd="0" destOrd="0" parTransId="{D8417731-6443-458D-97E3-11A0ADE7F44B}" sibTransId="{6743B486-31AC-499E-9E5D-14CBE2C0AD73}"/>
    <dgm:cxn modelId="{6D39E12C-96AC-4BC2-A8DC-98067C966797}" type="presParOf" srcId="{1F7DB958-8178-45FF-B20B-A0EA30C0E4F4}" destId="{94D1FC30-9DAE-48E5-9B49-769CAA95CFD8}" srcOrd="0" destOrd="0" presId="urn:microsoft.com/office/officeart/2005/8/layout/vList2"/>
  </dgm:cxnLst>
  <dgm:bg/>
  <dgm:whole/>
  <dgm:extLst>
    <a:ext uri="http://schemas.microsoft.com/office/drawing/2008/diagram">
      <dsp:dataModelExt xmlns:dsp="http://schemas.microsoft.com/office/drawing/2008/diagram" relId="rId62"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A1C9B8D-6344-498E-9A9D-781E34C8AB99}" type="doc">
      <dgm:prSet loTypeId="urn:microsoft.com/office/officeart/2005/8/layout/process1" loCatId="process" qsTypeId="urn:microsoft.com/office/officeart/2005/8/quickstyle/simple1" qsCatId="simple" csTypeId="urn:microsoft.com/office/officeart/2005/8/colors/accent1_2" csCatId="accent1"/>
      <dgm:spPr/>
      <dgm:t>
        <a:bodyPr/>
        <a:lstStyle/>
        <a:p>
          <a:endParaRPr lang="en-US"/>
        </a:p>
      </dgm:t>
    </dgm:pt>
    <dgm:pt modelId="{0C4537D8-907B-42F7-B333-BE7F9E6B2AAB}">
      <dgm:prSet custT="1"/>
      <dgm:spPr/>
      <dgm:t>
        <a:bodyPr/>
        <a:lstStyle/>
        <a:p>
          <a:pPr rtl="1"/>
          <a:r>
            <a:rPr lang="fa-IR" sz="1800" b="0" i="0" dirty="0" smtClean="0">
              <a:cs typeface="B Nazanin" panose="00000400000000000000" pitchFamily="2" charset="-78"/>
            </a:rPr>
            <a:t>تعریف ساختمان های فوق بلند:</a:t>
          </a:r>
          <a:endParaRPr lang="en-US" sz="1800" dirty="0">
            <a:cs typeface="B Nazanin" panose="00000400000000000000" pitchFamily="2" charset="-78"/>
          </a:endParaRPr>
        </a:p>
      </dgm:t>
    </dgm:pt>
    <dgm:pt modelId="{5AA82258-2916-4F63-BF43-B7BB29E16221}" type="parTrans" cxnId="{0BDC8CF0-17DA-43C8-B61A-0947BDB584CF}">
      <dgm:prSet/>
      <dgm:spPr/>
      <dgm:t>
        <a:bodyPr/>
        <a:lstStyle/>
        <a:p>
          <a:endParaRPr lang="en-US"/>
        </a:p>
      </dgm:t>
    </dgm:pt>
    <dgm:pt modelId="{E764B435-0023-4BC1-8DB7-B28E09035706}" type="sibTrans" cxnId="{0BDC8CF0-17DA-43C8-B61A-0947BDB584CF}">
      <dgm:prSet/>
      <dgm:spPr/>
      <dgm:t>
        <a:bodyPr/>
        <a:lstStyle/>
        <a:p>
          <a:endParaRPr lang="en-US"/>
        </a:p>
      </dgm:t>
    </dgm:pt>
    <dgm:pt modelId="{36482B14-BFC6-4489-9AEA-A800E7F9F999}">
      <dgm:prSet custT="1"/>
      <dgm:spPr/>
      <dgm:t>
        <a:bodyPr/>
        <a:lstStyle/>
        <a:p>
          <a:pPr rtl="1"/>
          <a:r>
            <a:rPr lang="fa-IR" sz="1800" b="0" i="0" dirty="0" smtClean="0">
              <a:cs typeface="B Nazanin" panose="00000400000000000000" pitchFamily="2" charset="-78"/>
            </a:rPr>
            <a:t>ساختمان با ارتفاع بیش از 300 متر را ساختمان فوق بلند می گویند.</a:t>
          </a:r>
          <a:endParaRPr lang="en-US" sz="1800" dirty="0">
            <a:cs typeface="B Nazanin" panose="00000400000000000000" pitchFamily="2" charset="-78"/>
          </a:endParaRPr>
        </a:p>
      </dgm:t>
    </dgm:pt>
    <dgm:pt modelId="{31E2114F-916E-42EC-B542-0F928F7D454B}" type="parTrans" cxnId="{C1290ABE-C531-4E85-806A-F70C4E560B92}">
      <dgm:prSet/>
      <dgm:spPr/>
      <dgm:t>
        <a:bodyPr/>
        <a:lstStyle/>
        <a:p>
          <a:endParaRPr lang="en-US"/>
        </a:p>
      </dgm:t>
    </dgm:pt>
    <dgm:pt modelId="{B4C08BDC-19FE-46C6-BA14-D0FA15DBA136}" type="sibTrans" cxnId="{C1290ABE-C531-4E85-806A-F70C4E560B92}">
      <dgm:prSet/>
      <dgm:spPr/>
      <dgm:t>
        <a:bodyPr/>
        <a:lstStyle/>
        <a:p>
          <a:endParaRPr lang="en-US"/>
        </a:p>
      </dgm:t>
    </dgm:pt>
    <dgm:pt modelId="{967B3770-075F-4B12-AD8A-74205617ABDA}" type="pres">
      <dgm:prSet presAssocID="{3A1C9B8D-6344-498E-9A9D-781E34C8AB99}" presName="Name0" presStyleCnt="0">
        <dgm:presLayoutVars>
          <dgm:dir val="rev"/>
          <dgm:resizeHandles val="exact"/>
        </dgm:presLayoutVars>
      </dgm:prSet>
      <dgm:spPr/>
      <dgm:t>
        <a:bodyPr/>
        <a:lstStyle/>
        <a:p>
          <a:endParaRPr lang="en-US"/>
        </a:p>
      </dgm:t>
    </dgm:pt>
    <dgm:pt modelId="{2248032F-0A15-4A30-B24F-42E1BCB96A88}" type="pres">
      <dgm:prSet presAssocID="{0C4537D8-907B-42F7-B333-BE7F9E6B2AAB}" presName="node" presStyleLbl="node1" presStyleIdx="0" presStyleCnt="2">
        <dgm:presLayoutVars>
          <dgm:bulletEnabled val="1"/>
        </dgm:presLayoutVars>
      </dgm:prSet>
      <dgm:spPr/>
      <dgm:t>
        <a:bodyPr/>
        <a:lstStyle/>
        <a:p>
          <a:endParaRPr lang="en-US"/>
        </a:p>
      </dgm:t>
    </dgm:pt>
    <dgm:pt modelId="{288679B3-F4A6-4D93-A894-E562131FB4D2}" type="pres">
      <dgm:prSet presAssocID="{E764B435-0023-4BC1-8DB7-B28E09035706}" presName="sibTrans" presStyleLbl="sibTrans2D1" presStyleIdx="0" presStyleCnt="1"/>
      <dgm:spPr/>
      <dgm:t>
        <a:bodyPr/>
        <a:lstStyle/>
        <a:p>
          <a:endParaRPr lang="en-US"/>
        </a:p>
      </dgm:t>
    </dgm:pt>
    <dgm:pt modelId="{1939B7E2-FA61-4098-95EA-73F4BB62349E}" type="pres">
      <dgm:prSet presAssocID="{E764B435-0023-4BC1-8DB7-B28E09035706}" presName="connectorText" presStyleLbl="sibTrans2D1" presStyleIdx="0" presStyleCnt="1"/>
      <dgm:spPr/>
      <dgm:t>
        <a:bodyPr/>
        <a:lstStyle/>
        <a:p>
          <a:endParaRPr lang="en-US"/>
        </a:p>
      </dgm:t>
    </dgm:pt>
    <dgm:pt modelId="{46F21A7F-3A0E-461E-8821-F8A5F1C6B124}" type="pres">
      <dgm:prSet presAssocID="{36482B14-BFC6-4489-9AEA-A800E7F9F999}" presName="node" presStyleLbl="node1" presStyleIdx="1" presStyleCnt="2">
        <dgm:presLayoutVars>
          <dgm:bulletEnabled val="1"/>
        </dgm:presLayoutVars>
      </dgm:prSet>
      <dgm:spPr/>
      <dgm:t>
        <a:bodyPr/>
        <a:lstStyle/>
        <a:p>
          <a:endParaRPr lang="en-US"/>
        </a:p>
      </dgm:t>
    </dgm:pt>
  </dgm:ptLst>
  <dgm:cxnLst>
    <dgm:cxn modelId="{1E53D18F-2456-431C-8375-3E93B716B0EC}" type="presOf" srcId="{0C4537D8-907B-42F7-B333-BE7F9E6B2AAB}" destId="{2248032F-0A15-4A30-B24F-42E1BCB96A88}" srcOrd="0" destOrd="0" presId="urn:microsoft.com/office/officeart/2005/8/layout/process1"/>
    <dgm:cxn modelId="{C1290ABE-C531-4E85-806A-F70C4E560B92}" srcId="{3A1C9B8D-6344-498E-9A9D-781E34C8AB99}" destId="{36482B14-BFC6-4489-9AEA-A800E7F9F999}" srcOrd="1" destOrd="0" parTransId="{31E2114F-916E-42EC-B542-0F928F7D454B}" sibTransId="{B4C08BDC-19FE-46C6-BA14-D0FA15DBA136}"/>
    <dgm:cxn modelId="{0BDC8CF0-17DA-43C8-B61A-0947BDB584CF}" srcId="{3A1C9B8D-6344-498E-9A9D-781E34C8AB99}" destId="{0C4537D8-907B-42F7-B333-BE7F9E6B2AAB}" srcOrd="0" destOrd="0" parTransId="{5AA82258-2916-4F63-BF43-B7BB29E16221}" sibTransId="{E764B435-0023-4BC1-8DB7-B28E09035706}"/>
    <dgm:cxn modelId="{C3093D89-6500-4AD2-AE46-BE4D55313DEF}" type="presOf" srcId="{3A1C9B8D-6344-498E-9A9D-781E34C8AB99}" destId="{967B3770-075F-4B12-AD8A-74205617ABDA}" srcOrd="0" destOrd="0" presId="urn:microsoft.com/office/officeart/2005/8/layout/process1"/>
    <dgm:cxn modelId="{8D9CEC2C-81FB-49C5-BC37-806F6210D0EC}" type="presOf" srcId="{E764B435-0023-4BC1-8DB7-B28E09035706}" destId="{288679B3-F4A6-4D93-A894-E562131FB4D2}" srcOrd="0" destOrd="0" presId="urn:microsoft.com/office/officeart/2005/8/layout/process1"/>
    <dgm:cxn modelId="{54266B28-F335-43BF-B0CC-583896EFC9C1}" type="presOf" srcId="{E764B435-0023-4BC1-8DB7-B28E09035706}" destId="{1939B7E2-FA61-4098-95EA-73F4BB62349E}" srcOrd="1" destOrd="0" presId="urn:microsoft.com/office/officeart/2005/8/layout/process1"/>
    <dgm:cxn modelId="{33047C9D-973A-4A7D-99EC-2E37A4EF10CB}" type="presOf" srcId="{36482B14-BFC6-4489-9AEA-A800E7F9F999}" destId="{46F21A7F-3A0E-461E-8821-F8A5F1C6B124}" srcOrd="0" destOrd="0" presId="urn:microsoft.com/office/officeart/2005/8/layout/process1"/>
    <dgm:cxn modelId="{C332FA75-F770-42EC-AECE-1E15F4976EC2}" type="presParOf" srcId="{967B3770-075F-4B12-AD8A-74205617ABDA}" destId="{2248032F-0A15-4A30-B24F-42E1BCB96A88}" srcOrd="0" destOrd="0" presId="urn:microsoft.com/office/officeart/2005/8/layout/process1"/>
    <dgm:cxn modelId="{3E92A2DF-3FA6-4B3D-9867-E5128E6E2094}" type="presParOf" srcId="{967B3770-075F-4B12-AD8A-74205617ABDA}" destId="{288679B3-F4A6-4D93-A894-E562131FB4D2}" srcOrd="1" destOrd="0" presId="urn:microsoft.com/office/officeart/2005/8/layout/process1"/>
    <dgm:cxn modelId="{95C3A3E4-E232-4EEE-903E-61ED29ECDCE6}" type="presParOf" srcId="{288679B3-F4A6-4D93-A894-E562131FB4D2}" destId="{1939B7E2-FA61-4098-95EA-73F4BB62349E}" srcOrd="0" destOrd="0" presId="urn:microsoft.com/office/officeart/2005/8/layout/process1"/>
    <dgm:cxn modelId="{13198121-9B38-4240-9FBD-0FFCF00865F0}" type="presParOf" srcId="{967B3770-075F-4B12-AD8A-74205617ABDA}" destId="{46F21A7F-3A0E-461E-8821-F8A5F1C6B124}" srcOrd="2" destOrd="0" presId="urn:microsoft.com/office/officeart/2005/8/layout/process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7F4428BC-644A-476B-B02C-21F10D5524AD}" type="doc">
      <dgm:prSet loTypeId="urn:microsoft.com/office/officeart/2005/8/layout/target3" loCatId="relationship" qsTypeId="urn:microsoft.com/office/officeart/2005/8/quickstyle/simple1" qsCatId="simple" csTypeId="urn:microsoft.com/office/officeart/2005/8/colors/accent1_2" csCatId="accent1"/>
      <dgm:spPr/>
      <dgm:t>
        <a:bodyPr/>
        <a:lstStyle/>
        <a:p>
          <a:endParaRPr lang="en-US"/>
        </a:p>
      </dgm:t>
    </dgm:pt>
    <dgm:pt modelId="{F71F66A5-661E-453D-8502-8E58C1A0EFB0}">
      <dgm:prSet/>
      <dgm:spPr/>
      <dgm:t>
        <a:bodyPr/>
        <a:lstStyle/>
        <a:p>
          <a:pPr rtl="1"/>
          <a:r>
            <a:rPr lang="fa-IR" b="0" i="0" dirty="0" smtClean="0">
              <a:cs typeface="B Homa" panose="00000400000000000000" pitchFamily="2" charset="-78"/>
            </a:rPr>
            <a:t>ب.سازه خارجی:</a:t>
          </a:r>
          <a:endParaRPr lang="en-US" dirty="0">
            <a:cs typeface="B Homa" panose="00000400000000000000" pitchFamily="2" charset="-78"/>
          </a:endParaRPr>
        </a:p>
      </dgm:t>
    </dgm:pt>
    <dgm:pt modelId="{79F4DBF9-3B85-4767-BBFB-27DF8564901C}" type="parTrans" cxnId="{C2243A17-280F-4283-BBA8-59847B672EEC}">
      <dgm:prSet/>
      <dgm:spPr/>
      <dgm:t>
        <a:bodyPr/>
        <a:lstStyle/>
        <a:p>
          <a:endParaRPr lang="en-US"/>
        </a:p>
      </dgm:t>
    </dgm:pt>
    <dgm:pt modelId="{47BF8CDD-30C6-41BF-B8B0-36F9986EF4CB}" type="sibTrans" cxnId="{C2243A17-280F-4283-BBA8-59847B672EEC}">
      <dgm:prSet/>
      <dgm:spPr/>
      <dgm:t>
        <a:bodyPr/>
        <a:lstStyle/>
        <a:p>
          <a:endParaRPr lang="en-US"/>
        </a:p>
      </dgm:t>
    </dgm:pt>
    <dgm:pt modelId="{8D5F86F6-60CB-4F4A-9553-D4B651D5E631}" type="pres">
      <dgm:prSet presAssocID="{7F4428BC-644A-476B-B02C-21F10D5524AD}" presName="Name0" presStyleCnt="0">
        <dgm:presLayoutVars>
          <dgm:chMax val="7"/>
          <dgm:dir val="rev"/>
          <dgm:animLvl val="lvl"/>
          <dgm:resizeHandles val="exact"/>
        </dgm:presLayoutVars>
      </dgm:prSet>
      <dgm:spPr/>
      <dgm:t>
        <a:bodyPr/>
        <a:lstStyle/>
        <a:p>
          <a:endParaRPr lang="en-US"/>
        </a:p>
      </dgm:t>
    </dgm:pt>
    <dgm:pt modelId="{89BA8F59-053B-459E-BAC8-054EDF2C15C0}" type="pres">
      <dgm:prSet presAssocID="{F71F66A5-661E-453D-8502-8E58C1A0EFB0}" presName="circle1" presStyleLbl="node1" presStyleIdx="0" presStyleCnt="1"/>
      <dgm:spPr/>
    </dgm:pt>
    <dgm:pt modelId="{CEAC0999-2B08-40BF-ACBD-230F37FEB8D4}" type="pres">
      <dgm:prSet presAssocID="{F71F66A5-661E-453D-8502-8E58C1A0EFB0}" presName="space" presStyleCnt="0"/>
      <dgm:spPr/>
    </dgm:pt>
    <dgm:pt modelId="{82117602-931E-4354-A129-E3A5B36542FD}" type="pres">
      <dgm:prSet presAssocID="{F71F66A5-661E-453D-8502-8E58C1A0EFB0}" presName="rect1" presStyleLbl="alignAcc1" presStyleIdx="0" presStyleCnt="1"/>
      <dgm:spPr/>
      <dgm:t>
        <a:bodyPr/>
        <a:lstStyle/>
        <a:p>
          <a:endParaRPr lang="en-US"/>
        </a:p>
      </dgm:t>
    </dgm:pt>
    <dgm:pt modelId="{1E33C17A-C944-4F6B-A577-D01A11BE308D}" type="pres">
      <dgm:prSet presAssocID="{F71F66A5-661E-453D-8502-8E58C1A0EFB0}" presName="rect1ParTxNoCh" presStyleLbl="alignAcc1" presStyleIdx="0" presStyleCnt="1">
        <dgm:presLayoutVars>
          <dgm:chMax val="1"/>
          <dgm:bulletEnabled val="1"/>
        </dgm:presLayoutVars>
      </dgm:prSet>
      <dgm:spPr/>
      <dgm:t>
        <a:bodyPr/>
        <a:lstStyle/>
        <a:p>
          <a:endParaRPr lang="en-US"/>
        </a:p>
      </dgm:t>
    </dgm:pt>
  </dgm:ptLst>
  <dgm:cxnLst>
    <dgm:cxn modelId="{D80628B3-A74A-4CE7-8BC5-BC80CB45E3F4}" type="presOf" srcId="{F71F66A5-661E-453D-8502-8E58C1A0EFB0}" destId="{1E33C17A-C944-4F6B-A577-D01A11BE308D}" srcOrd="1" destOrd="0" presId="urn:microsoft.com/office/officeart/2005/8/layout/target3"/>
    <dgm:cxn modelId="{66485ECC-B8C2-448C-957D-692EED90BC9F}" type="presOf" srcId="{7F4428BC-644A-476B-B02C-21F10D5524AD}" destId="{8D5F86F6-60CB-4F4A-9553-D4B651D5E631}" srcOrd="0" destOrd="0" presId="urn:microsoft.com/office/officeart/2005/8/layout/target3"/>
    <dgm:cxn modelId="{C2243A17-280F-4283-BBA8-59847B672EEC}" srcId="{7F4428BC-644A-476B-B02C-21F10D5524AD}" destId="{F71F66A5-661E-453D-8502-8E58C1A0EFB0}" srcOrd="0" destOrd="0" parTransId="{79F4DBF9-3B85-4767-BBFB-27DF8564901C}" sibTransId="{47BF8CDD-30C6-41BF-B8B0-36F9986EF4CB}"/>
    <dgm:cxn modelId="{41A21E55-0C73-4E46-A33A-57E2B382AEF0}" type="presOf" srcId="{F71F66A5-661E-453D-8502-8E58C1A0EFB0}" destId="{82117602-931E-4354-A129-E3A5B36542FD}" srcOrd="0" destOrd="0" presId="urn:microsoft.com/office/officeart/2005/8/layout/target3"/>
    <dgm:cxn modelId="{F6E6A674-26CE-49DE-A28B-EE5AE2727A27}" type="presParOf" srcId="{8D5F86F6-60CB-4F4A-9553-D4B651D5E631}" destId="{89BA8F59-053B-459E-BAC8-054EDF2C15C0}" srcOrd="0" destOrd="0" presId="urn:microsoft.com/office/officeart/2005/8/layout/target3"/>
    <dgm:cxn modelId="{D57C6602-B01B-49BB-8F96-5CEE863519D1}" type="presParOf" srcId="{8D5F86F6-60CB-4F4A-9553-D4B651D5E631}" destId="{CEAC0999-2B08-40BF-ACBD-230F37FEB8D4}" srcOrd="1" destOrd="0" presId="urn:microsoft.com/office/officeart/2005/8/layout/target3"/>
    <dgm:cxn modelId="{37BF3CE0-5B7B-4D55-B449-B27B049CB1AA}" type="presParOf" srcId="{8D5F86F6-60CB-4F4A-9553-D4B651D5E631}" destId="{82117602-931E-4354-A129-E3A5B36542FD}" srcOrd="2" destOrd="0" presId="urn:microsoft.com/office/officeart/2005/8/layout/target3"/>
    <dgm:cxn modelId="{F9B7CE08-8ECE-44CE-87C9-7297BB8A7B1E}" type="presParOf" srcId="{8D5F86F6-60CB-4F4A-9553-D4B651D5E631}" destId="{1E33C17A-C944-4F6B-A577-D01A11BE308D}" srcOrd="3" destOrd="0" presId="urn:microsoft.com/office/officeart/2005/8/layout/target3"/>
  </dgm:cxnLst>
  <dgm:bg/>
  <dgm:whole/>
  <dgm:extLst>
    <a:ext uri="http://schemas.microsoft.com/office/drawing/2008/diagram">
      <dsp:dataModelExt xmlns:dsp="http://schemas.microsoft.com/office/drawing/2008/diagram" relId="rId67"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6588082B-E1D1-4E79-97FB-B3254E23D5D4}"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78B69978-8573-4B5A-8113-6170D61C1216}">
      <dgm:prSet/>
      <dgm:spPr/>
      <dgm:t>
        <a:bodyPr/>
        <a:lstStyle/>
        <a:p>
          <a:pPr rtl="1"/>
          <a:r>
            <a:rPr lang="fa-IR" b="0" i="0" smtClean="0"/>
            <a:t>1.سیستم لوله ای</a:t>
          </a:r>
          <a:endParaRPr lang="en-US"/>
        </a:p>
      </dgm:t>
    </dgm:pt>
    <dgm:pt modelId="{23E3CB49-7856-46E6-BA9A-2476DB1317C3}" type="parTrans" cxnId="{E306243C-E2B5-442E-91EB-D75853452FE2}">
      <dgm:prSet/>
      <dgm:spPr/>
      <dgm:t>
        <a:bodyPr/>
        <a:lstStyle/>
        <a:p>
          <a:endParaRPr lang="en-US"/>
        </a:p>
      </dgm:t>
    </dgm:pt>
    <dgm:pt modelId="{A32B0CBA-5790-4E76-94D4-FEF84B921F50}" type="sibTrans" cxnId="{E306243C-E2B5-442E-91EB-D75853452FE2}">
      <dgm:prSet/>
      <dgm:spPr/>
      <dgm:t>
        <a:bodyPr/>
        <a:lstStyle/>
        <a:p>
          <a:endParaRPr lang="en-US"/>
        </a:p>
      </dgm:t>
    </dgm:pt>
    <dgm:pt modelId="{C019C673-65AC-498A-BD14-9E2E9540E79F}" type="pres">
      <dgm:prSet presAssocID="{6588082B-E1D1-4E79-97FB-B3254E23D5D4}" presName="linear" presStyleCnt="0">
        <dgm:presLayoutVars>
          <dgm:animLvl val="lvl"/>
          <dgm:resizeHandles val="exact"/>
        </dgm:presLayoutVars>
      </dgm:prSet>
      <dgm:spPr/>
      <dgm:t>
        <a:bodyPr/>
        <a:lstStyle/>
        <a:p>
          <a:endParaRPr lang="en-US"/>
        </a:p>
      </dgm:t>
    </dgm:pt>
    <dgm:pt modelId="{119EBDBD-08FE-4DCF-B7FF-2B96B650E5A5}" type="pres">
      <dgm:prSet presAssocID="{78B69978-8573-4B5A-8113-6170D61C1216}" presName="parentText" presStyleLbl="node1" presStyleIdx="0" presStyleCnt="1">
        <dgm:presLayoutVars>
          <dgm:chMax val="0"/>
          <dgm:bulletEnabled val="1"/>
        </dgm:presLayoutVars>
      </dgm:prSet>
      <dgm:spPr/>
      <dgm:t>
        <a:bodyPr/>
        <a:lstStyle/>
        <a:p>
          <a:endParaRPr lang="en-US"/>
        </a:p>
      </dgm:t>
    </dgm:pt>
  </dgm:ptLst>
  <dgm:cxnLst>
    <dgm:cxn modelId="{E306243C-E2B5-442E-91EB-D75853452FE2}" srcId="{6588082B-E1D1-4E79-97FB-B3254E23D5D4}" destId="{78B69978-8573-4B5A-8113-6170D61C1216}" srcOrd="0" destOrd="0" parTransId="{23E3CB49-7856-46E6-BA9A-2476DB1317C3}" sibTransId="{A32B0CBA-5790-4E76-94D4-FEF84B921F50}"/>
    <dgm:cxn modelId="{AA1A5DA5-2F2B-4DA5-A37D-C794FECAD486}" type="presOf" srcId="{78B69978-8573-4B5A-8113-6170D61C1216}" destId="{119EBDBD-08FE-4DCF-B7FF-2B96B650E5A5}" srcOrd="0" destOrd="0" presId="urn:microsoft.com/office/officeart/2005/8/layout/vList2"/>
    <dgm:cxn modelId="{9E1A6D50-FE96-408B-AA98-92DBA944679C}" type="presOf" srcId="{6588082B-E1D1-4E79-97FB-B3254E23D5D4}" destId="{C019C673-65AC-498A-BD14-9E2E9540E79F}" srcOrd="0" destOrd="0" presId="urn:microsoft.com/office/officeart/2005/8/layout/vList2"/>
    <dgm:cxn modelId="{094B3BE3-BE90-4257-B327-F344236E1B09}" type="presParOf" srcId="{C019C673-65AC-498A-BD14-9E2E9540E79F}" destId="{119EBDBD-08FE-4DCF-B7FF-2B96B650E5A5}" srcOrd="0" destOrd="0" presId="urn:microsoft.com/office/officeart/2005/8/layout/vList2"/>
  </dgm:cxnLst>
  <dgm:bg/>
  <dgm:whole/>
  <dgm:extLst>
    <a:ext uri="http://schemas.microsoft.com/office/drawing/2008/diagram">
      <dsp:dataModelExt xmlns:dsp="http://schemas.microsoft.com/office/drawing/2008/diagram" relId="rId72"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BFB2E45F-5E0A-4569-B510-0E317440EEB5}"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AF19E993-3812-4569-99DB-93C60A7A4236}">
      <dgm:prSet/>
      <dgm:spPr/>
      <dgm:t>
        <a:bodyPr/>
        <a:lstStyle/>
        <a:p>
          <a:pPr rtl="1"/>
          <a:r>
            <a:rPr lang="fa-IR" b="0" i="0" smtClean="0"/>
            <a:t>2.دایاگرید</a:t>
          </a:r>
          <a:endParaRPr lang="en-US"/>
        </a:p>
      </dgm:t>
    </dgm:pt>
    <dgm:pt modelId="{80F60FB6-D57E-4902-B050-4ECE7D45914D}" type="parTrans" cxnId="{84267525-45FC-4AF0-B794-EDC7DDB64E84}">
      <dgm:prSet/>
      <dgm:spPr/>
      <dgm:t>
        <a:bodyPr/>
        <a:lstStyle/>
        <a:p>
          <a:endParaRPr lang="en-US"/>
        </a:p>
      </dgm:t>
    </dgm:pt>
    <dgm:pt modelId="{B8D3362A-CCDB-4811-B1A2-8DE38D808817}" type="sibTrans" cxnId="{84267525-45FC-4AF0-B794-EDC7DDB64E84}">
      <dgm:prSet/>
      <dgm:spPr/>
      <dgm:t>
        <a:bodyPr/>
        <a:lstStyle/>
        <a:p>
          <a:endParaRPr lang="en-US"/>
        </a:p>
      </dgm:t>
    </dgm:pt>
    <dgm:pt modelId="{86906032-F3F7-4D46-BFF5-95C3DAFF882B}" type="pres">
      <dgm:prSet presAssocID="{BFB2E45F-5E0A-4569-B510-0E317440EEB5}" presName="linear" presStyleCnt="0">
        <dgm:presLayoutVars>
          <dgm:animLvl val="lvl"/>
          <dgm:resizeHandles val="exact"/>
        </dgm:presLayoutVars>
      </dgm:prSet>
      <dgm:spPr/>
      <dgm:t>
        <a:bodyPr/>
        <a:lstStyle/>
        <a:p>
          <a:endParaRPr lang="en-US"/>
        </a:p>
      </dgm:t>
    </dgm:pt>
    <dgm:pt modelId="{61D052CA-F1B5-4FC1-B741-9D5E7F83625D}" type="pres">
      <dgm:prSet presAssocID="{AF19E993-3812-4569-99DB-93C60A7A4236}" presName="parentText" presStyleLbl="node1" presStyleIdx="0" presStyleCnt="1">
        <dgm:presLayoutVars>
          <dgm:chMax val="0"/>
          <dgm:bulletEnabled val="1"/>
        </dgm:presLayoutVars>
      </dgm:prSet>
      <dgm:spPr/>
      <dgm:t>
        <a:bodyPr/>
        <a:lstStyle/>
        <a:p>
          <a:endParaRPr lang="en-US"/>
        </a:p>
      </dgm:t>
    </dgm:pt>
  </dgm:ptLst>
  <dgm:cxnLst>
    <dgm:cxn modelId="{AF79EEFB-4BF1-4866-A25E-603B8D587F51}" type="presOf" srcId="{AF19E993-3812-4569-99DB-93C60A7A4236}" destId="{61D052CA-F1B5-4FC1-B741-9D5E7F83625D}" srcOrd="0" destOrd="0" presId="urn:microsoft.com/office/officeart/2005/8/layout/vList2"/>
    <dgm:cxn modelId="{A419A2C0-F4B9-4CB1-ACF9-8DABDAFEB2DC}" type="presOf" srcId="{BFB2E45F-5E0A-4569-B510-0E317440EEB5}" destId="{86906032-F3F7-4D46-BFF5-95C3DAFF882B}" srcOrd="0" destOrd="0" presId="urn:microsoft.com/office/officeart/2005/8/layout/vList2"/>
    <dgm:cxn modelId="{84267525-45FC-4AF0-B794-EDC7DDB64E84}" srcId="{BFB2E45F-5E0A-4569-B510-0E317440EEB5}" destId="{AF19E993-3812-4569-99DB-93C60A7A4236}" srcOrd="0" destOrd="0" parTransId="{80F60FB6-D57E-4902-B050-4ECE7D45914D}" sibTransId="{B8D3362A-CCDB-4811-B1A2-8DE38D808817}"/>
    <dgm:cxn modelId="{B328D390-911D-42BD-814D-BE3F78438C63}" type="presParOf" srcId="{86906032-F3F7-4D46-BFF5-95C3DAFF882B}" destId="{61D052CA-F1B5-4FC1-B741-9D5E7F83625D}" srcOrd="0" destOrd="0" presId="urn:microsoft.com/office/officeart/2005/8/layout/vList2"/>
  </dgm:cxnLst>
  <dgm:bg/>
  <dgm:whole/>
  <dgm:extLst>
    <a:ext uri="http://schemas.microsoft.com/office/drawing/2008/diagram">
      <dsp:dataModelExt xmlns:dsp="http://schemas.microsoft.com/office/drawing/2008/diagram" relId="rId77"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0D818C64-4A55-4C50-93A1-A5BC7A5DE768}"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03C8AD83-E19F-4634-94B7-8D5B43F5F13D}">
      <dgm:prSet/>
      <dgm:spPr/>
      <dgm:t>
        <a:bodyPr/>
        <a:lstStyle/>
        <a:p>
          <a:pPr rtl="1"/>
          <a:r>
            <a:rPr lang="fa-IR" b="0" i="0" smtClean="0"/>
            <a:t>3.خرپای فضایی</a:t>
          </a:r>
          <a:endParaRPr lang="en-US"/>
        </a:p>
      </dgm:t>
    </dgm:pt>
    <dgm:pt modelId="{669745DF-7B45-45E0-B2CF-896893C2FF66}" type="parTrans" cxnId="{49DDFB92-513E-4F0D-A4EC-018165D4488A}">
      <dgm:prSet/>
      <dgm:spPr/>
      <dgm:t>
        <a:bodyPr/>
        <a:lstStyle/>
        <a:p>
          <a:endParaRPr lang="en-US"/>
        </a:p>
      </dgm:t>
    </dgm:pt>
    <dgm:pt modelId="{43B12916-9F34-4470-9C12-40A31AB4E6D9}" type="sibTrans" cxnId="{49DDFB92-513E-4F0D-A4EC-018165D4488A}">
      <dgm:prSet/>
      <dgm:spPr/>
      <dgm:t>
        <a:bodyPr/>
        <a:lstStyle/>
        <a:p>
          <a:endParaRPr lang="en-US"/>
        </a:p>
      </dgm:t>
    </dgm:pt>
    <dgm:pt modelId="{4B0ABC5F-BB76-4607-9C59-9F6C0E2F3BE3}" type="pres">
      <dgm:prSet presAssocID="{0D818C64-4A55-4C50-93A1-A5BC7A5DE768}" presName="linear" presStyleCnt="0">
        <dgm:presLayoutVars>
          <dgm:animLvl val="lvl"/>
          <dgm:resizeHandles val="exact"/>
        </dgm:presLayoutVars>
      </dgm:prSet>
      <dgm:spPr/>
      <dgm:t>
        <a:bodyPr/>
        <a:lstStyle/>
        <a:p>
          <a:endParaRPr lang="en-US"/>
        </a:p>
      </dgm:t>
    </dgm:pt>
    <dgm:pt modelId="{4D43710A-A42F-4CF0-BD58-0EE186C7F63E}" type="pres">
      <dgm:prSet presAssocID="{03C8AD83-E19F-4634-94B7-8D5B43F5F13D}" presName="parentText" presStyleLbl="node1" presStyleIdx="0" presStyleCnt="1">
        <dgm:presLayoutVars>
          <dgm:chMax val="0"/>
          <dgm:bulletEnabled val="1"/>
        </dgm:presLayoutVars>
      </dgm:prSet>
      <dgm:spPr/>
      <dgm:t>
        <a:bodyPr/>
        <a:lstStyle/>
        <a:p>
          <a:endParaRPr lang="en-US"/>
        </a:p>
      </dgm:t>
    </dgm:pt>
  </dgm:ptLst>
  <dgm:cxnLst>
    <dgm:cxn modelId="{BB443FA8-7FEA-4E71-98BC-AA74C093CE80}" type="presOf" srcId="{03C8AD83-E19F-4634-94B7-8D5B43F5F13D}" destId="{4D43710A-A42F-4CF0-BD58-0EE186C7F63E}" srcOrd="0" destOrd="0" presId="urn:microsoft.com/office/officeart/2005/8/layout/vList2"/>
    <dgm:cxn modelId="{135BB574-2261-432E-BAD7-655310B5A03C}" type="presOf" srcId="{0D818C64-4A55-4C50-93A1-A5BC7A5DE768}" destId="{4B0ABC5F-BB76-4607-9C59-9F6C0E2F3BE3}" srcOrd="0" destOrd="0" presId="urn:microsoft.com/office/officeart/2005/8/layout/vList2"/>
    <dgm:cxn modelId="{49DDFB92-513E-4F0D-A4EC-018165D4488A}" srcId="{0D818C64-4A55-4C50-93A1-A5BC7A5DE768}" destId="{03C8AD83-E19F-4634-94B7-8D5B43F5F13D}" srcOrd="0" destOrd="0" parTransId="{669745DF-7B45-45E0-B2CF-896893C2FF66}" sibTransId="{43B12916-9F34-4470-9C12-40A31AB4E6D9}"/>
    <dgm:cxn modelId="{0D80C991-B694-4233-ABE7-9E9BEEB17C36}" type="presParOf" srcId="{4B0ABC5F-BB76-4607-9C59-9F6C0E2F3BE3}" destId="{4D43710A-A42F-4CF0-BD58-0EE186C7F63E}" srcOrd="0" destOrd="0" presId="urn:microsoft.com/office/officeart/2005/8/layout/vList2"/>
  </dgm:cxnLst>
  <dgm:bg/>
  <dgm:whole/>
  <dgm:extLst>
    <a:ext uri="http://schemas.microsoft.com/office/drawing/2008/diagram">
      <dsp:dataModelExt xmlns:dsp="http://schemas.microsoft.com/office/drawing/2008/diagram" relId="rId82"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3702E718-F94E-4B4E-A92C-49B29CCB10C8}"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8D05DC5C-4DB8-4D6E-82DC-30340A88CD0F}">
      <dgm:prSet/>
      <dgm:spPr/>
      <dgm:t>
        <a:bodyPr/>
        <a:lstStyle/>
        <a:p>
          <a:pPr rtl="1"/>
          <a:r>
            <a:rPr lang="fa-IR" b="0" i="0" smtClean="0"/>
            <a:t>4.ابر قاب</a:t>
          </a:r>
          <a:endParaRPr lang="en-US"/>
        </a:p>
      </dgm:t>
    </dgm:pt>
    <dgm:pt modelId="{30833858-C332-4115-9624-D20606DE54D7}" type="parTrans" cxnId="{E168E8CF-A426-4D4C-BBFE-DE33B0663AB1}">
      <dgm:prSet/>
      <dgm:spPr/>
      <dgm:t>
        <a:bodyPr/>
        <a:lstStyle/>
        <a:p>
          <a:endParaRPr lang="en-US"/>
        </a:p>
      </dgm:t>
    </dgm:pt>
    <dgm:pt modelId="{2EC4D4FB-E759-45B1-B231-FCA4539A386D}" type="sibTrans" cxnId="{E168E8CF-A426-4D4C-BBFE-DE33B0663AB1}">
      <dgm:prSet/>
      <dgm:spPr/>
      <dgm:t>
        <a:bodyPr/>
        <a:lstStyle/>
        <a:p>
          <a:endParaRPr lang="en-US"/>
        </a:p>
      </dgm:t>
    </dgm:pt>
    <dgm:pt modelId="{0ACE35F7-FC15-4C48-BCC5-86ECF0B956F8}" type="pres">
      <dgm:prSet presAssocID="{3702E718-F94E-4B4E-A92C-49B29CCB10C8}" presName="linear" presStyleCnt="0">
        <dgm:presLayoutVars>
          <dgm:animLvl val="lvl"/>
          <dgm:resizeHandles val="exact"/>
        </dgm:presLayoutVars>
      </dgm:prSet>
      <dgm:spPr/>
      <dgm:t>
        <a:bodyPr/>
        <a:lstStyle/>
        <a:p>
          <a:endParaRPr lang="en-US"/>
        </a:p>
      </dgm:t>
    </dgm:pt>
    <dgm:pt modelId="{2A3D1040-C6D6-45AA-B3C0-6A8535B6FC5D}" type="pres">
      <dgm:prSet presAssocID="{8D05DC5C-4DB8-4D6E-82DC-30340A88CD0F}" presName="parentText" presStyleLbl="node1" presStyleIdx="0" presStyleCnt="1">
        <dgm:presLayoutVars>
          <dgm:chMax val="0"/>
          <dgm:bulletEnabled val="1"/>
        </dgm:presLayoutVars>
      </dgm:prSet>
      <dgm:spPr/>
      <dgm:t>
        <a:bodyPr/>
        <a:lstStyle/>
        <a:p>
          <a:endParaRPr lang="en-US"/>
        </a:p>
      </dgm:t>
    </dgm:pt>
  </dgm:ptLst>
  <dgm:cxnLst>
    <dgm:cxn modelId="{E168E8CF-A426-4D4C-BBFE-DE33B0663AB1}" srcId="{3702E718-F94E-4B4E-A92C-49B29CCB10C8}" destId="{8D05DC5C-4DB8-4D6E-82DC-30340A88CD0F}" srcOrd="0" destOrd="0" parTransId="{30833858-C332-4115-9624-D20606DE54D7}" sibTransId="{2EC4D4FB-E759-45B1-B231-FCA4539A386D}"/>
    <dgm:cxn modelId="{B61055FC-A493-44C2-B708-84C25FFC4C0A}" type="presOf" srcId="{8D05DC5C-4DB8-4D6E-82DC-30340A88CD0F}" destId="{2A3D1040-C6D6-45AA-B3C0-6A8535B6FC5D}" srcOrd="0" destOrd="0" presId="urn:microsoft.com/office/officeart/2005/8/layout/vList2"/>
    <dgm:cxn modelId="{E2EAAE89-0017-4757-A105-EA788AA15819}" type="presOf" srcId="{3702E718-F94E-4B4E-A92C-49B29CCB10C8}" destId="{0ACE35F7-FC15-4C48-BCC5-86ECF0B956F8}" srcOrd="0" destOrd="0" presId="urn:microsoft.com/office/officeart/2005/8/layout/vList2"/>
    <dgm:cxn modelId="{6E4CBAFC-3793-4E16-9E87-F86E10111B85}" type="presParOf" srcId="{0ACE35F7-FC15-4C48-BCC5-86ECF0B956F8}" destId="{2A3D1040-C6D6-45AA-B3C0-6A8535B6FC5D}" srcOrd="0" destOrd="0" presId="urn:microsoft.com/office/officeart/2005/8/layout/vList2"/>
  </dgm:cxnLst>
  <dgm:bg/>
  <dgm:whole/>
  <dgm:extLst>
    <a:ext uri="http://schemas.microsoft.com/office/drawing/2008/diagram">
      <dsp:dataModelExt xmlns:dsp="http://schemas.microsoft.com/office/drawing/2008/diagram" relId="rId87"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3FE4CCD3-A7C7-4448-9263-E56733EF41E0}"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791C3676-0492-476C-9FB1-80DE3493FA1E}">
      <dgm:prSet/>
      <dgm:spPr/>
      <dgm:t>
        <a:bodyPr/>
        <a:lstStyle/>
        <a:p>
          <a:pPr rtl="1"/>
          <a:r>
            <a:rPr lang="fa-IR" b="0" i="0" smtClean="0"/>
            <a:t>5.برون سازه</a:t>
          </a:r>
          <a:endParaRPr lang="en-US"/>
        </a:p>
      </dgm:t>
    </dgm:pt>
    <dgm:pt modelId="{3B77E439-FE82-4258-9A10-C9316DBB75E1}" type="parTrans" cxnId="{A4CDC673-38A4-4B61-9FC2-7AFDCF8EB673}">
      <dgm:prSet/>
      <dgm:spPr/>
      <dgm:t>
        <a:bodyPr/>
        <a:lstStyle/>
        <a:p>
          <a:endParaRPr lang="en-US"/>
        </a:p>
      </dgm:t>
    </dgm:pt>
    <dgm:pt modelId="{63CE30B3-6005-4427-A720-C1C078F05895}" type="sibTrans" cxnId="{A4CDC673-38A4-4B61-9FC2-7AFDCF8EB673}">
      <dgm:prSet/>
      <dgm:spPr/>
      <dgm:t>
        <a:bodyPr/>
        <a:lstStyle/>
        <a:p>
          <a:endParaRPr lang="en-US"/>
        </a:p>
      </dgm:t>
    </dgm:pt>
    <dgm:pt modelId="{416B6D7D-47C3-4360-A93C-46F4FAB217C4}" type="pres">
      <dgm:prSet presAssocID="{3FE4CCD3-A7C7-4448-9263-E56733EF41E0}" presName="linear" presStyleCnt="0">
        <dgm:presLayoutVars>
          <dgm:animLvl val="lvl"/>
          <dgm:resizeHandles val="exact"/>
        </dgm:presLayoutVars>
      </dgm:prSet>
      <dgm:spPr/>
      <dgm:t>
        <a:bodyPr/>
        <a:lstStyle/>
        <a:p>
          <a:endParaRPr lang="en-US"/>
        </a:p>
      </dgm:t>
    </dgm:pt>
    <dgm:pt modelId="{6935DF08-B0BD-4625-A702-FCF47696A335}" type="pres">
      <dgm:prSet presAssocID="{791C3676-0492-476C-9FB1-80DE3493FA1E}" presName="parentText" presStyleLbl="node1" presStyleIdx="0" presStyleCnt="1">
        <dgm:presLayoutVars>
          <dgm:chMax val="0"/>
          <dgm:bulletEnabled val="1"/>
        </dgm:presLayoutVars>
      </dgm:prSet>
      <dgm:spPr/>
      <dgm:t>
        <a:bodyPr/>
        <a:lstStyle/>
        <a:p>
          <a:endParaRPr lang="en-US"/>
        </a:p>
      </dgm:t>
    </dgm:pt>
  </dgm:ptLst>
  <dgm:cxnLst>
    <dgm:cxn modelId="{A4CDC673-38A4-4B61-9FC2-7AFDCF8EB673}" srcId="{3FE4CCD3-A7C7-4448-9263-E56733EF41E0}" destId="{791C3676-0492-476C-9FB1-80DE3493FA1E}" srcOrd="0" destOrd="0" parTransId="{3B77E439-FE82-4258-9A10-C9316DBB75E1}" sibTransId="{63CE30B3-6005-4427-A720-C1C078F05895}"/>
    <dgm:cxn modelId="{65497CCE-6234-4730-BD0A-8E79B61E6DEF}" type="presOf" srcId="{3FE4CCD3-A7C7-4448-9263-E56733EF41E0}" destId="{416B6D7D-47C3-4360-A93C-46F4FAB217C4}" srcOrd="0" destOrd="0" presId="urn:microsoft.com/office/officeart/2005/8/layout/vList2"/>
    <dgm:cxn modelId="{5542E2FF-5077-46B6-A265-41C88809347D}" type="presOf" srcId="{791C3676-0492-476C-9FB1-80DE3493FA1E}" destId="{6935DF08-B0BD-4625-A702-FCF47696A335}" srcOrd="0" destOrd="0" presId="urn:microsoft.com/office/officeart/2005/8/layout/vList2"/>
    <dgm:cxn modelId="{FD680374-A84A-4561-A542-C9D80A332D88}" type="presParOf" srcId="{416B6D7D-47C3-4360-A93C-46F4FAB217C4}" destId="{6935DF08-B0BD-4625-A702-FCF47696A335}" srcOrd="0" destOrd="0" presId="urn:microsoft.com/office/officeart/2005/8/layout/vList2"/>
  </dgm:cxnLst>
  <dgm:bg/>
  <dgm:whole/>
  <dgm:extLst>
    <a:ext uri="http://schemas.microsoft.com/office/drawing/2008/diagram">
      <dsp:dataModelExt xmlns:dsp="http://schemas.microsoft.com/office/drawing/2008/diagram" relId="rId92"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BA4B9D0B-B1E3-4402-8299-F4C3D7101B46}" type="doc">
      <dgm:prSet loTypeId="urn:microsoft.com/office/officeart/2005/8/layout/target3" loCatId="relationship" qsTypeId="urn:microsoft.com/office/officeart/2005/8/quickstyle/simple1" qsCatId="simple" csTypeId="urn:microsoft.com/office/officeart/2005/8/colors/accent1_2" csCatId="accent1"/>
      <dgm:spPr/>
      <dgm:t>
        <a:bodyPr/>
        <a:lstStyle/>
        <a:p>
          <a:endParaRPr lang="en-US"/>
        </a:p>
      </dgm:t>
    </dgm:pt>
    <dgm:pt modelId="{398C041D-EE92-41DE-ACCB-01BF3478DDAE}">
      <dgm:prSet/>
      <dgm:spPr/>
      <dgm:t>
        <a:bodyPr/>
        <a:lstStyle/>
        <a:p>
          <a:pPr rtl="1"/>
          <a:r>
            <a:rPr lang="fa-IR" b="0" i="0" dirty="0" smtClean="0">
              <a:cs typeface="B Homa" panose="00000400000000000000" pitchFamily="2" charset="-78"/>
            </a:rPr>
            <a:t>ج.سازه های غیر متداول:</a:t>
          </a:r>
          <a:endParaRPr lang="en-US" dirty="0">
            <a:cs typeface="B Homa" panose="00000400000000000000" pitchFamily="2" charset="-78"/>
          </a:endParaRPr>
        </a:p>
      </dgm:t>
    </dgm:pt>
    <dgm:pt modelId="{6E68EC95-DEBE-4570-832E-06570344E95E}" type="parTrans" cxnId="{01C5C284-E224-4459-806C-59B602928980}">
      <dgm:prSet/>
      <dgm:spPr/>
      <dgm:t>
        <a:bodyPr/>
        <a:lstStyle/>
        <a:p>
          <a:endParaRPr lang="en-US"/>
        </a:p>
      </dgm:t>
    </dgm:pt>
    <dgm:pt modelId="{B0E35F50-3C87-4A51-B341-EBE6B4067B11}" type="sibTrans" cxnId="{01C5C284-E224-4459-806C-59B602928980}">
      <dgm:prSet/>
      <dgm:spPr/>
      <dgm:t>
        <a:bodyPr/>
        <a:lstStyle/>
        <a:p>
          <a:endParaRPr lang="en-US"/>
        </a:p>
      </dgm:t>
    </dgm:pt>
    <dgm:pt modelId="{05AF5A71-002B-4BC0-9740-8E3D799BC243}" type="pres">
      <dgm:prSet presAssocID="{BA4B9D0B-B1E3-4402-8299-F4C3D7101B46}" presName="Name0" presStyleCnt="0">
        <dgm:presLayoutVars>
          <dgm:chMax val="7"/>
          <dgm:dir val="rev"/>
          <dgm:animLvl val="lvl"/>
          <dgm:resizeHandles val="exact"/>
        </dgm:presLayoutVars>
      </dgm:prSet>
      <dgm:spPr/>
      <dgm:t>
        <a:bodyPr/>
        <a:lstStyle/>
        <a:p>
          <a:endParaRPr lang="en-US"/>
        </a:p>
      </dgm:t>
    </dgm:pt>
    <dgm:pt modelId="{1C59B6D5-ABEC-4447-B544-F17B6C9F5E28}" type="pres">
      <dgm:prSet presAssocID="{398C041D-EE92-41DE-ACCB-01BF3478DDAE}" presName="circle1" presStyleLbl="node1" presStyleIdx="0" presStyleCnt="1"/>
      <dgm:spPr/>
    </dgm:pt>
    <dgm:pt modelId="{CF0422AE-2378-4349-8DA1-FB8F1B3C43C2}" type="pres">
      <dgm:prSet presAssocID="{398C041D-EE92-41DE-ACCB-01BF3478DDAE}" presName="space" presStyleCnt="0"/>
      <dgm:spPr/>
    </dgm:pt>
    <dgm:pt modelId="{FB5F6AAC-F660-437D-B27F-8676662D33D8}" type="pres">
      <dgm:prSet presAssocID="{398C041D-EE92-41DE-ACCB-01BF3478DDAE}" presName="rect1" presStyleLbl="alignAcc1" presStyleIdx="0" presStyleCnt="1"/>
      <dgm:spPr/>
      <dgm:t>
        <a:bodyPr/>
        <a:lstStyle/>
        <a:p>
          <a:endParaRPr lang="en-US"/>
        </a:p>
      </dgm:t>
    </dgm:pt>
    <dgm:pt modelId="{BE99E44B-AB14-47E2-B1E4-6F251F2BFE23}" type="pres">
      <dgm:prSet presAssocID="{398C041D-EE92-41DE-ACCB-01BF3478DDAE}" presName="rect1ParTxNoCh" presStyleLbl="alignAcc1" presStyleIdx="0" presStyleCnt="1">
        <dgm:presLayoutVars>
          <dgm:chMax val="1"/>
          <dgm:bulletEnabled val="1"/>
        </dgm:presLayoutVars>
      </dgm:prSet>
      <dgm:spPr/>
      <dgm:t>
        <a:bodyPr/>
        <a:lstStyle/>
        <a:p>
          <a:endParaRPr lang="en-US"/>
        </a:p>
      </dgm:t>
    </dgm:pt>
  </dgm:ptLst>
  <dgm:cxnLst>
    <dgm:cxn modelId="{B8A47228-6A59-4B18-A7A3-433873BFA4EB}" type="presOf" srcId="{398C041D-EE92-41DE-ACCB-01BF3478DDAE}" destId="{FB5F6AAC-F660-437D-B27F-8676662D33D8}" srcOrd="0" destOrd="0" presId="urn:microsoft.com/office/officeart/2005/8/layout/target3"/>
    <dgm:cxn modelId="{01C5C284-E224-4459-806C-59B602928980}" srcId="{BA4B9D0B-B1E3-4402-8299-F4C3D7101B46}" destId="{398C041D-EE92-41DE-ACCB-01BF3478DDAE}" srcOrd="0" destOrd="0" parTransId="{6E68EC95-DEBE-4570-832E-06570344E95E}" sibTransId="{B0E35F50-3C87-4A51-B341-EBE6B4067B11}"/>
    <dgm:cxn modelId="{53F099D4-6FE7-47CB-B8A9-860AA774906E}" type="presOf" srcId="{398C041D-EE92-41DE-ACCB-01BF3478DDAE}" destId="{BE99E44B-AB14-47E2-B1E4-6F251F2BFE23}" srcOrd="1" destOrd="0" presId="urn:microsoft.com/office/officeart/2005/8/layout/target3"/>
    <dgm:cxn modelId="{D30D23AD-8647-4BCC-811F-ECCD4D824B08}" type="presOf" srcId="{BA4B9D0B-B1E3-4402-8299-F4C3D7101B46}" destId="{05AF5A71-002B-4BC0-9740-8E3D799BC243}" srcOrd="0" destOrd="0" presId="urn:microsoft.com/office/officeart/2005/8/layout/target3"/>
    <dgm:cxn modelId="{70987801-DD3D-4C1A-9E45-7BC0B462BEDB}" type="presParOf" srcId="{05AF5A71-002B-4BC0-9740-8E3D799BC243}" destId="{1C59B6D5-ABEC-4447-B544-F17B6C9F5E28}" srcOrd="0" destOrd="0" presId="urn:microsoft.com/office/officeart/2005/8/layout/target3"/>
    <dgm:cxn modelId="{ED3CBF23-533E-4217-8B7C-9FF0629F9A08}" type="presParOf" srcId="{05AF5A71-002B-4BC0-9740-8E3D799BC243}" destId="{CF0422AE-2378-4349-8DA1-FB8F1B3C43C2}" srcOrd="1" destOrd="0" presId="urn:microsoft.com/office/officeart/2005/8/layout/target3"/>
    <dgm:cxn modelId="{BDF9091A-DF3C-4C93-8999-2519EEED807A}" type="presParOf" srcId="{05AF5A71-002B-4BC0-9740-8E3D799BC243}" destId="{FB5F6AAC-F660-437D-B27F-8676662D33D8}" srcOrd="2" destOrd="0" presId="urn:microsoft.com/office/officeart/2005/8/layout/target3"/>
    <dgm:cxn modelId="{63F7B34F-689F-489D-9D8B-3AE228C9FE15}" type="presParOf" srcId="{05AF5A71-002B-4BC0-9740-8E3D799BC243}" destId="{BE99E44B-AB14-47E2-B1E4-6F251F2BFE23}" srcOrd="3" destOrd="0" presId="urn:microsoft.com/office/officeart/2005/8/layout/target3"/>
  </dgm:cxnLst>
  <dgm:bg/>
  <dgm:whole/>
  <dgm:extLst>
    <a:ext uri="http://schemas.microsoft.com/office/drawing/2008/diagram">
      <dsp:dataModelExt xmlns:dsp="http://schemas.microsoft.com/office/drawing/2008/diagram" relId="rId97"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13E989BC-14E6-454B-8B09-668D4E42147E}"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03DDF067-92CE-4964-B14B-7D9562D3A944}">
      <dgm:prSet/>
      <dgm:spPr/>
      <dgm:t>
        <a:bodyPr/>
        <a:lstStyle/>
        <a:p>
          <a:pPr rtl="1"/>
          <a:r>
            <a:rPr lang="fa-IR" b="0" i="0" smtClean="0"/>
            <a:t>1.سیستم مرکب</a:t>
          </a:r>
          <a:endParaRPr lang="en-US"/>
        </a:p>
      </dgm:t>
    </dgm:pt>
    <dgm:pt modelId="{ED2F0A55-F246-4960-AEB9-89196A43982C}" type="parTrans" cxnId="{4671EC6D-072F-4EAA-B2E5-095963491036}">
      <dgm:prSet/>
      <dgm:spPr/>
      <dgm:t>
        <a:bodyPr/>
        <a:lstStyle/>
        <a:p>
          <a:endParaRPr lang="en-US"/>
        </a:p>
      </dgm:t>
    </dgm:pt>
    <dgm:pt modelId="{50473524-3467-4303-A2FC-EB584F665D84}" type="sibTrans" cxnId="{4671EC6D-072F-4EAA-B2E5-095963491036}">
      <dgm:prSet/>
      <dgm:spPr/>
      <dgm:t>
        <a:bodyPr/>
        <a:lstStyle/>
        <a:p>
          <a:endParaRPr lang="en-US"/>
        </a:p>
      </dgm:t>
    </dgm:pt>
    <dgm:pt modelId="{85C431D9-3406-4EDE-866F-08998E3A5AB9}" type="pres">
      <dgm:prSet presAssocID="{13E989BC-14E6-454B-8B09-668D4E42147E}" presName="linear" presStyleCnt="0">
        <dgm:presLayoutVars>
          <dgm:animLvl val="lvl"/>
          <dgm:resizeHandles val="exact"/>
        </dgm:presLayoutVars>
      </dgm:prSet>
      <dgm:spPr/>
      <dgm:t>
        <a:bodyPr/>
        <a:lstStyle/>
        <a:p>
          <a:endParaRPr lang="en-US"/>
        </a:p>
      </dgm:t>
    </dgm:pt>
    <dgm:pt modelId="{DAF41F69-614D-412A-B8D8-6A016248D563}" type="pres">
      <dgm:prSet presAssocID="{03DDF067-92CE-4964-B14B-7D9562D3A944}" presName="parentText" presStyleLbl="node1" presStyleIdx="0" presStyleCnt="1">
        <dgm:presLayoutVars>
          <dgm:chMax val="0"/>
          <dgm:bulletEnabled val="1"/>
        </dgm:presLayoutVars>
      </dgm:prSet>
      <dgm:spPr/>
      <dgm:t>
        <a:bodyPr/>
        <a:lstStyle/>
        <a:p>
          <a:endParaRPr lang="en-US"/>
        </a:p>
      </dgm:t>
    </dgm:pt>
  </dgm:ptLst>
  <dgm:cxnLst>
    <dgm:cxn modelId="{2BAD1640-19C8-44AB-901E-90B3427BB60E}" type="presOf" srcId="{13E989BC-14E6-454B-8B09-668D4E42147E}" destId="{85C431D9-3406-4EDE-866F-08998E3A5AB9}" srcOrd="0" destOrd="0" presId="urn:microsoft.com/office/officeart/2005/8/layout/vList2"/>
    <dgm:cxn modelId="{4671EC6D-072F-4EAA-B2E5-095963491036}" srcId="{13E989BC-14E6-454B-8B09-668D4E42147E}" destId="{03DDF067-92CE-4964-B14B-7D9562D3A944}" srcOrd="0" destOrd="0" parTransId="{ED2F0A55-F246-4960-AEB9-89196A43982C}" sibTransId="{50473524-3467-4303-A2FC-EB584F665D84}"/>
    <dgm:cxn modelId="{38BD4BC4-3A4F-496C-893F-BC54BFEC7884}" type="presOf" srcId="{03DDF067-92CE-4964-B14B-7D9562D3A944}" destId="{DAF41F69-614D-412A-B8D8-6A016248D563}" srcOrd="0" destOrd="0" presId="urn:microsoft.com/office/officeart/2005/8/layout/vList2"/>
    <dgm:cxn modelId="{9234B36A-A66A-4E2D-864C-2CBCFFD75258}" type="presParOf" srcId="{85C431D9-3406-4EDE-866F-08998E3A5AB9}" destId="{DAF41F69-614D-412A-B8D8-6A016248D563}" srcOrd="0" destOrd="0" presId="urn:microsoft.com/office/officeart/2005/8/layout/vList2"/>
  </dgm:cxnLst>
  <dgm:bg/>
  <dgm:whole/>
  <dgm:extLst>
    <a:ext uri="http://schemas.microsoft.com/office/drawing/2008/diagram">
      <dsp:dataModelExt xmlns:dsp="http://schemas.microsoft.com/office/drawing/2008/diagram" relId="rId102"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B88F8C8F-06D8-4EE4-A300-1DEF4166014E}"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E61F45A7-249A-480F-A05F-762DEFAE580A}">
      <dgm:prSet/>
      <dgm:spPr/>
      <dgm:t>
        <a:bodyPr/>
        <a:lstStyle/>
        <a:p>
          <a:pPr rtl="1"/>
          <a:r>
            <a:rPr lang="fa-IR" b="0" i="0" smtClean="0"/>
            <a:t>2.سازه ی هذلولی وار</a:t>
          </a:r>
          <a:endParaRPr lang="en-US"/>
        </a:p>
      </dgm:t>
    </dgm:pt>
    <dgm:pt modelId="{7226841E-3DF6-4321-90D3-7B186B9837C1}" type="parTrans" cxnId="{C4180766-8250-43D3-B298-CEA9181A9100}">
      <dgm:prSet/>
      <dgm:spPr/>
      <dgm:t>
        <a:bodyPr/>
        <a:lstStyle/>
        <a:p>
          <a:endParaRPr lang="en-US"/>
        </a:p>
      </dgm:t>
    </dgm:pt>
    <dgm:pt modelId="{774CF9C5-A2FB-4830-8933-374DA3D7E66B}" type="sibTrans" cxnId="{C4180766-8250-43D3-B298-CEA9181A9100}">
      <dgm:prSet/>
      <dgm:spPr/>
      <dgm:t>
        <a:bodyPr/>
        <a:lstStyle/>
        <a:p>
          <a:endParaRPr lang="en-US"/>
        </a:p>
      </dgm:t>
    </dgm:pt>
    <dgm:pt modelId="{5B7921D0-81FC-451B-99BE-127D7AF237E1}" type="pres">
      <dgm:prSet presAssocID="{B88F8C8F-06D8-4EE4-A300-1DEF4166014E}" presName="linear" presStyleCnt="0">
        <dgm:presLayoutVars>
          <dgm:animLvl val="lvl"/>
          <dgm:resizeHandles val="exact"/>
        </dgm:presLayoutVars>
      </dgm:prSet>
      <dgm:spPr/>
      <dgm:t>
        <a:bodyPr/>
        <a:lstStyle/>
        <a:p>
          <a:endParaRPr lang="en-US"/>
        </a:p>
      </dgm:t>
    </dgm:pt>
    <dgm:pt modelId="{F61A2579-DC79-4A4E-82F3-369882961533}" type="pres">
      <dgm:prSet presAssocID="{E61F45A7-249A-480F-A05F-762DEFAE580A}" presName="parentText" presStyleLbl="node1" presStyleIdx="0" presStyleCnt="1">
        <dgm:presLayoutVars>
          <dgm:chMax val="0"/>
          <dgm:bulletEnabled val="1"/>
        </dgm:presLayoutVars>
      </dgm:prSet>
      <dgm:spPr/>
      <dgm:t>
        <a:bodyPr/>
        <a:lstStyle/>
        <a:p>
          <a:endParaRPr lang="en-US"/>
        </a:p>
      </dgm:t>
    </dgm:pt>
  </dgm:ptLst>
  <dgm:cxnLst>
    <dgm:cxn modelId="{4B4FCE31-313A-4B0D-99EE-C3B23B12F966}" type="presOf" srcId="{B88F8C8F-06D8-4EE4-A300-1DEF4166014E}" destId="{5B7921D0-81FC-451B-99BE-127D7AF237E1}" srcOrd="0" destOrd="0" presId="urn:microsoft.com/office/officeart/2005/8/layout/vList2"/>
    <dgm:cxn modelId="{C4180766-8250-43D3-B298-CEA9181A9100}" srcId="{B88F8C8F-06D8-4EE4-A300-1DEF4166014E}" destId="{E61F45A7-249A-480F-A05F-762DEFAE580A}" srcOrd="0" destOrd="0" parTransId="{7226841E-3DF6-4321-90D3-7B186B9837C1}" sibTransId="{774CF9C5-A2FB-4830-8933-374DA3D7E66B}"/>
    <dgm:cxn modelId="{38010202-0C86-4AAE-9DB1-F534B13ACF05}" type="presOf" srcId="{E61F45A7-249A-480F-A05F-762DEFAE580A}" destId="{F61A2579-DC79-4A4E-82F3-369882961533}" srcOrd="0" destOrd="0" presId="urn:microsoft.com/office/officeart/2005/8/layout/vList2"/>
    <dgm:cxn modelId="{E8BF5A4D-DCD4-42C9-99BC-470F1615680A}" type="presParOf" srcId="{5B7921D0-81FC-451B-99BE-127D7AF237E1}" destId="{F61A2579-DC79-4A4E-82F3-369882961533}" srcOrd="0" destOrd="0" presId="urn:microsoft.com/office/officeart/2005/8/layout/vList2"/>
  </dgm:cxnLst>
  <dgm:bg/>
  <dgm:whole/>
  <dgm:extLst>
    <a:ext uri="http://schemas.microsoft.com/office/drawing/2008/diagram">
      <dsp:dataModelExt xmlns:dsp="http://schemas.microsoft.com/office/drawing/2008/diagram" relId="rId107"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B6ABE1F8-E472-435D-9AFA-22583349EA8B}"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FF0CBCCC-18E9-419A-8152-E553A6908EA1}">
      <dgm:prSet/>
      <dgm:spPr/>
      <dgm:t>
        <a:bodyPr/>
        <a:lstStyle/>
        <a:p>
          <a:pPr rtl="1"/>
          <a:r>
            <a:rPr lang="fa-IR" b="0" i="0" smtClean="0"/>
            <a:t>3.معماری کپسولی</a:t>
          </a:r>
          <a:endParaRPr lang="en-US"/>
        </a:p>
      </dgm:t>
    </dgm:pt>
    <dgm:pt modelId="{54302FB0-C4DC-4777-92C9-DCC44DF667FF}" type="parTrans" cxnId="{B64A1F72-9A95-4B5B-9E24-9C2C87FC1D9F}">
      <dgm:prSet/>
      <dgm:spPr/>
      <dgm:t>
        <a:bodyPr/>
        <a:lstStyle/>
        <a:p>
          <a:endParaRPr lang="en-US"/>
        </a:p>
      </dgm:t>
    </dgm:pt>
    <dgm:pt modelId="{A3B91FDC-0F08-41CA-81B2-0B9BD53A42F6}" type="sibTrans" cxnId="{B64A1F72-9A95-4B5B-9E24-9C2C87FC1D9F}">
      <dgm:prSet/>
      <dgm:spPr/>
      <dgm:t>
        <a:bodyPr/>
        <a:lstStyle/>
        <a:p>
          <a:endParaRPr lang="en-US"/>
        </a:p>
      </dgm:t>
    </dgm:pt>
    <dgm:pt modelId="{C9AD99CA-FC8A-45A7-ABC6-E8F618F9B742}" type="pres">
      <dgm:prSet presAssocID="{B6ABE1F8-E472-435D-9AFA-22583349EA8B}" presName="linear" presStyleCnt="0">
        <dgm:presLayoutVars>
          <dgm:animLvl val="lvl"/>
          <dgm:resizeHandles val="exact"/>
        </dgm:presLayoutVars>
      </dgm:prSet>
      <dgm:spPr/>
      <dgm:t>
        <a:bodyPr/>
        <a:lstStyle/>
        <a:p>
          <a:endParaRPr lang="en-US"/>
        </a:p>
      </dgm:t>
    </dgm:pt>
    <dgm:pt modelId="{B19A4F73-0F22-4BC1-B2B6-41BB87282E0B}" type="pres">
      <dgm:prSet presAssocID="{FF0CBCCC-18E9-419A-8152-E553A6908EA1}" presName="parentText" presStyleLbl="node1" presStyleIdx="0" presStyleCnt="1">
        <dgm:presLayoutVars>
          <dgm:chMax val="0"/>
          <dgm:bulletEnabled val="1"/>
        </dgm:presLayoutVars>
      </dgm:prSet>
      <dgm:spPr/>
      <dgm:t>
        <a:bodyPr/>
        <a:lstStyle/>
        <a:p>
          <a:endParaRPr lang="en-US"/>
        </a:p>
      </dgm:t>
    </dgm:pt>
  </dgm:ptLst>
  <dgm:cxnLst>
    <dgm:cxn modelId="{B64A1F72-9A95-4B5B-9E24-9C2C87FC1D9F}" srcId="{B6ABE1F8-E472-435D-9AFA-22583349EA8B}" destId="{FF0CBCCC-18E9-419A-8152-E553A6908EA1}" srcOrd="0" destOrd="0" parTransId="{54302FB0-C4DC-4777-92C9-DCC44DF667FF}" sibTransId="{A3B91FDC-0F08-41CA-81B2-0B9BD53A42F6}"/>
    <dgm:cxn modelId="{8E3AAB19-F156-467E-AECD-05DCB23F8917}" type="presOf" srcId="{FF0CBCCC-18E9-419A-8152-E553A6908EA1}" destId="{B19A4F73-0F22-4BC1-B2B6-41BB87282E0B}" srcOrd="0" destOrd="0" presId="urn:microsoft.com/office/officeart/2005/8/layout/vList2"/>
    <dgm:cxn modelId="{118AAD84-3C50-40EA-ADA8-18D68C13FBE6}" type="presOf" srcId="{B6ABE1F8-E472-435D-9AFA-22583349EA8B}" destId="{C9AD99CA-FC8A-45A7-ABC6-E8F618F9B742}" srcOrd="0" destOrd="0" presId="urn:microsoft.com/office/officeart/2005/8/layout/vList2"/>
    <dgm:cxn modelId="{10F2B13F-3F94-4719-82CC-5726168A9114}" type="presParOf" srcId="{C9AD99CA-FC8A-45A7-ABC6-E8F618F9B742}" destId="{B19A4F73-0F22-4BC1-B2B6-41BB87282E0B}" srcOrd="0" destOrd="0" presId="urn:microsoft.com/office/officeart/2005/8/layout/vList2"/>
  </dgm:cxnLst>
  <dgm:bg/>
  <dgm:whole/>
  <dgm:extLst>
    <a:ext uri="http://schemas.microsoft.com/office/drawing/2008/diagram">
      <dsp:dataModelExt xmlns:dsp="http://schemas.microsoft.com/office/drawing/2008/diagram" relId="rId1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C2E7F89-1DAD-4328-BB95-0845C997D97F}" type="doc">
      <dgm:prSet loTypeId="urn:microsoft.com/office/officeart/2005/8/layout/process1" loCatId="process" qsTypeId="urn:microsoft.com/office/officeart/2005/8/quickstyle/simple1" qsCatId="simple" csTypeId="urn:microsoft.com/office/officeart/2005/8/colors/accent1_2" csCatId="accent1"/>
      <dgm:spPr/>
      <dgm:t>
        <a:bodyPr/>
        <a:lstStyle/>
        <a:p>
          <a:endParaRPr lang="en-US"/>
        </a:p>
      </dgm:t>
    </dgm:pt>
    <dgm:pt modelId="{5B200D7D-65D7-4BDD-93E3-1EC71C96E18B}">
      <dgm:prSet/>
      <dgm:spPr/>
      <dgm:t>
        <a:bodyPr/>
        <a:lstStyle/>
        <a:p>
          <a:pPr rtl="1"/>
          <a:r>
            <a:rPr lang="fa-IR" b="0" i="0" dirty="0" smtClean="0">
              <a:cs typeface="B Nazanin" panose="00000400000000000000" pitchFamily="2" charset="-78"/>
            </a:rPr>
            <a:t>وجوه تمایز ساختمان های بلند از ساختمان های معمولی:</a:t>
          </a:r>
          <a:endParaRPr lang="en-US" dirty="0">
            <a:cs typeface="B Nazanin" panose="00000400000000000000" pitchFamily="2" charset="-78"/>
          </a:endParaRPr>
        </a:p>
      </dgm:t>
    </dgm:pt>
    <dgm:pt modelId="{B6BEC870-DEAC-457B-94DD-DF16D70821AC}" type="parTrans" cxnId="{03119D34-A42A-46F2-8643-3082624E4E09}">
      <dgm:prSet/>
      <dgm:spPr/>
      <dgm:t>
        <a:bodyPr/>
        <a:lstStyle/>
        <a:p>
          <a:endParaRPr lang="en-US"/>
        </a:p>
      </dgm:t>
    </dgm:pt>
    <dgm:pt modelId="{3448C3E7-30F1-4C5D-9BED-96A702128F6C}" type="sibTrans" cxnId="{03119D34-A42A-46F2-8643-3082624E4E09}">
      <dgm:prSet/>
      <dgm:spPr/>
      <dgm:t>
        <a:bodyPr/>
        <a:lstStyle/>
        <a:p>
          <a:endParaRPr lang="en-US"/>
        </a:p>
      </dgm:t>
    </dgm:pt>
    <dgm:pt modelId="{C50A9220-CBCC-40EB-8653-8C30B8782A06}">
      <dgm:prSet/>
      <dgm:spPr/>
      <dgm:t>
        <a:bodyPr/>
        <a:lstStyle/>
        <a:p>
          <a:pPr rtl="1"/>
          <a:r>
            <a:rPr lang="fa-IR" b="0" i="0" dirty="0" smtClean="0">
              <a:cs typeface="B Nazanin" panose="00000400000000000000" pitchFamily="2" charset="-78"/>
            </a:rPr>
            <a:t>1.بارهای زنده و مرده ی بیشتر</a:t>
          </a:r>
          <a:endParaRPr lang="en-US" dirty="0">
            <a:cs typeface="B Nazanin" panose="00000400000000000000" pitchFamily="2" charset="-78"/>
          </a:endParaRPr>
        </a:p>
      </dgm:t>
    </dgm:pt>
    <dgm:pt modelId="{D703AC85-6FB7-41C9-A856-F5245736F5A9}" type="parTrans" cxnId="{DC0EBAE3-690C-4197-9A71-47428F6CF920}">
      <dgm:prSet/>
      <dgm:spPr/>
      <dgm:t>
        <a:bodyPr/>
        <a:lstStyle/>
        <a:p>
          <a:endParaRPr lang="en-US"/>
        </a:p>
      </dgm:t>
    </dgm:pt>
    <dgm:pt modelId="{20B5EBF8-BE58-4E4A-B876-11C65A57F354}" type="sibTrans" cxnId="{DC0EBAE3-690C-4197-9A71-47428F6CF920}">
      <dgm:prSet/>
      <dgm:spPr/>
      <dgm:t>
        <a:bodyPr/>
        <a:lstStyle/>
        <a:p>
          <a:endParaRPr lang="en-US"/>
        </a:p>
      </dgm:t>
    </dgm:pt>
    <dgm:pt modelId="{5D0E3CC3-6EEA-4CFE-B716-64553A3A48ED}">
      <dgm:prSet/>
      <dgm:spPr/>
      <dgm:t>
        <a:bodyPr/>
        <a:lstStyle/>
        <a:p>
          <a:pPr rtl="1"/>
          <a:r>
            <a:rPr lang="fa-IR" b="0" i="0" dirty="0" smtClean="0">
              <a:cs typeface="B Nazanin" panose="00000400000000000000" pitchFamily="2" charset="-78"/>
            </a:rPr>
            <a:t>2.بارهای جانبی بیشتر و شدیدتر:1.بار باد.2.بار زلزله.</a:t>
          </a:r>
          <a:endParaRPr lang="en-US" dirty="0">
            <a:cs typeface="B Nazanin" panose="00000400000000000000" pitchFamily="2" charset="-78"/>
          </a:endParaRPr>
        </a:p>
      </dgm:t>
    </dgm:pt>
    <dgm:pt modelId="{B4B77462-AA0E-4656-8C14-EB6042EC6B22}" type="parTrans" cxnId="{CD90CBF4-BAE1-4B94-BAC8-07A21ABD2E1A}">
      <dgm:prSet/>
      <dgm:spPr/>
      <dgm:t>
        <a:bodyPr/>
        <a:lstStyle/>
        <a:p>
          <a:endParaRPr lang="en-US"/>
        </a:p>
      </dgm:t>
    </dgm:pt>
    <dgm:pt modelId="{E288312C-AC0B-4365-939C-0DFA3CB5BEE6}" type="sibTrans" cxnId="{CD90CBF4-BAE1-4B94-BAC8-07A21ABD2E1A}">
      <dgm:prSet/>
      <dgm:spPr/>
      <dgm:t>
        <a:bodyPr/>
        <a:lstStyle/>
        <a:p>
          <a:endParaRPr lang="en-US"/>
        </a:p>
      </dgm:t>
    </dgm:pt>
    <dgm:pt modelId="{13BA87A8-DC86-4D05-8D9C-FF31965C792A}" type="pres">
      <dgm:prSet presAssocID="{4C2E7F89-1DAD-4328-BB95-0845C997D97F}" presName="Name0" presStyleCnt="0">
        <dgm:presLayoutVars>
          <dgm:dir val="rev"/>
          <dgm:resizeHandles val="exact"/>
        </dgm:presLayoutVars>
      </dgm:prSet>
      <dgm:spPr/>
      <dgm:t>
        <a:bodyPr/>
        <a:lstStyle/>
        <a:p>
          <a:endParaRPr lang="en-US"/>
        </a:p>
      </dgm:t>
    </dgm:pt>
    <dgm:pt modelId="{19D96539-21D8-45F4-A28E-FB94310999EC}" type="pres">
      <dgm:prSet presAssocID="{5B200D7D-65D7-4BDD-93E3-1EC71C96E18B}" presName="node" presStyleLbl="node1" presStyleIdx="0" presStyleCnt="3">
        <dgm:presLayoutVars>
          <dgm:bulletEnabled val="1"/>
        </dgm:presLayoutVars>
      </dgm:prSet>
      <dgm:spPr/>
      <dgm:t>
        <a:bodyPr/>
        <a:lstStyle/>
        <a:p>
          <a:endParaRPr lang="en-US"/>
        </a:p>
      </dgm:t>
    </dgm:pt>
    <dgm:pt modelId="{8D1AC5FF-438A-4BBE-A915-A933A521BB7A}" type="pres">
      <dgm:prSet presAssocID="{3448C3E7-30F1-4C5D-9BED-96A702128F6C}" presName="sibTrans" presStyleLbl="sibTrans2D1" presStyleIdx="0" presStyleCnt="2"/>
      <dgm:spPr/>
      <dgm:t>
        <a:bodyPr/>
        <a:lstStyle/>
        <a:p>
          <a:endParaRPr lang="en-US"/>
        </a:p>
      </dgm:t>
    </dgm:pt>
    <dgm:pt modelId="{83EB0A8B-E255-4B23-A24D-DAE5C471452D}" type="pres">
      <dgm:prSet presAssocID="{3448C3E7-30F1-4C5D-9BED-96A702128F6C}" presName="connectorText" presStyleLbl="sibTrans2D1" presStyleIdx="0" presStyleCnt="2"/>
      <dgm:spPr/>
      <dgm:t>
        <a:bodyPr/>
        <a:lstStyle/>
        <a:p>
          <a:endParaRPr lang="en-US"/>
        </a:p>
      </dgm:t>
    </dgm:pt>
    <dgm:pt modelId="{96707F7C-94D1-4C46-8754-22D13820D215}" type="pres">
      <dgm:prSet presAssocID="{C50A9220-CBCC-40EB-8653-8C30B8782A06}" presName="node" presStyleLbl="node1" presStyleIdx="1" presStyleCnt="3">
        <dgm:presLayoutVars>
          <dgm:bulletEnabled val="1"/>
        </dgm:presLayoutVars>
      </dgm:prSet>
      <dgm:spPr/>
      <dgm:t>
        <a:bodyPr/>
        <a:lstStyle/>
        <a:p>
          <a:endParaRPr lang="en-US"/>
        </a:p>
      </dgm:t>
    </dgm:pt>
    <dgm:pt modelId="{89F0CD68-7C74-4E4F-A86A-61471491B821}" type="pres">
      <dgm:prSet presAssocID="{20B5EBF8-BE58-4E4A-B876-11C65A57F354}" presName="sibTrans" presStyleLbl="sibTrans2D1" presStyleIdx="1" presStyleCnt="2"/>
      <dgm:spPr/>
      <dgm:t>
        <a:bodyPr/>
        <a:lstStyle/>
        <a:p>
          <a:endParaRPr lang="en-US"/>
        </a:p>
      </dgm:t>
    </dgm:pt>
    <dgm:pt modelId="{E4255BE5-EBA5-4461-AFA8-415AC20CC254}" type="pres">
      <dgm:prSet presAssocID="{20B5EBF8-BE58-4E4A-B876-11C65A57F354}" presName="connectorText" presStyleLbl="sibTrans2D1" presStyleIdx="1" presStyleCnt="2"/>
      <dgm:spPr/>
      <dgm:t>
        <a:bodyPr/>
        <a:lstStyle/>
        <a:p>
          <a:endParaRPr lang="en-US"/>
        </a:p>
      </dgm:t>
    </dgm:pt>
    <dgm:pt modelId="{8C96441C-BEA8-4EAA-BEC5-9EA9664DB823}" type="pres">
      <dgm:prSet presAssocID="{5D0E3CC3-6EEA-4CFE-B716-64553A3A48ED}" presName="node" presStyleLbl="node1" presStyleIdx="2" presStyleCnt="3">
        <dgm:presLayoutVars>
          <dgm:bulletEnabled val="1"/>
        </dgm:presLayoutVars>
      </dgm:prSet>
      <dgm:spPr/>
      <dgm:t>
        <a:bodyPr/>
        <a:lstStyle/>
        <a:p>
          <a:endParaRPr lang="en-US"/>
        </a:p>
      </dgm:t>
    </dgm:pt>
  </dgm:ptLst>
  <dgm:cxnLst>
    <dgm:cxn modelId="{DC0EBAE3-690C-4197-9A71-47428F6CF920}" srcId="{4C2E7F89-1DAD-4328-BB95-0845C997D97F}" destId="{C50A9220-CBCC-40EB-8653-8C30B8782A06}" srcOrd="1" destOrd="0" parTransId="{D703AC85-6FB7-41C9-A856-F5245736F5A9}" sibTransId="{20B5EBF8-BE58-4E4A-B876-11C65A57F354}"/>
    <dgm:cxn modelId="{6F1FF45F-F285-40DB-A194-2481061CBE23}" type="presOf" srcId="{20B5EBF8-BE58-4E4A-B876-11C65A57F354}" destId="{E4255BE5-EBA5-4461-AFA8-415AC20CC254}" srcOrd="1" destOrd="0" presId="urn:microsoft.com/office/officeart/2005/8/layout/process1"/>
    <dgm:cxn modelId="{A446BE7F-87BA-4057-A2BC-F4EEC8C2DBF7}" type="presOf" srcId="{5B200D7D-65D7-4BDD-93E3-1EC71C96E18B}" destId="{19D96539-21D8-45F4-A28E-FB94310999EC}" srcOrd="0" destOrd="0" presId="urn:microsoft.com/office/officeart/2005/8/layout/process1"/>
    <dgm:cxn modelId="{A22C75F1-0AD4-45FB-BE7C-1DDD68C2B409}" type="presOf" srcId="{3448C3E7-30F1-4C5D-9BED-96A702128F6C}" destId="{8D1AC5FF-438A-4BBE-A915-A933A521BB7A}" srcOrd="0" destOrd="0" presId="urn:microsoft.com/office/officeart/2005/8/layout/process1"/>
    <dgm:cxn modelId="{04A2FC6E-7593-4DA9-A974-EB367BDCCF76}" type="presOf" srcId="{5D0E3CC3-6EEA-4CFE-B716-64553A3A48ED}" destId="{8C96441C-BEA8-4EAA-BEC5-9EA9664DB823}" srcOrd="0" destOrd="0" presId="urn:microsoft.com/office/officeart/2005/8/layout/process1"/>
    <dgm:cxn modelId="{BCA8C8A7-7CAD-41FD-9C1B-702CC8E05DAC}" type="presOf" srcId="{3448C3E7-30F1-4C5D-9BED-96A702128F6C}" destId="{83EB0A8B-E255-4B23-A24D-DAE5C471452D}" srcOrd="1" destOrd="0" presId="urn:microsoft.com/office/officeart/2005/8/layout/process1"/>
    <dgm:cxn modelId="{28697C75-5CC7-4EF4-BD43-1D62ED900693}" type="presOf" srcId="{4C2E7F89-1DAD-4328-BB95-0845C997D97F}" destId="{13BA87A8-DC86-4D05-8D9C-FF31965C792A}" srcOrd="0" destOrd="0" presId="urn:microsoft.com/office/officeart/2005/8/layout/process1"/>
    <dgm:cxn modelId="{CD90CBF4-BAE1-4B94-BAC8-07A21ABD2E1A}" srcId="{4C2E7F89-1DAD-4328-BB95-0845C997D97F}" destId="{5D0E3CC3-6EEA-4CFE-B716-64553A3A48ED}" srcOrd="2" destOrd="0" parTransId="{B4B77462-AA0E-4656-8C14-EB6042EC6B22}" sibTransId="{E288312C-AC0B-4365-939C-0DFA3CB5BEE6}"/>
    <dgm:cxn modelId="{86D668C0-9664-42FC-AF87-814F9DC1E537}" type="presOf" srcId="{20B5EBF8-BE58-4E4A-B876-11C65A57F354}" destId="{89F0CD68-7C74-4E4F-A86A-61471491B821}" srcOrd="0" destOrd="0" presId="urn:microsoft.com/office/officeart/2005/8/layout/process1"/>
    <dgm:cxn modelId="{E5E0D874-A024-422E-A640-9BAD76FB82B6}" type="presOf" srcId="{C50A9220-CBCC-40EB-8653-8C30B8782A06}" destId="{96707F7C-94D1-4C46-8754-22D13820D215}" srcOrd="0" destOrd="0" presId="urn:microsoft.com/office/officeart/2005/8/layout/process1"/>
    <dgm:cxn modelId="{03119D34-A42A-46F2-8643-3082624E4E09}" srcId="{4C2E7F89-1DAD-4328-BB95-0845C997D97F}" destId="{5B200D7D-65D7-4BDD-93E3-1EC71C96E18B}" srcOrd="0" destOrd="0" parTransId="{B6BEC870-DEAC-457B-94DD-DF16D70821AC}" sibTransId="{3448C3E7-30F1-4C5D-9BED-96A702128F6C}"/>
    <dgm:cxn modelId="{BBF81928-4906-471E-8AF4-E91AE74F39F7}" type="presParOf" srcId="{13BA87A8-DC86-4D05-8D9C-FF31965C792A}" destId="{19D96539-21D8-45F4-A28E-FB94310999EC}" srcOrd="0" destOrd="0" presId="urn:microsoft.com/office/officeart/2005/8/layout/process1"/>
    <dgm:cxn modelId="{19B590BD-9C82-4E12-B51E-06E4ADE26CF6}" type="presParOf" srcId="{13BA87A8-DC86-4D05-8D9C-FF31965C792A}" destId="{8D1AC5FF-438A-4BBE-A915-A933A521BB7A}" srcOrd="1" destOrd="0" presId="urn:microsoft.com/office/officeart/2005/8/layout/process1"/>
    <dgm:cxn modelId="{6DD16C4A-19D7-46CF-883A-456A71FCFF9A}" type="presParOf" srcId="{8D1AC5FF-438A-4BBE-A915-A933A521BB7A}" destId="{83EB0A8B-E255-4B23-A24D-DAE5C471452D}" srcOrd="0" destOrd="0" presId="urn:microsoft.com/office/officeart/2005/8/layout/process1"/>
    <dgm:cxn modelId="{326448C0-DCD5-4038-92CF-5A0A22EE2598}" type="presParOf" srcId="{13BA87A8-DC86-4D05-8D9C-FF31965C792A}" destId="{96707F7C-94D1-4C46-8754-22D13820D215}" srcOrd="2" destOrd="0" presId="urn:microsoft.com/office/officeart/2005/8/layout/process1"/>
    <dgm:cxn modelId="{E9B1269D-6FEC-4894-9429-3B5B32DEBF17}" type="presParOf" srcId="{13BA87A8-DC86-4D05-8D9C-FF31965C792A}" destId="{89F0CD68-7C74-4E4F-A86A-61471491B821}" srcOrd="3" destOrd="0" presId="urn:microsoft.com/office/officeart/2005/8/layout/process1"/>
    <dgm:cxn modelId="{07407569-9BCA-40F8-B775-A27EEDAA599C}" type="presParOf" srcId="{89F0CD68-7C74-4E4F-A86A-61471491B821}" destId="{E4255BE5-EBA5-4461-AFA8-415AC20CC254}" srcOrd="0" destOrd="0" presId="urn:microsoft.com/office/officeart/2005/8/layout/process1"/>
    <dgm:cxn modelId="{F8A70054-8A09-4289-BDCA-EF36C1744A7A}" type="presParOf" srcId="{13BA87A8-DC86-4D05-8D9C-FF31965C792A}" destId="{8C96441C-BEA8-4EAA-BEC5-9EA9664DB823}" srcOrd="4" destOrd="0" presId="urn:microsoft.com/office/officeart/2005/8/layout/process1"/>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6FCFFCBD-44CF-4637-8EAD-C39BE7FCE918}"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695DF026-3EA2-49C1-890C-411A053EC3C8}">
      <dgm:prSet custT="1"/>
      <dgm:spPr/>
      <dgm:t>
        <a:bodyPr/>
        <a:lstStyle/>
        <a:p>
          <a:pPr rtl="1"/>
          <a:r>
            <a:rPr lang="fa-IR" sz="1400" b="0" i="0" dirty="0" smtClean="0">
              <a:cs typeface="B Homa" panose="00000400000000000000" pitchFamily="2" charset="-78"/>
            </a:rPr>
            <a:t>4.سازه ی هوای فشرده</a:t>
          </a:r>
          <a:endParaRPr lang="en-US" sz="1400" dirty="0">
            <a:cs typeface="B Homa" panose="00000400000000000000" pitchFamily="2" charset="-78"/>
          </a:endParaRPr>
        </a:p>
      </dgm:t>
    </dgm:pt>
    <dgm:pt modelId="{3DC32CD9-102E-41CE-A8D6-A2ED59B2C143}" type="parTrans" cxnId="{AEBDB843-4B0A-4F2B-A67C-E31A02AC5FD8}">
      <dgm:prSet/>
      <dgm:spPr/>
      <dgm:t>
        <a:bodyPr/>
        <a:lstStyle/>
        <a:p>
          <a:endParaRPr lang="en-US"/>
        </a:p>
      </dgm:t>
    </dgm:pt>
    <dgm:pt modelId="{FD00D281-3966-48AB-859A-933FE5E9A484}" type="sibTrans" cxnId="{AEBDB843-4B0A-4F2B-A67C-E31A02AC5FD8}">
      <dgm:prSet/>
      <dgm:spPr/>
      <dgm:t>
        <a:bodyPr/>
        <a:lstStyle/>
        <a:p>
          <a:endParaRPr lang="en-US"/>
        </a:p>
      </dgm:t>
    </dgm:pt>
    <dgm:pt modelId="{7D5C084B-6DD1-4924-8076-58C167879E06}" type="pres">
      <dgm:prSet presAssocID="{6FCFFCBD-44CF-4637-8EAD-C39BE7FCE918}" presName="linear" presStyleCnt="0">
        <dgm:presLayoutVars>
          <dgm:animLvl val="lvl"/>
          <dgm:resizeHandles val="exact"/>
        </dgm:presLayoutVars>
      </dgm:prSet>
      <dgm:spPr/>
      <dgm:t>
        <a:bodyPr/>
        <a:lstStyle/>
        <a:p>
          <a:endParaRPr lang="en-US"/>
        </a:p>
      </dgm:t>
    </dgm:pt>
    <dgm:pt modelId="{C99DA52F-680D-467A-84C2-A1ADE3E115E5}" type="pres">
      <dgm:prSet presAssocID="{695DF026-3EA2-49C1-890C-411A053EC3C8}" presName="parentText" presStyleLbl="node1" presStyleIdx="0" presStyleCnt="1">
        <dgm:presLayoutVars>
          <dgm:chMax val="0"/>
          <dgm:bulletEnabled val="1"/>
        </dgm:presLayoutVars>
      </dgm:prSet>
      <dgm:spPr/>
      <dgm:t>
        <a:bodyPr/>
        <a:lstStyle/>
        <a:p>
          <a:endParaRPr lang="en-US"/>
        </a:p>
      </dgm:t>
    </dgm:pt>
  </dgm:ptLst>
  <dgm:cxnLst>
    <dgm:cxn modelId="{AC76F870-F6C3-4D21-B2C9-6B87756D7082}" type="presOf" srcId="{6FCFFCBD-44CF-4637-8EAD-C39BE7FCE918}" destId="{7D5C084B-6DD1-4924-8076-58C167879E06}" srcOrd="0" destOrd="0" presId="urn:microsoft.com/office/officeart/2005/8/layout/vList2"/>
    <dgm:cxn modelId="{4AF95A1C-2597-4909-B6BB-811605AE0961}" type="presOf" srcId="{695DF026-3EA2-49C1-890C-411A053EC3C8}" destId="{C99DA52F-680D-467A-84C2-A1ADE3E115E5}" srcOrd="0" destOrd="0" presId="urn:microsoft.com/office/officeart/2005/8/layout/vList2"/>
    <dgm:cxn modelId="{AEBDB843-4B0A-4F2B-A67C-E31A02AC5FD8}" srcId="{6FCFFCBD-44CF-4637-8EAD-C39BE7FCE918}" destId="{695DF026-3EA2-49C1-890C-411A053EC3C8}" srcOrd="0" destOrd="0" parTransId="{3DC32CD9-102E-41CE-A8D6-A2ED59B2C143}" sibTransId="{FD00D281-3966-48AB-859A-933FE5E9A484}"/>
    <dgm:cxn modelId="{DC1D4139-E82A-4CA7-BD0D-74A911A8A781}" type="presParOf" srcId="{7D5C084B-6DD1-4924-8076-58C167879E06}" destId="{C99DA52F-680D-467A-84C2-A1ADE3E115E5}" srcOrd="0" destOrd="0" presId="urn:microsoft.com/office/officeart/2005/8/layout/vList2"/>
  </dgm:cxnLst>
  <dgm:bg/>
  <dgm:whole/>
  <dgm:extLst>
    <a:ext uri="http://schemas.microsoft.com/office/drawing/2008/diagram">
      <dsp:dataModelExt xmlns:dsp="http://schemas.microsoft.com/office/drawing/2008/diagram" relId="rId117"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A8BDB002-4705-4ED1-8FE4-4A88D7FC4783}" type="doc">
      <dgm:prSet loTypeId="urn:microsoft.com/office/officeart/2005/8/layout/vList5" loCatId="list" qsTypeId="urn:microsoft.com/office/officeart/2005/8/quickstyle/simple1" qsCatId="simple" csTypeId="urn:microsoft.com/office/officeart/2005/8/colors/accent1_2" csCatId="accent1"/>
      <dgm:spPr/>
      <dgm:t>
        <a:bodyPr/>
        <a:lstStyle/>
        <a:p>
          <a:endParaRPr lang="en-US"/>
        </a:p>
      </dgm:t>
    </dgm:pt>
    <dgm:pt modelId="{BD2E699E-AF78-41CC-A832-D8B369A974CE}">
      <dgm:prSet/>
      <dgm:spPr/>
      <dgm:t>
        <a:bodyPr/>
        <a:lstStyle/>
        <a:p>
          <a:pPr rtl="1"/>
          <a:r>
            <a:rPr lang="fa-IR" b="0" i="0" dirty="0" smtClean="0">
              <a:cs typeface="B Nazanin" panose="00000400000000000000" pitchFamily="2" charset="-78"/>
            </a:rPr>
            <a:t>سیستم های بتنی:</a:t>
          </a:r>
          <a:endParaRPr lang="en-US" dirty="0">
            <a:cs typeface="B Nazanin" panose="00000400000000000000" pitchFamily="2" charset="-78"/>
          </a:endParaRPr>
        </a:p>
      </dgm:t>
    </dgm:pt>
    <dgm:pt modelId="{D8FDBBA7-38FC-4450-BAB4-D173985C722F}" type="parTrans" cxnId="{624B7C61-7A9F-4CD6-9A61-185BCBB3CBBF}">
      <dgm:prSet/>
      <dgm:spPr/>
      <dgm:t>
        <a:bodyPr/>
        <a:lstStyle/>
        <a:p>
          <a:endParaRPr lang="en-US"/>
        </a:p>
      </dgm:t>
    </dgm:pt>
    <dgm:pt modelId="{FA00C1F6-6658-4B16-9888-0EB461263F8A}" type="sibTrans" cxnId="{624B7C61-7A9F-4CD6-9A61-185BCBB3CBBF}">
      <dgm:prSet/>
      <dgm:spPr/>
      <dgm:t>
        <a:bodyPr/>
        <a:lstStyle/>
        <a:p>
          <a:endParaRPr lang="en-US"/>
        </a:p>
      </dgm:t>
    </dgm:pt>
    <dgm:pt modelId="{5D3A432B-D2C6-4B44-AFC8-AEEA7080B22A}">
      <dgm:prSet/>
      <dgm:spPr/>
      <dgm:t>
        <a:bodyPr/>
        <a:lstStyle/>
        <a:p>
          <a:pPr rtl="1"/>
          <a:r>
            <a:rPr lang="fa-IR" b="0" i="0" dirty="0" smtClean="0">
              <a:cs typeface="B Nazanin" panose="00000400000000000000" pitchFamily="2" charset="-78"/>
            </a:rPr>
            <a:t>1.قاب خمشی بتنی.</a:t>
          </a:r>
          <a:endParaRPr lang="en-US" dirty="0">
            <a:cs typeface="B Nazanin" panose="00000400000000000000" pitchFamily="2" charset="-78"/>
          </a:endParaRPr>
        </a:p>
      </dgm:t>
    </dgm:pt>
    <dgm:pt modelId="{BADA98D9-2D82-41EE-BF79-349A298C503E}" type="parTrans" cxnId="{D6BD3A02-CDA4-464F-86CC-9091BB2765EF}">
      <dgm:prSet/>
      <dgm:spPr/>
      <dgm:t>
        <a:bodyPr/>
        <a:lstStyle/>
        <a:p>
          <a:endParaRPr lang="en-US"/>
        </a:p>
      </dgm:t>
    </dgm:pt>
    <dgm:pt modelId="{3C9B64FB-6206-49E1-A0DC-D37703CEAB0D}" type="sibTrans" cxnId="{D6BD3A02-CDA4-464F-86CC-9091BB2765EF}">
      <dgm:prSet/>
      <dgm:spPr/>
      <dgm:t>
        <a:bodyPr/>
        <a:lstStyle/>
        <a:p>
          <a:endParaRPr lang="en-US"/>
        </a:p>
      </dgm:t>
    </dgm:pt>
    <dgm:pt modelId="{7B79A907-B257-4639-817C-249DE12690F6}">
      <dgm:prSet/>
      <dgm:spPr/>
      <dgm:t>
        <a:bodyPr/>
        <a:lstStyle/>
        <a:p>
          <a:pPr rtl="1"/>
          <a:r>
            <a:rPr lang="fa-IR" b="0" i="0" dirty="0" smtClean="0">
              <a:cs typeface="B Nazanin" panose="00000400000000000000" pitchFamily="2" charset="-78"/>
            </a:rPr>
            <a:t>2.دیوار برشی بتنی.</a:t>
          </a:r>
          <a:endParaRPr lang="en-US" dirty="0">
            <a:cs typeface="B Nazanin" panose="00000400000000000000" pitchFamily="2" charset="-78"/>
          </a:endParaRPr>
        </a:p>
      </dgm:t>
    </dgm:pt>
    <dgm:pt modelId="{E45DE354-5C6A-48E1-97CF-DD1D35893809}" type="parTrans" cxnId="{6E4B0900-D56E-40CC-83D5-2C9573F54CCE}">
      <dgm:prSet/>
      <dgm:spPr/>
      <dgm:t>
        <a:bodyPr/>
        <a:lstStyle/>
        <a:p>
          <a:endParaRPr lang="en-US"/>
        </a:p>
      </dgm:t>
    </dgm:pt>
    <dgm:pt modelId="{AE816B0F-2F87-4501-99A7-F7D54DEAD93C}" type="sibTrans" cxnId="{6E4B0900-D56E-40CC-83D5-2C9573F54CCE}">
      <dgm:prSet/>
      <dgm:spPr/>
      <dgm:t>
        <a:bodyPr/>
        <a:lstStyle/>
        <a:p>
          <a:endParaRPr lang="en-US"/>
        </a:p>
      </dgm:t>
    </dgm:pt>
    <dgm:pt modelId="{54F86FAB-5224-4BDD-9B8C-FB1693D8CBA3}" type="pres">
      <dgm:prSet presAssocID="{A8BDB002-4705-4ED1-8FE4-4A88D7FC4783}" presName="Name0" presStyleCnt="0">
        <dgm:presLayoutVars>
          <dgm:dir/>
          <dgm:animLvl val="lvl"/>
          <dgm:resizeHandles val="exact"/>
        </dgm:presLayoutVars>
      </dgm:prSet>
      <dgm:spPr/>
      <dgm:t>
        <a:bodyPr/>
        <a:lstStyle/>
        <a:p>
          <a:endParaRPr lang="en-US"/>
        </a:p>
      </dgm:t>
    </dgm:pt>
    <dgm:pt modelId="{BDDCD30E-6AEB-415F-9957-932A8EDE9B3E}" type="pres">
      <dgm:prSet presAssocID="{BD2E699E-AF78-41CC-A832-D8B369A974CE}" presName="linNode" presStyleCnt="0"/>
      <dgm:spPr/>
    </dgm:pt>
    <dgm:pt modelId="{40E9BCA4-EC4F-4500-B628-46043948E3F1}" type="pres">
      <dgm:prSet presAssocID="{BD2E699E-AF78-41CC-A832-D8B369A974CE}" presName="parentText" presStyleLbl="node1" presStyleIdx="0" presStyleCnt="3">
        <dgm:presLayoutVars>
          <dgm:chMax val="1"/>
          <dgm:bulletEnabled val="1"/>
        </dgm:presLayoutVars>
      </dgm:prSet>
      <dgm:spPr/>
      <dgm:t>
        <a:bodyPr/>
        <a:lstStyle/>
        <a:p>
          <a:endParaRPr lang="en-US"/>
        </a:p>
      </dgm:t>
    </dgm:pt>
    <dgm:pt modelId="{41F2DAEF-17AC-44F9-A010-75EF08B76E0F}" type="pres">
      <dgm:prSet presAssocID="{FA00C1F6-6658-4B16-9888-0EB461263F8A}" presName="sp" presStyleCnt="0"/>
      <dgm:spPr/>
    </dgm:pt>
    <dgm:pt modelId="{E2CBA1B2-C267-4CA2-8A6A-2D211FC1CFF8}" type="pres">
      <dgm:prSet presAssocID="{5D3A432B-D2C6-4B44-AFC8-AEEA7080B22A}" presName="linNode" presStyleCnt="0"/>
      <dgm:spPr/>
    </dgm:pt>
    <dgm:pt modelId="{F61B373C-C840-4CDA-BB81-379D12B21AED}" type="pres">
      <dgm:prSet presAssocID="{5D3A432B-D2C6-4B44-AFC8-AEEA7080B22A}" presName="parentText" presStyleLbl="node1" presStyleIdx="1" presStyleCnt="3">
        <dgm:presLayoutVars>
          <dgm:chMax val="1"/>
          <dgm:bulletEnabled val="1"/>
        </dgm:presLayoutVars>
      </dgm:prSet>
      <dgm:spPr/>
      <dgm:t>
        <a:bodyPr/>
        <a:lstStyle/>
        <a:p>
          <a:endParaRPr lang="en-US"/>
        </a:p>
      </dgm:t>
    </dgm:pt>
    <dgm:pt modelId="{9CD2DAD9-6D04-423A-BA0F-FC0CB16CF53C}" type="pres">
      <dgm:prSet presAssocID="{3C9B64FB-6206-49E1-A0DC-D37703CEAB0D}" presName="sp" presStyleCnt="0"/>
      <dgm:spPr/>
    </dgm:pt>
    <dgm:pt modelId="{D3B90DD5-DA11-4C4E-8FC7-F6701BEDC50B}" type="pres">
      <dgm:prSet presAssocID="{7B79A907-B257-4639-817C-249DE12690F6}" presName="linNode" presStyleCnt="0"/>
      <dgm:spPr/>
    </dgm:pt>
    <dgm:pt modelId="{92D8824E-EB19-4F38-B6AB-C7406C126254}" type="pres">
      <dgm:prSet presAssocID="{7B79A907-B257-4639-817C-249DE12690F6}" presName="parentText" presStyleLbl="node1" presStyleIdx="2" presStyleCnt="3">
        <dgm:presLayoutVars>
          <dgm:chMax val="1"/>
          <dgm:bulletEnabled val="1"/>
        </dgm:presLayoutVars>
      </dgm:prSet>
      <dgm:spPr/>
      <dgm:t>
        <a:bodyPr/>
        <a:lstStyle/>
        <a:p>
          <a:endParaRPr lang="en-US"/>
        </a:p>
      </dgm:t>
    </dgm:pt>
  </dgm:ptLst>
  <dgm:cxnLst>
    <dgm:cxn modelId="{67D5C958-5ACA-433D-9C41-1E2227F4AC5B}" type="presOf" srcId="{BD2E699E-AF78-41CC-A832-D8B369A974CE}" destId="{40E9BCA4-EC4F-4500-B628-46043948E3F1}" srcOrd="0" destOrd="0" presId="urn:microsoft.com/office/officeart/2005/8/layout/vList5"/>
    <dgm:cxn modelId="{624B7C61-7A9F-4CD6-9A61-185BCBB3CBBF}" srcId="{A8BDB002-4705-4ED1-8FE4-4A88D7FC4783}" destId="{BD2E699E-AF78-41CC-A832-D8B369A974CE}" srcOrd="0" destOrd="0" parTransId="{D8FDBBA7-38FC-4450-BAB4-D173985C722F}" sibTransId="{FA00C1F6-6658-4B16-9888-0EB461263F8A}"/>
    <dgm:cxn modelId="{C3585FB8-A5B1-4479-89D7-B63276495B1A}" type="presOf" srcId="{A8BDB002-4705-4ED1-8FE4-4A88D7FC4783}" destId="{54F86FAB-5224-4BDD-9B8C-FB1693D8CBA3}" srcOrd="0" destOrd="0" presId="urn:microsoft.com/office/officeart/2005/8/layout/vList5"/>
    <dgm:cxn modelId="{D6BD3A02-CDA4-464F-86CC-9091BB2765EF}" srcId="{A8BDB002-4705-4ED1-8FE4-4A88D7FC4783}" destId="{5D3A432B-D2C6-4B44-AFC8-AEEA7080B22A}" srcOrd="1" destOrd="0" parTransId="{BADA98D9-2D82-41EE-BF79-349A298C503E}" sibTransId="{3C9B64FB-6206-49E1-A0DC-D37703CEAB0D}"/>
    <dgm:cxn modelId="{B65E5A6D-F02E-4816-ABF8-58B1544524E2}" type="presOf" srcId="{7B79A907-B257-4639-817C-249DE12690F6}" destId="{92D8824E-EB19-4F38-B6AB-C7406C126254}" srcOrd="0" destOrd="0" presId="urn:microsoft.com/office/officeart/2005/8/layout/vList5"/>
    <dgm:cxn modelId="{FF73CAA6-27A0-4D65-B9C6-A7E871D3CEC9}" type="presOf" srcId="{5D3A432B-D2C6-4B44-AFC8-AEEA7080B22A}" destId="{F61B373C-C840-4CDA-BB81-379D12B21AED}" srcOrd="0" destOrd="0" presId="urn:microsoft.com/office/officeart/2005/8/layout/vList5"/>
    <dgm:cxn modelId="{6E4B0900-D56E-40CC-83D5-2C9573F54CCE}" srcId="{A8BDB002-4705-4ED1-8FE4-4A88D7FC4783}" destId="{7B79A907-B257-4639-817C-249DE12690F6}" srcOrd="2" destOrd="0" parTransId="{E45DE354-5C6A-48E1-97CF-DD1D35893809}" sibTransId="{AE816B0F-2F87-4501-99A7-F7D54DEAD93C}"/>
    <dgm:cxn modelId="{2462491B-CC75-4234-8025-8BDD0EA901E3}" type="presParOf" srcId="{54F86FAB-5224-4BDD-9B8C-FB1693D8CBA3}" destId="{BDDCD30E-6AEB-415F-9957-932A8EDE9B3E}" srcOrd="0" destOrd="0" presId="urn:microsoft.com/office/officeart/2005/8/layout/vList5"/>
    <dgm:cxn modelId="{ED39BB78-581C-48E4-8B35-69662E6AB79D}" type="presParOf" srcId="{BDDCD30E-6AEB-415F-9957-932A8EDE9B3E}" destId="{40E9BCA4-EC4F-4500-B628-46043948E3F1}" srcOrd="0" destOrd="0" presId="urn:microsoft.com/office/officeart/2005/8/layout/vList5"/>
    <dgm:cxn modelId="{26CA5C41-BD5D-46E8-992F-05B8FF786793}" type="presParOf" srcId="{54F86FAB-5224-4BDD-9B8C-FB1693D8CBA3}" destId="{41F2DAEF-17AC-44F9-A010-75EF08B76E0F}" srcOrd="1" destOrd="0" presId="urn:microsoft.com/office/officeart/2005/8/layout/vList5"/>
    <dgm:cxn modelId="{6B7E6B1F-5B91-456D-B53A-C87BD7D58DD4}" type="presParOf" srcId="{54F86FAB-5224-4BDD-9B8C-FB1693D8CBA3}" destId="{E2CBA1B2-C267-4CA2-8A6A-2D211FC1CFF8}" srcOrd="2" destOrd="0" presId="urn:microsoft.com/office/officeart/2005/8/layout/vList5"/>
    <dgm:cxn modelId="{A2A80354-B3B8-4D00-8351-C88B8CB8A92A}" type="presParOf" srcId="{E2CBA1B2-C267-4CA2-8A6A-2D211FC1CFF8}" destId="{F61B373C-C840-4CDA-BB81-379D12B21AED}" srcOrd="0" destOrd="0" presId="urn:microsoft.com/office/officeart/2005/8/layout/vList5"/>
    <dgm:cxn modelId="{B37DA6F1-47B7-4137-A4DF-7213E05A5FCD}" type="presParOf" srcId="{54F86FAB-5224-4BDD-9B8C-FB1693D8CBA3}" destId="{9CD2DAD9-6D04-423A-BA0F-FC0CB16CF53C}" srcOrd="3" destOrd="0" presId="urn:microsoft.com/office/officeart/2005/8/layout/vList5"/>
    <dgm:cxn modelId="{5753AAC9-2864-4459-AFBA-2B14AE0804D5}" type="presParOf" srcId="{54F86FAB-5224-4BDD-9B8C-FB1693D8CBA3}" destId="{D3B90DD5-DA11-4C4E-8FC7-F6701BEDC50B}" srcOrd="4" destOrd="0" presId="urn:microsoft.com/office/officeart/2005/8/layout/vList5"/>
    <dgm:cxn modelId="{3E1E3624-BCD6-42DD-9A01-3994B111DA8D}" type="presParOf" srcId="{D3B90DD5-DA11-4C4E-8FC7-F6701BEDC50B}" destId="{92D8824E-EB19-4F38-B6AB-C7406C126254}" srcOrd="0"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CF459C69-DFF3-4BD8-A907-3873192764C5}" type="doc">
      <dgm:prSet loTypeId="urn:microsoft.com/office/officeart/2005/8/layout/vList5" loCatId="list" qsTypeId="urn:microsoft.com/office/officeart/2005/8/quickstyle/simple1" qsCatId="simple" csTypeId="urn:microsoft.com/office/officeart/2005/8/colors/accent1_2" csCatId="accent1"/>
      <dgm:spPr/>
      <dgm:t>
        <a:bodyPr/>
        <a:lstStyle/>
        <a:p>
          <a:endParaRPr lang="en-US"/>
        </a:p>
      </dgm:t>
    </dgm:pt>
    <dgm:pt modelId="{6FA976EC-A32C-4A7B-91F8-D3C1688EC463}">
      <dgm:prSet/>
      <dgm:spPr/>
      <dgm:t>
        <a:bodyPr/>
        <a:lstStyle/>
        <a:p>
          <a:pPr rtl="1"/>
          <a:r>
            <a:rPr lang="fa-IR" b="0" i="0" dirty="0" smtClean="0">
              <a:cs typeface="B Nazanin" panose="00000400000000000000" pitchFamily="2" charset="-78"/>
            </a:rPr>
            <a:t>سیستم های فولادی:</a:t>
          </a:r>
          <a:endParaRPr lang="en-US" dirty="0">
            <a:cs typeface="B Nazanin" panose="00000400000000000000" pitchFamily="2" charset="-78"/>
          </a:endParaRPr>
        </a:p>
      </dgm:t>
    </dgm:pt>
    <dgm:pt modelId="{4D1E70B7-8147-4FCB-AC42-9413E34F2C86}" type="parTrans" cxnId="{0ED84A8A-39B3-4FB7-BF7C-99E3B0AD51CD}">
      <dgm:prSet/>
      <dgm:spPr/>
      <dgm:t>
        <a:bodyPr/>
        <a:lstStyle/>
        <a:p>
          <a:endParaRPr lang="en-US"/>
        </a:p>
      </dgm:t>
    </dgm:pt>
    <dgm:pt modelId="{C0583D60-6455-4BA7-9479-F2A5ADE41D73}" type="sibTrans" cxnId="{0ED84A8A-39B3-4FB7-BF7C-99E3B0AD51CD}">
      <dgm:prSet/>
      <dgm:spPr/>
      <dgm:t>
        <a:bodyPr/>
        <a:lstStyle/>
        <a:p>
          <a:endParaRPr lang="en-US"/>
        </a:p>
      </dgm:t>
    </dgm:pt>
    <dgm:pt modelId="{0A7A76A1-0600-4AD4-BB0C-D15AADC22848}">
      <dgm:prSet/>
      <dgm:spPr/>
      <dgm:t>
        <a:bodyPr/>
        <a:lstStyle/>
        <a:p>
          <a:pPr rtl="1"/>
          <a:r>
            <a:rPr lang="fa-IR" b="0" i="0" dirty="0" smtClean="0">
              <a:cs typeface="B Nazanin" panose="00000400000000000000" pitchFamily="2" charset="-78"/>
            </a:rPr>
            <a:t>1.قاب خمشی فولادی.</a:t>
          </a:r>
          <a:endParaRPr lang="en-US" dirty="0">
            <a:cs typeface="B Nazanin" panose="00000400000000000000" pitchFamily="2" charset="-78"/>
          </a:endParaRPr>
        </a:p>
      </dgm:t>
    </dgm:pt>
    <dgm:pt modelId="{CA7F4722-50EB-4277-8D49-F67759641170}" type="parTrans" cxnId="{606839A1-6053-4162-BA8E-0D4AB974A555}">
      <dgm:prSet/>
      <dgm:spPr/>
      <dgm:t>
        <a:bodyPr/>
        <a:lstStyle/>
        <a:p>
          <a:endParaRPr lang="en-US"/>
        </a:p>
      </dgm:t>
    </dgm:pt>
    <dgm:pt modelId="{5DE713E1-A520-41C2-AB47-A60E39D4CDCB}" type="sibTrans" cxnId="{606839A1-6053-4162-BA8E-0D4AB974A555}">
      <dgm:prSet/>
      <dgm:spPr/>
      <dgm:t>
        <a:bodyPr/>
        <a:lstStyle/>
        <a:p>
          <a:endParaRPr lang="en-US"/>
        </a:p>
      </dgm:t>
    </dgm:pt>
    <dgm:pt modelId="{E6B8A714-D73C-4801-8052-58771032BF89}">
      <dgm:prSet/>
      <dgm:spPr/>
      <dgm:t>
        <a:bodyPr/>
        <a:lstStyle/>
        <a:p>
          <a:pPr rtl="1"/>
          <a:r>
            <a:rPr lang="fa-IR" b="0" i="0" dirty="0" smtClean="0">
              <a:cs typeface="B Nazanin" panose="00000400000000000000" pitchFamily="2" charset="-78"/>
            </a:rPr>
            <a:t>2.قاب خمشی مهار بندی شده.</a:t>
          </a:r>
          <a:endParaRPr lang="en-US" dirty="0">
            <a:cs typeface="B Nazanin" panose="00000400000000000000" pitchFamily="2" charset="-78"/>
          </a:endParaRPr>
        </a:p>
      </dgm:t>
    </dgm:pt>
    <dgm:pt modelId="{A9EFA443-A4E3-41E3-9316-FA33AE34B569}" type="parTrans" cxnId="{5573BE96-A5A2-4364-A5DE-0C215A02A732}">
      <dgm:prSet/>
      <dgm:spPr/>
      <dgm:t>
        <a:bodyPr/>
        <a:lstStyle/>
        <a:p>
          <a:endParaRPr lang="en-US"/>
        </a:p>
      </dgm:t>
    </dgm:pt>
    <dgm:pt modelId="{EC4FA696-BE12-4975-BA28-AF27DA145EB7}" type="sibTrans" cxnId="{5573BE96-A5A2-4364-A5DE-0C215A02A732}">
      <dgm:prSet/>
      <dgm:spPr/>
      <dgm:t>
        <a:bodyPr/>
        <a:lstStyle/>
        <a:p>
          <a:endParaRPr lang="en-US"/>
        </a:p>
      </dgm:t>
    </dgm:pt>
    <dgm:pt modelId="{9299A59D-15C9-4E60-A8B8-4F3249FDAEDA}">
      <dgm:prSet/>
      <dgm:spPr/>
      <dgm:t>
        <a:bodyPr/>
        <a:lstStyle/>
        <a:p>
          <a:pPr rtl="1"/>
          <a:r>
            <a:rPr lang="fa-IR" b="0" i="0" dirty="0" smtClean="0">
              <a:cs typeface="B Nazanin" panose="00000400000000000000" pitchFamily="2" charset="-78"/>
            </a:rPr>
            <a:t>3.خرپای کمربندی.</a:t>
          </a:r>
          <a:endParaRPr lang="en-US" dirty="0">
            <a:cs typeface="B Nazanin" panose="00000400000000000000" pitchFamily="2" charset="-78"/>
          </a:endParaRPr>
        </a:p>
      </dgm:t>
    </dgm:pt>
    <dgm:pt modelId="{A14BD84D-373C-427A-B60D-51D4B6D7ECBE}" type="parTrans" cxnId="{12E6DE85-97EB-4C12-8DC6-10DC063F06BF}">
      <dgm:prSet/>
      <dgm:spPr/>
      <dgm:t>
        <a:bodyPr/>
        <a:lstStyle/>
        <a:p>
          <a:endParaRPr lang="en-US"/>
        </a:p>
      </dgm:t>
    </dgm:pt>
    <dgm:pt modelId="{6F91DA88-0F92-400A-9837-080F8928D821}" type="sibTrans" cxnId="{12E6DE85-97EB-4C12-8DC6-10DC063F06BF}">
      <dgm:prSet/>
      <dgm:spPr/>
      <dgm:t>
        <a:bodyPr/>
        <a:lstStyle/>
        <a:p>
          <a:endParaRPr lang="en-US"/>
        </a:p>
      </dgm:t>
    </dgm:pt>
    <dgm:pt modelId="{04670035-2E2A-4EC4-96AB-B1FB488E33CD}" type="pres">
      <dgm:prSet presAssocID="{CF459C69-DFF3-4BD8-A907-3873192764C5}" presName="Name0" presStyleCnt="0">
        <dgm:presLayoutVars>
          <dgm:dir/>
          <dgm:animLvl val="lvl"/>
          <dgm:resizeHandles val="exact"/>
        </dgm:presLayoutVars>
      </dgm:prSet>
      <dgm:spPr/>
      <dgm:t>
        <a:bodyPr/>
        <a:lstStyle/>
        <a:p>
          <a:endParaRPr lang="en-US"/>
        </a:p>
      </dgm:t>
    </dgm:pt>
    <dgm:pt modelId="{951B9E31-AC87-493E-8AED-32A7E179A66B}" type="pres">
      <dgm:prSet presAssocID="{6FA976EC-A32C-4A7B-91F8-D3C1688EC463}" presName="linNode" presStyleCnt="0"/>
      <dgm:spPr/>
    </dgm:pt>
    <dgm:pt modelId="{D59C2259-D413-41C6-892F-D74A2A462364}" type="pres">
      <dgm:prSet presAssocID="{6FA976EC-A32C-4A7B-91F8-D3C1688EC463}" presName="parentText" presStyleLbl="node1" presStyleIdx="0" presStyleCnt="4">
        <dgm:presLayoutVars>
          <dgm:chMax val="1"/>
          <dgm:bulletEnabled val="1"/>
        </dgm:presLayoutVars>
      </dgm:prSet>
      <dgm:spPr/>
      <dgm:t>
        <a:bodyPr/>
        <a:lstStyle/>
        <a:p>
          <a:endParaRPr lang="en-US"/>
        </a:p>
      </dgm:t>
    </dgm:pt>
    <dgm:pt modelId="{076788C7-7960-4152-8D48-6F6727E55AE8}" type="pres">
      <dgm:prSet presAssocID="{C0583D60-6455-4BA7-9479-F2A5ADE41D73}" presName="sp" presStyleCnt="0"/>
      <dgm:spPr/>
    </dgm:pt>
    <dgm:pt modelId="{4A66D7AB-F78F-45F8-8232-1A025CC72A66}" type="pres">
      <dgm:prSet presAssocID="{0A7A76A1-0600-4AD4-BB0C-D15AADC22848}" presName="linNode" presStyleCnt="0"/>
      <dgm:spPr/>
    </dgm:pt>
    <dgm:pt modelId="{1AF29030-2AB5-406F-B42A-8043803CD3F3}" type="pres">
      <dgm:prSet presAssocID="{0A7A76A1-0600-4AD4-BB0C-D15AADC22848}" presName="parentText" presStyleLbl="node1" presStyleIdx="1" presStyleCnt="4">
        <dgm:presLayoutVars>
          <dgm:chMax val="1"/>
          <dgm:bulletEnabled val="1"/>
        </dgm:presLayoutVars>
      </dgm:prSet>
      <dgm:spPr/>
      <dgm:t>
        <a:bodyPr/>
        <a:lstStyle/>
        <a:p>
          <a:endParaRPr lang="en-US"/>
        </a:p>
      </dgm:t>
    </dgm:pt>
    <dgm:pt modelId="{9B181EBF-3129-4989-84AC-65150D753520}" type="pres">
      <dgm:prSet presAssocID="{5DE713E1-A520-41C2-AB47-A60E39D4CDCB}" presName="sp" presStyleCnt="0"/>
      <dgm:spPr/>
    </dgm:pt>
    <dgm:pt modelId="{312972AD-085D-4AB8-87D3-D7F57B29E711}" type="pres">
      <dgm:prSet presAssocID="{E6B8A714-D73C-4801-8052-58771032BF89}" presName="linNode" presStyleCnt="0"/>
      <dgm:spPr/>
    </dgm:pt>
    <dgm:pt modelId="{69AF985A-86F4-4A09-ACF3-E07194BF8222}" type="pres">
      <dgm:prSet presAssocID="{E6B8A714-D73C-4801-8052-58771032BF89}" presName="parentText" presStyleLbl="node1" presStyleIdx="2" presStyleCnt="4">
        <dgm:presLayoutVars>
          <dgm:chMax val="1"/>
          <dgm:bulletEnabled val="1"/>
        </dgm:presLayoutVars>
      </dgm:prSet>
      <dgm:spPr/>
      <dgm:t>
        <a:bodyPr/>
        <a:lstStyle/>
        <a:p>
          <a:endParaRPr lang="en-US"/>
        </a:p>
      </dgm:t>
    </dgm:pt>
    <dgm:pt modelId="{A6DA10F8-E614-433D-8B1C-7B205A6943BC}" type="pres">
      <dgm:prSet presAssocID="{EC4FA696-BE12-4975-BA28-AF27DA145EB7}" presName="sp" presStyleCnt="0"/>
      <dgm:spPr/>
    </dgm:pt>
    <dgm:pt modelId="{45E371D4-7D52-493B-BB01-99BA9EB59403}" type="pres">
      <dgm:prSet presAssocID="{9299A59D-15C9-4E60-A8B8-4F3249FDAEDA}" presName="linNode" presStyleCnt="0"/>
      <dgm:spPr/>
    </dgm:pt>
    <dgm:pt modelId="{8902D0F3-1D6D-426B-BEE5-7D1CAB8B26A9}" type="pres">
      <dgm:prSet presAssocID="{9299A59D-15C9-4E60-A8B8-4F3249FDAEDA}" presName="parentText" presStyleLbl="node1" presStyleIdx="3" presStyleCnt="4">
        <dgm:presLayoutVars>
          <dgm:chMax val="1"/>
          <dgm:bulletEnabled val="1"/>
        </dgm:presLayoutVars>
      </dgm:prSet>
      <dgm:spPr/>
      <dgm:t>
        <a:bodyPr/>
        <a:lstStyle/>
        <a:p>
          <a:endParaRPr lang="en-US"/>
        </a:p>
      </dgm:t>
    </dgm:pt>
  </dgm:ptLst>
  <dgm:cxnLst>
    <dgm:cxn modelId="{12E6DE85-97EB-4C12-8DC6-10DC063F06BF}" srcId="{CF459C69-DFF3-4BD8-A907-3873192764C5}" destId="{9299A59D-15C9-4E60-A8B8-4F3249FDAEDA}" srcOrd="3" destOrd="0" parTransId="{A14BD84D-373C-427A-B60D-51D4B6D7ECBE}" sibTransId="{6F91DA88-0F92-400A-9837-080F8928D821}"/>
    <dgm:cxn modelId="{E7DD23EF-2A23-49B9-9217-9A01C4442225}" type="presOf" srcId="{CF459C69-DFF3-4BD8-A907-3873192764C5}" destId="{04670035-2E2A-4EC4-96AB-B1FB488E33CD}" srcOrd="0" destOrd="0" presId="urn:microsoft.com/office/officeart/2005/8/layout/vList5"/>
    <dgm:cxn modelId="{5573BE96-A5A2-4364-A5DE-0C215A02A732}" srcId="{CF459C69-DFF3-4BD8-A907-3873192764C5}" destId="{E6B8A714-D73C-4801-8052-58771032BF89}" srcOrd="2" destOrd="0" parTransId="{A9EFA443-A4E3-41E3-9316-FA33AE34B569}" sibTransId="{EC4FA696-BE12-4975-BA28-AF27DA145EB7}"/>
    <dgm:cxn modelId="{D19D2C85-6A6D-4E77-948D-55654872E03E}" type="presOf" srcId="{9299A59D-15C9-4E60-A8B8-4F3249FDAEDA}" destId="{8902D0F3-1D6D-426B-BEE5-7D1CAB8B26A9}" srcOrd="0" destOrd="0" presId="urn:microsoft.com/office/officeart/2005/8/layout/vList5"/>
    <dgm:cxn modelId="{606839A1-6053-4162-BA8E-0D4AB974A555}" srcId="{CF459C69-DFF3-4BD8-A907-3873192764C5}" destId="{0A7A76A1-0600-4AD4-BB0C-D15AADC22848}" srcOrd="1" destOrd="0" parTransId="{CA7F4722-50EB-4277-8D49-F67759641170}" sibTransId="{5DE713E1-A520-41C2-AB47-A60E39D4CDCB}"/>
    <dgm:cxn modelId="{624F36D1-FE0C-456B-9485-52514C09004E}" type="presOf" srcId="{0A7A76A1-0600-4AD4-BB0C-D15AADC22848}" destId="{1AF29030-2AB5-406F-B42A-8043803CD3F3}" srcOrd="0" destOrd="0" presId="urn:microsoft.com/office/officeart/2005/8/layout/vList5"/>
    <dgm:cxn modelId="{2F5B744F-6730-43A3-93CC-E986AD451999}" type="presOf" srcId="{6FA976EC-A32C-4A7B-91F8-D3C1688EC463}" destId="{D59C2259-D413-41C6-892F-D74A2A462364}" srcOrd="0" destOrd="0" presId="urn:microsoft.com/office/officeart/2005/8/layout/vList5"/>
    <dgm:cxn modelId="{4506A4D4-C101-41EF-B671-BF504045E513}" type="presOf" srcId="{E6B8A714-D73C-4801-8052-58771032BF89}" destId="{69AF985A-86F4-4A09-ACF3-E07194BF8222}" srcOrd="0" destOrd="0" presId="urn:microsoft.com/office/officeart/2005/8/layout/vList5"/>
    <dgm:cxn modelId="{0ED84A8A-39B3-4FB7-BF7C-99E3B0AD51CD}" srcId="{CF459C69-DFF3-4BD8-A907-3873192764C5}" destId="{6FA976EC-A32C-4A7B-91F8-D3C1688EC463}" srcOrd="0" destOrd="0" parTransId="{4D1E70B7-8147-4FCB-AC42-9413E34F2C86}" sibTransId="{C0583D60-6455-4BA7-9479-F2A5ADE41D73}"/>
    <dgm:cxn modelId="{DF49E9CB-B9CD-4862-85C1-28DB86D24421}" type="presParOf" srcId="{04670035-2E2A-4EC4-96AB-B1FB488E33CD}" destId="{951B9E31-AC87-493E-8AED-32A7E179A66B}" srcOrd="0" destOrd="0" presId="urn:microsoft.com/office/officeart/2005/8/layout/vList5"/>
    <dgm:cxn modelId="{97DF38A5-C7CF-4EC2-9030-0B553A1A68A6}" type="presParOf" srcId="{951B9E31-AC87-493E-8AED-32A7E179A66B}" destId="{D59C2259-D413-41C6-892F-D74A2A462364}" srcOrd="0" destOrd="0" presId="urn:microsoft.com/office/officeart/2005/8/layout/vList5"/>
    <dgm:cxn modelId="{8AE0A447-54E8-402A-9451-872142C07FA0}" type="presParOf" srcId="{04670035-2E2A-4EC4-96AB-B1FB488E33CD}" destId="{076788C7-7960-4152-8D48-6F6727E55AE8}" srcOrd="1" destOrd="0" presId="urn:microsoft.com/office/officeart/2005/8/layout/vList5"/>
    <dgm:cxn modelId="{669ECFEE-0CEE-4E92-814F-09B8E5DB3CF8}" type="presParOf" srcId="{04670035-2E2A-4EC4-96AB-B1FB488E33CD}" destId="{4A66D7AB-F78F-45F8-8232-1A025CC72A66}" srcOrd="2" destOrd="0" presId="urn:microsoft.com/office/officeart/2005/8/layout/vList5"/>
    <dgm:cxn modelId="{182B178B-CD23-49F1-9217-137F9630F6AA}" type="presParOf" srcId="{4A66D7AB-F78F-45F8-8232-1A025CC72A66}" destId="{1AF29030-2AB5-406F-B42A-8043803CD3F3}" srcOrd="0" destOrd="0" presId="urn:microsoft.com/office/officeart/2005/8/layout/vList5"/>
    <dgm:cxn modelId="{99AE456C-588D-44FE-A8C1-F8F119AE5F0C}" type="presParOf" srcId="{04670035-2E2A-4EC4-96AB-B1FB488E33CD}" destId="{9B181EBF-3129-4989-84AC-65150D753520}" srcOrd="3" destOrd="0" presId="urn:microsoft.com/office/officeart/2005/8/layout/vList5"/>
    <dgm:cxn modelId="{19B6FB11-5A01-478B-9FE0-B9162148D9A8}" type="presParOf" srcId="{04670035-2E2A-4EC4-96AB-B1FB488E33CD}" destId="{312972AD-085D-4AB8-87D3-D7F57B29E711}" srcOrd="4" destOrd="0" presId="urn:microsoft.com/office/officeart/2005/8/layout/vList5"/>
    <dgm:cxn modelId="{0E725646-B61F-4722-B23C-80BD6729F321}" type="presParOf" srcId="{312972AD-085D-4AB8-87D3-D7F57B29E711}" destId="{69AF985A-86F4-4A09-ACF3-E07194BF8222}" srcOrd="0" destOrd="0" presId="urn:microsoft.com/office/officeart/2005/8/layout/vList5"/>
    <dgm:cxn modelId="{0B01FB04-7F5E-4708-B451-B41BF0C82B3C}" type="presParOf" srcId="{04670035-2E2A-4EC4-96AB-B1FB488E33CD}" destId="{A6DA10F8-E614-433D-8B1C-7B205A6943BC}" srcOrd="5" destOrd="0" presId="urn:microsoft.com/office/officeart/2005/8/layout/vList5"/>
    <dgm:cxn modelId="{8B709582-3384-413B-83C6-75618DC4E300}" type="presParOf" srcId="{04670035-2E2A-4EC4-96AB-B1FB488E33CD}" destId="{45E371D4-7D52-493B-BB01-99BA9EB59403}" srcOrd="6" destOrd="0" presId="urn:microsoft.com/office/officeart/2005/8/layout/vList5"/>
    <dgm:cxn modelId="{573EA2E5-F611-469D-9FC2-2BC079828800}" type="presParOf" srcId="{45E371D4-7D52-493B-BB01-99BA9EB59403}" destId="{8902D0F3-1D6D-426B-BEE5-7D1CAB8B26A9}" srcOrd="0" destOrd="0" presId="urn:microsoft.com/office/officeart/2005/8/layout/vList5"/>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E19FD787-465B-4D86-945D-00FD2BF2FD8B}" type="doc">
      <dgm:prSet loTypeId="urn:microsoft.com/office/officeart/2005/8/layout/vList5" loCatId="list" qsTypeId="urn:microsoft.com/office/officeart/2005/8/quickstyle/simple1" qsCatId="simple" csTypeId="urn:microsoft.com/office/officeart/2005/8/colors/accent1_2" csCatId="accent1"/>
      <dgm:spPr/>
      <dgm:t>
        <a:bodyPr/>
        <a:lstStyle/>
        <a:p>
          <a:endParaRPr lang="en-US"/>
        </a:p>
      </dgm:t>
    </dgm:pt>
    <dgm:pt modelId="{EDA16816-F95C-4AB9-A6E7-92199A94E805}">
      <dgm:prSet/>
      <dgm:spPr/>
      <dgm:t>
        <a:bodyPr/>
        <a:lstStyle/>
        <a:p>
          <a:pPr rtl="1"/>
          <a:r>
            <a:rPr lang="fa-IR" b="0" i="0" dirty="0" smtClean="0">
              <a:cs typeface="B Nazanin" panose="00000400000000000000" pitchFamily="2" charset="-78"/>
            </a:rPr>
            <a:t>سیستم های لوله ای:</a:t>
          </a:r>
          <a:endParaRPr lang="en-US" dirty="0">
            <a:cs typeface="B Nazanin" panose="00000400000000000000" pitchFamily="2" charset="-78"/>
          </a:endParaRPr>
        </a:p>
      </dgm:t>
    </dgm:pt>
    <dgm:pt modelId="{0F3BAFD5-A116-49DA-9449-92774F022B2F}" type="parTrans" cxnId="{B9690CC4-C455-4F97-A4C5-BACE5A4963FA}">
      <dgm:prSet/>
      <dgm:spPr/>
      <dgm:t>
        <a:bodyPr/>
        <a:lstStyle/>
        <a:p>
          <a:endParaRPr lang="en-US"/>
        </a:p>
      </dgm:t>
    </dgm:pt>
    <dgm:pt modelId="{86DCDCEB-A5DA-4870-B655-50894B08750A}" type="sibTrans" cxnId="{B9690CC4-C455-4F97-A4C5-BACE5A4963FA}">
      <dgm:prSet/>
      <dgm:spPr/>
      <dgm:t>
        <a:bodyPr/>
        <a:lstStyle/>
        <a:p>
          <a:endParaRPr lang="en-US"/>
        </a:p>
      </dgm:t>
    </dgm:pt>
    <dgm:pt modelId="{3DEB77A8-D54C-4BBA-8864-A90AA8BE616A}">
      <dgm:prSet/>
      <dgm:spPr/>
      <dgm:t>
        <a:bodyPr/>
        <a:lstStyle/>
        <a:p>
          <a:pPr rtl="1"/>
          <a:r>
            <a:rPr lang="fa-IR" b="0" i="0" dirty="0" smtClean="0">
              <a:cs typeface="B Nazanin" panose="00000400000000000000" pitchFamily="2" charset="-78"/>
            </a:rPr>
            <a:t>1.سیستم لوله فولادی.</a:t>
          </a:r>
          <a:endParaRPr lang="en-US" dirty="0">
            <a:cs typeface="B Nazanin" panose="00000400000000000000" pitchFamily="2" charset="-78"/>
          </a:endParaRPr>
        </a:p>
      </dgm:t>
    </dgm:pt>
    <dgm:pt modelId="{B7398D70-C39B-467A-8644-2B7DDE44088F}" type="parTrans" cxnId="{E534D0D4-A4B7-433A-8518-4E11771004B6}">
      <dgm:prSet/>
      <dgm:spPr/>
      <dgm:t>
        <a:bodyPr/>
        <a:lstStyle/>
        <a:p>
          <a:endParaRPr lang="en-US"/>
        </a:p>
      </dgm:t>
    </dgm:pt>
    <dgm:pt modelId="{FE02A679-DEAF-401C-B708-4CEEA3E93E33}" type="sibTrans" cxnId="{E534D0D4-A4B7-433A-8518-4E11771004B6}">
      <dgm:prSet/>
      <dgm:spPr/>
      <dgm:t>
        <a:bodyPr/>
        <a:lstStyle/>
        <a:p>
          <a:endParaRPr lang="en-US"/>
        </a:p>
      </dgm:t>
    </dgm:pt>
    <dgm:pt modelId="{EF131C61-8A7D-4967-98AB-2AC942E21483}">
      <dgm:prSet/>
      <dgm:spPr/>
      <dgm:t>
        <a:bodyPr/>
        <a:lstStyle/>
        <a:p>
          <a:pPr rtl="1"/>
          <a:r>
            <a:rPr lang="fa-IR" b="0" i="0" dirty="0" smtClean="0">
              <a:cs typeface="B Nazanin" panose="00000400000000000000" pitchFamily="2" charset="-78"/>
            </a:rPr>
            <a:t>2.سیستم لوله ای بتنی.</a:t>
          </a:r>
          <a:endParaRPr lang="en-US" dirty="0">
            <a:cs typeface="B Nazanin" panose="00000400000000000000" pitchFamily="2" charset="-78"/>
          </a:endParaRPr>
        </a:p>
      </dgm:t>
    </dgm:pt>
    <dgm:pt modelId="{DEF4E7EE-0BA1-4728-8E8E-D1AD80A66CBC}" type="parTrans" cxnId="{0F531E79-7514-4837-87C9-DA40D8A0825B}">
      <dgm:prSet/>
      <dgm:spPr/>
      <dgm:t>
        <a:bodyPr/>
        <a:lstStyle/>
        <a:p>
          <a:endParaRPr lang="en-US"/>
        </a:p>
      </dgm:t>
    </dgm:pt>
    <dgm:pt modelId="{2400C16A-F2F2-401B-9BFC-2FB23714C1F0}" type="sibTrans" cxnId="{0F531E79-7514-4837-87C9-DA40D8A0825B}">
      <dgm:prSet/>
      <dgm:spPr/>
      <dgm:t>
        <a:bodyPr/>
        <a:lstStyle/>
        <a:p>
          <a:endParaRPr lang="en-US"/>
        </a:p>
      </dgm:t>
    </dgm:pt>
    <dgm:pt modelId="{07F8E444-A530-4D9B-99B8-2338707230E5}">
      <dgm:prSet/>
      <dgm:spPr/>
      <dgm:t>
        <a:bodyPr/>
        <a:lstStyle/>
        <a:p>
          <a:pPr rtl="1"/>
          <a:r>
            <a:rPr lang="fa-IR" b="0" i="0" dirty="0" smtClean="0">
              <a:cs typeface="B Nazanin" panose="00000400000000000000" pitchFamily="2" charset="-78"/>
            </a:rPr>
            <a:t>3.لوله ی مهاربندی شده.</a:t>
          </a:r>
          <a:endParaRPr lang="en-US" dirty="0">
            <a:cs typeface="B Nazanin" panose="00000400000000000000" pitchFamily="2" charset="-78"/>
          </a:endParaRPr>
        </a:p>
      </dgm:t>
    </dgm:pt>
    <dgm:pt modelId="{E61CED80-40B0-4C69-B020-DA596D77E292}" type="parTrans" cxnId="{16AD2D01-C153-4F96-B68F-2E5BC1382122}">
      <dgm:prSet/>
      <dgm:spPr/>
      <dgm:t>
        <a:bodyPr/>
        <a:lstStyle/>
        <a:p>
          <a:endParaRPr lang="en-US"/>
        </a:p>
      </dgm:t>
    </dgm:pt>
    <dgm:pt modelId="{524E563B-6CE8-4630-B129-ECDECB2330BB}" type="sibTrans" cxnId="{16AD2D01-C153-4F96-B68F-2E5BC1382122}">
      <dgm:prSet/>
      <dgm:spPr/>
      <dgm:t>
        <a:bodyPr/>
        <a:lstStyle/>
        <a:p>
          <a:endParaRPr lang="en-US"/>
        </a:p>
      </dgm:t>
    </dgm:pt>
    <dgm:pt modelId="{2195C4D1-73E1-4D3E-AA2D-00573DFF2892}">
      <dgm:prSet/>
      <dgm:spPr/>
      <dgm:t>
        <a:bodyPr/>
        <a:lstStyle/>
        <a:p>
          <a:pPr rtl="1"/>
          <a:r>
            <a:rPr lang="fa-IR" b="0" i="0" dirty="0" smtClean="0">
              <a:cs typeface="B Nazanin" panose="00000400000000000000" pitchFamily="2" charset="-78"/>
            </a:rPr>
            <a:t>4.لوله ی دسته شده.</a:t>
          </a:r>
          <a:endParaRPr lang="en-US" dirty="0">
            <a:cs typeface="B Nazanin" panose="00000400000000000000" pitchFamily="2" charset="-78"/>
          </a:endParaRPr>
        </a:p>
      </dgm:t>
    </dgm:pt>
    <dgm:pt modelId="{3A7FDB55-4B0C-42FA-B947-EB18E5020493}" type="parTrans" cxnId="{2DB25DA6-47DC-4BAE-A981-483D444C0702}">
      <dgm:prSet/>
      <dgm:spPr/>
      <dgm:t>
        <a:bodyPr/>
        <a:lstStyle/>
        <a:p>
          <a:endParaRPr lang="en-US"/>
        </a:p>
      </dgm:t>
    </dgm:pt>
    <dgm:pt modelId="{3A757994-118A-4F8E-8A8A-2AA3AB1E3430}" type="sibTrans" cxnId="{2DB25DA6-47DC-4BAE-A981-483D444C0702}">
      <dgm:prSet/>
      <dgm:spPr/>
      <dgm:t>
        <a:bodyPr/>
        <a:lstStyle/>
        <a:p>
          <a:endParaRPr lang="en-US"/>
        </a:p>
      </dgm:t>
    </dgm:pt>
    <dgm:pt modelId="{77A3B1FE-72A3-4B02-9B6F-F233D0760BFA}">
      <dgm:prSet/>
      <dgm:spPr/>
      <dgm:t>
        <a:bodyPr/>
        <a:lstStyle/>
        <a:p>
          <a:pPr rtl="1"/>
          <a:r>
            <a:rPr lang="fa-IR" b="0" i="0" dirty="0" smtClean="0">
              <a:cs typeface="B Nazanin" panose="00000400000000000000" pitchFamily="2" charset="-78"/>
            </a:rPr>
            <a:t>5.لوله ی خرپایی بدون ستون های داخلی.</a:t>
          </a:r>
          <a:endParaRPr lang="en-US" dirty="0">
            <a:cs typeface="B Nazanin" panose="00000400000000000000" pitchFamily="2" charset="-78"/>
          </a:endParaRPr>
        </a:p>
      </dgm:t>
    </dgm:pt>
    <dgm:pt modelId="{07A8F960-094D-4C88-9C5D-4741A9F988DE}" type="parTrans" cxnId="{7FE0A28B-7436-44A9-8960-B2B3EFF5E119}">
      <dgm:prSet/>
      <dgm:spPr/>
      <dgm:t>
        <a:bodyPr/>
        <a:lstStyle/>
        <a:p>
          <a:endParaRPr lang="en-US"/>
        </a:p>
      </dgm:t>
    </dgm:pt>
    <dgm:pt modelId="{2B786597-9051-4846-A7CE-5093016FF4B2}" type="sibTrans" cxnId="{7FE0A28B-7436-44A9-8960-B2B3EFF5E119}">
      <dgm:prSet/>
      <dgm:spPr/>
      <dgm:t>
        <a:bodyPr/>
        <a:lstStyle/>
        <a:p>
          <a:endParaRPr lang="en-US"/>
        </a:p>
      </dgm:t>
    </dgm:pt>
    <dgm:pt modelId="{3DA808A1-7CC5-465F-957E-5224234E8F67}" type="pres">
      <dgm:prSet presAssocID="{E19FD787-465B-4D86-945D-00FD2BF2FD8B}" presName="Name0" presStyleCnt="0">
        <dgm:presLayoutVars>
          <dgm:dir/>
          <dgm:animLvl val="lvl"/>
          <dgm:resizeHandles val="exact"/>
        </dgm:presLayoutVars>
      </dgm:prSet>
      <dgm:spPr/>
      <dgm:t>
        <a:bodyPr/>
        <a:lstStyle/>
        <a:p>
          <a:endParaRPr lang="en-US"/>
        </a:p>
      </dgm:t>
    </dgm:pt>
    <dgm:pt modelId="{DC23E45E-FDBA-4553-AAA8-C5C7A4DDD7C0}" type="pres">
      <dgm:prSet presAssocID="{EDA16816-F95C-4AB9-A6E7-92199A94E805}" presName="linNode" presStyleCnt="0"/>
      <dgm:spPr/>
    </dgm:pt>
    <dgm:pt modelId="{DEF26C1B-4FFE-42CB-B591-CB6F0A44217C}" type="pres">
      <dgm:prSet presAssocID="{EDA16816-F95C-4AB9-A6E7-92199A94E805}" presName="parentText" presStyleLbl="node1" presStyleIdx="0" presStyleCnt="6">
        <dgm:presLayoutVars>
          <dgm:chMax val="1"/>
          <dgm:bulletEnabled val="1"/>
        </dgm:presLayoutVars>
      </dgm:prSet>
      <dgm:spPr/>
      <dgm:t>
        <a:bodyPr/>
        <a:lstStyle/>
        <a:p>
          <a:endParaRPr lang="en-US"/>
        </a:p>
      </dgm:t>
    </dgm:pt>
    <dgm:pt modelId="{F0C57738-29E1-4442-9CA5-61D47399A948}" type="pres">
      <dgm:prSet presAssocID="{86DCDCEB-A5DA-4870-B655-50894B08750A}" presName="sp" presStyleCnt="0"/>
      <dgm:spPr/>
    </dgm:pt>
    <dgm:pt modelId="{D1F654C2-4B33-439F-8D02-CC358710F688}" type="pres">
      <dgm:prSet presAssocID="{3DEB77A8-D54C-4BBA-8864-A90AA8BE616A}" presName="linNode" presStyleCnt="0"/>
      <dgm:spPr/>
    </dgm:pt>
    <dgm:pt modelId="{169F4B29-115B-49E2-B5E1-04D7A6EB7954}" type="pres">
      <dgm:prSet presAssocID="{3DEB77A8-D54C-4BBA-8864-A90AA8BE616A}" presName="parentText" presStyleLbl="node1" presStyleIdx="1" presStyleCnt="6">
        <dgm:presLayoutVars>
          <dgm:chMax val="1"/>
          <dgm:bulletEnabled val="1"/>
        </dgm:presLayoutVars>
      </dgm:prSet>
      <dgm:spPr/>
      <dgm:t>
        <a:bodyPr/>
        <a:lstStyle/>
        <a:p>
          <a:endParaRPr lang="en-US"/>
        </a:p>
      </dgm:t>
    </dgm:pt>
    <dgm:pt modelId="{63E83A68-D371-44BF-A43F-0C7D9355CEF1}" type="pres">
      <dgm:prSet presAssocID="{FE02A679-DEAF-401C-B708-4CEEA3E93E33}" presName="sp" presStyleCnt="0"/>
      <dgm:spPr/>
    </dgm:pt>
    <dgm:pt modelId="{A866B9F1-2BA6-4B05-B0C1-8D344A92DD14}" type="pres">
      <dgm:prSet presAssocID="{EF131C61-8A7D-4967-98AB-2AC942E21483}" presName="linNode" presStyleCnt="0"/>
      <dgm:spPr/>
    </dgm:pt>
    <dgm:pt modelId="{A1CF72A2-A6B0-46B1-81A3-6842A334AD87}" type="pres">
      <dgm:prSet presAssocID="{EF131C61-8A7D-4967-98AB-2AC942E21483}" presName="parentText" presStyleLbl="node1" presStyleIdx="2" presStyleCnt="6">
        <dgm:presLayoutVars>
          <dgm:chMax val="1"/>
          <dgm:bulletEnabled val="1"/>
        </dgm:presLayoutVars>
      </dgm:prSet>
      <dgm:spPr/>
      <dgm:t>
        <a:bodyPr/>
        <a:lstStyle/>
        <a:p>
          <a:endParaRPr lang="en-US"/>
        </a:p>
      </dgm:t>
    </dgm:pt>
    <dgm:pt modelId="{53445F41-C090-46F8-8A3A-3A0368A9660D}" type="pres">
      <dgm:prSet presAssocID="{2400C16A-F2F2-401B-9BFC-2FB23714C1F0}" presName="sp" presStyleCnt="0"/>
      <dgm:spPr/>
    </dgm:pt>
    <dgm:pt modelId="{566869DF-2129-44BD-86A8-E48DB88D7196}" type="pres">
      <dgm:prSet presAssocID="{07F8E444-A530-4D9B-99B8-2338707230E5}" presName="linNode" presStyleCnt="0"/>
      <dgm:spPr/>
    </dgm:pt>
    <dgm:pt modelId="{46AB09FE-2CAB-4E1B-B151-3067CE197F45}" type="pres">
      <dgm:prSet presAssocID="{07F8E444-A530-4D9B-99B8-2338707230E5}" presName="parentText" presStyleLbl="node1" presStyleIdx="3" presStyleCnt="6">
        <dgm:presLayoutVars>
          <dgm:chMax val="1"/>
          <dgm:bulletEnabled val="1"/>
        </dgm:presLayoutVars>
      </dgm:prSet>
      <dgm:spPr/>
      <dgm:t>
        <a:bodyPr/>
        <a:lstStyle/>
        <a:p>
          <a:endParaRPr lang="en-US"/>
        </a:p>
      </dgm:t>
    </dgm:pt>
    <dgm:pt modelId="{3D5AF763-3BEF-4C52-B6D0-4D2FC0816465}" type="pres">
      <dgm:prSet presAssocID="{524E563B-6CE8-4630-B129-ECDECB2330BB}" presName="sp" presStyleCnt="0"/>
      <dgm:spPr/>
    </dgm:pt>
    <dgm:pt modelId="{D124717E-4F51-4723-9629-FA4BFABECA41}" type="pres">
      <dgm:prSet presAssocID="{2195C4D1-73E1-4D3E-AA2D-00573DFF2892}" presName="linNode" presStyleCnt="0"/>
      <dgm:spPr/>
    </dgm:pt>
    <dgm:pt modelId="{6C109C1E-0CBB-44C2-B5DD-7781677BE9FA}" type="pres">
      <dgm:prSet presAssocID="{2195C4D1-73E1-4D3E-AA2D-00573DFF2892}" presName="parentText" presStyleLbl="node1" presStyleIdx="4" presStyleCnt="6">
        <dgm:presLayoutVars>
          <dgm:chMax val="1"/>
          <dgm:bulletEnabled val="1"/>
        </dgm:presLayoutVars>
      </dgm:prSet>
      <dgm:spPr/>
      <dgm:t>
        <a:bodyPr/>
        <a:lstStyle/>
        <a:p>
          <a:endParaRPr lang="en-US"/>
        </a:p>
      </dgm:t>
    </dgm:pt>
    <dgm:pt modelId="{BD40F088-09FE-49DF-BF0D-780C2ED53C09}" type="pres">
      <dgm:prSet presAssocID="{3A757994-118A-4F8E-8A8A-2AA3AB1E3430}" presName="sp" presStyleCnt="0"/>
      <dgm:spPr/>
    </dgm:pt>
    <dgm:pt modelId="{E7B98E38-9387-4296-92AC-FB24B796BB01}" type="pres">
      <dgm:prSet presAssocID="{77A3B1FE-72A3-4B02-9B6F-F233D0760BFA}" presName="linNode" presStyleCnt="0"/>
      <dgm:spPr/>
    </dgm:pt>
    <dgm:pt modelId="{0B82466B-C891-4084-9EBE-33EBF26A7CBB}" type="pres">
      <dgm:prSet presAssocID="{77A3B1FE-72A3-4B02-9B6F-F233D0760BFA}" presName="parentText" presStyleLbl="node1" presStyleIdx="5" presStyleCnt="6">
        <dgm:presLayoutVars>
          <dgm:chMax val="1"/>
          <dgm:bulletEnabled val="1"/>
        </dgm:presLayoutVars>
      </dgm:prSet>
      <dgm:spPr/>
      <dgm:t>
        <a:bodyPr/>
        <a:lstStyle/>
        <a:p>
          <a:endParaRPr lang="en-US"/>
        </a:p>
      </dgm:t>
    </dgm:pt>
  </dgm:ptLst>
  <dgm:cxnLst>
    <dgm:cxn modelId="{516CD732-9AD9-43B8-9940-7331B4D0C63C}" type="presOf" srcId="{EDA16816-F95C-4AB9-A6E7-92199A94E805}" destId="{DEF26C1B-4FFE-42CB-B591-CB6F0A44217C}" srcOrd="0" destOrd="0" presId="urn:microsoft.com/office/officeart/2005/8/layout/vList5"/>
    <dgm:cxn modelId="{C0CADAE0-5EC4-4C8A-8B17-1A26317D2201}" type="presOf" srcId="{07F8E444-A530-4D9B-99B8-2338707230E5}" destId="{46AB09FE-2CAB-4E1B-B151-3067CE197F45}" srcOrd="0" destOrd="0" presId="urn:microsoft.com/office/officeart/2005/8/layout/vList5"/>
    <dgm:cxn modelId="{82E60EF6-AB37-4CD0-9110-B7F8A9B826B3}" type="presOf" srcId="{E19FD787-465B-4D86-945D-00FD2BF2FD8B}" destId="{3DA808A1-7CC5-465F-957E-5224234E8F67}" srcOrd="0" destOrd="0" presId="urn:microsoft.com/office/officeart/2005/8/layout/vList5"/>
    <dgm:cxn modelId="{7C52CE0E-2F03-4543-A0D0-E9513CBF6D46}" type="presOf" srcId="{77A3B1FE-72A3-4B02-9B6F-F233D0760BFA}" destId="{0B82466B-C891-4084-9EBE-33EBF26A7CBB}" srcOrd="0" destOrd="0" presId="urn:microsoft.com/office/officeart/2005/8/layout/vList5"/>
    <dgm:cxn modelId="{B9690CC4-C455-4F97-A4C5-BACE5A4963FA}" srcId="{E19FD787-465B-4D86-945D-00FD2BF2FD8B}" destId="{EDA16816-F95C-4AB9-A6E7-92199A94E805}" srcOrd="0" destOrd="0" parTransId="{0F3BAFD5-A116-49DA-9449-92774F022B2F}" sibTransId="{86DCDCEB-A5DA-4870-B655-50894B08750A}"/>
    <dgm:cxn modelId="{0F531E79-7514-4837-87C9-DA40D8A0825B}" srcId="{E19FD787-465B-4D86-945D-00FD2BF2FD8B}" destId="{EF131C61-8A7D-4967-98AB-2AC942E21483}" srcOrd="2" destOrd="0" parTransId="{DEF4E7EE-0BA1-4728-8E8E-D1AD80A66CBC}" sibTransId="{2400C16A-F2F2-401B-9BFC-2FB23714C1F0}"/>
    <dgm:cxn modelId="{E534D0D4-A4B7-433A-8518-4E11771004B6}" srcId="{E19FD787-465B-4D86-945D-00FD2BF2FD8B}" destId="{3DEB77A8-D54C-4BBA-8864-A90AA8BE616A}" srcOrd="1" destOrd="0" parTransId="{B7398D70-C39B-467A-8644-2B7DDE44088F}" sibTransId="{FE02A679-DEAF-401C-B708-4CEEA3E93E33}"/>
    <dgm:cxn modelId="{30B5B123-FC1F-4905-BD57-0D58F93A9357}" type="presOf" srcId="{2195C4D1-73E1-4D3E-AA2D-00573DFF2892}" destId="{6C109C1E-0CBB-44C2-B5DD-7781677BE9FA}" srcOrd="0" destOrd="0" presId="urn:microsoft.com/office/officeart/2005/8/layout/vList5"/>
    <dgm:cxn modelId="{2DB25DA6-47DC-4BAE-A981-483D444C0702}" srcId="{E19FD787-465B-4D86-945D-00FD2BF2FD8B}" destId="{2195C4D1-73E1-4D3E-AA2D-00573DFF2892}" srcOrd="4" destOrd="0" parTransId="{3A7FDB55-4B0C-42FA-B947-EB18E5020493}" sibTransId="{3A757994-118A-4F8E-8A8A-2AA3AB1E3430}"/>
    <dgm:cxn modelId="{84ED6CE3-1DC4-4D1F-8884-25328C075A6B}" type="presOf" srcId="{EF131C61-8A7D-4967-98AB-2AC942E21483}" destId="{A1CF72A2-A6B0-46B1-81A3-6842A334AD87}" srcOrd="0" destOrd="0" presId="urn:microsoft.com/office/officeart/2005/8/layout/vList5"/>
    <dgm:cxn modelId="{7FE0A28B-7436-44A9-8960-B2B3EFF5E119}" srcId="{E19FD787-465B-4D86-945D-00FD2BF2FD8B}" destId="{77A3B1FE-72A3-4B02-9B6F-F233D0760BFA}" srcOrd="5" destOrd="0" parTransId="{07A8F960-094D-4C88-9C5D-4741A9F988DE}" sibTransId="{2B786597-9051-4846-A7CE-5093016FF4B2}"/>
    <dgm:cxn modelId="{16AD2D01-C153-4F96-B68F-2E5BC1382122}" srcId="{E19FD787-465B-4D86-945D-00FD2BF2FD8B}" destId="{07F8E444-A530-4D9B-99B8-2338707230E5}" srcOrd="3" destOrd="0" parTransId="{E61CED80-40B0-4C69-B020-DA596D77E292}" sibTransId="{524E563B-6CE8-4630-B129-ECDECB2330BB}"/>
    <dgm:cxn modelId="{67126E44-E824-4E27-8E58-EB40DC716F98}" type="presOf" srcId="{3DEB77A8-D54C-4BBA-8864-A90AA8BE616A}" destId="{169F4B29-115B-49E2-B5E1-04D7A6EB7954}" srcOrd="0" destOrd="0" presId="urn:microsoft.com/office/officeart/2005/8/layout/vList5"/>
    <dgm:cxn modelId="{C927621B-33B0-41C9-BBFB-C9043B10BA76}" type="presParOf" srcId="{3DA808A1-7CC5-465F-957E-5224234E8F67}" destId="{DC23E45E-FDBA-4553-AAA8-C5C7A4DDD7C0}" srcOrd="0" destOrd="0" presId="urn:microsoft.com/office/officeart/2005/8/layout/vList5"/>
    <dgm:cxn modelId="{7DAA4DCB-00FA-4723-8F20-1951992A4C3D}" type="presParOf" srcId="{DC23E45E-FDBA-4553-AAA8-C5C7A4DDD7C0}" destId="{DEF26C1B-4FFE-42CB-B591-CB6F0A44217C}" srcOrd="0" destOrd="0" presId="urn:microsoft.com/office/officeart/2005/8/layout/vList5"/>
    <dgm:cxn modelId="{3C32AFB4-90A7-422E-8DCC-3366F1EF8DEE}" type="presParOf" srcId="{3DA808A1-7CC5-465F-957E-5224234E8F67}" destId="{F0C57738-29E1-4442-9CA5-61D47399A948}" srcOrd="1" destOrd="0" presId="urn:microsoft.com/office/officeart/2005/8/layout/vList5"/>
    <dgm:cxn modelId="{400B67F5-55FA-4184-A08D-8D8D97C41C2F}" type="presParOf" srcId="{3DA808A1-7CC5-465F-957E-5224234E8F67}" destId="{D1F654C2-4B33-439F-8D02-CC358710F688}" srcOrd="2" destOrd="0" presId="urn:microsoft.com/office/officeart/2005/8/layout/vList5"/>
    <dgm:cxn modelId="{788C2B8B-4FC8-4F30-9FC8-30D4DC286415}" type="presParOf" srcId="{D1F654C2-4B33-439F-8D02-CC358710F688}" destId="{169F4B29-115B-49E2-B5E1-04D7A6EB7954}" srcOrd="0" destOrd="0" presId="urn:microsoft.com/office/officeart/2005/8/layout/vList5"/>
    <dgm:cxn modelId="{CBF9947F-95D2-4806-B0CE-D943D565247C}" type="presParOf" srcId="{3DA808A1-7CC5-465F-957E-5224234E8F67}" destId="{63E83A68-D371-44BF-A43F-0C7D9355CEF1}" srcOrd="3" destOrd="0" presId="urn:microsoft.com/office/officeart/2005/8/layout/vList5"/>
    <dgm:cxn modelId="{C66D5D1E-1C47-4B50-AB04-7E0CDE1BC1B8}" type="presParOf" srcId="{3DA808A1-7CC5-465F-957E-5224234E8F67}" destId="{A866B9F1-2BA6-4B05-B0C1-8D344A92DD14}" srcOrd="4" destOrd="0" presId="urn:microsoft.com/office/officeart/2005/8/layout/vList5"/>
    <dgm:cxn modelId="{7B4430F8-6D94-4B35-90DE-C143C1008D49}" type="presParOf" srcId="{A866B9F1-2BA6-4B05-B0C1-8D344A92DD14}" destId="{A1CF72A2-A6B0-46B1-81A3-6842A334AD87}" srcOrd="0" destOrd="0" presId="urn:microsoft.com/office/officeart/2005/8/layout/vList5"/>
    <dgm:cxn modelId="{07A0C194-80BC-47F3-81E6-39FA35F21668}" type="presParOf" srcId="{3DA808A1-7CC5-465F-957E-5224234E8F67}" destId="{53445F41-C090-46F8-8A3A-3A0368A9660D}" srcOrd="5" destOrd="0" presId="urn:microsoft.com/office/officeart/2005/8/layout/vList5"/>
    <dgm:cxn modelId="{AEE69043-32FD-4717-B3D6-B5E87D4DF6D0}" type="presParOf" srcId="{3DA808A1-7CC5-465F-957E-5224234E8F67}" destId="{566869DF-2129-44BD-86A8-E48DB88D7196}" srcOrd="6" destOrd="0" presId="urn:microsoft.com/office/officeart/2005/8/layout/vList5"/>
    <dgm:cxn modelId="{5DA00366-F9E8-47B5-B67E-2411C1571807}" type="presParOf" srcId="{566869DF-2129-44BD-86A8-E48DB88D7196}" destId="{46AB09FE-2CAB-4E1B-B151-3067CE197F45}" srcOrd="0" destOrd="0" presId="urn:microsoft.com/office/officeart/2005/8/layout/vList5"/>
    <dgm:cxn modelId="{722FB407-75C4-40A0-B0DB-49A1BAC3C673}" type="presParOf" srcId="{3DA808A1-7CC5-465F-957E-5224234E8F67}" destId="{3D5AF763-3BEF-4C52-B6D0-4D2FC0816465}" srcOrd="7" destOrd="0" presId="urn:microsoft.com/office/officeart/2005/8/layout/vList5"/>
    <dgm:cxn modelId="{3598DAA1-E446-4EBC-A048-47D46F1AA4F4}" type="presParOf" srcId="{3DA808A1-7CC5-465F-957E-5224234E8F67}" destId="{D124717E-4F51-4723-9629-FA4BFABECA41}" srcOrd="8" destOrd="0" presId="urn:microsoft.com/office/officeart/2005/8/layout/vList5"/>
    <dgm:cxn modelId="{885198AD-F7AF-48B4-9ED3-CB5358DF1236}" type="presParOf" srcId="{D124717E-4F51-4723-9629-FA4BFABECA41}" destId="{6C109C1E-0CBB-44C2-B5DD-7781677BE9FA}" srcOrd="0" destOrd="0" presId="urn:microsoft.com/office/officeart/2005/8/layout/vList5"/>
    <dgm:cxn modelId="{E1DD75D8-9D97-4847-B093-98351361617B}" type="presParOf" srcId="{3DA808A1-7CC5-465F-957E-5224234E8F67}" destId="{BD40F088-09FE-49DF-BF0D-780C2ED53C09}" srcOrd="9" destOrd="0" presId="urn:microsoft.com/office/officeart/2005/8/layout/vList5"/>
    <dgm:cxn modelId="{9CE02DB0-B362-4EDC-AC4D-ABDA970C19A5}" type="presParOf" srcId="{3DA808A1-7CC5-465F-957E-5224234E8F67}" destId="{E7B98E38-9387-4296-92AC-FB24B796BB01}" srcOrd="10" destOrd="0" presId="urn:microsoft.com/office/officeart/2005/8/layout/vList5"/>
    <dgm:cxn modelId="{EF8EAC5D-F906-457A-9D58-7BE8511F7B65}" type="presParOf" srcId="{E7B98E38-9387-4296-92AC-FB24B796BB01}" destId="{0B82466B-C891-4084-9EBE-33EBF26A7CBB}" srcOrd="0" destOrd="0" presId="urn:microsoft.com/office/officeart/2005/8/layout/vList5"/>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FC43D443-217C-46A1-9B89-06DF30A8E3A2}" type="doc">
      <dgm:prSet loTypeId="urn:microsoft.com/office/officeart/2005/8/layout/hChevron3" loCatId="process" qsTypeId="urn:microsoft.com/office/officeart/2005/8/quickstyle/simple1" qsCatId="simple" csTypeId="urn:microsoft.com/office/officeart/2005/8/colors/accent1_2" csCatId="accent1" phldr="1"/>
      <dgm:spPr/>
      <dgm:t>
        <a:bodyPr/>
        <a:lstStyle/>
        <a:p>
          <a:endParaRPr lang="en-US"/>
        </a:p>
      </dgm:t>
    </dgm:pt>
    <dgm:pt modelId="{3F5E53EC-6A2F-432A-AE42-C8A821CBC021}">
      <dgm:prSet/>
      <dgm:spPr>
        <a:solidFill>
          <a:srgbClr val="FF0000"/>
        </a:solidFill>
      </dgm:spPr>
      <dgm:t>
        <a:bodyPr/>
        <a:lstStyle/>
        <a:p>
          <a:pPr rtl="1"/>
          <a:r>
            <a:rPr lang="fa-IR" b="0" i="0" dirty="0" smtClean="0">
              <a:solidFill>
                <a:schemeClr val="bg1"/>
              </a:solidFill>
              <a:cs typeface="B Nazanin" panose="00000400000000000000" pitchFamily="2" charset="-78"/>
            </a:rPr>
            <a:t>بررسی سطح اول پی و سازه انتقالی</a:t>
          </a:r>
          <a:endParaRPr lang="en-US" dirty="0">
            <a:solidFill>
              <a:schemeClr val="bg1"/>
            </a:solidFill>
            <a:cs typeface="B Nazanin" panose="00000400000000000000" pitchFamily="2" charset="-78"/>
          </a:endParaRPr>
        </a:p>
      </dgm:t>
    </dgm:pt>
    <dgm:pt modelId="{ACAD5E79-97B1-49FC-AD89-0855AA9CA18F}" type="parTrans" cxnId="{F5A275F7-822E-4BCA-9702-2C57FAA8D5FA}">
      <dgm:prSet/>
      <dgm:spPr/>
      <dgm:t>
        <a:bodyPr/>
        <a:lstStyle/>
        <a:p>
          <a:endParaRPr lang="en-US"/>
        </a:p>
      </dgm:t>
    </dgm:pt>
    <dgm:pt modelId="{10958918-10B9-459A-BC49-AD0C5244BB81}" type="sibTrans" cxnId="{F5A275F7-822E-4BCA-9702-2C57FAA8D5FA}">
      <dgm:prSet/>
      <dgm:spPr/>
      <dgm:t>
        <a:bodyPr/>
        <a:lstStyle/>
        <a:p>
          <a:endParaRPr lang="en-US"/>
        </a:p>
      </dgm:t>
    </dgm:pt>
    <dgm:pt modelId="{161E7B9C-2340-459C-86C5-1D94A25F05A6}">
      <dgm:prSet/>
      <dgm:spPr>
        <a:solidFill>
          <a:srgbClr val="FF0000"/>
        </a:solidFill>
      </dgm:spPr>
      <dgm:t>
        <a:bodyPr/>
        <a:lstStyle/>
        <a:p>
          <a:pPr rtl="1"/>
          <a:r>
            <a:rPr lang="fa-IR" b="0" i="0" dirty="0" smtClean="0">
              <a:cs typeface="B Nazanin" panose="00000400000000000000" pitchFamily="2" charset="-78"/>
            </a:rPr>
            <a:t>1- پي گسترده:</a:t>
          </a:r>
          <a:endParaRPr lang="en-US" dirty="0">
            <a:cs typeface="B Nazanin" panose="00000400000000000000" pitchFamily="2" charset="-78"/>
          </a:endParaRPr>
        </a:p>
      </dgm:t>
    </dgm:pt>
    <dgm:pt modelId="{0ABA83CB-711D-4735-9CC6-E72689DF7916}" type="parTrans" cxnId="{7D7BA571-D7AE-464A-AF14-A07D3A0F7307}">
      <dgm:prSet/>
      <dgm:spPr/>
      <dgm:t>
        <a:bodyPr/>
        <a:lstStyle/>
        <a:p>
          <a:endParaRPr lang="en-US"/>
        </a:p>
      </dgm:t>
    </dgm:pt>
    <dgm:pt modelId="{352228C4-4F53-4691-A9F6-33FA2F858A0B}" type="sibTrans" cxnId="{7D7BA571-D7AE-464A-AF14-A07D3A0F7307}">
      <dgm:prSet/>
      <dgm:spPr/>
      <dgm:t>
        <a:bodyPr/>
        <a:lstStyle/>
        <a:p>
          <a:endParaRPr lang="en-US"/>
        </a:p>
      </dgm:t>
    </dgm:pt>
    <dgm:pt modelId="{704E7CE7-B6EA-4C0A-A4BE-BBF82D048E76}">
      <dgm:prSet/>
      <dgm:spPr/>
      <dgm:t>
        <a:bodyPr/>
        <a:lstStyle/>
        <a:p>
          <a:pPr rtl="1"/>
          <a:r>
            <a:rPr lang="fa-IR" b="0" i="0" dirty="0" smtClean="0">
              <a:cs typeface="B Nazanin" panose="00000400000000000000" pitchFamily="2" charset="-78"/>
            </a:rPr>
            <a:t>2- سازه انتقالي:</a:t>
          </a:r>
          <a:endParaRPr lang="en-US" dirty="0">
            <a:cs typeface="B Nazanin" panose="00000400000000000000" pitchFamily="2" charset="-78"/>
          </a:endParaRPr>
        </a:p>
      </dgm:t>
    </dgm:pt>
    <dgm:pt modelId="{60A0744E-3EF2-4B89-81DC-1E730BA70F3D}" type="parTrans" cxnId="{478C62BB-45BD-41A6-9E41-F4CC5844FE6F}">
      <dgm:prSet/>
      <dgm:spPr/>
      <dgm:t>
        <a:bodyPr/>
        <a:lstStyle/>
        <a:p>
          <a:endParaRPr lang="en-US"/>
        </a:p>
      </dgm:t>
    </dgm:pt>
    <dgm:pt modelId="{B5144AC4-2A6F-46AD-A656-372F4DC8310E}" type="sibTrans" cxnId="{478C62BB-45BD-41A6-9E41-F4CC5844FE6F}">
      <dgm:prSet/>
      <dgm:spPr/>
      <dgm:t>
        <a:bodyPr/>
        <a:lstStyle/>
        <a:p>
          <a:endParaRPr lang="en-US"/>
        </a:p>
      </dgm:t>
    </dgm:pt>
    <dgm:pt modelId="{20A8A76C-1320-4CC3-A779-859CCA46EB8E}">
      <dgm:prSet/>
      <dgm:spPr/>
      <dgm:t>
        <a:bodyPr/>
        <a:lstStyle/>
        <a:p>
          <a:pPr rtl="1"/>
          <a:r>
            <a:rPr lang="fa-IR" b="0" i="0" dirty="0" smtClean="0">
              <a:cs typeface="B Nazanin" panose="00000400000000000000" pitchFamily="2" charset="-78"/>
            </a:rPr>
            <a:t>پای برج</a:t>
          </a:r>
          <a:endParaRPr lang="en-US" dirty="0">
            <a:cs typeface="B Nazanin" panose="00000400000000000000" pitchFamily="2" charset="-78"/>
          </a:endParaRPr>
        </a:p>
      </dgm:t>
    </dgm:pt>
    <dgm:pt modelId="{FEFB70A4-C386-41C6-9DE0-0A38C4D0FA9E}" type="parTrans" cxnId="{634F276E-BD80-4575-B1B9-BF8920AEB9BD}">
      <dgm:prSet/>
      <dgm:spPr/>
      <dgm:t>
        <a:bodyPr/>
        <a:lstStyle/>
        <a:p>
          <a:endParaRPr lang="en-US"/>
        </a:p>
      </dgm:t>
    </dgm:pt>
    <dgm:pt modelId="{60157ABE-A24A-4162-927A-720D490F52F2}" type="sibTrans" cxnId="{634F276E-BD80-4575-B1B9-BF8920AEB9BD}">
      <dgm:prSet/>
      <dgm:spPr/>
      <dgm:t>
        <a:bodyPr/>
        <a:lstStyle/>
        <a:p>
          <a:endParaRPr lang="en-US"/>
        </a:p>
      </dgm:t>
    </dgm:pt>
    <dgm:pt modelId="{0DF65028-268E-42FC-BAEA-5FA7CD09DDA9}">
      <dgm:prSet/>
      <dgm:spPr/>
      <dgm:t>
        <a:bodyPr/>
        <a:lstStyle/>
        <a:p>
          <a:pPr rtl="1"/>
          <a:r>
            <a:rPr lang="fa-IR" b="0" i="0" dirty="0" smtClean="0">
              <a:cs typeface="B Nazanin" panose="00000400000000000000" pitchFamily="2" charset="-78"/>
            </a:rPr>
            <a:t>بدنه اصلی برج </a:t>
          </a:r>
          <a:endParaRPr lang="en-US" dirty="0">
            <a:cs typeface="B Nazanin" panose="00000400000000000000" pitchFamily="2" charset="-78"/>
          </a:endParaRPr>
        </a:p>
      </dgm:t>
    </dgm:pt>
    <dgm:pt modelId="{14429618-9749-4CA2-BECD-311DADD68181}" type="parTrans" cxnId="{2AAB608F-C468-42EB-B487-8C9316EC1339}">
      <dgm:prSet/>
      <dgm:spPr/>
      <dgm:t>
        <a:bodyPr/>
        <a:lstStyle/>
        <a:p>
          <a:endParaRPr lang="en-US"/>
        </a:p>
      </dgm:t>
    </dgm:pt>
    <dgm:pt modelId="{9649F5B2-9D41-4633-893A-DEF234136123}" type="sibTrans" cxnId="{2AAB608F-C468-42EB-B487-8C9316EC1339}">
      <dgm:prSet/>
      <dgm:spPr/>
      <dgm:t>
        <a:bodyPr/>
        <a:lstStyle/>
        <a:p>
          <a:endParaRPr lang="en-US"/>
        </a:p>
      </dgm:t>
    </dgm:pt>
    <dgm:pt modelId="{18C689D5-343D-435B-9B4C-293082370D8C}">
      <dgm:prSet/>
      <dgm:spPr/>
      <dgm:t>
        <a:bodyPr/>
        <a:lstStyle/>
        <a:p>
          <a:pPr rtl="1"/>
          <a:r>
            <a:rPr lang="fa-IR" b="0" i="0" dirty="0" smtClean="0">
              <a:cs typeface="B Nazanin" panose="00000400000000000000" pitchFamily="2" charset="-78"/>
            </a:rPr>
            <a:t>بدنه (شفت بتني):</a:t>
          </a:r>
          <a:endParaRPr lang="en-US" dirty="0">
            <a:cs typeface="B Nazanin" panose="00000400000000000000" pitchFamily="2" charset="-78"/>
          </a:endParaRPr>
        </a:p>
      </dgm:t>
    </dgm:pt>
    <dgm:pt modelId="{0F0937DB-BB9A-4680-9537-591B24BE3892}" type="parTrans" cxnId="{4E915C9C-99B3-433D-93A8-6CE74922E3A1}">
      <dgm:prSet/>
      <dgm:spPr/>
      <dgm:t>
        <a:bodyPr/>
        <a:lstStyle/>
        <a:p>
          <a:endParaRPr lang="en-US"/>
        </a:p>
      </dgm:t>
    </dgm:pt>
    <dgm:pt modelId="{FB36FE44-BF1D-4824-B349-F43D9E19FCA4}" type="sibTrans" cxnId="{4E915C9C-99B3-433D-93A8-6CE74922E3A1}">
      <dgm:prSet/>
      <dgm:spPr/>
      <dgm:t>
        <a:bodyPr/>
        <a:lstStyle/>
        <a:p>
          <a:endParaRPr lang="en-US"/>
        </a:p>
      </dgm:t>
    </dgm:pt>
    <dgm:pt modelId="{F68BAD6D-FED0-47B8-9399-C781D8EB58F9}">
      <dgm:prSet/>
      <dgm:spPr/>
      <dgm:t>
        <a:bodyPr/>
        <a:lstStyle/>
        <a:p>
          <a:pPr rtl="1"/>
          <a:r>
            <a:rPr lang="fa-IR" b="0" i="0" dirty="0" smtClean="0">
              <a:cs typeface="B Nazanin" panose="00000400000000000000" pitchFamily="2" charset="-78"/>
            </a:rPr>
            <a:t>سازه راس </a:t>
          </a:r>
          <a:endParaRPr lang="en-US" dirty="0">
            <a:cs typeface="B Nazanin" panose="00000400000000000000" pitchFamily="2" charset="-78"/>
          </a:endParaRPr>
        </a:p>
      </dgm:t>
    </dgm:pt>
    <dgm:pt modelId="{34C08C12-E280-49CB-AF0C-4EDA8888BA38}" type="parTrans" cxnId="{D71BA9E2-D002-4E24-9E88-030B8C08BCAE}">
      <dgm:prSet/>
      <dgm:spPr/>
      <dgm:t>
        <a:bodyPr/>
        <a:lstStyle/>
        <a:p>
          <a:endParaRPr lang="en-US"/>
        </a:p>
      </dgm:t>
    </dgm:pt>
    <dgm:pt modelId="{D149281B-5A8C-430D-95B1-D3F555486051}" type="sibTrans" cxnId="{D71BA9E2-D002-4E24-9E88-030B8C08BCAE}">
      <dgm:prSet/>
      <dgm:spPr/>
      <dgm:t>
        <a:bodyPr/>
        <a:lstStyle/>
        <a:p>
          <a:endParaRPr lang="en-US"/>
        </a:p>
      </dgm:t>
    </dgm:pt>
    <dgm:pt modelId="{A62CAFB8-8305-4F62-937B-6AAA22AABB78}">
      <dgm:prSet/>
      <dgm:spPr/>
      <dgm:t>
        <a:bodyPr/>
        <a:lstStyle/>
        <a:p>
          <a:pPr rtl="1"/>
          <a:r>
            <a:rPr lang="fa-IR" b="0" i="0" dirty="0" smtClean="0">
              <a:cs typeface="B Nazanin" panose="00000400000000000000" pitchFamily="2" charset="-78"/>
            </a:rPr>
            <a:t>دکل آنتن</a:t>
          </a:r>
          <a:endParaRPr lang="en-US" dirty="0">
            <a:cs typeface="B Nazanin" panose="00000400000000000000" pitchFamily="2" charset="-78"/>
          </a:endParaRPr>
        </a:p>
      </dgm:t>
    </dgm:pt>
    <dgm:pt modelId="{B63DFCB9-2C1B-497A-9DAE-5E0AC9BE5DF2}" type="parTrans" cxnId="{3674EED0-B62F-4C3C-8A57-1E69DA3E5B6A}">
      <dgm:prSet/>
      <dgm:spPr/>
      <dgm:t>
        <a:bodyPr/>
        <a:lstStyle/>
        <a:p>
          <a:endParaRPr lang="en-US"/>
        </a:p>
      </dgm:t>
    </dgm:pt>
    <dgm:pt modelId="{93FD6915-01D4-4459-9DF9-F3C6DEB64397}" type="sibTrans" cxnId="{3674EED0-B62F-4C3C-8A57-1E69DA3E5B6A}">
      <dgm:prSet/>
      <dgm:spPr/>
      <dgm:t>
        <a:bodyPr/>
        <a:lstStyle/>
        <a:p>
          <a:endParaRPr lang="en-US"/>
        </a:p>
      </dgm:t>
    </dgm:pt>
    <dgm:pt modelId="{0025D3A9-A641-4B49-AE9C-A08B36BEA5D4}" type="pres">
      <dgm:prSet presAssocID="{FC43D443-217C-46A1-9B89-06DF30A8E3A2}" presName="Name0" presStyleCnt="0">
        <dgm:presLayoutVars>
          <dgm:dir/>
          <dgm:resizeHandles val="exact"/>
        </dgm:presLayoutVars>
      </dgm:prSet>
      <dgm:spPr/>
      <dgm:t>
        <a:bodyPr/>
        <a:lstStyle/>
        <a:p>
          <a:endParaRPr lang="en-US"/>
        </a:p>
      </dgm:t>
    </dgm:pt>
    <dgm:pt modelId="{84A31313-D24A-481B-AF0D-0C53DD735D11}" type="pres">
      <dgm:prSet presAssocID="{3F5E53EC-6A2F-432A-AE42-C8A821CBC021}" presName="parTxOnly" presStyleLbl="node1" presStyleIdx="0" presStyleCnt="8">
        <dgm:presLayoutVars>
          <dgm:bulletEnabled val="1"/>
        </dgm:presLayoutVars>
      </dgm:prSet>
      <dgm:spPr/>
      <dgm:t>
        <a:bodyPr/>
        <a:lstStyle/>
        <a:p>
          <a:endParaRPr lang="en-US"/>
        </a:p>
      </dgm:t>
    </dgm:pt>
    <dgm:pt modelId="{37F44A4A-FE68-4988-86F8-07CD868C101D}" type="pres">
      <dgm:prSet presAssocID="{10958918-10B9-459A-BC49-AD0C5244BB81}" presName="parSpace" presStyleCnt="0"/>
      <dgm:spPr/>
    </dgm:pt>
    <dgm:pt modelId="{F4547A14-FBF9-4CEF-B92A-4DE1133D9AE4}" type="pres">
      <dgm:prSet presAssocID="{161E7B9C-2340-459C-86C5-1D94A25F05A6}" presName="parTxOnly" presStyleLbl="node1" presStyleIdx="1" presStyleCnt="8">
        <dgm:presLayoutVars>
          <dgm:bulletEnabled val="1"/>
        </dgm:presLayoutVars>
      </dgm:prSet>
      <dgm:spPr/>
      <dgm:t>
        <a:bodyPr/>
        <a:lstStyle/>
        <a:p>
          <a:endParaRPr lang="en-US"/>
        </a:p>
      </dgm:t>
    </dgm:pt>
    <dgm:pt modelId="{D7D73EC4-4FD9-4E19-9874-517FA950168D}" type="pres">
      <dgm:prSet presAssocID="{352228C4-4F53-4691-A9F6-33FA2F858A0B}" presName="parSpace" presStyleCnt="0"/>
      <dgm:spPr/>
    </dgm:pt>
    <dgm:pt modelId="{4B596688-6B75-46A8-B375-6DFC763CDBD7}" type="pres">
      <dgm:prSet presAssocID="{704E7CE7-B6EA-4C0A-A4BE-BBF82D048E76}" presName="parTxOnly" presStyleLbl="node1" presStyleIdx="2" presStyleCnt="8">
        <dgm:presLayoutVars>
          <dgm:bulletEnabled val="1"/>
        </dgm:presLayoutVars>
      </dgm:prSet>
      <dgm:spPr/>
      <dgm:t>
        <a:bodyPr/>
        <a:lstStyle/>
        <a:p>
          <a:endParaRPr lang="en-US"/>
        </a:p>
      </dgm:t>
    </dgm:pt>
    <dgm:pt modelId="{E6DA6D66-A314-4EB7-B52E-F7310DA6634C}" type="pres">
      <dgm:prSet presAssocID="{B5144AC4-2A6F-46AD-A656-372F4DC8310E}" presName="parSpace" presStyleCnt="0"/>
      <dgm:spPr/>
    </dgm:pt>
    <dgm:pt modelId="{24E4344E-680F-4B24-9C53-7F5ECB1C3718}" type="pres">
      <dgm:prSet presAssocID="{20A8A76C-1320-4CC3-A779-859CCA46EB8E}" presName="parTxOnly" presStyleLbl="node1" presStyleIdx="3" presStyleCnt="8">
        <dgm:presLayoutVars>
          <dgm:bulletEnabled val="1"/>
        </dgm:presLayoutVars>
      </dgm:prSet>
      <dgm:spPr/>
      <dgm:t>
        <a:bodyPr/>
        <a:lstStyle/>
        <a:p>
          <a:endParaRPr lang="en-US"/>
        </a:p>
      </dgm:t>
    </dgm:pt>
    <dgm:pt modelId="{DB6CAEEB-BB25-4EDF-9F26-ED5A923829E5}" type="pres">
      <dgm:prSet presAssocID="{60157ABE-A24A-4162-927A-720D490F52F2}" presName="parSpace" presStyleCnt="0"/>
      <dgm:spPr/>
    </dgm:pt>
    <dgm:pt modelId="{9354F590-0348-49E4-8009-88901E52DEDB}" type="pres">
      <dgm:prSet presAssocID="{0DF65028-268E-42FC-BAEA-5FA7CD09DDA9}" presName="parTxOnly" presStyleLbl="node1" presStyleIdx="4" presStyleCnt="8">
        <dgm:presLayoutVars>
          <dgm:bulletEnabled val="1"/>
        </dgm:presLayoutVars>
      </dgm:prSet>
      <dgm:spPr/>
      <dgm:t>
        <a:bodyPr/>
        <a:lstStyle/>
        <a:p>
          <a:endParaRPr lang="en-US"/>
        </a:p>
      </dgm:t>
    </dgm:pt>
    <dgm:pt modelId="{D4CF25F0-5301-46C0-8FA1-4C91F21B2A6A}" type="pres">
      <dgm:prSet presAssocID="{9649F5B2-9D41-4633-893A-DEF234136123}" presName="parSpace" presStyleCnt="0"/>
      <dgm:spPr/>
    </dgm:pt>
    <dgm:pt modelId="{5069667A-1F12-435D-A6A5-DFF82C5DC3B7}" type="pres">
      <dgm:prSet presAssocID="{18C689D5-343D-435B-9B4C-293082370D8C}" presName="parTxOnly" presStyleLbl="node1" presStyleIdx="5" presStyleCnt="8">
        <dgm:presLayoutVars>
          <dgm:bulletEnabled val="1"/>
        </dgm:presLayoutVars>
      </dgm:prSet>
      <dgm:spPr/>
      <dgm:t>
        <a:bodyPr/>
        <a:lstStyle/>
        <a:p>
          <a:endParaRPr lang="en-US"/>
        </a:p>
      </dgm:t>
    </dgm:pt>
    <dgm:pt modelId="{F6E269D5-1E7E-4456-8CC9-5FFBAB5C4A23}" type="pres">
      <dgm:prSet presAssocID="{FB36FE44-BF1D-4824-B349-F43D9E19FCA4}" presName="parSpace" presStyleCnt="0"/>
      <dgm:spPr/>
    </dgm:pt>
    <dgm:pt modelId="{B803F796-FB00-458B-9BB1-162028EAE977}" type="pres">
      <dgm:prSet presAssocID="{F68BAD6D-FED0-47B8-9399-C781D8EB58F9}" presName="parTxOnly" presStyleLbl="node1" presStyleIdx="6" presStyleCnt="8">
        <dgm:presLayoutVars>
          <dgm:bulletEnabled val="1"/>
        </dgm:presLayoutVars>
      </dgm:prSet>
      <dgm:spPr/>
      <dgm:t>
        <a:bodyPr/>
        <a:lstStyle/>
        <a:p>
          <a:endParaRPr lang="en-US"/>
        </a:p>
      </dgm:t>
    </dgm:pt>
    <dgm:pt modelId="{0A915CBF-51DC-47F9-8D6C-AFCA770F151F}" type="pres">
      <dgm:prSet presAssocID="{D149281B-5A8C-430D-95B1-D3F555486051}" presName="parSpace" presStyleCnt="0"/>
      <dgm:spPr/>
    </dgm:pt>
    <dgm:pt modelId="{B5624E8A-2C44-4499-9368-34843DDBECD8}" type="pres">
      <dgm:prSet presAssocID="{A62CAFB8-8305-4F62-937B-6AAA22AABB78}" presName="parTxOnly" presStyleLbl="node1" presStyleIdx="7" presStyleCnt="8">
        <dgm:presLayoutVars>
          <dgm:bulletEnabled val="1"/>
        </dgm:presLayoutVars>
      </dgm:prSet>
      <dgm:spPr/>
      <dgm:t>
        <a:bodyPr/>
        <a:lstStyle/>
        <a:p>
          <a:endParaRPr lang="en-US"/>
        </a:p>
      </dgm:t>
    </dgm:pt>
  </dgm:ptLst>
  <dgm:cxnLst>
    <dgm:cxn modelId="{7D7BA571-D7AE-464A-AF14-A07D3A0F7307}" srcId="{FC43D443-217C-46A1-9B89-06DF30A8E3A2}" destId="{161E7B9C-2340-459C-86C5-1D94A25F05A6}" srcOrd="1" destOrd="0" parTransId="{0ABA83CB-711D-4735-9CC6-E72689DF7916}" sibTransId="{352228C4-4F53-4691-A9F6-33FA2F858A0B}"/>
    <dgm:cxn modelId="{4E915C9C-99B3-433D-93A8-6CE74922E3A1}" srcId="{FC43D443-217C-46A1-9B89-06DF30A8E3A2}" destId="{18C689D5-343D-435B-9B4C-293082370D8C}" srcOrd="5" destOrd="0" parTransId="{0F0937DB-BB9A-4680-9537-591B24BE3892}" sibTransId="{FB36FE44-BF1D-4824-B349-F43D9E19FCA4}"/>
    <dgm:cxn modelId="{2FC6638D-6433-48EF-BEB8-64D69CD77FCB}" type="presOf" srcId="{FC43D443-217C-46A1-9B89-06DF30A8E3A2}" destId="{0025D3A9-A641-4B49-AE9C-A08B36BEA5D4}" srcOrd="0" destOrd="0" presId="urn:microsoft.com/office/officeart/2005/8/layout/hChevron3"/>
    <dgm:cxn modelId="{2B95100C-EF89-4363-B9FF-D2E551A347BA}" type="presOf" srcId="{F68BAD6D-FED0-47B8-9399-C781D8EB58F9}" destId="{B803F796-FB00-458B-9BB1-162028EAE977}" srcOrd="0" destOrd="0" presId="urn:microsoft.com/office/officeart/2005/8/layout/hChevron3"/>
    <dgm:cxn modelId="{3674EED0-B62F-4C3C-8A57-1E69DA3E5B6A}" srcId="{FC43D443-217C-46A1-9B89-06DF30A8E3A2}" destId="{A62CAFB8-8305-4F62-937B-6AAA22AABB78}" srcOrd="7" destOrd="0" parTransId="{B63DFCB9-2C1B-497A-9DAE-5E0AC9BE5DF2}" sibTransId="{93FD6915-01D4-4459-9DF9-F3C6DEB64397}"/>
    <dgm:cxn modelId="{500A6D42-536F-483F-B5BF-EA017ED533FA}" type="presOf" srcId="{A62CAFB8-8305-4F62-937B-6AAA22AABB78}" destId="{B5624E8A-2C44-4499-9368-34843DDBECD8}" srcOrd="0" destOrd="0" presId="urn:microsoft.com/office/officeart/2005/8/layout/hChevron3"/>
    <dgm:cxn modelId="{478C62BB-45BD-41A6-9E41-F4CC5844FE6F}" srcId="{FC43D443-217C-46A1-9B89-06DF30A8E3A2}" destId="{704E7CE7-B6EA-4C0A-A4BE-BBF82D048E76}" srcOrd="2" destOrd="0" parTransId="{60A0744E-3EF2-4B89-81DC-1E730BA70F3D}" sibTransId="{B5144AC4-2A6F-46AD-A656-372F4DC8310E}"/>
    <dgm:cxn modelId="{634F276E-BD80-4575-B1B9-BF8920AEB9BD}" srcId="{FC43D443-217C-46A1-9B89-06DF30A8E3A2}" destId="{20A8A76C-1320-4CC3-A779-859CCA46EB8E}" srcOrd="3" destOrd="0" parTransId="{FEFB70A4-C386-41C6-9DE0-0A38C4D0FA9E}" sibTransId="{60157ABE-A24A-4162-927A-720D490F52F2}"/>
    <dgm:cxn modelId="{F5A275F7-822E-4BCA-9702-2C57FAA8D5FA}" srcId="{FC43D443-217C-46A1-9B89-06DF30A8E3A2}" destId="{3F5E53EC-6A2F-432A-AE42-C8A821CBC021}" srcOrd="0" destOrd="0" parTransId="{ACAD5E79-97B1-49FC-AD89-0855AA9CA18F}" sibTransId="{10958918-10B9-459A-BC49-AD0C5244BB81}"/>
    <dgm:cxn modelId="{557D98AF-8F1C-484F-B97D-95D0C7B2FEC5}" type="presOf" srcId="{161E7B9C-2340-459C-86C5-1D94A25F05A6}" destId="{F4547A14-FBF9-4CEF-B92A-4DE1133D9AE4}" srcOrd="0" destOrd="0" presId="urn:microsoft.com/office/officeart/2005/8/layout/hChevron3"/>
    <dgm:cxn modelId="{BEC20567-E7BA-488D-9302-3107CE97A4DF}" type="presOf" srcId="{20A8A76C-1320-4CC3-A779-859CCA46EB8E}" destId="{24E4344E-680F-4B24-9C53-7F5ECB1C3718}" srcOrd="0" destOrd="0" presId="urn:microsoft.com/office/officeart/2005/8/layout/hChevron3"/>
    <dgm:cxn modelId="{D71BA9E2-D002-4E24-9E88-030B8C08BCAE}" srcId="{FC43D443-217C-46A1-9B89-06DF30A8E3A2}" destId="{F68BAD6D-FED0-47B8-9399-C781D8EB58F9}" srcOrd="6" destOrd="0" parTransId="{34C08C12-E280-49CB-AF0C-4EDA8888BA38}" sibTransId="{D149281B-5A8C-430D-95B1-D3F555486051}"/>
    <dgm:cxn modelId="{0B00DB87-3A7A-4A8A-A48C-53F8658AC153}" type="presOf" srcId="{704E7CE7-B6EA-4C0A-A4BE-BBF82D048E76}" destId="{4B596688-6B75-46A8-B375-6DFC763CDBD7}" srcOrd="0" destOrd="0" presId="urn:microsoft.com/office/officeart/2005/8/layout/hChevron3"/>
    <dgm:cxn modelId="{68367370-AC0B-44B0-A27D-E89956FC4073}" type="presOf" srcId="{0DF65028-268E-42FC-BAEA-5FA7CD09DDA9}" destId="{9354F590-0348-49E4-8009-88901E52DEDB}" srcOrd="0" destOrd="0" presId="urn:microsoft.com/office/officeart/2005/8/layout/hChevron3"/>
    <dgm:cxn modelId="{19A2B37B-000D-4348-A9D1-4CC7FF96EA6A}" type="presOf" srcId="{3F5E53EC-6A2F-432A-AE42-C8A821CBC021}" destId="{84A31313-D24A-481B-AF0D-0C53DD735D11}" srcOrd="0" destOrd="0" presId="urn:microsoft.com/office/officeart/2005/8/layout/hChevron3"/>
    <dgm:cxn modelId="{5250A66B-E60D-4B2A-B25E-90031F05D5AA}" type="presOf" srcId="{18C689D5-343D-435B-9B4C-293082370D8C}" destId="{5069667A-1F12-435D-A6A5-DFF82C5DC3B7}" srcOrd="0" destOrd="0" presId="urn:microsoft.com/office/officeart/2005/8/layout/hChevron3"/>
    <dgm:cxn modelId="{2AAB608F-C468-42EB-B487-8C9316EC1339}" srcId="{FC43D443-217C-46A1-9B89-06DF30A8E3A2}" destId="{0DF65028-268E-42FC-BAEA-5FA7CD09DDA9}" srcOrd="4" destOrd="0" parTransId="{14429618-9749-4CA2-BECD-311DADD68181}" sibTransId="{9649F5B2-9D41-4633-893A-DEF234136123}"/>
    <dgm:cxn modelId="{31EE6F2C-8EC0-4D6D-A837-FB494B35480E}" type="presParOf" srcId="{0025D3A9-A641-4B49-AE9C-A08B36BEA5D4}" destId="{84A31313-D24A-481B-AF0D-0C53DD735D11}" srcOrd="0" destOrd="0" presId="urn:microsoft.com/office/officeart/2005/8/layout/hChevron3"/>
    <dgm:cxn modelId="{D28D2BF9-6A71-4D18-8E7A-005245752A08}" type="presParOf" srcId="{0025D3A9-A641-4B49-AE9C-A08B36BEA5D4}" destId="{37F44A4A-FE68-4988-86F8-07CD868C101D}" srcOrd="1" destOrd="0" presId="urn:microsoft.com/office/officeart/2005/8/layout/hChevron3"/>
    <dgm:cxn modelId="{E055A16C-5968-4C08-80FE-D85C59D3303F}" type="presParOf" srcId="{0025D3A9-A641-4B49-AE9C-A08B36BEA5D4}" destId="{F4547A14-FBF9-4CEF-B92A-4DE1133D9AE4}" srcOrd="2" destOrd="0" presId="urn:microsoft.com/office/officeart/2005/8/layout/hChevron3"/>
    <dgm:cxn modelId="{6AC578F1-2C5A-4CC4-B62F-974D1BBF3711}" type="presParOf" srcId="{0025D3A9-A641-4B49-AE9C-A08B36BEA5D4}" destId="{D7D73EC4-4FD9-4E19-9874-517FA950168D}" srcOrd="3" destOrd="0" presId="urn:microsoft.com/office/officeart/2005/8/layout/hChevron3"/>
    <dgm:cxn modelId="{C65F386D-3AB4-4D96-A3C1-9E04B78B2E28}" type="presParOf" srcId="{0025D3A9-A641-4B49-AE9C-A08B36BEA5D4}" destId="{4B596688-6B75-46A8-B375-6DFC763CDBD7}" srcOrd="4" destOrd="0" presId="urn:microsoft.com/office/officeart/2005/8/layout/hChevron3"/>
    <dgm:cxn modelId="{B0155148-ACF4-4E5D-A311-6F999D39B0B5}" type="presParOf" srcId="{0025D3A9-A641-4B49-AE9C-A08B36BEA5D4}" destId="{E6DA6D66-A314-4EB7-B52E-F7310DA6634C}" srcOrd="5" destOrd="0" presId="urn:microsoft.com/office/officeart/2005/8/layout/hChevron3"/>
    <dgm:cxn modelId="{BF2A98AF-5060-4BD8-A98F-54AD7C83F9CB}" type="presParOf" srcId="{0025D3A9-A641-4B49-AE9C-A08B36BEA5D4}" destId="{24E4344E-680F-4B24-9C53-7F5ECB1C3718}" srcOrd="6" destOrd="0" presId="urn:microsoft.com/office/officeart/2005/8/layout/hChevron3"/>
    <dgm:cxn modelId="{F194FA83-BECA-43F9-AE84-A20DFAAA1DE0}" type="presParOf" srcId="{0025D3A9-A641-4B49-AE9C-A08B36BEA5D4}" destId="{DB6CAEEB-BB25-4EDF-9F26-ED5A923829E5}" srcOrd="7" destOrd="0" presId="urn:microsoft.com/office/officeart/2005/8/layout/hChevron3"/>
    <dgm:cxn modelId="{D5D15FFE-3FB9-4D9D-B0A6-C880416924A7}" type="presParOf" srcId="{0025D3A9-A641-4B49-AE9C-A08B36BEA5D4}" destId="{9354F590-0348-49E4-8009-88901E52DEDB}" srcOrd="8" destOrd="0" presId="urn:microsoft.com/office/officeart/2005/8/layout/hChevron3"/>
    <dgm:cxn modelId="{CA580C5D-6561-4080-BFD3-8920BC068AED}" type="presParOf" srcId="{0025D3A9-A641-4B49-AE9C-A08B36BEA5D4}" destId="{D4CF25F0-5301-46C0-8FA1-4C91F21B2A6A}" srcOrd="9" destOrd="0" presId="urn:microsoft.com/office/officeart/2005/8/layout/hChevron3"/>
    <dgm:cxn modelId="{49805B10-F820-4759-839A-66755C42BC99}" type="presParOf" srcId="{0025D3A9-A641-4B49-AE9C-A08B36BEA5D4}" destId="{5069667A-1F12-435D-A6A5-DFF82C5DC3B7}" srcOrd="10" destOrd="0" presId="urn:microsoft.com/office/officeart/2005/8/layout/hChevron3"/>
    <dgm:cxn modelId="{C084E653-E8ED-421B-80E6-B55A96DC50A8}" type="presParOf" srcId="{0025D3A9-A641-4B49-AE9C-A08B36BEA5D4}" destId="{F6E269D5-1E7E-4456-8CC9-5FFBAB5C4A23}" srcOrd="11" destOrd="0" presId="urn:microsoft.com/office/officeart/2005/8/layout/hChevron3"/>
    <dgm:cxn modelId="{57B08D9A-135F-4480-999C-D174095E023B}" type="presParOf" srcId="{0025D3A9-A641-4B49-AE9C-A08B36BEA5D4}" destId="{B803F796-FB00-458B-9BB1-162028EAE977}" srcOrd="12" destOrd="0" presId="urn:microsoft.com/office/officeart/2005/8/layout/hChevron3"/>
    <dgm:cxn modelId="{B4927B48-D246-48C9-BFA5-14E909CB3DE1}" type="presParOf" srcId="{0025D3A9-A641-4B49-AE9C-A08B36BEA5D4}" destId="{0A915CBF-51DC-47F9-8D6C-AFCA770F151F}" srcOrd="13" destOrd="0" presId="urn:microsoft.com/office/officeart/2005/8/layout/hChevron3"/>
    <dgm:cxn modelId="{E9F044FD-F964-42AB-84BB-7D5B5E05E644}" type="presParOf" srcId="{0025D3A9-A641-4B49-AE9C-A08B36BEA5D4}" destId="{B5624E8A-2C44-4499-9368-34843DDBECD8}" srcOrd="14"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5.xml><?xml version="1.0" encoding="utf-8"?>
<dgm:dataModel xmlns:dgm="http://schemas.openxmlformats.org/drawingml/2006/diagram" xmlns:a="http://schemas.openxmlformats.org/drawingml/2006/main">
  <dgm:ptLst>
    <dgm:pt modelId="{FC43D443-217C-46A1-9B89-06DF30A8E3A2}" type="doc">
      <dgm:prSet loTypeId="urn:microsoft.com/office/officeart/2005/8/layout/hChevron3" loCatId="process" qsTypeId="urn:microsoft.com/office/officeart/2005/8/quickstyle/simple1" qsCatId="simple" csTypeId="urn:microsoft.com/office/officeart/2005/8/colors/accent1_2" csCatId="accent1" phldr="1"/>
      <dgm:spPr/>
      <dgm:t>
        <a:bodyPr/>
        <a:lstStyle/>
        <a:p>
          <a:endParaRPr lang="en-US"/>
        </a:p>
      </dgm:t>
    </dgm:pt>
    <dgm:pt modelId="{3F5E53EC-6A2F-432A-AE42-C8A821CBC021}">
      <dgm:prSet/>
      <dgm:spPr>
        <a:solidFill>
          <a:schemeClr val="accent1"/>
        </a:solidFill>
      </dgm:spPr>
      <dgm:t>
        <a:bodyPr/>
        <a:lstStyle/>
        <a:p>
          <a:pPr rtl="1"/>
          <a:r>
            <a:rPr lang="fa-IR" b="0" i="0" dirty="0" smtClean="0">
              <a:solidFill>
                <a:schemeClr val="bg1"/>
              </a:solidFill>
              <a:cs typeface="B Nazanin" panose="00000400000000000000" pitchFamily="2" charset="-78"/>
            </a:rPr>
            <a:t>بررسی سطح اول پی و سازه انتقالی</a:t>
          </a:r>
          <a:endParaRPr lang="en-US" dirty="0">
            <a:solidFill>
              <a:schemeClr val="bg1"/>
            </a:solidFill>
            <a:cs typeface="B Nazanin" panose="00000400000000000000" pitchFamily="2" charset="-78"/>
          </a:endParaRPr>
        </a:p>
      </dgm:t>
    </dgm:pt>
    <dgm:pt modelId="{ACAD5E79-97B1-49FC-AD89-0855AA9CA18F}" type="parTrans" cxnId="{F5A275F7-822E-4BCA-9702-2C57FAA8D5FA}">
      <dgm:prSet/>
      <dgm:spPr/>
      <dgm:t>
        <a:bodyPr/>
        <a:lstStyle/>
        <a:p>
          <a:endParaRPr lang="en-US"/>
        </a:p>
      </dgm:t>
    </dgm:pt>
    <dgm:pt modelId="{10958918-10B9-459A-BC49-AD0C5244BB81}" type="sibTrans" cxnId="{F5A275F7-822E-4BCA-9702-2C57FAA8D5FA}">
      <dgm:prSet/>
      <dgm:spPr/>
      <dgm:t>
        <a:bodyPr/>
        <a:lstStyle/>
        <a:p>
          <a:endParaRPr lang="en-US"/>
        </a:p>
      </dgm:t>
    </dgm:pt>
    <dgm:pt modelId="{161E7B9C-2340-459C-86C5-1D94A25F05A6}">
      <dgm:prSet/>
      <dgm:spPr/>
      <dgm:t>
        <a:bodyPr/>
        <a:lstStyle/>
        <a:p>
          <a:pPr rtl="1"/>
          <a:r>
            <a:rPr lang="fa-IR" b="0" i="0" dirty="0" smtClean="0">
              <a:cs typeface="B Nazanin" panose="00000400000000000000" pitchFamily="2" charset="-78"/>
            </a:rPr>
            <a:t>1- پي گسترده:</a:t>
          </a:r>
          <a:endParaRPr lang="en-US" dirty="0">
            <a:cs typeface="B Nazanin" panose="00000400000000000000" pitchFamily="2" charset="-78"/>
          </a:endParaRPr>
        </a:p>
      </dgm:t>
    </dgm:pt>
    <dgm:pt modelId="{0ABA83CB-711D-4735-9CC6-E72689DF7916}" type="parTrans" cxnId="{7D7BA571-D7AE-464A-AF14-A07D3A0F7307}">
      <dgm:prSet/>
      <dgm:spPr/>
      <dgm:t>
        <a:bodyPr/>
        <a:lstStyle/>
        <a:p>
          <a:endParaRPr lang="en-US"/>
        </a:p>
      </dgm:t>
    </dgm:pt>
    <dgm:pt modelId="{352228C4-4F53-4691-A9F6-33FA2F858A0B}" type="sibTrans" cxnId="{7D7BA571-D7AE-464A-AF14-A07D3A0F7307}">
      <dgm:prSet/>
      <dgm:spPr/>
      <dgm:t>
        <a:bodyPr/>
        <a:lstStyle/>
        <a:p>
          <a:endParaRPr lang="en-US"/>
        </a:p>
      </dgm:t>
    </dgm:pt>
    <dgm:pt modelId="{704E7CE7-B6EA-4C0A-A4BE-BBF82D048E76}">
      <dgm:prSet/>
      <dgm:spPr>
        <a:solidFill>
          <a:srgbClr val="FF0000"/>
        </a:solidFill>
      </dgm:spPr>
      <dgm:t>
        <a:bodyPr/>
        <a:lstStyle/>
        <a:p>
          <a:pPr rtl="1"/>
          <a:r>
            <a:rPr lang="fa-IR" b="0" i="0" dirty="0" smtClean="0">
              <a:cs typeface="B Nazanin" panose="00000400000000000000" pitchFamily="2" charset="-78"/>
            </a:rPr>
            <a:t>2- سازه انتقالي:</a:t>
          </a:r>
          <a:endParaRPr lang="en-US" dirty="0">
            <a:cs typeface="B Nazanin" panose="00000400000000000000" pitchFamily="2" charset="-78"/>
          </a:endParaRPr>
        </a:p>
      </dgm:t>
    </dgm:pt>
    <dgm:pt modelId="{60A0744E-3EF2-4B89-81DC-1E730BA70F3D}" type="parTrans" cxnId="{478C62BB-45BD-41A6-9E41-F4CC5844FE6F}">
      <dgm:prSet/>
      <dgm:spPr/>
      <dgm:t>
        <a:bodyPr/>
        <a:lstStyle/>
        <a:p>
          <a:endParaRPr lang="en-US"/>
        </a:p>
      </dgm:t>
    </dgm:pt>
    <dgm:pt modelId="{B5144AC4-2A6F-46AD-A656-372F4DC8310E}" type="sibTrans" cxnId="{478C62BB-45BD-41A6-9E41-F4CC5844FE6F}">
      <dgm:prSet/>
      <dgm:spPr/>
      <dgm:t>
        <a:bodyPr/>
        <a:lstStyle/>
        <a:p>
          <a:endParaRPr lang="en-US"/>
        </a:p>
      </dgm:t>
    </dgm:pt>
    <dgm:pt modelId="{20A8A76C-1320-4CC3-A779-859CCA46EB8E}">
      <dgm:prSet/>
      <dgm:spPr/>
      <dgm:t>
        <a:bodyPr/>
        <a:lstStyle/>
        <a:p>
          <a:pPr rtl="1"/>
          <a:r>
            <a:rPr lang="fa-IR" b="0" i="0" dirty="0" smtClean="0">
              <a:cs typeface="B Nazanin" panose="00000400000000000000" pitchFamily="2" charset="-78"/>
            </a:rPr>
            <a:t>پای برج</a:t>
          </a:r>
          <a:endParaRPr lang="en-US" dirty="0">
            <a:cs typeface="B Nazanin" panose="00000400000000000000" pitchFamily="2" charset="-78"/>
          </a:endParaRPr>
        </a:p>
      </dgm:t>
    </dgm:pt>
    <dgm:pt modelId="{FEFB70A4-C386-41C6-9DE0-0A38C4D0FA9E}" type="parTrans" cxnId="{634F276E-BD80-4575-B1B9-BF8920AEB9BD}">
      <dgm:prSet/>
      <dgm:spPr/>
      <dgm:t>
        <a:bodyPr/>
        <a:lstStyle/>
        <a:p>
          <a:endParaRPr lang="en-US"/>
        </a:p>
      </dgm:t>
    </dgm:pt>
    <dgm:pt modelId="{60157ABE-A24A-4162-927A-720D490F52F2}" type="sibTrans" cxnId="{634F276E-BD80-4575-B1B9-BF8920AEB9BD}">
      <dgm:prSet/>
      <dgm:spPr/>
      <dgm:t>
        <a:bodyPr/>
        <a:lstStyle/>
        <a:p>
          <a:endParaRPr lang="en-US"/>
        </a:p>
      </dgm:t>
    </dgm:pt>
    <dgm:pt modelId="{0DF65028-268E-42FC-BAEA-5FA7CD09DDA9}">
      <dgm:prSet/>
      <dgm:spPr/>
      <dgm:t>
        <a:bodyPr/>
        <a:lstStyle/>
        <a:p>
          <a:pPr rtl="1"/>
          <a:r>
            <a:rPr lang="fa-IR" b="0" i="0" dirty="0" smtClean="0">
              <a:cs typeface="B Nazanin" panose="00000400000000000000" pitchFamily="2" charset="-78"/>
            </a:rPr>
            <a:t>بدنه اصلی برج </a:t>
          </a:r>
          <a:endParaRPr lang="en-US" dirty="0">
            <a:cs typeface="B Nazanin" panose="00000400000000000000" pitchFamily="2" charset="-78"/>
          </a:endParaRPr>
        </a:p>
      </dgm:t>
    </dgm:pt>
    <dgm:pt modelId="{14429618-9749-4CA2-BECD-311DADD68181}" type="parTrans" cxnId="{2AAB608F-C468-42EB-B487-8C9316EC1339}">
      <dgm:prSet/>
      <dgm:spPr/>
      <dgm:t>
        <a:bodyPr/>
        <a:lstStyle/>
        <a:p>
          <a:endParaRPr lang="en-US"/>
        </a:p>
      </dgm:t>
    </dgm:pt>
    <dgm:pt modelId="{9649F5B2-9D41-4633-893A-DEF234136123}" type="sibTrans" cxnId="{2AAB608F-C468-42EB-B487-8C9316EC1339}">
      <dgm:prSet/>
      <dgm:spPr/>
      <dgm:t>
        <a:bodyPr/>
        <a:lstStyle/>
        <a:p>
          <a:endParaRPr lang="en-US"/>
        </a:p>
      </dgm:t>
    </dgm:pt>
    <dgm:pt modelId="{18C689D5-343D-435B-9B4C-293082370D8C}">
      <dgm:prSet/>
      <dgm:spPr/>
      <dgm:t>
        <a:bodyPr/>
        <a:lstStyle/>
        <a:p>
          <a:pPr rtl="1"/>
          <a:r>
            <a:rPr lang="fa-IR" b="0" i="0" dirty="0" smtClean="0">
              <a:cs typeface="B Nazanin" panose="00000400000000000000" pitchFamily="2" charset="-78"/>
            </a:rPr>
            <a:t>بدنه (شفت بتني):</a:t>
          </a:r>
          <a:endParaRPr lang="en-US" dirty="0">
            <a:cs typeface="B Nazanin" panose="00000400000000000000" pitchFamily="2" charset="-78"/>
          </a:endParaRPr>
        </a:p>
      </dgm:t>
    </dgm:pt>
    <dgm:pt modelId="{0F0937DB-BB9A-4680-9537-591B24BE3892}" type="parTrans" cxnId="{4E915C9C-99B3-433D-93A8-6CE74922E3A1}">
      <dgm:prSet/>
      <dgm:spPr/>
      <dgm:t>
        <a:bodyPr/>
        <a:lstStyle/>
        <a:p>
          <a:endParaRPr lang="en-US"/>
        </a:p>
      </dgm:t>
    </dgm:pt>
    <dgm:pt modelId="{FB36FE44-BF1D-4824-B349-F43D9E19FCA4}" type="sibTrans" cxnId="{4E915C9C-99B3-433D-93A8-6CE74922E3A1}">
      <dgm:prSet/>
      <dgm:spPr/>
      <dgm:t>
        <a:bodyPr/>
        <a:lstStyle/>
        <a:p>
          <a:endParaRPr lang="en-US"/>
        </a:p>
      </dgm:t>
    </dgm:pt>
    <dgm:pt modelId="{F68BAD6D-FED0-47B8-9399-C781D8EB58F9}">
      <dgm:prSet/>
      <dgm:spPr/>
      <dgm:t>
        <a:bodyPr/>
        <a:lstStyle/>
        <a:p>
          <a:pPr rtl="1"/>
          <a:r>
            <a:rPr lang="fa-IR" b="0" i="0" dirty="0" smtClean="0">
              <a:cs typeface="B Nazanin" panose="00000400000000000000" pitchFamily="2" charset="-78"/>
            </a:rPr>
            <a:t>سازه راس </a:t>
          </a:r>
          <a:endParaRPr lang="en-US" dirty="0">
            <a:cs typeface="B Nazanin" panose="00000400000000000000" pitchFamily="2" charset="-78"/>
          </a:endParaRPr>
        </a:p>
      </dgm:t>
    </dgm:pt>
    <dgm:pt modelId="{34C08C12-E280-49CB-AF0C-4EDA8888BA38}" type="parTrans" cxnId="{D71BA9E2-D002-4E24-9E88-030B8C08BCAE}">
      <dgm:prSet/>
      <dgm:spPr/>
      <dgm:t>
        <a:bodyPr/>
        <a:lstStyle/>
        <a:p>
          <a:endParaRPr lang="en-US"/>
        </a:p>
      </dgm:t>
    </dgm:pt>
    <dgm:pt modelId="{D149281B-5A8C-430D-95B1-D3F555486051}" type="sibTrans" cxnId="{D71BA9E2-D002-4E24-9E88-030B8C08BCAE}">
      <dgm:prSet/>
      <dgm:spPr/>
      <dgm:t>
        <a:bodyPr/>
        <a:lstStyle/>
        <a:p>
          <a:endParaRPr lang="en-US"/>
        </a:p>
      </dgm:t>
    </dgm:pt>
    <dgm:pt modelId="{A62CAFB8-8305-4F62-937B-6AAA22AABB78}">
      <dgm:prSet/>
      <dgm:spPr/>
      <dgm:t>
        <a:bodyPr/>
        <a:lstStyle/>
        <a:p>
          <a:pPr rtl="1"/>
          <a:r>
            <a:rPr lang="fa-IR" b="0" i="0" dirty="0" smtClean="0">
              <a:cs typeface="B Nazanin" panose="00000400000000000000" pitchFamily="2" charset="-78"/>
            </a:rPr>
            <a:t>دکل آنتن</a:t>
          </a:r>
          <a:endParaRPr lang="en-US" dirty="0">
            <a:cs typeface="B Nazanin" panose="00000400000000000000" pitchFamily="2" charset="-78"/>
          </a:endParaRPr>
        </a:p>
      </dgm:t>
    </dgm:pt>
    <dgm:pt modelId="{B63DFCB9-2C1B-497A-9DAE-5E0AC9BE5DF2}" type="parTrans" cxnId="{3674EED0-B62F-4C3C-8A57-1E69DA3E5B6A}">
      <dgm:prSet/>
      <dgm:spPr/>
      <dgm:t>
        <a:bodyPr/>
        <a:lstStyle/>
        <a:p>
          <a:endParaRPr lang="en-US"/>
        </a:p>
      </dgm:t>
    </dgm:pt>
    <dgm:pt modelId="{93FD6915-01D4-4459-9DF9-F3C6DEB64397}" type="sibTrans" cxnId="{3674EED0-B62F-4C3C-8A57-1E69DA3E5B6A}">
      <dgm:prSet/>
      <dgm:spPr/>
      <dgm:t>
        <a:bodyPr/>
        <a:lstStyle/>
        <a:p>
          <a:endParaRPr lang="en-US"/>
        </a:p>
      </dgm:t>
    </dgm:pt>
    <dgm:pt modelId="{0025D3A9-A641-4B49-AE9C-A08B36BEA5D4}" type="pres">
      <dgm:prSet presAssocID="{FC43D443-217C-46A1-9B89-06DF30A8E3A2}" presName="Name0" presStyleCnt="0">
        <dgm:presLayoutVars>
          <dgm:dir/>
          <dgm:resizeHandles val="exact"/>
        </dgm:presLayoutVars>
      </dgm:prSet>
      <dgm:spPr/>
      <dgm:t>
        <a:bodyPr/>
        <a:lstStyle/>
        <a:p>
          <a:endParaRPr lang="en-US"/>
        </a:p>
      </dgm:t>
    </dgm:pt>
    <dgm:pt modelId="{84A31313-D24A-481B-AF0D-0C53DD735D11}" type="pres">
      <dgm:prSet presAssocID="{3F5E53EC-6A2F-432A-AE42-C8A821CBC021}" presName="parTxOnly" presStyleLbl="node1" presStyleIdx="0" presStyleCnt="8">
        <dgm:presLayoutVars>
          <dgm:bulletEnabled val="1"/>
        </dgm:presLayoutVars>
      </dgm:prSet>
      <dgm:spPr/>
      <dgm:t>
        <a:bodyPr/>
        <a:lstStyle/>
        <a:p>
          <a:endParaRPr lang="en-US"/>
        </a:p>
      </dgm:t>
    </dgm:pt>
    <dgm:pt modelId="{37F44A4A-FE68-4988-86F8-07CD868C101D}" type="pres">
      <dgm:prSet presAssocID="{10958918-10B9-459A-BC49-AD0C5244BB81}" presName="parSpace" presStyleCnt="0"/>
      <dgm:spPr/>
    </dgm:pt>
    <dgm:pt modelId="{F4547A14-FBF9-4CEF-B92A-4DE1133D9AE4}" type="pres">
      <dgm:prSet presAssocID="{161E7B9C-2340-459C-86C5-1D94A25F05A6}" presName="parTxOnly" presStyleLbl="node1" presStyleIdx="1" presStyleCnt="8">
        <dgm:presLayoutVars>
          <dgm:bulletEnabled val="1"/>
        </dgm:presLayoutVars>
      </dgm:prSet>
      <dgm:spPr/>
      <dgm:t>
        <a:bodyPr/>
        <a:lstStyle/>
        <a:p>
          <a:endParaRPr lang="en-US"/>
        </a:p>
      </dgm:t>
    </dgm:pt>
    <dgm:pt modelId="{D7D73EC4-4FD9-4E19-9874-517FA950168D}" type="pres">
      <dgm:prSet presAssocID="{352228C4-4F53-4691-A9F6-33FA2F858A0B}" presName="parSpace" presStyleCnt="0"/>
      <dgm:spPr/>
    </dgm:pt>
    <dgm:pt modelId="{4B596688-6B75-46A8-B375-6DFC763CDBD7}" type="pres">
      <dgm:prSet presAssocID="{704E7CE7-B6EA-4C0A-A4BE-BBF82D048E76}" presName="parTxOnly" presStyleLbl="node1" presStyleIdx="2" presStyleCnt="8">
        <dgm:presLayoutVars>
          <dgm:bulletEnabled val="1"/>
        </dgm:presLayoutVars>
      </dgm:prSet>
      <dgm:spPr/>
      <dgm:t>
        <a:bodyPr/>
        <a:lstStyle/>
        <a:p>
          <a:endParaRPr lang="en-US"/>
        </a:p>
      </dgm:t>
    </dgm:pt>
    <dgm:pt modelId="{E6DA6D66-A314-4EB7-B52E-F7310DA6634C}" type="pres">
      <dgm:prSet presAssocID="{B5144AC4-2A6F-46AD-A656-372F4DC8310E}" presName="parSpace" presStyleCnt="0"/>
      <dgm:spPr/>
    </dgm:pt>
    <dgm:pt modelId="{24E4344E-680F-4B24-9C53-7F5ECB1C3718}" type="pres">
      <dgm:prSet presAssocID="{20A8A76C-1320-4CC3-A779-859CCA46EB8E}" presName="parTxOnly" presStyleLbl="node1" presStyleIdx="3" presStyleCnt="8">
        <dgm:presLayoutVars>
          <dgm:bulletEnabled val="1"/>
        </dgm:presLayoutVars>
      </dgm:prSet>
      <dgm:spPr/>
      <dgm:t>
        <a:bodyPr/>
        <a:lstStyle/>
        <a:p>
          <a:endParaRPr lang="en-US"/>
        </a:p>
      </dgm:t>
    </dgm:pt>
    <dgm:pt modelId="{DB6CAEEB-BB25-4EDF-9F26-ED5A923829E5}" type="pres">
      <dgm:prSet presAssocID="{60157ABE-A24A-4162-927A-720D490F52F2}" presName="parSpace" presStyleCnt="0"/>
      <dgm:spPr/>
    </dgm:pt>
    <dgm:pt modelId="{9354F590-0348-49E4-8009-88901E52DEDB}" type="pres">
      <dgm:prSet presAssocID="{0DF65028-268E-42FC-BAEA-5FA7CD09DDA9}" presName="parTxOnly" presStyleLbl="node1" presStyleIdx="4" presStyleCnt="8">
        <dgm:presLayoutVars>
          <dgm:bulletEnabled val="1"/>
        </dgm:presLayoutVars>
      </dgm:prSet>
      <dgm:spPr/>
      <dgm:t>
        <a:bodyPr/>
        <a:lstStyle/>
        <a:p>
          <a:endParaRPr lang="en-US"/>
        </a:p>
      </dgm:t>
    </dgm:pt>
    <dgm:pt modelId="{D4CF25F0-5301-46C0-8FA1-4C91F21B2A6A}" type="pres">
      <dgm:prSet presAssocID="{9649F5B2-9D41-4633-893A-DEF234136123}" presName="parSpace" presStyleCnt="0"/>
      <dgm:spPr/>
    </dgm:pt>
    <dgm:pt modelId="{5069667A-1F12-435D-A6A5-DFF82C5DC3B7}" type="pres">
      <dgm:prSet presAssocID="{18C689D5-343D-435B-9B4C-293082370D8C}" presName="parTxOnly" presStyleLbl="node1" presStyleIdx="5" presStyleCnt="8">
        <dgm:presLayoutVars>
          <dgm:bulletEnabled val="1"/>
        </dgm:presLayoutVars>
      </dgm:prSet>
      <dgm:spPr/>
      <dgm:t>
        <a:bodyPr/>
        <a:lstStyle/>
        <a:p>
          <a:endParaRPr lang="en-US"/>
        </a:p>
      </dgm:t>
    </dgm:pt>
    <dgm:pt modelId="{F6E269D5-1E7E-4456-8CC9-5FFBAB5C4A23}" type="pres">
      <dgm:prSet presAssocID="{FB36FE44-BF1D-4824-B349-F43D9E19FCA4}" presName="parSpace" presStyleCnt="0"/>
      <dgm:spPr/>
    </dgm:pt>
    <dgm:pt modelId="{B803F796-FB00-458B-9BB1-162028EAE977}" type="pres">
      <dgm:prSet presAssocID="{F68BAD6D-FED0-47B8-9399-C781D8EB58F9}" presName="parTxOnly" presStyleLbl="node1" presStyleIdx="6" presStyleCnt="8">
        <dgm:presLayoutVars>
          <dgm:bulletEnabled val="1"/>
        </dgm:presLayoutVars>
      </dgm:prSet>
      <dgm:spPr/>
      <dgm:t>
        <a:bodyPr/>
        <a:lstStyle/>
        <a:p>
          <a:endParaRPr lang="en-US"/>
        </a:p>
      </dgm:t>
    </dgm:pt>
    <dgm:pt modelId="{0A915CBF-51DC-47F9-8D6C-AFCA770F151F}" type="pres">
      <dgm:prSet presAssocID="{D149281B-5A8C-430D-95B1-D3F555486051}" presName="parSpace" presStyleCnt="0"/>
      <dgm:spPr/>
    </dgm:pt>
    <dgm:pt modelId="{B5624E8A-2C44-4499-9368-34843DDBECD8}" type="pres">
      <dgm:prSet presAssocID="{A62CAFB8-8305-4F62-937B-6AAA22AABB78}" presName="parTxOnly" presStyleLbl="node1" presStyleIdx="7" presStyleCnt="8">
        <dgm:presLayoutVars>
          <dgm:bulletEnabled val="1"/>
        </dgm:presLayoutVars>
      </dgm:prSet>
      <dgm:spPr/>
      <dgm:t>
        <a:bodyPr/>
        <a:lstStyle/>
        <a:p>
          <a:endParaRPr lang="en-US"/>
        </a:p>
      </dgm:t>
    </dgm:pt>
  </dgm:ptLst>
  <dgm:cxnLst>
    <dgm:cxn modelId="{BF1AD2D6-5790-425F-8D64-0316AC624D9B}" type="presOf" srcId="{161E7B9C-2340-459C-86C5-1D94A25F05A6}" destId="{F4547A14-FBF9-4CEF-B92A-4DE1133D9AE4}" srcOrd="0" destOrd="0" presId="urn:microsoft.com/office/officeart/2005/8/layout/hChevron3"/>
    <dgm:cxn modelId="{B7219023-4F5B-451A-B0D3-ACA38463F7A7}" type="presOf" srcId="{20A8A76C-1320-4CC3-A779-859CCA46EB8E}" destId="{24E4344E-680F-4B24-9C53-7F5ECB1C3718}" srcOrd="0" destOrd="0" presId="urn:microsoft.com/office/officeart/2005/8/layout/hChevron3"/>
    <dgm:cxn modelId="{FA3ED751-0AEE-4DA4-BB0D-C51085E594E0}" type="presOf" srcId="{0DF65028-268E-42FC-BAEA-5FA7CD09DDA9}" destId="{9354F590-0348-49E4-8009-88901E52DEDB}" srcOrd="0" destOrd="0" presId="urn:microsoft.com/office/officeart/2005/8/layout/hChevron3"/>
    <dgm:cxn modelId="{7D7BA571-D7AE-464A-AF14-A07D3A0F7307}" srcId="{FC43D443-217C-46A1-9B89-06DF30A8E3A2}" destId="{161E7B9C-2340-459C-86C5-1D94A25F05A6}" srcOrd="1" destOrd="0" parTransId="{0ABA83CB-711D-4735-9CC6-E72689DF7916}" sibTransId="{352228C4-4F53-4691-A9F6-33FA2F858A0B}"/>
    <dgm:cxn modelId="{E180FB51-637F-46B9-BD9F-2F719E990790}" type="presOf" srcId="{A62CAFB8-8305-4F62-937B-6AAA22AABB78}" destId="{B5624E8A-2C44-4499-9368-34843DDBECD8}" srcOrd="0" destOrd="0" presId="urn:microsoft.com/office/officeart/2005/8/layout/hChevron3"/>
    <dgm:cxn modelId="{4E915C9C-99B3-433D-93A8-6CE74922E3A1}" srcId="{FC43D443-217C-46A1-9B89-06DF30A8E3A2}" destId="{18C689D5-343D-435B-9B4C-293082370D8C}" srcOrd="5" destOrd="0" parTransId="{0F0937DB-BB9A-4680-9537-591B24BE3892}" sibTransId="{FB36FE44-BF1D-4824-B349-F43D9E19FCA4}"/>
    <dgm:cxn modelId="{B790EC55-7A78-493B-9A20-57B3666F8D15}" type="presOf" srcId="{704E7CE7-B6EA-4C0A-A4BE-BBF82D048E76}" destId="{4B596688-6B75-46A8-B375-6DFC763CDBD7}" srcOrd="0" destOrd="0" presId="urn:microsoft.com/office/officeart/2005/8/layout/hChevron3"/>
    <dgm:cxn modelId="{3674EED0-B62F-4C3C-8A57-1E69DA3E5B6A}" srcId="{FC43D443-217C-46A1-9B89-06DF30A8E3A2}" destId="{A62CAFB8-8305-4F62-937B-6AAA22AABB78}" srcOrd="7" destOrd="0" parTransId="{B63DFCB9-2C1B-497A-9DAE-5E0AC9BE5DF2}" sibTransId="{93FD6915-01D4-4459-9DF9-F3C6DEB64397}"/>
    <dgm:cxn modelId="{9AD26EF9-4571-46F9-AA56-82E49A2A1C56}" type="presOf" srcId="{F68BAD6D-FED0-47B8-9399-C781D8EB58F9}" destId="{B803F796-FB00-458B-9BB1-162028EAE977}" srcOrd="0" destOrd="0" presId="urn:microsoft.com/office/officeart/2005/8/layout/hChevron3"/>
    <dgm:cxn modelId="{C588DEA8-6C46-4B77-A849-186BB1ACA694}" type="presOf" srcId="{FC43D443-217C-46A1-9B89-06DF30A8E3A2}" destId="{0025D3A9-A641-4B49-AE9C-A08B36BEA5D4}" srcOrd="0" destOrd="0" presId="urn:microsoft.com/office/officeart/2005/8/layout/hChevron3"/>
    <dgm:cxn modelId="{478C62BB-45BD-41A6-9E41-F4CC5844FE6F}" srcId="{FC43D443-217C-46A1-9B89-06DF30A8E3A2}" destId="{704E7CE7-B6EA-4C0A-A4BE-BBF82D048E76}" srcOrd="2" destOrd="0" parTransId="{60A0744E-3EF2-4B89-81DC-1E730BA70F3D}" sibTransId="{B5144AC4-2A6F-46AD-A656-372F4DC8310E}"/>
    <dgm:cxn modelId="{21E7262E-6E5B-4C6A-8614-F0FEA73ABFD6}" type="presOf" srcId="{3F5E53EC-6A2F-432A-AE42-C8A821CBC021}" destId="{84A31313-D24A-481B-AF0D-0C53DD735D11}" srcOrd="0" destOrd="0" presId="urn:microsoft.com/office/officeart/2005/8/layout/hChevron3"/>
    <dgm:cxn modelId="{634F276E-BD80-4575-B1B9-BF8920AEB9BD}" srcId="{FC43D443-217C-46A1-9B89-06DF30A8E3A2}" destId="{20A8A76C-1320-4CC3-A779-859CCA46EB8E}" srcOrd="3" destOrd="0" parTransId="{FEFB70A4-C386-41C6-9DE0-0A38C4D0FA9E}" sibTransId="{60157ABE-A24A-4162-927A-720D490F52F2}"/>
    <dgm:cxn modelId="{6F8557AC-791D-4A54-81F0-CEACAFC730F9}" type="presOf" srcId="{18C689D5-343D-435B-9B4C-293082370D8C}" destId="{5069667A-1F12-435D-A6A5-DFF82C5DC3B7}" srcOrd="0" destOrd="0" presId="urn:microsoft.com/office/officeart/2005/8/layout/hChevron3"/>
    <dgm:cxn modelId="{F5A275F7-822E-4BCA-9702-2C57FAA8D5FA}" srcId="{FC43D443-217C-46A1-9B89-06DF30A8E3A2}" destId="{3F5E53EC-6A2F-432A-AE42-C8A821CBC021}" srcOrd="0" destOrd="0" parTransId="{ACAD5E79-97B1-49FC-AD89-0855AA9CA18F}" sibTransId="{10958918-10B9-459A-BC49-AD0C5244BB81}"/>
    <dgm:cxn modelId="{D71BA9E2-D002-4E24-9E88-030B8C08BCAE}" srcId="{FC43D443-217C-46A1-9B89-06DF30A8E3A2}" destId="{F68BAD6D-FED0-47B8-9399-C781D8EB58F9}" srcOrd="6" destOrd="0" parTransId="{34C08C12-E280-49CB-AF0C-4EDA8888BA38}" sibTransId="{D149281B-5A8C-430D-95B1-D3F555486051}"/>
    <dgm:cxn modelId="{2AAB608F-C468-42EB-B487-8C9316EC1339}" srcId="{FC43D443-217C-46A1-9B89-06DF30A8E3A2}" destId="{0DF65028-268E-42FC-BAEA-5FA7CD09DDA9}" srcOrd="4" destOrd="0" parTransId="{14429618-9749-4CA2-BECD-311DADD68181}" sibTransId="{9649F5B2-9D41-4633-893A-DEF234136123}"/>
    <dgm:cxn modelId="{816B117A-5C91-4DB9-9E19-122242C0ACD9}" type="presParOf" srcId="{0025D3A9-A641-4B49-AE9C-A08B36BEA5D4}" destId="{84A31313-D24A-481B-AF0D-0C53DD735D11}" srcOrd="0" destOrd="0" presId="urn:microsoft.com/office/officeart/2005/8/layout/hChevron3"/>
    <dgm:cxn modelId="{47802641-66D4-46EE-8F9C-62404EE77189}" type="presParOf" srcId="{0025D3A9-A641-4B49-AE9C-A08B36BEA5D4}" destId="{37F44A4A-FE68-4988-86F8-07CD868C101D}" srcOrd="1" destOrd="0" presId="urn:microsoft.com/office/officeart/2005/8/layout/hChevron3"/>
    <dgm:cxn modelId="{3A59C13C-9AD0-4282-A8FA-2C35C6E4543B}" type="presParOf" srcId="{0025D3A9-A641-4B49-AE9C-A08B36BEA5D4}" destId="{F4547A14-FBF9-4CEF-B92A-4DE1133D9AE4}" srcOrd="2" destOrd="0" presId="urn:microsoft.com/office/officeart/2005/8/layout/hChevron3"/>
    <dgm:cxn modelId="{8BE6349D-8C55-4886-8517-FF494167AD22}" type="presParOf" srcId="{0025D3A9-A641-4B49-AE9C-A08B36BEA5D4}" destId="{D7D73EC4-4FD9-4E19-9874-517FA950168D}" srcOrd="3" destOrd="0" presId="urn:microsoft.com/office/officeart/2005/8/layout/hChevron3"/>
    <dgm:cxn modelId="{E3D34282-7F47-4489-953C-5042671A264A}" type="presParOf" srcId="{0025D3A9-A641-4B49-AE9C-A08B36BEA5D4}" destId="{4B596688-6B75-46A8-B375-6DFC763CDBD7}" srcOrd="4" destOrd="0" presId="urn:microsoft.com/office/officeart/2005/8/layout/hChevron3"/>
    <dgm:cxn modelId="{99B3A329-D4DB-4306-B45B-BB4420331557}" type="presParOf" srcId="{0025D3A9-A641-4B49-AE9C-A08B36BEA5D4}" destId="{E6DA6D66-A314-4EB7-B52E-F7310DA6634C}" srcOrd="5" destOrd="0" presId="urn:microsoft.com/office/officeart/2005/8/layout/hChevron3"/>
    <dgm:cxn modelId="{A72B021B-E67C-48B3-AA23-F8EEF95127D5}" type="presParOf" srcId="{0025D3A9-A641-4B49-AE9C-A08B36BEA5D4}" destId="{24E4344E-680F-4B24-9C53-7F5ECB1C3718}" srcOrd="6" destOrd="0" presId="urn:microsoft.com/office/officeart/2005/8/layout/hChevron3"/>
    <dgm:cxn modelId="{740A33CD-605E-419F-A8D3-82768F260DA2}" type="presParOf" srcId="{0025D3A9-A641-4B49-AE9C-A08B36BEA5D4}" destId="{DB6CAEEB-BB25-4EDF-9F26-ED5A923829E5}" srcOrd="7" destOrd="0" presId="urn:microsoft.com/office/officeart/2005/8/layout/hChevron3"/>
    <dgm:cxn modelId="{C8BDA45E-A474-446D-BD07-0AF9A2941B34}" type="presParOf" srcId="{0025D3A9-A641-4B49-AE9C-A08B36BEA5D4}" destId="{9354F590-0348-49E4-8009-88901E52DEDB}" srcOrd="8" destOrd="0" presId="urn:microsoft.com/office/officeart/2005/8/layout/hChevron3"/>
    <dgm:cxn modelId="{84002B43-9DAB-415D-8C95-6A3ED07344BE}" type="presParOf" srcId="{0025D3A9-A641-4B49-AE9C-A08B36BEA5D4}" destId="{D4CF25F0-5301-46C0-8FA1-4C91F21B2A6A}" srcOrd="9" destOrd="0" presId="urn:microsoft.com/office/officeart/2005/8/layout/hChevron3"/>
    <dgm:cxn modelId="{A0E5865C-0F25-4498-A6A9-DAFCB3697DE4}" type="presParOf" srcId="{0025D3A9-A641-4B49-AE9C-A08B36BEA5D4}" destId="{5069667A-1F12-435D-A6A5-DFF82C5DC3B7}" srcOrd="10" destOrd="0" presId="urn:microsoft.com/office/officeart/2005/8/layout/hChevron3"/>
    <dgm:cxn modelId="{5CD8138F-3C92-4177-8C27-8348F9203BF0}" type="presParOf" srcId="{0025D3A9-A641-4B49-AE9C-A08B36BEA5D4}" destId="{F6E269D5-1E7E-4456-8CC9-5FFBAB5C4A23}" srcOrd="11" destOrd="0" presId="urn:microsoft.com/office/officeart/2005/8/layout/hChevron3"/>
    <dgm:cxn modelId="{F8359908-9C2A-43B4-A66D-982AC08C0287}" type="presParOf" srcId="{0025D3A9-A641-4B49-AE9C-A08B36BEA5D4}" destId="{B803F796-FB00-458B-9BB1-162028EAE977}" srcOrd="12" destOrd="0" presId="urn:microsoft.com/office/officeart/2005/8/layout/hChevron3"/>
    <dgm:cxn modelId="{098CEB5F-B00C-47A8-87FD-7662FF788E88}" type="presParOf" srcId="{0025D3A9-A641-4B49-AE9C-A08B36BEA5D4}" destId="{0A915CBF-51DC-47F9-8D6C-AFCA770F151F}" srcOrd="13" destOrd="0" presId="urn:microsoft.com/office/officeart/2005/8/layout/hChevron3"/>
    <dgm:cxn modelId="{89503F3E-F5A6-4F8B-9D69-55C4D54B9BC9}" type="presParOf" srcId="{0025D3A9-A641-4B49-AE9C-A08B36BEA5D4}" destId="{B5624E8A-2C44-4499-9368-34843DDBECD8}" srcOrd="14" destOrd="0" presId="urn:microsoft.com/office/officeart/2005/8/layout/hChevron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6.xml><?xml version="1.0" encoding="utf-8"?>
<dgm:dataModel xmlns:dgm="http://schemas.openxmlformats.org/drawingml/2006/diagram" xmlns:a="http://schemas.openxmlformats.org/drawingml/2006/main">
  <dgm:ptLst>
    <dgm:pt modelId="{FC43D443-217C-46A1-9B89-06DF30A8E3A2}" type="doc">
      <dgm:prSet loTypeId="urn:microsoft.com/office/officeart/2005/8/layout/hChevron3" loCatId="process" qsTypeId="urn:microsoft.com/office/officeart/2005/8/quickstyle/simple1" qsCatId="simple" csTypeId="urn:microsoft.com/office/officeart/2005/8/colors/accent1_2" csCatId="accent1" phldr="1"/>
      <dgm:spPr/>
      <dgm:t>
        <a:bodyPr/>
        <a:lstStyle/>
        <a:p>
          <a:endParaRPr lang="en-US"/>
        </a:p>
      </dgm:t>
    </dgm:pt>
    <dgm:pt modelId="{3F5E53EC-6A2F-432A-AE42-C8A821CBC021}">
      <dgm:prSet/>
      <dgm:spPr>
        <a:solidFill>
          <a:schemeClr val="accent1"/>
        </a:solidFill>
      </dgm:spPr>
      <dgm:t>
        <a:bodyPr/>
        <a:lstStyle/>
        <a:p>
          <a:pPr rtl="1"/>
          <a:r>
            <a:rPr lang="fa-IR" b="0" i="0" dirty="0" smtClean="0">
              <a:solidFill>
                <a:schemeClr val="bg1"/>
              </a:solidFill>
              <a:cs typeface="B Nazanin" panose="00000400000000000000" pitchFamily="2" charset="-78"/>
            </a:rPr>
            <a:t>بررسی سطح اول پی و سازه انتقالی</a:t>
          </a:r>
          <a:endParaRPr lang="en-US" dirty="0">
            <a:solidFill>
              <a:schemeClr val="bg1"/>
            </a:solidFill>
            <a:cs typeface="B Nazanin" panose="00000400000000000000" pitchFamily="2" charset="-78"/>
          </a:endParaRPr>
        </a:p>
      </dgm:t>
    </dgm:pt>
    <dgm:pt modelId="{ACAD5E79-97B1-49FC-AD89-0855AA9CA18F}" type="parTrans" cxnId="{F5A275F7-822E-4BCA-9702-2C57FAA8D5FA}">
      <dgm:prSet/>
      <dgm:spPr/>
      <dgm:t>
        <a:bodyPr/>
        <a:lstStyle/>
        <a:p>
          <a:endParaRPr lang="en-US"/>
        </a:p>
      </dgm:t>
    </dgm:pt>
    <dgm:pt modelId="{10958918-10B9-459A-BC49-AD0C5244BB81}" type="sibTrans" cxnId="{F5A275F7-822E-4BCA-9702-2C57FAA8D5FA}">
      <dgm:prSet/>
      <dgm:spPr/>
      <dgm:t>
        <a:bodyPr/>
        <a:lstStyle/>
        <a:p>
          <a:endParaRPr lang="en-US"/>
        </a:p>
      </dgm:t>
    </dgm:pt>
    <dgm:pt modelId="{161E7B9C-2340-459C-86C5-1D94A25F05A6}">
      <dgm:prSet/>
      <dgm:spPr/>
      <dgm:t>
        <a:bodyPr/>
        <a:lstStyle/>
        <a:p>
          <a:pPr rtl="1"/>
          <a:r>
            <a:rPr lang="fa-IR" b="0" i="0" dirty="0" smtClean="0">
              <a:cs typeface="B Nazanin" panose="00000400000000000000" pitchFamily="2" charset="-78"/>
            </a:rPr>
            <a:t>1- پي گسترده:</a:t>
          </a:r>
          <a:endParaRPr lang="en-US" dirty="0">
            <a:cs typeface="B Nazanin" panose="00000400000000000000" pitchFamily="2" charset="-78"/>
          </a:endParaRPr>
        </a:p>
      </dgm:t>
    </dgm:pt>
    <dgm:pt modelId="{0ABA83CB-711D-4735-9CC6-E72689DF7916}" type="parTrans" cxnId="{7D7BA571-D7AE-464A-AF14-A07D3A0F7307}">
      <dgm:prSet/>
      <dgm:spPr/>
      <dgm:t>
        <a:bodyPr/>
        <a:lstStyle/>
        <a:p>
          <a:endParaRPr lang="en-US"/>
        </a:p>
      </dgm:t>
    </dgm:pt>
    <dgm:pt modelId="{352228C4-4F53-4691-A9F6-33FA2F858A0B}" type="sibTrans" cxnId="{7D7BA571-D7AE-464A-AF14-A07D3A0F7307}">
      <dgm:prSet/>
      <dgm:spPr/>
      <dgm:t>
        <a:bodyPr/>
        <a:lstStyle/>
        <a:p>
          <a:endParaRPr lang="en-US"/>
        </a:p>
      </dgm:t>
    </dgm:pt>
    <dgm:pt modelId="{704E7CE7-B6EA-4C0A-A4BE-BBF82D048E76}">
      <dgm:prSet/>
      <dgm:spPr>
        <a:solidFill>
          <a:schemeClr val="accent1"/>
        </a:solidFill>
      </dgm:spPr>
      <dgm:t>
        <a:bodyPr/>
        <a:lstStyle/>
        <a:p>
          <a:pPr rtl="1"/>
          <a:r>
            <a:rPr lang="fa-IR" b="0" i="0" dirty="0" smtClean="0">
              <a:cs typeface="B Nazanin" panose="00000400000000000000" pitchFamily="2" charset="-78"/>
            </a:rPr>
            <a:t>2- سازه انتقالي:</a:t>
          </a:r>
          <a:endParaRPr lang="en-US" dirty="0">
            <a:cs typeface="B Nazanin" panose="00000400000000000000" pitchFamily="2" charset="-78"/>
          </a:endParaRPr>
        </a:p>
      </dgm:t>
    </dgm:pt>
    <dgm:pt modelId="{60A0744E-3EF2-4B89-81DC-1E730BA70F3D}" type="parTrans" cxnId="{478C62BB-45BD-41A6-9E41-F4CC5844FE6F}">
      <dgm:prSet/>
      <dgm:spPr/>
      <dgm:t>
        <a:bodyPr/>
        <a:lstStyle/>
        <a:p>
          <a:endParaRPr lang="en-US"/>
        </a:p>
      </dgm:t>
    </dgm:pt>
    <dgm:pt modelId="{B5144AC4-2A6F-46AD-A656-372F4DC8310E}" type="sibTrans" cxnId="{478C62BB-45BD-41A6-9E41-F4CC5844FE6F}">
      <dgm:prSet/>
      <dgm:spPr/>
      <dgm:t>
        <a:bodyPr/>
        <a:lstStyle/>
        <a:p>
          <a:endParaRPr lang="en-US"/>
        </a:p>
      </dgm:t>
    </dgm:pt>
    <dgm:pt modelId="{20A8A76C-1320-4CC3-A779-859CCA46EB8E}">
      <dgm:prSet/>
      <dgm:spPr>
        <a:solidFill>
          <a:srgbClr val="FF0000"/>
        </a:solidFill>
      </dgm:spPr>
      <dgm:t>
        <a:bodyPr/>
        <a:lstStyle/>
        <a:p>
          <a:pPr rtl="1"/>
          <a:r>
            <a:rPr lang="fa-IR" b="0" i="0" dirty="0" smtClean="0">
              <a:cs typeface="B Nazanin" panose="00000400000000000000" pitchFamily="2" charset="-78"/>
            </a:rPr>
            <a:t>پای برج</a:t>
          </a:r>
          <a:endParaRPr lang="en-US" dirty="0">
            <a:cs typeface="B Nazanin" panose="00000400000000000000" pitchFamily="2" charset="-78"/>
          </a:endParaRPr>
        </a:p>
      </dgm:t>
    </dgm:pt>
    <dgm:pt modelId="{FEFB70A4-C386-41C6-9DE0-0A38C4D0FA9E}" type="parTrans" cxnId="{634F276E-BD80-4575-B1B9-BF8920AEB9BD}">
      <dgm:prSet/>
      <dgm:spPr/>
      <dgm:t>
        <a:bodyPr/>
        <a:lstStyle/>
        <a:p>
          <a:endParaRPr lang="en-US"/>
        </a:p>
      </dgm:t>
    </dgm:pt>
    <dgm:pt modelId="{60157ABE-A24A-4162-927A-720D490F52F2}" type="sibTrans" cxnId="{634F276E-BD80-4575-B1B9-BF8920AEB9BD}">
      <dgm:prSet/>
      <dgm:spPr/>
      <dgm:t>
        <a:bodyPr/>
        <a:lstStyle/>
        <a:p>
          <a:endParaRPr lang="en-US"/>
        </a:p>
      </dgm:t>
    </dgm:pt>
    <dgm:pt modelId="{0DF65028-268E-42FC-BAEA-5FA7CD09DDA9}">
      <dgm:prSet/>
      <dgm:spPr/>
      <dgm:t>
        <a:bodyPr/>
        <a:lstStyle/>
        <a:p>
          <a:pPr rtl="1"/>
          <a:r>
            <a:rPr lang="fa-IR" b="0" i="0" dirty="0" smtClean="0">
              <a:cs typeface="B Nazanin" panose="00000400000000000000" pitchFamily="2" charset="-78"/>
            </a:rPr>
            <a:t>بدنه اصلی برج </a:t>
          </a:r>
          <a:endParaRPr lang="en-US" dirty="0">
            <a:cs typeface="B Nazanin" panose="00000400000000000000" pitchFamily="2" charset="-78"/>
          </a:endParaRPr>
        </a:p>
      </dgm:t>
    </dgm:pt>
    <dgm:pt modelId="{14429618-9749-4CA2-BECD-311DADD68181}" type="parTrans" cxnId="{2AAB608F-C468-42EB-B487-8C9316EC1339}">
      <dgm:prSet/>
      <dgm:spPr/>
      <dgm:t>
        <a:bodyPr/>
        <a:lstStyle/>
        <a:p>
          <a:endParaRPr lang="en-US"/>
        </a:p>
      </dgm:t>
    </dgm:pt>
    <dgm:pt modelId="{9649F5B2-9D41-4633-893A-DEF234136123}" type="sibTrans" cxnId="{2AAB608F-C468-42EB-B487-8C9316EC1339}">
      <dgm:prSet/>
      <dgm:spPr/>
      <dgm:t>
        <a:bodyPr/>
        <a:lstStyle/>
        <a:p>
          <a:endParaRPr lang="en-US"/>
        </a:p>
      </dgm:t>
    </dgm:pt>
    <dgm:pt modelId="{18C689D5-343D-435B-9B4C-293082370D8C}">
      <dgm:prSet/>
      <dgm:spPr/>
      <dgm:t>
        <a:bodyPr/>
        <a:lstStyle/>
        <a:p>
          <a:pPr rtl="1"/>
          <a:r>
            <a:rPr lang="fa-IR" b="0" i="0" dirty="0" smtClean="0">
              <a:cs typeface="B Nazanin" panose="00000400000000000000" pitchFamily="2" charset="-78"/>
            </a:rPr>
            <a:t>بدنه (شفت بتني):</a:t>
          </a:r>
          <a:endParaRPr lang="en-US" dirty="0">
            <a:cs typeface="B Nazanin" panose="00000400000000000000" pitchFamily="2" charset="-78"/>
          </a:endParaRPr>
        </a:p>
      </dgm:t>
    </dgm:pt>
    <dgm:pt modelId="{0F0937DB-BB9A-4680-9537-591B24BE3892}" type="parTrans" cxnId="{4E915C9C-99B3-433D-93A8-6CE74922E3A1}">
      <dgm:prSet/>
      <dgm:spPr/>
      <dgm:t>
        <a:bodyPr/>
        <a:lstStyle/>
        <a:p>
          <a:endParaRPr lang="en-US"/>
        </a:p>
      </dgm:t>
    </dgm:pt>
    <dgm:pt modelId="{FB36FE44-BF1D-4824-B349-F43D9E19FCA4}" type="sibTrans" cxnId="{4E915C9C-99B3-433D-93A8-6CE74922E3A1}">
      <dgm:prSet/>
      <dgm:spPr/>
      <dgm:t>
        <a:bodyPr/>
        <a:lstStyle/>
        <a:p>
          <a:endParaRPr lang="en-US"/>
        </a:p>
      </dgm:t>
    </dgm:pt>
    <dgm:pt modelId="{F68BAD6D-FED0-47B8-9399-C781D8EB58F9}">
      <dgm:prSet/>
      <dgm:spPr/>
      <dgm:t>
        <a:bodyPr/>
        <a:lstStyle/>
        <a:p>
          <a:pPr rtl="1"/>
          <a:r>
            <a:rPr lang="fa-IR" b="0" i="0" dirty="0" smtClean="0">
              <a:cs typeface="B Nazanin" panose="00000400000000000000" pitchFamily="2" charset="-78"/>
            </a:rPr>
            <a:t>سازه راس </a:t>
          </a:r>
          <a:endParaRPr lang="en-US" dirty="0">
            <a:cs typeface="B Nazanin" panose="00000400000000000000" pitchFamily="2" charset="-78"/>
          </a:endParaRPr>
        </a:p>
      </dgm:t>
    </dgm:pt>
    <dgm:pt modelId="{34C08C12-E280-49CB-AF0C-4EDA8888BA38}" type="parTrans" cxnId="{D71BA9E2-D002-4E24-9E88-030B8C08BCAE}">
      <dgm:prSet/>
      <dgm:spPr/>
      <dgm:t>
        <a:bodyPr/>
        <a:lstStyle/>
        <a:p>
          <a:endParaRPr lang="en-US"/>
        </a:p>
      </dgm:t>
    </dgm:pt>
    <dgm:pt modelId="{D149281B-5A8C-430D-95B1-D3F555486051}" type="sibTrans" cxnId="{D71BA9E2-D002-4E24-9E88-030B8C08BCAE}">
      <dgm:prSet/>
      <dgm:spPr/>
      <dgm:t>
        <a:bodyPr/>
        <a:lstStyle/>
        <a:p>
          <a:endParaRPr lang="en-US"/>
        </a:p>
      </dgm:t>
    </dgm:pt>
    <dgm:pt modelId="{A62CAFB8-8305-4F62-937B-6AAA22AABB78}">
      <dgm:prSet/>
      <dgm:spPr/>
      <dgm:t>
        <a:bodyPr/>
        <a:lstStyle/>
        <a:p>
          <a:pPr rtl="1"/>
          <a:r>
            <a:rPr lang="fa-IR" b="0" i="0" dirty="0" smtClean="0">
              <a:cs typeface="B Nazanin" panose="00000400000000000000" pitchFamily="2" charset="-78"/>
            </a:rPr>
            <a:t>دکل آنتن</a:t>
          </a:r>
          <a:endParaRPr lang="en-US" dirty="0">
            <a:cs typeface="B Nazanin" panose="00000400000000000000" pitchFamily="2" charset="-78"/>
          </a:endParaRPr>
        </a:p>
      </dgm:t>
    </dgm:pt>
    <dgm:pt modelId="{B63DFCB9-2C1B-497A-9DAE-5E0AC9BE5DF2}" type="parTrans" cxnId="{3674EED0-B62F-4C3C-8A57-1E69DA3E5B6A}">
      <dgm:prSet/>
      <dgm:spPr/>
      <dgm:t>
        <a:bodyPr/>
        <a:lstStyle/>
        <a:p>
          <a:endParaRPr lang="en-US"/>
        </a:p>
      </dgm:t>
    </dgm:pt>
    <dgm:pt modelId="{93FD6915-01D4-4459-9DF9-F3C6DEB64397}" type="sibTrans" cxnId="{3674EED0-B62F-4C3C-8A57-1E69DA3E5B6A}">
      <dgm:prSet/>
      <dgm:spPr/>
      <dgm:t>
        <a:bodyPr/>
        <a:lstStyle/>
        <a:p>
          <a:endParaRPr lang="en-US"/>
        </a:p>
      </dgm:t>
    </dgm:pt>
    <dgm:pt modelId="{0025D3A9-A641-4B49-AE9C-A08B36BEA5D4}" type="pres">
      <dgm:prSet presAssocID="{FC43D443-217C-46A1-9B89-06DF30A8E3A2}" presName="Name0" presStyleCnt="0">
        <dgm:presLayoutVars>
          <dgm:dir/>
          <dgm:resizeHandles val="exact"/>
        </dgm:presLayoutVars>
      </dgm:prSet>
      <dgm:spPr/>
      <dgm:t>
        <a:bodyPr/>
        <a:lstStyle/>
        <a:p>
          <a:endParaRPr lang="en-US"/>
        </a:p>
      </dgm:t>
    </dgm:pt>
    <dgm:pt modelId="{84A31313-D24A-481B-AF0D-0C53DD735D11}" type="pres">
      <dgm:prSet presAssocID="{3F5E53EC-6A2F-432A-AE42-C8A821CBC021}" presName="parTxOnly" presStyleLbl="node1" presStyleIdx="0" presStyleCnt="8">
        <dgm:presLayoutVars>
          <dgm:bulletEnabled val="1"/>
        </dgm:presLayoutVars>
      </dgm:prSet>
      <dgm:spPr/>
      <dgm:t>
        <a:bodyPr/>
        <a:lstStyle/>
        <a:p>
          <a:endParaRPr lang="en-US"/>
        </a:p>
      </dgm:t>
    </dgm:pt>
    <dgm:pt modelId="{37F44A4A-FE68-4988-86F8-07CD868C101D}" type="pres">
      <dgm:prSet presAssocID="{10958918-10B9-459A-BC49-AD0C5244BB81}" presName="parSpace" presStyleCnt="0"/>
      <dgm:spPr/>
    </dgm:pt>
    <dgm:pt modelId="{F4547A14-FBF9-4CEF-B92A-4DE1133D9AE4}" type="pres">
      <dgm:prSet presAssocID="{161E7B9C-2340-459C-86C5-1D94A25F05A6}" presName="parTxOnly" presStyleLbl="node1" presStyleIdx="1" presStyleCnt="8">
        <dgm:presLayoutVars>
          <dgm:bulletEnabled val="1"/>
        </dgm:presLayoutVars>
      </dgm:prSet>
      <dgm:spPr/>
      <dgm:t>
        <a:bodyPr/>
        <a:lstStyle/>
        <a:p>
          <a:endParaRPr lang="en-US"/>
        </a:p>
      </dgm:t>
    </dgm:pt>
    <dgm:pt modelId="{D7D73EC4-4FD9-4E19-9874-517FA950168D}" type="pres">
      <dgm:prSet presAssocID="{352228C4-4F53-4691-A9F6-33FA2F858A0B}" presName="parSpace" presStyleCnt="0"/>
      <dgm:spPr/>
    </dgm:pt>
    <dgm:pt modelId="{4B596688-6B75-46A8-B375-6DFC763CDBD7}" type="pres">
      <dgm:prSet presAssocID="{704E7CE7-B6EA-4C0A-A4BE-BBF82D048E76}" presName="parTxOnly" presStyleLbl="node1" presStyleIdx="2" presStyleCnt="8">
        <dgm:presLayoutVars>
          <dgm:bulletEnabled val="1"/>
        </dgm:presLayoutVars>
      </dgm:prSet>
      <dgm:spPr/>
      <dgm:t>
        <a:bodyPr/>
        <a:lstStyle/>
        <a:p>
          <a:endParaRPr lang="en-US"/>
        </a:p>
      </dgm:t>
    </dgm:pt>
    <dgm:pt modelId="{E6DA6D66-A314-4EB7-B52E-F7310DA6634C}" type="pres">
      <dgm:prSet presAssocID="{B5144AC4-2A6F-46AD-A656-372F4DC8310E}" presName="parSpace" presStyleCnt="0"/>
      <dgm:spPr/>
    </dgm:pt>
    <dgm:pt modelId="{24E4344E-680F-4B24-9C53-7F5ECB1C3718}" type="pres">
      <dgm:prSet presAssocID="{20A8A76C-1320-4CC3-A779-859CCA46EB8E}" presName="parTxOnly" presStyleLbl="node1" presStyleIdx="3" presStyleCnt="8">
        <dgm:presLayoutVars>
          <dgm:bulletEnabled val="1"/>
        </dgm:presLayoutVars>
      </dgm:prSet>
      <dgm:spPr/>
      <dgm:t>
        <a:bodyPr/>
        <a:lstStyle/>
        <a:p>
          <a:endParaRPr lang="en-US"/>
        </a:p>
      </dgm:t>
    </dgm:pt>
    <dgm:pt modelId="{DB6CAEEB-BB25-4EDF-9F26-ED5A923829E5}" type="pres">
      <dgm:prSet presAssocID="{60157ABE-A24A-4162-927A-720D490F52F2}" presName="parSpace" presStyleCnt="0"/>
      <dgm:spPr/>
    </dgm:pt>
    <dgm:pt modelId="{9354F590-0348-49E4-8009-88901E52DEDB}" type="pres">
      <dgm:prSet presAssocID="{0DF65028-268E-42FC-BAEA-5FA7CD09DDA9}" presName="parTxOnly" presStyleLbl="node1" presStyleIdx="4" presStyleCnt="8">
        <dgm:presLayoutVars>
          <dgm:bulletEnabled val="1"/>
        </dgm:presLayoutVars>
      </dgm:prSet>
      <dgm:spPr/>
      <dgm:t>
        <a:bodyPr/>
        <a:lstStyle/>
        <a:p>
          <a:endParaRPr lang="en-US"/>
        </a:p>
      </dgm:t>
    </dgm:pt>
    <dgm:pt modelId="{D4CF25F0-5301-46C0-8FA1-4C91F21B2A6A}" type="pres">
      <dgm:prSet presAssocID="{9649F5B2-9D41-4633-893A-DEF234136123}" presName="parSpace" presStyleCnt="0"/>
      <dgm:spPr/>
    </dgm:pt>
    <dgm:pt modelId="{5069667A-1F12-435D-A6A5-DFF82C5DC3B7}" type="pres">
      <dgm:prSet presAssocID="{18C689D5-343D-435B-9B4C-293082370D8C}" presName="parTxOnly" presStyleLbl="node1" presStyleIdx="5" presStyleCnt="8">
        <dgm:presLayoutVars>
          <dgm:bulletEnabled val="1"/>
        </dgm:presLayoutVars>
      </dgm:prSet>
      <dgm:spPr/>
      <dgm:t>
        <a:bodyPr/>
        <a:lstStyle/>
        <a:p>
          <a:endParaRPr lang="en-US"/>
        </a:p>
      </dgm:t>
    </dgm:pt>
    <dgm:pt modelId="{F6E269D5-1E7E-4456-8CC9-5FFBAB5C4A23}" type="pres">
      <dgm:prSet presAssocID="{FB36FE44-BF1D-4824-B349-F43D9E19FCA4}" presName="parSpace" presStyleCnt="0"/>
      <dgm:spPr/>
    </dgm:pt>
    <dgm:pt modelId="{B803F796-FB00-458B-9BB1-162028EAE977}" type="pres">
      <dgm:prSet presAssocID="{F68BAD6D-FED0-47B8-9399-C781D8EB58F9}" presName="parTxOnly" presStyleLbl="node1" presStyleIdx="6" presStyleCnt="8">
        <dgm:presLayoutVars>
          <dgm:bulletEnabled val="1"/>
        </dgm:presLayoutVars>
      </dgm:prSet>
      <dgm:spPr/>
      <dgm:t>
        <a:bodyPr/>
        <a:lstStyle/>
        <a:p>
          <a:endParaRPr lang="en-US"/>
        </a:p>
      </dgm:t>
    </dgm:pt>
    <dgm:pt modelId="{0A915CBF-51DC-47F9-8D6C-AFCA770F151F}" type="pres">
      <dgm:prSet presAssocID="{D149281B-5A8C-430D-95B1-D3F555486051}" presName="parSpace" presStyleCnt="0"/>
      <dgm:spPr/>
    </dgm:pt>
    <dgm:pt modelId="{B5624E8A-2C44-4499-9368-34843DDBECD8}" type="pres">
      <dgm:prSet presAssocID="{A62CAFB8-8305-4F62-937B-6AAA22AABB78}" presName="parTxOnly" presStyleLbl="node1" presStyleIdx="7" presStyleCnt="8">
        <dgm:presLayoutVars>
          <dgm:bulletEnabled val="1"/>
        </dgm:presLayoutVars>
      </dgm:prSet>
      <dgm:spPr/>
      <dgm:t>
        <a:bodyPr/>
        <a:lstStyle/>
        <a:p>
          <a:endParaRPr lang="en-US"/>
        </a:p>
      </dgm:t>
    </dgm:pt>
  </dgm:ptLst>
  <dgm:cxnLst>
    <dgm:cxn modelId="{7D7BA571-D7AE-464A-AF14-A07D3A0F7307}" srcId="{FC43D443-217C-46A1-9B89-06DF30A8E3A2}" destId="{161E7B9C-2340-459C-86C5-1D94A25F05A6}" srcOrd="1" destOrd="0" parTransId="{0ABA83CB-711D-4735-9CC6-E72689DF7916}" sibTransId="{352228C4-4F53-4691-A9F6-33FA2F858A0B}"/>
    <dgm:cxn modelId="{163C755B-A39B-4D0A-BF1D-59682D75D6EE}" type="presOf" srcId="{161E7B9C-2340-459C-86C5-1D94A25F05A6}" destId="{F4547A14-FBF9-4CEF-B92A-4DE1133D9AE4}" srcOrd="0" destOrd="0" presId="urn:microsoft.com/office/officeart/2005/8/layout/hChevron3"/>
    <dgm:cxn modelId="{934B579B-AF0D-4081-A6CB-BD1487EE32BA}" type="presOf" srcId="{704E7CE7-B6EA-4C0A-A4BE-BBF82D048E76}" destId="{4B596688-6B75-46A8-B375-6DFC763CDBD7}" srcOrd="0" destOrd="0" presId="urn:microsoft.com/office/officeart/2005/8/layout/hChevron3"/>
    <dgm:cxn modelId="{4E915C9C-99B3-433D-93A8-6CE74922E3A1}" srcId="{FC43D443-217C-46A1-9B89-06DF30A8E3A2}" destId="{18C689D5-343D-435B-9B4C-293082370D8C}" srcOrd="5" destOrd="0" parTransId="{0F0937DB-BB9A-4680-9537-591B24BE3892}" sibTransId="{FB36FE44-BF1D-4824-B349-F43D9E19FCA4}"/>
    <dgm:cxn modelId="{5B9EAEF8-2AEC-4DF0-BCFD-1F4C29C5F036}" type="presOf" srcId="{20A8A76C-1320-4CC3-A779-859CCA46EB8E}" destId="{24E4344E-680F-4B24-9C53-7F5ECB1C3718}" srcOrd="0" destOrd="0" presId="urn:microsoft.com/office/officeart/2005/8/layout/hChevron3"/>
    <dgm:cxn modelId="{B7099FAE-6FB4-4B27-BE0B-581B50073103}" type="presOf" srcId="{18C689D5-343D-435B-9B4C-293082370D8C}" destId="{5069667A-1F12-435D-A6A5-DFF82C5DC3B7}" srcOrd="0" destOrd="0" presId="urn:microsoft.com/office/officeart/2005/8/layout/hChevron3"/>
    <dgm:cxn modelId="{C2EE5F7A-45E8-499C-9A35-D32A2182148C}" type="presOf" srcId="{0DF65028-268E-42FC-BAEA-5FA7CD09DDA9}" destId="{9354F590-0348-49E4-8009-88901E52DEDB}" srcOrd="0" destOrd="0" presId="urn:microsoft.com/office/officeart/2005/8/layout/hChevron3"/>
    <dgm:cxn modelId="{3674EED0-B62F-4C3C-8A57-1E69DA3E5B6A}" srcId="{FC43D443-217C-46A1-9B89-06DF30A8E3A2}" destId="{A62CAFB8-8305-4F62-937B-6AAA22AABB78}" srcOrd="7" destOrd="0" parTransId="{B63DFCB9-2C1B-497A-9DAE-5E0AC9BE5DF2}" sibTransId="{93FD6915-01D4-4459-9DF9-F3C6DEB64397}"/>
    <dgm:cxn modelId="{F2CB2C74-E2D4-4C7C-BB32-0750269C621F}" type="presOf" srcId="{A62CAFB8-8305-4F62-937B-6AAA22AABB78}" destId="{B5624E8A-2C44-4499-9368-34843DDBECD8}" srcOrd="0" destOrd="0" presId="urn:microsoft.com/office/officeart/2005/8/layout/hChevron3"/>
    <dgm:cxn modelId="{478C62BB-45BD-41A6-9E41-F4CC5844FE6F}" srcId="{FC43D443-217C-46A1-9B89-06DF30A8E3A2}" destId="{704E7CE7-B6EA-4C0A-A4BE-BBF82D048E76}" srcOrd="2" destOrd="0" parTransId="{60A0744E-3EF2-4B89-81DC-1E730BA70F3D}" sibTransId="{B5144AC4-2A6F-46AD-A656-372F4DC8310E}"/>
    <dgm:cxn modelId="{ABEA5D01-600C-43D8-A1E4-85B9B4654D8A}" type="presOf" srcId="{FC43D443-217C-46A1-9B89-06DF30A8E3A2}" destId="{0025D3A9-A641-4B49-AE9C-A08B36BEA5D4}" srcOrd="0" destOrd="0" presId="urn:microsoft.com/office/officeart/2005/8/layout/hChevron3"/>
    <dgm:cxn modelId="{634F276E-BD80-4575-B1B9-BF8920AEB9BD}" srcId="{FC43D443-217C-46A1-9B89-06DF30A8E3A2}" destId="{20A8A76C-1320-4CC3-A779-859CCA46EB8E}" srcOrd="3" destOrd="0" parTransId="{FEFB70A4-C386-41C6-9DE0-0A38C4D0FA9E}" sibTransId="{60157ABE-A24A-4162-927A-720D490F52F2}"/>
    <dgm:cxn modelId="{F5A275F7-822E-4BCA-9702-2C57FAA8D5FA}" srcId="{FC43D443-217C-46A1-9B89-06DF30A8E3A2}" destId="{3F5E53EC-6A2F-432A-AE42-C8A821CBC021}" srcOrd="0" destOrd="0" parTransId="{ACAD5E79-97B1-49FC-AD89-0855AA9CA18F}" sibTransId="{10958918-10B9-459A-BC49-AD0C5244BB81}"/>
    <dgm:cxn modelId="{9F9A621B-3EAF-402F-B49A-3A13C7EBB24A}" type="presOf" srcId="{F68BAD6D-FED0-47B8-9399-C781D8EB58F9}" destId="{B803F796-FB00-458B-9BB1-162028EAE977}" srcOrd="0" destOrd="0" presId="urn:microsoft.com/office/officeart/2005/8/layout/hChevron3"/>
    <dgm:cxn modelId="{D71BA9E2-D002-4E24-9E88-030B8C08BCAE}" srcId="{FC43D443-217C-46A1-9B89-06DF30A8E3A2}" destId="{F68BAD6D-FED0-47B8-9399-C781D8EB58F9}" srcOrd="6" destOrd="0" parTransId="{34C08C12-E280-49CB-AF0C-4EDA8888BA38}" sibTransId="{D149281B-5A8C-430D-95B1-D3F555486051}"/>
    <dgm:cxn modelId="{EC80068A-4CD0-4738-B647-8B803BE9E006}" type="presOf" srcId="{3F5E53EC-6A2F-432A-AE42-C8A821CBC021}" destId="{84A31313-D24A-481B-AF0D-0C53DD735D11}" srcOrd="0" destOrd="0" presId="urn:microsoft.com/office/officeart/2005/8/layout/hChevron3"/>
    <dgm:cxn modelId="{2AAB608F-C468-42EB-B487-8C9316EC1339}" srcId="{FC43D443-217C-46A1-9B89-06DF30A8E3A2}" destId="{0DF65028-268E-42FC-BAEA-5FA7CD09DDA9}" srcOrd="4" destOrd="0" parTransId="{14429618-9749-4CA2-BECD-311DADD68181}" sibTransId="{9649F5B2-9D41-4633-893A-DEF234136123}"/>
    <dgm:cxn modelId="{A0904E46-87F3-4DE5-9840-BFCA6671B47A}" type="presParOf" srcId="{0025D3A9-A641-4B49-AE9C-A08B36BEA5D4}" destId="{84A31313-D24A-481B-AF0D-0C53DD735D11}" srcOrd="0" destOrd="0" presId="urn:microsoft.com/office/officeart/2005/8/layout/hChevron3"/>
    <dgm:cxn modelId="{19F5B880-A178-4C82-8778-BEB125DD5BFA}" type="presParOf" srcId="{0025D3A9-A641-4B49-AE9C-A08B36BEA5D4}" destId="{37F44A4A-FE68-4988-86F8-07CD868C101D}" srcOrd="1" destOrd="0" presId="urn:microsoft.com/office/officeart/2005/8/layout/hChevron3"/>
    <dgm:cxn modelId="{4A2F7027-F004-4E39-BEB4-48F4F4CC8CE2}" type="presParOf" srcId="{0025D3A9-A641-4B49-AE9C-A08B36BEA5D4}" destId="{F4547A14-FBF9-4CEF-B92A-4DE1133D9AE4}" srcOrd="2" destOrd="0" presId="urn:microsoft.com/office/officeart/2005/8/layout/hChevron3"/>
    <dgm:cxn modelId="{020F3349-6DE8-4886-971C-B4FB05FFDABF}" type="presParOf" srcId="{0025D3A9-A641-4B49-AE9C-A08B36BEA5D4}" destId="{D7D73EC4-4FD9-4E19-9874-517FA950168D}" srcOrd="3" destOrd="0" presId="urn:microsoft.com/office/officeart/2005/8/layout/hChevron3"/>
    <dgm:cxn modelId="{F8933E17-A063-42F1-906E-CF1433C7F5AA}" type="presParOf" srcId="{0025D3A9-A641-4B49-AE9C-A08B36BEA5D4}" destId="{4B596688-6B75-46A8-B375-6DFC763CDBD7}" srcOrd="4" destOrd="0" presId="urn:microsoft.com/office/officeart/2005/8/layout/hChevron3"/>
    <dgm:cxn modelId="{BD9776A3-855C-4A12-904C-11BACC4F8283}" type="presParOf" srcId="{0025D3A9-A641-4B49-AE9C-A08B36BEA5D4}" destId="{E6DA6D66-A314-4EB7-B52E-F7310DA6634C}" srcOrd="5" destOrd="0" presId="urn:microsoft.com/office/officeart/2005/8/layout/hChevron3"/>
    <dgm:cxn modelId="{53676838-8FE6-4820-BFD0-5C6B7BA154A7}" type="presParOf" srcId="{0025D3A9-A641-4B49-AE9C-A08B36BEA5D4}" destId="{24E4344E-680F-4B24-9C53-7F5ECB1C3718}" srcOrd="6" destOrd="0" presId="urn:microsoft.com/office/officeart/2005/8/layout/hChevron3"/>
    <dgm:cxn modelId="{C548A4D9-140F-4431-A612-06DA93A3FE65}" type="presParOf" srcId="{0025D3A9-A641-4B49-AE9C-A08B36BEA5D4}" destId="{DB6CAEEB-BB25-4EDF-9F26-ED5A923829E5}" srcOrd="7" destOrd="0" presId="urn:microsoft.com/office/officeart/2005/8/layout/hChevron3"/>
    <dgm:cxn modelId="{8D005F32-E47C-48D1-A5FA-0B6B2B158E2B}" type="presParOf" srcId="{0025D3A9-A641-4B49-AE9C-A08B36BEA5D4}" destId="{9354F590-0348-49E4-8009-88901E52DEDB}" srcOrd="8" destOrd="0" presId="urn:microsoft.com/office/officeart/2005/8/layout/hChevron3"/>
    <dgm:cxn modelId="{37C39C89-FEB5-4C68-970D-50C67B4D812D}" type="presParOf" srcId="{0025D3A9-A641-4B49-AE9C-A08B36BEA5D4}" destId="{D4CF25F0-5301-46C0-8FA1-4C91F21B2A6A}" srcOrd="9" destOrd="0" presId="urn:microsoft.com/office/officeart/2005/8/layout/hChevron3"/>
    <dgm:cxn modelId="{418E60DA-44E3-4D0B-8586-B30544FAFFF5}" type="presParOf" srcId="{0025D3A9-A641-4B49-AE9C-A08B36BEA5D4}" destId="{5069667A-1F12-435D-A6A5-DFF82C5DC3B7}" srcOrd="10" destOrd="0" presId="urn:microsoft.com/office/officeart/2005/8/layout/hChevron3"/>
    <dgm:cxn modelId="{86CE3694-D153-4842-84AA-8852D35D541F}" type="presParOf" srcId="{0025D3A9-A641-4B49-AE9C-A08B36BEA5D4}" destId="{F6E269D5-1E7E-4456-8CC9-5FFBAB5C4A23}" srcOrd="11" destOrd="0" presId="urn:microsoft.com/office/officeart/2005/8/layout/hChevron3"/>
    <dgm:cxn modelId="{A0972451-53DF-46DF-AF19-547B7547798D}" type="presParOf" srcId="{0025D3A9-A641-4B49-AE9C-A08B36BEA5D4}" destId="{B803F796-FB00-458B-9BB1-162028EAE977}" srcOrd="12" destOrd="0" presId="urn:microsoft.com/office/officeart/2005/8/layout/hChevron3"/>
    <dgm:cxn modelId="{1732FE0A-7C12-4948-9675-CC47E80039B5}" type="presParOf" srcId="{0025D3A9-A641-4B49-AE9C-A08B36BEA5D4}" destId="{0A915CBF-51DC-47F9-8D6C-AFCA770F151F}" srcOrd="13" destOrd="0" presId="urn:microsoft.com/office/officeart/2005/8/layout/hChevron3"/>
    <dgm:cxn modelId="{CD35136E-47D5-48B2-B120-25E07D41859C}" type="presParOf" srcId="{0025D3A9-A641-4B49-AE9C-A08B36BEA5D4}" destId="{B5624E8A-2C44-4499-9368-34843DDBECD8}" srcOrd="14" destOrd="0" presId="urn:microsoft.com/office/officeart/2005/8/layout/hChevron3"/>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7.xml><?xml version="1.0" encoding="utf-8"?>
<dgm:dataModel xmlns:dgm="http://schemas.openxmlformats.org/drawingml/2006/diagram" xmlns:a="http://schemas.openxmlformats.org/drawingml/2006/main">
  <dgm:ptLst>
    <dgm:pt modelId="{FC43D443-217C-46A1-9B89-06DF30A8E3A2}" type="doc">
      <dgm:prSet loTypeId="urn:microsoft.com/office/officeart/2005/8/layout/hChevron3" loCatId="process" qsTypeId="urn:microsoft.com/office/officeart/2005/8/quickstyle/simple1" qsCatId="simple" csTypeId="urn:microsoft.com/office/officeart/2005/8/colors/accent1_2" csCatId="accent1" phldr="1"/>
      <dgm:spPr/>
      <dgm:t>
        <a:bodyPr/>
        <a:lstStyle/>
        <a:p>
          <a:endParaRPr lang="en-US"/>
        </a:p>
      </dgm:t>
    </dgm:pt>
    <dgm:pt modelId="{3F5E53EC-6A2F-432A-AE42-C8A821CBC021}">
      <dgm:prSet/>
      <dgm:spPr>
        <a:solidFill>
          <a:schemeClr val="accent1"/>
        </a:solidFill>
      </dgm:spPr>
      <dgm:t>
        <a:bodyPr/>
        <a:lstStyle/>
        <a:p>
          <a:pPr rtl="1"/>
          <a:r>
            <a:rPr lang="fa-IR" b="0" i="0" dirty="0" smtClean="0">
              <a:solidFill>
                <a:schemeClr val="bg1"/>
              </a:solidFill>
              <a:cs typeface="B Nazanin" panose="00000400000000000000" pitchFamily="2" charset="-78"/>
            </a:rPr>
            <a:t>بررسی سطح اول پی و سازه انتقالی</a:t>
          </a:r>
          <a:endParaRPr lang="en-US" dirty="0">
            <a:solidFill>
              <a:schemeClr val="bg1"/>
            </a:solidFill>
            <a:cs typeface="B Nazanin" panose="00000400000000000000" pitchFamily="2" charset="-78"/>
          </a:endParaRPr>
        </a:p>
      </dgm:t>
    </dgm:pt>
    <dgm:pt modelId="{ACAD5E79-97B1-49FC-AD89-0855AA9CA18F}" type="parTrans" cxnId="{F5A275F7-822E-4BCA-9702-2C57FAA8D5FA}">
      <dgm:prSet/>
      <dgm:spPr/>
      <dgm:t>
        <a:bodyPr/>
        <a:lstStyle/>
        <a:p>
          <a:endParaRPr lang="en-US"/>
        </a:p>
      </dgm:t>
    </dgm:pt>
    <dgm:pt modelId="{10958918-10B9-459A-BC49-AD0C5244BB81}" type="sibTrans" cxnId="{F5A275F7-822E-4BCA-9702-2C57FAA8D5FA}">
      <dgm:prSet/>
      <dgm:spPr/>
      <dgm:t>
        <a:bodyPr/>
        <a:lstStyle/>
        <a:p>
          <a:endParaRPr lang="en-US"/>
        </a:p>
      </dgm:t>
    </dgm:pt>
    <dgm:pt modelId="{161E7B9C-2340-459C-86C5-1D94A25F05A6}">
      <dgm:prSet/>
      <dgm:spPr/>
      <dgm:t>
        <a:bodyPr/>
        <a:lstStyle/>
        <a:p>
          <a:pPr rtl="1"/>
          <a:r>
            <a:rPr lang="fa-IR" b="0" i="0" dirty="0" smtClean="0">
              <a:cs typeface="B Nazanin" panose="00000400000000000000" pitchFamily="2" charset="-78"/>
            </a:rPr>
            <a:t>1- پي گسترده:</a:t>
          </a:r>
          <a:endParaRPr lang="en-US" dirty="0">
            <a:cs typeface="B Nazanin" panose="00000400000000000000" pitchFamily="2" charset="-78"/>
          </a:endParaRPr>
        </a:p>
      </dgm:t>
    </dgm:pt>
    <dgm:pt modelId="{0ABA83CB-711D-4735-9CC6-E72689DF7916}" type="parTrans" cxnId="{7D7BA571-D7AE-464A-AF14-A07D3A0F7307}">
      <dgm:prSet/>
      <dgm:spPr/>
      <dgm:t>
        <a:bodyPr/>
        <a:lstStyle/>
        <a:p>
          <a:endParaRPr lang="en-US"/>
        </a:p>
      </dgm:t>
    </dgm:pt>
    <dgm:pt modelId="{352228C4-4F53-4691-A9F6-33FA2F858A0B}" type="sibTrans" cxnId="{7D7BA571-D7AE-464A-AF14-A07D3A0F7307}">
      <dgm:prSet/>
      <dgm:spPr/>
      <dgm:t>
        <a:bodyPr/>
        <a:lstStyle/>
        <a:p>
          <a:endParaRPr lang="en-US"/>
        </a:p>
      </dgm:t>
    </dgm:pt>
    <dgm:pt modelId="{704E7CE7-B6EA-4C0A-A4BE-BBF82D048E76}">
      <dgm:prSet/>
      <dgm:spPr/>
      <dgm:t>
        <a:bodyPr/>
        <a:lstStyle/>
        <a:p>
          <a:pPr rtl="1"/>
          <a:r>
            <a:rPr lang="fa-IR" b="0" i="0" dirty="0" smtClean="0">
              <a:cs typeface="B Nazanin" panose="00000400000000000000" pitchFamily="2" charset="-78"/>
            </a:rPr>
            <a:t>2- سازه انتقالي:</a:t>
          </a:r>
          <a:endParaRPr lang="en-US" dirty="0">
            <a:cs typeface="B Nazanin" panose="00000400000000000000" pitchFamily="2" charset="-78"/>
          </a:endParaRPr>
        </a:p>
      </dgm:t>
    </dgm:pt>
    <dgm:pt modelId="{60A0744E-3EF2-4B89-81DC-1E730BA70F3D}" type="parTrans" cxnId="{478C62BB-45BD-41A6-9E41-F4CC5844FE6F}">
      <dgm:prSet/>
      <dgm:spPr/>
      <dgm:t>
        <a:bodyPr/>
        <a:lstStyle/>
        <a:p>
          <a:endParaRPr lang="en-US"/>
        </a:p>
      </dgm:t>
    </dgm:pt>
    <dgm:pt modelId="{B5144AC4-2A6F-46AD-A656-372F4DC8310E}" type="sibTrans" cxnId="{478C62BB-45BD-41A6-9E41-F4CC5844FE6F}">
      <dgm:prSet/>
      <dgm:spPr/>
      <dgm:t>
        <a:bodyPr/>
        <a:lstStyle/>
        <a:p>
          <a:endParaRPr lang="en-US"/>
        </a:p>
      </dgm:t>
    </dgm:pt>
    <dgm:pt modelId="{20A8A76C-1320-4CC3-A779-859CCA46EB8E}">
      <dgm:prSet/>
      <dgm:spPr/>
      <dgm:t>
        <a:bodyPr/>
        <a:lstStyle/>
        <a:p>
          <a:pPr rtl="1"/>
          <a:r>
            <a:rPr lang="fa-IR" b="0" i="0" dirty="0" smtClean="0">
              <a:cs typeface="B Nazanin" panose="00000400000000000000" pitchFamily="2" charset="-78"/>
            </a:rPr>
            <a:t>پای برج</a:t>
          </a:r>
          <a:endParaRPr lang="en-US" dirty="0">
            <a:cs typeface="B Nazanin" panose="00000400000000000000" pitchFamily="2" charset="-78"/>
          </a:endParaRPr>
        </a:p>
      </dgm:t>
    </dgm:pt>
    <dgm:pt modelId="{FEFB70A4-C386-41C6-9DE0-0A38C4D0FA9E}" type="parTrans" cxnId="{634F276E-BD80-4575-B1B9-BF8920AEB9BD}">
      <dgm:prSet/>
      <dgm:spPr/>
      <dgm:t>
        <a:bodyPr/>
        <a:lstStyle/>
        <a:p>
          <a:endParaRPr lang="en-US"/>
        </a:p>
      </dgm:t>
    </dgm:pt>
    <dgm:pt modelId="{60157ABE-A24A-4162-927A-720D490F52F2}" type="sibTrans" cxnId="{634F276E-BD80-4575-B1B9-BF8920AEB9BD}">
      <dgm:prSet/>
      <dgm:spPr/>
      <dgm:t>
        <a:bodyPr/>
        <a:lstStyle/>
        <a:p>
          <a:endParaRPr lang="en-US"/>
        </a:p>
      </dgm:t>
    </dgm:pt>
    <dgm:pt modelId="{0DF65028-268E-42FC-BAEA-5FA7CD09DDA9}">
      <dgm:prSet/>
      <dgm:spPr>
        <a:solidFill>
          <a:srgbClr val="FF0000"/>
        </a:solidFill>
      </dgm:spPr>
      <dgm:t>
        <a:bodyPr/>
        <a:lstStyle/>
        <a:p>
          <a:pPr rtl="1"/>
          <a:r>
            <a:rPr lang="fa-IR" b="0" i="0" dirty="0" smtClean="0">
              <a:cs typeface="B Nazanin" panose="00000400000000000000" pitchFamily="2" charset="-78"/>
            </a:rPr>
            <a:t>بدنه اصلی برج </a:t>
          </a:r>
          <a:endParaRPr lang="en-US" dirty="0">
            <a:cs typeface="B Nazanin" panose="00000400000000000000" pitchFamily="2" charset="-78"/>
          </a:endParaRPr>
        </a:p>
      </dgm:t>
    </dgm:pt>
    <dgm:pt modelId="{14429618-9749-4CA2-BECD-311DADD68181}" type="parTrans" cxnId="{2AAB608F-C468-42EB-B487-8C9316EC1339}">
      <dgm:prSet/>
      <dgm:spPr/>
      <dgm:t>
        <a:bodyPr/>
        <a:lstStyle/>
        <a:p>
          <a:endParaRPr lang="en-US"/>
        </a:p>
      </dgm:t>
    </dgm:pt>
    <dgm:pt modelId="{9649F5B2-9D41-4633-893A-DEF234136123}" type="sibTrans" cxnId="{2AAB608F-C468-42EB-B487-8C9316EC1339}">
      <dgm:prSet/>
      <dgm:spPr/>
      <dgm:t>
        <a:bodyPr/>
        <a:lstStyle/>
        <a:p>
          <a:endParaRPr lang="en-US"/>
        </a:p>
      </dgm:t>
    </dgm:pt>
    <dgm:pt modelId="{18C689D5-343D-435B-9B4C-293082370D8C}">
      <dgm:prSet/>
      <dgm:spPr/>
      <dgm:t>
        <a:bodyPr/>
        <a:lstStyle/>
        <a:p>
          <a:pPr rtl="1"/>
          <a:r>
            <a:rPr lang="fa-IR" b="0" i="0" dirty="0" smtClean="0">
              <a:cs typeface="B Nazanin" panose="00000400000000000000" pitchFamily="2" charset="-78"/>
            </a:rPr>
            <a:t>بدنه (شفت بتني):</a:t>
          </a:r>
          <a:endParaRPr lang="en-US" dirty="0">
            <a:cs typeface="B Nazanin" panose="00000400000000000000" pitchFamily="2" charset="-78"/>
          </a:endParaRPr>
        </a:p>
      </dgm:t>
    </dgm:pt>
    <dgm:pt modelId="{0F0937DB-BB9A-4680-9537-591B24BE3892}" type="parTrans" cxnId="{4E915C9C-99B3-433D-93A8-6CE74922E3A1}">
      <dgm:prSet/>
      <dgm:spPr/>
      <dgm:t>
        <a:bodyPr/>
        <a:lstStyle/>
        <a:p>
          <a:endParaRPr lang="en-US"/>
        </a:p>
      </dgm:t>
    </dgm:pt>
    <dgm:pt modelId="{FB36FE44-BF1D-4824-B349-F43D9E19FCA4}" type="sibTrans" cxnId="{4E915C9C-99B3-433D-93A8-6CE74922E3A1}">
      <dgm:prSet/>
      <dgm:spPr/>
      <dgm:t>
        <a:bodyPr/>
        <a:lstStyle/>
        <a:p>
          <a:endParaRPr lang="en-US"/>
        </a:p>
      </dgm:t>
    </dgm:pt>
    <dgm:pt modelId="{F68BAD6D-FED0-47B8-9399-C781D8EB58F9}">
      <dgm:prSet/>
      <dgm:spPr/>
      <dgm:t>
        <a:bodyPr/>
        <a:lstStyle/>
        <a:p>
          <a:pPr rtl="1"/>
          <a:r>
            <a:rPr lang="fa-IR" b="0" i="0" dirty="0" smtClean="0">
              <a:cs typeface="B Nazanin" panose="00000400000000000000" pitchFamily="2" charset="-78"/>
            </a:rPr>
            <a:t>سازه راس </a:t>
          </a:r>
          <a:endParaRPr lang="en-US" dirty="0">
            <a:cs typeface="B Nazanin" panose="00000400000000000000" pitchFamily="2" charset="-78"/>
          </a:endParaRPr>
        </a:p>
      </dgm:t>
    </dgm:pt>
    <dgm:pt modelId="{34C08C12-E280-49CB-AF0C-4EDA8888BA38}" type="parTrans" cxnId="{D71BA9E2-D002-4E24-9E88-030B8C08BCAE}">
      <dgm:prSet/>
      <dgm:spPr/>
      <dgm:t>
        <a:bodyPr/>
        <a:lstStyle/>
        <a:p>
          <a:endParaRPr lang="en-US"/>
        </a:p>
      </dgm:t>
    </dgm:pt>
    <dgm:pt modelId="{D149281B-5A8C-430D-95B1-D3F555486051}" type="sibTrans" cxnId="{D71BA9E2-D002-4E24-9E88-030B8C08BCAE}">
      <dgm:prSet/>
      <dgm:spPr/>
      <dgm:t>
        <a:bodyPr/>
        <a:lstStyle/>
        <a:p>
          <a:endParaRPr lang="en-US"/>
        </a:p>
      </dgm:t>
    </dgm:pt>
    <dgm:pt modelId="{A62CAFB8-8305-4F62-937B-6AAA22AABB78}">
      <dgm:prSet/>
      <dgm:spPr/>
      <dgm:t>
        <a:bodyPr/>
        <a:lstStyle/>
        <a:p>
          <a:pPr rtl="1"/>
          <a:r>
            <a:rPr lang="fa-IR" b="0" i="0" dirty="0" smtClean="0">
              <a:cs typeface="B Nazanin" panose="00000400000000000000" pitchFamily="2" charset="-78"/>
            </a:rPr>
            <a:t>دکل آنتن</a:t>
          </a:r>
          <a:endParaRPr lang="en-US" dirty="0">
            <a:cs typeface="B Nazanin" panose="00000400000000000000" pitchFamily="2" charset="-78"/>
          </a:endParaRPr>
        </a:p>
      </dgm:t>
    </dgm:pt>
    <dgm:pt modelId="{B63DFCB9-2C1B-497A-9DAE-5E0AC9BE5DF2}" type="parTrans" cxnId="{3674EED0-B62F-4C3C-8A57-1E69DA3E5B6A}">
      <dgm:prSet/>
      <dgm:spPr/>
      <dgm:t>
        <a:bodyPr/>
        <a:lstStyle/>
        <a:p>
          <a:endParaRPr lang="en-US"/>
        </a:p>
      </dgm:t>
    </dgm:pt>
    <dgm:pt modelId="{93FD6915-01D4-4459-9DF9-F3C6DEB64397}" type="sibTrans" cxnId="{3674EED0-B62F-4C3C-8A57-1E69DA3E5B6A}">
      <dgm:prSet/>
      <dgm:spPr/>
      <dgm:t>
        <a:bodyPr/>
        <a:lstStyle/>
        <a:p>
          <a:endParaRPr lang="en-US"/>
        </a:p>
      </dgm:t>
    </dgm:pt>
    <dgm:pt modelId="{0025D3A9-A641-4B49-AE9C-A08B36BEA5D4}" type="pres">
      <dgm:prSet presAssocID="{FC43D443-217C-46A1-9B89-06DF30A8E3A2}" presName="Name0" presStyleCnt="0">
        <dgm:presLayoutVars>
          <dgm:dir/>
          <dgm:resizeHandles val="exact"/>
        </dgm:presLayoutVars>
      </dgm:prSet>
      <dgm:spPr/>
      <dgm:t>
        <a:bodyPr/>
        <a:lstStyle/>
        <a:p>
          <a:endParaRPr lang="en-US"/>
        </a:p>
      </dgm:t>
    </dgm:pt>
    <dgm:pt modelId="{84A31313-D24A-481B-AF0D-0C53DD735D11}" type="pres">
      <dgm:prSet presAssocID="{3F5E53EC-6A2F-432A-AE42-C8A821CBC021}" presName="parTxOnly" presStyleLbl="node1" presStyleIdx="0" presStyleCnt="8">
        <dgm:presLayoutVars>
          <dgm:bulletEnabled val="1"/>
        </dgm:presLayoutVars>
      </dgm:prSet>
      <dgm:spPr/>
      <dgm:t>
        <a:bodyPr/>
        <a:lstStyle/>
        <a:p>
          <a:endParaRPr lang="en-US"/>
        </a:p>
      </dgm:t>
    </dgm:pt>
    <dgm:pt modelId="{37F44A4A-FE68-4988-86F8-07CD868C101D}" type="pres">
      <dgm:prSet presAssocID="{10958918-10B9-459A-BC49-AD0C5244BB81}" presName="parSpace" presStyleCnt="0"/>
      <dgm:spPr/>
    </dgm:pt>
    <dgm:pt modelId="{F4547A14-FBF9-4CEF-B92A-4DE1133D9AE4}" type="pres">
      <dgm:prSet presAssocID="{161E7B9C-2340-459C-86C5-1D94A25F05A6}" presName="parTxOnly" presStyleLbl="node1" presStyleIdx="1" presStyleCnt="8">
        <dgm:presLayoutVars>
          <dgm:bulletEnabled val="1"/>
        </dgm:presLayoutVars>
      </dgm:prSet>
      <dgm:spPr/>
      <dgm:t>
        <a:bodyPr/>
        <a:lstStyle/>
        <a:p>
          <a:endParaRPr lang="en-US"/>
        </a:p>
      </dgm:t>
    </dgm:pt>
    <dgm:pt modelId="{D7D73EC4-4FD9-4E19-9874-517FA950168D}" type="pres">
      <dgm:prSet presAssocID="{352228C4-4F53-4691-A9F6-33FA2F858A0B}" presName="parSpace" presStyleCnt="0"/>
      <dgm:spPr/>
    </dgm:pt>
    <dgm:pt modelId="{4B596688-6B75-46A8-B375-6DFC763CDBD7}" type="pres">
      <dgm:prSet presAssocID="{704E7CE7-B6EA-4C0A-A4BE-BBF82D048E76}" presName="parTxOnly" presStyleLbl="node1" presStyleIdx="2" presStyleCnt="8">
        <dgm:presLayoutVars>
          <dgm:bulletEnabled val="1"/>
        </dgm:presLayoutVars>
      </dgm:prSet>
      <dgm:spPr/>
      <dgm:t>
        <a:bodyPr/>
        <a:lstStyle/>
        <a:p>
          <a:endParaRPr lang="en-US"/>
        </a:p>
      </dgm:t>
    </dgm:pt>
    <dgm:pt modelId="{E6DA6D66-A314-4EB7-B52E-F7310DA6634C}" type="pres">
      <dgm:prSet presAssocID="{B5144AC4-2A6F-46AD-A656-372F4DC8310E}" presName="parSpace" presStyleCnt="0"/>
      <dgm:spPr/>
    </dgm:pt>
    <dgm:pt modelId="{24E4344E-680F-4B24-9C53-7F5ECB1C3718}" type="pres">
      <dgm:prSet presAssocID="{20A8A76C-1320-4CC3-A779-859CCA46EB8E}" presName="parTxOnly" presStyleLbl="node1" presStyleIdx="3" presStyleCnt="8">
        <dgm:presLayoutVars>
          <dgm:bulletEnabled val="1"/>
        </dgm:presLayoutVars>
      </dgm:prSet>
      <dgm:spPr/>
      <dgm:t>
        <a:bodyPr/>
        <a:lstStyle/>
        <a:p>
          <a:endParaRPr lang="en-US"/>
        </a:p>
      </dgm:t>
    </dgm:pt>
    <dgm:pt modelId="{DB6CAEEB-BB25-4EDF-9F26-ED5A923829E5}" type="pres">
      <dgm:prSet presAssocID="{60157ABE-A24A-4162-927A-720D490F52F2}" presName="parSpace" presStyleCnt="0"/>
      <dgm:spPr/>
    </dgm:pt>
    <dgm:pt modelId="{9354F590-0348-49E4-8009-88901E52DEDB}" type="pres">
      <dgm:prSet presAssocID="{0DF65028-268E-42FC-BAEA-5FA7CD09DDA9}" presName="parTxOnly" presStyleLbl="node1" presStyleIdx="4" presStyleCnt="8">
        <dgm:presLayoutVars>
          <dgm:bulletEnabled val="1"/>
        </dgm:presLayoutVars>
      </dgm:prSet>
      <dgm:spPr/>
      <dgm:t>
        <a:bodyPr/>
        <a:lstStyle/>
        <a:p>
          <a:endParaRPr lang="en-US"/>
        </a:p>
      </dgm:t>
    </dgm:pt>
    <dgm:pt modelId="{D4CF25F0-5301-46C0-8FA1-4C91F21B2A6A}" type="pres">
      <dgm:prSet presAssocID="{9649F5B2-9D41-4633-893A-DEF234136123}" presName="parSpace" presStyleCnt="0"/>
      <dgm:spPr/>
    </dgm:pt>
    <dgm:pt modelId="{5069667A-1F12-435D-A6A5-DFF82C5DC3B7}" type="pres">
      <dgm:prSet presAssocID="{18C689D5-343D-435B-9B4C-293082370D8C}" presName="parTxOnly" presStyleLbl="node1" presStyleIdx="5" presStyleCnt="8">
        <dgm:presLayoutVars>
          <dgm:bulletEnabled val="1"/>
        </dgm:presLayoutVars>
      </dgm:prSet>
      <dgm:spPr/>
      <dgm:t>
        <a:bodyPr/>
        <a:lstStyle/>
        <a:p>
          <a:endParaRPr lang="en-US"/>
        </a:p>
      </dgm:t>
    </dgm:pt>
    <dgm:pt modelId="{F6E269D5-1E7E-4456-8CC9-5FFBAB5C4A23}" type="pres">
      <dgm:prSet presAssocID="{FB36FE44-BF1D-4824-B349-F43D9E19FCA4}" presName="parSpace" presStyleCnt="0"/>
      <dgm:spPr/>
    </dgm:pt>
    <dgm:pt modelId="{B803F796-FB00-458B-9BB1-162028EAE977}" type="pres">
      <dgm:prSet presAssocID="{F68BAD6D-FED0-47B8-9399-C781D8EB58F9}" presName="parTxOnly" presStyleLbl="node1" presStyleIdx="6" presStyleCnt="8">
        <dgm:presLayoutVars>
          <dgm:bulletEnabled val="1"/>
        </dgm:presLayoutVars>
      </dgm:prSet>
      <dgm:spPr/>
      <dgm:t>
        <a:bodyPr/>
        <a:lstStyle/>
        <a:p>
          <a:endParaRPr lang="en-US"/>
        </a:p>
      </dgm:t>
    </dgm:pt>
    <dgm:pt modelId="{0A915CBF-51DC-47F9-8D6C-AFCA770F151F}" type="pres">
      <dgm:prSet presAssocID="{D149281B-5A8C-430D-95B1-D3F555486051}" presName="parSpace" presStyleCnt="0"/>
      <dgm:spPr/>
    </dgm:pt>
    <dgm:pt modelId="{B5624E8A-2C44-4499-9368-34843DDBECD8}" type="pres">
      <dgm:prSet presAssocID="{A62CAFB8-8305-4F62-937B-6AAA22AABB78}" presName="parTxOnly" presStyleLbl="node1" presStyleIdx="7" presStyleCnt="8">
        <dgm:presLayoutVars>
          <dgm:bulletEnabled val="1"/>
        </dgm:presLayoutVars>
      </dgm:prSet>
      <dgm:spPr/>
      <dgm:t>
        <a:bodyPr/>
        <a:lstStyle/>
        <a:p>
          <a:endParaRPr lang="en-US"/>
        </a:p>
      </dgm:t>
    </dgm:pt>
  </dgm:ptLst>
  <dgm:cxnLst>
    <dgm:cxn modelId="{3AFDAF14-915B-44E4-B007-4E1BCBDFD65A}" type="presOf" srcId="{18C689D5-343D-435B-9B4C-293082370D8C}" destId="{5069667A-1F12-435D-A6A5-DFF82C5DC3B7}" srcOrd="0" destOrd="0" presId="urn:microsoft.com/office/officeart/2005/8/layout/hChevron3"/>
    <dgm:cxn modelId="{7F64AC94-C481-492E-85F9-8E92899E295F}" type="presOf" srcId="{704E7CE7-B6EA-4C0A-A4BE-BBF82D048E76}" destId="{4B596688-6B75-46A8-B375-6DFC763CDBD7}" srcOrd="0" destOrd="0" presId="urn:microsoft.com/office/officeart/2005/8/layout/hChevron3"/>
    <dgm:cxn modelId="{7D7BA571-D7AE-464A-AF14-A07D3A0F7307}" srcId="{FC43D443-217C-46A1-9B89-06DF30A8E3A2}" destId="{161E7B9C-2340-459C-86C5-1D94A25F05A6}" srcOrd="1" destOrd="0" parTransId="{0ABA83CB-711D-4735-9CC6-E72689DF7916}" sibTransId="{352228C4-4F53-4691-A9F6-33FA2F858A0B}"/>
    <dgm:cxn modelId="{4E915C9C-99B3-433D-93A8-6CE74922E3A1}" srcId="{FC43D443-217C-46A1-9B89-06DF30A8E3A2}" destId="{18C689D5-343D-435B-9B4C-293082370D8C}" srcOrd="5" destOrd="0" parTransId="{0F0937DB-BB9A-4680-9537-591B24BE3892}" sibTransId="{FB36FE44-BF1D-4824-B349-F43D9E19FCA4}"/>
    <dgm:cxn modelId="{0A5D4652-9852-4CDD-A8FD-7D63592833B1}" type="presOf" srcId="{20A8A76C-1320-4CC3-A779-859CCA46EB8E}" destId="{24E4344E-680F-4B24-9C53-7F5ECB1C3718}" srcOrd="0" destOrd="0" presId="urn:microsoft.com/office/officeart/2005/8/layout/hChevron3"/>
    <dgm:cxn modelId="{3674EED0-B62F-4C3C-8A57-1E69DA3E5B6A}" srcId="{FC43D443-217C-46A1-9B89-06DF30A8E3A2}" destId="{A62CAFB8-8305-4F62-937B-6AAA22AABB78}" srcOrd="7" destOrd="0" parTransId="{B63DFCB9-2C1B-497A-9DAE-5E0AC9BE5DF2}" sibTransId="{93FD6915-01D4-4459-9DF9-F3C6DEB64397}"/>
    <dgm:cxn modelId="{E84C1DAD-B4D4-4BD5-8AAF-F8DE8FB7B96E}" type="presOf" srcId="{3F5E53EC-6A2F-432A-AE42-C8A821CBC021}" destId="{84A31313-D24A-481B-AF0D-0C53DD735D11}" srcOrd="0" destOrd="0" presId="urn:microsoft.com/office/officeart/2005/8/layout/hChevron3"/>
    <dgm:cxn modelId="{478C62BB-45BD-41A6-9E41-F4CC5844FE6F}" srcId="{FC43D443-217C-46A1-9B89-06DF30A8E3A2}" destId="{704E7CE7-B6EA-4C0A-A4BE-BBF82D048E76}" srcOrd="2" destOrd="0" parTransId="{60A0744E-3EF2-4B89-81DC-1E730BA70F3D}" sibTransId="{B5144AC4-2A6F-46AD-A656-372F4DC8310E}"/>
    <dgm:cxn modelId="{6444C733-68EA-43C5-8FFF-E2585255701B}" type="presOf" srcId="{A62CAFB8-8305-4F62-937B-6AAA22AABB78}" destId="{B5624E8A-2C44-4499-9368-34843DDBECD8}" srcOrd="0" destOrd="0" presId="urn:microsoft.com/office/officeart/2005/8/layout/hChevron3"/>
    <dgm:cxn modelId="{634F276E-BD80-4575-B1B9-BF8920AEB9BD}" srcId="{FC43D443-217C-46A1-9B89-06DF30A8E3A2}" destId="{20A8A76C-1320-4CC3-A779-859CCA46EB8E}" srcOrd="3" destOrd="0" parTransId="{FEFB70A4-C386-41C6-9DE0-0A38C4D0FA9E}" sibTransId="{60157ABE-A24A-4162-927A-720D490F52F2}"/>
    <dgm:cxn modelId="{8936CC71-5223-4676-A6E4-72F13BDB3C9B}" type="presOf" srcId="{FC43D443-217C-46A1-9B89-06DF30A8E3A2}" destId="{0025D3A9-A641-4B49-AE9C-A08B36BEA5D4}" srcOrd="0" destOrd="0" presId="urn:microsoft.com/office/officeart/2005/8/layout/hChevron3"/>
    <dgm:cxn modelId="{9022051A-7275-4EF9-835A-5082102E9280}" type="presOf" srcId="{161E7B9C-2340-459C-86C5-1D94A25F05A6}" destId="{F4547A14-FBF9-4CEF-B92A-4DE1133D9AE4}" srcOrd="0" destOrd="0" presId="urn:microsoft.com/office/officeart/2005/8/layout/hChevron3"/>
    <dgm:cxn modelId="{F5A275F7-822E-4BCA-9702-2C57FAA8D5FA}" srcId="{FC43D443-217C-46A1-9B89-06DF30A8E3A2}" destId="{3F5E53EC-6A2F-432A-AE42-C8A821CBC021}" srcOrd="0" destOrd="0" parTransId="{ACAD5E79-97B1-49FC-AD89-0855AA9CA18F}" sibTransId="{10958918-10B9-459A-BC49-AD0C5244BB81}"/>
    <dgm:cxn modelId="{85C820EB-ACA5-4402-91DA-358FF494F7FE}" type="presOf" srcId="{F68BAD6D-FED0-47B8-9399-C781D8EB58F9}" destId="{B803F796-FB00-458B-9BB1-162028EAE977}" srcOrd="0" destOrd="0" presId="urn:microsoft.com/office/officeart/2005/8/layout/hChevron3"/>
    <dgm:cxn modelId="{734D2AAF-3E54-4392-9A8D-A06490D15FBD}" type="presOf" srcId="{0DF65028-268E-42FC-BAEA-5FA7CD09DDA9}" destId="{9354F590-0348-49E4-8009-88901E52DEDB}" srcOrd="0" destOrd="0" presId="urn:microsoft.com/office/officeart/2005/8/layout/hChevron3"/>
    <dgm:cxn modelId="{D71BA9E2-D002-4E24-9E88-030B8C08BCAE}" srcId="{FC43D443-217C-46A1-9B89-06DF30A8E3A2}" destId="{F68BAD6D-FED0-47B8-9399-C781D8EB58F9}" srcOrd="6" destOrd="0" parTransId="{34C08C12-E280-49CB-AF0C-4EDA8888BA38}" sibTransId="{D149281B-5A8C-430D-95B1-D3F555486051}"/>
    <dgm:cxn modelId="{2AAB608F-C468-42EB-B487-8C9316EC1339}" srcId="{FC43D443-217C-46A1-9B89-06DF30A8E3A2}" destId="{0DF65028-268E-42FC-BAEA-5FA7CD09DDA9}" srcOrd="4" destOrd="0" parTransId="{14429618-9749-4CA2-BECD-311DADD68181}" sibTransId="{9649F5B2-9D41-4633-893A-DEF234136123}"/>
    <dgm:cxn modelId="{086769D3-3338-4194-BA98-EDFD9184E8FE}" type="presParOf" srcId="{0025D3A9-A641-4B49-AE9C-A08B36BEA5D4}" destId="{84A31313-D24A-481B-AF0D-0C53DD735D11}" srcOrd="0" destOrd="0" presId="urn:microsoft.com/office/officeart/2005/8/layout/hChevron3"/>
    <dgm:cxn modelId="{FE4126A0-E040-4A25-AF9F-BA0DB179531A}" type="presParOf" srcId="{0025D3A9-A641-4B49-AE9C-A08B36BEA5D4}" destId="{37F44A4A-FE68-4988-86F8-07CD868C101D}" srcOrd="1" destOrd="0" presId="urn:microsoft.com/office/officeart/2005/8/layout/hChevron3"/>
    <dgm:cxn modelId="{48D9BC51-939B-4E67-BEAC-112F91A1F86D}" type="presParOf" srcId="{0025D3A9-A641-4B49-AE9C-A08B36BEA5D4}" destId="{F4547A14-FBF9-4CEF-B92A-4DE1133D9AE4}" srcOrd="2" destOrd="0" presId="urn:microsoft.com/office/officeart/2005/8/layout/hChevron3"/>
    <dgm:cxn modelId="{39EDA26A-829B-45BA-A866-35AE23EE4C09}" type="presParOf" srcId="{0025D3A9-A641-4B49-AE9C-A08B36BEA5D4}" destId="{D7D73EC4-4FD9-4E19-9874-517FA950168D}" srcOrd="3" destOrd="0" presId="urn:microsoft.com/office/officeart/2005/8/layout/hChevron3"/>
    <dgm:cxn modelId="{9DE236D7-0064-4AA4-84BF-E9220E3C1C5F}" type="presParOf" srcId="{0025D3A9-A641-4B49-AE9C-A08B36BEA5D4}" destId="{4B596688-6B75-46A8-B375-6DFC763CDBD7}" srcOrd="4" destOrd="0" presId="urn:microsoft.com/office/officeart/2005/8/layout/hChevron3"/>
    <dgm:cxn modelId="{7336F80F-09EA-41F6-BEDE-0B482B6D7632}" type="presParOf" srcId="{0025D3A9-A641-4B49-AE9C-A08B36BEA5D4}" destId="{E6DA6D66-A314-4EB7-B52E-F7310DA6634C}" srcOrd="5" destOrd="0" presId="urn:microsoft.com/office/officeart/2005/8/layout/hChevron3"/>
    <dgm:cxn modelId="{23D04BC9-8AD3-4303-A7ED-6FE8DF628B62}" type="presParOf" srcId="{0025D3A9-A641-4B49-AE9C-A08B36BEA5D4}" destId="{24E4344E-680F-4B24-9C53-7F5ECB1C3718}" srcOrd="6" destOrd="0" presId="urn:microsoft.com/office/officeart/2005/8/layout/hChevron3"/>
    <dgm:cxn modelId="{A54B6AF6-A7E8-4E44-934D-FBFB8A9BD127}" type="presParOf" srcId="{0025D3A9-A641-4B49-AE9C-A08B36BEA5D4}" destId="{DB6CAEEB-BB25-4EDF-9F26-ED5A923829E5}" srcOrd="7" destOrd="0" presId="urn:microsoft.com/office/officeart/2005/8/layout/hChevron3"/>
    <dgm:cxn modelId="{FFBD8A78-FEAB-44BD-9AB9-F7658F2A1CDD}" type="presParOf" srcId="{0025D3A9-A641-4B49-AE9C-A08B36BEA5D4}" destId="{9354F590-0348-49E4-8009-88901E52DEDB}" srcOrd="8" destOrd="0" presId="urn:microsoft.com/office/officeart/2005/8/layout/hChevron3"/>
    <dgm:cxn modelId="{3832D4E0-2A42-4A57-A92C-8585755B37FC}" type="presParOf" srcId="{0025D3A9-A641-4B49-AE9C-A08B36BEA5D4}" destId="{D4CF25F0-5301-46C0-8FA1-4C91F21B2A6A}" srcOrd="9" destOrd="0" presId="urn:microsoft.com/office/officeart/2005/8/layout/hChevron3"/>
    <dgm:cxn modelId="{2F3A437F-387D-48AE-A5D9-F7AC16366774}" type="presParOf" srcId="{0025D3A9-A641-4B49-AE9C-A08B36BEA5D4}" destId="{5069667A-1F12-435D-A6A5-DFF82C5DC3B7}" srcOrd="10" destOrd="0" presId="urn:microsoft.com/office/officeart/2005/8/layout/hChevron3"/>
    <dgm:cxn modelId="{B80AB5A4-C3E8-4351-9A21-5B6043171BF2}" type="presParOf" srcId="{0025D3A9-A641-4B49-AE9C-A08B36BEA5D4}" destId="{F6E269D5-1E7E-4456-8CC9-5FFBAB5C4A23}" srcOrd="11" destOrd="0" presId="urn:microsoft.com/office/officeart/2005/8/layout/hChevron3"/>
    <dgm:cxn modelId="{FEDE1C0E-7B73-4ED6-9954-1BAE4440F019}" type="presParOf" srcId="{0025D3A9-A641-4B49-AE9C-A08B36BEA5D4}" destId="{B803F796-FB00-458B-9BB1-162028EAE977}" srcOrd="12" destOrd="0" presId="urn:microsoft.com/office/officeart/2005/8/layout/hChevron3"/>
    <dgm:cxn modelId="{D15F6904-F44B-4508-BAD9-D10D23E390C5}" type="presParOf" srcId="{0025D3A9-A641-4B49-AE9C-A08B36BEA5D4}" destId="{0A915CBF-51DC-47F9-8D6C-AFCA770F151F}" srcOrd="13" destOrd="0" presId="urn:microsoft.com/office/officeart/2005/8/layout/hChevron3"/>
    <dgm:cxn modelId="{96877DD7-7CCC-4F62-A919-99EC2EFB38F9}" type="presParOf" srcId="{0025D3A9-A641-4B49-AE9C-A08B36BEA5D4}" destId="{B5624E8A-2C44-4499-9368-34843DDBECD8}" srcOrd="14" destOrd="0" presId="urn:microsoft.com/office/officeart/2005/8/layout/hChevron3"/>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38.xml><?xml version="1.0" encoding="utf-8"?>
<dgm:dataModel xmlns:dgm="http://schemas.openxmlformats.org/drawingml/2006/diagram" xmlns:a="http://schemas.openxmlformats.org/drawingml/2006/main">
  <dgm:ptLst>
    <dgm:pt modelId="{FC43D443-217C-46A1-9B89-06DF30A8E3A2}" type="doc">
      <dgm:prSet loTypeId="urn:microsoft.com/office/officeart/2005/8/layout/hChevron3" loCatId="process" qsTypeId="urn:microsoft.com/office/officeart/2005/8/quickstyle/simple1" qsCatId="simple" csTypeId="urn:microsoft.com/office/officeart/2005/8/colors/accent1_2" csCatId="accent1" phldr="1"/>
      <dgm:spPr/>
      <dgm:t>
        <a:bodyPr/>
        <a:lstStyle/>
        <a:p>
          <a:endParaRPr lang="en-US"/>
        </a:p>
      </dgm:t>
    </dgm:pt>
    <dgm:pt modelId="{3F5E53EC-6A2F-432A-AE42-C8A821CBC021}">
      <dgm:prSet/>
      <dgm:spPr>
        <a:solidFill>
          <a:schemeClr val="accent1"/>
        </a:solidFill>
      </dgm:spPr>
      <dgm:t>
        <a:bodyPr/>
        <a:lstStyle/>
        <a:p>
          <a:pPr rtl="1"/>
          <a:r>
            <a:rPr lang="fa-IR" b="0" i="0" dirty="0" smtClean="0">
              <a:solidFill>
                <a:schemeClr val="bg1"/>
              </a:solidFill>
              <a:cs typeface="B Nazanin" panose="00000400000000000000" pitchFamily="2" charset="-78"/>
            </a:rPr>
            <a:t>بررسی سطح اول پی و سازه انتقالی</a:t>
          </a:r>
          <a:endParaRPr lang="en-US" dirty="0">
            <a:solidFill>
              <a:schemeClr val="bg1"/>
            </a:solidFill>
            <a:cs typeface="B Nazanin" panose="00000400000000000000" pitchFamily="2" charset="-78"/>
          </a:endParaRPr>
        </a:p>
      </dgm:t>
    </dgm:pt>
    <dgm:pt modelId="{ACAD5E79-97B1-49FC-AD89-0855AA9CA18F}" type="parTrans" cxnId="{F5A275F7-822E-4BCA-9702-2C57FAA8D5FA}">
      <dgm:prSet/>
      <dgm:spPr/>
      <dgm:t>
        <a:bodyPr/>
        <a:lstStyle/>
        <a:p>
          <a:endParaRPr lang="en-US"/>
        </a:p>
      </dgm:t>
    </dgm:pt>
    <dgm:pt modelId="{10958918-10B9-459A-BC49-AD0C5244BB81}" type="sibTrans" cxnId="{F5A275F7-822E-4BCA-9702-2C57FAA8D5FA}">
      <dgm:prSet/>
      <dgm:spPr/>
      <dgm:t>
        <a:bodyPr/>
        <a:lstStyle/>
        <a:p>
          <a:endParaRPr lang="en-US"/>
        </a:p>
      </dgm:t>
    </dgm:pt>
    <dgm:pt modelId="{161E7B9C-2340-459C-86C5-1D94A25F05A6}">
      <dgm:prSet/>
      <dgm:spPr/>
      <dgm:t>
        <a:bodyPr/>
        <a:lstStyle/>
        <a:p>
          <a:pPr rtl="1"/>
          <a:r>
            <a:rPr lang="fa-IR" b="0" i="0" dirty="0" smtClean="0">
              <a:cs typeface="B Nazanin" panose="00000400000000000000" pitchFamily="2" charset="-78"/>
            </a:rPr>
            <a:t>1- پي گسترده:</a:t>
          </a:r>
          <a:endParaRPr lang="en-US" dirty="0">
            <a:cs typeface="B Nazanin" panose="00000400000000000000" pitchFamily="2" charset="-78"/>
          </a:endParaRPr>
        </a:p>
      </dgm:t>
    </dgm:pt>
    <dgm:pt modelId="{0ABA83CB-711D-4735-9CC6-E72689DF7916}" type="parTrans" cxnId="{7D7BA571-D7AE-464A-AF14-A07D3A0F7307}">
      <dgm:prSet/>
      <dgm:spPr/>
      <dgm:t>
        <a:bodyPr/>
        <a:lstStyle/>
        <a:p>
          <a:endParaRPr lang="en-US"/>
        </a:p>
      </dgm:t>
    </dgm:pt>
    <dgm:pt modelId="{352228C4-4F53-4691-A9F6-33FA2F858A0B}" type="sibTrans" cxnId="{7D7BA571-D7AE-464A-AF14-A07D3A0F7307}">
      <dgm:prSet/>
      <dgm:spPr/>
      <dgm:t>
        <a:bodyPr/>
        <a:lstStyle/>
        <a:p>
          <a:endParaRPr lang="en-US"/>
        </a:p>
      </dgm:t>
    </dgm:pt>
    <dgm:pt modelId="{704E7CE7-B6EA-4C0A-A4BE-BBF82D048E76}">
      <dgm:prSet/>
      <dgm:spPr>
        <a:solidFill>
          <a:schemeClr val="accent1"/>
        </a:solidFill>
      </dgm:spPr>
      <dgm:t>
        <a:bodyPr/>
        <a:lstStyle/>
        <a:p>
          <a:pPr rtl="1"/>
          <a:r>
            <a:rPr lang="fa-IR" b="0" i="0" dirty="0" smtClean="0">
              <a:cs typeface="B Nazanin" panose="00000400000000000000" pitchFamily="2" charset="-78"/>
            </a:rPr>
            <a:t>2- سازه انتقالي:</a:t>
          </a:r>
          <a:endParaRPr lang="en-US" dirty="0">
            <a:cs typeface="B Nazanin" panose="00000400000000000000" pitchFamily="2" charset="-78"/>
          </a:endParaRPr>
        </a:p>
      </dgm:t>
    </dgm:pt>
    <dgm:pt modelId="{60A0744E-3EF2-4B89-81DC-1E730BA70F3D}" type="parTrans" cxnId="{478C62BB-45BD-41A6-9E41-F4CC5844FE6F}">
      <dgm:prSet/>
      <dgm:spPr/>
      <dgm:t>
        <a:bodyPr/>
        <a:lstStyle/>
        <a:p>
          <a:endParaRPr lang="en-US"/>
        </a:p>
      </dgm:t>
    </dgm:pt>
    <dgm:pt modelId="{B5144AC4-2A6F-46AD-A656-372F4DC8310E}" type="sibTrans" cxnId="{478C62BB-45BD-41A6-9E41-F4CC5844FE6F}">
      <dgm:prSet/>
      <dgm:spPr/>
      <dgm:t>
        <a:bodyPr/>
        <a:lstStyle/>
        <a:p>
          <a:endParaRPr lang="en-US"/>
        </a:p>
      </dgm:t>
    </dgm:pt>
    <dgm:pt modelId="{20A8A76C-1320-4CC3-A779-859CCA46EB8E}">
      <dgm:prSet/>
      <dgm:spPr/>
      <dgm:t>
        <a:bodyPr/>
        <a:lstStyle/>
        <a:p>
          <a:pPr rtl="1"/>
          <a:r>
            <a:rPr lang="fa-IR" b="0" i="0" dirty="0" smtClean="0">
              <a:cs typeface="B Nazanin" panose="00000400000000000000" pitchFamily="2" charset="-78"/>
            </a:rPr>
            <a:t>پای برج</a:t>
          </a:r>
          <a:endParaRPr lang="en-US" dirty="0">
            <a:cs typeface="B Nazanin" panose="00000400000000000000" pitchFamily="2" charset="-78"/>
          </a:endParaRPr>
        </a:p>
      </dgm:t>
    </dgm:pt>
    <dgm:pt modelId="{FEFB70A4-C386-41C6-9DE0-0A38C4D0FA9E}" type="parTrans" cxnId="{634F276E-BD80-4575-B1B9-BF8920AEB9BD}">
      <dgm:prSet/>
      <dgm:spPr/>
      <dgm:t>
        <a:bodyPr/>
        <a:lstStyle/>
        <a:p>
          <a:endParaRPr lang="en-US"/>
        </a:p>
      </dgm:t>
    </dgm:pt>
    <dgm:pt modelId="{60157ABE-A24A-4162-927A-720D490F52F2}" type="sibTrans" cxnId="{634F276E-BD80-4575-B1B9-BF8920AEB9BD}">
      <dgm:prSet/>
      <dgm:spPr/>
      <dgm:t>
        <a:bodyPr/>
        <a:lstStyle/>
        <a:p>
          <a:endParaRPr lang="en-US"/>
        </a:p>
      </dgm:t>
    </dgm:pt>
    <dgm:pt modelId="{0DF65028-268E-42FC-BAEA-5FA7CD09DDA9}">
      <dgm:prSet/>
      <dgm:spPr/>
      <dgm:t>
        <a:bodyPr/>
        <a:lstStyle/>
        <a:p>
          <a:pPr rtl="1"/>
          <a:r>
            <a:rPr lang="fa-IR" b="0" i="0" dirty="0" smtClean="0">
              <a:cs typeface="B Nazanin" panose="00000400000000000000" pitchFamily="2" charset="-78"/>
            </a:rPr>
            <a:t>بدنه اصلی برج </a:t>
          </a:r>
          <a:endParaRPr lang="en-US" dirty="0">
            <a:cs typeface="B Nazanin" panose="00000400000000000000" pitchFamily="2" charset="-78"/>
          </a:endParaRPr>
        </a:p>
      </dgm:t>
    </dgm:pt>
    <dgm:pt modelId="{14429618-9749-4CA2-BECD-311DADD68181}" type="parTrans" cxnId="{2AAB608F-C468-42EB-B487-8C9316EC1339}">
      <dgm:prSet/>
      <dgm:spPr/>
      <dgm:t>
        <a:bodyPr/>
        <a:lstStyle/>
        <a:p>
          <a:endParaRPr lang="en-US"/>
        </a:p>
      </dgm:t>
    </dgm:pt>
    <dgm:pt modelId="{9649F5B2-9D41-4633-893A-DEF234136123}" type="sibTrans" cxnId="{2AAB608F-C468-42EB-B487-8C9316EC1339}">
      <dgm:prSet/>
      <dgm:spPr/>
      <dgm:t>
        <a:bodyPr/>
        <a:lstStyle/>
        <a:p>
          <a:endParaRPr lang="en-US"/>
        </a:p>
      </dgm:t>
    </dgm:pt>
    <dgm:pt modelId="{18C689D5-343D-435B-9B4C-293082370D8C}">
      <dgm:prSet/>
      <dgm:spPr>
        <a:solidFill>
          <a:srgbClr val="FF0000"/>
        </a:solidFill>
      </dgm:spPr>
      <dgm:t>
        <a:bodyPr/>
        <a:lstStyle/>
        <a:p>
          <a:pPr rtl="1"/>
          <a:r>
            <a:rPr lang="fa-IR" b="0" i="0" dirty="0" smtClean="0">
              <a:cs typeface="B Nazanin" panose="00000400000000000000" pitchFamily="2" charset="-78"/>
            </a:rPr>
            <a:t>بدنه (شفت بتني):</a:t>
          </a:r>
          <a:endParaRPr lang="en-US" dirty="0">
            <a:cs typeface="B Nazanin" panose="00000400000000000000" pitchFamily="2" charset="-78"/>
          </a:endParaRPr>
        </a:p>
      </dgm:t>
    </dgm:pt>
    <dgm:pt modelId="{0F0937DB-BB9A-4680-9537-591B24BE3892}" type="parTrans" cxnId="{4E915C9C-99B3-433D-93A8-6CE74922E3A1}">
      <dgm:prSet/>
      <dgm:spPr/>
      <dgm:t>
        <a:bodyPr/>
        <a:lstStyle/>
        <a:p>
          <a:endParaRPr lang="en-US"/>
        </a:p>
      </dgm:t>
    </dgm:pt>
    <dgm:pt modelId="{FB36FE44-BF1D-4824-B349-F43D9E19FCA4}" type="sibTrans" cxnId="{4E915C9C-99B3-433D-93A8-6CE74922E3A1}">
      <dgm:prSet/>
      <dgm:spPr/>
      <dgm:t>
        <a:bodyPr/>
        <a:lstStyle/>
        <a:p>
          <a:endParaRPr lang="en-US"/>
        </a:p>
      </dgm:t>
    </dgm:pt>
    <dgm:pt modelId="{F68BAD6D-FED0-47B8-9399-C781D8EB58F9}">
      <dgm:prSet/>
      <dgm:spPr/>
      <dgm:t>
        <a:bodyPr/>
        <a:lstStyle/>
        <a:p>
          <a:pPr rtl="1"/>
          <a:r>
            <a:rPr lang="fa-IR" b="0" i="0" dirty="0" smtClean="0">
              <a:cs typeface="B Nazanin" panose="00000400000000000000" pitchFamily="2" charset="-78"/>
            </a:rPr>
            <a:t>سازه راس </a:t>
          </a:r>
          <a:endParaRPr lang="en-US" dirty="0">
            <a:cs typeface="B Nazanin" panose="00000400000000000000" pitchFamily="2" charset="-78"/>
          </a:endParaRPr>
        </a:p>
      </dgm:t>
    </dgm:pt>
    <dgm:pt modelId="{34C08C12-E280-49CB-AF0C-4EDA8888BA38}" type="parTrans" cxnId="{D71BA9E2-D002-4E24-9E88-030B8C08BCAE}">
      <dgm:prSet/>
      <dgm:spPr/>
      <dgm:t>
        <a:bodyPr/>
        <a:lstStyle/>
        <a:p>
          <a:endParaRPr lang="en-US"/>
        </a:p>
      </dgm:t>
    </dgm:pt>
    <dgm:pt modelId="{D149281B-5A8C-430D-95B1-D3F555486051}" type="sibTrans" cxnId="{D71BA9E2-D002-4E24-9E88-030B8C08BCAE}">
      <dgm:prSet/>
      <dgm:spPr/>
      <dgm:t>
        <a:bodyPr/>
        <a:lstStyle/>
        <a:p>
          <a:endParaRPr lang="en-US"/>
        </a:p>
      </dgm:t>
    </dgm:pt>
    <dgm:pt modelId="{A62CAFB8-8305-4F62-937B-6AAA22AABB78}">
      <dgm:prSet/>
      <dgm:spPr/>
      <dgm:t>
        <a:bodyPr/>
        <a:lstStyle/>
        <a:p>
          <a:pPr rtl="1"/>
          <a:r>
            <a:rPr lang="fa-IR" b="0" i="0" dirty="0" smtClean="0">
              <a:cs typeface="B Nazanin" panose="00000400000000000000" pitchFamily="2" charset="-78"/>
            </a:rPr>
            <a:t>دکل آنتن</a:t>
          </a:r>
          <a:endParaRPr lang="en-US" dirty="0">
            <a:cs typeface="B Nazanin" panose="00000400000000000000" pitchFamily="2" charset="-78"/>
          </a:endParaRPr>
        </a:p>
      </dgm:t>
    </dgm:pt>
    <dgm:pt modelId="{B63DFCB9-2C1B-497A-9DAE-5E0AC9BE5DF2}" type="parTrans" cxnId="{3674EED0-B62F-4C3C-8A57-1E69DA3E5B6A}">
      <dgm:prSet/>
      <dgm:spPr/>
      <dgm:t>
        <a:bodyPr/>
        <a:lstStyle/>
        <a:p>
          <a:endParaRPr lang="en-US"/>
        </a:p>
      </dgm:t>
    </dgm:pt>
    <dgm:pt modelId="{93FD6915-01D4-4459-9DF9-F3C6DEB64397}" type="sibTrans" cxnId="{3674EED0-B62F-4C3C-8A57-1E69DA3E5B6A}">
      <dgm:prSet/>
      <dgm:spPr/>
      <dgm:t>
        <a:bodyPr/>
        <a:lstStyle/>
        <a:p>
          <a:endParaRPr lang="en-US"/>
        </a:p>
      </dgm:t>
    </dgm:pt>
    <dgm:pt modelId="{0025D3A9-A641-4B49-AE9C-A08B36BEA5D4}" type="pres">
      <dgm:prSet presAssocID="{FC43D443-217C-46A1-9B89-06DF30A8E3A2}" presName="Name0" presStyleCnt="0">
        <dgm:presLayoutVars>
          <dgm:dir/>
          <dgm:resizeHandles val="exact"/>
        </dgm:presLayoutVars>
      </dgm:prSet>
      <dgm:spPr/>
      <dgm:t>
        <a:bodyPr/>
        <a:lstStyle/>
        <a:p>
          <a:endParaRPr lang="en-US"/>
        </a:p>
      </dgm:t>
    </dgm:pt>
    <dgm:pt modelId="{84A31313-D24A-481B-AF0D-0C53DD735D11}" type="pres">
      <dgm:prSet presAssocID="{3F5E53EC-6A2F-432A-AE42-C8A821CBC021}" presName="parTxOnly" presStyleLbl="node1" presStyleIdx="0" presStyleCnt="8">
        <dgm:presLayoutVars>
          <dgm:bulletEnabled val="1"/>
        </dgm:presLayoutVars>
      </dgm:prSet>
      <dgm:spPr/>
      <dgm:t>
        <a:bodyPr/>
        <a:lstStyle/>
        <a:p>
          <a:endParaRPr lang="en-US"/>
        </a:p>
      </dgm:t>
    </dgm:pt>
    <dgm:pt modelId="{37F44A4A-FE68-4988-86F8-07CD868C101D}" type="pres">
      <dgm:prSet presAssocID="{10958918-10B9-459A-BC49-AD0C5244BB81}" presName="parSpace" presStyleCnt="0"/>
      <dgm:spPr/>
    </dgm:pt>
    <dgm:pt modelId="{F4547A14-FBF9-4CEF-B92A-4DE1133D9AE4}" type="pres">
      <dgm:prSet presAssocID="{161E7B9C-2340-459C-86C5-1D94A25F05A6}" presName="parTxOnly" presStyleLbl="node1" presStyleIdx="1" presStyleCnt="8">
        <dgm:presLayoutVars>
          <dgm:bulletEnabled val="1"/>
        </dgm:presLayoutVars>
      </dgm:prSet>
      <dgm:spPr/>
      <dgm:t>
        <a:bodyPr/>
        <a:lstStyle/>
        <a:p>
          <a:endParaRPr lang="en-US"/>
        </a:p>
      </dgm:t>
    </dgm:pt>
    <dgm:pt modelId="{D7D73EC4-4FD9-4E19-9874-517FA950168D}" type="pres">
      <dgm:prSet presAssocID="{352228C4-4F53-4691-A9F6-33FA2F858A0B}" presName="parSpace" presStyleCnt="0"/>
      <dgm:spPr/>
    </dgm:pt>
    <dgm:pt modelId="{4B596688-6B75-46A8-B375-6DFC763CDBD7}" type="pres">
      <dgm:prSet presAssocID="{704E7CE7-B6EA-4C0A-A4BE-BBF82D048E76}" presName="parTxOnly" presStyleLbl="node1" presStyleIdx="2" presStyleCnt="8">
        <dgm:presLayoutVars>
          <dgm:bulletEnabled val="1"/>
        </dgm:presLayoutVars>
      </dgm:prSet>
      <dgm:spPr/>
      <dgm:t>
        <a:bodyPr/>
        <a:lstStyle/>
        <a:p>
          <a:endParaRPr lang="en-US"/>
        </a:p>
      </dgm:t>
    </dgm:pt>
    <dgm:pt modelId="{E6DA6D66-A314-4EB7-B52E-F7310DA6634C}" type="pres">
      <dgm:prSet presAssocID="{B5144AC4-2A6F-46AD-A656-372F4DC8310E}" presName="parSpace" presStyleCnt="0"/>
      <dgm:spPr/>
    </dgm:pt>
    <dgm:pt modelId="{24E4344E-680F-4B24-9C53-7F5ECB1C3718}" type="pres">
      <dgm:prSet presAssocID="{20A8A76C-1320-4CC3-A779-859CCA46EB8E}" presName="parTxOnly" presStyleLbl="node1" presStyleIdx="3" presStyleCnt="8">
        <dgm:presLayoutVars>
          <dgm:bulletEnabled val="1"/>
        </dgm:presLayoutVars>
      </dgm:prSet>
      <dgm:spPr/>
      <dgm:t>
        <a:bodyPr/>
        <a:lstStyle/>
        <a:p>
          <a:endParaRPr lang="en-US"/>
        </a:p>
      </dgm:t>
    </dgm:pt>
    <dgm:pt modelId="{DB6CAEEB-BB25-4EDF-9F26-ED5A923829E5}" type="pres">
      <dgm:prSet presAssocID="{60157ABE-A24A-4162-927A-720D490F52F2}" presName="parSpace" presStyleCnt="0"/>
      <dgm:spPr/>
    </dgm:pt>
    <dgm:pt modelId="{9354F590-0348-49E4-8009-88901E52DEDB}" type="pres">
      <dgm:prSet presAssocID="{0DF65028-268E-42FC-BAEA-5FA7CD09DDA9}" presName="parTxOnly" presStyleLbl="node1" presStyleIdx="4" presStyleCnt="8">
        <dgm:presLayoutVars>
          <dgm:bulletEnabled val="1"/>
        </dgm:presLayoutVars>
      </dgm:prSet>
      <dgm:spPr/>
      <dgm:t>
        <a:bodyPr/>
        <a:lstStyle/>
        <a:p>
          <a:endParaRPr lang="en-US"/>
        </a:p>
      </dgm:t>
    </dgm:pt>
    <dgm:pt modelId="{D4CF25F0-5301-46C0-8FA1-4C91F21B2A6A}" type="pres">
      <dgm:prSet presAssocID="{9649F5B2-9D41-4633-893A-DEF234136123}" presName="parSpace" presStyleCnt="0"/>
      <dgm:spPr/>
    </dgm:pt>
    <dgm:pt modelId="{5069667A-1F12-435D-A6A5-DFF82C5DC3B7}" type="pres">
      <dgm:prSet presAssocID="{18C689D5-343D-435B-9B4C-293082370D8C}" presName="parTxOnly" presStyleLbl="node1" presStyleIdx="5" presStyleCnt="8">
        <dgm:presLayoutVars>
          <dgm:bulletEnabled val="1"/>
        </dgm:presLayoutVars>
      </dgm:prSet>
      <dgm:spPr/>
      <dgm:t>
        <a:bodyPr/>
        <a:lstStyle/>
        <a:p>
          <a:endParaRPr lang="en-US"/>
        </a:p>
      </dgm:t>
    </dgm:pt>
    <dgm:pt modelId="{F6E269D5-1E7E-4456-8CC9-5FFBAB5C4A23}" type="pres">
      <dgm:prSet presAssocID="{FB36FE44-BF1D-4824-B349-F43D9E19FCA4}" presName="parSpace" presStyleCnt="0"/>
      <dgm:spPr/>
    </dgm:pt>
    <dgm:pt modelId="{B803F796-FB00-458B-9BB1-162028EAE977}" type="pres">
      <dgm:prSet presAssocID="{F68BAD6D-FED0-47B8-9399-C781D8EB58F9}" presName="parTxOnly" presStyleLbl="node1" presStyleIdx="6" presStyleCnt="8">
        <dgm:presLayoutVars>
          <dgm:bulletEnabled val="1"/>
        </dgm:presLayoutVars>
      </dgm:prSet>
      <dgm:spPr/>
      <dgm:t>
        <a:bodyPr/>
        <a:lstStyle/>
        <a:p>
          <a:endParaRPr lang="en-US"/>
        </a:p>
      </dgm:t>
    </dgm:pt>
    <dgm:pt modelId="{0A915CBF-51DC-47F9-8D6C-AFCA770F151F}" type="pres">
      <dgm:prSet presAssocID="{D149281B-5A8C-430D-95B1-D3F555486051}" presName="parSpace" presStyleCnt="0"/>
      <dgm:spPr/>
    </dgm:pt>
    <dgm:pt modelId="{B5624E8A-2C44-4499-9368-34843DDBECD8}" type="pres">
      <dgm:prSet presAssocID="{A62CAFB8-8305-4F62-937B-6AAA22AABB78}" presName="parTxOnly" presStyleLbl="node1" presStyleIdx="7" presStyleCnt="8">
        <dgm:presLayoutVars>
          <dgm:bulletEnabled val="1"/>
        </dgm:presLayoutVars>
      </dgm:prSet>
      <dgm:spPr/>
      <dgm:t>
        <a:bodyPr/>
        <a:lstStyle/>
        <a:p>
          <a:endParaRPr lang="en-US"/>
        </a:p>
      </dgm:t>
    </dgm:pt>
  </dgm:ptLst>
  <dgm:cxnLst>
    <dgm:cxn modelId="{3674EED0-B62F-4C3C-8A57-1E69DA3E5B6A}" srcId="{FC43D443-217C-46A1-9B89-06DF30A8E3A2}" destId="{A62CAFB8-8305-4F62-937B-6AAA22AABB78}" srcOrd="7" destOrd="0" parTransId="{B63DFCB9-2C1B-497A-9DAE-5E0AC9BE5DF2}" sibTransId="{93FD6915-01D4-4459-9DF9-F3C6DEB64397}"/>
    <dgm:cxn modelId="{2AAB608F-C468-42EB-B487-8C9316EC1339}" srcId="{FC43D443-217C-46A1-9B89-06DF30A8E3A2}" destId="{0DF65028-268E-42FC-BAEA-5FA7CD09DDA9}" srcOrd="4" destOrd="0" parTransId="{14429618-9749-4CA2-BECD-311DADD68181}" sibTransId="{9649F5B2-9D41-4633-893A-DEF234136123}"/>
    <dgm:cxn modelId="{4E915C9C-99B3-433D-93A8-6CE74922E3A1}" srcId="{FC43D443-217C-46A1-9B89-06DF30A8E3A2}" destId="{18C689D5-343D-435B-9B4C-293082370D8C}" srcOrd="5" destOrd="0" parTransId="{0F0937DB-BB9A-4680-9537-591B24BE3892}" sibTransId="{FB36FE44-BF1D-4824-B349-F43D9E19FCA4}"/>
    <dgm:cxn modelId="{3B4F8A0F-4981-4EF9-934B-7522CF4505D4}" type="presOf" srcId="{161E7B9C-2340-459C-86C5-1D94A25F05A6}" destId="{F4547A14-FBF9-4CEF-B92A-4DE1133D9AE4}" srcOrd="0" destOrd="0" presId="urn:microsoft.com/office/officeart/2005/8/layout/hChevron3"/>
    <dgm:cxn modelId="{7E96F19A-BD04-43FD-8E0E-B7C967B652BE}" type="presOf" srcId="{0DF65028-268E-42FC-BAEA-5FA7CD09DDA9}" destId="{9354F590-0348-49E4-8009-88901E52DEDB}" srcOrd="0" destOrd="0" presId="urn:microsoft.com/office/officeart/2005/8/layout/hChevron3"/>
    <dgm:cxn modelId="{20712CA2-A44C-4405-B82E-1644FF48CF7F}" type="presOf" srcId="{A62CAFB8-8305-4F62-937B-6AAA22AABB78}" destId="{B5624E8A-2C44-4499-9368-34843DDBECD8}" srcOrd="0" destOrd="0" presId="urn:microsoft.com/office/officeart/2005/8/layout/hChevron3"/>
    <dgm:cxn modelId="{A039334C-BC27-45C1-ACE3-D8CC02BA5895}" type="presOf" srcId="{18C689D5-343D-435B-9B4C-293082370D8C}" destId="{5069667A-1F12-435D-A6A5-DFF82C5DC3B7}" srcOrd="0" destOrd="0" presId="urn:microsoft.com/office/officeart/2005/8/layout/hChevron3"/>
    <dgm:cxn modelId="{7A7DE465-0B59-4698-B6DF-E14F801E1FB2}" type="presOf" srcId="{FC43D443-217C-46A1-9B89-06DF30A8E3A2}" destId="{0025D3A9-A641-4B49-AE9C-A08B36BEA5D4}" srcOrd="0" destOrd="0" presId="urn:microsoft.com/office/officeart/2005/8/layout/hChevron3"/>
    <dgm:cxn modelId="{478C62BB-45BD-41A6-9E41-F4CC5844FE6F}" srcId="{FC43D443-217C-46A1-9B89-06DF30A8E3A2}" destId="{704E7CE7-B6EA-4C0A-A4BE-BBF82D048E76}" srcOrd="2" destOrd="0" parTransId="{60A0744E-3EF2-4B89-81DC-1E730BA70F3D}" sibTransId="{B5144AC4-2A6F-46AD-A656-372F4DC8310E}"/>
    <dgm:cxn modelId="{D28E1FD5-151A-4CAE-9CA1-80F5EEA259D4}" type="presOf" srcId="{704E7CE7-B6EA-4C0A-A4BE-BBF82D048E76}" destId="{4B596688-6B75-46A8-B375-6DFC763CDBD7}" srcOrd="0" destOrd="0" presId="urn:microsoft.com/office/officeart/2005/8/layout/hChevron3"/>
    <dgm:cxn modelId="{77B5BD8A-6AE1-4BE8-B932-0E428A67F559}" type="presOf" srcId="{20A8A76C-1320-4CC3-A779-859CCA46EB8E}" destId="{24E4344E-680F-4B24-9C53-7F5ECB1C3718}" srcOrd="0" destOrd="0" presId="urn:microsoft.com/office/officeart/2005/8/layout/hChevron3"/>
    <dgm:cxn modelId="{634F276E-BD80-4575-B1B9-BF8920AEB9BD}" srcId="{FC43D443-217C-46A1-9B89-06DF30A8E3A2}" destId="{20A8A76C-1320-4CC3-A779-859CCA46EB8E}" srcOrd="3" destOrd="0" parTransId="{FEFB70A4-C386-41C6-9DE0-0A38C4D0FA9E}" sibTransId="{60157ABE-A24A-4162-927A-720D490F52F2}"/>
    <dgm:cxn modelId="{F5A275F7-822E-4BCA-9702-2C57FAA8D5FA}" srcId="{FC43D443-217C-46A1-9B89-06DF30A8E3A2}" destId="{3F5E53EC-6A2F-432A-AE42-C8A821CBC021}" srcOrd="0" destOrd="0" parTransId="{ACAD5E79-97B1-49FC-AD89-0855AA9CA18F}" sibTransId="{10958918-10B9-459A-BC49-AD0C5244BB81}"/>
    <dgm:cxn modelId="{D71BA9E2-D002-4E24-9E88-030B8C08BCAE}" srcId="{FC43D443-217C-46A1-9B89-06DF30A8E3A2}" destId="{F68BAD6D-FED0-47B8-9399-C781D8EB58F9}" srcOrd="6" destOrd="0" parTransId="{34C08C12-E280-49CB-AF0C-4EDA8888BA38}" sibTransId="{D149281B-5A8C-430D-95B1-D3F555486051}"/>
    <dgm:cxn modelId="{1AFEE817-0173-407E-ADC2-17B9E6570FCF}" type="presOf" srcId="{F68BAD6D-FED0-47B8-9399-C781D8EB58F9}" destId="{B803F796-FB00-458B-9BB1-162028EAE977}" srcOrd="0" destOrd="0" presId="urn:microsoft.com/office/officeart/2005/8/layout/hChevron3"/>
    <dgm:cxn modelId="{7D7BA571-D7AE-464A-AF14-A07D3A0F7307}" srcId="{FC43D443-217C-46A1-9B89-06DF30A8E3A2}" destId="{161E7B9C-2340-459C-86C5-1D94A25F05A6}" srcOrd="1" destOrd="0" parTransId="{0ABA83CB-711D-4735-9CC6-E72689DF7916}" sibTransId="{352228C4-4F53-4691-A9F6-33FA2F858A0B}"/>
    <dgm:cxn modelId="{CFCB0FB4-4E71-4502-9CC9-5335289D7AA9}" type="presOf" srcId="{3F5E53EC-6A2F-432A-AE42-C8A821CBC021}" destId="{84A31313-D24A-481B-AF0D-0C53DD735D11}" srcOrd="0" destOrd="0" presId="urn:microsoft.com/office/officeart/2005/8/layout/hChevron3"/>
    <dgm:cxn modelId="{95ABED0B-3413-45EE-B28B-C1506CB55B6D}" type="presParOf" srcId="{0025D3A9-A641-4B49-AE9C-A08B36BEA5D4}" destId="{84A31313-D24A-481B-AF0D-0C53DD735D11}" srcOrd="0" destOrd="0" presId="urn:microsoft.com/office/officeart/2005/8/layout/hChevron3"/>
    <dgm:cxn modelId="{C8AA70A5-5D6E-439D-8881-978588391D3A}" type="presParOf" srcId="{0025D3A9-A641-4B49-AE9C-A08B36BEA5D4}" destId="{37F44A4A-FE68-4988-86F8-07CD868C101D}" srcOrd="1" destOrd="0" presId="urn:microsoft.com/office/officeart/2005/8/layout/hChevron3"/>
    <dgm:cxn modelId="{29B370CF-E970-483E-8E38-11DC9F750A73}" type="presParOf" srcId="{0025D3A9-A641-4B49-AE9C-A08B36BEA5D4}" destId="{F4547A14-FBF9-4CEF-B92A-4DE1133D9AE4}" srcOrd="2" destOrd="0" presId="urn:microsoft.com/office/officeart/2005/8/layout/hChevron3"/>
    <dgm:cxn modelId="{A9AC5489-8014-4B30-85A3-448274522133}" type="presParOf" srcId="{0025D3A9-A641-4B49-AE9C-A08B36BEA5D4}" destId="{D7D73EC4-4FD9-4E19-9874-517FA950168D}" srcOrd="3" destOrd="0" presId="urn:microsoft.com/office/officeart/2005/8/layout/hChevron3"/>
    <dgm:cxn modelId="{51304EF6-3DB8-4544-9C6F-9F004C27A163}" type="presParOf" srcId="{0025D3A9-A641-4B49-AE9C-A08B36BEA5D4}" destId="{4B596688-6B75-46A8-B375-6DFC763CDBD7}" srcOrd="4" destOrd="0" presId="urn:microsoft.com/office/officeart/2005/8/layout/hChevron3"/>
    <dgm:cxn modelId="{41AAD6A0-F5F8-4C61-9F8A-4BFD8F616016}" type="presParOf" srcId="{0025D3A9-A641-4B49-AE9C-A08B36BEA5D4}" destId="{E6DA6D66-A314-4EB7-B52E-F7310DA6634C}" srcOrd="5" destOrd="0" presId="urn:microsoft.com/office/officeart/2005/8/layout/hChevron3"/>
    <dgm:cxn modelId="{5B692AFD-FB65-4937-91A9-F9D438E36DA2}" type="presParOf" srcId="{0025D3A9-A641-4B49-AE9C-A08B36BEA5D4}" destId="{24E4344E-680F-4B24-9C53-7F5ECB1C3718}" srcOrd="6" destOrd="0" presId="urn:microsoft.com/office/officeart/2005/8/layout/hChevron3"/>
    <dgm:cxn modelId="{8D72D132-CEE7-47BD-B16B-090B51139DBE}" type="presParOf" srcId="{0025D3A9-A641-4B49-AE9C-A08B36BEA5D4}" destId="{DB6CAEEB-BB25-4EDF-9F26-ED5A923829E5}" srcOrd="7" destOrd="0" presId="urn:microsoft.com/office/officeart/2005/8/layout/hChevron3"/>
    <dgm:cxn modelId="{710DFB4D-EAC4-4A9E-B26C-75F1072C5FF4}" type="presParOf" srcId="{0025D3A9-A641-4B49-AE9C-A08B36BEA5D4}" destId="{9354F590-0348-49E4-8009-88901E52DEDB}" srcOrd="8" destOrd="0" presId="urn:microsoft.com/office/officeart/2005/8/layout/hChevron3"/>
    <dgm:cxn modelId="{65E2FFB9-BD2C-460C-917A-0898CA6936AE}" type="presParOf" srcId="{0025D3A9-A641-4B49-AE9C-A08B36BEA5D4}" destId="{D4CF25F0-5301-46C0-8FA1-4C91F21B2A6A}" srcOrd="9" destOrd="0" presId="urn:microsoft.com/office/officeart/2005/8/layout/hChevron3"/>
    <dgm:cxn modelId="{E75A5E23-E2E4-419A-9231-A6DF94806350}" type="presParOf" srcId="{0025D3A9-A641-4B49-AE9C-A08B36BEA5D4}" destId="{5069667A-1F12-435D-A6A5-DFF82C5DC3B7}" srcOrd="10" destOrd="0" presId="urn:microsoft.com/office/officeart/2005/8/layout/hChevron3"/>
    <dgm:cxn modelId="{6A7F85B1-F6A6-4F5C-A107-4B891CE003D8}" type="presParOf" srcId="{0025D3A9-A641-4B49-AE9C-A08B36BEA5D4}" destId="{F6E269D5-1E7E-4456-8CC9-5FFBAB5C4A23}" srcOrd="11" destOrd="0" presId="urn:microsoft.com/office/officeart/2005/8/layout/hChevron3"/>
    <dgm:cxn modelId="{A3F089DD-A33D-4B89-9617-45C437A66C50}" type="presParOf" srcId="{0025D3A9-A641-4B49-AE9C-A08B36BEA5D4}" destId="{B803F796-FB00-458B-9BB1-162028EAE977}" srcOrd="12" destOrd="0" presId="urn:microsoft.com/office/officeart/2005/8/layout/hChevron3"/>
    <dgm:cxn modelId="{A80F1C1E-516B-4F8B-85DB-B6BB3E369BA2}" type="presParOf" srcId="{0025D3A9-A641-4B49-AE9C-A08B36BEA5D4}" destId="{0A915CBF-51DC-47F9-8D6C-AFCA770F151F}" srcOrd="13" destOrd="0" presId="urn:microsoft.com/office/officeart/2005/8/layout/hChevron3"/>
    <dgm:cxn modelId="{761C3EFC-9663-411D-900D-15A7FFDFA5C3}" type="presParOf" srcId="{0025D3A9-A641-4B49-AE9C-A08B36BEA5D4}" destId="{B5624E8A-2C44-4499-9368-34843DDBECD8}" srcOrd="14"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9.xml><?xml version="1.0" encoding="utf-8"?>
<dgm:dataModel xmlns:dgm="http://schemas.openxmlformats.org/drawingml/2006/diagram" xmlns:a="http://schemas.openxmlformats.org/drawingml/2006/main">
  <dgm:ptLst>
    <dgm:pt modelId="{FC43D443-217C-46A1-9B89-06DF30A8E3A2}" type="doc">
      <dgm:prSet loTypeId="urn:microsoft.com/office/officeart/2005/8/layout/hChevron3" loCatId="process" qsTypeId="urn:microsoft.com/office/officeart/2005/8/quickstyle/simple1" qsCatId="simple" csTypeId="urn:microsoft.com/office/officeart/2005/8/colors/accent1_2" csCatId="accent1" phldr="1"/>
      <dgm:spPr/>
      <dgm:t>
        <a:bodyPr/>
        <a:lstStyle/>
        <a:p>
          <a:endParaRPr lang="en-US"/>
        </a:p>
      </dgm:t>
    </dgm:pt>
    <dgm:pt modelId="{3F5E53EC-6A2F-432A-AE42-C8A821CBC021}">
      <dgm:prSet/>
      <dgm:spPr>
        <a:solidFill>
          <a:schemeClr val="accent1"/>
        </a:solidFill>
      </dgm:spPr>
      <dgm:t>
        <a:bodyPr/>
        <a:lstStyle/>
        <a:p>
          <a:pPr rtl="1"/>
          <a:r>
            <a:rPr lang="fa-IR" b="0" i="0" dirty="0" smtClean="0">
              <a:solidFill>
                <a:schemeClr val="bg1"/>
              </a:solidFill>
              <a:cs typeface="B Nazanin" panose="00000400000000000000" pitchFamily="2" charset="-78"/>
            </a:rPr>
            <a:t>بررسی سطح اول پی و سازه انتقالی</a:t>
          </a:r>
          <a:endParaRPr lang="en-US" dirty="0">
            <a:solidFill>
              <a:schemeClr val="bg1"/>
            </a:solidFill>
            <a:cs typeface="B Nazanin" panose="00000400000000000000" pitchFamily="2" charset="-78"/>
          </a:endParaRPr>
        </a:p>
      </dgm:t>
    </dgm:pt>
    <dgm:pt modelId="{ACAD5E79-97B1-49FC-AD89-0855AA9CA18F}" type="parTrans" cxnId="{F5A275F7-822E-4BCA-9702-2C57FAA8D5FA}">
      <dgm:prSet/>
      <dgm:spPr/>
      <dgm:t>
        <a:bodyPr/>
        <a:lstStyle/>
        <a:p>
          <a:endParaRPr lang="en-US"/>
        </a:p>
      </dgm:t>
    </dgm:pt>
    <dgm:pt modelId="{10958918-10B9-459A-BC49-AD0C5244BB81}" type="sibTrans" cxnId="{F5A275F7-822E-4BCA-9702-2C57FAA8D5FA}">
      <dgm:prSet/>
      <dgm:spPr/>
      <dgm:t>
        <a:bodyPr/>
        <a:lstStyle/>
        <a:p>
          <a:endParaRPr lang="en-US"/>
        </a:p>
      </dgm:t>
    </dgm:pt>
    <dgm:pt modelId="{161E7B9C-2340-459C-86C5-1D94A25F05A6}">
      <dgm:prSet/>
      <dgm:spPr/>
      <dgm:t>
        <a:bodyPr/>
        <a:lstStyle/>
        <a:p>
          <a:pPr rtl="1"/>
          <a:r>
            <a:rPr lang="fa-IR" b="0" i="0" dirty="0" smtClean="0">
              <a:cs typeface="B Nazanin" panose="00000400000000000000" pitchFamily="2" charset="-78"/>
            </a:rPr>
            <a:t>1- پي گسترده:</a:t>
          </a:r>
          <a:endParaRPr lang="en-US" dirty="0">
            <a:cs typeface="B Nazanin" panose="00000400000000000000" pitchFamily="2" charset="-78"/>
          </a:endParaRPr>
        </a:p>
      </dgm:t>
    </dgm:pt>
    <dgm:pt modelId="{0ABA83CB-711D-4735-9CC6-E72689DF7916}" type="parTrans" cxnId="{7D7BA571-D7AE-464A-AF14-A07D3A0F7307}">
      <dgm:prSet/>
      <dgm:spPr/>
      <dgm:t>
        <a:bodyPr/>
        <a:lstStyle/>
        <a:p>
          <a:endParaRPr lang="en-US"/>
        </a:p>
      </dgm:t>
    </dgm:pt>
    <dgm:pt modelId="{352228C4-4F53-4691-A9F6-33FA2F858A0B}" type="sibTrans" cxnId="{7D7BA571-D7AE-464A-AF14-A07D3A0F7307}">
      <dgm:prSet/>
      <dgm:spPr/>
      <dgm:t>
        <a:bodyPr/>
        <a:lstStyle/>
        <a:p>
          <a:endParaRPr lang="en-US"/>
        </a:p>
      </dgm:t>
    </dgm:pt>
    <dgm:pt modelId="{704E7CE7-B6EA-4C0A-A4BE-BBF82D048E76}">
      <dgm:prSet/>
      <dgm:spPr>
        <a:solidFill>
          <a:schemeClr val="accent1"/>
        </a:solidFill>
      </dgm:spPr>
      <dgm:t>
        <a:bodyPr/>
        <a:lstStyle/>
        <a:p>
          <a:pPr rtl="1"/>
          <a:r>
            <a:rPr lang="fa-IR" b="0" i="0" dirty="0" smtClean="0">
              <a:cs typeface="B Nazanin" panose="00000400000000000000" pitchFamily="2" charset="-78"/>
            </a:rPr>
            <a:t>2- سازه انتقالي:</a:t>
          </a:r>
          <a:endParaRPr lang="en-US" dirty="0">
            <a:cs typeface="B Nazanin" panose="00000400000000000000" pitchFamily="2" charset="-78"/>
          </a:endParaRPr>
        </a:p>
      </dgm:t>
    </dgm:pt>
    <dgm:pt modelId="{60A0744E-3EF2-4B89-81DC-1E730BA70F3D}" type="parTrans" cxnId="{478C62BB-45BD-41A6-9E41-F4CC5844FE6F}">
      <dgm:prSet/>
      <dgm:spPr/>
      <dgm:t>
        <a:bodyPr/>
        <a:lstStyle/>
        <a:p>
          <a:endParaRPr lang="en-US"/>
        </a:p>
      </dgm:t>
    </dgm:pt>
    <dgm:pt modelId="{B5144AC4-2A6F-46AD-A656-372F4DC8310E}" type="sibTrans" cxnId="{478C62BB-45BD-41A6-9E41-F4CC5844FE6F}">
      <dgm:prSet/>
      <dgm:spPr/>
      <dgm:t>
        <a:bodyPr/>
        <a:lstStyle/>
        <a:p>
          <a:endParaRPr lang="en-US"/>
        </a:p>
      </dgm:t>
    </dgm:pt>
    <dgm:pt modelId="{20A8A76C-1320-4CC3-A779-859CCA46EB8E}">
      <dgm:prSet/>
      <dgm:spPr/>
      <dgm:t>
        <a:bodyPr/>
        <a:lstStyle/>
        <a:p>
          <a:pPr rtl="1"/>
          <a:r>
            <a:rPr lang="fa-IR" b="0" i="0" dirty="0" smtClean="0">
              <a:cs typeface="B Nazanin" panose="00000400000000000000" pitchFamily="2" charset="-78"/>
            </a:rPr>
            <a:t>پای برج</a:t>
          </a:r>
          <a:endParaRPr lang="en-US" dirty="0">
            <a:cs typeface="B Nazanin" panose="00000400000000000000" pitchFamily="2" charset="-78"/>
          </a:endParaRPr>
        </a:p>
      </dgm:t>
    </dgm:pt>
    <dgm:pt modelId="{FEFB70A4-C386-41C6-9DE0-0A38C4D0FA9E}" type="parTrans" cxnId="{634F276E-BD80-4575-B1B9-BF8920AEB9BD}">
      <dgm:prSet/>
      <dgm:spPr/>
      <dgm:t>
        <a:bodyPr/>
        <a:lstStyle/>
        <a:p>
          <a:endParaRPr lang="en-US"/>
        </a:p>
      </dgm:t>
    </dgm:pt>
    <dgm:pt modelId="{60157ABE-A24A-4162-927A-720D490F52F2}" type="sibTrans" cxnId="{634F276E-BD80-4575-B1B9-BF8920AEB9BD}">
      <dgm:prSet/>
      <dgm:spPr/>
      <dgm:t>
        <a:bodyPr/>
        <a:lstStyle/>
        <a:p>
          <a:endParaRPr lang="en-US"/>
        </a:p>
      </dgm:t>
    </dgm:pt>
    <dgm:pt modelId="{0DF65028-268E-42FC-BAEA-5FA7CD09DDA9}">
      <dgm:prSet/>
      <dgm:spPr/>
      <dgm:t>
        <a:bodyPr/>
        <a:lstStyle/>
        <a:p>
          <a:pPr rtl="1"/>
          <a:r>
            <a:rPr lang="fa-IR" b="0" i="0" dirty="0" smtClean="0">
              <a:cs typeface="B Nazanin" panose="00000400000000000000" pitchFamily="2" charset="-78"/>
            </a:rPr>
            <a:t>بدنه اصلی برج </a:t>
          </a:r>
          <a:endParaRPr lang="en-US" dirty="0">
            <a:cs typeface="B Nazanin" panose="00000400000000000000" pitchFamily="2" charset="-78"/>
          </a:endParaRPr>
        </a:p>
      </dgm:t>
    </dgm:pt>
    <dgm:pt modelId="{14429618-9749-4CA2-BECD-311DADD68181}" type="parTrans" cxnId="{2AAB608F-C468-42EB-B487-8C9316EC1339}">
      <dgm:prSet/>
      <dgm:spPr/>
      <dgm:t>
        <a:bodyPr/>
        <a:lstStyle/>
        <a:p>
          <a:endParaRPr lang="en-US"/>
        </a:p>
      </dgm:t>
    </dgm:pt>
    <dgm:pt modelId="{9649F5B2-9D41-4633-893A-DEF234136123}" type="sibTrans" cxnId="{2AAB608F-C468-42EB-B487-8C9316EC1339}">
      <dgm:prSet/>
      <dgm:spPr/>
      <dgm:t>
        <a:bodyPr/>
        <a:lstStyle/>
        <a:p>
          <a:endParaRPr lang="en-US"/>
        </a:p>
      </dgm:t>
    </dgm:pt>
    <dgm:pt modelId="{18C689D5-343D-435B-9B4C-293082370D8C}">
      <dgm:prSet/>
      <dgm:spPr>
        <a:solidFill>
          <a:schemeClr val="accent1"/>
        </a:solidFill>
      </dgm:spPr>
      <dgm:t>
        <a:bodyPr/>
        <a:lstStyle/>
        <a:p>
          <a:pPr rtl="1"/>
          <a:r>
            <a:rPr lang="fa-IR" b="0" i="0" dirty="0" smtClean="0">
              <a:cs typeface="B Nazanin" panose="00000400000000000000" pitchFamily="2" charset="-78"/>
            </a:rPr>
            <a:t>بدنه (شفت بتني):</a:t>
          </a:r>
          <a:endParaRPr lang="en-US" dirty="0">
            <a:cs typeface="B Nazanin" panose="00000400000000000000" pitchFamily="2" charset="-78"/>
          </a:endParaRPr>
        </a:p>
      </dgm:t>
    </dgm:pt>
    <dgm:pt modelId="{0F0937DB-BB9A-4680-9537-591B24BE3892}" type="parTrans" cxnId="{4E915C9C-99B3-433D-93A8-6CE74922E3A1}">
      <dgm:prSet/>
      <dgm:spPr/>
      <dgm:t>
        <a:bodyPr/>
        <a:lstStyle/>
        <a:p>
          <a:endParaRPr lang="en-US"/>
        </a:p>
      </dgm:t>
    </dgm:pt>
    <dgm:pt modelId="{FB36FE44-BF1D-4824-B349-F43D9E19FCA4}" type="sibTrans" cxnId="{4E915C9C-99B3-433D-93A8-6CE74922E3A1}">
      <dgm:prSet/>
      <dgm:spPr/>
      <dgm:t>
        <a:bodyPr/>
        <a:lstStyle/>
        <a:p>
          <a:endParaRPr lang="en-US"/>
        </a:p>
      </dgm:t>
    </dgm:pt>
    <dgm:pt modelId="{F68BAD6D-FED0-47B8-9399-C781D8EB58F9}">
      <dgm:prSet/>
      <dgm:spPr>
        <a:solidFill>
          <a:srgbClr val="FF0000"/>
        </a:solidFill>
      </dgm:spPr>
      <dgm:t>
        <a:bodyPr/>
        <a:lstStyle/>
        <a:p>
          <a:pPr rtl="1"/>
          <a:r>
            <a:rPr lang="fa-IR" b="0" i="0" dirty="0" smtClean="0">
              <a:cs typeface="B Nazanin" panose="00000400000000000000" pitchFamily="2" charset="-78"/>
            </a:rPr>
            <a:t>سازه راس </a:t>
          </a:r>
          <a:endParaRPr lang="en-US" dirty="0">
            <a:cs typeface="B Nazanin" panose="00000400000000000000" pitchFamily="2" charset="-78"/>
          </a:endParaRPr>
        </a:p>
      </dgm:t>
    </dgm:pt>
    <dgm:pt modelId="{34C08C12-E280-49CB-AF0C-4EDA8888BA38}" type="parTrans" cxnId="{D71BA9E2-D002-4E24-9E88-030B8C08BCAE}">
      <dgm:prSet/>
      <dgm:spPr/>
      <dgm:t>
        <a:bodyPr/>
        <a:lstStyle/>
        <a:p>
          <a:endParaRPr lang="en-US"/>
        </a:p>
      </dgm:t>
    </dgm:pt>
    <dgm:pt modelId="{D149281B-5A8C-430D-95B1-D3F555486051}" type="sibTrans" cxnId="{D71BA9E2-D002-4E24-9E88-030B8C08BCAE}">
      <dgm:prSet/>
      <dgm:spPr/>
      <dgm:t>
        <a:bodyPr/>
        <a:lstStyle/>
        <a:p>
          <a:endParaRPr lang="en-US"/>
        </a:p>
      </dgm:t>
    </dgm:pt>
    <dgm:pt modelId="{A62CAFB8-8305-4F62-937B-6AAA22AABB78}">
      <dgm:prSet/>
      <dgm:spPr/>
      <dgm:t>
        <a:bodyPr/>
        <a:lstStyle/>
        <a:p>
          <a:pPr rtl="1"/>
          <a:r>
            <a:rPr lang="fa-IR" b="0" i="0" dirty="0" smtClean="0">
              <a:cs typeface="B Nazanin" panose="00000400000000000000" pitchFamily="2" charset="-78"/>
            </a:rPr>
            <a:t>دکل آنتن</a:t>
          </a:r>
          <a:endParaRPr lang="en-US" dirty="0">
            <a:cs typeface="B Nazanin" panose="00000400000000000000" pitchFamily="2" charset="-78"/>
          </a:endParaRPr>
        </a:p>
      </dgm:t>
    </dgm:pt>
    <dgm:pt modelId="{B63DFCB9-2C1B-497A-9DAE-5E0AC9BE5DF2}" type="parTrans" cxnId="{3674EED0-B62F-4C3C-8A57-1E69DA3E5B6A}">
      <dgm:prSet/>
      <dgm:spPr/>
      <dgm:t>
        <a:bodyPr/>
        <a:lstStyle/>
        <a:p>
          <a:endParaRPr lang="en-US"/>
        </a:p>
      </dgm:t>
    </dgm:pt>
    <dgm:pt modelId="{93FD6915-01D4-4459-9DF9-F3C6DEB64397}" type="sibTrans" cxnId="{3674EED0-B62F-4C3C-8A57-1E69DA3E5B6A}">
      <dgm:prSet/>
      <dgm:spPr/>
      <dgm:t>
        <a:bodyPr/>
        <a:lstStyle/>
        <a:p>
          <a:endParaRPr lang="en-US"/>
        </a:p>
      </dgm:t>
    </dgm:pt>
    <dgm:pt modelId="{0025D3A9-A641-4B49-AE9C-A08B36BEA5D4}" type="pres">
      <dgm:prSet presAssocID="{FC43D443-217C-46A1-9B89-06DF30A8E3A2}" presName="Name0" presStyleCnt="0">
        <dgm:presLayoutVars>
          <dgm:dir/>
          <dgm:resizeHandles val="exact"/>
        </dgm:presLayoutVars>
      </dgm:prSet>
      <dgm:spPr/>
      <dgm:t>
        <a:bodyPr/>
        <a:lstStyle/>
        <a:p>
          <a:endParaRPr lang="en-US"/>
        </a:p>
      </dgm:t>
    </dgm:pt>
    <dgm:pt modelId="{84A31313-D24A-481B-AF0D-0C53DD735D11}" type="pres">
      <dgm:prSet presAssocID="{3F5E53EC-6A2F-432A-AE42-C8A821CBC021}" presName="parTxOnly" presStyleLbl="node1" presStyleIdx="0" presStyleCnt="8">
        <dgm:presLayoutVars>
          <dgm:bulletEnabled val="1"/>
        </dgm:presLayoutVars>
      </dgm:prSet>
      <dgm:spPr/>
      <dgm:t>
        <a:bodyPr/>
        <a:lstStyle/>
        <a:p>
          <a:endParaRPr lang="en-US"/>
        </a:p>
      </dgm:t>
    </dgm:pt>
    <dgm:pt modelId="{37F44A4A-FE68-4988-86F8-07CD868C101D}" type="pres">
      <dgm:prSet presAssocID="{10958918-10B9-459A-BC49-AD0C5244BB81}" presName="parSpace" presStyleCnt="0"/>
      <dgm:spPr/>
    </dgm:pt>
    <dgm:pt modelId="{F4547A14-FBF9-4CEF-B92A-4DE1133D9AE4}" type="pres">
      <dgm:prSet presAssocID="{161E7B9C-2340-459C-86C5-1D94A25F05A6}" presName="parTxOnly" presStyleLbl="node1" presStyleIdx="1" presStyleCnt="8">
        <dgm:presLayoutVars>
          <dgm:bulletEnabled val="1"/>
        </dgm:presLayoutVars>
      </dgm:prSet>
      <dgm:spPr/>
      <dgm:t>
        <a:bodyPr/>
        <a:lstStyle/>
        <a:p>
          <a:endParaRPr lang="en-US"/>
        </a:p>
      </dgm:t>
    </dgm:pt>
    <dgm:pt modelId="{D7D73EC4-4FD9-4E19-9874-517FA950168D}" type="pres">
      <dgm:prSet presAssocID="{352228C4-4F53-4691-A9F6-33FA2F858A0B}" presName="parSpace" presStyleCnt="0"/>
      <dgm:spPr/>
    </dgm:pt>
    <dgm:pt modelId="{4B596688-6B75-46A8-B375-6DFC763CDBD7}" type="pres">
      <dgm:prSet presAssocID="{704E7CE7-B6EA-4C0A-A4BE-BBF82D048E76}" presName="parTxOnly" presStyleLbl="node1" presStyleIdx="2" presStyleCnt="8">
        <dgm:presLayoutVars>
          <dgm:bulletEnabled val="1"/>
        </dgm:presLayoutVars>
      </dgm:prSet>
      <dgm:spPr/>
      <dgm:t>
        <a:bodyPr/>
        <a:lstStyle/>
        <a:p>
          <a:endParaRPr lang="en-US"/>
        </a:p>
      </dgm:t>
    </dgm:pt>
    <dgm:pt modelId="{E6DA6D66-A314-4EB7-B52E-F7310DA6634C}" type="pres">
      <dgm:prSet presAssocID="{B5144AC4-2A6F-46AD-A656-372F4DC8310E}" presName="parSpace" presStyleCnt="0"/>
      <dgm:spPr/>
    </dgm:pt>
    <dgm:pt modelId="{24E4344E-680F-4B24-9C53-7F5ECB1C3718}" type="pres">
      <dgm:prSet presAssocID="{20A8A76C-1320-4CC3-A779-859CCA46EB8E}" presName="parTxOnly" presStyleLbl="node1" presStyleIdx="3" presStyleCnt="8">
        <dgm:presLayoutVars>
          <dgm:bulletEnabled val="1"/>
        </dgm:presLayoutVars>
      </dgm:prSet>
      <dgm:spPr/>
      <dgm:t>
        <a:bodyPr/>
        <a:lstStyle/>
        <a:p>
          <a:endParaRPr lang="en-US"/>
        </a:p>
      </dgm:t>
    </dgm:pt>
    <dgm:pt modelId="{DB6CAEEB-BB25-4EDF-9F26-ED5A923829E5}" type="pres">
      <dgm:prSet presAssocID="{60157ABE-A24A-4162-927A-720D490F52F2}" presName="parSpace" presStyleCnt="0"/>
      <dgm:spPr/>
    </dgm:pt>
    <dgm:pt modelId="{9354F590-0348-49E4-8009-88901E52DEDB}" type="pres">
      <dgm:prSet presAssocID="{0DF65028-268E-42FC-BAEA-5FA7CD09DDA9}" presName="parTxOnly" presStyleLbl="node1" presStyleIdx="4" presStyleCnt="8">
        <dgm:presLayoutVars>
          <dgm:bulletEnabled val="1"/>
        </dgm:presLayoutVars>
      </dgm:prSet>
      <dgm:spPr/>
      <dgm:t>
        <a:bodyPr/>
        <a:lstStyle/>
        <a:p>
          <a:endParaRPr lang="en-US"/>
        </a:p>
      </dgm:t>
    </dgm:pt>
    <dgm:pt modelId="{D4CF25F0-5301-46C0-8FA1-4C91F21B2A6A}" type="pres">
      <dgm:prSet presAssocID="{9649F5B2-9D41-4633-893A-DEF234136123}" presName="parSpace" presStyleCnt="0"/>
      <dgm:spPr/>
    </dgm:pt>
    <dgm:pt modelId="{5069667A-1F12-435D-A6A5-DFF82C5DC3B7}" type="pres">
      <dgm:prSet presAssocID="{18C689D5-343D-435B-9B4C-293082370D8C}" presName="parTxOnly" presStyleLbl="node1" presStyleIdx="5" presStyleCnt="8">
        <dgm:presLayoutVars>
          <dgm:bulletEnabled val="1"/>
        </dgm:presLayoutVars>
      </dgm:prSet>
      <dgm:spPr/>
      <dgm:t>
        <a:bodyPr/>
        <a:lstStyle/>
        <a:p>
          <a:endParaRPr lang="en-US"/>
        </a:p>
      </dgm:t>
    </dgm:pt>
    <dgm:pt modelId="{F6E269D5-1E7E-4456-8CC9-5FFBAB5C4A23}" type="pres">
      <dgm:prSet presAssocID="{FB36FE44-BF1D-4824-B349-F43D9E19FCA4}" presName="parSpace" presStyleCnt="0"/>
      <dgm:spPr/>
    </dgm:pt>
    <dgm:pt modelId="{B803F796-FB00-458B-9BB1-162028EAE977}" type="pres">
      <dgm:prSet presAssocID="{F68BAD6D-FED0-47B8-9399-C781D8EB58F9}" presName="parTxOnly" presStyleLbl="node1" presStyleIdx="6" presStyleCnt="8">
        <dgm:presLayoutVars>
          <dgm:bulletEnabled val="1"/>
        </dgm:presLayoutVars>
      </dgm:prSet>
      <dgm:spPr/>
      <dgm:t>
        <a:bodyPr/>
        <a:lstStyle/>
        <a:p>
          <a:endParaRPr lang="en-US"/>
        </a:p>
      </dgm:t>
    </dgm:pt>
    <dgm:pt modelId="{0A915CBF-51DC-47F9-8D6C-AFCA770F151F}" type="pres">
      <dgm:prSet presAssocID="{D149281B-5A8C-430D-95B1-D3F555486051}" presName="parSpace" presStyleCnt="0"/>
      <dgm:spPr/>
    </dgm:pt>
    <dgm:pt modelId="{B5624E8A-2C44-4499-9368-34843DDBECD8}" type="pres">
      <dgm:prSet presAssocID="{A62CAFB8-8305-4F62-937B-6AAA22AABB78}" presName="parTxOnly" presStyleLbl="node1" presStyleIdx="7" presStyleCnt="8">
        <dgm:presLayoutVars>
          <dgm:bulletEnabled val="1"/>
        </dgm:presLayoutVars>
      </dgm:prSet>
      <dgm:spPr/>
      <dgm:t>
        <a:bodyPr/>
        <a:lstStyle/>
        <a:p>
          <a:endParaRPr lang="en-US"/>
        </a:p>
      </dgm:t>
    </dgm:pt>
  </dgm:ptLst>
  <dgm:cxnLst>
    <dgm:cxn modelId="{A1A95509-091F-45A4-AFA6-E0FB6BEF220F}" type="presOf" srcId="{704E7CE7-B6EA-4C0A-A4BE-BBF82D048E76}" destId="{4B596688-6B75-46A8-B375-6DFC763CDBD7}" srcOrd="0" destOrd="0" presId="urn:microsoft.com/office/officeart/2005/8/layout/hChevron3"/>
    <dgm:cxn modelId="{7D7BA571-D7AE-464A-AF14-A07D3A0F7307}" srcId="{FC43D443-217C-46A1-9B89-06DF30A8E3A2}" destId="{161E7B9C-2340-459C-86C5-1D94A25F05A6}" srcOrd="1" destOrd="0" parTransId="{0ABA83CB-711D-4735-9CC6-E72689DF7916}" sibTransId="{352228C4-4F53-4691-A9F6-33FA2F858A0B}"/>
    <dgm:cxn modelId="{A583F256-1A8C-4D11-9D5E-9DD30D8614BD}" type="presOf" srcId="{161E7B9C-2340-459C-86C5-1D94A25F05A6}" destId="{F4547A14-FBF9-4CEF-B92A-4DE1133D9AE4}" srcOrd="0" destOrd="0" presId="urn:microsoft.com/office/officeart/2005/8/layout/hChevron3"/>
    <dgm:cxn modelId="{36865D5F-838D-4A20-AFC7-404FC10B7F9A}" type="presOf" srcId="{20A8A76C-1320-4CC3-A779-859CCA46EB8E}" destId="{24E4344E-680F-4B24-9C53-7F5ECB1C3718}" srcOrd="0" destOrd="0" presId="urn:microsoft.com/office/officeart/2005/8/layout/hChevron3"/>
    <dgm:cxn modelId="{4E915C9C-99B3-433D-93A8-6CE74922E3A1}" srcId="{FC43D443-217C-46A1-9B89-06DF30A8E3A2}" destId="{18C689D5-343D-435B-9B4C-293082370D8C}" srcOrd="5" destOrd="0" parTransId="{0F0937DB-BB9A-4680-9537-591B24BE3892}" sibTransId="{FB36FE44-BF1D-4824-B349-F43D9E19FCA4}"/>
    <dgm:cxn modelId="{730FCBA2-1DD7-4A48-9D62-CC88C4579A68}" type="presOf" srcId="{0DF65028-268E-42FC-BAEA-5FA7CD09DDA9}" destId="{9354F590-0348-49E4-8009-88901E52DEDB}" srcOrd="0" destOrd="0" presId="urn:microsoft.com/office/officeart/2005/8/layout/hChevron3"/>
    <dgm:cxn modelId="{ABC64427-8BD2-438D-AD01-4249170001D7}" type="presOf" srcId="{3F5E53EC-6A2F-432A-AE42-C8A821CBC021}" destId="{84A31313-D24A-481B-AF0D-0C53DD735D11}" srcOrd="0" destOrd="0" presId="urn:microsoft.com/office/officeart/2005/8/layout/hChevron3"/>
    <dgm:cxn modelId="{6018D24E-EC60-45EB-97C9-F7659D634F77}" type="presOf" srcId="{18C689D5-343D-435B-9B4C-293082370D8C}" destId="{5069667A-1F12-435D-A6A5-DFF82C5DC3B7}" srcOrd="0" destOrd="0" presId="urn:microsoft.com/office/officeart/2005/8/layout/hChevron3"/>
    <dgm:cxn modelId="{3674EED0-B62F-4C3C-8A57-1E69DA3E5B6A}" srcId="{FC43D443-217C-46A1-9B89-06DF30A8E3A2}" destId="{A62CAFB8-8305-4F62-937B-6AAA22AABB78}" srcOrd="7" destOrd="0" parTransId="{B63DFCB9-2C1B-497A-9DAE-5E0AC9BE5DF2}" sibTransId="{93FD6915-01D4-4459-9DF9-F3C6DEB64397}"/>
    <dgm:cxn modelId="{478C62BB-45BD-41A6-9E41-F4CC5844FE6F}" srcId="{FC43D443-217C-46A1-9B89-06DF30A8E3A2}" destId="{704E7CE7-B6EA-4C0A-A4BE-BBF82D048E76}" srcOrd="2" destOrd="0" parTransId="{60A0744E-3EF2-4B89-81DC-1E730BA70F3D}" sibTransId="{B5144AC4-2A6F-46AD-A656-372F4DC8310E}"/>
    <dgm:cxn modelId="{634F276E-BD80-4575-B1B9-BF8920AEB9BD}" srcId="{FC43D443-217C-46A1-9B89-06DF30A8E3A2}" destId="{20A8A76C-1320-4CC3-A779-859CCA46EB8E}" srcOrd="3" destOrd="0" parTransId="{FEFB70A4-C386-41C6-9DE0-0A38C4D0FA9E}" sibTransId="{60157ABE-A24A-4162-927A-720D490F52F2}"/>
    <dgm:cxn modelId="{F5A275F7-822E-4BCA-9702-2C57FAA8D5FA}" srcId="{FC43D443-217C-46A1-9B89-06DF30A8E3A2}" destId="{3F5E53EC-6A2F-432A-AE42-C8A821CBC021}" srcOrd="0" destOrd="0" parTransId="{ACAD5E79-97B1-49FC-AD89-0855AA9CA18F}" sibTransId="{10958918-10B9-459A-BC49-AD0C5244BB81}"/>
    <dgm:cxn modelId="{C92031EE-8941-422B-8BFC-FE734F5D9F72}" type="presOf" srcId="{A62CAFB8-8305-4F62-937B-6AAA22AABB78}" destId="{B5624E8A-2C44-4499-9368-34843DDBECD8}" srcOrd="0" destOrd="0" presId="urn:microsoft.com/office/officeart/2005/8/layout/hChevron3"/>
    <dgm:cxn modelId="{8FD69BA2-30B2-42AA-9340-DF692CB8D2D2}" type="presOf" srcId="{F68BAD6D-FED0-47B8-9399-C781D8EB58F9}" destId="{B803F796-FB00-458B-9BB1-162028EAE977}" srcOrd="0" destOrd="0" presId="urn:microsoft.com/office/officeart/2005/8/layout/hChevron3"/>
    <dgm:cxn modelId="{D71BA9E2-D002-4E24-9E88-030B8C08BCAE}" srcId="{FC43D443-217C-46A1-9B89-06DF30A8E3A2}" destId="{F68BAD6D-FED0-47B8-9399-C781D8EB58F9}" srcOrd="6" destOrd="0" parTransId="{34C08C12-E280-49CB-AF0C-4EDA8888BA38}" sibTransId="{D149281B-5A8C-430D-95B1-D3F555486051}"/>
    <dgm:cxn modelId="{EA5341A1-B68A-4DD7-82EE-A13C1D58ED48}" type="presOf" srcId="{FC43D443-217C-46A1-9B89-06DF30A8E3A2}" destId="{0025D3A9-A641-4B49-AE9C-A08B36BEA5D4}" srcOrd="0" destOrd="0" presId="urn:microsoft.com/office/officeart/2005/8/layout/hChevron3"/>
    <dgm:cxn modelId="{2AAB608F-C468-42EB-B487-8C9316EC1339}" srcId="{FC43D443-217C-46A1-9B89-06DF30A8E3A2}" destId="{0DF65028-268E-42FC-BAEA-5FA7CD09DDA9}" srcOrd="4" destOrd="0" parTransId="{14429618-9749-4CA2-BECD-311DADD68181}" sibTransId="{9649F5B2-9D41-4633-893A-DEF234136123}"/>
    <dgm:cxn modelId="{260A76DA-4670-4028-9965-A3FF2948A010}" type="presParOf" srcId="{0025D3A9-A641-4B49-AE9C-A08B36BEA5D4}" destId="{84A31313-D24A-481B-AF0D-0C53DD735D11}" srcOrd="0" destOrd="0" presId="urn:microsoft.com/office/officeart/2005/8/layout/hChevron3"/>
    <dgm:cxn modelId="{0B264FC0-2C81-4D4A-A99B-359D0ED48E33}" type="presParOf" srcId="{0025D3A9-A641-4B49-AE9C-A08B36BEA5D4}" destId="{37F44A4A-FE68-4988-86F8-07CD868C101D}" srcOrd="1" destOrd="0" presId="urn:microsoft.com/office/officeart/2005/8/layout/hChevron3"/>
    <dgm:cxn modelId="{AEE28394-BBB8-4BA3-BF0D-7284DDE1408B}" type="presParOf" srcId="{0025D3A9-A641-4B49-AE9C-A08B36BEA5D4}" destId="{F4547A14-FBF9-4CEF-B92A-4DE1133D9AE4}" srcOrd="2" destOrd="0" presId="urn:microsoft.com/office/officeart/2005/8/layout/hChevron3"/>
    <dgm:cxn modelId="{9073F097-2E63-456E-897F-BF84D9E5FA14}" type="presParOf" srcId="{0025D3A9-A641-4B49-AE9C-A08B36BEA5D4}" destId="{D7D73EC4-4FD9-4E19-9874-517FA950168D}" srcOrd="3" destOrd="0" presId="urn:microsoft.com/office/officeart/2005/8/layout/hChevron3"/>
    <dgm:cxn modelId="{E124A748-5836-4628-B9F6-98FF6361E087}" type="presParOf" srcId="{0025D3A9-A641-4B49-AE9C-A08B36BEA5D4}" destId="{4B596688-6B75-46A8-B375-6DFC763CDBD7}" srcOrd="4" destOrd="0" presId="urn:microsoft.com/office/officeart/2005/8/layout/hChevron3"/>
    <dgm:cxn modelId="{D381CD9B-71F7-433A-8EEB-A2E830D49D7F}" type="presParOf" srcId="{0025D3A9-A641-4B49-AE9C-A08B36BEA5D4}" destId="{E6DA6D66-A314-4EB7-B52E-F7310DA6634C}" srcOrd="5" destOrd="0" presId="urn:microsoft.com/office/officeart/2005/8/layout/hChevron3"/>
    <dgm:cxn modelId="{B1DD1563-BCB7-4840-BF8B-DA5E2906823E}" type="presParOf" srcId="{0025D3A9-A641-4B49-AE9C-A08B36BEA5D4}" destId="{24E4344E-680F-4B24-9C53-7F5ECB1C3718}" srcOrd="6" destOrd="0" presId="urn:microsoft.com/office/officeart/2005/8/layout/hChevron3"/>
    <dgm:cxn modelId="{873A81A0-2B18-4E3A-A8D3-81A58562B636}" type="presParOf" srcId="{0025D3A9-A641-4B49-AE9C-A08B36BEA5D4}" destId="{DB6CAEEB-BB25-4EDF-9F26-ED5A923829E5}" srcOrd="7" destOrd="0" presId="urn:microsoft.com/office/officeart/2005/8/layout/hChevron3"/>
    <dgm:cxn modelId="{09C9DB37-A795-450F-9564-4AB2D281255B}" type="presParOf" srcId="{0025D3A9-A641-4B49-AE9C-A08B36BEA5D4}" destId="{9354F590-0348-49E4-8009-88901E52DEDB}" srcOrd="8" destOrd="0" presId="urn:microsoft.com/office/officeart/2005/8/layout/hChevron3"/>
    <dgm:cxn modelId="{6DA2AA0A-4348-46B2-9477-D6E2DD48C32D}" type="presParOf" srcId="{0025D3A9-A641-4B49-AE9C-A08B36BEA5D4}" destId="{D4CF25F0-5301-46C0-8FA1-4C91F21B2A6A}" srcOrd="9" destOrd="0" presId="urn:microsoft.com/office/officeart/2005/8/layout/hChevron3"/>
    <dgm:cxn modelId="{4A319B61-26D1-48C6-B047-1BC458C3FC37}" type="presParOf" srcId="{0025D3A9-A641-4B49-AE9C-A08B36BEA5D4}" destId="{5069667A-1F12-435D-A6A5-DFF82C5DC3B7}" srcOrd="10" destOrd="0" presId="urn:microsoft.com/office/officeart/2005/8/layout/hChevron3"/>
    <dgm:cxn modelId="{3D2A8127-1409-4CE1-B305-3648A35720F5}" type="presParOf" srcId="{0025D3A9-A641-4B49-AE9C-A08B36BEA5D4}" destId="{F6E269D5-1E7E-4456-8CC9-5FFBAB5C4A23}" srcOrd="11" destOrd="0" presId="urn:microsoft.com/office/officeart/2005/8/layout/hChevron3"/>
    <dgm:cxn modelId="{ED2583E3-0B0B-4401-85E2-50AC5C6981B6}" type="presParOf" srcId="{0025D3A9-A641-4B49-AE9C-A08B36BEA5D4}" destId="{B803F796-FB00-458B-9BB1-162028EAE977}" srcOrd="12" destOrd="0" presId="urn:microsoft.com/office/officeart/2005/8/layout/hChevron3"/>
    <dgm:cxn modelId="{92DCEBFD-A98A-466B-9A60-410D29D2CF77}" type="presParOf" srcId="{0025D3A9-A641-4B49-AE9C-A08B36BEA5D4}" destId="{0A915CBF-51DC-47F9-8D6C-AFCA770F151F}" srcOrd="13" destOrd="0" presId="urn:microsoft.com/office/officeart/2005/8/layout/hChevron3"/>
    <dgm:cxn modelId="{A841F134-0450-4140-A1C1-6005BEB77632}" type="presParOf" srcId="{0025D3A9-A641-4B49-AE9C-A08B36BEA5D4}" destId="{B5624E8A-2C44-4499-9368-34843DDBECD8}" srcOrd="14" destOrd="0" presId="urn:microsoft.com/office/officeart/2005/8/layout/hChevron3"/>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622E4C2-179B-4810-BB9A-D3DBC7441409}" type="doc">
      <dgm:prSet loTypeId="urn:microsoft.com/office/officeart/2005/8/layout/process1" loCatId="process" qsTypeId="urn:microsoft.com/office/officeart/2005/8/quickstyle/simple1" qsCatId="simple" csTypeId="urn:microsoft.com/office/officeart/2005/8/colors/accent1_2" csCatId="accent1"/>
      <dgm:spPr/>
      <dgm:t>
        <a:bodyPr/>
        <a:lstStyle/>
        <a:p>
          <a:endParaRPr lang="en-US"/>
        </a:p>
      </dgm:t>
    </dgm:pt>
    <dgm:pt modelId="{48CF8B42-7687-45F6-A57F-823011E1D7AC}">
      <dgm:prSet/>
      <dgm:spPr/>
      <dgm:t>
        <a:bodyPr/>
        <a:lstStyle/>
        <a:p>
          <a:pPr rtl="1"/>
          <a:r>
            <a:rPr lang="fa-IR" b="0" i="0" dirty="0" smtClean="0"/>
            <a:t>وظیفه ی اصلی ساختمان بلند:</a:t>
          </a:r>
          <a:endParaRPr lang="en-US" dirty="0"/>
        </a:p>
      </dgm:t>
    </dgm:pt>
    <dgm:pt modelId="{98CD3E4C-DFFD-4ED0-8BBA-249AC57F9B8B}" type="parTrans" cxnId="{195D5C39-C9E1-4A50-8A23-C7899F6A3908}">
      <dgm:prSet/>
      <dgm:spPr/>
      <dgm:t>
        <a:bodyPr/>
        <a:lstStyle/>
        <a:p>
          <a:endParaRPr lang="en-US"/>
        </a:p>
      </dgm:t>
    </dgm:pt>
    <dgm:pt modelId="{FB109D10-9C68-4546-A50A-AFCA61CB49C4}" type="sibTrans" cxnId="{195D5C39-C9E1-4A50-8A23-C7899F6A3908}">
      <dgm:prSet/>
      <dgm:spPr/>
      <dgm:t>
        <a:bodyPr/>
        <a:lstStyle/>
        <a:p>
          <a:endParaRPr lang="en-US"/>
        </a:p>
      </dgm:t>
    </dgm:pt>
    <dgm:pt modelId="{476AEB8F-7F29-417E-B808-C14558AE9243}">
      <dgm:prSet/>
      <dgm:spPr/>
      <dgm:t>
        <a:bodyPr/>
        <a:lstStyle/>
        <a:p>
          <a:pPr rtl="1"/>
          <a:r>
            <a:rPr lang="fa-IR" b="0" i="0" smtClean="0"/>
            <a:t>جذب بارهای جانبی و انتقال گشتاور حاصل از آنها به پی.</a:t>
          </a:r>
          <a:endParaRPr lang="en-US"/>
        </a:p>
      </dgm:t>
    </dgm:pt>
    <dgm:pt modelId="{0D95985E-D04A-4A4C-B63C-5EB199541CCF}" type="parTrans" cxnId="{42C4CB32-4F52-44E4-92BC-0B64715A9D49}">
      <dgm:prSet/>
      <dgm:spPr/>
      <dgm:t>
        <a:bodyPr/>
        <a:lstStyle/>
        <a:p>
          <a:endParaRPr lang="en-US"/>
        </a:p>
      </dgm:t>
    </dgm:pt>
    <dgm:pt modelId="{9F2F9088-74DC-459C-8764-8AD0406E2B3B}" type="sibTrans" cxnId="{42C4CB32-4F52-44E4-92BC-0B64715A9D49}">
      <dgm:prSet/>
      <dgm:spPr/>
      <dgm:t>
        <a:bodyPr/>
        <a:lstStyle/>
        <a:p>
          <a:endParaRPr lang="en-US"/>
        </a:p>
      </dgm:t>
    </dgm:pt>
    <dgm:pt modelId="{BCF0003B-7CCC-47F4-97B6-BBC203C860B0}" type="pres">
      <dgm:prSet presAssocID="{2622E4C2-179B-4810-BB9A-D3DBC7441409}" presName="Name0" presStyleCnt="0">
        <dgm:presLayoutVars>
          <dgm:dir val="rev"/>
          <dgm:resizeHandles val="exact"/>
        </dgm:presLayoutVars>
      </dgm:prSet>
      <dgm:spPr/>
      <dgm:t>
        <a:bodyPr/>
        <a:lstStyle/>
        <a:p>
          <a:endParaRPr lang="en-US"/>
        </a:p>
      </dgm:t>
    </dgm:pt>
    <dgm:pt modelId="{8C7E44AD-2A09-4F05-8D56-3AA0A7458E23}" type="pres">
      <dgm:prSet presAssocID="{48CF8B42-7687-45F6-A57F-823011E1D7AC}" presName="node" presStyleLbl="node1" presStyleIdx="0" presStyleCnt="2">
        <dgm:presLayoutVars>
          <dgm:bulletEnabled val="1"/>
        </dgm:presLayoutVars>
      </dgm:prSet>
      <dgm:spPr/>
      <dgm:t>
        <a:bodyPr/>
        <a:lstStyle/>
        <a:p>
          <a:endParaRPr lang="en-US"/>
        </a:p>
      </dgm:t>
    </dgm:pt>
    <dgm:pt modelId="{774E1561-CCA9-4478-819F-376E2A123DAB}" type="pres">
      <dgm:prSet presAssocID="{FB109D10-9C68-4546-A50A-AFCA61CB49C4}" presName="sibTrans" presStyleLbl="sibTrans2D1" presStyleIdx="0" presStyleCnt="1"/>
      <dgm:spPr/>
      <dgm:t>
        <a:bodyPr/>
        <a:lstStyle/>
        <a:p>
          <a:endParaRPr lang="en-US"/>
        </a:p>
      </dgm:t>
    </dgm:pt>
    <dgm:pt modelId="{3DCE5D23-F004-43A6-85A7-45CB255730D6}" type="pres">
      <dgm:prSet presAssocID="{FB109D10-9C68-4546-A50A-AFCA61CB49C4}" presName="connectorText" presStyleLbl="sibTrans2D1" presStyleIdx="0" presStyleCnt="1"/>
      <dgm:spPr/>
      <dgm:t>
        <a:bodyPr/>
        <a:lstStyle/>
        <a:p>
          <a:endParaRPr lang="en-US"/>
        </a:p>
      </dgm:t>
    </dgm:pt>
    <dgm:pt modelId="{0E555547-2CB8-4152-9DAC-086BEEEB8B31}" type="pres">
      <dgm:prSet presAssocID="{476AEB8F-7F29-417E-B808-C14558AE9243}" presName="node" presStyleLbl="node1" presStyleIdx="1" presStyleCnt="2">
        <dgm:presLayoutVars>
          <dgm:bulletEnabled val="1"/>
        </dgm:presLayoutVars>
      </dgm:prSet>
      <dgm:spPr/>
      <dgm:t>
        <a:bodyPr/>
        <a:lstStyle/>
        <a:p>
          <a:endParaRPr lang="en-US"/>
        </a:p>
      </dgm:t>
    </dgm:pt>
  </dgm:ptLst>
  <dgm:cxnLst>
    <dgm:cxn modelId="{73926BD7-48CE-40BE-94EB-CB48F3F4CFD3}" type="presOf" srcId="{FB109D10-9C68-4546-A50A-AFCA61CB49C4}" destId="{3DCE5D23-F004-43A6-85A7-45CB255730D6}" srcOrd="1" destOrd="0" presId="urn:microsoft.com/office/officeart/2005/8/layout/process1"/>
    <dgm:cxn modelId="{ABE2FC80-3924-4348-9447-891F371FA685}" type="presOf" srcId="{48CF8B42-7687-45F6-A57F-823011E1D7AC}" destId="{8C7E44AD-2A09-4F05-8D56-3AA0A7458E23}" srcOrd="0" destOrd="0" presId="urn:microsoft.com/office/officeart/2005/8/layout/process1"/>
    <dgm:cxn modelId="{E5A367B8-F95A-4B51-A562-DB46207B817B}" type="presOf" srcId="{FB109D10-9C68-4546-A50A-AFCA61CB49C4}" destId="{774E1561-CCA9-4478-819F-376E2A123DAB}" srcOrd="0" destOrd="0" presId="urn:microsoft.com/office/officeart/2005/8/layout/process1"/>
    <dgm:cxn modelId="{42C4CB32-4F52-44E4-92BC-0B64715A9D49}" srcId="{2622E4C2-179B-4810-BB9A-D3DBC7441409}" destId="{476AEB8F-7F29-417E-B808-C14558AE9243}" srcOrd="1" destOrd="0" parTransId="{0D95985E-D04A-4A4C-B63C-5EB199541CCF}" sibTransId="{9F2F9088-74DC-459C-8764-8AD0406E2B3B}"/>
    <dgm:cxn modelId="{DB73590C-2A1F-4136-A8D3-25D2C7F47E9C}" type="presOf" srcId="{2622E4C2-179B-4810-BB9A-D3DBC7441409}" destId="{BCF0003B-7CCC-47F4-97B6-BBC203C860B0}" srcOrd="0" destOrd="0" presId="urn:microsoft.com/office/officeart/2005/8/layout/process1"/>
    <dgm:cxn modelId="{17977D76-D8A4-4C0E-941C-067E0E3DD41D}" type="presOf" srcId="{476AEB8F-7F29-417E-B808-C14558AE9243}" destId="{0E555547-2CB8-4152-9DAC-086BEEEB8B31}" srcOrd="0" destOrd="0" presId="urn:microsoft.com/office/officeart/2005/8/layout/process1"/>
    <dgm:cxn modelId="{195D5C39-C9E1-4A50-8A23-C7899F6A3908}" srcId="{2622E4C2-179B-4810-BB9A-D3DBC7441409}" destId="{48CF8B42-7687-45F6-A57F-823011E1D7AC}" srcOrd="0" destOrd="0" parTransId="{98CD3E4C-DFFD-4ED0-8BBA-249AC57F9B8B}" sibTransId="{FB109D10-9C68-4546-A50A-AFCA61CB49C4}"/>
    <dgm:cxn modelId="{33DE65C9-153F-44A8-86CF-6BF307CAC667}" type="presParOf" srcId="{BCF0003B-7CCC-47F4-97B6-BBC203C860B0}" destId="{8C7E44AD-2A09-4F05-8D56-3AA0A7458E23}" srcOrd="0" destOrd="0" presId="urn:microsoft.com/office/officeart/2005/8/layout/process1"/>
    <dgm:cxn modelId="{B63AF656-60D4-4D42-8804-187A54203F46}" type="presParOf" srcId="{BCF0003B-7CCC-47F4-97B6-BBC203C860B0}" destId="{774E1561-CCA9-4478-819F-376E2A123DAB}" srcOrd="1" destOrd="0" presId="urn:microsoft.com/office/officeart/2005/8/layout/process1"/>
    <dgm:cxn modelId="{2EC29EB3-4B61-4E4A-9447-2A3C93D4937C}" type="presParOf" srcId="{774E1561-CCA9-4478-819F-376E2A123DAB}" destId="{3DCE5D23-F004-43A6-85A7-45CB255730D6}" srcOrd="0" destOrd="0" presId="urn:microsoft.com/office/officeart/2005/8/layout/process1"/>
    <dgm:cxn modelId="{6FECF565-880A-4140-B296-63FE15C710CB}" type="presParOf" srcId="{BCF0003B-7CCC-47F4-97B6-BBC203C860B0}" destId="{0E555547-2CB8-4152-9DAC-086BEEEB8B31}" srcOrd="2" destOrd="0" presId="urn:microsoft.com/office/officeart/2005/8/layout/process1"/>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40.xml><?xml version="1.0" encoding="utf-8"?>
<dgm:dataModel xmlns:dgm="http://schemas.openxmlformats.org/drawingml/2006/diagram" xmlns:a="http://schemas.openxmlformats.org/drawingml/2006/main">
  <dgm:ptLst>
    <dgm:pt modelId="{FC43D443-217C-46A1-9B89-06DF30A8E3A2}" type="doc">
      <dgm:prSet loTypeId="urn:microsoft.com/office/officeart/2005/8/layout/hChevron3" loCatId="process" qsTypeId="urn:microsoft.com/office/officeart/2005/8/quickstyle/simple1" qsCatId="simple" csTypeId="urn:microsoft.com/office/officeart/2005/8/colors/accent1_2" csCatId="accent1" phldr="1"/>
      <dgm:spPr/>
      <dgm:t>
        <a:bodyPr/>
        <a:lstStyle/>
        <a:p>
          <a:endParaRPr lang="en-US"/>
        </a:p>
      </dgm:t>
    </dgm:pt>
    <dgm:pt modelId="{3F5E53EC-6A2F-432A-AE42-C8A821CBC021}">
      <dgm:prSet/>
      <dgm:spPr>
        <a:solidFill>
          <a:schemeClr val="accent1"/>
        </a:solidFill>
      </dgm:spPr>
      <dgm:t>
        <a:bodyPr/>
        <a:lstStyle/>
        <a:p>
          <a:pPr rtl="1"/>
          <a:r>
            <a:rPr lang="fa-IR" b="0" i="0" dirty="0" smtClean="0">
              <a:solidFill>
                <a:schemeClr val="bg1"/>
              </a:solidFill>
              <a:cs typeface="B Nazanin" panose="00000400000000000000" pitchFamily="2" charset="-78"/>
            </a:rPr>
            <a:t>بررسی سطح اول پی و سازه انتقالی</a:t>
          </a:r>
          <a:endParaRPr lang="en-US" dirty="0">
            <a:solidFill>
              <a:schemeClr val="bg1"/>
            </a:solidFill>
            <a:cs typeface="B Nazanin" panose="00000400000000000000" pitchFamily="2" charset="-78"/>
          </a:endParaRPr>
        </a:p>
      </dgm:t>
    </dgm:pt>
    <dgm:pt modelId="{ACAD5E79-97B1-49FC-AD89-0855AA9CA18F}" type="parTrans" cxnId="{F5A275F7-822E-4BCA-9702-2C57FAA8D5FA}">
      <dgm:prSet/>
      <dgm:spPr/>
      <dgm:t>
        <a:bodyPr/>
        <a:lstStyle/>
        <a:p>
          <a:endParaRPr lang="en-US"/>
        </a:p>
      </dgm:t>
    </dgm:pt>
    <dgm:pt modelId="{10958918-10B9-459A-BC49-AD0C5244BB81}" type="sibTrans" cxnId="{F5A275F7-822E-4BCA-9702-2C57FAA8D5FA}">
      <dgm:prSet/>
      <dgm:spPr/>
      <dgm:t>
        <a:bodyPr/>
        <a:lstStyle/>
        <a:p>
          <a:endParaRPr lang="en-US"/>
        </a:p>
      </dgm:t>
    </dgm:pt>
    <dgm:pt modelId="{161E7B9C-2340-459C-86C5-1D94A25F05A6}">
      <dgm:prSet/>
      <dgm:spPr/>
      <dgm:t>
        <a:bodyPr/>
        <a:lstStyle/>
        <a:p>
          <a:pPr rtl="1"/>
          <a:r>
            <a:rPr lang="fa-IR" b="0" i="0" dirty="0" smtClean="0">
              <a:cs typeface="B Nazanin" panose="00000400000000000000" pitchFamily="2" charset="-78"/>
            </a:rPr>
            <a:t>1- پي گسترده:</a:t>
          </a:r>
          <a:endParaRPr lang="en-US" dirty="0">
            <a:cs typeface="B Nazanin" panose="00000400000000000000" pitchFamily="2" charset="-78"/>
          </a:endParaRPr>
        </a:p>
      </dgm:t>
    </dgm:pt>
    <dgm:pt modelId="{0ABA83CB-711D-4735-9CC6-E72689DF7916}" type="parTrans" cxnId="{7D7BA571-D7AE-464A-AF14-A07D3A0F7307}">
      <dgm:prSet/>
      <dgm:spPr/>
      <dgm:t>
        <a:bodyPr/>
        <a:lstStyle/>
        <a:p>
          <a:endParaRPr lang="en-US"/>
        </a:p>
      </dgm:t>
    </dgm:pt>
    <dgm:pt modelId="{352228C4-4F53-4691-A9F6-33FA2F858A0B}" type="sibTrans" cxnId="{7D7BA571-D7AE-464A-AF14-A07D3A0F7307}">
      <dgm:prSet/>
      <dgm:spPr/>
      <dgm:t>
        <a:bodyPr/>
        <a:lstStyle/>
        <a:p>
          <a:endParaRPr lang="en-US"/>
        </a:p>
      </dgm:t>
    </dgm:pt>
    <dgm:pt modelId="{704E7CE7-B6EA-4C0A-A4BE-BBF82D048E76}">
      <dgm:prSet/>
      <dgm:spPr>
        <a:solidFill>
          <a:schemeClr val="accent1"/>
        </a:solidFill>
      </dgm:spPr>
      <dgm:t>
        <a:bodyPr/>
        <a:lstStyle/>
        <a:p>
          <a:pPr rtl="1"/>
          <a:r>
            <a:rPr lang="fa-IR" b="0" i="0" dirty="0" smtClean="0">
              <a:cs typeface="B Nazanin" panose="00000400000000000000" pitchFamily="2" charset="-78"/>
            </a:rPr>
            <a:t>2- سازه انتقالي:</a:t>
          </a:r>
          <a:endParaRPr lang="en-US" dirty="0">
            <a:cs typeface="B Nazanin" panose="00000400000000000000" pitchFamily="2" charset="-78"/>
          </a:endParaRPr>
        </a:p>
      </dgm:t>
    </dgm:pt>
    <dgm:pt modelId="{60A0744E-3EF2-4B89-81DC-1E730BA70F3D}" type="parTrans" cxnId="{478C62BB-45BD-41A6-9E41-F4CC5844FE6F}">
      <dgm:prSet/>
      <dgm:spPr/>
      <dgm:t>
        <a:bodyPr/>
        <a:lstStyle/>
        <a:p>
          <a:endParaRPr lang="en-US"/>
        </a:p>
      </dgm:t>
    </dgm:pt>
    <dgm:pt modelId="{B5144AC4-2A6F-46AD-A656-372F4DC8310E}" type="sibTrans" cxnId="{478C62BB-45BD-41A6-9E41-F4CC5844FE6F}">
      <dgm:prSet/>
      <dgm:spPr/>
      <dgm:t>
        <a:bodyPr/>
        <a:lstStyle/>
        <a:p>
          <a:endParaRPr lang="en-US"/>
        </a:p>
      </dgm:t>
    </dgm:pt>
    <dgm:pt modelId="{20A8A76C-1320-4CC3-A779-859CCA46EB8E}">
      <dgm:prSet/>
      <dgm:spPr/>
      <dgm:t>
        <a:bodyPr/>
        <a:lstStyle/>
        <a:p>
          <a:pPr rtl="1"/>
          <a:r>
            <a:rPr lang="fa-IR" b="0" i="0" dirty="0" smtClean="0">
              <a:cs typeface="B Nazanin" panose="00000400000000000000" pitchFamily="2" charset="-78"/>
            </a:rPr>
            <a:t>پای برج</a:t>
          </a:r>
          <a:endParaRPr lang="en-US" dirty="0">
            <a:cs typeface="B Nazanin" panose="00000400000000000000" pitchFamily="2" charset="-78"/>
          </a:endParaRPr>
        </a:p>
      </dgm:t>
    </dgm:pt>
    <dgm:pt modelId="{FEFB70A4-C386-41C6-9DE0-0A38C4D0FA9E}" type="parTrans" cxnId="{634F276E-BD80-4575-B1B9-BF8920AEB9BD}">
      <dgm:prSet/>
      <dgm:spPr/>
      <dgm:t>
        <a:bodyPr/>
        <a:lstStyle/>
        <a:p>
          <a:endParaRPr lang="en-US"/>
        </a:p>
      </dgm:t>
    </dgm:pt>
    <dgm:pt modelId="{60157ABE-A24A-4162-927A-720D490F52F2}" type="sibTrans" cxnId="{634F276E-BD80-4575-B1B9-BF8920AEB9BD}">
      <dgm:prSet/>
      <dgm:spPr/>
      <dgm:t>
        <a:bodyPr/>
        <a:lstStyle/>
        <a:p>
          <a:endParaRPr lang="en-US"/>
        </a:p>
      </dgm:t>
    </dgm:pt>
    <dgm:pt modelId="{0DF65028-268E-42FC-BAEA-5FA7CD09DDA9}">
      <dgm:prSet/>
      <dgm:spPr/>
      <dgm:t>
        <a:bodyPr/>
        <a:lstStyle/>
        <a:p>
          <a:pPr rtl="1"/>
          <a:r>
            <a:rPr lang="fa-IR" b="0" i="0" dirty="0" smtClean="0">
              <a:cs typeface="B Nazanin" panose="00000400000000000000" pitchFamily="2" charset="-78"/>
            </a:rPr>
            <a:t>بدنه اصلی برج </a:t>
          </a:r>
          <a:endParaRPr lang="en-US" dirty="0">
            <a:cs typeface="B Nazanin" panose="00000400000000000000" pitchFamily="2" charset="-78"/>
          </a:endParaRPr>
        </a:p>
      </dgm:t>
    </dgm:pt>
    <dgm:pt modelId="{14429618-9749-4CA2-BECD-311DADD68181}" type="parTrans" cxnId="{2AAB608F-C468-42EB-B487-8C9316EC1339}">
      <dgm:prSet/>
      <dgm:spPr/>
      <dgm:t>
        <a:bodyPr/>
        <a:lstStyle/>
        <a:p>
          <a:endParaRPr lang="en-US"/>
        </a:p>
      </dgm:t>
    </dgm:pt>
    <dgm:pt modelId="{9649F5B2-9D41-4633-893A-DEF234136123}" type="sibTrans" cxnId="{2AAB608F-C468-42EB-B487-8C9316EC1339}">
      <dgm:prSet/>
      <dgm:spPr/>
      <dgm:t>
        <a:bodyPr/>
        <a:lstStyle/>
        <a:p>
          <a:endParaRPr lang="en-US"/>
        </a:p>
      </dgm:t>
    </dgm:pt>
    <dgm:pt modelId="{18C689D5-343D-435B-9B4C-293082370D8C}">
      <dgm:prSet/>
      <dgm:spPr>
        <a:solidFill>
          <a:schemeClr val="accent1"/>
        </a:solidFill>
      </dgm:spPr>
      <dgm:t>
        <a:bodyPr/>
        <a:lstStyle/>
        <a:p>
          <a:pPr rtl="1"/>
          <a:r>
            <a:rPr lang="fa-IR" b="0" i="0" dirty="0" smtClean="0">
              <a:cs typeface="B Nazanin" panose="00000400000000000000" pitchFamily="2" charset="-78"/>
            </a:rPr>
            <a:t>بدنه (شفت بتني):</a:t>
          </a:r>
          <a:endParaRPr lang="en-US" dirty="0">
            <a:cs typeface="B Nazanin" panose="00000400000000000000" pitchFamily="2" charset="-78"/>
          </a:endParaRPr>
        </a:p>
      </dgm:t>
    </dgm:pt>
    <dgm:pt modelId="{0F0937DB-BB9A-4680-9537-591B24BE3892}" type="parTrans" cxnId="{4E915C9C-99B3-433D-93A8-6CE74922E3A1}">
      <dgm:prSet/>
      <dgm:spPr/>
      <dgm:t>
        <a:bodyPr/>
        <a:lstStyle/>
        <a:p>
          <a:endParaRPr lang="en-US"/>
        </a:p>
      </dgm:t>
    </dgm:pt>
    <dgm:pt modelId="{FB36FE44-BF1D-4824-B349-F43D9E19FCA4}" type="sibTrans" cxnId="{4E915C9C-99B3-433D-93A8-6CE74922E3A1}">
      <dgm:prSet/>
      <dgm:spPr/>
      <dgm:t>
        <a:bodyPr/>
        <a:lstStyle/>
        <a:p>
          <a:endParaRPr lang="en-US"/>
        </a:p>
      </dgm:t>
    </dgm:pt>
    <dgm:pt modelId="{F68BAD6D-FED0-47B8-9399-C781D8EB58F9}">
      <dgm:prSet/>
      <dgm:spPr>
        <a:solidFill>
          <a:srgbClr val="FF0000"/>
        </a:solidFill>
      </dgm:spPr>
      <dgm:t>
        <a:bodyPr/>
        <a:lstStyle/>
        <a:p>
          <a:pPr rtl="1"/>
          <a:r>
            <a:rPr lang="fa-IR" b="0" i="0" dirty="0" smtClean="0">
              <a:cs typeface="B Nazanin" panose="00000400000000000000" pitchFamily="2" charset="-78"/>
            </a:rPr>
            <a:t>سازه راس </a:t>
          </a:r>
          <a:endParaRPr lang="en-US" dirty="0">
            <a:cs typeface="B Nazanin" panose="00000400000000000000" pitchFamily="2" charset="-78"/>
          </a:endParaRPr>
        </a:p>
      </dgm:t>
    </dgm:pt>
    <dgm:pt modelId="{34C08C12-E280-49CB-AF0C-4EDA8888BA38}" type="parTrans" cxnId="{D71BA9E2-D002-4E24-9E88-030B8C08BCAE}">
      <dgm:prSet/>
      <dgm:spPr/>
      <dgm:t>
        <a:bodyPr/>
        <a:lstStyle/>
        <a:p>
          <a:endParaRPr lang="en-US"/>
        </a:p>
      </dgm:t>
    </dgm:pt>
    <dgm:pt modelId="{D149281B-5A8C-430D-95B1-D3F555486051}" type="sibTrans" cxnId="{D71BA9E2-D002-4E24-9E88-030B8C08BCAE}">
      <dgm:prSet/>
      <dgm:spPr/>
      <dgm:t>
        <a:bodyPr/>
        <a:lstStyle/>
        <a:p>
          <a:endParaRPr lang="en-US"/>
        </a:p>
      </dgm:t>
    </dgm:pt>
    <dgm:pt modelId="{A62CAFB8-8305-4F62-937B-6AAA22AABB78}">
      <dgm:prSet/>
      <dgm:spPr/>
      <dgm:t>
        <a:bodyPr/>
        <a:lstStyle/>
        <a:p>
          <a:pPr rtl="1"/>
          <a:r>
            <a:rPr lang="fa-IR" b="0" i="0" dirty="0" smtClean="0">
              <a:cs typeface="B Nazanin" panose="00000400000000000000" pitchFamily="2" charset="-78"/>
            </a:rPr>
            <a:t>دکل آنتن</a:t>
          </a:r>
          <a:endParaRPr lang="en-US" dirty="0">
            <a:cs typeface="B Nazanin" panose="00000400000000000000" pitchFamily="2" charset="-78"/>
          </a:endParaRPr>
        </a:p>
      </dgm:t>
    </dgm:pt>
    <dgm:pt modelId="{B63DFCB9-2C1B-497A-9DAE-5E0AC9BE5DF2}" type="parTrans" cxnId="{3674EED0-B62F-4C3C-8A57-1E69DA3E5B6A}">
      <dgm:prSet/>
      <dgm:spPr/>
      <dgm:t>
        <a:bodyPr/>
        <a:lstStyle/>
        <a:p>
          <a:endParaRPr lang="en-US"/>
        </a:p>
      </dgm:t>
    </dgm:pt>
    <dgm:pt modelId="{93FD6915-01D4-4459-9DF9-F3C6DEB64397}" type="sibTrans" cxnId="{3674EED0-B62F-4C3C-8A57-1E69DA3E5B6A}">
      <dgm:prSet/>
      <dgm:spPr/>
      <dgm:t>
        <a:bodyPr/>
        <a:lstStyle/>
        <a:p>
          <a:endParaRPr lang="en-US"/>
        </a:p>
      </dgm:t>
    </dgm:pt>
    <dgm:pt modelId="{0025D3A9-A641-4B49-AE9C-A08B36BEA5D4}" type="pres">
      <dgm:prSet presAssocID="{FC43D443-217C-46A1-9B89-06DF30A8E3A2}" presName="Name0" presStyleCnt="0">
        <dgm:presLayoutVars>
          <dgm:dir/>
          <dgm:resizeHandles val="exact"/>
        </dgm:presLayoutVars>
      </dgm:prSet>
      <dgm:spPr/>
      <dgm:t>
        <a:bodyPr/>
        <a:lstStyle/>
        <a:p>
          <a:endParaRPr lang="en-US"/>
        </a:p>
      </dgm:t>
    </dgm:pt>
    <dgm:pt modelId="{84A31313-D24A-481B-AF0D-0C53DD735D11}" type="pres">
      <dgm:prSet presAssocID="{3F5E53EC-6A2F-432A-AE42-C8A821CBC021}" presName="parTxOnly" presStyleLbl="node1" presStyleIdx="0" presStyleCnt="8">
        <dgm:presLayoutVars>
          <dgm:bulletEnabled val="1"/>
        </dgm:presLayoutVars>
      </dgm:prSet>
      <dgm:spPr/>
      <dgm:t>
        <a:bodyPr/>
        <a:lstStyle/>
        <a:p>
          <a:endParaRPr lang="en-US"/>
        </a:p>
      </dgm:t>
    </dgm:pt>
    <dgm:pt modelId="{37F44A4A-FE68-4988-86F8-07CD868C101D}" type="pres">
      <dgm:prSet presAssocID="{10958918-10B9-459A-BC49-AD0C5244BB81}" presName="parSpace" presStyleCnt="0"/>
      <dgm:spPr/>
    </dgm:pt>
    <dgm:pt modelId="{F4547A14-FBF9-4CEF-B92A-4DE1133D9AE4}" type="pres">
      <dgm:prSet presAssocID="{161E7B9C-2340-459C-86C5-1D94A25F05A6}" presName="parTxOnly" presStyleLbl="node1" presStyleIdx="1" presStyleCnt="8">
        <dgm:presLayoutVars>
          <dgm:bulletEnabled val="1"/>
        </dgm:presLayoutVars>
      </dgm:prSet>
      <dgm:spPr/>
      <dgm:t>
        <a:bodyPr/>
        <a:lstStyle/>
        <a:p>
          <a:endParaRPr lang="en-US"/>
        </a:p>
      </dgm:t>
    </dgm:pt>
    <dgm:pt modelId="{D7D73EC4-4FD9-4E19-9874-517FA950168D}" type="pres">
      <dgm:prSet presAssocID="{352228C4-4F53-4691-A9F6-33FA2F858A0B}" presName="parSpace" presStyleCnt="0"/>
      <dgm:spPr/>
    </dgm:pt>
    <dgm:pt modelId="{4B596688-6B75-46A8-B375-6DFC763CDBD7}" type="pres">
      <dgm:prSet presAssocID="{704E7CE7-B6EA-4C0A-A4BE-BBF82D048E76}" presName="parTxOnly" presStyleLbl="node1" presStyleIdx="2" presStyleCnt="8">
        <dgm:presLayoutVars>
          <dgm:bulletEnabled val="1"/>
        </dgm:presLayoutVars>
      </dgm:prSet>
      <dgm:spPr/>
      <dgm:t>
        <a:bodyPr/>
        <a:lstStyle/>
        <a:p>
          <a:endParaRPr lang="en-US"/>
        </a:p>
      </dgm:t>
    </dgm:pt>
    <dgm:pt modelId="{E6DA6D66-A314-4EB7-B52E-F7310DA6634C}" type="pres">
      <dgm:prSet presAssocID="{B5144AC4-2A6F-46AD-A656-372F4DC8310E}" presName="parSpace" presStyleCnt="0"/>
      <dgm:spPr/>
    </dgm:pt>
    <dgm:pt modelId="{24E4344E-680F-4B24-9C53-7F5ECB1C3718}" type="pres">
      <dgm:prSet presAssocID="{20A8A76C-1320-4CC3-A779-859CCA46EB8E}" presName="parTxOnly" presStyleLbl="node1" presStyleIdx="3" presStyleCnt="8">
        <dgm:presLayoutVars>
          <dgm:bulletEnabled val="1"/>
        </dgm:presLayoutVars>
      </dgm:prSet>
      <dgm:spPr/>
      <dgm:t>
        <a:bodyPr/>
        <a:lstStyle/>
        <a:p>
          <a:endParaRPr lang="en-US"/>
        </a:p>
      </dgm:t>
    </dgm:pt>
    <dgm:pt modelId="{DB6CAEEB-BB25-4EDF-9F26-ED5A923829E5}" type="pres">
      <dgm:prSet presAssocID="{60157ABE-A24A-4162-927A-720D490F52F2}" presName="parSpace" presStyleCnt="0"/>
      <dgm:spPr/>
    </dgm:pt>
    <dgm:pt modelId="{9354F590-0348-49E4-8009-88901E52DEDB}" type="pres">
      <dgm:prSet presAssocID="{0DF65028-268E-42FC-BAEA-5FA7CD09DDA9}" presName="parTxOnly" presStyleLbl="node1" presStyleIdx="4" presStyleCnt="8">
        <dgm:presLayoutVars>
          <dgm:bulletEnabled val="1"/>
        </dgm:presLayoutVars>
      </dgm:prSet>
      <dgm:spPr/>
      <dgm:t>
        <a:bodyPr/>
        <a:lstStyle/>
        <a:p>
          <a:endParaRPr lang="en-US"/>
        </a:p>
      </dgm:t>
    </dgm:pt>
    <dgm:pt modelId="{D4CF25F0-5301-46C0-8FA1-4C91F21B2A6A}" type="pres">
      <dgm:prSet presAssocID="{9649F5B2-9D41-4633-893A-DEF234136123}" presName="parSpace" presStyleCnt="0"/>
      <dgm:spPr/>
    </dgm:pt>
    <dgm:pt modelId="{5069667A-1F12-435D-A6A5-DFF82C5DC3B7}" type="pres">
      <dgm:prSet presAssocID="{18C689D5-343D-435B-9B4C-293082370D8C}" presName="parTxOnly" presStyleLbl="node1" presStyleIdx="5" presStyleCnt="8">
        <dgm:presLayoutVars>
          <dgm:bulletEnabled val="1"/>
        </dgm:presLayoutVars>
      </dgm:prSet>
      <dgm:spPr/>
      <dgm:t>
        <a:bodyPr/>
        <a:lstStyle/>
        <a:p>
          <a:endParaRPr lang="en-US"/>
        </a:p>
      </dgm:t>
    </dgm:pt>
    <dgm:pt modelId="{F6E269D5-1E7E-4456-8CC9-5FFBAB5C4A23}" type="pres">
      <dgm:prSet presAssocID="{FB36FE44-BF1D-4824-B349-F43D9E19FCA4}" presName="parSpace" presStyleCnt="0"/>
      <dgm:spPr/>
    </dgm:pt>
    <dgm:pt modelId="{B803F796-FB00-458B-9BB1-162028EAE977}" type="pres">
      <dgm:prSet presAssocID="{F68BAD6D-FED0-47B8-9399-C781D8EB58F9}" presName="parTxOnly" presStyleLbl="node1" presStyleIdx="6" presStyleCnt="8">
        <dgm:presLayoutVars>
          <dgm:bulletEnabled val="1"/>
        </dgm:presLayoutVars>
      </dgm:prSet>
      <dgm:spPr/>
      <dgm:t>
        <a:bodyPr/>
        <a:lstStyle/>
        <a:p>
          <a:endParaRPr lang="en-US"/>
        </a:p>
      </dgm:t>
    </dgm:pt>
    <dgm:pt modelId="{0A915CBF-51DC-47F9-8D6C-AFCA770F151F}" type="pres">
      <dgm:prSet presAssocID="{D149281B-5A8C-430D-95B1-D3F555486051}" presName="parSpace" presStyleCnt="0"/>
      <dgm:spPr/>
    </dgm:pt>
    <dgm:pt modelId="{B5624E8A-2C44-4499-9368-34843DDBECD8}" type="pres">
      <dgm:prSet presAssocID="{A62CAFB8-8305-4F62-937B-6AAA22AABB78}" presName="parTxOnly" presStyleLbl="node1" presStyleIdx="7" presStyleCnt="8">
        <dgm:presLayoutVars>
          <dgm:bulletEnabled val="1"/>
        </dgm:presLayoutVars>
      </dgm:prSet>
      <dgm:spPr/>
      <dgm:t>
        <a:bodyPr/>
        <a:lstStyle/>
        <a:p>
          <a:endParaRPr lang="en-US"/>
        </a:p>
      </dgm:t>
    </dgm:pt>
  </dgm:ptLst>
  <dgm:cxnLst>
    <dgm:cxn modelId="{7D7BA571-D7AE-464A-AF14-A07D3A0F7307}" srcId="{FC43D443-217C-46A1-9B89-06DF30A8E3A2}" destId="{161E7B9C-2340-459C-86C5-1D94A25F05A6}" srcOrd="1" destOrd="0" parTransId="{0ABA83CB-711D-4735-9CC6-E72689DF7916}" sibTransId="{352228C4-4F53-4691-A9F6-33FA2F858A0B}"/>
    <dgm:cxn modelId="{4D5ABC7C-6666-4058-AB77-F3B062CA94E3}" type="presOf" srcId="{20A8A76C-1320-4CC3-A779-859CCA46EB8E}" destId="{24E4344E-680F-4B24-9C53-7F5ECB1C3718}" srcOrd="0" destOrd="0" presId="urn:microsoft.com/office/officeart/2005/8/layout/hChevron3"/>
    <dgm:cxn modelId="{539F48B6-59C5-4DC2-946A-32B9800A7032}" type="presOf" srcId="{18C689D5-343D-435B-9B4C-293082370D8C}" destId="{5069667A-1F12-435D-A6A5-DFF82C5DC3B7}" srcOrd="0" destOrd="0" presId="urn:microsoft.com/office/officeart/2005/8/layout/hChevron3"/>
    <dgm:cxn modelId="{6F6A0564-6EE3-4158-817E-80675EDFC23C}" type="presOf" srcId="{704E7CE7-B6EA-4C0A-A4BE-BBF82D048E76}" destId="{4B596688-6B75-46A8-B375-6DFC763CDBD7}" srcOrd="0" destOrd="0" presId="urn:microsoft.com/office/officeart/2005/8/layout/hChevron3"/>
    <dgm:cxn modelId="{4E915C9C-99B3-433D-93A8-6CE74922E3A1}" srcId="{FC43D443-217C-46A1-9B89-06DF30A8E3A2}" destId="{18C689D5-343D-435B-9B4C-293082370D8C}" srcOrd="5" destOrd="0" parTransId="{0F0937DB-BB9A-4680-9537-591B24BE3892}" sibTransId="{FB36FE44-BF1D-4824-B349-F43D9E19FCA4}"/>
    <dgm:cxn modelId="{71931014-0E96-4DC5-B797-D4D81A5CD9D4}" type="presOf" srcId="{F68BAD6D-FED0-47B8-9399-C781D8EB58F9}" destId="{B803F796-FB00-458B-9BB1-162028EAE977}" srcOrd="0" destOrd="0" presId="urn:microsoft.com/office/officeart/2005/8/layout/hChevron3"/>
    <dgm:cxn modelId="{D9CAD528-3521-4E2B-BE3B-1A63784D6E01}" type="presOf" srcId="{0DF65028-268E-42FC-BAEA-5FA7CD09DDA9}" destId="{9354F590-0348-49E4-8009-88901E52DEDB}" srcOrd="0" destOrd="0" presId="urn:microsoft.com/office/officeart/2005/8/layout/hChevron3"/>
    <dgm:cxn modelId="{1FDE2003-26D4-4441-B2A4-FEF1DA82B437}" type="presOf" srcId="{3F5E53EC-6A2F-432A-AE42-C8A821CBC021}" destId="{84A31313-D24A-481B-AF0D-0C53DD735D11}" srcOrd="0" destOrd="0" presId="urn:microsoft.com/office/officeart/2005/8/layout/hChevron3"/>
    <dgm:cxn modelId="{3674EED0-B62F-4C3C-8A57-1E69DA3E5B6A}" srcId="{FC43D443-217C-46A1-9B89-06DF30A8E3A2}" destId="{A62CAFB8-8305-4F62-937B-6AAA22AABB78}" srcOrd="7" destOrd="0" parTransId="{B63DFCB9-2C1B-497A-9DAE-5E0AC9BE5DF2}" sibTransId="{93FD6915-01D4-4459-9DF9-F3C6DEB64397}"/>
    <dgm:cxn modelId="{0A8A2712-997F-4610-B172-AB125315C09F}" type="presOf" srcId="{FC43D443-217C-46A1-9B89-06DF30A8E3A2}" destId="{0025D3A9-A641-4B49-AE9C-A08B36BEA5D4}" srcOrd="0" destOrd="0" presId="urn:microsoft.com/office/officeart/2005/8/layout/hChevron3"/>
    <dgm:cxn modelId="{478C62BB-45BD-41A6-9E41-F4CC5844FE6F}" srcId="{FC43D443-217C-46A1-9B89-06DF30A8E3A2}" destId="{704E7CE7-B6EA-4C0A-A4BE-BBF82D048E76}" srcOrd="2" destOrd="0" parTransId="{60A0744E-3EF2-4B89-81DC-1E730BA70F3D}" sibTransId="{B5144AC4-2A6F-46AD-A656-372F4DC8310E}"/>
    <dgm:cxn modelId="{634F276E-BD80-4575-B1B9-BF8920AEB9BD}" srcId="{FC43D443-217C-46A1-9B89-06DF30A8E3A2}" destId="{20A8A76C-1320-4CC3-A779-859CCA46EB8E}" srcOrd="3" destOrd="0" parTransId="{FEFB70A4-C386-41C6-9DE0-0A38C4D0FA9E}" sibTransId="{60157ABE-A24A-4162-927A-720D490F52F2}"/>
    <dgm:cxn modelId="{95A7977C-9464-478B-9B90-56E5B9D7CA43}" type="presOf" srcId="{161E7B9C-2340-459C-86C5-1D94A25F05A6}" destId="{F4547A14-FBF9-4CEF-B92A-4DE1133D9AE4}" srcOrd="0" destOrd="0" presId="urn:microsoft.com/office/officeart/2005/8/layout/hChevron3"/>
    <dgm:cxn modelId="{6132EE0B-D10F-4FCD-B252-A5ED23114EF2}" type="presOf" srcId="{A62CAFB8-8305-4F62-937B-6AAA22AABB78}" destId="{B5624E8A-2C44-4499-9368-34843DDBECD8}" srcOrd="0" destOrd="0" presId="urn:microsoft.com/office/officeart/2005/8/layout/hChevron3"/>
    <dgm:cxn modelId="{F5A275F7-822E-4BCA-9702-2C57FAA8D5FA}" srcId="{FC43D443-217C-46A1-9B89-06DF30A8E3A2}" destId="{3F5E53EC-6A2F-432A-AE42-C8A821CBC021}" srcOrd="0" destOrd="0" parTransId="{ACAD5E79-97B1-49FC-AD89-0855AA9CA18F}" sibTransId="{10958918-10B9-459A-BC49-AD0C5244BB81}"/>
    <dgm:cxn modelId="{D71BA9E2-D002-4E24-9E88-030B8C08BCAE}" srcId="{FC43D443-217C-46A1-9B89-06DF30A8E3A2}" destId="{F68BAD6D-FED0-47B8-9399-C781D8EB58F9}" srcOrd="6" destOrd="0" parTransId="{34C08C12-E280-49CB-AF0C-4EDA8888BA38}" sibTransId="{D149281B-5A8C-430D-95B1-D3F555486051}"/>
    <dgm:cxn modelId="{2AAB608F-C468-42EB-B487-8C9316EC1339}" srcId="{FC43D443-217C-46A1-9B89-06DF30A8E3A2}" destId="{0DF65028-268E-42FC-BAEA-5FA7CD09DDA9}" srcOrd="4" destOrd="0" parTransId="{14429618-9749-4CA2-BECD-311DADD68181}" sibTransId="{9649F5B2-9D41-4633-893A-DEF234136123}"/>
    <dgm:cxn modelId="{56E9EC7E-666D-4FA0-BC01-CA2176422FCE}" type="presParOf" srcId="{0025D3A9-A641-4B49-AE9C-A08B36BEA5D4}" destId="{84A31313-D24A-481B-AF0D-0C53DD735D11}" srcOrd="0" destOrd="0" presId="urn:microsoft.com/office/officeart/2005/8/layout/hChevron3"/>
    <dgm:cxn modelId="{7B2DFB07-FA56-4781-8C07-121932987370}" type="presParOf" srcId="{0025D3A9-A641-4B49-AE9C-A08B36BEA5D4}" destId="{37F44A4A-FE68-4988-86F8-07CD868C101D}" srcOrd="1" destOrd="0" presId="urn:microsoft.com/office/officeart/2005/8/layout/hChevron3"/>
    <dgm:cxn modelId="{762C4CC0-5656-4481-96F7-9546FF0D64B3}" type="presParOf" srcId="{0025D3A9-A641-4B49-AE9C-A08B36BEA5D4}" destId="{F4547A14-FBF9-4CEF-B92A-4DE1133D9AE4}" srcOrd="2" destOrd="0" presId="urn:microsoft.com/office/officeart/2005/8/layout/hChevron3"/>
    <dgm:cxn modelId="{892AF026-9548-4499-B3A2-FD3E4CEA6170}" type="presParOf" srcId="{0025D3A9-A641-4B49-AE9C-A08B36BEA5D4}" destId="{D7D73EC4-4FD9-4E19-9874-517FA950168D}" srcOrd="3" destOrd="0" presId="urn:microsoft.com/office/officeart/2005/8/layout/hChevron3"/>
    <dgm:cxn modelId="{14E4D25E-3252-48E9-9418-7D3B3C8834C0}" type="presParOf" srcId="{0025D3A9-A641-4B49-AE9C-A08B36BEA5D4}" destId="{4B596688-6B75-46A8-B375-6DFC763CDBD7}" srcOrd="4" destOrd="0" presId="urn:microsoft.com/office/officeart/2005/8/layout/hChevron3"/>
    <dgm:cxn modelId="{0784FEE7-11BA-41F6-AC52-CB5CE9538B02}" type="presParOf" srcId="{0025D3A9-A641-4B49-AE9C-A08B36BEA5D4}" destId="{E6DA6D66-A314-4EB7-B52E-F7310DA6634C}" srcOrd="5" destOrd="0" presId="urn:microsoft.com/office/officeart/2005/8/layout/hChevron3"/>
    <dgm:cxn modelId="{27632738-7DA7-4F85-A736-4A3B30DA3981}" type="presParOf" srcId="{0025D3A9-A641-4B49-AE9C-A08B36BEA5D4}" destId="{24E4344E-680F-4B24-9C53-7F5ECB1C3718}" srcOrd="6" destOrd="0" presId="urn:microsoft.com/office/officeart/2005/8/layout/hChevron3"/>
    <dgm:cxn modelId="{3ECAA8A5-66FB-42E1-9389-FACE94E54CD8}" type="presParOf" srcId="{0025D3A9-A641-4B49-AE9C-A08B36BEA5D4}" destId="{DB6CAEEB-BB25-4EDF-9F26-ED5A923829E5}" srcOrd="7" destOrd="0" presId="urn:microsoft.com/office/officeart/2005/8/layout/hChevron3"/>
    <dgm:cxn modelId="{095A1811-8E9F-4E15-BC17-2302C0DD9398}" type="presParOf" srcId="{0025D3A9-A641-4B49-AE9C-A08B36BEA5D4}" destId="{9354F590-0348-49E4-8009-88901E52DEDB}" srcOrd="8" destOrd="0" presId="urn:microsoft.com/office/officeart/2005/8/layout/hChevron3"/>
    <dgm:cxn modelId="{9CBE6C77-1519-409A-9D85-4CA715C27BDF}" type="presParOf" srcId="{0025D3A9-A641-4B49-AE9C-A08B36BEA5D4}" destId="{D4CF25F0-5301-46C0-8FA1-4C91F21B2A6A}" srcOrd="9" destOrd="0" presId="urn:microsoft.com/office/officeart/2005/8/layout/hChevron3"/>
    <dgm:cxn modelId="{8ABBA0F4-237A-44F4-9FFD-D355F0415E9A}" type="presParOf" srcId="{0025D3A9-A641-4B49-AE9C-A08B36BEA5D4}" destId="{5069667A-1F12-435D-A6A5-DFF82C5DC3B7}" srcOrd="10" destOrd="0" presId="urn:microsoft.com/office/officeart/2005/8/layout/hChevron3"/>
    <dgm:cxn modelId="{B32C381A-676B-4A0B-8018-2C2E9FBE2EEB}" type="presParOf" srcId="{0025D3A9-A641-4B49-AE9C-A08B36BEA5D4}" destId="{F6E269D5-1E7E-4456-8CC9-5FFBAB5C4A23}" srcOrd="11" destOrd="0" presId="urn:microsoft.com/office/officeart/2005/8/layout/hChevron3"/>
    <dgm:cxn modelId="{AB59538D-1BAA-49B1-A751-0672C4D8B764}" type="presParOf" srcId="{0025D3A9-A641-4B49-AE9C-A08B36BEA5D4}" destId="{B803F796-FB00-458B-9BB1-162028EAE977}" srcOrd="12" destOrd="0" presId="urn:microsoft.com/office/officeart/2005/8/layout/hChevron3"/>
    <dgm:cxn modelId="{3218F3A4-EF3A-485F-8DB3-AB212292CEF8}" type="presParOf" srcId="{0025D3A9-A641-4B49-AE9C-A08B36BEA5D4}" destId="{0A915CBF-51DC-47F9-8D6C-AFCA770F151F}" srcOrd="13" destOrd="0" presId="urn:microsoft.com/office/officeart/2005/8/layout/hChevron3"/>
    <dgm:cxn modelId="{805C1224-FB93-4A1C-899A-3BC0881A3EFE}" type="presParOf" srcId="{0025D3A9-A641-4B49-AE9C-A08B36BEA5D4}" destId="{B5624E8A-2C44-4499-9368-34843DDBECD8}" srcOrd="14"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1.xml><?xml version="1.0" encoding="utf-8"?>
<dgm:dataModel xmlns:dgm="http://schemas.openxmlformats.org/drawingml/2006/diagram" xmlns:a="http://schemas.openxmlformats.org/drawingml/2006/main">
  <dgm:ptLst>
    <dgm:pt modelId="{FC43D443-217C-46A1-9B89-06DF30A8E3A2}" type="doc">
      <dgm:prSet loTypeId="urn:microsoft.com/office/officeart/2005/8/layout/hChevron3" loCatId="process" qsTypeId="urn:microsoft.com/office/officeart/2005/8/quickstyle/simple1" qsCatId="simple" csTypeId="urn:microsoft.com/office/officeart/2005/8/colors/accent1_2" csCatId="accent1" phldr="1"/>
      <dgm:spPr/>
      <dgm:t>
        <a:bodyPr/>
        <a:lstStyle/>
        <a:p>
          <a:endParaRPr lang="en-US"/>
        </a:p>
      </dgm:t>
    </dgm:pt>
    <dgm:pt modelId="{3F5E53EC-6A2F-432A-AE42-C8A821CBC021}">
      <dgm:prSet/>
      <dgm:spPr>
        <a:solidFill>
          <a:schemeClr val="accent1"/>
        </a:solidFill>
      </dgm:spPr>
      <dgm:t>
        <a:bodyPr/>
        <a:lstStyle/>
        <a:p>
          <a:pPr rtl="1"/>
          <a:r>
            <a:rPr lang="fa-IR" b="0" i="0" dirty="0" smtClean="0">
              <a:solidFill>
                <a:schemeClr val="bg1"/>
              </a:solidFill>
              <a:cs typeface="B Nazanin" panose="00000400000000000000" pitchFamily="2" charset="-78"/>
            </a:rPr>
            <a:t>بررسی سطح اول پی و سازه انتقالی</a:t>
          </a:r>
          <a:endParaRPr lang="en-US" dirty="0">
            <a:solidFill>
              <a:schemeClr val="bg1"/>
            </a:solidFill>
            <a:cs typeface="B Nazanin" panose="00000400000000000000" pitchFamily="2" charset="-78"/>
          </a:endParaRPr>
        </a:p>
      </dgm:t>
    </dgm:pt>
    <dgm:pt modelId="{ACAD5E79-97B1-49FC-AD89-0855AA9CA18F}" type="parTrans" cxnId="{F5A275F7-822E-4BCA-9702-2C57FAA8D5FA}">
      <dgm:prSet/>
      <dgm:spPr/>
      <dgm:t>
        <a:bodyPr/>
        <a:lstStyle/>
        <a:p>
          <a:endParaRPr lang="en-US"/>
        </a:p>
      </dgm:t>
    </dgm:pt>
    <dgm:pt modelId="{10958918-10B9-459A-BC49-AD0C5244BB81}" type="sibTrans" cxnId="{F5A275F7-822E-4BCA-9702-2C57FAA8D5FA}">
      <dgm:prSet/>
      <dgm:spPr/>
      <dgm:t>
        <a:bodyPr/>
        <a:lstStyle/>
        <a:p>
          <a:endParaRPr lang="en-US"/>
        </a:p>
      </dgm:t>
    </dgm:pt>
    <dgm:pt modelId="{161E7B9C-2340-459C-86C5-1D94A25F05A6}">
      <dgm:prSet/>
      <dgm:spPr/>
      <dgm:t>
        <a:bodyPr/>
        <a:lstStyle/>
        <a:p>
          <a:pPr rtl="1"/>
          <a:r>
            <a:rPr lang="fa-IR" b="0" i="0" dirty="0" smtClean="0">
              <a:cs typeface="B Nazanin" panose="00000400000000000000" pitchFamily="2" charset="-78"/>
            </a:rPr>
            <a:t>1- پي گسترده:</a:t>
          </a:r>
          <a:endParaRPr lang="en-US" dirty="0">
            <a:cs typeface="B Nazanin" panose="00000400000000000000" pitchFamily="2" charset="-78"/>
          </a:endParaRPr>
        </a:p>
      </dgm:t>
    </dgm:pt>
    <dgm:pt modelId="{0ABA83CB-711D-4735-9CC6-E72689DF7916}" type="parTrans" cxnId="{7D7BA571-D7AE-464A-AF14-A07D3A0F7307}">
      <dgm:prSet/>
      <dgm:spPr/>
      <dgm:t>
        <a:bodyPr/>
        <a:lstStyle/>
        <a:p>
          <a:endParaRPr lang="en-US"/>
        </a:p>
      </dgm:t>
    </dgm:pt>
    <dgm:pt modelId="{352228C4-4F53-4691-A9F6-33FA2F858A0B}" type="sibTrans" cxnId="{7D7BA571-D7AE-464A-AF14-A07D3A0F7307}">
      <dgm:prSet/>
      <dgm:spPr/>
      <dgm:t>
        <a:bodyPr/>
        <a:lstStyle/>
        <a:p>
          <a:endParaRPr lang="en-US"/>
        </a:p>
      </dgm:t>
    </dgm:pt>
    <dgm:pt modelId="{704E7CE7-B6EA-4C0A-A4BE-BBF82D048E76}">
      <dgm:prSet/>
      <dgm:spPr>
        <a:solidFill>
          <a:schemeClr val="accent1"/>
        </a:solidFill>
      </dgm:spPr>
      <dgm:t>
        <a:bodyPr/>
        <a:lstStyle/>
        <a:p>
          <a:pPr rtl="1"/>
          <a:r>
            <a:rPr lang="fa-IR" b="0" i="0" dirty="0" smtClean="0">
              <a:cs typeface="B Nazanin" panose="00000400000000000000" pitchFamily="2" charset="-78"/>
            </a:rPr>
            <a:t>2- سازه انتقالي:</a:t>
          </a:r>
          <a:endParaRPr lang="en-US" dirty="0">
            <a:cs typeface="B Nazanin" panose="00000400000000000000" pitchFamily="2" charset="-78"/>
          </a:endParaRPr>
        </a:p>
      </dgm:t>
    </dgm:pt>
    <dgm:pt modelId="{60A0744E-3EF2-4B89-81DC-1E730BA70F3D}" type="parTrans" cxnId="{478C62BB-45BD-41A6-9E41-F4CC5844FE6F}">
      <dgm:prSet/>
      <dgm:spPr/>
      <dgm:t>
        <a:bodyPr/>
        <a:lstStyle/>
        <a:p>
          <a:endParaRPr lang="en-US"/>
        </a:p>
      </dgm:t>
    </dgm:pt>
    <dgm:pt modelId="{B5144AC4-2A6F-46AD-A656-372F4DC8310E}" type="sibTrans" cxnId="{478C62BB-45BD-41A6-9E41-F4CC5844FE6F}">
      <dgm:prSet/>
      <dgm:spPr/>
      <dgm:t>
        <a:bodyPr/>
        <a:lstStyle/>
        <a:p>
          <a:endParaRPr lang="en-US"/>
        </a:p>
      </dgm:t>
    </dgm:pt>
    <dgm:pt modelId="{20A8A76C-1320-4CC3-A779-859CCA46EB8E}">
      <dgm:prSet/>
      <dgm:spPr/>
      <dgm:t>
        <a:bodyPr/>
        <a:lstStyle/>
        <a:p>
          <a:pPr rtl="1"/>
          <a:r>
            <a:rPr lang="fa-IR" b="0" i="0" dirty="0" smtClean="0">
              <a:cs typeface="B Nazanin" panose="00000400000000000000" pitchFamily="2" charset="-78"/>
            </a:rPr>
            <a:t>پای برج</a:t>
          </a:r>
          <a:endParaRPr lang="en-US" dirty="0">
            <a:cs typeface="B Nazanin" panose="00000400000000000000" pitchFamily="2" charset="-78"/>
          </a:endParaRPr>
        </a:p>
      </dgm:t>
    </dgm:pt>
    <dgm:pt modelId="{FEFB70A4-C386-41C6-9DE0-0A38C4D0FA9E}" type="parTrans" cxnId="{634F276E-BD80-4575-B1B9-BF8920AEB9BD}">
      <dgm:prSet/>
      <dgm:spPr/>
      <dgm:t>
        <a:bodyPr/>
        <a:lstStyle/>
        <a:p>
          <a:endParaRPr lang="en-US"/>
        </a:p>
      </dgm:t>
    </dgm:pt>
    <dgm:pt modelId="{60157ABE-A24A-4162-927A-720D490F52F2}" type="sibTrans" cxnId="{634F276E-BD80-4575-B1B9-BF8920AEB9BD}">
      <dgm:prSet/>
      <dgm:spPr/>
      <dgm:t>
        <a:bodyPr/>
        <a:lstStyle/>
        <a:p>
          <a:endParaRPr lang="en-US"/>
        </a:p>
      </dgm:t>
    </dgm:pt>
    <dgm:pt modelId="{0DF65028-268E-42FC-BAEA-5FA7CD09DDA9}">
      <dgm:prSet/>
      <dgm:spPr/>
      <dgm:t>
        <a:bodyPr/>
        <a:lstStyle/>
        <a:p>
          <a:pPr rtl="1"/>
          <a:r>
            <a:rPr lang="fa-IR" b="0" i="0" dirty="0" smtClean="0">
              <a:cs typeface="B Nazanin" panose="00000400000000000000" pitchFamily="2" charset="-78"/>
            </a:rPr>
            <a:t>بدنه اصلی برج </a:t>
          </a:r>
          <a:endParaRPr lang="en-US" dirty="0">
            <a:cs typeface="B Nazanin" panose="00000400000000000000" pitchFamily="2" charset="-78"/>
          </a:endParaRPr>
        </a:p>
      </dgm:t>
    </dgm:pt>
    <dgm:pt modelId="{14429618-9749-4CA2-BECD-311DADD68181}" type="parTrans" cxnId="{2AAB608F-C468-42EB-B487-8C9316EC1339}">
      <dgm:prSet/>
      <dgm:spPr/>
      <dgm:t>
        <a:bodyPr/>
        <a:lstStyle/>
        <a:p>
          <a:endParaRPr lang="en-US"/>
        </a:p>
      </dgm:t>
    </dgm:pt>
    <dgm:pt modelId="{9649F5B2-9D41-4633-893A-DEF234136123}" type="sibTrans" cxnId="{2AAB608F-C468-42EB-B487-8C9316EC1339}">
      <dgm:prSet/>
      <dgm:spPr/>
      <dgm:t>
        <a:bodyPr/>
        <a:lstStyle/>
        <a:p>
          <a:endParaRPr lang="en-US"/>
        </a:p>
      </dgm:t>
    </dgm:pt>
    <dgm:pt modelId="{18C689D5-343D-435B-9B4C-293082370D8C}">
      <dgm:prSet/>
      <dgm:spPr>
        <a:solidFill>
          <a:schemeClr val="accent1"/>
        </a:solidFill>
      </dgm:spPr>
      <dgm:t>
        <a:bodyPr/>
        <a:lstStyle/>
        <a:p>
          <a:pPr rtl="1"/>
          <a:r>
            <a:rPr lang="fa-IR" b="0" i="0" dirty="0" smtClean="0">
              <a:cs typeface="B Nazanin" panose="00000400000000000000" pitchFamily="2" charset="-78"/>
            </a:rPr>
            <a:t>بدنه (شفت بتني):</a:t>
          </a:r>
          <a:endParaRPr lang="en-US" dirty="0">
            <a:cs typeface="B Nazanin" panose="00000400000000000000" pitchFamily="2" charset="-78"/>
          </a:endParaRPr>
        </a:p>
      </dgm:t>
    </dgm:pt>
    <dgm:pt modelId="{0F0937DB-BB9A-4680-9537-591B24BE3892}" type="parTrans" cxnId="{4E915C9C-99B3-433D-93A8-6CE74922E3A1}">
      <dgm:prSet/>
      <dgm:spPr/>
      <dgm:t>
        <a:bodyPr/>
        <a:lstStyle/>
        <a:p>
          <a:endParaRPr lang="en-US"/>
        </a:p>
      </dgm:t>
    </dgm:pt>
    <dgm:pt modelId="{FB36FE44-BF1D-4824-B349-F43D9E19FCA4}" type="sibTrans" cxnId="{4E915C9C-99B3-433D-93A8-6CE74922E3A1}">
      <dgm:prSet/>
      <dgm:spPr/>
      <dgm:t>
        <a:bodyPr/>
        <a:lstStyle/>
        <a:p>
          <a:endParaRPr lang="en-US"/>
        </a:p>
      </dgm:t>
    </dgm:pt>
    <dgm:pt modelId="{F68BAD6D-FED0-47B8-9399-C781D8EB58F9}">
      <dgm:prSet/>
      <dgm:spPr>
        <a:solidFill>
          <a:srgbClr val="FF0000"/>
        </a:solidFill>
      </dgm:spPr>
      <dgm:t>
        <a:bodyPr/>
        <a:lstStyle/>
        <a:p>
          <a:pPr rtl="1"/>
          <a:r>
            <a:rPr lang="fa-IR" b="0" i="0" dirty="0" smtClean="0">
              <a:cs typeface="B Nazanin" panose="00000400000000000000" pitchFamily="2" charset="-78"/>
            </a:rPr>
            <a:t>سازه راس </a:t>
          </a:r>
          <a:endParaRPr lang="en-US" dirty="0">
            <a:cs typeface="B Nazanin" panose="00000400000000000000" pitchFamily="2" charset="-78"/>
          </a:endParaRPr>
        </a:p>
      </dgm:t>
    </dgm:pt>
    <dgm:pt modelId="{34C08C12-E280-49CB-AF0C-4EDA8888BA38}" type="parTrans" cxnId="{D71BA9E2-D002-4E24-9E88-030B8C08BCAE}">
      <dgm:prSet/>
      <dgm:spPr/>
      <dgm:t>
        <a:bodyPr/>
        <a:lstStyle/>
        <a:p>
          <a:endParaRPr lang="en-US"/>
        </a:p>
      </dgm:t>
    </dgm:pt>
    <dgm:pt modelId="{D149281B-5A8C-430D-95B1-D3F555486051}" type="sibTrans" cxnId="{D71BA9E2-D002-4E24-9E88-030B8C08BCAE}">
      <dgm:prSet/>
      <dgm:spPr/>
      <dgm:t>
        <a:bodyPr/>
        <a:lstStyle/>
        <a:p>
          <a:endParaRPr lang="en-US"/>
        </a:p>
      </dgm:t>
    </dgm:pt>
    <dgm:pt modelId="{A62CAFB8-8305-4F62-937B-6AAA22AABB78}">
      <dgm:prSet/>
      <dgm:spPr/>
      <dgm:t>
        <a:bodyPr/>
        <a:lstStyle/>
        <a:p>
          <a:pPr rtl="1"/>
          <a:r>
            <a:rPr lang="fa-IR" b="0" i="0" dirty="0" smtClean="0">
              <a:cs typeface="B Nazanin" panose="00000400000000000000" pitchFamily="2" charset="-78"/>
            </a:rPr>
            <a:t>دکل آنتن</a:t>
          </a:r>
          <a:endParaRPr lang="en-US" dirty="0">
            <a:cs typeface="B Nazanin" panose="00000400000000000000" pitchFamily="2" charset="-78"/>
          </a:endParaRPr>
        </a:p>
      </dgm:t>
    </dgm:pt>
    <dgm:pt modelId="{B63DFCB9-2C1B-497A-9DAE-5E0AC9BE5DF2}" type="parTrans" cxnId="{3674EED0-B62F-4C3C-8A57-1E69DA3E5B6A}">
      <dgm:prSet/>
      <dgm:spPr/>
      <dgm:t>
        <a:bodyPr/>
        <a:lstStyle/>
        <a:p>
          <a:endParaRPr lang="en-US"/>
        </a:p>
      </dgm:t>
    </dgm:pt>
    <dgm:pt modelId="{93FD6915-01D4-4459-9DF9-F3C6DEB64397}" type="sibTrans" cxnId="{3674EED0-B62F-4C3C-8A57-1E69DA3E5B6A}">
      <dgm:prSet/>
      <dgm:spPr/>
      <dgm:t>
        <a:bodyPr/>
        <a:lstStyle/>
        <a:p>
          <a:endParaRPr lang="en-US"/>
        </a:p>
      </dgm:t>
    </dgm:pt>
    <dgm:pt modelId="{0025D3A9-A641-4B49-AE9C-A08B36BEA5D4}" type="pres">
      <dgm:prSet presAssocID="{FC43D443-217C-46A1-9B89-06DF30A8E3A2}" presName="Name0" presStyleCnt="0">
        <dgm:presLayoutVars>
          <dgm:dir/>
          <dgm:resizeHandles val="exact"/>
        </dgm:presLayoutVars>
      </dgm:prSet>
      <dgm:spPr/>
      <dgm:t>
        <a:bodyPr/>
        <a:lstStyle/>
        <a:p>
          <a:endParaRPr lang="en-US"/>
        </a:p>
      </dgm:t>
    </dgm:pt>
    <dgm:pt modelId="{84A31313-D24A-481B-AF0D-0C53DD735D11}" type="pres">
      <dgm:prSet presAssocID="{3F5E53EC-6A2F-432A-AE42-C8A821CBC021}" presName="parTxOnly" presStyleLbl="node1" presStyleIdx="0" presStyleCnt="8">
        <dgm:presLayoutVars>
          <dgm:bulletEnabled val="1"/>
        </dgm:presLayoutVars>
      </dgm:prSet>
      <dgm:spPr/>
      <dgm:t>
        <a:bodyPr/>
        <a:lstStyle/>
        <a:p>
          <a:endParaRPr lang="en-US"/>
        </a:p>
      </dgm:t>
    </dgm:pt>
    <dgm:pt modelId="{37F44A4A-FE68-4988-86F8-07CD868C101D}" type="pres">
      <dgm:prSet presAssocID="{10958918-10B9-459A-BC49-AD0C5244BB81}" presName="parSpace" presStyleCnt="0"/>
      <dgm:spPr/>
    </dgm:pt>
    <dgm:pt modelId="{F4547A14-FBF9-4CEF-B92A-4DE1133D9AE4}" type="pres">
      <dgm:prSet presAssocID="{161E7B9C-2340-459C-86C5-1D94A25F05A6}" presName="parTxOnly" presStyleLbl="node1" presStyleIdx="1" presStyleCnt="8">
        <dgm:presLayoutVars>
          <dgm:bulletEnabled val="1"/>
        </dgm:presLayoutVars>
      </dgm:prSet>
      <dgm:spPr/>
      <dgm:t>
        <a:bodyPr/>
        <a:lstStyle/>
        <a:p>
          <a:endParaRPr lang="en-US"/>
        </a:p>
      </dgm:t>
    </dgm:pt>
    <dgm:pt modelId="{D7D73EC4-4FD9-4E19-9874-517FA950168D}" type="pres">
      <dgm:prSet presAssocID="{352228C4-4F53-4691-A9F6-33FA2F858A0B}" presName="parSpace" presStyleCnt="0"/>
      <dgm:spPr/>
    </dgm:pt>
    <dgm:pt modelId="{4B596688-6B75-46A8-B375-6DFC763CDBD7}" type="pres">
      <dgm:prSet presAssocID="{704E7CE7-B6EA-4C0A-A4BE-BBF82D048E76}" presName="parTxOnly" presStyleLbl="node1" presStyleIdx="2" presStyleCnt="8">
        <dgm:presLayoutVars>
          <dgm:bulletEnabled val="1"/>
        </dgm:presLayoutVars>
      </dgm:prSet>
      <dgm:spPr/>
      <dgm:t>
        <a:bodyPr/>
        <a:lstStyle/>
        <a:p>
          <a:endParaRPr lang="en-US"/>
        </a:p>
      </dgm:t>
    </dgm:pt>
    <dgm:pt modelId="{E6DA6D66-A314-4EB7-B52E-F7310DA6634C}" type="pres">
      <dgm:prSet presAssocID="{B5144AC4-2A6F-46AD-A656-372F4DC8310E}" presName="parSpace" presStyleCnt="0"/>
      <dgm:spPr/>
    </dgm:pt>
    <dgm:pt modelId="{24E4344E-680F-4B24-9C53-7F5ECB1C3718}" type="pres">
      <dgm:prSet presAssocID="{20A8A76C-1320-4CC3-A779-859CCA46EB8E}" presName="parTxOnly" presStyleLbl="node1" presStyleIdx="3" presStyleCnt="8">
        <dgm:presLayoutVars>
          <dgm:bulletEnabled val="1"/>
        </dgm:presLayoutVars>
      </dgm:prSet>
      <dgm:spPr/>
      <dgm:t>
        <a:bodyPr/>
        <a:lstStyle/>
        <a:p>
          <a:endParaRPr lang="en-US"/>
        </a:p>
      </dgm:t>
    </dgm:pt>
    <dgm:pt modelId="{DB6CAEEB-BB25-4EDF-9F26-ED5A923829E5}" type="pres">
      <dgm:prSet presAssocID="{60157ABE-A24A-4162-927A-720D490F52F2}" presName="parSpace" presStyleCnt="0"/>
      <dgm:spPr/>
    </dgm:pt>
    <dgm:pt modelId="{9354F590-0348-49E4-8009-88901E52DEDB}" type="pres">
      <dgm:prSet presAssocID="{0DF65028-268E-42FC-BAEA-5FA7CD09DDA9}" presName="parTxOnly" presStyleLbl="node1" presStyleIdx="4" presStyleCnt="8">
        <dgm:presLayoutVars>
          <dgm:bulletEnabled val="1"/>
        </dgm:presLayoutVars>
      </dgm:prSet>
      <dgm:spPr/>
      <dgm:t>
        <a:bodyPr/>
        <a:lstStyle/>
        <a:p>
          <a:endParaRPr lang="en-US"/>
        </a:p>
      </dgm:t>
    </dgm:pt>
    <dgm:pt modelId="{D4CF25F0-5301-46C0-8FA1-4C91F21B2A6A}" type="pres">
      <dgm:prSet presAssocID="{9649F5B2-9D41-4633-893A-DEF234136123}" presName="parSpace" presStyleCnt="0"/>
      <dgm:spPr/>
    </dgm:pt>
    <dgm:pt modelId="{5069667A-1F12-435D-A6A5-DFF82C5DC3B7}" type="pres">
      <dgm:prSet presAssocID="{18C689D5-343D-435B-9B4C-293082370D8C}" presName="parTxOnly" presStyleLbl="node1" presStyleIdx="5" presStyleCnt="8">
        <dgm:presLayoutVars>
          <dgm:bulletEnabled val="1"/>
        </dgm:presLayoutVars>
      </dgm:prSet>
      <dgm:spPr/>
      <dgm:t>
        <a:bodyPr/>
        <a:lstStyle/>
        <a:p>
          <a:endParaRPr lang="en-US"/>
        </a:p>
      </dgm:t>
    </dgm:pt>
    <dgm:pt modelId="{F6E269D5-1E7E-4456-8CC9-5FFBAB5C4A23}" type="pres">
      <dgm:prSet presAssocID="{FB36FE44-BF1D-4824-B349-F43D9E19FCA4}" presName="parSpace" presStyleCnt="0"/>
      <dgm:spPr/>
    </dgm:pt>
    <dgm:pt modelId="{B803F796-FB00-458B-9BB1-162028EAE977}" type="pres">
      <dgm:prSet presAssocID="{F68BAD6D-FED0-47B8-9399-C781D8EB58F9}" presName="parTxOnly" presStyleLbl="node1" presStyleIdx="6" presStyleCnt="8">
        <dgm:presLayoutVars>
          <dgm:bulletEnabled val="1"/>
        </dgm:presLayoutVars>
      </dgm:prSet>
      <dgm:spPr/>
      <dgm:t>
        <a:bodyPr/>
        <a:lstStyle/>
        <a:p>
          <a:endParaRPr lang="en-US"/>
        </a:p>
      </dgm:t>
    </dgm:pt>
    <dgm:pt modelId="{0A915CBF-51DC-47F9-8D6C-AFCA770F151F}" type="pres">
      <dgm:prSet presAssocID="{D149281B-5A8C-430D-95B1-D3F555486051}" presName="parSpace" presStyleCnt="0"/>
      <dgm:spPr/>
    </dgm:pt>
    <dgm:pt modelId="{B5624E8A-2C44-4499-9368-34843DDBECD8}" type="pres">
      <dgm:prSet presAssocID="{A62CAFB8-8305-4F62-937B-6AAA22AABB78}" presName="parTxOnly" presStyleLbl="node1" presStyleIdx="7" presStyleCnt="8">
        <dgm:presLayoutVars>
          <dgm:bulletEnabled val="1"/>
        </dgm:presLayoutVars>
      </dgm:prSet>
      <dgm:spPr/>
      <dgm:t>
        <a:bodyPr/>
        <a:lstStyle/>
        <a:p>
          <a:endParaRPr lang="en-US"/>
        </a:p>
      </dgm:t>
    </dgm:pt>
  </dgm:ptLst>
  <dgm:cxnLst>
    <dgm:cxn modelId="{3674EED0-B62F-4C3C-8A57-1E69DA3E5B6A}" srcId="{FC43D443-217C-46A1-9B89-06DF30A8E3A2}" destId="{A62CAFB8-8305-4F62-937B-6AAA22AABB78}" srcOrd="7" destOrd="0" parTransId="{B63DFCB9-2C1B-497A-9DAE-5E0AC9BE5DF2}" sibTransId="{93FD6915-01D4-4459-9DF9-F3C6DEB64397}"/>
    <dgm:cxn modelId="{2AAB608F-C468-42EB-B487-8C9316EC1339}" srcId="{FC43D443-217C-46A1-9B89-06DF30A8E3A2}" destId="{0DF65028-268E-42FC-BAEA-5FA7CD09DDA9}" srcOrd="4" destOrd="0" parTransId="{14429618-9749-4CA2-BECD-311DADD68181}" sibTransId="{9649F5B2-9D41-4633-893A-DEF234136123}"/>
    <dgm:cxn modelId="{4E915C9C-99B3-433D-93A8-6CE74922E3A1}" srcId="{FC43D443-217C-46A1-9B89-06DF30A8E3A2}" destId="{18C689D5-343D-435B-9B4C-293082370D8C}" srcOrd="5" destOrd="0" parTransId="{0F0937DB-BB9A-4680-9537-591B24BE3892}" sibTransId="{FB36FE44-BF1D-4824-B349-F43D9E19FCA4}"/>
    <dgm:cxn modelId="{9EA4284F-A802-4C27-BAE7-2FAD61189EE7}" type="presOf" srcId="{A62CAFB8-8305-4F62-937B-6AAA22AABB78}" destId="{B5624E8A-2C44-4499-9368-34843DDBECD8}" srcOrd="0" destOrd="0" presId="urn:microsoft.com/office/officeart/2005/8/layout/hChevron3"/>
    <dgm:cxn modelId="{478C62BB-45BD-41A6-9E41-F4CC5844FE6F}" srcId="{FC43D443-217C-46A1-9B89-06DF30A8E3A2}" destId="{704E7CE7-B6EA-4C0A-A4BE-BBF82D048E76}" srcOrd="2" destOrd="0" parTransId="{60A0744E-3EF2-4B89-81DC-1E730BA70F3D}" sibTransId="{B5144AC4-2A6F-46AD-A656-372F4DC8310E}"/>
    <dgm:cxn modelId="{669801DB-B957-4818-977C-5558C42680A2}" type="presOf" srcId="{FC43D443-217C-46A1-9B89-06DF30A8E3A2}" destId="{0025D3A9-A641-4B49-AE9C-A08B36BEA5D4}" srcOrd="0" destOrd="0" presId="urn:microsoft.com/office/officeart/2005/8/layout/hChevron3"/>
    <dgm:cxn modelId="{0C69E3BF-9C9F-4A46-A1EB-D7BCFE8C02F5}" type="presOf" srcId="{704E7CE7-B6EA-4C0A-A4BE-BBF82D048E76}" destId="{4B596688-6B75-46A8-B375-6DFC763CDBD7}" srcOrd="0" destOrd="0" presId="urn:microsoft.com/office/officeart/2005/8/layout/hChevron3"/>
    <dgm:cxn modelId="{F5A275F7-822E-4BCA-9702-2C57FAA8D5FA}" srcId="{FC43D443-217C-46A1-9B89-06DF30A8E3A2}" destId="{3F5E53EC-6A2F-432A-AE42-C8A821CBC021}" srcOrd="0" destOrd="0" parTransId="{ACAD5E79-97B1-49FC-AD89-0855AA9CA18F}" sibTransId="{10958918-10B9-459A-BC49-AD0C5244BB81}"/>
    <dgm:cxn modelId="{634F276E-BD80-4575-B1B9-BF8920AEB9BD}" srcId="{FC43D443-217C-46A1-9B89-06DF30A8E3A2}" destId="{20A8A76C-1320-4CC3-A779-859CCA46EB8E}" srcOrd="3" destOrd="0" parTransId="{FEFB70A4-C386-41C6-9DE0-0A38C4D0FA9E}" sibTransId="{60157ABE-A24A-4162-927A-720D490F52F2}"/>
    <dgm:cxn modelId="{906A3576-5372-4E50-8814-A4F568F60F28}" type="presOf" srcId="{0DF65028-268E-42FC-BAEA-5FA7CD09DDA9}" destId="{9354F590-0348-49E4-8009-88901E52DEDB}" srcOrd="0" destOrd="0" presId="urn:microsoft.com/office/officeart/2005/8/layout/hChevron3"/>
    <dgm:cxn modelId="{D71BA9E2-D002-4E24-9E88-030B8C08BCAE}" srcId="{FC43D443-217C-46A1-9B89-06DF30A8E3A2}" destId="{F68BAD6D-FED0-47B8-9399-C781D8EB58F9}" srcOrd="6" destOrd="0" parTransId="{34C08C12-E280-49CB-AF0C-4EDA8888BA38}" sibTransId="{D149281B-5A8C-430D-95B1-D3F555486051}"/>
    <dgm:cxn modelId="{8010C2C7-4898-4C2E-88C4-334685FD5E23}" type="presOf" srcId="{F68BAD6D-FED0-47B8-9399-C781D8EB58F9}" destId="{B803F796-FB00-458B-9BB1-162028EAE977}" srcOrd="0" destOrd="0" presId="urn:microsoft.com/office/officeart/2005/8/layout/hChevron3"/>
    <dgm:cxn modelId="{F0CA2CF3-A877-4527-9915-008BC416A049}" type="presOf" srcId="{3F5E53EC-6A2F-432A-AE42-C8A821CBC021}" destId="{84A31313-D24A-481B-AF0D-0C53DD735D11}" srcOrd="0" destOrd="0" presId="urn:microsoft.com/office/officeart/2005/8/layout/hChevron3"/>
    <dgm:cxn modelId="{7D7BA571-D7AE-464A-AF14-A07D3A0F7307}" srcId="{FC43D443-217C-46A1-9B89-06DF30A8E3A2}" destId="{161E7B9C-2340-459C-86C5-1D94A25F05A6}" srcOrd="1" destOrd="0" parTransId="{0ABA83CB-711D-4735-9CC6-E72689DF7916}" sibTransId="{352228C4-4F53-4691-A9F6-33FA2F858A0B}"/>
    <dgm:cxn modelId="{D89C9103-2958-4039-B758-A5D460FAFCAC}" type="presOf" srcId="{18C689D5-343D-435B-9B4C-293082370D8C}" destId="{5069667A-1F12-435D-A6A5-DFF82C5DC3B7}" srcOrd="0" destOrd="0" presId="urn:microsoft.com/office/officeart/2005/8/layout/hChevron3"/>
    <dgm:cxn modelId="{825E65EC-3E1B-4D28-837A-6D042742A873}" type="presOf" srcId="{161E7B9C-2340-459C-86C5-1D94A25F05A6}" destId="{F4547A14-FBF9-4CEF-B92A-4DE1133D9AE4}" srcOrd="0" destOrd="0" presId="urn:microsoft.com/office/officeart/2005/8/layout/hChevron3"/>
    <dgm:cxn modelId="{A8978BF0-CCFF-45A4-B985-3B32F415B27D}" type="presOf" srcId="{20A8A76C-1320-4CC3-A779-859CCA46EB8E}" destId="{24E4344E-680F-4B24-9C53-7F5ECB1C3718}" srcOrd="0" destOrd="0" presId="urn:microsoft.com/office/officeart/2005/8/layout/hChevron3"/>
    <dgm:cxn modelId="{73B0AA4D-59DC-4B43-A996-7231F72A107F}" type="presParOf" srcId="{0025D3A9-A641-4B49-AE9C-A08B36BEA5D4}" destId="{84A31313-D24A-481B-AF0D-0C53DD735D11}" srcOrd="0" destOrd="0" presId="urn:microsoft.com/office/officeart/2005/8/layout/hChevron3"/>
    <dgm:cxn modelId="{98FA110C-82B1-483F-ADFA-928007A9EB95}" type="presParOf" srcId="{0025D3A9-A641-4B49-AE9C-A08B36BEA5D4}" destId="{37F44A4A-FE68-4988-86F8-07CD868C101D}" srcOrd="1" destOrd="0" presId="urn:microsoft.com/office/officeart/2005/8/layout/hChevron3"/>
    <dgm:cxn modelId="{0A96F072-240E-42A2-8109-A81562066795}" type="presParOf" srcId="{0025D3A9-A641-4B49-AE9C-A08B36BEA5D4}" destId="{F4547A14-FBF9-4CEF-B92A-4DE1133D9AE4}" srcOrd="2" destOrd="0" presId="urn:microsoft.com/office/officeart/2005/8/layout/hChevron3"/>
    <dgm:cxn modelId="{90F636A4-7512-4B7E-8F15-8802F7F4D524}" type="presParOf" srcId="{0025D3A9-A641-4B49-AE9C-A08B36BEA5D4}" destId="{D7D73EC4-4FD9-4E19-9874-517FA950168D}" srcOrd="3" destOrd="0" presId="urn:microsoft.com/office/officeart/2005/8/layout/hChevron3"/>
    <dgm:cxn modelId="{7C99FE24-376F-460B-9AB6-E1EF9C85F075}" type="presParOf" srcId="{0025D3A9-A641-4B49-AE9C-A08B36BEA5D4}" destId="{4B596688-6B75-46A8-B375-6DFC763CDBD7}" srcOrd="4" destOrd="0" presId="urn:microsoft.com/office/officeart/2005/8/layout/hChevron3"/>
    <dgm:cxn modelId="{3C3567DC-B45E-430B-AEEA-34D7C9DE99B3}" type="presParOf" srcId="{0025D3A9-A641-4B49-AE9C-A08B36BEA5D4}" destId="{E6DA6D66-A314-4EB7-B52E-F7310DA6634C}" srcOrd="5" destOrd="0" presId="urn:microsoft.com/office/officeart/2005/8/layout/hChevron3"/>
    <dgm:cxn modelId="{86EB2FE7-083D-48DE-8CC4-FC29975416D1}" type="presParOf" srcId="{0025D3A9-A641-4B49-AE9C-A08B36BEA5D4}" destId="{24E4344E-680F-4B24-9C53-7F5ECB1C3718}" srcOrd="6" destOrd="0" presId="urn:microsoft.com/office/officeart/2005/8/layout/hChevron3"/>
    <dgm:cxn modelId="{0157A2A1-580C-48B9-9C79-156ABEFDF137}" type="presParOf" srcId="{0025D3A9-A641-4B49-AE9C-A08B36BEA5D4}" destId="{DB6CAEEB-BB25-4EDF-9F26-ED5A923829E5}" srcOrd="7" destOrd="0" presId="urn:microsoft.com/office/officeart/2005/8/layout/hChevron3"/>
    <dgm:cxn modelId="{9AF45F5C-73E4-481E-A90B-87B6E307B43A}" type="presParOf" srcId="{0025D3A9-A641-4B49-AE9C-A08B36BEA5D4}" destId="{9354F590-0348-49E4-8009-88901E52DEDB}" srcOrd="8" destOrd="0" presId="urn:microsoft.com/office/officeart/2005/8/layout/hChevron3"/>
    <dgm:cxn modelId="{BB4002AA-88B2-4EC8-B984-B209C033B0D6}" type="presParOf" srcId="{0025D3A9-A641-4B49-AE9C-A08B36BEA5D4}" destId="{D4CF25F0-5301-46C0-8FA1-4C91F21B2A6A}" srcOrd="9" destOrd="0" presId="urn:microsoft.com/office/officeart/2005/8/layout/hChevron3"/>
    <dgm:cxn modelId="{76EDB9E7-C5F2-47CA-8FAA-A94799642A6F}" type="presParOf" srcId="{0025D3A9-A641-4B49-AE9C-A08B36BEA5D4}" destId="{5069667A-1F12-435D-A6A5-DFF82C5DC3B7}" srcOrd="10" destOrd="0" presId="urn:microsoft.com/office/officeart/2005/8/layout/hChevron3"/>
    <dgm:cxn modelId="{AD355368-C083-4DE5-AAD7-B13B216C7A22}" type="presParOf" srcId="{0025D3A9-A641-4B49-AE9C-A08B36BEA5D4}" destId="{F6E269D5-1E7E-4456-8CC9-5FFBAB5C4A23}" srcOrd="11" destOrd="0" presId="urn:microsoft.com/office/officeart/2005/8/layout/hChevron3"/>
    <dgm:cxn modelId="{AA6E9658-64D6-48B3-B7DE-14CB1BFFEEEE}" type="presParOf" srcId="{0025D3A9-A641-4B49-AE9C-A08B36BEA5D4}" destId="{B803F796-FB00-458B-9BB1-162028EAE977}" srcOrd="12" destOrd="0" presId="urn:microsoft.com/office/officeart/2005/8/layout/hChevron3"/>
    <dgm:cxn modelId="{F5FDD851-DA50-427B-AA1E-A5D16D8AA9E1}" type="presParOf" srcId="{0025D3A9-A641-4B49-AE9C-A08B36BEA5D4}" destId="{0A915CBF-51DC-47F9-8D6C-AFCA770F151F}" srcOrd="13" destOrd="0" presId="urn:microsoft.com/office/officeart/2005/8/layout/hChevron3"/>
    <dgm:cxn modelId="{A044C568-394A-4EA7-9E0C-6B3E3136A9A9}" type="presParOf" srcId="{0025D3A9-A641-4B49-AE9C-A08B36BEA5D4}" destId="{B5624E8A-2C44-4499-9368-34843DDBECD8}" srcOrd="14" destOrd="0" presId="urn:microsoft.com/office/officeart/2005/8/layout/hChevron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42.xml><?xml version="1.0" encoding="utf-8"?>
<dgm:dataModel xmlns:dgm="http://schemas.openxmlformats.org/drawingml/2006/diagram" xmlns:a="http://schemas.openxmlformats.org/drawingml/2006/main">
  <dgm:ptLst>
    <dgm:pt modelId="{FC43D443-217C-46A1-9B89-06DF30A8E3A2}" type="doc">
      <dgm:prSet loTypeId="urn:microsoft.com/office/officeart/2005/8/layout/hChevron3" loCatId="process" qsTypeId="urn:microsoft.com/office/officeart/2005/8/quickstyle/simple1" qsCatId="simple" csTypeId="urn:microsoft.com/office/officeart/2005/8/colors/accent1_2" csCatId="accent1" phldr="1"/>
      <dgm:spPr/>
      <dgm:t>
        <a:bodyPr/>
        <a:lstStyle/>
        <a:p>
          <a:endParaRPr lang="en-US"/>
        </a:p>
      </dgm:t>
    </dgm:pt>
    <dgm:pt modelId="{3F5E53EC-6A2F-432A-AE42-C8A821CBC021}">
      <dgm:prSet/>
      <dgm:spPr>
        <a:solidFill>
          <a:schemeClr val="accent1"/>
        </a:solidFill>
      </dgm:spPr>
      <dgm:t>
        <a:bodyPr/>
        <a:lstStyle/>
        <a:p>
          <a:pPr rtl="1"/>
          <a:r>
            <a:rPr lang="fa-IR" b="0" i="0" dirty="0" smtClean="0">
              <a:solidFill>
                <a:schemeClr val="bg1"/>
              </a:solidFill>
              <a:cs typeface="B Nazanin" panose="00000400000000000000" pitchFamily="2" charset="-78"/>
            </a:rPr>
            <a:t>بررسی سطح اول پی و سازه انتقالی</a:t>
          </a:r>
          <a:endParaRPr lang="en-US" dirty="0">
            <a:solidFill>
              <a:schemeClr val="bg1"/>
            </a:solidFill>
            <a:cs typeface="B Nazanin" panose="00000400000000000000" pitchFamily="2" charset="-78"/>
          </a:endParaRPr>
        </a:p>
      </dgm:t>
    </dgm:pt>
    <dgm:pt modelId="{ACAD5E79-97B1-49FC-AD89-0855AA9CA18F}" type="parTrans" cxnId="{F5A275F7-822E-4BCA-9702-2C57FAA8D5FA}">
      <dgm:prSet/>
      <dgm:spPr/>
      <dgm:t>
        <a:bodyPr/>
        <a:lstStyle/>
        <a:p>
          <a:endParaRPr lang="en-US"/>
        </a:p>
      </dgm:t>
    </dgm:pt>
    <dgm:pt modelId="{10958918-10B9-459A-BC49-AD0C5244BB81}" type="sibTrans" cxnId="{F5A275F7-822E-4BCA-9702-2C57FAA8D5FA}">
      <dgm:prSet/>
      <dgm:spPr/>
      <dgm:t>
        <a:bodyPr/>
        <a:lstStyle/>
        <a:p>
          <a:endParaRPr lang="en-US"/>
        </a:p>
      </dgm:t>
    </dgm:pt>
    <dgm:pt modelId="{161E7B9C-2340-459C-86C5-1D94A25F05A6}">
      <dgm:prSet/>
      <dgm:spPr/>
      <dgm:t>
        <a:bodyPr/>
        <a:lstStyle/>
        <a:p>
          <a:pPr rtl="1"/>
          <a:r>
            <a:rPr lang="fa-IR" b="0" i="0" dirty="0" smtClean="0">
              <a:cs typeface="B Nazanin" panose="00000400000000000000" pitchFamily="2" charset="-78"/>
            </a:rPr>
            <a:t>1- پي گسترده:</a:t>
          </a:r>
          <a:endParaRPr lang="en-US" dirty="0">
            <a:cs typeface="B Nazanin" panose="00000400000000000000" pitchFamily="2" charset="-78"/>
          </a:endParaRPr>
        </a:p>
      </dgm:t>
    </dgm:pt>
    <dgm:pt modelId="{0ABA83CB-711D-4735-9CC6-E72689DF7916}" type="parTrans" cxnId="{7D7BA571-D7AE-464A-AF14-A07D3A0F7307}">
      <dgm:prSet/>
      <dgm:spPr/>
      <dgm:t>
        <a:bodyPr/>
        <a:lstStyle/>
        <a:p>
          <a:endParaRPr lang="en-US"/>
        </a:p>
      </dgm:t>
    </dgm:pt>
    <dgm:pt modelId="{352228C4-4F53-4691-A9F6-33FA2F858A0B}" type="sibTrans" cxnId="{7D7BA571-D7AE-464A-AF14-A07D3A0F7307}">
      <dgm:prSet/>
      <dgm:spPr/>
      <dgm:t>
        <a:bodyPr/>
        <a:lstStyle/>
        <a:p>
          <a:endParaRPr lang="en-US"/>
        </a:p>
      </dgm:t>
    </dgm:pt>
    <dgm:pt modelId="{704E7CE7-B6EA-4C0A-A4BE-BBF82D048E76}">
      <dgm:prSet/>
      <dgm:spPr>
        <a:solidFill>
          <a:schemeClr val="accent1"/>
        </a:solidFill>
      </dgm:spPr>
      <dgm:t>
        <a:bodyPr/>
        <a:lstStyle/>
        <a:p>
          <a:pPr rtl="1"/>
          <a:r>
            <a:rPr lang="fa-IR" b="0" i="0" dirty="0" smtClean="0">
              <a:cs typeface="B Nazanin" panose="00000400000000000000" pitchFamily="2" charset="-78"/>
            </a:rPr>
            <a:t>2- سازه انتقالي:</a:t>
          </a:r>
          <a:endParaRPr lang="en-US" dirty="0">
            <a:cs typeface="B Nazanin" panose="00000400000000000000" pitchFamily="2" charset="-78"/>
          </a:endParaRPr>
        </a:p>
      </dgm:t>
    </dgm:pt>
    <dgm:pt modelId="{60A0744E-3EF2-4B89-81DC-1E730BA70F3D}" type="parTrans" cxnId="{478C62BB-45BD-41A6-9E41-F4CC5844FE6F}">
      <dgm:prSet/>
      <dgm:spPr/>
      <dgm:t>
        <a:bodyPr/>
        <a:lstStyle/>
        <a:p>
          <a:endParaRPr lang="en-US"/>
        </a:p>
      </dgm:t>
    </dgm:pt>
    <dgm:pt modelId="{B5144AC4-2A6F-46AD-A656-372F4DC8310E}" type="sibTrans" cxnId="{478C62BB-45BD-41A6-9E41-F4CC5844FE6F}">
      <dgm:prSet/>
      <dgm:spPr/>
      <dgm:t>
        <a:bodyPr/>
        <a:lstStyle/>
        <a:p>
          <a:endParaRPr lang="en-US"/>
        </a:p>
      </dgm:t>
    </dgm:pt>
    <dgm:pt modelId="{20A8A76C-1320-4CC3-A779-859CCA46EB8E}">
      <dgm:prSet/>
      <dgm:spPr/>
      <dgm:t>
        <a:bodyPr/>
        <a:lstStyle/>
        <a:p>
          <a:pPr rtl="1"/>
          <a:r>
            <a:rPr lang="fa-IR" b="0" i="0" dirty="0" smtClean="0">
              <a:cs typeface="B Nazanin" panose="00000400000000000000" pitchFamily="2" charset="-78"/>
            </a:rPr>
            <a:t>پای برج</a:t>
          </a:r>
          <a:endParaRPr lang="en-US" dirty="0">
            <a:cs typeface="B Nazanin" panose="00000400000000000000" pitchFamily="2" charset="-78"/>
          </a:endParaRPr>
        </a:p>
      </dgm:t>
    </dgm:pt>
    <dgm:pt modelId="{FEFB70A4-C386-41C6-9DE0-0A38C4D0FA9E}" type="parTrans" cxnId="{634F276E-BD80-4575-B1B9-BF8920AEB9BD}">
      <dgm:prSet/>
      <dgm:spPr/>
      <dgm:t>
        <a:bodyPr/>
        <a:lstStyle/>
        <a:p>
          <a:endParaRPr lang="en-US"/>
        </a:p>
      </dgm:t>
    </dgm:pt>
    <dgm:pt modelId="{60157ABE-A24A-4162-927A-720D490F52F2}" type="sibTrans" cxnId="{634F276E-BD80-4575-B1B9-BF8920AEB9BD}">
      <dgm:prSet/>
      <dgm:spPr/>
      <dgm:t>
        <a:bodyPr/>
        <a:lstStyle/>
        <a:p>
          <a:endParaRPr lang="en-US"/>
        </a:p>
      </dgm:t>
    </dgm:pt>
    <dgm:pt modelId="{0DF65028-268E-42FC-BAEA-5FA7CD09DDA9}">
      <dgm:prSet/>
      <dgm:spPr/>
      <dgm:t>
        <a:bodyPr/>
        <a:lstStyle/>
        <a:p>
          <a:pPr rtl="1"/>
          <a:r>
            <a:rPr lang="fa-IR" b="0" i="0" dirty="0" smtClean="0">
              <a:cs typeface="B Nazanin" panose="00000400000000000000" pitchFamily="2" charset="-78"/>
            </a:rPr>
            <a:t>بدنه اصلی برج </a:t>
          </a:r>
          <a:endParaRPr lang="en-US" dirty="0">
            <a:cs typeface="B Nazanin" panose="00000400000000000000" pitchFamily="2" charset="-78"/>
          </a:endParaRPr>
        </a:p>
      </dgm:t>
    </dgm:pt>
    <dgm:pt modelId="{14429618-9749-4CA2-BECD-311DADD68181}" type="parTrans" cxnId="{2AAB608F-C468-42EB-B487-8C9316EC1339}">
      <dgm:prSet/>
      <dgm:spPr/>
      <dgm:t>
        <a:bodyPr/>
        <a:lstStyle/>
        <a:p>
          <a:endParaRPr lang="en-US"/>
        </a:p>
      </dgm:t>
    </dgm:pt>
    <dgm:pt modelId="{9649F5B2-9D41-4633-893A-DEF234136123}" type="sibTrans" cxnId="{2AAB608F-C468-42EB-B487-8C9316EC1339}">
      <dgm:prSet/>
      <dgm:spPr/>
      <dgm:t>
        <a:bodyPr/>
        <a:lstStyle/>
        <a:p>
          <a:endParaRPr lang="en-US"/>
        </a:p>
      </dgm:t>
    </dgm:pt>
    <dgm:pt modelId="{18C689D5-343D-435B-9B4C-293082370D8C}">
      <dgm:prSet/>
      <dgm:spPr>
        <a:solidFill>
          <a:schemeClr val="accent1"/>
        </a:solidFill>
      </dgm:spPr>
      <dgm:t>
        <a:bodyPr/>
        <a:lstStyle/>
        <a:p>
          <a:pPr rtl="1"/>
          <a:r>
            <a:rPr lang="fa-IR" b="0" i="0" dirty="0" smtClean="0">
              <a:cs typeface="B Nazanin" panose="00000400000000000000" pitchFamily="2" charset="-78"/>
            </a:rPr>
            <a:t>بدنه (شفت بتني):</a:t>
          </a:r>
          <a:endParaRPr lang="en-US" dirty="0">
            <a:cs typeface="B Nazanin" panose="00000400000000000000" pitchFamily="2" charset="-78"/>
          </a:endParaRPr>
        </a:p>
      </dgm:t>
    </dgm:pt>
    <dgm:pt modelId="{0F0937DB-BB9A-4680-9537-591B24BE3892}" type="parTrans" cxnId="{4E915C9C-99B3-433D-93A8-6CE74922E3A1}">
      <dgm:prSet/>
      <dgm:spPr/>
      <dgm:t>
        <a:bodyPr/>
        <a:lstStyle/>
        <a:p>
          <a:endParaRPr lang="en-US"/>
        </a:p>
      </dgm:t>
    </dgm:pt>
    <dgm:pt modelId="{FB36FE44-BF1D-4824-B349-F43D9E19FCA4}" type="sibTrans" cxnId="{4E915C9C-99B3-433D-93A8-6CE74922E3A1}">
      <dgm:prSet/>
      <dgm:spPr/>
      <dgm:t>
        <a:bodyPr/>
        <a:lstStyle/>
        <a:p>
          <a:endParaRPr lang="en-US"/>
        </a:p>
      </dgm:t>
    </dgm:pt>
    <dgm:pt modelId="{F68BAD6D-FED0-47B8-9399-C781D8EB58F9}">
      <dgm:prSet/>
      <dgm:spPr>
        <a:solidFill>
          <a:schemeClr val="accent1"/>
        </a:solidFill>
      </dgm:spPr>
      <dgm:t>
        <a:bodyPr/>
        <a:lstStyle/>
        <a:p>
          <a:pPr rtl="1"/>
          <a:r>
            <a:rPr lang="fa-IR" b="0" i="0" dirty="0" smtClean="0">
              <a:cs typeface="B Nazanin" panose="00000400000000000000" pitchFamily="2" charset="-78"/>
            </a:rPr>
            <a:t>سازه راس </a:t>
          </a:r>
          <a:endParaRPr lang="en-US" dirty="0">
            <a:cs typeface="B Nazanin" panose="00000400000000000000" pitchFamily="2" charset="-78"/>
          </a:endParaRPr>
        </a:p>
      </dgm:t>
    </dgm:pt>
    <dgm:pt modelId="{34C08C12-E280-49CB-AF0C-4EDA8888BA38}" type="parTrans" cxnId="{D71BA9E2-D002-4E24-9E88-030B8C08BCAE}">
      <dgm:prSet/>
      <dgm:spPr/>
      <dgm:t>
        <a:bodyPr/>
        <a:lstStyle/>
        <a:p>
          <a:endParaRPr lang="en-US"/>
        </a:p>
      </dgm:t>
    </dgm:pt>
    <dgm:pt modelId="{D149281B-5A8C-430D-95B1-D3F555486051}" type="sibTrans" cxnId="{D71BA9E2-D002-4E24-9E88-030B8C08BCAE}">
      <dgm:prSet/>
      <dgm:spPr/>
      <dgm:t>
        <a:bodyPr/>
        <a:lstStyle/>
        <a:p>
          <a:endParaRPr lang="en-US"/>
        </a:p>
      </dgm:t>
    </dgm:pt>
    <dgm:pt modelId="{A62CAFB8-8305-4F62-937B-6AAA22AABB78}">
      <dgm:prSet/>
      <dgm:spPr>
        <a:solidFill>
          <a:srgbClr val="FF0000"/>
        </a:solidFill>
      </dgm:spPr>
      <dgm:t>
        <a:bodyPr/>
        <a:lstStyle/>
        <a:p>
          <a:pPr rtl="1"/>
          <a:r>
            <a:rPr lang="fa-IR" b="0" i="0" dirty="0" smtClean="0">
              <a:cs typeface="B Nazanin" panose="00000400000000000000" pitchFamily="2" charset="-78"/>
            </a:rPr>
            <a:t>دکل آنتن</a:t>
          </a:r>
          <a:endParaRPr lang="en-US" dirty="0">
            <a:cs typeface="B Nazanin" panose="00000400000000000000" pitchFamily="2" charset="-78"/>
          </a:endParaRPr>
        </a:p>
      </dgm:t>
    </dgm:pt>
    <dgm:pt modelId="{B63DFCB9-2C1B-497A-9DAE-5E0AC9BE5DF2}" type="parTrans" cxnId="{3674EED0-B62F-4C3C-8A57-1E69DA3E5B6A}">
      <dgm:prSet/>
      <dgm:spPr/>
      <dgm:t>
        <a:bodyPr/>
        <a:lstStyle/>
        <a:p>
          <a:endParaRPr lang="en-US"/>
        </a:p>
      </dgm:t>
    </dgm:pt>
    <dgm:pt modelId="{93FD6915-01D4-4459-9DF9-F3C6DEB64397}" type="sibTrans" cxnId="{3674EED0-B62F-4C3C-8A57-1E69DA3E5B6A}">
      <dgm:prSet/>
      <dgm:spPr/>
      <dgm:t>
        <a:bodyPr/>
        <a:lstStyle/>
        <a:p>
          <a:endParaRPr lang="en-US"/>
        </a:p>
      </dgm:t>
    </dgm:pt>
    <dgm:pt modelId="{0025D3A9-A641-4B49-AE9C-A08B36BEA5D4}" type="pres">
      <dgm:prSet presAssocID="{FC43D443-217C-46A1-9B89-06DF30A8E3A2}" presName="Name0" presStyleCnt="0">
        <dgm:presLayoutVars>
          <dgm:dir/>
          <dgm:resizeHandles val="exact"/>
        </dgm:presLayoutVars>
      </dgm:prSet>
      <dgm:spPr/>
      <dgm:t>
        <a:bodyPr/>
        <a:lstStyle/>
        <a:p>
          <a:endParaRPr lang="en-US"/>
        </a:p>
      </dgm:t>
    </dgm:pt>
    <dgm:pt modelId="{84A31313-D24A-481B-AF0D-0C53DD735D11}" type="pres">
      <dgm:prSet presAssocID="{3F5E53EC-6A2F-432A-AE42-C8A821CBC021}" presName="parTxOnly" presStyleLbl="node1" presStyleIdx="0" presStyleCnt="8">
        <dgm:presLayoutVars>
          <dgm:bulletEnabled val="1"/>
        </dgm:presLayoutVars>
      </dgm:prSet>
      <dgm:spPr/>
      <dgm:t>
        <a:bodyPr/>
        <a:lstStyle/>
        <a:p>
          <a:endParaRPr lang="en-US"/>
        </a:p>
      </dgm:t>
    </dgm:pt>
    <dgm:pt modelId="{37F44A4A-FE68-4988-86F8-07CD868C101D}" type="pres">
      <dgm:prSet presAssocID="{10958918-10B9-459A-BC49-AD0C5244BB81}" presName="parSpace" presStyleCnt="0"/>
      <dgm:spPr/>
    </dgm:pt>
    <dgm:pt modelId="{F4547A14-FBF9-4CEF-B92A-4DE1133D9AE4}" type="pres">
      <dgm:prSet presAssocID="{161E7B9C-2340-459C-86C5-1D94A25F05A6}" presName="parTxOnly" presStyleLbl="node1" presStyleIdx="1" presStyleCnt="8">
        <dgm:presLayoutVars>
          <dgm:bulletEnabled val="1"/>
        </dgm:presLayoutVars>
      </dgm:prSet>
      <dgm:spPr/>
      <dgm:t>
        <a:bodyPr/>
        <a:lstStyle/>
        <a:p>
          <a:endParaRPr lang="en-US"/>
        </a:p>
      </dgm:t>
    </dgm:pt>
    <dgm:pt modelId="{D7D73EC4-4FD9-4E19-9874-517FA950168D}" type="pres">
      <dgm:prSet presAssocID="{352228C4-4F53-4691-A9F6-33FA2F858A0B}" presName="parSpace" presStyleCnt="0"/>
      <dgm:spPr/>
    </dgm:pt>
    <dgm:pt modelId="{4B596688-6B75-46A8-B375-6DFC763CDBD7}" type="pres">
      <dgm:prSet presAssocID="{704E7CE7-B6EA-4C0A-A4BE-BBF82D048E76}" presName="parTxOnly" presStyleLbl="node1" presStyleIdx="2" presStyleCnt="8">
        <dgm:presLayoutVars>
          <dgm:bulletEnabled val="1"/>
        </dgm:presLayoutVars>
      </dgm:prSet>
      <dgm:spPr/>
      <dgm:t>
        <a:bodyPr/>
        <a:lstStyle/>
        <a:p>
          <a:endParaRPr lang="en-US"/>
        </a:p>
      </dgm:t>
    </dgm:pt>
    <dgm:pt modelId="{E6DA6D66-A314-4EB7-B52E-F7310DA6634C}" type="pres">
      <dgm:prSet presAssocID="{B5144AC4-2A6F-46AD-A656-372F4DC8310E}" presName="parSpace" presStyleCnt="0"/>
      <dgm:spPr/>
    </dgm:pt>
    <dgm:pt modelId="{24E4344E-680F-4B24-9C53-7F5ECB1C3718}" type="pres">
      <dgm:prSet presAssocID="{20A8A76C-1320-4CC3-A779-859CCA46EB8E}" presName="parTxOnly" presStyleLbl="node1" presStyleIdx="3" presStyleCnt="8">
        <dgm:presLayoutVars>
          <dgm:bulletEnabled val="1"/>
        </dgm:presLayoutVars>
      </dgm:prSet>
      <dgm:spPr/>
      <dgm:t>
        <a:bodyPr/>
        <a:lstStyle/>
        <a:p>
          <a:endParaRPr lang="en-US"/>
        </a:p>
      </dgm:t>
    </dgm:pt>
    <dgm:pt modelId="{DB6CAEEB-BB25-4EDF-9F26-ED5A923829E5}" type="pres">
      <dgm:prSet presAssocID="{60157ABE-A24A-4162-927A-720D490F52F2}" presName="parSpace" presStyleCnt="0"/>
      <dgm:spPr/>
    </dgm:pt>
    <dgm:pt modelId="{9354F590-0348-49E4-8009-88901E52DEDB}" type="pres">
      <dgm:prSet presAssocID="{0DF65028-268E-42FC-BAEA-5FA7CD09DDA9}" presName="parTxOnly" presStyleLbl="node1" presStyleIdx="4" presStyleCnt="8">
        <dgm:presLayoutVars>
          <dgm:bulletEnabled val="1"/>
        </dgm:presLayoutVars>
      </dgm:prSet>
      <dgm:spPr/>
      <dgm:t>
        <a:bodyPr/>
        <a:lstStyle/>
        <a:p>
          <a:endParaRPr lang="en-US"/>
        </a:p>
      </dgm:t>
    </dgm:pt>
    <dgm:pt modelId="{D4CF25F0-5301-46C0-8FA1-4C91F21B2A6A}" type="pres">
      <dgm:prSet presAssocID="{9649F5B2-9D41-4633-893A-DEF234136123}" presName="parSpace" presStyleCnt="0"/>
      <dgm:spPr/>
    </dgm:pt>
    <dgm:pt modelId="{5069667A-1F12-435D-A6A5-DFF82C5DC3B7}" type="pres">
      <dgm:prSet presAssocID="{18C689D5-343D-435B-9B4C-293082370D8C}" presName="parTxOnly" presStyleLbl="node1" presStyleIdx="5" presStyleCnt="8">
        <dgm:presLayoutVars>
          <dgm:bulletEnabled val="1"/>
        </dgm:presLayoutVars>
      </dgm:prSet>
      <dgm:spPr/>
      <dgm:t>
        <a:bodyPr/>
        <a:lstStyle/>
        <a:p>
          <a:endParaRPr lang="en-US"/>
        </a:p>
      </dgm:t>
    </dgm:pt>
    <dgm:pt modelId="{F6E269D5-1E7E-4456-8CC9-5FFBAB5C4A23}" type="pres">
      <dgm:prSet presAssocID="{FB36FE44-BF1D-4824-B349-F43D9E19FCA4}" presName="parSpace" presStyleCnt="0"/>
      <dgm:spPr/>
    </dgm:pt>
    <dgm:pt modelId="{B803F796-FB00-458B-9BB1-162028EAE977}" type="pres">
      <dgm:prSet presAssocID="{F68BAD6D-FED0-47B8-9399-C781D8EB58F9}" presName="parTxOnly" presStyleLbl="node1" presStyleIdx="6" presStyleCnt="8">
        <dgm:presLayoutVars>
          <dgm:bulletEnabled val="1"/>
        </dgm:presLayoutVars>
      </dgm:prSet>
      <dgm:spPr/>
      <dgm:t>
        <a:bodyPr/>
        <a:lstStyle/>
        <a:p>
          <a:endParaRPr lang="en-US"/>
        </a:p>
      </dgm:t>
    </dgm:pt>
    <dgm:pt modelId="{0A915CBF-51DC-47F9-8D6C-AFCA770F151F}" type="pres">
      <dgm:prSet presAssocID="{D149281B-5A8C-430D-95B1-D3F555486051}" presName="parSpace" presStyleCnt="0"/>
      <dgm:spPr/>
    </dgm:pt>
    <dgm:pt modelId="{B5624E8A-2C44-4499-9368-34843DDBECD8}" type="pres">
      <dgm:prSet presAssocID="{A62CAFB8-8305-4F62-937B-6AAA22AABB78}" presName="parTxOnly" presStyleLbl="node1" presStyleIdx="7" presStyleCnt="8">
        <dgm:presLayoutVars>
          <dgm:bulletEnabled val="1"/>
        </dgm:presLayoutVars>
      </dgm:prSet>
      <dgm:spPr/>
      <dgm:t>
        <a:bodyPr/>
        <a:lstStyle/>
        <a:p>
          <a:endParaRPr lang="en-US"/>
        </a:p>
      </dgm:t>
    </dgm:pt>
  </dgm:ptLst>
  <dgm:cxnLst>
    <dgm:cxn modelId="{24FD0496-8D8B-488D-8617-54B8B5DD65F4}" type="presOf" srcId="{3F5E53EC-6A2F-432A-AE42-C8A821CBC021}" destId="{84A31313-D24A-481B-AF0D-0C53DD735D11}" srcOrd="0" destOrd="0" presId="urn:microsoft.com/office/officeart/2005/8/layout/hChevron3"/>
    <dgm:cxn modelId="{7D7BA571-D7AE-464A-AF14-A07D3A0F7307}" srcId="{FC43D443-217C-46A1-9B89-06DF30A8E3A2}" destId="{161E7B9C-2340-459C-86C5-1D94A25F05A6}" srcOrd="1" destOrd="0" parTransId="{0ABA83CB-711D-4735-9CC6-E72689DF7916}" sibTransId="{352228C4-4F53-4691-A9F6-33FA2F858A0B}"/>
    <dgm:cxn modelId="{BFCAE444-7276-4A7D-A36B-353717BF9564}" type="presOf" srcId="{0DF65028-268E-42FC-BAEA-5FA7CD09DDA9}" destId="{9354F590-0348-49E4-8009-88901E52DEDB}" srcOrd="0" destOrd="0" presId="urn:microsoft.com/office/officeart/2005/8/layout/hChevron3"/>
    <dgm:cxn modelId="{FF231512-7E28-4877-9B90-C5C7954AF87B}" type="presOf" srcId="{161E7B9C-2340-459C-86C5-1D94A25F05A6}" destId="{F4547A14-FBF9-4CEF-B92A-4DE1133D9AE4}" srcOrd="0" destOrd="0" presId="urn:microsoft.com/office/officeart/2005/8/layout/hChevron3"/>
    <dgm:cxn modelId="{A8BD7FFB-0542-4BBE-9F0A-F80DEF5F799E}" type="presOf" srcId="{704E7CE7-B6EA-4C0A-A4BE-BBF82D048E76}" destId="{4B596688-6B75-46A8-B375-6DFC763CDBD7}" srcOrd="0" destOrd="0" presId="urn:microsoft.com/office/officeart/2005/8/layout/hChevron3"/>
    <dgm:cxn modelId="{4E915C9C-99B3-433D-93A8-6CE74922E3A1}" srcId="{FC43D443-217C-46A1-9B89-06DF30A8E3A2}" destId="{18C689D5-343D-435B-9B4C-293082370D8C}" srcOrd="5" destOrd="0" parTransId="{0F0937DB-BB9A-4680-9537-591B24BE3892}" sibTransId="{FB36FE44-BF1D-4824-B349-F43D9E19FCA4}"/>
    <dgm:cxn modelId="{3674EED0-B62F-4C3C-8A57-1E69DA3E5B6A}" srcId="{FC43D443-217C-46A1-9B89-06DF30A8E3A2}" destId="{A62CAFB8-8305-4F62-937B-6AAA22AABB78}" srcOrd="7" destOrd="0" parTransId="{B63DFCB9-2C1B-497A-9DAE-5E0AC9BE5DF2}" sibTransId="{93FD6915-01D4-4459-9DF9-F3C6DEB64397}"/>
    <dgm:cxn modelId="{6F32D367-A416-4E37-9DA2-1945B2F5F6D4}" type="presOf" srcId="{20A8A76C-1320-4CC3-A779-859CCA46EB8E}" destId="{24E4344E-680F-4B24-9C53-7F5ECB1C3718}" srcOrd="0" destOrd="0" presId="urn:microsoft.com/office/officeart/2005/8/layout/hChevron3"/>
    <dgm:cxn modelId="{478C62BB-45BD-41A6-9E41-F4CC5844FE6F}" srcId="{FC43D443-217C-46A1-9B89-06DF30A8E3A2}" destId="{704E7CE7-B6EA-4C0A-A4BE-BBF82D048E76}" srcOrd="2" destOrd="0" parTransId="{60A0744E-3EF2-4B89-81DC-1E730BA70F3D}" sibTransId="{B5144AC4-2A6F-46AD-A656-372F4DC8310E}"/>
    <dgm:cxn modelId="{9D076A31-9485-4996-BCC6-6EF06DD5BAA9}" type="presOf" srcId="{A62CAFB8-8305-4F62-937B-6AAA22AABB78}" destId="{B5624E8A-2C44-4499-9368-34843DDBECD8}" srcOrd="0" destOrd="0" presId="urn:microsoft.com/office/officeart/2005/8/layout/hChevron3"/>
    <dgm:cxn modelId="{634F276E-BD80-4575-B1B9-BF8920AEB9BD}" srcId="{FC43D443-217C-46A1-9B89-06DF30A8E3A2}" destId="{20A8A76C-1320-4CC3-A779-859CCA46EB8E}" srcOrd="3" destOrd="0" parTransId="{FEFB70A4-C386-41C6-9DE0-0A38C4D0FA9E}" sibTransId="{60157ABE-A24A-4162-927A-720D490F52F2}"/>
    <dgm:cxn modelId="{93C85C78-1DB1-4EB0-A838-3A8C3F566952}" type="presOf" srcId="{F68BAD6D-FED0-47B8-9399-C781D8EB58F9}" destId="{B803F796-FB00-458B-9BB1-162028EAE977}" srcOrd="0" destOrd="0" presId="urn:microsoft.com/office/officeart/2005/8/layout/hChevron3"/>
    <dgm:cxn modelId="{F5A275F7-822E-4BCA-9702-2C57FAA8D5FA}" srcId="{FC43D443-217C-46A1-9B89-06DF30A8E3A2}" destId="{3F5E53EC-6A2F-432A-AE42-C8A821CBC021}" srcOrd="0" destOrd="0" parTransId="{ACAD5E79-97B1-49FC-AD89-0855AA9CA18F}" sibTransId="{10958918-10B9-459A-BC49-AD0C5244BB81}"/>
    <dgm:cxn modelId="{3CDED288-EB66-4C2D-AD0D-31F99F64DF79}" type="presOf" srcId="{18C689D5-343D-435B-9B4C-293082370D8C}" destId="{5069667A-1F12-435D-A6A5-DFF82C5DC3B7}" srcOrd="0" destOrd="0" presId="urn:microsoft.com/office/officeart/2005/8/layout/hChevron3"/>
    <dgm:cxn modelId="{D71BA9E2-D002-4E24-9E88-030B8C08BCAE}" srcId="{FC43D443-217C-46A1-9B89-06DF30A8E3A2}" destId="{F68BAD6D-FED0-47B8-9399-C781D8EB58F9}" srcOrd="6" destOrd="0" parTransId="{34C08C12-E280-49CB-AF0C-4EDA8888BA38}" sibTransId="{D149281B-5A8C-430D-95B1-D3F555486051}"/>
    <dgm:cxn modelId="{2AAB608F-C468-42EB-B487-8C9316EC1339}" srcId="{FC43D443-217C-46A1-9B89-06DF30A8E3A2}" destId="{0DF65028-268E-42FC-BAEA-5FA7CD09DDA9}" srcOrd="4" destOrd="0" parTransId="{14429618-9749-4CA2-BECD-311DADD68181}" sibTransId="{9649F5B2-9D41-4633-893A-DEF234136123}"/>
    <dgm:cxn modelId="{E73EBC28-3E93-4AC8-B64F-275D46FBB941}" type="presOf" srcId="{FC43D443-217C-46A1-9B89-06DF30A8E3A2}" destId="{0025D3A9-A641-4B49-AE9C-A08B36BEA5D4}" srcOrd="0" destOrd="0" presId="urn:microsoft.com/office/officeart/2005/8/layout/hChevron3"/>
    <dgm:cxn modelId="{F0B1F5ED-A538-4C57-8212-3E80B7BE6C2E}" type="presParOf" srcId="{0025D3A9-A641-4B49-AE9C-A08B36BEA5D4}" destId="{84A31313-D24A-481B-AF0D-0C53DD735D11}" srcOrd="0" destOrd="0" presId="urn:microsoft.com/office/officeart/2005/8/layout/hChevron3"/>
    <dgm:cxn modelId="{B2976EA5-9108-423F-BB00-7B2B2221697C}" type="presParOf" srcId="{0025D3A9-A641-4B49-AE9C-A08B36BEA5D4}" destId="{37F44A4A-FE68-4988-86F8-07CD868C101D}" srcOrd="1" destOrd="0" presId="urn:microsoft.com/office/officeart/2005/8/layout/hChevron3"/>
    <dgm:cxn modelId="{C0BF52C1-B662-41C1-88B8-513EEED371D6}" type="presParOf" srcId="{0025D3A9-A641-4B49-AE9C-A08B36BEA5D4}" destId="{F4547A14-FBF9-4CEF-B92A-4DE1133D9AE4}" srcOrd="2" destOrd="0" presId="urn:microsoft.com/office/officeart/2005/8/layout/hChevron3"/>
    <dgm:cxn modelId="{E1DF5F4B-1E0C-46F4-8E1A-6A483F18E04A}" type="presParOf" srcId="{0025D3A9-A641-4B49-AE9C-A08B36BEA5D4}" destId="{D7D73EC4-4FD9-4E19-9874-517FA950168D}" srcOrd="3" destOrd="0" presId="urn:microsoft.com/office/officeart/2005/8/layout/hChevron3"/>
    <dgm:cxn modelId="{72EC5F25-0A74-443A-A76A-D4C820F6427C}" type="presParOf" srcId="{0025D3A9-A641-4B49-AE9C-A08B36BEA5D4}" destId="{4B596688-6B75-46A8-B375-6DFC763CDBD7}" srcOrd="4" destOrd="0" presId="urn:microsoft.com/office/officeart/2005/8/layout/hChevron3"/>
    <dgm:cxn modelId="{5FA28C95-26CA-48BF-8788-31CBC8D36E9C}" type="presParOf" srcId="{0025D3A9-A641-4B49-AE9C-A08B36BEA5D4}" destId="{E6DA6D66-A314-4EB7-B52E-F7310DA6634C}" srcOrd="5" destOrd="0" presId="urn:microsoft.com/office/officeart/2005/8/layout/hChevron3"/>
    <dgm:cxn modelId="{6A1F84E0-218E-4326-9A3E-DD4909E0F9FE}" type="presParOf" srcId="{0025D3A9-A641-4B49-AE9C-A08B36BEA5D4}" destId="{24E4344E-680F-4B24-9C53-7F5ECB1C3718}" srcOrd="6" destOrd="0" presId="urn:microsoft.com/office/officeart/2005/8/layout/hChevron3"/>
    <dgm:cxn modelId="{DC48C9AA-FD38-491B-B0D3-A6797A59D258}" type="presParOf" srcId="{0025D3A9-A641-4B49-AE9C-A08B36BEA5D4}" destId="{DB6CAEEB-BB25-4EDF-9F26-ED5A923829E5}" srcOrd="7" destOrd="0" presId="urn:microsoft.com/office/officeart/2005/8/layout/hChevron3"/>
    <dgm:cxn modelId="{BBEA4887-5E5F-4292-B87E-449F4EEE0A6C}" type="presParOf" srcId="{0025D3A9-A641-4B49-AE9C-A08B36BEA5D4}" destId="{9354F590-0348-49E4-8009-88901E52DEDB}" srcOrd="8" destOrd="0" presId="urn:microsoft.com/office/officeart/2005/8/layout/hChevron3"/>
    <dgm:cxn modelId="{FF09E307-7B60-4396-8882-53877E14DC69}" type="presParOf" srcId="{0025D3A9-A641-4B49-AE9C-A08B36BEA5D4}" destId="{D4CF25F0-5301-46C0-8FA1-4C91F21B2A6A}" srcOrd="9" destOrd="0" presId="urn:microsoft.com/office/officeart/2005/8/layout/hChevron3"/>
    <dgm:cxn modelId="{939CAB25-A438-4460-966F-7775D54E0101}" type="presParOf" srcId="{0025D3A9-A641-4B49-AE9C-A08B36BEA5D4}" destId="{5069667A-1F12-435D-A6A5-DFF82C5DC3B7}" srcOrd="10" destOrd="0" presId="urn:microsoft.com/office/officeart/2005/8/layout/hChevron3"/>
    <dgm:cxn modelId="{71A4433A-7AF6-406D-9BE6-958E88F00C51}" type="presParOf" srcId="{0025D3A9-A641-4B49-AE9C-A08B36BEA5D4}" destId="{F6E269D5-1E7E-4456-8CC9-5FFBAB5C4A23}" srcOrd="11" destOrd="0" presId="urn:microsoft.com/office/officeart/2005/8/layout/hChevron3"/>
    <dgm:cxn modelId="{36D5E1FE-0870-446D-8A52-4386D2F37E9E}" type="presParOf" srcId="{0025D3A9-A641-4B49-AE9C-A08B36BEA5D4}" destId="{B803F796-FB00-458B-9BB1-162028EAE977}" srcOrd="12" destOrd="0" presId="urn:microsoft.com/office/officeart/2005/8/layout/hChevron3"/>
    <dgm:cxn modelId="{33AC2565-CAAD-4D9C-A0D6-0CF6AFA6561A}" type="presParOf" srcId="{0025D3A9-A641-4B49-AE9C-A08B36BEA5D4}" destId="{0A915CBF-51DC-47F9-8D6C-AFCA770F151F}" srcOrd="13" destOrd="0" presId="urn:microsoft.com/office/officeart/2005/8/layout/hChevron3"/>
    <dgm:cxn modelId="{3A2F8ACD-6401-474A-8AAD-9E6540EEA571}" type="presParOf" srcId="{0025D3A9-A641-4B49-AE9C-A08B36BEA5D4}" destId="{B5624E8A-2C44-4499-9368-34843DDBECD8}" srcOrd="14" destOrd="0" presId="urn:microsoft.com/office/officeart/2005/8/layout/hChevron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67FAF71-5221-4A34-AB91-7D77697781E3}" type="doc">
      <dgm:prSet loTypeId="urn:microsoft.com/office/officeart/2005/8/layout/process1" loCatId="process" qsTypeId="urn:microsoft.com/office/officeart/2005/8/quickstyle/simple1" qsCatId="simple" csTypeId="urn:microsoft.com/office/officeart/2005/8/colors/accent1_2" csCatId="accent1"/>
      <dgm:spPr/>
      <dgm:t>
        <a:bodyPr/>
        <a:lstStyle/>
        <a:p>
          <a:endParaRPr lang="en-US"/>
        </a:p>
      </dgm:t>
    </dgm:pt>
    <dgm:pt modelId="{1324DEBE-2380-4DCB-A8EA-63E79DF16F21}">
      <dgm:prSet/>
      <dgm:spPr/>
      <dgm:t>
        <a:bodyPr/>
        <a:lstStyle/>
        <a:p>
          <a:pPr rtl="1"/>
          <a:r>
            <a:rPr lang="fa-IR" b="0" i="0" dirty="0" smtClean="0"/>
            <a:t>رفتار سازه ی ساختمان بلند در اثر بارهای جانبی:</a:t>
          </a:r>
          <a:endParaRPr lang="en-US" dirty="0"/>
        </a:p>
      </dgm:t>
    </dgm:pt>
    <dgm:pt modelId="{333B5BC4-6C09-4BFB-A929-39A92CA3731E}" type="parTrans" cxnId="{A279226F-FE2E-468B-8A63-8CB95EBFEDBF}">
      <dgm:prSet/>
      <dgm:spPr/>
      <dgm:t>
        <a:bodyPr/>
        <a:lstStyle/>
        <a:p>
          <a:endParaRPr lang="en-US"/>
        </a:p>
      </dgm:t>
    </dgm:pt>
    <dgm:pt modelId="{54FDA489-0AAC-4043-8EE6-7E08502EBFB9}" type="sibTrans" cxnId="{A279226F-FE2E-468B-8A63-8CB95EBFEDBF}">
      <dgm:prSet/>
      <dgm:spPr/>
      <dgm:t>
        <a:bodyPr/>
        <a:lstStyle/>
        <a:p>
          <a:endParaRPr lang="en-US"/>
        </a:p>
      </dgm:t>
    </dgm:pt>
    <dgm:pt modelId="{EF8AE45F-4F6C-4CC7-BAA4-CA0007086249}">
      <dgm:prSet/>
      <dgm:spPr/>
      <dgm:t>
        <a:bodyPr/>
        <a:lstStyle/>
        <a:p>
          <a:pPr rtl="1"/>
          <a:r>
            <a:rPr lang="fa-IR" b="0" i="0" smtClean="0"/>
            <a:t>شبیه به تیر طره ی بلند عمودی.</a:t>
          </a:r>
          <a:endParaRPr lang="en-US"/>
        </a:p>
      </dgm:t>
    </dgm:pt>
    <dgm:pt modelId="{4FD33B21-3051-49F6-A6F7-92C2F83C7C74}" type="parTrans" cxnId="{5A8862BD-E4CE-4CE6-87EA-01C83CDE208D}">
      <dgm:prSet/>
      <dgm:spPr/>
      <dgm:t>
        <a:bodyPr/>
        <a:lstStyle/>
        <a:p>
          <a:endParaRPr lang="en-US"/>
        </a:p>
      </dgm:t>
    </dgm:pt>
    <dgm:pt modelId="{DAC65D7D-2669-45DC-A04E-F91C42BFECA8}" type="sibTrans" cxnId="{5A8862BD-E4CE-4CE6-87EA-01C83CDE208D}">
      <dgm:prSet/>
      <dgm:spPr/>
      <dgm:t>
        <a:bodyPr/>
        <a:lstStyle/>
        <a:p>
          <a:endParaRPr lang="en-US"/>
        </a:p>
      </dgm:t>
    </dgm:pt>
    <dgm:pt modelId="{87EC2DC4-1D8B-4968-8323-BDA97296578B}" type="pres">
      <dgm:prSet presAssocID="{567FAF71-5221-4A34-AB91-7D77697781E3}" presName="Name0" presStyleCnt="0">
        <dgm:presLayoutVars>
          <dgm:dir val="rev"/>
          <dgm:resizeHandles val="exact"/>
        </dgm:presLayoutVars>
      </dgm:prSet>
      <dgm:spPr/>
      <dgm:t>
        <a:bodyPr/>
        <a:lstStyle/>
        <a:p>
          <a:endParaRPr lang="en-US"/>
        </a:p>
      </dgm:t>
    </dgm:pt>
    <dgm:pt modelId="{89F8A4BD-E076-4421-9C9D-657A428F399E}" type="pres">
      <dgm:prSet presAssocID="{1324DEBE-2380-4DCB-A8EA-63E79DF16F21}" presName="node" presStyleLbl="node1" presStyleIdx="0" presStyleCnt="2">
        <dgm:presLayoutVars>
          <dgm:bulletEnabled val="1"/>
        </dgm:presLayoutVars>
      </dgm:prSet>
      <dgm:spPr/>
      <dgm:t>
        <a:bodyPr/>
        <a:lstStyle/>
        <a:p>
          <a:endParaRPr lang="en-US"/>
        </a:p>
      </dgm:t>
    </dgm:pt>
    <dgm:pt modelId="{728D3E1F-1FC4-428A-A38D-77DFECB1B97B}" type="pres">
      <dgm:prSet presAssocID="{54FDA489-0AAC-4043-8EE6-7E08502EBFB9}" presName="sibTrans" presStyleLbl="sibTrans2D1" presStyleIdx="0" presStyleCnt="1"/>
      <dgm:spPr/>
      <dgm:t>
        <a:bodyPr/>
        <a:lstStyle/>
        <a:p>
          <a:endParaRPr lang="en-US"/>
        </a:p>
      </dgm:t>
    </dgm:pt>
    <dgm:pt modelId="{C9A9B444-8A2B-442A-AE19-6617C9D44B84}" type="pres">
      <dgm:prSet presAssocID="{54FDA489-0AAC-4043-8EE6-7E08502EBFB9}" presName="connectorText" presStyleLbl="sibTrans2D1" presStyleIdx="0" presStyleCnt="1"/>
      <dgm:spPr/>
      <dgm:t>
        <a:bodyPr/>
        <a:lstStyle/>
        <a:p>
          <a:endParaRPr lang="en-US"/>
        </a:p>
      </dgm:t>
    </dgm:pt>
    <dgm:pt modelId="{1DBA1B08-8D70-44BB-BCD0-3551D241AF23}" type="pres">
      <dgm:prSet presAssocID="{EF8AE45F-4F6C-4CC7-BAA4-CA0007086249}" presName="node" presStyleLbl="node1" presStyleIdx="1" presStyleCnt="2">
        <dgm:presLayoutVars>
          <dgm:bulletEnabled val="1"/>
        </dgm:presLayoutVars>
      </dgm:prSet>
      <dgm:spPr/>
      <dgm:t>
        <a:bodyPr/>
        <a:lstStyle/>
        <a:p>
          <a:endParaRPr lang="en-US"/>
        </a:p>
      </dgm:t>
    </dgm:pt>
  </dgm:ptLst>
  <dgm:cxnLst>
    <dgm:cxn modelId="{A279226F-FE2E-468B-8A63-8CB95EBFEDBF}" srcId="{567FAF71-5221-4A34-AB91-7D77697781E3}" destId="{1324DEBE-2380-4DCB-A8EA-63E79DF16F21}" srcOrd="0" destOrd="0" parTransId="{333B5BC4-6C09-4BFB-A929-39A92CA3731E}" sibTransId="{54FDA489-0AAC-4043-8EE6-7E08502EBFB9}"/>
    <dgm:cxn modelId="{F94A6FAE-BDF2-48DC-93C5-E32C331BD91B}" type="presOf" srcId="{54FDA489-0AAC-4043-8EE6-7E08502EBFB9}" destId="{728D3E1F-1FC4-428A-A38D-77DFECB1B97B}" srcOrd="0" destOrd="0" presId="urn:microsoft.com/office/officeart/2005/8/layout/process1"/>
    <dgm:cxn modelId="{4C12FFFF-D375-4F74-93CB-BFBC845AAEB5}" type="presOf" srcId="{567FAF71-5221-4A34-AB91-7D77697781E3}" destId="{87EC2DC4-1D8B-4968-8323-BDA97296578B}" srcOrd="0" destOrd="0" presId="urn:microsoft.com/office/officeart/2005/8/layout/process1"/>
    <dgm:cxn modelId="{B44271C5-1919-4CCF-9206-8261A729279C}" type="presOf" srcId="{54FDA489-0AAC-4043-8EE6-7E08502EBFB9}" destId="{C9A9B444-8A2B-442A-AE19-6617C9D44B84}" srcOrd="1" destOrd="0" presId="urn:microsoft.com/office/officeart/2005/8/layout/process1"/>
    <dgm:cxn modelId="{F8246992-3FD5-4372-884C-8DB90BECD9B8}" type="presOf" srcId="{1324DEBE-2380-4DCB-A8EA-63E79DF16F21}" destId="{89F8A4BD-E076-4421-9C9D-657A428F399E}" srcOrd="0" destOrd="0" presId="urn:microsoft.com/office/officeart/2005/8/layout/process1"/>
    <dgm:cxn modelId="{5A8862BD-E4CE-4CE6-87EA-01C83CDE208D}" srcId="{567FAF71-5221-4A34-AB91-7D77697781E3}" destId="{EF8AE45F-4F6C-4CC7-BAA4-CA0007086249}" srcOrd="1" destOrd="0" parTransId="{4FD33B21-3051-49F6-A6F7-92C2F83C7C74}" sibTransId="{DAC65D7D-2669-45DC-A04E-F91C42BFECA8}"/>
    <dgm:cxn modelId="{922B37F0-EF3B-4247-96E0-184AAE3CD6DF}" type="presOf" srcId="{EF8AE45F-4F6C-4CC7-BAA4-CA0007086249}" destId="{1DBA1B08-8D70-44BB-BCD0-3551D241AF23}" srcOrd="0" destOrd="0" presId="urn:microsoft.com/office/officeart/2005/8/layout/process1"/>
    <dgm:cxn modelId="{F28E5991-86B2-4506-AF5C-133087B4DE22}" type="presParOf" srcId="{87EC2DC4-1D8B-4968-8323-BDA97296578B}" destId="{89F8A4BD-E076-4421-9C9D-657A428F399E}" srcOrd="0" destOrd="0" presId="urn:microsoft.com/office/officeart/2005/8/layout/process1"/>
    <dgm:cxn modelId="{26BD99B6-6EBE-4655-BE4F-683ED797FE23}" type="presParOf" srcId="{87EC2DC4-1D8B-4968-8323-BDA97296578B}" destId="{728D3E1F-1FC4-428A-A38D-77DFECB1B97B}" srcOrd="1" destOrd="0" presId="urn:microsoft.com/office/officeart/2005/8/layout/process1"/>
    <dgm:cxn modelId="{1C9231EF-796D-4328-A1B3-8108B39AF328}" type="presParOf" srcId="{728D3E1F-1FC4-428A-A38D-77DFECB1B97B}" destId="{C9A9B444-8A2B-442A-AE19-6617C9D44B84}" srcOrd="0" destOrd="0" presId="urn:microsoft.com/office/officeart/2005/8/layout/process1"/>
    <dgm:cxn modelId="{576F971C-DB4F-41A6-A523-320FAC1974DF}" type="presParOf" srcId="{87EC2DC4-1D8B-4968-8323-BDA97296578B}" destId="{1DBA1B08-8D70-44BB-BCD0-3551D241AF23}" srcOrd="2" destOrd="0" presId="urn:microsoft.com/office/officeart/2005/8/layout/process1"/>
  </dgm:cxnLst>
  <dgm:bg/>
  <dgm:whole/>
  <dgm:extLst>
    <a:ext uri="http://schemas.microsoft.com/office/drawing/2008/diagram">
      <dsp:dataModelExt xmlns:dsp="http://schemas.microsoft.com/office/drawing/2008/diagram" relId="rId2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13693CD-F47B-49A6-971B-0A71E6DFCA4E}" type="doc">
      <dgm:prSet loTypeId="urn:microsoft.com/office/officeart/2005/8/layout/process1" loCatId="process" qsTypeId="urn:microsoft.com/office/officeart/2005/8/quickstyle/simple1" qsCatId="simple" csTypeId="urn:microsoft.com/office/officeart/2005/8/colors/accent1_2" csCatId="accent1"/>
      <dgm:spPr/>
      <dgm:t>
        <a:bodyPr/>
        <a:lstStyle/>
        <a:p>
          <a:endParaRPr lang="en-US"/>
        </a:p>
      </dgm:t>
    </dgm:pt>
    <dgm:pt modelId="{43112D74-3245-494D-9A18-1EC78C6923B7}">
      <dgm:prSet custT="1"/>
      <dgm:spPr/>
      <dgm:t>
        <a:bodyPr/>
        <a:lstStyle/>
        <a:p>
          <a:pPr rtl="1"/>
          <a:r>
            <a:rPr lang="fa-IR" sz="2400" b="0" i="0" dirty="0" smtClean="0">
              <a:cs typeface="B Nazanin" panose="00000400000000000000" pitchFamily="2" charset="-78"/>
            </a:rPr>
            <a:t>طراحی ساختمان های بلند:</a:t>
          </a:r>
          <a:endParaRPr lang="en-US" sz="2400" dirty="0">
            <a:cs typeface="B Nazanin" panose="00000400000000000000" pitchFamily="2" charset="-78"/>
          </a:endParaRPr>
        </a:p>
      </dgm:t>
    </dgm:pt>
    <dgm:pt modelId="{65C94B66-1C10-4F30-B77A-3D303F9AF1D4}" type="parTrans" cxnId="{00D6A77A-7A0B-47AF-94AC-11FB03B9CCAC}">
      <dgm:prSet/>
      <dgm:spPr/>
      <dgm:t>
        <a:bodyPr/>
        <a:lstStyle/>
        <a:p>
          <a:endParaRPr lang="en-US"/>
        </a:p>
      </dgm:t>
    </dgm:pt>
    <dgm:pt modelId="{327E4D7D-B40A-4554-8BA4-D10141F65E41}" type="sibTrans" cxnId="{00D6A77A-7A0B-47AF-94AC-11FB03B9CCAC}">
      <dgm:prSet/>
      <dgm:spPr/>
      <dgm:t>
        <a:bodyPr/>
        <a:lstStyle/>
        <a:p>
          <a:endParaRPr lang="en-US"/>
        </a:p>
      </dgm:t>
    </dgm:pt>
    <dgm:pt modelId="{0A0D1060-E72F-40DD-A792-3A9898686A53}">
      <dgm:prSet custT="1"/>
      <dgm:spPr/>
      <dgm:t>
        <a:bodyPr/>
        <a:lstStyle/>
        <a:p>
          <a:pPr rtl="1"/>
          <a:r>
            <a:rPr lang="fa-IR" sz="2000" b="0" i="0" dirty="0" smtClean="0">
              <a:cs typeface="B Nazanin" panose="00000400000000000000" pitchFamily="2" charset="-78"/>
            </a:rPr>
            <a:t>برای پیش گیری از خطر واژگونی نسبت ارتفاع به عرض آن باید کمتر از 4 باشد.</a:t>
          </a:r>
          <a:endParaRPr lang="en-US" sz="2000" dirty="0">
            <a:cs typeface="B Nazanin" panose="00000400000000000000" pitchFamily="2" charset="-78"/>
          </a:endParaRPr>
        </a:p>
      </dgm:t>
    </dgm:pt>
    <dgm:pt modelId="{BD94D0B8-3178-40AF-B092-36EB2370BF48}" type="parTrans" cxnId="{75F15175-8475-4CD5-97BF-6035DBCAAD07}">
      <dgm:prSet/>
      <dgm:spPr/>
      <dgm:t>
        <a:bodyPr/>
        <a:lstStyle/>
        <a:p>
          <a:endParaRPr lang="en-US"/>
        </a:p>
      </dgm:t>
    </dgm:pt>
    <dgm:pt modelId="{D5BB6A28-F178-4141-AB9A-C53D9FA6B634}" type="sibTrans" cxnId="{75F15175-8475-4CD5-97BF-6035DBCAAD07}">
      <dgm:prSet/>
      <dgm:spPr/>
      <dgm:t>
        <a:bodyPr/>
        <a:lstStyle/>
        <a:p>
          <a:endParaRPr lang="en-US"/>
        </a:p>
      </dgm:t>
    </dgm:pt>
    <dgm:pt modelId="{B43BAC40-CD43-4B6F-9B1B-48F95ED6F1DF}" type="pres">
      <dgm:prSet presAssocID="{E13693CD-F47B-49A6-971B-0A71E6DFCA4E}" presName="Name0" presStyleCnt="0">
        <dgm:presLayoutVars>
          <dgm:dir val="rev"/>
          <dgm:resizeHandles val="exact"/>
        </dgm:presLayoutVars>
      </dgm:prSet>
      <dgm:spPr/>
      <dgm:t>
        <a:bodyPr/>
        <a:lstStyle/>
        <a:p>
          <a:endParaRPr lang="en-US"/>
        </a:p>
      </dgm:t>
    </dgm:pt>
    <dgm:pt modelId="{1CDC8DE8-9D3F-4752-BB11-BD7C362CB904}" type="pres">
      <dgm:prSet presAssocID="{43112D74-3245-494D-9A18-1EC78C6923B7}" presName="node" presStyleLbl="node1" presStyleIdx="0" presStyleCnt="2">
        <dgm:presLayoutVars>
          <dgm:bulletEnabled val="1"/>
        </dgm:presLayoutVars>
      </dgm:prSet>
      <dgm:spPr/>
      <dgm:t>
        <a:bodyPr/>
        <a:lstStyle/>
        <a:p>
          <a:endParaRPr lang="en-US"/>
        </a:p>
      </dgm:t>
    </dgm:pt>
    <dgm:pt modelId="{FE32FE26-1171-4410-AB6E-46190159328E}" type="pres">
      <dgm:prSet presAssocID="{327E4D7D-B40A-4554-8BA4-D10141F65E41}" presName="sibTrans" presStyleLbl="sibTrans2D1" presStyleIdx="0" presStyleCnt="1"/>
      <dgm:spPr/>
      <dgm:t>
        <a:bodyPr/>
        <a:lstStyle/>
        <a:p>
          <a:endParaRPr lang="en-US"/>
        </a:p>
      </dgm:t>
    </dgm:pt>
    <dgm:pt modelId="{78FBE087-5C56-4166-B7D4-BBC234AF2395}" type="pres">
      <dgm:prSet presAssocID="{327E4D7D-B40A-4554-8BA4-D10141F65E41}" presName="connectorText" presStyleLbl="sibTrans2D1" presStyleIdx="0" presStyleCnt="1"/>
      <dgm:spPr/>
      <dgm:t>
        <a:bodyPr/>
        <a:lstStyle/>
        <a:p>
          <a:endParaRPr lang="en-US"/>
        </a:p>
      </dgm:t>
    </dgm:pt>
    <dgm:pt modelId="{1D349971-AE36-453B-B709-F2BA72CFBCD0}" type="pres">
      <dgm:prSet presAssocID="{0A0D1060-E72F-40DD-A792-3A9898686A53}" presName="node" presStyleLbl="node1" presStyleIdx="1" presStyleCnt="2">
        <dgm:presLayoutVars>
          <dgm:bulletEnabled val="1"/>
        </dgm:presLayoutVars>
      </dgm:prSet>
      <dgm:spPr/>
      <dgm:t>
        <a:bodyPr/>
        <a:lstStyle/>
        <a:p>
          <a:endParaRPr lang="en-US"/>
        </a:p>
      </dgm:t>
    </dgm:pt>
  </dgm:ptLst>
  <dgm:cxnLst>
    <dgm:cxn modelId="{6DFC8632-64C3-4662-99ED-3EBBB6D055BE}" type="presOf" srcId="{327E4D7D-B40A-4554-8BA4-D10141F65E41}" destId="{FE32FE26-1171-4410-AB6E-46190159328E}" srcOrd="0" destOrd="0" presId="urn:microsoft.com/office/officeart/2005/8/layout/process1"/>
    <dgm:cxn modelId="{A4A282A5-1FCF-4DB3-BBA4-084007E18D80}" type="presOf" srcId="{0A0D1060-E72F-40DD-A792-3A9898686A53}" destId="{1D349971-AE36-453B-B709-F2BA72CFBCD0}" srcOrd="0" destOrd="0" presId="urn:microsoft.com/office/officeart/2005/8/layout/process1"/>
    <dgm:cxn modelId="{71B1EB97-1EC6-4668-87BB-93CB58565E23}" type="presOf" srcId="{43112D74-3245-494D-9A18-1EC78C6923B7}" destId="{1CDC8DE8-9D3F-4752-BB11-BD7C362CB904}" srcOrd="0" destOrd="0" presId="urn:microsoft.com/office/officeart/2005/8/layout/process1"/>
    <dgm:cxn modelId="{B4903B5F-FEFF-416B-9F06-72EFCD27FE2F}" type="presOf" srcId="{327E4D7D-B40A-4554-8BA4-D10141F65E41}" destId="{78FBE087-5C56-4166-B7D4-BBC234AF2395}" srcOrd="1" destOrd="0" presId="urn:microsoft.com/office/officeart/2005/8/layout/process1"/>
    <dgm:cxn modelId="{75F15175-8475-4CD5-97BF-6035DBCAAD07}" srcId="{E13693CD-F47B-49A6-971B-0A71E6DFCA4E}" destId="{0A0D1060-E72F-40DD-A792-3A9898686A53}" srcOrd="1" destOrd="0" parTransId="{BD94D0B8-3178-40AF-B092-36EB2370BF48}" sibTransId="{D5BB6A28-F178-4141-AB9A-C53D9FA6B634}"/>
    <dgm:cxn modelId="{08BAFA16-7B3B-437A-A2E2-DDA682BAF696}" type="presOf" srcId="{E13693CD-F47B-49A6-971B-0A71E6DFCA4E}" destId="{B43BAC40-CD43-4B6F-9B1B-48F95ED6F1DF}" srcOrd="0" destOrd="0" presId="urn:microsoft.com/office/officeart/2005/8/layout/process1"/>
    <dgm:cxn modelId="{00D6A77A-7A0B-47AF-94AC-11FB03B9CCAC}" srcId="{E13693CD-F47B-49A6-971B-0A71E6DFCA4E}" destId="{43112D74-3245-494D-9A18-1EC78C6923B7}" srcOrd="0" destOrd="0" parTransId="{65C94B66-1C10-4F30-B77A-3D303F9AF1D4}" sibTransId="{327E4D7D-B40A-4554-8BA4-D10141F65E41}"/>
    <dgm:cxn modelId="{22F96F14-F354-43BA-B7A8-F6D6C023B353}" type="presParOf" srcId="{B43BAC40-CD43-4B6F-9B1B-48F95ED6F1DF}" destId="{1CDC8DE8-9D3F-4752-BB11-BD7C362CB904}" srcOrd="0" destOrd="0" presId="urn:microsoft.com/office/officeart/2005/8/layout/process1"/>
    <dgm:cxn modelId="{C44EFBC8-08A7-4E0B-AC9F-BDDB79A6EED7}" type="presParOf" srcId="{B43BAC40-CD43-4B6F-9B1B-48F95ED6F1DF}" destId="{FE32FE26-1171-4410-AB6E-46190159328E}" srcOrd="1" destOrd="0" presId="urn:microsoft.com/office/officeart/2005/8/layout/process1"/>
    <dgm:cxn modelId="{F75B9F89-9157-400B-983D-8B250542F514}" type="presParOf" srcId="{FE32FE26-1171-4410-AB6E-46190159328E}" destId="{78FBE087-5C56-4166-B7D4-BBC234AF2395}" srcOrd="0" destOrd="0" presId="urn:microsoft.com/office/officeart/2005/8/layout/process1"/>
    <dgm:cxn modelId="{8D59A0B4-01B9-444A-961C-54AB963806FC}" type="presParOf" srcId="{B43BAC40-CD43-4B6F-9B1B-48F95ED6F1DF}" destId="{1D349971-AE36-453B-B709-F2BA72CFBCD0}" srcOrd="2" destOrd="0" presId="urn:microsoft.com/office/officeart/2005/8/layout/process1"/>
  </dgm:cxnLst>
  <dgm:bg/>
  <dgm:whole/>
  <dgm:extLst>
    <a:ext uri="http://schemas.microsoft.com/office/drawing/2008/diagram">
      <dsp:dataModelExt xmlns:dsp="http://schemas.microsoft.com/office/drawing/2008/diagram" relId="rId32"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9C42161-B7FA-47B2-BFE4-0AA3F3CFA565}" type="doc">
      <dgm:prSet loTypeId="urn:microsoft.com/office/officeart/2005/8/layout/process1" loCatId="process" qsTypeId="urn:microsoft.com/office/officeart/2005/8/quickstyle/simple1" qsCatId="simple" csTypeId="urn:microsoft.com/office/officeart/2005/8/colors/accent1_2" csCatId="accent1"/>
      <dgm:spPr/>
      <dgm:t>
        <a:bodyPr/>
        <a:lstStyle/>
        <a:p>
          <a:endParaRPr lang="en-US"/>
        </a:p>
      </dgm:t>
    </dgm:pt>
    <dgm:pt modelId="{1FEACF9F-3A99-4F6B-A9B3-F13126E60D36}">
      <dgm:prSet/>
      <dgm:spPr/>
      <dgm:t>
        <a:bodyPr/>
        <a:lstStyle/>
        <a:p>
          <a:pPr rtl="1"/>
          <a:r>
            <a:rPr lang="fa-IR" b="0" i="0" dirty="0" smtClean="0"/>
            <a:t>فرم های ساختمانی پر بازده:</a:t>
          </a:r>
          <a:endParaRPr lang="en-US" dirty="0"/>
        </a:p>
      </dgm:t>
    </dgm:pt>
    <dgm:pt modelId="{9F84ED06-8008-4946-8CDD-DF5AE182D151}" type="parTrans" cxnId="{877CB852-3FCC-46C4-82CF-30F567610EAD}">
      <dgm:prSet/>
      <dgm:spPr/>
      <dgm:t>
        <a:bodyPr/>
        <a:lstStyle/>
        <a:p>
          <a:endParaRPr lang="en-US"/>
        </a:p>
      </dgm:t>
    </dgm:pt>
    <dgm:pt modelId="{A47F234E-B534-404E-A460-D9610ACC08F4}" type="sibTrans" cxnId="{877CB852-3FCC-46C4-82CF-30F567610EAD}">
      <dgm:prSet/>
      <dgm:spPr/>
      <dgm:t>
        <a:bodyPr/>
        <a:lstStyle/>
        <a:p>
          <a:endParaRPr lang="en-US"/>
        </a:p>
      </dgm:t>
    </dgm:pt>
    <dgm:pt modelId="{4BA9E6BD-198A-42B4-BEF8-3AC8B5F42EC4}">
      <dgm:prSet/>
      <dgm:spPr/>
      <dgm:t>
        <a:bodyPr/>
        <a:lstStyle/>
        <a:p>
          <a:pPr rtl="1"/>
          <a:r>
            <a:rPr lang="fa-IR" b="0" i="0" smtClean="0"/>
            <a:t>1.پوسته ی قائم</a:t>
          </a:r>
          <a:endParaRPr lang="en-US"/>
        </a:p>
      </dgm:t>
    </dgm:pt>
    <dgm:pt modelId="{34A354F0-BC9E-4EA6-800D-A17F7B0A2997}" type="parTrans" cxnId="{0453ADFA-7EA7-4CE4-A59F-A03520049B02}">
      <dgm:prSet/>
      <dgm:spPr/>
      <dgm:t>
        <a:bodyPr/>
        <a:lstStyle/>
        <a:p>
          <a:endParaRPr lang="en-US"/>
        </a:p>
      </dgm:t>
    </dgm:pt>
    <dgm:pt modelId="{4F696A39-B4C9-41EB-A804-44E803313C97}" type="sibTrans" cxnId="{0453ADFA-7EA7-4CE4-A59F-A03520049B02}">
      <dgm:prSet/>
      <dgm:spPr/>
      <dgm:t>
        <a:bodyPr/>
        <a:lstStyle/>
        <a:p>
          <a:endParaRPr lang="en-US"/>
        </a:p>
      </dgm:t>
    </dgm:pt>
    <dgm:pt modelId="{88D6DFC7-93F8-405A-9865-C60B4FC96275}">
      <dgm:prSet/>
      <dgm:spPr/>
      <dgm:t>
        <a:bodyPr/>
        <a:lstStyle/>
        <a:p>
          <a:pPr rtl="1"/>
          <a:r>
            <a:rPr lang="fa-IR" b="0" i="0" smtClean="0"/>
            <a:t>2.فرم باریک شونده</a:t>
          </a:r>
          <a:endParaRPr lang="en-US"/>
        </a:p>
      </dgm:t>
    </dgm:pt>
    <dgm:pt modelId="{35D7887F-14A0-4749-86A0-03CAD512B3FB}" type="parTrans" cxnId="{A5511219-941D-4897-9573-BC4D9C097C62}">
      <dgm:prSet/>
      <dgm:spPr/>
      <dgm:t>
        <a:bodyPr/>
        <a:lstStyle/>
        <a:p>
          <a:endParaRPr lang="en-US"/>
        </a:p>
      </dgm:t>
    </dgm:pt>
    <dgm:pt modelId="{79751C18-8C47-4D0E-8ADF-E4604EB5970E}" type="sibTrans" cxnId="{A5511219-941D-4897-9573-BC4D9C097C62}">
      <dgm:prSet/>
      <dgm:spPr/>
      <dgm:t>
        <a:bodyPr/>
        <a:lstStyle/>
        <a:p>
          <a:endParaRPr lang="en-US"/>
        </a:p>
      </dgm:t>
    </dgm:pt>
    <dgm:pt modelId="{83261200-6F7D-459E-981D-C32F3F5338F4}">
      <dgm:prSet/>
      <dgm:spPr/>
      <dgm:t>
        <a:bodyPr/>
        <a:lstStyle/>
        <a:p>
          <a:pPr rtl="1"/>
          <a:r>
            <a:rPr lang="fa-IR" b="0" i="0" smtClean="0"/>
            <a:t>3.استوانه </a:t>
          </a:r>
          <a:endParaRPr lang="en-US"/>
        </a:p>
      </dgm:t>
    </dgm:pt>
    <dgm:pt modelId="{CC15A311-EDB7-4E82-ACE1-C5F770E8D56C}" type="parTrans" cxnId="{A9D41736-0541-4454-BB8C-6A470808CD9F}">
      <dgm:prSet/>
      <dgm:spPr/>
      <dgm:t>
        <a:bodyPr/>
        <a:lstStyle/>
        <a:p>
          <a:endParaRPr lang="en-US"/>
        </a:p>
      </dgm:t>
    </dgm:pt>
    <dgm:pt modelId="{E4835A02-696A-463E-B58B-CD46239CCF42}" type="sibTrans" cxnId="{A9D41736-0541-4454-BB8C-6A470808CD9F}">
      <dgm:prSet/>
      <dgm:spPr/>
      <dgm:t>
        <a:bodyPr/>
        <a:lstStyle/>
        <a:p>
          <a:endParaRPr lang="en-US"/>
        </a:p>
      </dgm:t>
    </dgm:pt>
    <dgm:pt modelId="{7418684C-FB23-4ADF-B38E-383FD149A820}">
      <dgm:prSet/>
      <dgm:spPr/>
      <dgm:t>
        <a:bodyPr/>
        <a:lstStyle/>
        <a:p>
          <a:pPr rtl="1"/>
          <a:r>
            <a:rPr lang="fa-IR" b="0" i="0" smtClean="0"/>
            <a:t>4.هرم</a:t>
          </a:r>
          <a:endParaRPr lang="en-US"/>
        </a:p>
      </dgm:t>
    </dgm:pt>
    <dgm:pt modelId="{FFAEABF8-3604-4727-8A86-FCEB891DFFCC}" type="parTrans" cxnId="{13BD86BF-5D94-4A26-9E1C-A331FE404345}">
      <dgm:prSet/>
      <dgm:spPr/>
      <dgm:t>
        <a:bodyPr/>
        <a:lstStyle/>
        <a:p>
          <a:endParaRPr lang="en-US"/>
        </a:p>
      </dgm:t>
    </dgm:pt>
    <dgm:pt modelId="{9A1F3223-5429-4795-A1E4-3ED1CB5B0347}" type="sibTrans" cxnId="{13BD86BF-5D94-4A26-9E1C-A331FE404345}">
      <dgm:prSet/>
      <dgm:spPr/>
      <dgm:t>
        <a:bodyPr/>
        <a:lstStyle/>
        <a:p>
          <a:endParaRPr lang="en-US"/>
        </a:p>
      </dgm:t>
    </dgm:pt>
    <dgm:pt modelId="{7B4EE33A-262A-4EBE-AAE9-ECA6E8AE78D8}">
      <dgm:prSet/>
      <dgm:spPr/>
      <dgm:t>
        <a:bodyPr/>
        <a:lstStyle/>
        <a:p>
          <a:pPr rtl="1"/>
          <a:r>
            <a:rPr lang="fa-IR" b="0" i="0" smtClean="0"/>
            <a:t>5.منشور مثلثی</a:t>
          </a:r>
          <a:endParaRPr lang="en-US"/>
        </a:p>
      </dgm:t>
    </dgm:pt>
    <dgm:pt modelId="{D2E83F0D-B8F0-4382-BA73-3C96ACAD1156}" type="parTrans" cxnId="{E4FC4A73-9E49-4D13-A722-5673223E61B1}">
      <dgm:prSet/>
      <dgm:spPr/>
      <dgm:t>
        <a:bodyPr/>
        <a:lstStyle/>
        <a:p>
          <a:endParaRPr lang="en-US"/>
        </a:p>
      </dgm:t>
    </dgm:pt>
    <dgm:pt modelId="{19A94D8C-E9C0-4C41-B0FE-D59EB0BC114D}" type="sibTrans" cxnId="{E4FC4A73-9E49-4D13-A722-5673223E61B1}">
      <dgm:prSet/>
      <dgm:spPr/>
      <dgm:t>
        <a:bodyPr/>
        <a:lstStyle/>
        <a:p>
          <a:endParaRPr lang="en-US"/>
        </a:p>
      </dgm:t>
    </dgm:pt>
    <dgm:pt modelId="{0F8B32F5-EADF-416B-9461-168241277C7C}">
      <dgm:prSet/>
      <dgm:spPr/>
      <dgm:t>
        <a:bodyPr/>
        <a:lstStyle/>
        <a:p>
          <a:pPr rtl="1"/>
          <a:r>
            <a:rPr lang="fa-IR" b="0" i="0" smtClean="0"/>
            <a:t>6.استوانه ی بیضی</a:t>
          </a:r>
          <a:endParaRPr lang="en-US"/>
        </a:p>
      </dgm:t>
    </dgm:pt>
    <dgm:pt modelId="{FA146EB1-A28B-4F62-ABC7-F130A039B844}" type="parTrans" cxnId="{A08F5051-73D9-4976-83E6-75D317D80433}">
      <dgm:prSet/>
      <dgm:spPr/>
      <dgm:t>
        <a:bodyPr/>
        <a:lstStyle/>
        <a:p>
          <a:endParaRPr lang="en-US"/>
        </a:p>
      </dgm:t>
    </dgm:pt>
    <dgm:pt modelId="{9D502967-713F-4CA5-BFA2-74DEF3902616}" type="sibTrans" cxnId="{A08F5051-73D9-4976-83E6-75D317D80433}">
      <dgm:prSet/>
      <dgm:spPr/>
      <dgm:t>
        <a:bodyPr/>
        <a:lstStyle/>
        <a:p>
          <a:endParaRPr lang="en-US"/>
        </a:p>
      </dgm:t>
    </dgm:pt>
    <dgm:pt modelId="{CAC620B1-E38D-4F05-B7B7-6B6103575DFF}" type="pres">
      <dgm:prSet presAssocID="{F9C42161-B7FA-47B2-BFE4-0AA3F3CFA565}" presName="Name0" presStyleCnt="0">
        <dgm:presLayoutVars>
          <dgm:dir val="rev"/>
          <dgm:resizeHandles val="exact"/>
        </dgm:presLayoutVars>
      </dgm:prSet>
      <dgm:spPr/>
      <dgm:t>
        <a:bodyPr/>
        <a:lstStyle/>
        <a:p>
          <a:endParaRPr lang="en-US"/>
        </a:p>
      </dgm:t>
    </dgm:pt>
    <dgm:pt modelId="{B972D997-1D72-4CB8-A267-59592461ABB7}" type="pres">
      <dgm:prSet presAssocID="{1FEACF9F-3A99-4F6B-A9B3-F13126E60D36}" presName="node" presStyleLbl="node1" presStyleIdx="0" presStyleCnt="7">
        <dgm:presLayoutVars>
          <dgm:bulletEnabled val="1"/>
        </dgm:presLayoutVars>
      </dgm:prSet>
      <dgm:spPr/>
      <dgm:t>
        <a:bodyPr/>
        <a:lstStyle/>
        <a:p>
          <a:endParaRPr lang="en-US"/>
        </a:p>
      </dgm:t>
    </dgm:pt>
    <dgm:pt modelId="{160203C1-604A-41F8-A2B8-966DDDD2A9AA}" type="pres">
      <dgm:prSet presAssocID="{A47F234E-B534-404E-A460-D9610ACC08F4}" presName="sibTrans" presStyleLbl="sibTrans2D1" presStyleIdx="0" presStyleCnt="6"/>
      <dgm:spPr/>
      <dgm:t>
        <a:bodyPr/>
        <a:lstStyle/>
        <a:p>
          <a:endParaRPr lang="en-US"/>
        </a:p>
      </dgm:t>
    </dgm:pt>
    <dgm:pt modelId="{73CC68FC-2289-4F75-A0F2-A365A46C4934}" type="pres">
      <dgm:prSet presAssocID="{A47F234E-B534-404E-A460-D9610ACC08F4}" presName="connectorText" presStyleLbl="sibTrans2D1" presStyleIdx="0" presStyleCnt="6"/>
      <dgm:spPr/>
      <dgm:t>
        <a:bodyPr/>
        <a:lstStyle/>
        <a:p>
          <a:endParaRPr lang="en-US"/>
        </a:p>
      </dgm:t>
    </dgm:pt>
    <dgm:pt modelId="{949A76E9-B415-4D06-8CBC-254E632329E5}" type="pres">
      <dgm:prSet presAssocID="{4BA9E6BD-198A-42B4-BEF8-3AC8B5F42EC4}" presName="node" presStyleLbl="node1" presStyleIdx="1" presStyleCnt="7">
        <dgm:presLayoutVars>
          <dgm:bulletEnabled val="1"/>
        </dgm:presLayoutVars>
      </dgm:prSet>
      <dgm:spPr/>
      <dgm:t>
        <a:bodyPr/>
        <a:lstStyle/>
        <a:p>
          <a:endParaRPr lang="en-US"/>
        </a:p>
      </dgm:t>
    </dgm:pt>
    <dgm:pt modelId="{7F0F5320-20CD-431A-818E-F84F80CF5C38}" type="pres">
      <dgm:prSet presAssocID="{4F696A39-B4C9-41EB-A804-44E803313C97}" presName="sibTrans" presStyleLbl="sibTrans2D1" presStyleIdx="1" presStyleCnt="6"/>
      <dgm:spPr/>
      <dgm:t>
        <a:bodyPr/>
        <a:lstStyle/>
        <a:p>
          <a:endParaRPr lang="en-US"/>
        </a:p>
      </dgm:t>
    </dgm:pt>
    <dgm:pt modelId="{A8D9C02D-27FF-43DF-BF56-1311CC583161}" type="pres">
      <dgm:prSet presAssocID="{4F696A39-B4C9-41EB-A804-44E803313C97}" presName="connectorText" presStyleLbl="sibTrans2D1" presStyleIdx="1" presStyleCnt="6"/>
      <dgm:spPr/>
      <dgm:t>
        <a:bodyPr/>
        <a:lstStyle/>
        <a:p>
          <a:endParaRPr lang="en-US"/>
        </a:p>
      </dgm:t>
    </dgm:pt>
    <dgm:pt modelId="{58FB25E0-3EC0-4648-BBB2-F2657758DFEF}" type="pres">
      <dgm:prSet presAssocID="{88D6DFC7-93F8-405A-9865-C60B4FC96275}" presName="node" presStyleLbl="node1" presStyleIdx="2" presStyleCnt="7">
        <dgm:presLayoutVars>
          <dgm:bulletEnabled val="1"/>
        </dgm:presLayoutVars>
      </dgm:prSet>
      <dgm:spPr/>
      <dgm:t>
        <a:bodyPr/>
        <a:lstStyle/>
        <a:p>
          <a:endParaRPr lang="en-US"/>
        </a:p>
      </dgm:t>
    </dgm:pt>
    <dgm:pt modelId="{B010224E-58AB-49DA-8C65-2AF00B095D17}" type="pres">
      <dgm:prSet presAssocID="{79751C18-8C47-4D0E-8ADF-E4604EB5970E}" presName="sibTrans" presStyleLbl="sibTrans2D1" presStyleIdx="2" presStyleCnt="6"/>
      <dgm:spPr/>
      <dgm:t>
        <a:bodyPr/>
        <a:lstStyle/>
        <a:p>
          <a:endParaRPr lang="en-US"/>
        </a:p>
      </dgm:t>
    </dgm:pt>
    <dgm:pt modelId="{E961FE7E-4ECE-4AB6-A9A9-4F7792384AD5}" type="pres">
      <dgm:prSet presAssocID="{79751C18-8C47-4D0E-8ADF-E4604EB5970E}" presName="connectorText" presStyleLbl="sibTrans2D1" presStyleIdx="2" presStyleCnt="6"/>
      <dgm:spPr/>
      <dgm:t>
        <a:bodyPr/>
        <a:lstStyle/>
        <a:p>
          <a:endParaRPr lang="en-US"/>
        </a:p>
      </dgm:t>
    </dgm:pt>
    <dgm:pt modelId="{1F49FB5A-D1CB-48B2-8CF3-6F5249F6C710}" type="pres">
      <dgm:prSet presAssocID="{83261200-6F7D-459E-981D-C32F3F5338F4}" presName="node" presStyleLbl="node1" presStyleIdx="3" presStyleCnt="7">
        <dgm:presLayoutVars>
          <dgm:bulletEnabled val="1"/>
        </dgm:presLayoutVars>
      </dgm:prSet>
      <dgm:spPr/>
      <dgm:t>
        <a:bodyPr/>
        <a:lstStyle/>
        <a:p>
          <a:endParaRPr lang="en-US"/>
        </a:p>
      </dgm:t>
    </dgm:pt>
    <dgm:pt modelId="{58C7363C-0D4F-44CD-B37F-8117AC07D789}" type="pres">
      <dgm:prSet presAssocID="{E4835A02-696A-463E-B58B-CD46239CCF42}" presName="sibTrans" presStyleLbl="sibTrans2D1" presStyleIdx="3" presStyleCnt="6"/>
      <dgm:spPr/>
      <dgm:t>
        <a:bodyPr/>
        <a:lstStyle/>
        <a:p>
          <a:endParaRPr lang="en-US"/>
        </a:p>
      </dgm:t>
    </dgm:pt>
    <dgm:pt modelId="{332C3238-E568-4251-AF9D-72C583D9A1FE}" type="pres">
      <dgm:prSet presAssocID="{E4835A02-696A-463E-B58B-CD46239CCF42}" presName="connectorText" presStyleLbl="sibTrans2D1" presStyleIdx="3" presStyleCnt="6"/>
      <dgm:spPr/>
      <dgm:t>
        <a:bodyPr/>
        <a:lstStyle/>
        <a:p>
          <a:endParaRPr lang="en-US"/>
        </a:p>
      </dgm:t>
    </dgm:pt>
    <dgm:pt modelId="{3A55F39A-89B3-49A7-8873-BE82C50F9E2A}" type="pres">
      <dgm:prSet presAssocID="{7418684C-FB23-4ADF-B38E-383FD149A820}" presName="node" presStyleLbl="node1" presStyleIdx="4" presStyleCnt="7">
        <dgm:presLayoutVars>
          <dgm:bulletEnabled val="1"/>
        </dgm:presLayoutVars>
      </dgm:prSet>
      <dgm:spPr/>
      <dgm:t>
        <a:bodyPr/>
        <a:lstStyle/>
        <a:p>
          <a:endParaRPr lang="en-US"/>
        </a:p>
      </dgm:t>
    </dgm:pt>
    <dgm:pt modelId="{80EC8882-BF88-442F-8841-199D17E17952}" type="pres">
      <dgm:prSet presAssocID="{9A1F3223-5429-4795-A1E4-3ED1CB5B0347}" presName="sibTrans" presStyleLbl="sibTrans2D1" presStyleIdx="4" presStyleCnt="6"/>
      <dgm:spPr/>
      <dgm:t>
        <a:bodyPr/>
        <a:lstStyle/>
        <a:p>
          <a:endParaRPr lang="en-US"/>
        </a:p>
      </dgm:t>
    </dgm:pt>
    <dgm:pt modelId="{841E8D9E-E22F-44A1-92AE-8CEDF2E4C4F3}" type="pres">
      <dgm:prSet presAssocID="{9A1F3223-5429-4795-A1E4-3ED1CB5B0347}" presName="connectorText" presStyleLbl="sibTrans2D1" presStyleIdx="4" presStyleCnt="6"/>
      <dgm:spPr/>
      <dgm:t>
        <a:bodyPr/>
        <a:lstStyle/>
        <a:p>
          <a:endParaRPr lang="en-US"/>
        </a:p>
      </dgm:t>
    </dgm:pt>
    <dgm:pt modelId="{0355EB64-B717-46BC-A4A0-00FE1C2AE59D}" type="pres">
      <dgm:prSet presAssocID="{7B4EE33A-262A-4EBE-AAE9-ECA6E8AE78D8}" presName="node" presStyleLbl="node1" presStyleIdx="5" presStyleCnt="7">
        <dgm:presLayoutVars>
          <dgm:bulletEnabled val="1"/>
        </dgm:presLayoutVars>
      </dgm:prSet>
      <dgm:spPr/>
      <dgm:t>
        <a:bodyPr/>
        <a:lstStyle/>
        <a:p>
          <a:endParaRPr lang="en-US"/>
        </a:p>
      </dgm:t>
    </dgm:pt>
    <dgm:pt modelId="{432C03FA-5146-45CE-A326-6A5D7F38D8B7}" type="pres">
      <dgm:prSet presAssocID="{19A94D8C-E9C0-4C41-B0FE-D59EB0BC114D}" presName="sibTrans" presStyleLbl="sibTrans2D1" presStyleIdx="5" presStyleCnt="6"/>
      <dgm:spPr/>
      <dgm:t>
        <a:bodyPr/>
        <a:lstStyle/>
        <a:p>
          <a:endParaRPr lang="en-US"/>
        </a:p>
      </dgm:t>
    </dgm:pt>
    <dgm:pt modelId="{2C964E8E-D421-47AA-95CE-4182424E1766}" type="pres">
      <dgm:prSet presAssocID="{19A94D8C-E9C0-4C41-B0FE-D59EB0BC114D}" presName="connectorText" presStyleLbl="sibTrans2D1" presStyleIdx="5" presStyleCnt="6"/>
      <dgm:spPr/>
      <dgm:t>
        <a:bodyPr/>
        <a:lstStyle/>
        <a:p>
          <a:endParaRPr lang="en-US"/>
        </a:p>
      </dgm:t>
    </dgm:pt>
    <dgm:pt modelId="{FF447423-8F03-45A3-95B9-51DE9F68525B}" type="pres">
      <dgm:prSet presAssocID="{0F8B32F5-EADF-416B-9461-168241277C7C}" presName="node" presStyleLbl="node1" presStyleIdx="6" presStyleCnt="7">
        <dgm:presLayoutVars>
          <dgm:bulletEnabled val="1"/>
        </dgm:presLayoutVars>
      </dgm:prSet>
      <dgm:spPr/>
      <dgm:t>
        <a:bodyPr/>
        <a:lstStyle/>
        <a:p>
          <a:endParaRPr lang="en-US"/>
        </a:p>
      </dgm:t>
    </dgm:pt>
  </dgm:ptLst>
  <dgm:cxnLst>
    <dgm:cxn modelId="{0453ADFA-7EA7-4CE4-A59F-A03520049B02}" srcId="{F9C42161-B7FA-47B2-BFE4-0AA3F3CFA565}" destId="{4BA9E6BD-198A-42B4-BEF8-3AC8B5F42EC4}" srcOrd="1" destOrd="0" parTransId="{34A354F0-BC9E-4EA6-800D-A17F7B0A2997}" sibTransId="{4F696A39-B4C9-41EB-A804-44E803313C97}"/>
    <dgm:cxn modelId="{15750A89-7EF9-4E81-8E45-B37462EAFF2E}" type="presOf" srcId="{88D6DFC7-93F8-405A-9865-C60B4FC96275}" destId="{58FB25E0-3EC0-4648-BBB2-F2657758DFEF}" srcOrd="0" destOrd="0" presId="urn:microsoft.com/office/officeart/2005/8/layout/process1"/>
    <dgm:cxn modelId="{877CB852-3FCC-46C4-82CF-30F567610EAD}" srcId="{F9C42161-B7FA-47B2-BFE4-0AA3F3CFA565}" destId="{1FEACF9F-3A99-4F6B-A9B3-F13126E60D36}" srcOrd="0" destOrd="0" parTransId="{9F84ED06-8008-4946-8CDD-DF5AE182D151}" sibTransId="{A47F234E-B534-404E-A460-D9610ACC08F4}"/>
    <dgm:cxn modelId="{6C121F1D-1F84-4D57-95F7-EF934D48E8A2}" type="presOf" srcId="{A47F234E-B534-404E-A460-D9610ACC08F4}" destId="{160203C1-604A-41F8-A2B8-966DDDD2A9AA}" srcOrd="0" destOrd="0" presId="urn:microsoft.com/office/officeart/2005/8/layout/process1"/>
    <dgm:cxn modelId="{33B0D050-8BEB-4180-BAC6-5B4A41936E7E}" type="presOf" srcId="{E4835A02-696A-463E-B58B-CD46239CCF42}" destId="{58C7363C-0D4F-44CD-B37F-8117AC07D789}" srcOrd="0" destOrd="0" presId="urn:microsoft.com/office/officeart/2005/8/layout/process1"/>
    <dgm:cxn modelId="{EDD905AD-ED85-4A09-8709-BA35B2987753}" type="presOf" srcId="{83261200-6F7D-459E-981D-C32F3F5338F4}" destId="{1F49FB5A-D1CB-48B2-8CF3-6F5249F6C710}" srcOrd="0" destOrd="0" presId="urn:microsoft.com/office/officeart/2005/8/layout/process1"/>
    <dgm:cxn modelId="{E4FC4A73-9E49-4D13-A722-5673223E61B1}" srcId="{F9C42161-B7FA-47B2-BFE4-0AA3F3CFA565}" destId="{7B4EE33A-262A-4EBE-AAE9-ECA6E8AE78D8}" srcOrd="5" destOrd="0" parTransId="{D2E83F0D-B8F0-4382-BA73-3C96ACAD1156}" sibTransId="{19A94D8C-E9C0-4C41-B0FE-D59EB0BC114D}"/>
    <dgm:cxn modelId="{36DAEC94-1800-4285-8ABC-C128BB456235}" type="presOf" srcId="{19A94D8C-E9C0-4C41-B0FE-D59EB0BC114D}" destId="{2C964E8E-D421-47AA-95CE-4182424E1766}" srcOrd="1" destOrd="0" presId="urn:microsoft.com/office/officeart/2005/8/layout/process1"/>
    <dgm:cxn modelId="{A08F5051-73D9-4976-83E6-75D317D80433}" srcId="{F9C42161-B7FA-47B2-BFE4-0AA3F3CFA565}" destId="{0F8B32F5-EADF-416B-9461-168241277C7C}" srcOrd="6" destOrd="0" parTransId="{FA146EB1-A28B-4F62-ABC7-F130A039B844}" sibTransId="{9D502967-713F-4CA5-BFA2-74DEF3902616}"/>
    <dgm:cxn modelId="{13BD86BF-5D94-4A26-9E1C-A331FE404345}" srcId="{F9C42161-B7FA-47B2-BFE4-0AA3F3CFA565}" destId="{7418684C-FB23-4ADF-B38E-383FD149A820}" srcOrd="4" destOrd="0" parTransId="{FFAEABF8-3604-4727-8A86-FCEB891DFFCC}" sibTransId="{9A1F3223-5429-4795-A1E4-3ED1CB5B0347}"/>
    <dgm:cxn modelId="{A5511219-941D-4897-9573-BC4D9C097C62}" srcId="{F9C42161-B7FA-47B2-BFE4-0AA3F3CFA565}" destId="{88D6DFC7-93F8-405A-9865-C60B4FC96275}" srcOrd="2" destOrd="0" parTransId="{35D7887F-14A0-4749-86A0-03CAD512B3FB}" sibTransId="{79751C18-8C47-4D0E-8ADF-E4604EB5970E}"/>
    <dgm:cxn modelId="{8B3CBFC5-80C5-431F-AF9C-0B13CC5FF29E}" type="presOf" srcId="{1FEACF9F-3A99-4F6B-A9B3-F13126E60D36}" destId="{B972D997-1D72-4CB8-A267-59592461ABB7}" srcOrd="0" destOrd="0" presId="urn:microsoft.com/office/officeart/2005/8/layout/process1"/>
    <dgm:cxn modelId="{AB901B64-A4CE-41DA-98EF-B5FDECBDDE29}" type="presOf" srcId="{F9C42161-B7FA-47B2-BFE4-0AA3F3CFA565}" destId="{CAC620B1-E38D-4F05-B7B7-6B6103575DFF}" srcOrd="0" destOrd="0" presId="urn:microsoft.com/office/officeart/2005/8/layout/process1"/>
    <dgm:cxn modelId="{CCF9C73D-7311-4B4F-BA99-FA6345420557}" type="presOf" srcId="{4BA9E6BD-198A-42B4-BEF8-3AC8B5F42EC4}" destId="{949A76E9-B415-4D06-8CBC-254E632329E5}" srcOrd="0" destOrd="0" presId="urn:microsoft.com/office/officeart/2005/8/layout/process1"/>
    <dgm:cxn modelId="{9F685D47-6854-4AEF-9CC3-62C09C544BB7}" type="presOf" srcId="{9A1F3223-5429-4795-A1E4-3ED1CB5B0347}" destId="{841E8D9E-E22F-44A1-92AE-8CEDF2E4C4F3}" srcOrd="1" destOrd="0" presId="urn:microsoft.com/office/officeart/2005/8/layout/process1"/>
    <dgm:cxn modelId="{E11A6DBF-52D3-40D0-B2DD-37C78916705B}" type="presOf" srcId="{79751C18-8C47-4D0E-8ADF-E4604EB5970E}" destId="{E961FE7E-4ECE-4AB6-A9A9-4F7792384AD5}" srcOrd="1" destOrd="0" presId="urn:microsoft.com/office/officeart/2005/8/layout/process1"/>
    <dgm:cxn modelId="{10F7CD8B-24B9-422D-AC85-73D9A9453AF3}" type="presOf" srcId="{7418684C-FB23-4ADF-B38E-383FD149A820}" destId="{3A55F39A-89B3-49A7-8873-BE82C50F9E2A}" srcOrd="0" destOrd="0" presId="urn:microsoft.com/office/officeart/2005/8/layout/process1"/>
    <dgm:cxn modelId="{0F845E3E-C080-45C1-8280-34A95FDA72F6}" type="presOf" srcId="{A47F234E-B534-404E-A460-D9610ACC08F4}" destId="{73CC68FC-2289-4F75-A0F2-A365A46C4934}" srcOrd="1" destOrd="0" presId="urn:microsoft.com/office/officeart/2005/8/layout/process1"/>
    <dgm:cxn modelId="{CD22B8ED-69B9-4A67-84BC-D36997F18D16}" type="presOf" srcId="{79751C18-8C47-4D0E-8ADF-E4604EB5970E}" destId="{B010224E-58AB-49DA-8C65-2AF00B095D17}" srcOrd="0" destOrd="0" presId="urn:microsoft.com/office/officeart/2005/8/layout/process1"/>
    <dgm:cxn modelId="{ECDD9679-3FDD-4AE5-A531-BA69B66C89E2}" type="presOf" srcId="{0F8B32F5-EADF-416B-9461-168241277C7C}" destId="{FF447423-8F03-45A3-95B9-51DE9F68525B}" srcOrd="0" destOrd="0" presId="urn:microsoft.com/office/officeart/2005/8/layout/process1"/>
    <dgm:cxn modelId="{703D62A2-20A7-4ACD-A1B7-9892FA262795}" type="presOf" srcId="{4F696A39-B4C9-41EB-A804-44E803313C97}" destId="{A8D9C02D-27FF-43DF-BF56-1311CC583161}" srcOrd="1" destOrd="0" presId="urn:microsoft.com/office/officeart/2005/8/layout/process1"/>
    <dgm:cxn modelId="{A9D41736-0541-4454-BB8C-6A470808CD9F}" srcId="{F9C42161-B7FA-47B2-BFE4-0AA3F3CFA565}" destId="{83261200-6F7D-459E-981D-C32F3F5338F4}" srcOrd="3" destOrd="0" parTransId="{CC15A311-EDB7-4E82-ACE1-C5F770E8D56C}" sibTransId="{E4835A02-696A-463E-B58B-CD46239CCF42}"/>
    <dgm:cxn modelId="{366ED164-A14A-414E-9D20-B66138EE8C8F}" type="presOf" srcId="{9A1F3223-5429-4795-A1E4-3ED1CB5B0347}" destId="{80EC8882-BF88-442F-8841-199D17E17952}" srcOrd="0" destOrd="0" presId="urn:microsoft.com/office/officeart/2005/8/layout/process1"/>
    <dgm:cxn modelId="{679DAD5E-B760-4E75-B05D-C05FC873A0F6}" type="presOf" srcId="{4F696A39-B4C9-41EB-A804-44E803313C97}" destId="{7F0F5320-20CD-431A-818E-F84F80CF5C38}" srcOrd="0" destOrd="0" presId="urn:microsoft.com/office/officeart/2005/8/layout/process1"/>
    <dgm:cxn modelId="{588AFAC5-8628-4C73-9ECF-75771FF747B9}" type="presOf" srcId="{7B4EE33A-262A-4EBE-AAE9-ECA6E8AE78D8}" destId="{0355EB64-B717-46BC-A4A0-00FE1C2AE59D}" srcOrd="0" destOrd="0" presId="urn:microsoft.com/office/officeart/2005/8/layout/process1"/>
    <dgm:cxn modelId="{A099C4DB-071C-4114-B72F-A803072EEAA0}" type="presOf" srcId="{19A94D8C-E9C0-4C41-B0FE-D59EB0BC114D}" destId="{432C03FA-5146-45CE-A326-6A5D7F38D8B7}" srcOrd="0" destOrd="0" presId="urn:microsoft.com/office/officeart/2005/8/layout/process1"/>
    <dgm:cxn modelId="{681CAEF5-30B7-436D-AAF2-721A9A2CA37E}" type="presOf" srcId="{E4835A02-696A-463E-B58B-CD46239CCF42}" destId="{332C3238-E568-4251-AF9D-72C583D9A1FE}" srcOrd="1" destOrd="0" presId="urn:microsoft.com/office/officeart/2005/8/layout/process1"/>
    <dgm:cxn modelId="{FA6F65EB-172E-4ED9-9D4D-989F7ADA6FD0}" type="presParOf" srcId="{CAC620B1-E38D-4F05-B7B7-6B6103575DFF}" destId="{B972D997-1D72-4CB8-A267-59592461ABB7}" srcOrd="0" destOrd="0" presId="urn:microsoft.com/office/officeart/2005/8/layout/process1"/>
    <dgm:cxn modelId="{5EA017BC-729A-4E73-9389-9322FA5599D0}" type="presParOf" srcId="{CAC620B1-E38D-4F05-B7B7-6B6103575DFF}" destId="{160203C1-604A-41F8-A2B8-966DDDD2A9AA}" srcOrd="1" destOrd="0" presId="urn:microsoft.com/office/officeart/2005/8/layout/process1"/>
    <dgm:cxn modelId="{B5E1B6D3-A3C3-4505-A991-502A77C05A46}" type="presParOf" srcId="{160203C1-604A-41F8-A2B8-966DDDD2A9AA}" destId="{73CC68FC-2289-4F75-A0F2-A365A46C4934}" srcOrd="0" destOrd="0" presId="urn:microsoft.com/office/officeart/2005/8/layout/process1"/>
    <dgm:cxn modelId="{4AF16B4E-0846-4E1E-B900-4B6DDBD710F6}" type="presParOf" srcId="{CAC620B1-E38D-4F05-B7B7-6B6103575DFF}" destId="{949A76E9-B415-4D06-8CBC-254E632329E5}" srcOrd="2" destOrd="0" presId="urn:microsoft.com/office/officeart/2005/8/layout/process1"/>
    <dgm:cxn modelId="{C6975572-8AF7-4EA8-B83D-B8103ADAB57D}" type="presParOf" srcId="{CAC620B1-E38D-4F05-B7B7-6B6103575DFF}" destId="{7F0F5320-20CD-431A-818E-F84F80CF5C38}" srcOrd="3" destOrd="0" presId="urn:microsoft.com/office/officeart/2005/8/layout/process1"/>
    <dgm:cxn modelId="{69AAF3CE-E5CD-4A98-97DD-0997CEA5D3A2}" type="presParOf" srcId="{7F0F5320-20CD-431A-818E-F84F80CF5C38}" destId="{A8D9C02D-27FF-43DF-BF56-1311CC583161}" srcOrd="0" destOrd="0" presId="urn:microsoft.com/office/officeart/2005/8/layout/process1"/>
    <dgm:cxn modelId="{0C6C1F2A-F287-4DA0-837A-2CD7C2827DED}" type="presParOf" srcId="{CAC620B1-E38D-4F05-B7B7-6B6103575DFF}" destId="{58FB25E0-3EC0-4648-BBB2-F2657758DFEF}" srcOrd="4" destOrd="0" presId="urn:microsoft.com/office/officeart/2005/8/layout/process1"/>
    <dgm:cxn modelId="{A4FB5769-93FB-4DC6-A882-866A242DC262}" type="presParOf" srcId="{CAC620B1-E38D-4F05-B7B7-6B6103575DFF}" destId="{B010224E-58AB-49DA-8C65-2AF00B095D17}" srcOrd="5" destOrd="0" presId="urn:microsoft.com/office/officeart/2005/8/layout/process1"/>
    <dgm:cxn modelId="{B40FAC61-C6CB-4093-A1AF-03ACA0D0D299}" type="presParOf" srcId="{B010224E-58AB-49DA-8C65-2AF00B095D17}" destId="{E961FE7E-4ECE-4AB6-A9A9-4F7792384AD5}" srcOrd="0" destOrd="0" presId="urn:microsoft.com/office/officeart/2005/8/layout/process1"/>
    <dgm:cxn modelId="{A88974BC-BDC2-4FA1-A524-C6B66E3224D4}" type="presParOf" srcId="{CAC620B1-E38D-4F05-B7B7-6B6103575DFF}" destId="{1F49FB5A-D1CB-48B2-8CF3-6F5249F6C710}" srcOrd="6" destOrd="0" presId="urn:microsoft.com/office/officeart/2005/8/layout/process1"/>
    <dgm:cxn modelId="{63EADDB1-A12D-4E91-9C11-B17862E9FF94}" type="presParOf" srcId="{CAC620B1-E38D-4F05-B7B7-6B6103575DFF}" destId="{58C7363C-0D4F-44CD-B37F-8117AC07D789}" srcOrd="7" destOrd="0" presId="urn:microsoft.com/office/officeart/2005/8/layout/process1"/>
    <dgm:cxn modelId="{AFA677FC-9606-47A7-BE7C-3AF8AEFED794}" type="presParOf" srcId="{58C7363C-0D4F-44CD-B37F-8117AC07D789}" destId="{332C3238-E568-4251-AF9D-72C583D9A1FE}" srcOrd="0" destOrd="0" presId="urn:microsoft.com/office/officeart/2005/8/layout/process1"/>
    <dgm:cxn modelId="{9FD69135-E974-444F-BE12-50DCF723D4CF}" type="presParOf" srcId="{CAC620B1-E38D-4F05-B7B7-6B6103575DFF}" destId="{3A55F39A-89B3-49A7-8873-BE82C50F9E2A}" srcOrd="8" destOrd="0" presId="urn:microsoft.com/office/officeart/2005/8/layout/process1"/>
    <dgm:cxn modelId="{2BB913C3-DFC9-4369-BBFD-19BC4A0A6427}" type="presParOf" srcId="{CAC620B1-E38D-4F05-B7B7-6B6103575DFF}" destId="{80EC8882-BF88-442F-8841-199D17E17952}" srcOrd="9" destOrd="0" presId="urn:microsoft.com/office/officeart/2005/8/layout/process1"/>
    <dgm:cxn modelId="{7374B6E3-3003-466F-8D75-6A21ADA4B865}" type="presParOf" srcId="{80EC8882-BF88-442F-8841-199D17E17952}" destId="{841E8D9E-E22F-44A1-92AE-8CEDF2E4C4F3}" srcOrd="0" destOrd="0" presId="urn:microsoft.com/office/officeart/2005/8/layout/process1"/>
    <dgm:cxn modelId="{A03905A7-ED3E-44E8-81E1-AB9C2785E115}" type="presParOf" srcId="{CAC620B1-E38D-4F05-B7B7-6B6103575DFF}" destId="{0355EB64-B717-46BC-A4A0-00FE1C2AE59D}" srcOrd="10" destOrd="0" presId="urn:microsoft.com/office/officeart/2005/8/layout/process1"/>
    <dgm:cxn modelId="{9F4A213E-C231-4DF0-AFC8-B10276F063EE}" type="presParOf" srcId="{CAC620B1-E38D-4F05-B7B7-6B6103575DFF}" destId="{432C03FA-5146-45CE-A326-6A5D7F38D8B7}" srcOrd="11" destOrd="0" presId="urn:microsoft.com/office/officeart/2005/8/layout/process1"/>
    <dgm:cxn modelId="{892E6A9B-B639-48B6-AF0D-5674F684B035}" type="presParOf" srcId="{432C03FA-5146-45CE-A326-6A5D7F38D8B7}" destId="{2C964E8E-D421-47AA-95CE-4182424E1766}" srcOrd="0" destOrd="0" presId="urn:microsoft.com/office/officeart/2005/8/layout/process1"/>
    <dgm:cxn modelId="{6B223781-792F-4552-8015-7416CE21617F}" type="presParOf" srcId="{CAC620B1-E38D-4F05-B7B7-6B6103575DFF}" destId="{FF447423-8F03-45A3-95B9-51DE9F68525B}" srcOrd="12" destOrd="0" presId="urn:microsoft.com/office/officeart/2005/8/layout/process1"/>
  </dgm:cxnLst>
  <dgm:bg/>
  <dgm:whole/>
  <dgm:extLst>
    <a:ext uri="http://schemas.microsoft.com/office/drawing/2008/diagram">
      <dsp:dataModelExt xmlns:dsp="http://schemas.microsoft.com/office/drawing/2008/diagram" relId="rId3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8DBCE65C-3662-4108-AB4A-503CFB16F74B}" type="doc">
      <dgm:prSet loTypeId="urn:microsoft.com/office/officeart/2005/8/layout/target3" loCatId="relationship" qsTypeId="urn:microsoft.com/office/officeart/2005/8/quickstyle/simple1" qsCatId="simple" csTypeId="urn:microsoft.com/office/officeart/2005/8/colors/accent1_2" csCatId="accent1"/>
      <dgm:spPr/>
      <dgm:t>
        <a:bodyPr/>
        <a:lstStyle/>
        <a:p>
          <a:endParaRPr lang="en-US"/>
        </a:p>
      </dgm:t>
    </dgm:pt>
    <dgm:pt modelId="{5CE0BC76-3B8D-43D5-B385-D5949B566840}">
      <dgm:prSet/>
      <dgm:spPr/>
      <dgm:t>
        <a:bodyPr/>
        <a:lstStyle/>
        <a:p>
          <a:pPr rtl="1"/>
          <a:r>
            <a:rPr lang="fa-IR" b="0" i="0" dirty="0" smtClean="0">
              <a:cs typeface="B Homa" panose="00000400000000000000" pitchFamily="2" charset="-78"/>
            </a:rPr>
            <a:t>الف.سازه داخلی:</a:t>
          </a:r>
          <a:endParaRPr lang="en-US" dirty="0">
            <a:cs typeface="B Homa" panose="00000400000000000000" pitchFamily="2" charset="-78"/>
          </a:endParaRPr>
        </a:p>
      </dgm:t>
    </dgm:pt>
    <dgm:pt modelId="{CCD2A671-138C-4850-853B-FDECB2A671D3}" type="parTrans" cxnId="{4F49DC72-5E87-4616-A8E6-3E1EAEDE597E}">
      <dgm:prSet/>
      <dgm:spPr/>
      <dgm:t>
        <a:bodyPr/>
        <a:lstStyle/>
        <a:p>
          <a:endParaRPr lang="en-US"/>
        </a:p>
      </dgm:t>
    </dgm:pt>
    <dgm:pt modelId="{6EE38033-EF0B-438F-A882-05DD06864DD1}" type="sibTrans" cxnId="{4F49DC72-5E87-4616-A8E6-3E1EAEDE597E}">
      <dgm:prSet/>
      <dgm:spPr/>
      <dgm:t>
        <a:bodyPr/>
        <a:lstStyle/>
        <a:p>
          <a:endParaRPr lang="en-US"/>
        </a:p>
      </dgm:t>
    </dgm:pt>
    <dgm:pt modelId="{898CE7CD-6AE1-410A-BD41-EAC148A019E5}" type="pres">
      <dgm:prSet presAssocID="{8DBCE65C-3662-4108-AB4A-503CFB16F74B}" presName="Name0" presStyleCnt="0">
        <dgm:presLayoutVars>
          <dgm:chMax val="7"/>
          <dgm:dir val="rev"/>
          <dgm:animLvl val="lvl"/>
          <dgm:resizeHandles val="exact"/>
        </dgm:presLayoutVars>
      </dgm:prSet>
      <dgm:spPr/>
      <dgm:t>
        <a:bodyPr/>
        <a:lstStyle/>
        <a:p>
          <a:endParaRPr lang="en-US"/>
        </a:p>
      </dgm:t>
    </dgm:pt>
    <dgm:pt modelId="{A805ED98-4B20-4A9E-AC27-053D9DA4C438}" type="pres">
      <dgm:prSet presAssocID="{5CE0BC76-3B8D-43D5-B385-D5949B566840}" presName="circle1" presStyleLbl="node1" presStyleIdx="0" presStyleCnt="1"/>
      <dgm:spPr/>
    </dgm:pt>
    <dgm:pt modelId="{FEFF868E-B121-47EA-A7D9-033DDAD45AAD}" type="pres">
      <dgm:prSet presAssocID="{5CE0BC76-3B8D-43D5-B385-D5949B566840}" presName="space" presStyleCnt="0"/>
      <dgm:spPr/>
    </dgm:pt>
    <dgm:pt modelId="{4A603ECA-916B-4DC3-95F1-DA31EF5DAC97}" type="pres">
      <dgm:prSet presAssocID="{5CE0BC76-3B8D-43D5-B385-D5949B566840}" presName="rect1" presStyleLbl="alignAcc1" presStyleIdx="0" presStyleCnt="1"/>
      <dgm:spPr/>
      <dgm:t>
        <a:bodyPr/>
        <a:lstStyle/>
        <a:p>
          <a:endParaRPr lang="en-US"/>
        </a:p>
      </dgm:t>
    </dgm:pt>
    <dgm:pt modelId="{62DB52F0-5D7D-43E0-90DF-23C1AABFB355}" type="pres">
      <dgm:prSet presAssocID="{5CE0BC76-3B8D-43D5-B385-D5949B566840}" presName="rect1ParTxNoCh" presStyleLbl="alignAcc1" presStyleIdx="0" presStyleCnt="1">
        <dgm:presLayoutVars>
          <dgm:chMax val="1"/>
          <dgm:bulletEnabled val="1"/>
        </dgm:presLayoutVars>
      </dgm:prSet>
      <dgm:spPr/>
      <dgm:t>
        <a:bodyPr/>
        <a:lstStyle/>
        <a:p>
          <a:endParaRPr lang="en-US"/>
        </a:p>
      </dgm:t>
    </dgm:pt>
  </dgm:ptLst>
  <dgm:cxnLst>
    <dgm:cxn modelId="{4F49DC72-5E87-4616-A8E6-3E1EAEDE597E}" srcId="{8DBCE65C-3662-4108-AB4A-503CFB16F74B}" destId="{5CE0BC76-3B8D-43D5-B385-D5949B566840}" srcOrd="0" destOrd="0" parTransId="{CCD2A671-138C-4850-853B-FDECB2A671D3}" sibTransId="{6EE38033-EF0B-438F-A882-05DD06864DD1}"/>
    <dgm:cxn modelId="{C0365346-53C0-4065-9900-97094F890798}" type="presOf" srcId="{5CE0BC76-3B8D-43D5-B385-D5949B566840}" destId="{62DB52F0-5D7D-43E0-90DF-23C1AABFB355}" srcOrd="1" destOrd="0" presId="urn:microsoft.com/office/officeart/2005/8/layout/target3"/>
    <dgm:cxn modelId="{3F4187F3-D0AD-4558-922F-7298A908D81D}" type="presOf" srcId="{5CE0BC76-3B8D-43D5-B385-D5949B566840}" destId="{4A603ECA-916B-4DC3-95F1-DA31EF5DAC97}" srcOrd="0" destOrd="0" presId="urn:microsoft.com/office/officeart/2005/8/layout/target3"/>
    <dgm:cxn modelId="{F015C95E-CA2C-45C8-A0C2-5F5EF591F4B4}" type="presOf" srcId="{8DBCE65C-3662-4108-AB4A-503CFB16F74B}" destId="{898CE7CD-6AE1-410A-BD41-EAC148A019E5}" srcOrd="0" destOrd="0" presId="urn:microsoft.com/office/officeart/2005/8/layout/target3"/>
    <dgm:cxn modelId="{22454E46-513E-4802-8E23-C803F41EE466}" type="presParOf" srcId="{898CE7CD-6AE1-410A-BD41-EAC148A019E5}" destId="{A805ED98-4B20-4A9E-AC27-053D9DA4C438}" srcOrd="0" destOrd="0" presId="urn:microsoft.com/office/officeart/2005/8/layout/target3"/>
    <dgm:cxn modelId="{B07CB801-36BC-488E-BB0D-9181F268B87A}" type="presParOf" srcId="{898CE7CD-6AE1-410A-BD41-EAC148A019E5}" destId="{FEFF868E-B121-47EA-A7D9-033DDAD45AAD}" srcOrd="1" destOrd="0" presId="urn:microsoft.com/office/officeart/2005/8/layout/target3"/>
    <dgm:cxn modelId="{E75BFFBE-BA62-4F06-94D9-0881A88DA0D9}" type="presParOf" srcId="{898CE7CD-6AE1-410A-BD41-EAC148A019E5}" destId="{4A603ECA-916B-4DC3-95F1-DA31EF5DAC97}" srcOrd="2" destOrd="0" presId="urn:microsoft.com/office/officeart/2005/8/layout/target3"/>
    <dgm:cxn modelId="{61A408E2-170A-43A8-8C1C-B8D89AF5E713}" type="presParOf" srcId="{898CE7CD-6AE1-410A-BD41-EAC148A019E5}" destId="{62DB52F0-5D7D-43E0-90DF-23C1AABFB355}" srcOrd="3" destOrd="0" presId="urn:microsoft.com/office/officeart/2005/8/layout/targe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44939AF-964C-49C5-A98C-2424B7750F94}"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63B35375-9478-4871-A026-164EACD0FA44}">
      <dgm:prSet/>
      <dgm:spPr/>
      <dgm:t>
        <a:bodyPr/>
        <a:lstStyle/>
        <a:p>
          <a:pPr rtl="1"/>
          <a:r>
            <a:rPr lang="fa-IR" b="0" i="0" dirty="0" smtClean="0"/>
            <a:t>1.سیستم های مقاوم در برابر برش:الف.دیوار یا هسته ی برشی.ب.دیوار باربر.ج.قاب مهار بندی شده</a:t>
          </a:r>
          <a:endParaRPr lang="en-US" dirty="0"/>
        </a:p>
      </dgm:t>
    </dgm:pt>
    <dgm:pt modelId="{4AFAB48D-C4C8-47F9-BD58-FAC968FC1F9B}" type="parTrans" cxnId="{1B2FAC94-28C3-4EEC-9C31-F513788773BF}">
      <dgm:prSet/>
      <dgm:spPr/>
      <dgm:t>
        <a:bodyPr/>
        <a:lstStyle/>
        <a:p>
          <a:endParaRPr lang="en-US"/>
        </a:p>
      </dgm:t>
    </dgm:pt>
    <dgm:pt modelId="{13977141-2BF7-4100-B72F-750DCBC7154C}" type="sibTrans" cxnId="{1B2FAC94-28C3-4EEC-9C31-F513788773BF}">
      <dgm:prSet/>
      <dgm:spPr/>
      <dgm:t>
        <a:bodyPr/>
        <a:lstStyle/>
        <a:p>
          <a:endParaRPr lang="en-US"/>
        </a:p>
      </dgm:t>
    </dgm:pt>
    <dgm:pt modelId="{84956A0C-96E0-4577-8DCF-61A60F28F1F5}" type="pres">
      <dgm:prSet presAssocID="{344939AF-964C-49C5-A98C-2424B7750F94}" presName="linear" presStyleCnt="0">
        <dgm:presLayoutVars>
          <dgm:animLvl val="lvl"/>
          <dgm:resizeHandles val="exact"/>
        </dgm:presLayoutVars>
      </dgm:prSet>
      <dgm:spPr/>
      <dgm:t>
        <a:bodyPr/>
        <a:lstStyle/>
        <a:p>
          <a:endParaRPr lang="en-US"/>
        </a:p>
      </dgm:t>
    </dgm:pt>
    <dgm:pt modelId="{66B86120-13C0-4788-96C8-61F5AB4B2640}" type="pres">
      <dgm:prSet presAssocID="{63B35375-9478-4871-A026-164EACD0FA44}" presName="parentText" presStyleLbl="node1" presStyleIdx="0" presStyleCnt="1">
        <dgm:presLayoutVars>
          <dgm:chMax val="0"/>
          <dgm:bulletEnabled val="1"/>
        </dgm:presLayoutVars>
      </dgm:prSet>
      <dgm:spPr/>
      <dgm:t>
        <a:bodyPr/>
        <a:lstStyle/>
        <a:p>
          <a:endParaRPr lang="en-US"/>
        </a:p>
      </dgm:t>
    </dgm:pt>
  </dgm:ptLst>
  <dgm:cxnLst>
    <dgm:cxn modelId="{FB619382-1965-47F0-B070-480F0D36C12F}" type="presOf" srcId="{344939AF-964C-49C5-A98C-2424B7750F94}" destId="{84956A0C-96E0-4577-8DCF-61A60F28F1F5}" srcOrd="0" destOrd="0" presId="urn:microsoft.com/office/officeart/2005/8/layout/vList2"/>
    <dgm:cxn modelId="{5CFAF602-3BDC-4EB3-B756-7610BA3D53E8}" type="presOf" srcId="{63B35375-9478-4871-A026-164EACD0FA44}" destId="{66B86120-13C0-4788-96C8-61F5AB4B2640}" srcOrd="0" destOrd="0" presId="urn:microsoft.com/office/officeart/2005/8/layout/vList2"/>
    <dgm:cxn modelId="{1B2FAC94-28C3-4EEC-9C31-F513788773BF}" srcId="{344939AF-964C-49C5-A98C-2424B7750F94}" destId="{63B35375-9478-4871-A026-164EACD0FA44}" srcOrd="0" destOrd="0" parTransId="{4AFAB48D-C4C8-47F9-BD58-FAC968FC1F9B}" sibTransId="{13977141-2BF7-4100-B72F-750DCBC7154C}"/>
    <dgm:cxn modelId="{550BCD9D-824A-4103-B499-3C455BF708C8}" type="presParOf" srcId="{84956A0C-96E0-4577-8DCF-61A60F28F1F5}" destId="{66B86120-13C0-4788-96C8-61F5AB4B2640}" srcOrd="0"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07DFAC-F018-4CB0-8856-871024C37FD6}">
      <dsp:nvSpPr>
        <dsp:cNvPr id="0" name=""/>
        <dsp:cNvSpPr/>
      </dsp:nvSpPr>
      <dsp:spPr>
        <a:xfrm>
          <a:off x="5788610" y="0"/>
          <a:ext cx="4129877" cy="859812"/>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fa-IR" sz="1800" b="0" i="0" kern="1200" dirty="0" smtClean="0">
              <a:cs typeface="B Nazanin" panose="00000400000000000000" pitchFamily="2" charset="-78"/>
            </a:rPr>
            <a:t>تعریف ساختمان بلند:</a:t>
          </a:r>
          <a:endParaRPr lang="en-US" sz="1800" kern="1200" dirty="0">
            <a:cs typeface="B Nazanin" panose="00000400000000000000" pitchFamily="2" charset="-78"/>
          </a:endParaRPr>
        </a:p>
      </dsp:txBody>
      <dsp:txXfrm>
        <a:off x="5813793" y="25183"/>
        <a:ext cx="4079511" cy="809446"/>
      </dsp:txXfrm>
    </dsp:sp>
    <dsp:sp modelId="{34DDE945-823C-421E-B5E8-D3E990D2F831}">
      <dsp:nvSpPr>
        <dsp:cNvPr id="0" name=""/>
        <dsp:cNvSpPr/>
      </dsp:nvSpPr>
      <dsp:spPr>
        <a:xfrm rot="10800000">
          <a:off x="4500089" y="0"/>
          <a:ext cx="875533" cy="85981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822450">
            <a:lnSpc>
              <a:spcPct val="90000"/>
            </a:lnSpc>
            <a:spcBef>
              <a:spcPct val="0"/>
            </a:spcBef>
            <a:spcAft>
              <a:spcPct val="35000"/>
            </a:spcAft>
          </a:pPr>
          <a:endParaRPr lang="en-US" sz="4100" kern="1200"/>
        </a:p>
      </dsp:txBody>
      <dsp:txXfrm rot="10800000">
        <a:off x="4758033" y="171962"/>
        <a:ext cx="617589" cy="515888"/>
      </dsp:txXfrm>
    </dsp:sp>
    <dsp:sp modelId="{0E7D9E30-CEFA-464E-8D35-64A5A6AC6CCC}">
      <dsp:nvSpPr>
        <dsp:cNvPr id="0" name=""/>
        <dsp:cNvSpPr/>
      </dsp:nvSpPr>
      <dsp:spPr>
        <a:xfrm>
          <a:off x="6782" y="0"/>
          <a:ext cx="4129877" cy="859812"/>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fa-IR" sz="1800" b="0" i="0" kern="1200" dirty="0" smtClean="0">
              <a:cs typeface="B Nazanin" panose="00000400000000000000" pitchFamily="2" charset="-78"/>
            </a:rPr>
            <a:t>هر ساختمان با ارتفاع بیش از 32 متر یا 10 طبقه(در مقیاس جهانی) یا 6 طبقه(در مقیاس ایران) را ساختمان بلند گویند.</a:t>
          </a:r>
          <a:endParaRPr lang="en-US" sz="1800" kern="1200" dirty="0">
            <a:cs typeface="B Nazanin" panose="00000400000000000000" pitchFamily="2" charset="-78"/>
          </a:endParaRPr>
        </a:p>
      </dsp:txBody>
      <dsp:txXfrm>
        <a:off x="31965" y="25183"/>
        <a:ext cx="4079511" cy="809446"/>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5B1C16-2DE8-4FE7-BC60-17D50BCEF5B8}">
      <dsp:nvSpPr>
        <dsp:cNvPr id="0" name=""/>
        <dsp:cNvSpPr/>
      </dsp:nvSpPr>
      <dsp:spPr>
        <a:xfrm>
          <a:off x="0" y="10954"/>
          <a:ext cx="3291840" cy="32760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r" defTabSz="622300" rtl="1">
            <a:lnSpc>
              <a:spcPct val="90000"/>
            </a:lnSpc>
            <a:spcBef>
              <a:spcPct val="0"/>
            </a:spcBef>
            <a:spcAft>
              <a:spcPct val="35000"/>
            </a:spcAft>
          </a:pPr>
          <a:r>
            <a:rPr lang="fa-IR" sz="1400" b="0" i="0" kern="1200" smtClean="0"/>
            <a:t>2.قاب صلب(خمشی)</a:t>
          </a:r>
          <a:endParaRPr lang="en-US" sz="1400" kern="1200"/>
        </a:p>
      </dsp:txBody>
      <dsp:txXfrm>
        <a:off x="15992" y="26946"/>
        <a:ext cx="3259856" cy="295616"/>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DF1DEC-B4BC-4032-B4FB-6C2055B10D79}">
      <dsp:nvSpPr>
        <dsp:cNvPr id="0" name=""/>
        <dsp:cNvSpPr/>
      </dsp:nvSpPr>
      <dsp:spPr>
        <a:xfrm>
          <a:off x="0" y="5477"/>
          <a:ext cx="3291840" cy="32760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r" defTabSz="622300" rtl="1">
            <a:lnSpc>
              <a:spcPct val="90000"/>
            </a:lnSpc>
            <a:spcBef>
              <a:spcPct val="0"/>
            </a:spcBef>
            <a:spcAft>
              <a:spcPct val="35000"/>
            </a:spcAft>
          </a:pPr>
          <a:r>
            <a:rPr lang="fa-IR" sz="1400" b="0" i="0" kern="1200" smtClean="0"/>
            <a:t>3.قاب خمشی مهار بندی شده</a:t>
          </a:r>
          <a:endParaRPr lang="en-US" sz="1400" kern="1200"/>
        </a:p>
      </dsp:txBody>
      <dsp:txXfrm>
        <a:off x="15992" y="21469"/>
        <a:ext cx="3259856" cy="295616"/>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50965A-8CBE-4255-B002-6E147B4FB4D6}">
      <dsp:nvSpPr>
        <dsp:cNvPr id="0" name=""/>
        <dsp:cNvSpPr/>
      </dsp:nvSpPr>
      <dsp:spPr>
        <a:xfrm>
          <a:off x="0" y="5477"/>
          <a:ext cx="3291840" cy="32760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r" defTabSz="622300" rtl="1">
            <a:lnSpc>
              <a:spcPct val="90000"/>
            </a:lnSpc>
            <a:spcBef>
              <a:spcPct val="0"/>
            </a:spcBef>
            <a:spcAft>
              <a:spcPct val="35000"/>
            </a:spcAft>
          </a:pPr>
          <a:r>
            <a:rPr lang="fa-IR" sz="1400" b="0" i="0" kern="1200" smtClean="0"/>
            <a:t>4.سیستم مرکب قاب و دال مسطح</a:t>
          </a:r>
          <a:endParaRPr lang="en-US" sz="1400" kern="1200"/>
        </a:p>
      </dsp:txBody>
      <dsp:txXfrm>
        <a:off x="15992" y="21469"/>
        <a:ext cx="3259856" cy="295616"/>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08B09A-EB48-4DC9-92CE-336C591EAB3B}">
      <dsp:nvSpPr>
        <dsp:cNvPr id="0" name=""/>
        <dsp:cNvSpPr/>
      </dsp:nvSpPr>
      <dsp:spPr>
        <a:xfrm>
          <a:off x="0" y="5477"/>
          <a:ext cx="3291840" cy="32760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r" defTabSz="622300" rtl="1">
            <a:lnSpc>
              <a:spcPct val="90000"/>
            </a:lnSpc>
            <a:spcBef>
              <a:spcPct val="0"/>
            </a:spcBef>
            <a:spcAft>
              <a:spcPct val="35000"/>
            </a:spcAft>
          </a:pPr>
          <a:r>
            <a:rPr lang="fa-IR" sz="1400" b="0" i="0" kern="1200" dirty="0" smtClean="0"/>
            <a:t>5.سیستم مرکب قاب و دیوار برشی</a:t>
          </a:r>
          <a:endParaRPr lang="en-US" sz="1400" kern="1200" dirty="0"/>
        </a:p>
      </dsp:txBody>
      <dsp:txXfrm>
        <a:off x="15992" y="21469"/>
        <a:ext cx="3259856" cy="295616"/>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4950EF-5D0B-4387-970B-D4E4E037186A}">
      <dsp:nvSpPr>
        <dsp:cNvPr id="0" name=""/>
        <dsp:cNvSpPr/>
      </dsp:nvSpPr>
      <dsp:spPr>
        <a:xfrm>
          <a:off x="0" y="5477"/>
          <a:ext cx="3291840" cy="32760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r" defTabSz="622300" rtl="1">
            <a:lnSpc>
              <a:spcPct val="90000"/>
            </a:lnSpc>
            <a:spcBef>
              <a:spcPct val="0"/>
            </a:spcBef>
            <a:spcAft>
              <a:spcPct val="35000"/>
            </a:spcAft>
          </a:pPr>
          <a:r>
            <a:rPr lang="fa-IR" sz="1400" b="0" i="0" kern="1200" smtClean="0"/>
            <a:t>6.خرپاهای کمربندی و کلاهی</a:t>
          </a:r>
          <a:endParaRPr lang="en-US" sz="1400" kern="1200"/>
        </a:p>
      </dsp:txBody>
      <dsp:txXfrm>
        <a:off x="15992" y="21469"/>
        <a:ext cx="3259856" cy="295616"/>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87C9EC-3752-4741-B43F-9E33C6116AE8}">
      <dsp:nvSpPr>
        <dsp:cNvPr id="0" name=""/>
        <dsp:cNvSpPr/>
      </dsp:nvSpPr>
      <dsp:spPr>
        <a:xfrm>
          <a:off x="0" y="5477"/>
          <a:ext cx="3291840" cy="32760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r" defTabSz="622300" rtl="1">
            <a:lnSpc>
              <a:spcPct val="90000"/>
            </a:lnSpc>
            <a:spcBef>
              <a:spcPct val="0"/>
            </a:spcBef>
            <a:spcAft>
              <a:spcPct val="35000"/>
            </a:spcAft>
          </a:pPr>
          <a:r>
            <a:rPr lang="fa-IR" sz="1400" b="0" i="0" kern="1200" dirty="0" smtClean="0"/>
            <a:t>7.سازه ی تکمیل کننده ی متکی بر هسته</a:t>
          </a:r>
          <a:endParaRPr lang="en-US" sz="1400" kern="1200" dirty="0"/>
        </a:p>
      </dsp:txBody>
      <dsp:txXfrm>
        <a:off x="15992" y="21469"/>
        <a:ext cx="3259856" cy="295616"/>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1012E1-27A5-4E9E-AF27-D548FD3EAFB1}">
      <dsp:nvSpPr>
        <dsp:cNvPr id="0" name=""/>
        <dsp:cNvSpPr/>
      </dsp:nvSpPr>
      <dsp:spPr>
        <a:xfrm>
          <a:off x="0" y="5477"/>
          <a:ext cx="3291840" cy="32760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r" defTabSz="622300" rtl="1">
            <a:lnSpc>
              <a:spcPct val="90000"/>
            </a:lnSpc>
            <a:spcBef>
              <a:spcPct val="0"/>
            </a:spcBef>
            <a:spcAft>
              <a:spcPct val="35000"/>
            </a:spcAft>
          </a:pPr>
          <a:r>
            <a:rPr lang="fa-IR" sz="1400" b="0" i="0" kern="1200" dirty="0" smtClean="0"/>
            <a:t>8.ترکیب قاب و هسته و خرپای کمربندی</a:t>
          </a:r>
          <a:endParaRPr lang="en-US" sz="1400" kern="1200" dirty="0"/>
        </a:p>
      </dsp:txBody>
      <dsp:txXfrm>
        <a:off x="15992" y="21469"/>
        <a:ext cx="3259856" cy="295616"/>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09C02E-42B2-4294-B2EF-71C8AF9999F2}">
      <dsp:nvSpPr>
        <dsp:cNvPr id="0" name=""/>
        <dsp:cNvSpPr/>
      </dsp:nvSpPr>
      <dsp:spPr>
        <a:xfrm>
          <a:off x="0" y="5477"/>
          <a:ext cx="3291840" cy="32760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r" defTabSz="622300" rtl="1">
            <a:lnSpc>
              <a:spcPct val="90000"/>
            </a:lnSpc>
            <a:spcBef>
              <a:spcPct val="0"/>
            </a:spcBef>
            <a:spcAft>
              <a:spcPct val="35000"/>
            </a:spcAft>
          </a:pPr>
          <a:r>
            <a:rPr lang="fa-IR" sz="1400" b="0" i="0" kern="1200" smtClean="0"/>
            <a:t>9.سازه ی تیر دیواری</a:t>
          </a:r>
          <a:endParaRPr lang="en-US" sz="1400" kern="1200"/>
        </a:p>
      </dsp:txBody>
      <dsp:txXfrm>
        <a:off x="15992" y="21469"/>
        <a:ext cx="3259856" cy="295616"/>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431487-9C20-4ADB-9596-DC8C2699D9EE}">
      <dsp:nvSpPr>
        <dsp:cNvPr id="0" name=""/>
        <dsp:cNvSpPr/>
      </dsp:nvSpPr>
      <dsp:spPr>
        <a:xfrm>
          <a:off x="0" y="10954"/>
          <a:ext cx="3291840" cy="32760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r" defTabSz="622300" rtl="1">
            <a:lnSpc>
              <a:spcPct val="90000"/>
            </a:lnSpc>
            <a:spcBef>
              <a:spcPct val="0"/>
            </a:spcBef>
            <a:spcAft>
              <a:spcPct val="35000"/>
            </a:spcAft>
          </a:pPr>
          <a:r>
            <a:rPr lang="fa-IR" sz="1400" b="0" i="0" kern="1200" smtClean="0"/>
            <a:t>10.سیستم طره ای</a:t>
          </a:r>
          <a:endParaRPr lang="en-US" sz="1400" kern="1200"/>
        </a:p>
      </dsp:txBody>
      <dsp:txXfrm>
        <a:off x="15992" y="26946"/>
        <a:ext cx="3259856" cy="295616"/>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D1FC30-9DAE-48E5-9B49-769CAA95CFD8}">
      <dsp:nvSpPr>
        <dsp:cNvPr id="0" name=""/>
        <dsp:cNvSpPr/>
      </dsp:nvSpPr>
      <dsp:spPr>
        <a:xfrm>
          <a:off x="0" y="10954"/>
          <a:ext cx="3291840" cy="32760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r" defTabSz="622300" rtl="1">
            <a:lnSpc>
              <a:spcPct val="90000"/>
            </a:lnSpc>
            <a:spcBef>
              <a:spcPct val="0"/>
            </a:spcBef>
            <a:spcAft>
              <a:spcPct val="35000"/>
            </a:spcAft>
          </a:pPr>
          <a:r>
            <a:rPr lang="fa-IR" sz="1400" b="0" i="0" kern="1200" smtClean="0"/>
            <a:t>11.سیستم معلق</a:t>
          </a:r>
          <a:endParaRPr lang="en-US" sz="1400" kern="1200"/>
        </a:p>
      </dsp:txBody>
      <dsp:txXfrm>
        <a:off x="15992" y="26946"/>
        <a:ext cx="3259856" cy="29561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48032F-0A15-4A30-B24F-42E1BCB96A88}">
      <dsp:nvSpPr>
        <dsp:cNvPr id="0" name=""/>
        <dsp:cNvSpPr/>
      </dsp:nvSpPr>
      <dsp:spPr>
        <a:xfrm>
          <a:off x="5792461" y="0"/>
          <a:ext cx="4132624" cy="695530"/>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fa-IR" sz="1800" b="0" i="0" kern="1200" dirty="0" smtClean="0">
              <a:cs typeface="B Nazanin" panose="00000400000000000000" pitchFamily="2" charset="-78"/>
            </a:rPr>
            <a:t>تعریف ساختمان های فوق بلند:</a:t>
          </a:r>
          <a:endParaRPr lang="en-US" sz="1800" kern="1200" dirty="0">
            <a:cs typeface="B Nazanin" panose="00000400000000000000" pitchFamily="2" charset="-78"/>
          </a:endParaRPr>
        </a:p>
      </dsp:txBody>
      <dsp:txXfrm>
        <a:off x="5812832" y="20371"/>
        <a:ext cx="4091882" cy="654788"/>
      </dsp:txXfrm>
    </dsp:sp>
    <dsp:sp modelId="{288679B3-F4A6-4D93-A894-E562131FB4D2}">
      <dsp:nvSpPr>
        <dsp:cNvPr id="0" name=""/>
        <dsp:cNvSpPr/>
      </dsp:nvSpPr>
      <dsp:spPr>
        <a:xfrm rot="10800000">
          <a:off x="4503083" y="0"/>
          <a:ext cx="876116" cy="69553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466850">
            <a:lnSpc>
              <a:spcPct val="90000"/>
            </a:lnSpc>
            <a:spcBef>
              <a:spcPct val="0"/>
            </a:spcBef>
            <a:spcAft>
              <a:spcPct val="35000"/>
            </a:spcAft>
          </a:pPr>
          <a:endParaRPr lang="en-US" sz="3300" kern="1200"/>
        </a:p>
      </dsp:txBody>
      <dsp:txXfrm rot="10800000">
        <a:off x="4711742" y="139106"/>
        <a:ext cx="667457" cy="417318"/>
      </dsp:txXfrm>
    </dsp:sp>
    <dsp:sp modelId="{46F21A7F-3A0E-461E-8821-F8A5F1C6B124}">
      <dsp:nvSpPr>
        <dsp:cNvPr id="0" name=""/>
        <dsp:cNvSpPr/>
      </dsp:nvSpPr>
      <dsp:spPr>
        <a:xfrm>
          <a:off x="6787" y="0"/>
          <a:ext cx="4132624" cy="695530"/>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fa-IR" sz="1800" b="0" i="0" kern="1200" dirty="0" smtClean="0">
              <a:cs typeface="B Nazanin" panose="00000400000000000000" pitchFamily="2" charset="-78"/>
            </a:rPr>
            <a:t>ساختمان با ارتفاع بیش از 300 متر را ساختمان فوق بلند می گویند.</a:t>
          </a:r>
          <a:endParaRPr lang="en-US" sz="1800" kern="1200" dirty="0">
            <a:cs typeface="B Nazanin" panose="00000400000000000000" pitchFamily="2" charset="-78"/>
          </a:endParaRPr>
        </a:p>
      </dsp:txBody>
      <dsp:txXfrm>
        <a:off x="27158" y="20371"/>
        <a:ext cx="4091882" cy="654788"/>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BA8F59-053B-459E-BAC8-054EDF2C15C0}">
      <dsp:nvSpPr>
        <dsp:cNvPr id="0" name=""/>
        <dsp:cNvSpPr/>
      </dsp:nvSpPr>
      <dsp:spPr>
        <a:xfrm>
          <a:off x="1264395" y="0"/>
          <a:ext cx="369332" cy="369332"/>
        </a:xfrm>
        <a:prstGeom prst="pie">
          <a:avLst>
            <a:gd name="adj1" fmla="val 16200000"/>
            <a:gd name="adj2" fmla="val 540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2117602-931E-4354-A129-E3A5B36542FD}">
      <dsp:nvSpPr>
        <dsp:cNvPr id="0" name=""/>
        <dsp:cNvSpPr/>
      </dsp:nvSpPr>
      <dsp:spPr>
        <a:xfrm>
          <a:off x="0" y="0"/>
          <a:ext cx="1449061" cy="369332"/>
        </a:xfrm>
        <a:prstGeom prst="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rtl="1">
            <a:lnSpc>
              <a:spcPct val="90000"/>
            </a:lnSpc>
            <a:spcBef>
              <a:spcPct val="0"/>
            </a:spcBef>
            <a:spcAft>
              <a:spcPct val="35000"/>
            </a:spcAft>
          </a:pPr>
          <a:r>
            <a:rPr lang="fa-IR" sz="1200" b="0" i="0" kern="1200" dirty="0" smtClean="0">
              <a:cs typeface="B Homa" panose="00000400000000000000" pitchFamily="2" charset="-78"/>
            </a:rPr>
            <a:t>ب.سازه خارجی:</a:t>
          </a:r>
          <a:endParaRPr lang="en-US" sz="1200" kern="1200" dirty="0">
            <a:cs typeface="B Homa" panose="00000400000000000000" pitchFamily="2" charset="-78"/>
          </a:endParaRPr>
        </a:p>
      </dsp:txBody>
      <dsp:txXfrm>
        <a:off x="0" y="0"/>
        <a:ext cx="1449061" cy="369332"/>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9EBDBD-08FE-4DCF-B7FF-2B96B650E5A5}">
      <dsp:nvSpPr>
        <dsp:cNvPr id="0" name=""/>
        <dsp:cNvSpPr/>
      </dsp:nvSpPr>
      <dsp:spPr>
        <a:xfrm>
          <a:off x="0" y="5477"/>
          <a:ext cx="2999231" cy="32760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r" defTabSz="622300" rtl="1">
            <a:lnSpc>
              <a:spcPct val="90000"/>
            </a:lnSpc>
            <a:spcBef>
              <a:spcPct val="0"/>
            </a:spcBef>
            <a:spcAft>
              <a:spcPct val="35000"/>
            </a:spcAft>
          </a:pPr>
          <a:r>
            <a:rPr lang="fa-IR" sz="1400" b="0" i="0" kern="1200" smtClean="0"/>
            <a:t>1.سیستم لوله ای</a:t>
          </a:r>
          <a:endParaRPr lang="en-US" sz="1400" kern="1200"/>
        </a:p>
      </dsp:txBody>
      <dsp:txXfrm>
        <a:off x="15992" y="21469"/>
        <a:ext cx="2967247" cy="295616"/>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D052CA-F1B5-4FC1-B741-9D5E7F83625D}">
      <dsp:nvSpPr>
        <dsp:cNvPr id="0" name=""/>
        <dsp:cNvSpPr/>
      </dsp:nvSpPr>
      <dsp:spPr>
        <a:xfrm>
          <a:off x="0" y="5477"/>
          <a:ext cx="2999231" cy="32760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r" defTabSz="622300" rtl="1">
            <a:lnSpc>
              <a:spcPct val="90000"/>
            </a:lnSpc>
            <a:spcBef>
              <a:spcPct val="0"/>
            </a:spcBef>
            <a:spcAft>
              <a:spcPct val="35000"/>
            </a:spcAft>
          </a:pPr>
          <a:r>
            <a:rPr lang="fa-IR" sz="1400" b="0" i="0" kern="1200" smtClean="0"/>
            <a:t>2.دایاگرید</a:t>
          </a:r>
          <a:endParaRPr lang="en-US" sz="1400" kern="1200"/>
        </a:p>
      </dsp:txBody>
      <dsp:txXfrm>
        <a:off x="15992" y="21469"/>
        <a:ext cx="2967247" cy="295616"/>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43710A-A42F-4CF0-BD58-0EE186C7F63E}">
      <dsp:nvSpPr>
        <dsp:cNvPr id="0" name=""/>
        <dsp:cNvSpPr/>
      </dsp:nvSpPr>
      <dsp:spPr>
        <a:xfrm>
          <a:off x="0" y="5477"/>
          <a:ext cx="2999231" cy="32760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r" defTabSz="622300" rtl="1">
            <a:lnSpc>
              <a:spcPct val="90000"/>
            </a:lnSpc>
            <a:spcBef>
              <a:spcPct val="0"/>
            </a:spcBef>
            <a:spcAft>
              <a:spcPct val="35000"/>
            </a:spcAft>
          </a:pPr>
          <a:r>
            <a:rPr lang="fa-IR" sz="1400" b="0" i="0" kern="1200" smtClean="0"/>
            <a:t>3.خرپای فضایی</a:t>
          </a:r>
          <a:endParaRPr lang="en-US" sz="1400" kern="1200"/>
        </a:p>
      </dsp:txBody>
      <dsp:txXfrm>
        <a:off x="15992" y="21469"/>
        <a:ext cx="2967247" cy="295616"/>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3D1040-C6D6-45AA-B3C0-6A8535B6FC5D}">
      <dsp:nvSpPr>
        <dsp:cNvPr id="0" name=""/>
        <dsp:cNvSpPr/>
      </dsp:nvSpPr>
      <dsp:spPr>
        <a:xfrm>
          <a:off x="0" y="5477"/>
          <a:ext cx="2999231" cy="32760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r" defTabSz="622300" rtl="1">
            <a:lnSpc>
              <a:spcPct val="90000"/>
            </a:lnSpc>
            <a:spcBef>
              <a:spcPct val="0"/>
            </a:spcBef>
            <a:spcAft>
              <a:spcPct val="35000"/>
            </a:spcAft>
          </a:pPr>
          <a:r>
            <a:rPr lang="fa-IR" sz="1400" b="0" i="0" kern="1200" smtClean="0"/>
            <a:t>4.ابر قاب</a:t>
          </a:r>
          <a:endParaRPr lang="en-US" sz="1400" kern="1200"/>
        </a:p>
      </dsp:txBody>
      <dsp:txXfrm>
        <a:off x="15992" y="21469"/>
        <a:ext cx="2967247" cy="295616"/>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935DF08-B0BD-4625-A702-FCF47696A335}">
      <dsp:nvSpPr>
        <dsp:cNvPr id="0" name=""/>
        <dsp:cNvSpPr/>
      </dsp:nvSpPr>
      <dsp:spPr>
        <a:xfrm>
          <a:off x="0" y="5477"/>
          <a:ext cx="2999231" cy="32760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r" defTabSz="622300" rtl="1">
            <a:lnSpc>
              <a:spcPct val="90000"/>
            </a:lnSpc>
            <a:spcBef>
              <a:spcPct val="0"/>
            </a:spcBef>
            <a:spcAft>
              <a:spcPct val="35000"/>
            </a:spcAft>
          </a:pPr>
          <a:r>
            <a:rPr lang="fa-IR" sz="1400" b="0" i="0" kern="1200" smtClean="0"/>
            <a:t>5.برون سازه</a:t>
          </a:r>
          <a:endParaRPr lang="en-US" sz="1400" kern="1200"/>
        </a:p>
      </dsp:txBody>
      <dsp:txXfrm>
        <a:off x="15992" y="21469"/>
        <a:ext cx="2967247" cy="295616"/>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59B6D5-ABEC-4447-B544-F17B6C9F5E28}">
      <dsp:nvSpPr>
        <dsp:cNvPr id="0" name=""/>
        <dsp:cNvSpPr/>
      </dsp:nvSpPr>
      <dsp:spPr>
        <a:xfrm>
          <a:off x="1910571" y="0"/>
          <a:ext cx="369332" cy="369332"/>
        </a:xfrm>
        <a:prstGeom prst="pie">
          <a:avLst>
            <a:gd name="adj1" fmla="val 16200000"/>
            <a:gd name="adj2" fmla="val 540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B5F6AAC-F660-437D-B27F-8676662D33D8}">
      <dsp:nvSpPr>
        <dsp:cNvPr id="0" name=""/>
        <dsp:cNvSpPr/>
      </dsp:nvSpPr>
      <dsp:spPr>
        <a:xfrm>
          <a:off x="0" y="0"/>
          <a:ext cx="2095237" cy="369332"/>
        </a:xfrm>
        <a:prstGeom prst="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rtl="1">
            <a:lnSpc>
              <a:spcPct val="90000"/>
            </a:lnSpc>
            <a:spcBef>
              <a:spcPct val="0"/>
            </a:spcBef>
            <a:spcAft>
              <a:spcPct val="35000"/>
            </a:spcAft>
          </a:pPr>
          <a:r>
            <a:rPr lang="fa-IR" sz="1200" b="0" i="0" kern="1200" dirty="0" smtClean="0">
              <a:cs typeface="B Homa" panose="00000400000000000000" pitchFamily="2" charset="-78"/>
            </a:rPr>
            <a:t>ج.سازه های غیر متداول:</a:t>
          </a:r>
          <a:endParaRPr lang="en-US" sz="1200" kern="1200" dirty="0">
            <a:cs typeface="B Homa" panose="00000400000000000000" pitchFamily="2" charset="-78"/>
          </a:endParaRPr>
        </a:p>
      </dsp:txBody>
      <dsp:txXfrm>
        <a:off x="0" y="0"/>
        <a:ext cx="2095237" cy="369332"/>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F41F69-614D-412A-B8D8-6A016248D563}">
      <dsp:nvSpPr>
        <dsp:cNvPr id="0" name=""/>
        <dsp:cNvSpPr/>
      </dsp:nvSpPr>
      <dsp:spPr>
        <a:xfrm>
          <a:off x="0" y="5477"/>
          <a:ext cx="2499359" cy="32760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r" defTabSz="622300" rtl="1">
            <a:lnSpc>
              <a:spcPct val="90000"/>
            </a:lnSpc>
            <a:spcBef>
              <a:spcPct val="0"/>
            </a:spcBef>
            <a:spcAft>
              <a:spcPct val="35000"/>
            </a:spcAft>
          </a:pPr>
          <a:r>
            <a:rPr lang="fa-IR" sz="1400" b="0" i="0" kern="1200" smtClean="0"/>
            <a:t>1.سیستم مرکب</a:t>
          </a:r>
          <a:endParaRPr lang="en-US" sz="1400" kern="1200"/>
        </a:p>
      </dsp:txBody>
      <dsp:txXfrm>
        <a:off x="15992" y="21469"/>
        <a:ext cx="2467375" cy="295616"/>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1A2579-DC79-4A4E-82F3-369882961533}">
      <dsp:nvSpPr>
        <dsp:cNvPr id="0" name=""/>
        <dsp:cNvSpPr/>
      </dsp:nvSpPr>
      <dsp:spPr>
        <a:xfrm>
          <a:off x="0" y="5477"/>
          <a:ext cx="2499359" cy="32760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r" defTabSz="622300" rtl="1">
            <a:lnSpc>
              <a:spcPct val="90000"/>
            </a:lnSpc>
            <a:spcBef>
              <a:spcPct val="0"/>
            </a:spcBef>
            <a:spcAft>
              <a:spcPct val="35000"/>
            </a:spcAft>
          </a:pPr>
          <a:r>
            <a:rPr lang="fa-IR" sz="1400" b="0" i="0" kern="1200" smtClean="0"/>
            <a:t>2.سازه ی هذلولی وار</a:t>
          </a:r>
          <a:endParaRPr lang="en-US" sz="1400" kern="1200"/>
        </a:p>
      </dsp:txBody>
      <dsp:txXfrm>
        <a:off x="15992" y="21469"/>
        <a:ext cx="2467375" cy="295616"/>
      </dsp:txXfrm>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9A4F73-0F22-4BC1-B2B6-41BB87282E0B}">
      <dsp:nvSpPr>
        <dsp:cNvPr id="0" name=""/>
        <dsp:cNvSpPr/>
      </dsp:nvSpPr>
      <dsp:spPr>
        <a:xfrm>
          <a:off x="0" y="5477"/>
          <a:ext cx="2499359" cy="32760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r" defTabSz="622300" rtl="1">
            <a:lnSpc>
              <a:spcPct val="90000"/>
            </a:lnSpc>
            <a:spcBef>
              <a:spcPct val="0"/>
            </a:spcBef>
            <a:spcAft>
              <a:spcPct val="35000"/>
            </a:spcAft>
          </a:pPr>
          <a:r>
            <a:rPr lang="fa-IR" sz="1400" b="0" i="0" kern="1200" smtClean="0"/>
            <a:t>3.معماری کپسولی</a:t>
          </a:r>
          <a:endParaRPr lang="en-US" sz="1400" kern="1200"/>
        </a:p>
      </dsp:txBody>
      <dsp:txXfrm>
        <a:off x="15992" y="21469"/>
        <a:ext cx="2467375" cy="29561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D96539-21D8-45F4-A28E-FB94310999EC}">
      <dsp:nvSpPr>
        <dsp:cNvPr id="0" name=""/>
        <dsp:cNvSpPr/>
      </dsp:nvSpPr>
      <dsp:spPr>
        <a:xfrm>
          <a:off x="7268471" y="0"/>
          <a:ext cx="2592784" cy="825501"/>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fa-IR" sz="1800" b="0" i="0" kern="1200" dirty="0" smtClean="0">
              <a:cs typeface="B Nazanin" panose="00000400000000000000" pitchFamily="2" charset="-78"/>
            </a:rPr>
            <a:t>وجوه تمایز ساختمان های بلند از ساختمان های معمولی:</a:t>
          </a:r>
          <a:endParaRPr lang="en-US" sz="1800" kern="1200" dirty="0">
            <a:cs typeface="B Nazanin" panose="00000400000000000000" pitchFamily="2" charset="-78"/>
          </a:endParaRPr>
        </a:p>
      </dsp:txBody>
      <dsp:txXfrm>
        <a:off x="7292649" y="24178"/>
        <a:ext cx="2544428" cy="777145"/>
      </dsp:txXfrm>
    </dsp:sp>
    <dsp:sp modelId="{8D1AC5FF-438A-4BBE-A915-A933A521BB7A}">
      <dsp:nvSpPr>
        <dsp:cNvPr id="0" name=""/>
        <dsp:cNvSpPr/>
      </dsp:nvSpPr>
      <dsp:spPr>
        <a:xfrm rot="10800000">
          <a:off x="6459522" y="91245"/>
          <a:ext cx="549670" cy="64301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rot="10800000">
        <a:off x="6624423" y="219847"/>
        <a:ext cx="384769" cy="385806"/>
      </dsp:txXfrm>
    </dsp:sp>
    <dsp:sp modelId="{96707F7C-94D1-4C46-8754-22D13820D215}">
      <dsp:nvSpPr>
        <dsp:cNvPr id="0" name=""/>
        <dsp:cNvSpPr/>
      </dsp:nvSpPr>
      <dsp:spPr>
        <a:xfrm>
          <a:off x="3638573" y="0"/>
          <a:ext cx="2592784" cy="825501"/>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fa-IR" sz="1800" b="0" i="0" kern="1200" dirty="0" smtClean="0">
              <a:cs typeface="B Nazanin" panose="00000400000000000000" pitchFamily="2" charset="-78"/>
            </a:rPr>
            <a:t>1.بارهای زنده و مرده ی بیشتر</a:t>
          </a:r>
          <a:endParaRPr lang="en-US" sz="1800" kern="1200" dirty="0">
            <a:cs typeface="B Nazanin" panose="00000400000000000000" pitchFamily="2" charset="-78"/>
          </a:endParaRPr>
        </a:p>
      </dsp:txBody>
      <dsp:txXfrm>
        <a:off x="3662751" y="24178"/>
        <a:ext cx="2544428" cy="777145"/>
      </dsp:txXfrm>
    </dsp:sp>
    <dsp:sp modelId="{89F0CD68-7C74-4E4F-A86A-61471491B821}">
      <dsp:nvSpPr>
        <dsp:cNvPr id="0" name=""/>
        <dsp:cNvSpPr/>
      </dsp:nvSpPr>
      <dsp:spPr>
        <a:xfrm rot="10800000">
          <a:off x="2829624" y="91245"/>
          <a:ext cx="549670" cy="64301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rot="10800000">
        <a:off x="2994525" y="219847"/>
        <a:ext cx="384769" cy="385806"/>
      </dsp:txXfrm>
    </dsp:sp>
    <dsp:sp modelId="{8C96441C-BEA8-4EAA-BEC5-9EA9664DB823}">
      <dsp:nvSpPr>
        <dsp:cNvPr id="0" name=""/>
        <dsp:cNvSpPr/>
      </dsp:nvSpPr>
      <dsp:spPr>
        <a:xfrm>
          <a:off x="8674" y="0"/>
          <a:ext cx="2592784" cy="825501"/>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fa-IR" sz="1800" b="0" i="0" kern="1200" dirty="0" smtClean="0">
              <a:cs typeface="B Nazanin" panose="00000400000000000000" pitchFamily="2" charset="-78"/>
            </a:rPr>
            <a:t>2.بارهای جانبی بیشتر و شدیدتر:1.بار باد.2.بار زلزله.</a:t>
          </a:r>
          <a:endParaRPr lang="en-US" sz="1800" kern="1200" dirty="0">
            <a:cs typeface="B Nazanin" panose="00000400000000000000" pitchFamily="2" charset="-78"/>
          </a:endParaRPr>
        </a:p>
      </dsp:txBody>
      <dsp:txXfrm>
        <a:off x="32852" y="24178"/>
        <a:ext cx="2544428" cy="777145"/>
      </dsp:txXfrm>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9DA52F-680D-467A-84C2-A1ADE3E115E5}">
      <dsp:nvSpPr>
        <dsp:cNvPr id="0" name=""/>
        <dsp:cNvSpPr/>
      </dsp:nvSpPr>
      <dsp:spPr>
        <a:xfrm>
          <a:off x="0" y="164"/>
          <a:ext cx="2499359" cy="338225"/>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r" defTabSz="622300" rtl="1">
            <a:lnSpc>
              <a:spcPct val="90000"/>
            </a:lnSpc>
            <a:spcBef>
              <a:spcPct val="0"/>
            </a:spcBef>
            <a:spcAft>
              <a:spcPct val="35000"/>
            </a:spcAft>
          </a:pPr>
          <a:r>
            <a:rPr lang="fa-IR" sz="1400" b="0" i="0" kern="1200" dirty="0" smtClean="0">
              <a:cs typeface="B Homa" panose="00000400000000000000" pitchFamily="2" charset="-78"/>
            </a:rPr>
            <a:t>4.سازه ی هوای فشرده</a:t>
          </a:r>
          <a:endParaRPr lang="en-US" sz="1400" kern="1200" dirty="0">
            <a:cs typeface="B Homa" panose="00000400000000000000" pitchFamily="2" charset="-78"/>
          </a:endParaRPr>
        </a:p>
      </dsp:txBody>
      <dsp:txXfrm>
        <a:off x="16511" y="16675"/>
        <a:ext cx="2466337" cy="305203"/>
      </dsp:txXfrm>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E9BCA4-EC4F-4500-B628-46043948E3F1}">
      <dsp:nvSpPr>
        <dsp:cNvPr id="0" name=""/>
        <dsp:cNvSpPr/>
      </dsp:nvSpPr>
      <dsp:spPr>
        <a:xfrm>
          <a:off x="1767027" y="1693"/>
          <a:ext cx="1987905" cy="1117687"/>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rtl="1">
            <a:lnSpc>
              <a:spcPct val="90000"/>
            </a:lnSpc>
            <a:spcBef>
              <a:spcPct val="0"/>
            </a:spcBef>
            <a:spcAft>
              <a:spcPct val="35000"/>
            </a:spcAft>
          </a:pPr>
          <a:r>
            <a:rPr lang="fa-IR" sz="2600" b="0" i="0" kern="1200" dirty="0" smtClean="0">
              <a:cs typeface="B Nazanin" panose="00000400000000000000" pitchFamily="2" charset="-78"/>
            </a:rPr>
            <a:t>سیستم های بتنی:</a:t>
          </a:r>
          <a:endParaRPr lang="en-US" sz="2600" kern="1200" dirty="0">
            <a:cs typeface="B Nazanin" panose="00000400000000000000" pitchFamily="2" charset="-78"/>
          </a:endParaRPr>
        </a:p>
      </dsp:txBody>
      <dsp:txXfrm>
        <a:off x="1821588" y="56254"/>
        <a:ext cx="1878783" cy="1008565"/>
      </dsp:txXfrm>
    </dsp:sp>
    <dsp:sp modelId="{F61B373C-C840-4CDA-BB81-379D12B21AED}">
      <dsp:nvSpPr>
        <dsp:cNvPr id="0" name=""/>
        <dsp:cNvSpPr/>
      </dsp:nvSpPr>
      <dsp:spPr>
        <a:xfrm>
          <a:off x="1767027" y="1175265"/>
          <a:ext cx="1987905" cy="1117687"/>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rtl="1">
            <a:lnSpc>
              <a:spcPct val="90000"/>
            </a:lnSpc>
            <a:spcBef>
              <a:spcPct val="0"/>
            </a:spcBef>
            <a:spcAft>
              <a:spcPct val="35000"/>
            </a:spcAft>
          </a:pPr>
          <a:r>
            <a:rPr lang="fa-IR" sz="2600" b="0" i="0" kern="1200" dirty="0" smtClean="0">
              <a:cs typeface="B Nazanin" panose="00000400000000000000" pitchFamily="2" charset="-78"/>
            </a:rPr>
            <a:t>1.قاب خمشی بتنی.</a:t>
          </a:r>
          <a:endParaRPr lang="en-US" sz="2600" kern="1200" dirty="0">
            <a:cs typeface="B Nazanin" panose="00000400000000000000" pitchFamily="2" charset="-78"/>
          </a:endParaRPr>
        </a:p>
      </dsp:txBody>
      <dsp:txXfrm>
        <a:off x="1821588" y="1229826"/>
        <a:ext cx="1878783" cy="1008565"/>
      </dsp:txXfrm>
    </dsp:sp>
    <dsp:sp modelId="{92D8824E-EB19-4F38-B6AB-C7406C126254}">
      <dsp:nvSpPr>
        <dsp:cNvPr id="0" name=""/>
        <dsp:cNvSpPr/>
      </dsp:nvSpPr>
      <dsp:spPr>
        <a:xfrm>
          <a:off x="1767027" y="2348837"/>
          <a:ext cx="1987905" cy="1117687"/>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rtl="1">
            <a:lnSpc>
              <a:spcPct val="90000"/>
            </a:lnSpc>
            <a:spcBef>
              <a:spcPct val="0"/>
            </a:spcBef>
            <a:spcAft>
              <a:spcPct val="35000"/>
            </a:spcAft>
          </a:pPr>
          <a:r>
            <a:rPr lang="fa-IR" sz="2600" b="0" i="0" kern="1200" dirty="0" smtClean="0">
              <a:cs typeface="B Nazanin" panose="00000400000000000000" pitchFamily="2" charset="-78"/>
            </a:rPr>
            <a:t>2.دیوار برشی بتنی.</a:t>
          </a:r>
          <a:endParaRPr lang="en-US" sz="2600" kern="1200" dirty="0">
            <a:cs typeface="B Nazanin" panose="00000400000000000000" pitchFamily="2" charset="-78"/>
          </a:endParaRPr>
        </a:p>
      </dsp:txBody>
      <dsp:txXfrm>
        <a:off x="1821588" y="2403398"/>
        <a:ext cx="1878783" cy="1008565"/>
      </dsp:txXfrm>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9C2259-D413-41C6-892F-D74A2A462364}">
      <dsp:nvSpPr>
        <dsp:cNvPr id="0" name=""/>
        <dsp:cNvSpPr/>
      </dsp:nvSpPr>
      <dsp:spPr>
        <a:xfrm>
          <a:off x="1805229" y="2312"/>
          <a:ext cx="2030882" cy="1112137"/>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rtl="1">
            <a:lnSpc>
              <a:spcPct val="90000"/>
            </a:lnSpc>
            <a:spcBef>
              <a:spcPct val="0"/>
            </a:spcBef>
            <a:spcAft>
              <a:spcPct val="35000"/>
            </a:spcAft>
          </a:pPr>
          <a:r>
            <a:rPr lang="fa-IR" sz="2600" b="0" i="0" kern="1200" dirty="0" smtClean="0">
              <a:cs typeface="B Nazanin" panose="00000400000000000000" pitchFamily="2" charset="-78"/>
            </a:rPr>
            <a:t>سیستم های فولادی:</a:t>
          </a:r>
          <a:endParaRPr lang="en-US" sz="2600" kern="1200" dirty="0">
            <a:cs typeface="B Nazanin" panose="00000400000000000000" pitchFamily="2" charset="-78"/>
          </a:endParaRPr>
        </a:p>
      </dsp:txBody>
      <dsp:txXfrm>
        <a:off x="1859519" y="56602"/>
        <a:ext cx="1922302" cy="1003557"/>
      </dsp:txXfrm>
    </dsp:sp>
    <dsp:sp modelId="{1AF29030-2AB5-406F-B42A-8043803CD3F3}">
      <dsp:nvSpPr>
        <dsp:cNvPr id="0" name=""/>
        <dsp:cNvSpPr/>
      </dsp:nvSpPr>
      <dsp:spPr>
        <a:xfrm>
          <a:off x="1805229" y="1170056"/>
          <a:ext cx="2030882" cy="1112137"/>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rtl="1">
            <a:lnSpc>
              <a:spcPct val="90000"/>
            </a:lnSpc>
            <a:spcBef>
              <a:spcPct val="0"/>
            </a:spcBef>
            <a:spcAft>
              <a:spcPct val="35000"/>
            </a:spcAft>
          </a:pPr>
          <a:r>
            <a:rPr lang="fa-IR" sz="2600" b="0" i="0" kern="1200" dirty="0" smtClean="0">
              <a:cs typeface="B Nazanin" panose="00000400000000000000" pitchFamily="2" charset="-78"/>
            </a:rPr>
            <a:t>1.قاب خمشی فولادی.</a:t>
          </a:r>
          <a:endParaRPr lang="en-US" sz="2600" kern="1200" dirty="0">
            <a:cs typeface="B Nazanin" panose="00000400000000000000" pitchFamily="2" charset="-78"/>
          </a:endParaRPr>
        </a:p>
      </dsp:txBody>
      <dsp:txXfrm>
        <a:off x="1859519" y="1224346"/>
        <a:ext cx="1922302" cy="1003557"/>
      </dsp:txXfrm>
    </dsp:sp>
    <dsp:sp modelId="{69AF985A-86F4-4A09-ACF3-E07194BF8222}">
      <dsp:nvSpPr>
        <dsp:cNvPr id="0" name=""/>
        <dsp:cNvSpPr/>
      </dsp:nvSpPr>
      <dsp:spPr>
        <a:xfrm>
          <a:off x="1805229" y="2337801"/>
          <a:ext cx="2030882" cy="1112137"/>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rtl="1">
            <a:lnSpc>
              <a:spcPct val="90000"/>
            </a:lnSpc>
            <a:spcBef>
              <a:spcPct val="0"/>
            </a:spcBef>
            <a:spcAft>
              <a:spcPct val="35000"/>
            </a:spcAft>
          </a:pPr>
          <a:r>
            <a:rPr lang="fa-IR" sz="2600" b="0" i="0" kern="1200" dirty="0" smtClean="0">
              <a:cs typeface="B Nazanin" panose="00000400000000000000" pitchFamily="2" charset="-78"/>
            </a:rPr>
            <a:t>2.قاب خمشی مهار بندی شده.</a:t>
          </a:r>
          <a:endParaRPr lang="en-US" sz="2600" kern="1200" dirty="0">
            <a:cs typeface="B Nazanin" panose="00000400000000000000" pitchFamily="2" charset="-78"/>
          </a:endParaRPr>
        </a:p>
      </dsp:txBody>
      <dsp:txXfrm>
        <a:off x="1859519" y="2392091"/>
        <a:ext cx="1922302" cy="1003557"/>
      </dsp:txXfrm>
    </dsp:sp>
    <dsp:sp modelId="{8902D0F3-1D6D-426B-BEE5-7D1CAB8B26A9}">
      <dsp:nvSpPr>
        <dsp:cNvPr id="0" name=""/>
        <dsp:cNvSpPr/>
      </dsp:nvSpPr>
      <dsp:spPr>
        <a:xfrm>
          <a:off x="1805229" y="3505546"/>
          <a:ext cx="2030882" cy="1112137"/>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rtl="1">
            <a:lnSpc>
              <a:spcPct val="90000"/>
            </a:lnSpc>
            <a:spcBef>
              <a:spcPct val="0"/>
            </a:spcBef>
            <a:spcAft>
              <a:spcPct val="35000"/>
            </a:spcAft>
          </a:pPr>
          <a:r>
            <a:rPr lang="fa-IR" sz="2600" b="0" i="0" kern="1200" dirty="0" smtClean="0">
              <a:cs typeface="B Nazanin" panose="00000400000000000000" pitchFamily="2" charset="-78"/>
            </a:rPr>
            <a:t>3.خرپای کمربندی.</a:t>
          </a:r>
          <a:endParaRPr lang="en-US" sz="2600" kern="1200" dirty="0">
            <a:cs typeface="B Nazanin" panose="00000400000000000000" pitchFamily="2" charset="-78"/>
          </a:endParaRPr>
        </a:p>
      </dsp:txBody>
      <dsp:txXfrm>
        <a:off x="1859519" y="3559836"/>
        <a:ext cx="1922302" cy="1003557"/>
      </dsp:txXfrm>
    </dsp:sp>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F26C1B-4FFE-42CB-B591-CB6F0A44217C}">
      <dsp:nvSpPr>
        <dsp:cNvPr id="0" name=""/>
        <dsp:cNvSpPr/>
      </dsp:nvSpPr>
      <dsp:spPr>
        <a:xfrm>
          <a:off x="1771253" y="1547"/>
          <a:ext cx="1992660" cy="900981"/>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rtl="1">
            <a:lnSpc>
              <a:spcPct val="90000"/>
            </a:lnSpc>
            <a:spcBef>
              <a:spcPct val="0"/>
            </a:spcBef>
            <a:spcAft>
              <a:spcPct val="35000"/>
            </a:spcAft>
          </a:pPr>
          <a:r>
            <a:rPr lang="fa-IR" sz="2000" b="0" i="0" kern="1200" dirty="0" smtClean="0">
              <a:cs typeface="B Nazanin" panose="00000400000000000000" pitchFamily="2" charset="-78"/>
            </a:rPr>
            <a:t>سیستم های لوله ای:</a:t>
          </a:r>
          <a:endParaRPr lang="en-US" sz="2000" kern="1200" dirty="0">
            <a:cs typeface="B Nazanin" panose="00000400000000000000" pitchFamily="2" charset="-78"/>
          </a:endParaRPr>
        </a:p>
      </dsp:txBody>
      <dsp:txXfrm>
        <a:off x="1815235" y="45529"/>
        <a:ext cx="1904696" cy="813017"/>
      </dsp:txXfrm>
    </dsp:sp>
    <dsp:sp modelId="{169F4B29-115B-49E2-B5E1-04D7A6EB7954}">
      <dsp:nvSpPr>
        <dsp:cNvPr id="0" name=""/>
        <dsp:cNvSpPr/>
      </dsp:nvSpPr>
      <dsp:spPr>
        <a:xfrm>
          <a:off x="1771253" y="947578"/>
          <a:ext cx="1992660" cy="900981"/>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rtl="1">
            <a:lnSpc>
              <a:spcPct val="90000"/>
            </a:lnSpc>
            <a:spcBef>
              <a:spcPct val="0"/>
            </a:spcBef>
            <a:spcAft>
              <a:spcPct val="35000"/>
            </a:spcAft>
          </a:pPr>
          <a:r>
            <a:rPr lang="fa-IR" sz="2000" b="0" i="0" kern="1200" dirty="0" smtClean="0">
              <a:cs typeface="B Nazanin" panose="00000400000000000000" pitchFamily="2" charset="-78"/>
            </a:rPr>
            <a:t>1.سیستم لوله فولادی.</a:t>
          </a:r>
          <a:endParaRPr lang="en-US" sz="2000" kern="1200" dirty="0">
            <a:cs typeface="B Nazanin" panose="00000400000000000000" pitchFamily="2" charset="-78"/>
          </a:endParaRPr>
        </a:p>
      </dsp:txBody>
      <dsp:txXfrm>
        <a:off x="1815235" y="991560"/>
        <a:ext cx="1904696" cy="813017"/>
      </dsp:txXfrm>
    </dsp:sp>
    <dsp:sp modelId="{A1CF72A2-A6B0-46B1-81A3-6842A334AD87}">
      <dsp:nvSpPr>
        <dsp:cNvPr id="0" name=""/>
        <dsp:cNvSpPr/>
      </dsp:nvSpPr>
      <dsp:spPr>
        <a:xfrm>
          <a:off x="1771253" y="1893608"/>
          <a:ext cx="1992660" cy="900981"/>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rtl="1">
            <a:lnSpc>
              <a:spcPct val="90000"/>
            </a:lnSpc>
            <a:spcBef>
              <a:spcPct val="0"/>
            </a:spcBef>
            <a:spcAft>
              <a:spcPct val="35000"/>
            </a:spcAft>
          </a:pPr>
          <a:r>
            <a:rPr lang="fa-IR" sz="2000" b="0" i="0" kern="1200" dirty="0" smtClean="0">
              <a:cs typeface="B Nazanin" panose="00000400000000000000" pitchFamily="2" charset="-78"/>
            </a:rPr>
            <a:t>2.سیستم لوله ای بتنی.</a:t>
          </a:r>
          <a:endParaRPr lang="en-US" sz="2000" kern="1200" dirty="0">
            <a:cs typeface="B Nazanin" panose="00000400000000000000" pitchFamily="2" charset="-78"/>
          </a:endParaRPr>
        </a:p>
      </dsp:txBody>
      <dsp:txXfrm>
        <a:off x="1815235" y="1937590"/>
        <a:ext cx="1904696" cy="813017"/>
      </dsp:txXfrm>
    </dsp:sp>
    <dsp:sp modelId="{46AB09FE-2CAB-4E1B-B151-3067CE197F45}">
      <dsp:nvSpPr>
        <dsp:cNvPr id="0" name=""/>
        <dsp:cNvSpPr/>
      </dsp:nvSpPr>
      <dsp:spPr>
        <a:xfrm>
          <a:off x="1771253" y="2839639"/>
          <a:ext cx="1992660" cy="900981"/>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rtl="1">
            <a:lnSpc>
              <a:spcPct val="90000"/>
            </a:lnSpc>
            <a:spcBef>
              <a:spcPct val="0"/>
            </a:spcBef>
            <a:spcAft>
              <a:spcPct val="35000"/>
            </a:spcAft>
          </a:pPr>
          <a:r>
            <a:rPr lang="fa-IR" sz="2000" b="0" i="0" kern="1200" dirty="0" smtClean="0">
              <a:cs typeface="B Nazanin" panose="00000400000000000000" pitchFamily="2" charset="-78"/>
            </a:rPr>
            <a:t>3.لوله ی مهاربندی شده.</a:t>
          </a:r>
          <a:endParaRPr lang="en-US" sz="2000" kern="1200" dirty="0">
            <a:cs typeface="B Nazanin" panose="00000400000000000000" pitchFamily="2" charset="-78"/>
          </a:endParaRPr>
        </a:p>
      </dsp:txBody>
      <dsp:txXfrm>
        <a:off x="1815235" y="2883621"/>
        <a:ext cx="1904696" cy="813017"/>
      </dsp:txXfrm>
    </dsp:sp>
    <dsp:sp modelId="{6C109C1E-0CBB-44C2-B5DD-7781677BE9FA}">
      <dsp:nvSpPr>
        <dsp:cNvPr id="0" name=""/>
        <dsp:cNvSpPr/>
      </dsp:nvSpPr>
      <dsp:spPr>
        <a:xfrm>
          <a:off x="1771253" y="3785670"/>
          <a:ext cx="1992660" cy="900981"/>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rtl="1">
            <a:lnSpc>
              <a:spcPct val="90000"/>
            </a:lnSpc>
            <a:spcBef>
              <a:spcPct val="0"/>
            </a:spcBef>
            <a:spcAft>
              <a:spcPct val="35000"/>
            </a:spcAft>
          </a:pPr>
          <a:r>
            <a:rPr lang="fa-IR" sz="2000" b="0" i="0" kern="1200" dirty="0" smtClean="0">
              <a:cs typeface="B Nazanin" panose="00000400000000000000" pitchFamily="2" charset="-78"/>
            </a:rPr>
            <a:t>4.لوله ی دسته شده.</a:t>
          </a:r>
          <a:endParaRPr lang="en-US" sz="2000" kern="1200" dirty="0">
            <a:cs typeface="B Nazanin" panose="00000400000000000000" pitchFamily="2" charset="-78"/>
          </a:endParaRPr>
        </a:p>
      </dsp:txBody>
      <dsp:txXfrm>
        <a:off x="1815235" y="3829652"/>
        <a:ext cx="1904696" cy="813017"/>
      </dsp:txXfrm>
    </dsp:sp>
    <dsp:sp modelId="{0B82466B-C891-4084-9EBE-33EBF26A7CBB}">
      <dsp:nvSpPr>
        <dsp:cNvPr id="0" name=""/>
        <dsp:cNvSpPr/>
      </dsp:nvSpPr>
      <dsp:spPr>
        <a:xfrm>
          <a:off x="1771253" y="4731700"/>
          <a:ext cx="1992660" cy="900981"/>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rtl="1">
            <a:lnSpc>
              <a:spcPct val="90000"/>
            </a:lnSpc>
            <a:spcBef>
              <a:spcPct val="0"/>
            </a:spcBef>
            <a:spcAft>
              <a:spcPct val="35000"/>
            </a:spcAft>
          </a:pPr>
          <a:r>
            <a:rPr lang="fa-IR" sz="2000" b="0" i="0" kern="1200" dirty="0" smtClean="0">
              <a:cs typeface="B Nazanin" panose="00000400000000000000" pitchFamily="2" charset="-78"/>
            </a:rPr>
            <a:t>5.لوله ی خرپایی بدون ستون های داخلی.</a:t>
          </a:r>
          <a:endParaRPr lang="en-US" sz="2000" kern="1200" dirty="0">
            <a:cs typeface="B Nazanin" panose="00000400000000000000" pitchFamily="2" charset="-78"/>
          </a:endParaRPr>
        </a:p>
      </dsp:txBody>
      <dsp:txXfrm>
        <a:off x="1815235" y="4775682"/>
        <a:ext cx="1904696" cy="813017"/>
      </dsp:txXfrm>
    </dsp:sp>
  </dsp:spTree>
</dsp:drawing>
</file>

<file path=ppt/diagrams/drawing3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A31313-D24A-481B-AF0D-0C53DD735D11}">
      <dsp:nvSpPr>
        <dsp:cNvPr id="0" name=""/>
        <dsp:cNvSpPr/>
      </dsp:nvSpPr>
      <dsp:spPr>
        <a:xfrm>
          <a:off x="5637" y="773883"/>
          <a:ext cx="1747505" cy="699002"/>
        </a:xfrm>
        <a:prstGeom prst="homePlate">
          <a:avLst/>
        </a:prstGeom>
        <a:solidFill>
          <a:srgbClr val="FF000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0678"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solidFill>
                <a:schemeClr val="bg1"/>
              </a:solidFill>
              <a:cs typeface="B Nazanin" panose="00000400000000000000" pitchFamily="2" charset="-78"/>
            </a:rPr>
            <a:t>بررسی سطح اول پی و سازه انتقالی</a:t>
          </a:r>
          <a:endParaRPr lang="en-US" sz="1700" kern="1200" dirty="0">
            <a:solidFill>
              <a:schemeClr val="bg1"/>
            </a:solidFill>
            <a:cs typeface="B Nazanin" panose="00000400000000000000" pitchFamily="2" charset="-78"/>
          </a:endParaRPr>
        </a:p>
      </dsp:txBody>
      <dsp:txXfrm>
        <a:off x="5637" y="773883"/>
        <a:ext cx="1572755" cy="699002"/>
      </dsp:txXfrm>
    </dsp:sp>
    <dsp:sp modelId="{F4547A14-FBF9-4CEF-B92A-4DE1133D9AE4}">
      <dsp:nvSpPr>
        <dsp:cNvPr id="0" name=""/>
        <dsp:cNvSpPr/>
      </dsp:nvSpPr>
      <dsp:spPr>
        <a:xfrm>
          <a:off x="1403641" y="773883"/>
          <a:ext cx="1747505" cy="699002"/>
        </a:xfrm>
        <a:prstGeom prst="chevron">
          <a:avLst/>
        </a:prstGeom>
        <a:solidFill>
          <a:srgbClr val="FF000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1- پي گسترده:</a:t>
          </a:r>
          <a:endParaRPr lang="en-US" sz="1700" kern="1200" dirty="0">
            <a:cs typeface="B Nazanin" panose="00000400000000000000" pitchFamily="2" charset="-78"/>
          </a:endParaRPr>
        </a:p>
      </dsp:txBody>
      <dsp:txXfrm>
        <a:off x="1753142" y="773883"/>
        <a:ext cx="1048503" cy="699002"/>
      </dsp:txXfrm>
    </dsp:sp>
    <dsp:sp modelId="{4B596688-6B75-46A8-B375-6DFC763CDBD7}">
      <dsp:nvSpPr>
        <dsp:cNvPr id="0" name=""/>
        <dsp:cNvSpPr/>
      </dsp:nvSpPr>
      <dsp:spPr>
        <a:xfrm>
          <a:off x="2801645" y="773883"/>
          <a:ext cx="1747505" cy="699002"/>
        </a:xfrm>
        <a:prstGeom prst="chevr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2- سازه انتقالي:</a:t>
          </a:r>
          <a:endParaRPr lang="en-US" sz="1700" kern="1200" dirty="0">
            <a:cs typeface="B Nazanin" panose="00000400000000000000" pitchFamily="2" charset="-78"/>
          </a:endParaRPr>
        </a:p>
      </dsp:txBody>
      <dsp:txXfrm>
        <a:off x="3151146" y="773883"/>
        <a:ext cx="1048503" cy="699002"/>
      </dsp:txXfrm>
    </dsp:sp>
    <dsp:sp modelId="{24E4344E-680F-4B24-9C53-7F5ECB1C3718}">
      <dsp:nvSpPr>
        <dsp:cNvPr id="0" name=""/>
        <dsp:cNvSpPr/>
      </dsp:nvSpPr>
      <dsp:spPr>
        <a:xfrm>
          <a:off x="4199649" y="773883"/>
          <a:ext cx="1747505" cy="699002"/>
        </a:xfrm>
        <a:prstGeom prst="chevr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پای برج</a:t>
          </a:r>
          <a:endParaRPr lang="en-US" sz="1700" kern="1200" dirty="0">
            <a:cs typeface="B Nazanin" panose="00000400000000000000" pitchFamily="2" charset="-78"/>
          </a:endParaRPr>
        </a:p>
      </dsp:txBody>
      <dsp:txXfrm>
        <a:off x="4549150" y="773883"/>
        <a:ext cx="1048503" cy="699002"/>
      </dsp:txXfrm>
    </dsp:sp>
    <dsp:sp modelId="{9354F590-0348-49E4-8009-88901E52DEDB}">
      <dsp:nvSpPr>
        <dsp:cNvPr id="0" name=""/>
        <dsp:cNvSpPr/>
      </dsp:nvSpPr>
      <dsp:spPr>
        <a:xfrm>
          <a:off x="5597653" y="773883"/>
          <a:ext cx="1747505" cy="699002"/>
        </a:xfrm>
        <a:prstGeom prst="chevr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بدنه اصلی برج </a:t>
          </a:r>
          <a:endParaRPr lang="en-US" sz="1700" kern="1200" dirty="0">
            <a:cs typeface="B Nazanin" panose="00000400000000000000" pitchFamily="2" charset="-78"/>
          </a:endParaRPr>
        </a:p>
      </dsp:txBody>
      <dsp:txXfrm>
        <a:off x="5947154" y="773883"/>
        <a:ext cx="1048503" cy="699002"/>
      </dsp:txXfrm>
    </dsp:sp>
    <dsp:sp modelId="{5069667A-1F12-435D-A6A5-DFF82C5DC3B7}">
      <dsp:nvSpPr>
        <dsp:cNvPr id="0" name=""/>
        <dsp:cNvSpPr/>
      </dsp:nvSpPr>
      <dsp:spPr>
        <a:xfrm>
          <a:off x="6995657" y="773883"/>
          <a:ext cx="1747505" cy="699002"/>
        </a:xfrm>
        <a:prstGeom prst="chevr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بدنه (شفت بتني):</a:t>
          </a:r>
          <a:endParaRPr lang="en-US" sz="1700" kern="1200" dirty="0">
            <a:cs typeface="B Nazanin" panose="00000400000000000000" pitchFamily="2" charset="-78"/>
          </a:endParaRPr>
        </a:p>
      </dsp:txBody>
      <dsp:txXfrm>
        <a:off x="7345158" y="773883"/>
        <a:ext cx="1048503" cy="699002"/>
      </dsp:txXfrm>
    </dsp:sp>
    <dsp:sp modelId="{B803F796-FB00-458B-9BB1-162028EAE977}">
      <dsp:nvSpPr>
        <dsp:cNvPr id="0" name=""/>
        <dsp:cNvSpPr/>
      </dsp:nvSpPr>
      <dsp:spPr>
        <a:xfrm>
          <a:off x="8393661" y="773883"/>
          <a:ext cx="1747505" cy="699002"/>
        </a:xfrm>
        <a:prstGeom prst="chevr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سازه راس </a:t>
          </a:r>
          <a:endParaRPr lang="en-US" sz="1700" kern="1200" dirty="0">
            <a:cs typeface="B Nazanin" panose="00000400000000000000" pitchFamily="2" charset="-78"/>
          </a:endParaRPr>
        </a:p>
      </dsp:txBody>
      <dsp:txXfrm>
        <a:off x="8743162" y="773883"/>
        <a:ext cx="1048503" cy="699002"/>
      </dsp:txXfrm>
    </dsp:sp>
    <dsp:sp modelId="{B5624E8A-2C44-4499-9368-34843DDBECD8}">
      <dsp:nvSpPr>
        <dsp:cNvPr id="0" name=""/>
        <dsp:cNvSpPr/>
      </dsp:nvSpPr>
      <dsp:spPr>
        <a:xfrm>
          <a:off x="9791665" y="773883"/>
          <a:ext cx="1747505" cy="699002"/>
        </a:xfrm>
        <a:prstGeom prst="chevr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دکل آنتن</a:t>
          </a:r>
          <a:endParaRPr lang="en-US" sz="1700" kern="1200" dirty="0">
            <a:cs typeface="B Nazanin" panose="00000400000000000000" pitchFamily="2" charset="-78"/>
          </a:endParaRPr>
        </a:p>
      </dsp:txBody>
      <dsp:txXfrm>
        <a:off x="10141166" y="773883"/>
        <a:ext cx="1048503" cy="699002"/>
      </dsp:txXfrm>
    </dsp:sp>
  </dsp:spTree>
</dsp:drawing>
</file>

<file path=ppt/diagrams/drawing3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A31313-D24A-481B-AF0D-0C53DD735D11}">
      <dsp:nvSpPr>
        <dsp:cNvPr id="0" name=""/>
        <dsp:cNvSpPr/>
      </dsp:nvSpPr>
      <dsp:spPr>
        <a:xfrm>
          <a:off x="5637" y="773883"/>
          <a:ext cx="1747505" cy="699002"/>
        </a:xfrm>
        <a:prstGeom prst="homePlate">
          <a:avLst/>
        </a:prstGeom>
        <a:solidFill>
          <a:schemeClr val="accent1"/>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0678"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solidFill>
                <a:schemeClr val="bg1"/>
              </a:solidFill>
              <a:cs typeface="B Nazanin" panose="00000400000000000000" pitchFamily="2" charset="-78"/>
            </a:rPr>
            <a:t>بررسی سطح اول پی و سازه انتقالی</a:t>
          </a:r>
          <a:endParaRPr lang="en-US" sz="1700" kern="1200" dirty="0">
            <a:solidFill>
              <a:schemeClr val="bg1"/>
            </a:solidFill>
            <a:cs typeface="B Nazanin" panose="00000400000000000000" pitchFamily="2" charset="-78"/>
          </a:endParaRPr>
        </a:p>
      </dsp:txBody>
      <dsp:txXfrm>
        <a:off x="5637" y="773883"/>
        <a:ext cx="1572755" cy="699002"/>
      </dsp:txXfrm>
    </dsp:sp>
    <dsp:sp modelId="{F4547A14-FBF9-4CEF-B92A-4DE1133D9AE4}">
      <dsp:nvSpPr>
        <dsp:cNvPr id="0" name=""/>
        <dsp:cNvSpPr/>
      </dsp:nvSpPr>
      <dsp:spPr>
        <a:xfrm>
          <a:off x="1403641" y="773883"/>
          <a:ext cx="1747505" cy="699002"/>
        </a:xfrm>
        <a:prstGeom prst="chevr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1- پي گسترده:</a:t>
          </a:r>
          <a:endParaRPr lang="en-US" sz="1700" kern="1200" dirty="0">
            <a:cs typeface="B Nazanin" panose="00000400000000000000" pitchFamily="2" charset="-78"/>
          </a:endParaRPr>
        </a:p>
      </dsp:txBody>
      <dsp:txXfrm>
        <a:off x="1753142" y="773883"/>
        <a:ext cx="1048503" cy="699002"/>
      </dsp:txXfrm>
    </dsp:sp>
    <dsp:sp modelId="{4B596688-6B75-46A8-B375-6DFC763CDBD7}">
      <dsp:nvSpPr>
        <dsp:cNvPr id="0" name=""/>
        <dsp:cNvSpPr/>
      </dsp:nvSpPr>
      <dsp:spPr>
        <a:xfrm>
          <a:off x="2801645" y="773883"/>
          <a:ext cx="1747505" cy="699002"/>
        </a:xfrm>
        <a:prstGeom prst="chevron">
          <a:avLst/>
        </a:prstGeom>
        <a:solidFill>
          <a:srgbClr val="FF000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2- سازه انتقالي:</a:t>
          </a:r>
          <a:endParaRPr lang="en-US" sz="1700" kern="1200" dirty="0">
            <a:cs typeface="B Nazanin" panose="00000400000000000000" pitchFamily="2" charset="-78"/>
          </a:endParaRPr>
        </a:p>
      </dsp:txBody>
      <dsp:txXfrm>
        <a:off x="3151146" y="773883"/>
        <a:ext cx="1048503" cy="699002"/>
      </dsp:txXfrm>
    </dsp:sp>
    <dsp:sp modelId="{24E4344E-680F-4B24-9C53-7F5ECB1C3718}">
      <dsp:nvSpPr>
        <dsp:cNvPr id="0" name=""/>
        <dsp:cNvSpPr/>
      </dsp:nvSpPr>
      <dsp:spPr>
        <a:xfrm>
          <a:off x="4199649" y="773883"/>
          <a:ext cx="1747505" cy="699002"/>
        </a:xfrm>
        <a:prstGeom prst="chevr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پای برج</a:t>
          </a:r>
          <a:endParaRPr lang="en-US" sz="1700" kern="1200" dirty="0">
            <a:cs typeface="B Nazanin" panose="00000400000000000000" pitchFamily="2" charset="-78"/>
          </a:endParaRPr>
        </a:p>
      </dsp:txBody>
      <dsp:txXfrm>
        <a:off x="4549150" y="773883"/>
        <a:ext cx="1048503" cy="699002"/>
      </dsp:txXfrm>
    </dsp:sp>
    <dsp:sp modelId="{9354F590-0348-49E4-8009-88901E52DEDB}">
      <dsp:nvSpPr>
        <dsp:cNvPr id="0" name=""/>
        <dsp:cNvSpPr/>
      </dsp:nvSpPr>
      <dsp:spPr>
        <a:xfrm>
          <a:off x="5597653" y="773883"/>
          <a:ext cx="1747505" cy="699002"/>
        </a:xfrm>
        <a:prstGeom prst="chevr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بدنه اصلی برج </a:t>
          </a:r>
          <a:endParaRPr lang="en-US" sz="1700" kern="1200" dirty="0">
            <a:cs typeface="B Nazanin" panose="00000400000000000000" pitchFamily="2" charset="-78"/>
          </a:endParaRPr>
        </a:p>
      </dsp:txBody>
      <dsp:txXfrm>
        <a:off x="5947154" y="773883"/>
        <a:ext cx="1048503" cy="699002"/>
      </dsp:txXfrm>
    </dsp:sp>
    <dsp:sp modelId="{5069667A-1F12-435D-A6A5-DFF82C5DC3B7}">
      <dsp:nvSpPr>
        <dsp:cNvPr id="0" name=""/>
        <dsp:cNvSpPr/>
      </dsp:nvSpPr>
      <dsp:spPr>
        <a:xfrm>
          <a:off x="6995657" y="773883"/>
          <a:ext cx="1747505" cy="699002"/>
        </a:xfrm>
        <a:prstGeom prst="chevr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بدنه (شفت بتني):</a:t>
          </a:r>
          <a:endParaRPr lang="en-US" sz="1700" kern="1200" dirty="0">
            <a:cs typeface="B Nazanin" panose="00000400000000000000" pitchFamily="2" charset="-78"/>
          </a:endParaRPr>
        </a:p>
      </dsp:txBody>
      <dsp:txXfrm>
        <a:off x="7345158" y="773883"/>
        <a:ext cx="1048503" cy="699002"/>
      </dsp:txXfrm>
    </dsp:sp>
    <dsp:sp modelId="{B803F796-FB00-458B-9BB1-162028EAE977}">
      <dsp:nvSpPr>
        <dsp:cNvPr id="0" name=""/>
        <dsp:cNvSpPr/>
      </dsp:nvSpPr>
      <dsp:spPr>
        <a:xfrm>
          <a:off x="8393661" y="773883"/>
          <a:ext cx="1747505" cy="699002"/>
        </a:xfrm>
        <a:prstGeom prst="chevr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سازه راس </a:t>
          </a:r>
          <a:endParaRPr lang="en-US" sz="1700" kern="1200" dirty="0">
            <a:cs typeface="B Nazanin" panose="00000400000000000000" pitchFamily="2" charset="-78"/>
          </a:endParaRPr>
        </a:p>
      </dsp:txBody>
      <dsp:txXfrm>
        <a:off x="8743162" y="773883"/>
        <a:ext cx="1048503" cy="699002"/>
      </dsp:txXfrm>
    </dsp:sp>
    <dsp:sp modelId="{B5624E8A-2C44-4499-9368-34843DDBECD8}">
      <dsp:nvSpPr>
        <dsp:cNvPr id="0" name=""/>
        <dsp:cNvSpPr/>
      </dsp:nvSpPr>
      <dsp:spPr>
        <a:xfrm>
          <a:off x="9791665" y="773883"/>
          <a:ext cx="1747505" cy="699002"/>
        </a:xfrm>
        <a:prstGeom prst="chevr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دکل آنتن</a:t>
          </a:r>
          <a:endParaRPr lang="en-US" sz="1700" kern="1200" dirty="0">
            <a:cs typeface="B Nazanin" panose="00000400000000000000" pitchFamily="2" charset="-78"/>
          </a:endParaRPr>
        </a:p>
      </dsp:txBody>
      <dsp:txXfrm>
        <a:off x="10141166" y="773883"/>
        <a:ext cx="1048503" cy="699002"/>
      </dsp:txXfrm>
    </dsp:sp>
  </dsp:spTree>
</dsp:drawing>
</file>

<file path=ppt/diagrams/drawing3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A31313-D24A-481B-AF0D-0C53DD735D11}">
      <dsp:nvSpPr>
        <dsp:cNvPr id="0" name=""/>
        <dsp:cNvSpPr/>
      </dsp:nvSpPr>
      <dsp:spPr>
        <a:xfrm>
          <a:off x="5637" y="773883"/>
          <a:ext cx="1747505" cy="699002"/>
        </a:xfrm>
        <a:prstGeom prst="homePlate">
          <a:avLst/>
        </a:prstGeom>
        <a:solidFill>
          <a:schemeClr val="accent1"/>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0678"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solidFill>
                <a:schemeClr val="bg1"/>
              </a:solidFill>
              <a:cs typeface="B Nazanin" panose="00000400000000000000" pitchFamily="2" charset="-78"/>
            </a:rPr>
            <a:t>بررسی سطح اول پی و سازه انتقالی</a:t>
          </a:r>
          <a:endParaRPr lang="en-US" sz="1700" kern="1200" dirty="0">
            <a:solidFill>
              <a:schemeClr val="bg1"/>
            </a:solidFill>
            <a:cs typeface="B Nazanin" panose="00000400000000000000" pitchFamily="2" charset="-78"/>
          </a:endParaRPr>
        </a:p>
      </dsp:txBody>
      <dsp:txXfrm>
        <a:off x="5637" y="773883"/>
        <a:ext cx="1572755" cy="699002"/>
      </dsp:txXfrm>
    </dsp:sp>
    <dsp:sp modelId="{F4547A14-FBF9-4CEF-B92A-4DE1133D9AE4}">
      <dsp:nvSpPr>
        <dsp:cNvPr id="0" name=""/>
        <dsp:cNvSpPr/>
      </dsp:nvSpPr>
      <dsp:spPr>
        <a:xfrm>
          <a:off x="1403641" y="773883"/>
          <a:ext cx="1747505" cy="699002"/>
        </a:xfrm>
        <a:prstGeom prst="chevr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1- پي گسترده:</a:t>
          </a:r>
          <a:endParaRPr lang="en-US" sz="1700" kern="1200" dirty="0">
            <a:cs typeface="B Nazanin" panose="00000400000000000000" pitchFamily="2" charset="-78"/>
          </a:endParaRPr>
        </a:p>
      </dsp:txBody>
      <dsp:txXfrm>
        <a:off x="1753142" y="773883"/>
        <a:ext cx="1048503" cy="699002"/>
      </dsp:txXfrm>
    </dsp:sp>
    <dsp:sp modelId="{4B596688-6B75-46A8-B375-6DFC763CDBD7}">
      <dsp:nvSpPr>
        <dsp:cNvPr id="0" name=""/>
        <dsp:cNvSpPr/>
      </dsp:nvSpPr>
      <dsp:spPr>
        <a:xfrm>
          <a:off x="2801645" y="773883"/>
          <a:ext cx="1747505" cy="699002"/>
        </a:xfrm>
        <a:prstGeom prst="chevron">
          <a:avLst/>
        </a:prstGeom>
        <a:solidFill>
          <a:schemeClr val="accent1"/>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2- سازه انتقالي:</a:t>
          </a:r>
          <a:endParaRPr lang="en-US" sz="1700" kern="1200" dirty="0">
            <a:cs typeface="B Nazanin" panose="00000400000000000000" pitchFamily="2" charset="-78"/>
          </a:endParaRPr>
        </a:p>
      </dsp:txBody>
      <dsp:txXfrm>
        <a:off x="3151146" y="773883"/>
        <a:ext cx="1048503" cy="699002"/>
      </dsp:txXfrm>
    </dsp:sp>
    <dsp:sp modelId="{24E4344E-680F-4B24-9C53-7F5ECB1C3718}">
      <dsp:nvSpPr>
        <dsp:cNvPr id="0" name=""/>
        <dsp:cNvSpPr/>
      </dsp:nvSpPr>
      <dsp:spPr>
        <a:xfrm>
          <a:off x="4199649" y="773883"/>
          <a:ext cx="1747505" cy="699002"/>
        </a:xfrm>
        <a:prstGeom prst="chevron">
          <a:avLst/>
        </a:prstGeom>
        <a:solidFill>
          <a:srgbClr val="FF000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پای برج</a:t>
          </a:r>
          <a:endParaRPr lang="en-US" sz="1700" kern="1200" dirty="0">
            <a:cs typeface="B Nazanin" panose="00000400000000000000" pitchFamily="2" charset="-78"/>
          </a:endParaRPr>
        </a:p>
      </dsp:txBody>
      <dsp:txXfrm>
        <a:off x="4549150" y="773883"/>
        <a:ext cx="1048503" cy="699002"/>
      </dsp:txXfrm>
    </dsp:sp>
    <dsp:sp modelId="{9354F590-0348-49E4-8009-88901E52DEDB}">
      <dsp:nvSpPr>
        <dsp:cNvPr id="0" name=""/>
        <dsp:cNvSpPr/>
      </dsp:nvSpPr>
      <dsp:spPr>
        <a:xfrm>
          <a:off x="5597653" y="773883"/>
          <a:ext cx="1747505" cy="699002"/>
        </a:xfrm>
        <a:prstGeom prst="chevr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بدنه اصلی برج </a:t>
          </a:r>
          <a:endParaRPr lang="en-US" sz="1700" kern="1200" dirty="0">
            <a:cs typeface="B Nazanin" panose="00000400000000000000" pitchFamily="2" charset="-78"/>
          </a:endParaRPr>
        </a:p>
      </dsp:txBody>
      <dsp:txXfrm>
        <a:off x="5947154" y="773883"/>
        <a:ext cx="1048503" cy="699002"/>
      </dsp:txXfrm>
    </dsp:sp>
    <dsp:sp modelId="{5069667A-1F12-435D-A6A5-DFF82C5DC3B7}">
      <dsp:nvSpPr>
        <dsp:cNvPr id="0" name=""/>
        <dsp:cNvSpPr/>
      </dsp:nvSpPr>
      <dsp:spPr>
        <a:xfrm>
          <a:off x="6995657" y="773883"/>
          <a:ext cx="1747505" cy="699002"/>
        </a:xfrm>
        <a:prstGeom prst="chevr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بدنه (شفت بتني):</a:t>
          </a:r>
          <a:endParaRPr lang="en-US" sz="1700" kern="1200" dirty="0">
            <a:cs typeface="B Nazanin" panose="00000400000000000000" pitchFamily="2" charset="-78"/>
          </a:endParaRPr>
        </a:p>
      </dsp:txBody>
      <dsp:txXfrm>
        <a:off x="7345158" y="773883"/>
        <a:ext cx="1048503" cy="699002"/>
      </dsp:txXfrm>
    </dsp:sp>
    <dsp:sp modelId="{B803F796-FB00-458B-9BB1-162028EAE977}">
      <dsp:nvSpPr>
        <dsp:cNvPr id="0" name=""/>
        <dsp:cNvSpPr/>
      </dsp:nvSpPr>
      <dsp:spPr>
        <a:xfrm>
          <a:off x="8393661" y="773883"/>
          <a:ext cx="1747505" cy="699002"/>
        </a:xfrm>
        <a:prstGeom prst="chevr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سازه راس </a:t>
          </a:r>
          <a:endParaRPr lang="en-US" sz="1700" kern="1200" dirty="0">
            <a:cs typeface="B Nazanin" panose="00000400000000000000" pitchFamily="2" charset="-78"/>
          </a:endParaRPr>
        </a:p>
      </dsp:txBody>
      <dsp:txXfrm>
        <a:off x="8743162" y="773883"/>
        <a:ext cx="1048503" cy="699002"/>
      </dsp:txXfrm>
    </dsp:sp>
    <dsp:sp modelId="{B5624E8A-2C44-4499-9368-34843DDBECD8}">
      <dsp:nvSpPr>
        <dsp:cNvPr id="0" name=""/>
        <dsp:cNvSpPr/>
      </dsp:nvSpPr>
      <dsp:spPr>
        <a:xfrm>
          <a:off x="9791665" y="773883"/>
          <a:ext cx="1747505" cy="699002"/>
        </a:xfrm>
        <a:prstGeom prst="chevr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دکل آنتن</a:t>
          </a:r>
          <a:endParaRPr lang="en-US" sz="1700" kern="1200" dirty="0">
            <a:cs typeface="B Nazanin" panose="00000400000000000000" pitchFamily="2" charset="-78"/>
          </a:endParaRPr>
        </a:p>
      </dsp:txBody>
      <dsp:txXfrm>
        <a:off x="10141166" y="773883"/>
        <a:ext cx="1048503" cy="699002"/>
      </dsp:txXfrm>
    </dsp:sp>
  </dsp:spTree>
</dsp:drawing>
</file>

<file path=ppt/diagrams/drawing3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A31313-D24A-481B-AF0D-0C53DD735D11}">
      <dsp:nvSpPr>
        <dsp:cNvPr id="0" name=""/>
        <dsp:cNvSpPr/>
      </dsp:nvSpPr>
      <dsp:spPr>
        <a:xfrm>
          <a:off x="5637" y="773883"/>
          <a:ext cx="1747505" cy="699002"/>
        </a:xfrm>
        <a:prstGeom prst="homePlate">
          <a:avLst/>
        </a:prstGeom>
        <a:solidFill>
          <a:schemeClr val="accent1"/>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0678"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solidFill>
                <a:schemeClr val="bg1"/>
              </a:solidFill>
              <a:cs typeface="B Nazanin" panose="00000400000000000000" pitchFamily="2" charset="-78"/>
            </a:rPr>
            <a:t>بررسی سطح اول پی و سازه انتقالی</a:t>
          </a:r>
          <a:endParaRPr lang="en-US" sz="1700" kern="1200" dirty="0">
            <a:solidFill>
              <a:schemeClr val="bg1"/>
            </a:solidFill>
            <a:cs typeface="B Nazanin" panose="00000400000000000000" pitchFamily="2" charset="-78"/>
          </a:endParaRPr>
        </a:p>
      </dsp:txBody>
      <dsp:txXfrm>
        <a:off x="5637" y="773883"/>
        <a:ext cx="1572755" cy="699002"/>
      </dsp:txXfrm>
    </dsp:sp>
    <dsp:sp modelId="{F4547A14-FBF9-4CEF-B92A-4DE1133D9AE4}">
      <dsp:nvSpPr>
        <dsp:cNvPr id="0" name=""/>
        <dsp:cNvSpPr/>
      </dsp:nvSpPr>
      <dsp:spPr>
        <a:xfrm>
          <a:off x="1403641" y="773883"/>
          <a:ext cx="1747505" cy="699002"/>
        </a:xfrm>
        <a:prstGeom prst="chevr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1- پي گسترده:</a:t>
          </a:r>
          <a:endParaRPr lang="en-US" sz="1700" kern="1200" dirty="0">
            <a:cs typeface="B Nazanin" panose="00000400000000000000" pitchFamily="2" charset="-78"/>
          </a:endParaRPr>
        </a:p>
      </dsp:txBody>
      <dsp:txXfrm>
        <a:off x="1753142" y="773883"/>
        <a:ext cx="1048503" cy="699002"/>
      </dsp:txXfrm>
    </dsp:sp>
    <dsp:sp modelId="{4B596688-6B75-46A8-B375-6DFC763CDBD7}">
      <dsp:nvSpPr>
        <dsp:cNvPr id="0" name=""/>
        <dsp:cNvSpPr/>
      </dsp:nvSpPr>
      <dsp:spPr>
        <a:xfrm>
          <a:off x="2801645" y="773883"/>
          <a:ext cx="1747505" cy="699002"/>
        </a:xfrm>
        <a:prstGeom prst="chevr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2- سازه انتقالي:</a:t>
          </a:r>
          <a:endParaRPr lang="en-US" sz="1700" kern="1200" dirty="0">
            <a:cs typeface="B Nazanin" panose="00000400000000000000" pitchFamily="2" charset="-78"/>
          </a:endParaRPr>
        </a:p>
      </dsp:txBody>
      <dsp:txXfrm>
        <a:off x="3151146" y="773883"/>
        <a:ext cx="1048503" cy="699002"/>
      </dsp:txXfrm>
    </dsp:sp>
    <dsp:sp modelId="{24E4344E-680F-4B24-9C53-7F5ECB1C3718}">
      <dsp:nvSpPr>
        <dsp:cNvPr id="0" name=""/>
        <dsp:cNvSpPr/>
      </dsp:nvSpPr>
      <dsp:spPr>
        <a:xfrm>
          <a:off x="4199649" y="773883"/>
          <a:ext cx="1747505" cy="699002"/>
        </a:xfrm>
        <a:prstGeom prst="chevr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پای برج</a:t>
          </a:r>
          <a:endParaRPr lang="en-US" sz="1700" kern="1200" dirty="0">
            <a:cs typeface="B Nazanin" panose="00000400000000000000" pitchFamily="2" charset="-78"/>
          </a:endParaRPr>
        </a:p>
      </dsp:txBody>
      <dsp:txXfrm>
        <a:off x="4549150" y="773883"/>
        <a:ext cx="1048503" cy="699002"/>
      </dsp:txXfrm>
    </dsp:sp>
    <dsp:sp modelId="{9354F590-0348-49E4-8009-88901E52DEDB}">
      <dsp:nvSpPr>
        <dsp:cNvPr id="0" name=""/>
        <dsp:cNvSpPr/>
      </dsp:nvSpPr>
      <dsp:spPr>
        <a:xfrm>
          <a:off x="5597653" y="773883"/>
          <a:ext cx="1747505" cy="699002"/>
        </a:xfrm>
        <a:prstGeom prst="chevron">
          <a:avLst/>
        </a:prstGeom>
        <a:solidFill>
          <a:srgbClr val="FF000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بدنه اصلی برج </a:t>
          </a:r>
          <a:endParaRPr lang="en-US" sz="1700" kern="1200" dirty="0">
            <a:cs typeface="B Nazanin" panose="00000400000000000000" pitchFamily="2" charset="-78"/>
          </a:endParaRPr>
        </a:p>
      </dsp:txBody>
      <dsp:txXfrm>
        <a:off x="5947154" y="773883"/>
        <a:ext cx="1048503" cy="699002"/>
      </dsp:txXfrm>
    </dsp:sp>
    <dsp:sp modelId="{5069667A-1F12-435D-A6A5-DFF82C5DC3B7}">
      <dsp:nvSpPr>
        <dsp:cNvPr id="0" name=""/>
        <dsp:cNvSpPr/>
      </dsp:nvSpPr>
      <dsp:spPr>
        <a:xfrm>
          <a:off x="6995657" y="773883"/>
          <a:ext cx="1747505" cy="699002"/>
        </a:xfrm>
        <a:prstGeom prst="chevr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بدنه (شفت بتني):</a:t>
          </a:r>
          <a:endParaRPr lang="en-US" sz="1700" kern="1200" dirty="0">
            <a:cs typeface="B Nazanin" panose="00000400000000000000" pitchFamily="2" charset="-78"/>
          </a:endParaRPr>
        </a:p>
      </dsp:txBody>
      <dsp:txXfrm>
        <a:off x="7345158" y="773883"/>
        <a:ext cx="1048503" cy="699002"/>
      </dsp:txXfrm>
    </dsp:sp>
    <dsp:sp modelId="{B803F796-FB00-458B-9BB1-162028EAE977}">
      <dsp:nvSpPr>
        <dsp:cNvPr id="0" name=""/>
        <dsp:cNvSpPr/>
      </dsp:nvSpPr>
      <dsp:spPr>
        <a:xfrm>
          <a:off x="8393661" y="773883"/>
          <a:ext cx="1747505" cy="699002"/>
        </a:xfrm>
        <a:prstGeom prst="chevr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سازه راس </a:t>
          </a:r>
          <a:endParaRPr lang="en-US" sz="1700" kern="1200" dirty="0">
            <a:cs typeface="B Nazanin" panose="00000400000000000000" pitchFamily="2" charset="-78"/>
          </a:endParaRPr>
        </a:p>
      </dsp:txBody>
      <dsp:txXfrm>
        <a:off x="8743162" y="773883"/>
        <a:ext cx="1048503" cy="699002"/>
      </dsp:txXfrm>
    </dsp:sp>
    <dsp:sp modelId="{B5624E8A-2C44-4499-9368-34843DDBECD8}">
      <dsp:nvSpPr>
        <dsp:cNvPr id="0" name=""/>
        <dsp:cNvSpPr/>
      </dsp:nvSpPr>
      <dsp:spPr>
        <a:xfrm>
          <a:off x="9791665" y="773883"/>
          <a:ext cx="1747505" cy="699002"/>
        </a:xfrm>
        <a:prstGeom prst="chevr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دکل آنتن</a:t>
          </a:r>
          <a:endParaRPr lang="en-US" sz="1700" kern="1200" dirty="0">
            <a:cs typeface="B Nazanin" panose="00000400000000000000" pitchFamily="2" charset="-78"/>
          </a:endParaRPr>
        </a:p>
      </dsp:txBody>
      <dsp:txXfrm>
        <a:off x="10141166" y="773883"/>
        <a:ext cx="1048503" cy="699002"/>
      </dsp:txXfrm>
    </dsp:sp>
  </dsp:spTree>
</dsp:drawing>
</file>

<file path=ppt/diagrams/drawing3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A31313-D24A-481B-AF0D-0C53DD735D11}">
      <dsp:nvSpPr>
        <dsp:cNvPr id="0" name=""/>
        <dsp:cNvSpPr/>
      </dsp:nvSpPr>
      <dsp:spPr>
        <a:xfrm>
          <a:off x="5637" y="773883"/>
          <a:ext cx="1747505" cy="699002"/>
        </a:xfrm>
        <a:prstGeom prst="homePlate">
          <a:avLst/>
        </a:prstGeom>
        <a:solidFill>
          <a:schemeClr val="accent1"/>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0678"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solidFill>
                <a:schemeClr val="bg1"/>
              </a:solidFill>
              <a:cs typeface="B Nazanin" panose="00000400000000000000" pitchFamily="2" charset="-78"/>
            </a:rPr>
            <a:t>بررسی سطح اول پی و سازه انتقالی</a:t>
          </a:r>
          <a:endParaRPr lang="en-US" sz="1700" kern="1200" dirty="0">
            <a:solidFill>
              <a:schemeClr val="bg1"/>
            </a:solidFill>
            <a:cs typeface="B Nazanin" panose="00000400000000000000" pitchFamily="2" charset="-78"/>
          </a:endParaRPr>
        </a:p>
      </dsp:txBody>
      <dsp:txXfrm>
        <a:off x="5637" y="773883"/>
        <a:ext cx="1572755" cy="699002"/>
      </dsp:txXfrm>
    </dsp:sp>
    <dsp:sp modelId="{F4547A14-FBF9-4CEF-B92A-4DE1133D9AE4}">
      <dsp:nvSpPr>
        <dsp:cNvPr id="0" name=""/>
        <dsp:cNvSpPr/>
      </dsp:nvSpPr>
      <dsp:spPr>
        <a:xfrm>
          <a:off x="1403641" y="773883"/>
          <a:ext cx="1747505" cy="699002"/>
        </a:xfrm>
        <a:prstGeom prst="chevr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1- پي گسترده:</a:t>
          </a:r>
          <a:endParaRPr lang="en-US" sz="1700" kern="1200" dirty="0">
            <a:cs typeface="B Nazanin" panose="00000400000000000000" pitchFamily="2" charset="-78"/>
          </a:endParaRPr>
        </a:p>
      </dsp:txBody>
      <dsp:txXfrm>
        <a:off x="1753142" y="773883"/>
        <a:ext cx="1048503" cy="699002"/>
      </dsp:txXfrm>
    </dsp:sp>
    <dsp:sp modelId="{4B596688-6B75-46A8-B375-6DFC763CDBD7}">
      <dsp:nvSpPr>
        <dsp:cNvPr id="0" name=""/>
        <dsp:cNvSpPr/>
      </dsp:nvSpPr>
      <dsp:spPr>
        <a:xfrm>
          <a:off x="2801645" y="773883"/>
          <a:ext cx="1747505" cy="699002"/>
        </a:xfrm>
        <a:prstGeom prst="chevron">
          <a:avLst/>
        </a:prstGeom>
        <a:solidFill>
          <a:schemeClr val="accent1"/>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2- سازه انتقالي:</a:t>
          </a:r>
          <a:endParaRPr lang="en-US" sz="1700" kern="1200" dirty="0">
            <a:cs typeface="B Nazanin" panose="00000400000000000000" pitchFamily="2" charset="-78"/>
          </a:endParaRPr>
        </a:p>
      </dsp:txBody>
      <dsp:txXfrm>
        <a:off x="3151146" y="773883"/>
        <a:ext cx="1048503" cy="699002"/>
      </dsp:txXfrm>
    </dsp:sp>
    <dsp:sp modelId="{24E4344E-680F-4B24-9C53-7F5ECB1C3718}">
      <dsp:nvSpPr>
        <dsp:cNvPr id="0" name=""/>
        <dsp:cNvSpPr/>
      </dsp:nvSpPr>
      <dsp:spPr>
        <a:xfrm>
          <a:off x="4199649" y="773883"/>
          <a:ext cx="1747505" cy="699002"/>
        </a:xfrm>
        <a:prstGeom prst="chevr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پای برج</a:t>
          </a:r>
          <a:endParaRPr lang="en-US" sz="1700" kern="1200" dirty="0">
            <a:cs typeface="B Nazanin" panose="00000400000000000000" pitchFamily="2" charset="-78"/>
          </a:endParaRPr>
        </a:p>
      </dsp:txBody>
      <dsp:txXfrm>
        <a:off x="4549150" y="773883"/>
        <a:ext cx="1048503" cy="699002"/>
      </dsp:txXfrm>
    </dsp:sp>
    <dsp:sp modelId="{9354F590-0348-49E4-8009-88901E52DEDB}">
      <dsp:nvSpPr>
        <dsp:cNvPr id="0" name=""/>
        <dsp:cNvSpPr/>
      </dsp:nvSpPr>
      <dsp:spPr>
        <a:xfrm>
          <a:off x="5597653" y="773883"/>
          <a:ext cx="1747505" cy="699002"/>
        </a:xfrm>
        <a:prstGeom prst="chevr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بدنه اصلی برج </a:t>
          </a:r>
          <a:endParaRPr lang="en-US" sz="1700" kern="1200" dirty="0">
            <a:cs typeface="B Nazanin" panose="00000400000000000000" pitchFamily="2" charset="-78"/>
          </a:endParaRPr>
        </a:p>
      </dsp:txBody>
      <dsp:txXfrm>
        <a:off x="5947154" y="773883"/>
        <a:ext cx="1048503" cy="699002"/>
      </dsp:txXfrm>
    </dsp:sp>
    <dsp:sp modelId="{5069667A-1F12-435D-A6A5-DFF82C5DC3B7}">
      <dsp:nvSpPr>
        <dsp:cNvPr id="0" name=""/>
        <dsp:cNvSpPr/>
      </dsp:nvSpPr>
      <dsp:spPr>
        <a:xfrm>
          <a:off x="6995657" y="773883"/>
          <a:ext cx="1747505" cy="699002"/>
        </a:xfrm>
        <a:prstGeom prst="chevron">
          <a:avLst/>
        </a:prstGeom>
        <a:solidFill>
          <a:srgbClr val="FF000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بدنه (شفت بتني):</a:t>
          </a:r>
          <a:endParaRPr lang="en-US" sz="1700" kern="1200" dirty="0">
            <a:cs typeface="B Nazanin" panose="00000400000000000000" pitchFamily="2" charset="-78"/>
          </a:endParaRPr>
        </a:p>
      </dsp:txBody>
      <dsp:txXfrm>
        <a:off x="7345158" y="773883"/>
        <a:ext cx="1048503" cy="699002"/>
      </dsp:txXfrm>
    </dsp:sp>
    <dsp:sp modelId="{B803F796-FB00-458B-9BB1-162028EAE977}">
      <dsp:nvSpPr>
        <dsp:cNvPr id="0" name=""/>
        <dsp:cNvSpPr/>
      </dsp:nvSpPr>
      <dsp:spPr>
        <a:xfrm>
          <a:off x="8393661" y="773883"/>
          <a:ext cx="1747505" cy="699002"/>
        </a:xfrm>
        <a:prstGeom prst="chevr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سازه راس </a:t>
          </a:r>
          <a:endParaRPr lang="en-US" sz="1700" kern="1200" dirty="0">
            <a:cs typeface="B Nazanin" panose="00000400000000000000" pitchFamily="2" charset="-78"/>
          </a:endParaRPr>
        </a:p>
      </dsp:txBody>
      <dsp:txXfrm>
        <a:off x="8743162" y="773883"/>
        <a:ext cx="1048503" cy="699002"/>
      </dsp:txXfrm>
    </dsp:sp>
    <dsp:sp modelId="{B5624E8A-2C44-4499-9368-34843DDBECD8}">
      <dsp:nvSpPr>
        <dsp:cNvPr id="0" name=""/>
        <dsp:cNvSpPr/>
      </dsp:nvSpPr>
      <dsp:spPr>
        <a:xfrm>
          <a:off x="9791665" y="773883"/>
          <a:ext cx="1747505" cy="699002"/>
        </a:xfrm>
        <a:prstGeom prst="chevr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دکل آنتن</a:t>
          </a:r>
          <a:endParaRPr lang="en-US" sz="1700" kern="1200" dirty="0">
            <a:cs typeface="B Nazanin" panose="00000400000000000000" pitchFamily="2" charset="-78"/>
          </a:endParaRPr>
        </a:p>
      </dsp:txBody>
      <dsp:txXfrm>
        <a:off x="10141166" y="773883"/>
        <a:ext cx="1048503" cy="699002"/>
      </dsp:txXfrm>
    </dsp:sp>
  </dsp:spTree>
</dsp:drawing>
</file>

<file path=ppt/diagrams/drawing3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A31313-D24A-481B-AF0D-0C53DD735D11}">
      <dsp:nvSpPr>
        <dsp:cNvPr id="0" name=""/>
        <dsp:cNvSpPr/>
      </dsp:nvSpPr>
      <dsp:spPr>
        <a:xfrm>
          <a:off x="5637" y="773883"/>
          <a:ext cx="1747505" cy="699002"/>
        </a:xfrm>
        <a:prstGeom prst="homePlate">
          <a:avLst/>
        </a:prstGeom>
        <a:solidFill>
          <a:schemeClr val="accent1"/>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0678"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solidFill>
                <a:schemeClr val="bg1"/>
              </a:solidFill>
              <a:cs typeface="B Nazanin" panose="00000400000000000000" pitchFamily="2" charset="-78"/>
            </a:rPr>
            <a:t>بررسی سطح اول پی و سازه انتقالی</a:t>
          </a:r>
          <a:endParaRPr lang="en-US" sz="1700" kern="1200" dirty="0">
            <a:solidFill>
              <a:schemeClr val="bg1"/>
            </a:solidFill>
            <a:cs typeface="B Nazanin" panose="00000400000000000000" pitchFamily="2" charset="-78"/>
          </a:endParaRPr>
        </a:p>
      </dsp:txBody>
      <dsp:txXfrm>
        <a:off x="5637" y="773883"/>
        <a:ext cx="1572755" cy="699002"/>
      </dsp:txXfrm>
    </dsp:sp>
    <dsp:sp modelId="{F4547A14-FBF9-4CEF-B92A-4DE1133D9AE4}">
      <dsp:nvSpPr>
        <dsp:cNvPr id="0" name=""/>
        <dsp:cNvSpPr/>
      </dsp:nvSpPr>
      <dsp:spPr>
        <a:xfrm>
          <a:off x="1403641" y="773883"/>
          <a:ext cx="1747505" cy="699002"/>
        </a:xfrm>
        <a:prstGeom prst="chevr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1- پي گسترده:</a:t>
          </a:r>
          <a:endParaRPr lang="en-US" sz="1700" kern="1200" dirty="0">
            <a:cs typeface="B Nazanin" panose="00000400000000000000" pitchFamily="2" charset="-78"/>
          </a:endParaRPr>
        </a:p>
      </dsp:txBody>
      <dsp:txXfrm>
        <a:off x="1753142" y="773883"/>
        <a:ext cx="1048503" cy="699002"/>
      </dsp:txXfrm>
    </dsp:sp>
    <dsp:sp modelId="{4B596688-6B75-46A8-B375-6DFC763CDBD7}">
      <dsp:nvSpPr>
        <dsp:cNvPr id="0" name=""/>
        <dsp:cNvSpPr/>
      </dsp:nvSpPr>
      <dsp:spPr>
        <a:xfrm>
          <a:off x="2801645" y="773883"/>
          <a:ext cx="1747505" cy="699002"/>
        </a:xfrm>
        <a:prstGeom prst="chevron">
          <a:avLst/>
        </a:prstGeom>
        <a:solidFill>
          <a:schemeClr val="accent1"/>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2- سازه انتقالي:</a:t>
          </a:r>
          <a:endParaRPr lang="en-US" sz="1700" kern="1200" dirty="0">
            <a:cs typeface="B Nazanin" panose="00000400000000000000" pitchFamily="2" charset="-78"/>
          </a:endParaRPr>
        </a:p>
      </dsp:txBody>
      <dsp:txXfrm>
        <a:off x="3151146" y="773883"/>
        <a:ext cx="1048503" cy="699002"/>
      </dsp:txXfrm>
    </dsp:sp>
    <dsp:sp modelId="{24E4344E-680F-4B24-9C53-7F5ECB1C3718}">
      <dsp:nvSpPr>
        <dsp:cNvPr id="0" name=""/>
        <dsp:cNvSpPr/>
      </dsp:nvSpPr>
      <dsp:spPr>
        <a:xfrm>
          <a:off x="4199649" y="773883"/>
          <a:ext cx="1747505" cy="699002"/>
        </a:xfrm>
        <a:prstGeom prst="chevr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پای برج</a:t>
          </a:r>
          <a:endParaRPr lang="en-US" sz="1700" kern="1200" dirty="0">
            <a:cs typeface="B Nazanin" panose="00000400000000000000" pitchFamily="2" charset="-78"/>
          </a:endParaRPr>
        </a:p>
      </dsp:txBody>
      <dsp:txXfrm>
        <a:off x="4549150" y="773883"/>
        <a:ext cx="1048503" cy="699002"/>
      </dsp:txXfrm>
    </dsp:sp>
    <dsp:sp modelId="{9354F590-0348-49E4-8009-88901E52DEDB}">
      <dsp:nvSpPr>
        <dsp:cNvPr id="0" name=""/>
        <dsp:cNvSpPr/>
      </dsp:nvSpPr>
      <dsp:spPr>
        <a:xfrm>
          <a:off x="5597653" y="773883"/>
          <a:ext cx="1747505" cy="699002"/>
        </a:xfrm>
        <a:prstGeom prst="chevr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بدنه اصلی برج </a:t>
          </a:r>
          <a:endParaRPr lang="en-US" sz="1700" kern="1200" dirty="0">
            <a:cs typeface="B Nazanin" panose="00000400000000000000" pitchFamily="2" charset="-78"/>
          </a:endParaRPr>
        </a:p>
      </dsp:txBody>
      <dsp:txXfrm>
        <a:off x="5947154" y="773883"/>
        <a:ext cx="1048503" cy="699002"/>
      </dsp:txXfrm>
    </dsp:sp>
    <dsp:sp modelId="{5069667A-1F12-435D-A6A5-DFF82C5DC3B7}">
      <dsp:nvSpPr>
        <dsp:cNvPr id="0" name=""/>
        <dsp:cNvSpPr/>
      </dsp:nvSpPr>
      <dsp:spPr>
        <a:xfrm>
          <a:off x="6995657" y="773883"/>
          <a:ext cx="1747505" cy="699002"/>
        </a:xfrm>
        <a:prstGeom prst="chevron">
          <a:avLst/>
        </a:prstGeom>
        <a:solidFill>
          <a:schemeClr val="accent1"/>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بدنه (شفت بتني):</a:t>
          </a:r>
          <a:endParaRPr lang="en-US" sz="1700" kern="1200" dirty="0">
            <a:cs typeface="B Nazanin" panose="00000400000000000000" pitchFamily="2" charset="-78"/>
          </a:endParaRPr>
        </a:p>
      </dsp:txBody>
      <dsp:txXfrm>
        <a:off x="7345158" y="773883"/>
        <a:ext cx="1048503" cy="699002"/>
      </dsp:txXfrm>
    </dsp:sp>
    <dsp:sp modelId="{B803F796-FB00-458B-9BB1-162028EAE977}">
      <dsp:nvSpPr>
        <dsp:cNvPr id="0" name=""/>
        <dsp:cNvSpPr/>
      </dsp:nvSpPr>
      <dsp:spPr>
        <a:xfrm>
          <a:off x="8393661" y="773883"/>
          <a:ext cx="1747505" cy="699002"/>
        </a:xfrm>
        <a:prstGeom prst="chevron">
          <a:avLst/>
        </a:prstGeom>
        <a:solidFill>
          <a:srgbClr val="FF000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سازه راس </a:t>
          </a:r>
          <a:endParaRPr lang="en-US" sz="1700" kern="1200" dirty="0">
            <a:cs typeface="B Nazanin" panose="00000400000000000000" pitchFamily="2" charset="-78"/>
          </a:endParaRPr>
        </a:p>
      </dsp:txBody>
      <dsp:txXfrm>
        <a:off x="8743162" y="773883"/>
        <a:ext cx="1048503" cy="699002"/>
      </dsp:txXfrm>
    </dsp:sp>
    <dsp:sp modelId="{B5624E8A-2C44-4499-9368-34843DDBECD8}">
      <dsp:nvSpPr>
        <dsp:cNvPr id="0" name=""/>
        <dsp:cNvSpPr/>
      </dsp:nvSpPr>
      <dsp:spPr>
        <a:xfrm>
          <a:off x="9791665" y="773883"/>
          <a:ext cx="1747505" cy="699002"/>
        </a:xfrm>
        <a:prstGeom prst="chevr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دکل آنتن</a:t>
          </a:r>
          <a:endParaRPr lang="en-US" sz="1700" kern="1200" dirty="0">
            <a:cs typeface="B Nazanin" panose="00000400000000000000" pitchFamily="2" charset="-78"/>
          </a:endParaRPr>
        </a:p>
      </dsp:txBody>
      <dsp:txXfrm>
        <a:off x="10141166" y="773883"/>
        <a:ext cx="1048503" cy="69900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7E44AD-2A09-4F05-8D56-3AA0A7458E23}">
      <dsp:nvSpPr>
        <dsp:cNvPr id="0" name=""/>
        <dsp:cNvSpPr/>
      </dsp:nvSpPr>
      <dsp:spPr>
        <a:xfrm>
          <a:off x="5800678" y="0"/>
          <a:ext cx="4141954" cy="634830"/>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rtl="1">
            <a:lnSpc>
              <a:spcPct val="90000"/>
            </a:lnSpc>
            <a:spcBef>
              <a:spcPct val="0"/>
            </a:spcBef>
            <a:spcAft>
              <a:spcPct val="35000"/>
            </a:spcAft>
          </a:pPr>
          <a:r>
            <a:rPr lang="fa-IR" sz="1700" b="0" i="0" kern="1200" dirty="0" smtClean="0"/>
            <a:t>وظیفه ی اصلی ساختمان بلند:</a:t>
          </a:r>
          <a:endParaRPr lang="en-US" sz="1700" kern="1200" dirty="0"/>
        </a:p>
      </dsp:txBody>
      <dsp:txXfrm>
        <a:off x="5819272" y="18594"/>
        <a:ext cx="4104766" cy="597642"/>
      </dsp:txXfrm>
    </dsp:sp>
    <dsp:sp modelId="{774E1561-CCA9-4478-819F-376E2A123DAB}">
      <dsp:nvSpPr>
        <dsp:cNvPr id="0" name=""/>
        <dsp:cNvSpPr/>
      </dsp:nvSpPr>
      <dsp:spPr>
        <a:xfrm rot="10800000">
          <a:off x="4508388" y="0"/>
          <a:ext cx="878094" cy="63483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rot="10800000">
        <a:off x="4698837" y="126966"/>
        <a:ext cx="687645" cy="380898"/>
      </dsp:txXfrm>
    </dsp:sp>
    <dsp:sp modelId="{0E555547-2CB8-4152-9DAC-086BEEEB8B31}">
      <dsp:nvSpPr>
        <dsp:cNvPr id="0" name=""/>
        <dsp:cNvSpPr/>
      </dsp:nvSpPr>
      <dsp:spPr>
        <a:xfrm>
          <a:off x="1942" y="0"/>
          <a:ext cx="4141954" cy="634830"/>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rtl="1">
            <a:lnSpc>
              <a:spcPct val="90000"/>
            </a:lnSpc>
            <a:spcBef>
              <a:spcPct val="0"/>
            </a:spcBef>
            <a:spcAft>
              <a:spcPct val="35000"/>
            </a:spcAft>
          </a:pPr>
          <a:r>
            <a:rPr lang="fa-IR" sz="1700" b="0" i="0" kern="1200" smtClean="0"/>
            <a:t>جذب بارهای جانبی و انتقال گشتاور حاصل از آنها به پی.</a:t>
          </a:r>
          <a:endParaRPr lang="en-US" sz="1700" kern="1200"/>
        </a:p>
      </dsp:txBody>
      <dsp:txXfrm>
        <a:off x="20536" y="18594"/>
        <a:ext cx="4104766" cy="597642"/>
      </dsp:txXfrm>
    </dsp:sp>
  </dsp:spTree>
</dsp:drawing>
</file>

<file path=ppt/diagrams/drawing4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A31313-D24A-481B-AF0D-0C53DD735D11}">
      <dsp:nvSpPr>
        <dsp:cNvPr id="0" name=""/>
        <dsp:cNvSpPr/>
      </dsp:nvSpPr>
      <dsp:spPr>
        <a:xfrm>
          <a:off x="5637" y="773883"/>
          <a:ext cx="1747505" cy="699002"/>
        </a:xfrm>
        <a:prstGeom prst="homePlate">
          <a:avLst/>
        </a:prstGeom>
        <a:solidFill>
          <a:schemeClr val="accent1"/>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0678"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solidFill>
                <a:schemeClr val="bg1"/>
              </a:solidFill>
              <a:cs typeface="B Nazanin" panose="00000400000000000000" pitchFamily="2" charset="-78"/>
            </a:rPr>
            <a:t>بررسی سطح اول پی و سازه انتقالی</a:t>
          </a:r>
          <a:endParaRPr lang="en-US" sz="1700" kern="1200" dirty="0">
            <a:solidFill>
              <a:schemeClr val="bg1"/>
            </a:solidFill>
            <a:cs typeface="B Nazanin" panose="00000400000000000000" pitchFamily="2" charset="-78"/>
          </a:endParaRPr>
        </a:p>
      </dsp:txBody>
      <dsp:txXfrm>
        <a:off x="5637" y="773883"/>
        <a:ext cx="1572755" cy="699002"/>
      </dsp:txXfrm>
    </dsp:sp>
    <dsp:sp modelId="{F4547A14-FBF9-4CEF-B92A-4DE1133D9AE4}">
      <dsp:nvSpPr>
        <dsp:cNvPr id="0" name=""/>
        <dsp:cNvSpPr/>
      </dsp:nvSpPr>
      <dsp:spPr>
        <a:xfrm>
          <a:off x="1403641" y="773883"/>
          <a:ext cx="1747505" cy="699002"/>
        </a:xfrm>
        <a:prstGeom prst="chevr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1- پي گسترده:</a:t>
          </a:r>
          <a:endParaRPr lang="en-US" sz="1700" kern="1200" dirty="0">
            <a:cs typeface="B Nazanin" panose="00000400000000000000" pitchFamily="2" charset="-78"/>
          </a:endParaRPr>
        </a:p>
      </dsp:txBody>
      <dsp:txXfrm>
        <a:off x="1753142" y="773883"/>
        <a:ext cx="1048503" cy="699002"/>
      </dsp:txXfrm>
    </dsp:sp>
    <dsp:sp modelId="{4B596688-6B75-46A8-B375-6DFC763CDBD7}">
      <dsp:nvSpPr>
        <dsp:cNvPr id="0" name=""/>
        <dsp:cNvSpPr/>
      </dsp:nvSpPr>
      <dsp:spPr>
        <a:xfrm>
          <a:off x="2801645" y="773883"/>
          <a:ext cx="1747505" cy="699002"/>
        </a:xfrm>
        <a:prstGeom prst="chevron">
          <a:avLst/>
        </a:prstGeom>
        <a:solidFill>
          <a:schemeClr val="accent1"/>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2- سازه انتقالي:</a:t>
          </a:r>
          <a:endParaRPr lang="en-US" sz="1700" kern="1200" dirty="0">
            <a:cs typeface="B Nazanin" panose="00000400000000000000" pitchFamily="2" charset="-78"/>
          </a:endParaRPr>
        </a:p>
      </dsp:txBody>
      <dsp:txXfrm>
        <a:off x="3151146" y="773883"/>
        <a:ext cx="1048503" cy="699002"/>
      </dsp:txXfrm>
    </dsp:sp>
    <dsp:sp modelId="{24E4344E-680F-4B24-9C53-7F5ECB1C3718}">
      <dsp:nvSpPr>
        <dsp:cNvPr id="0" name=""/>
        <dsp:cNvSpPr/>
      </dsp:nvSpPr>
      <dsp:spPr>
        <a:xfrm>
          <a:off x="4199649" y="773883"/>
          <a:ext cx="1747505" cy="699002"/>
        </a:xfrm>
        <a:prstGeom prst="chevr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پای برج</a:t>
          </a:r>
          <a:endParaRPr lang="en-US" sz="1700" kern="1200" dirty="0">
            <a:cs typeface="B Nazanin" panose="00000400000000000000" pitchFamily="2" charset="-78"/>
          </a:endParaRPr>
        </a:p>
      </dsp:txBody>
      <dsp:txXfrm>
        <a:off x="4549150" y="773883"/>
        <a:ext cx="1048503" cy="699002"/>
      </dsp:txXfrm>
    </dsp:sp>
    <dsp:sp modelId="{9354F590-0348-49E4-8009-88901E52DEDB}">
      <dsp:nvSpPr>
        <dsp:cNvPr id="0" name=""/>
        <dsp:cNvSpPr/>
      </dsp:nvSpPr>
      <dsp:spPr>
        <a:xfrm>
          <a:off x="5597653" y="773883"/>
          <a:ext cx="1747505" cy="699002"/>
        </a:xfrm>
        <a:prstGeom prst="chevr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بدنه اصلی برج </a:t>
          </a:r>
          <a:endParaRPr lang="en-US" sz="1700" kern="1200" dirty="0">
            <a:cs typeface="B Nazanin" panose="00000400000000000000" pitchFamily="2" charset="-78"/>
          </a:endParaRPr>
        </a:p>
      </dsp:txBody>
      <dsp:txXfrm>
        <a:off x="5947154" y="773883"/>
        <a:ext cx="1048503" cy="699002"/>
      </dsp:txXfrm>
    </dsp:sp>
    <dsp:sp modelId="{5069667A-1F12-435D-A6A5-DFF82C5DC3B7}">
      <dsp:nvSpPr>
        <dsp:cNvPr id="0" name=""/>
        <dsp:cNvSpPr/>
      </dsp:nvSpPr>
      <dsp:spPr>
        <a:xfrm>
          <a:off x="6995657" y="773883"/>
          <a:ext cx="1747505" cy="699002"/>
        </a:xfrm>
        <a:prstGeom prst="chevron">
          <a:avLst/>
        </a:prstGeom>
        <a:solidFill>
          <a:schemeClr val="accent1"/>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بدنه (شفت بتني):</a:t>
          </a:r>
          <a:endParaRPr lang="en-US" sz="1700" kern="1200" dirty="0">
            <a:cs typeface="B Nazanin" panose="00000400000000000000" pitchFamily="2" charset="-78"/>
          </a:endParaRPr>
        </a:p>
      </dsp:txBody>
      <dsp:txXfrm>
        <a:off x="7345158" y="773883"/>
        <a:ext cx="1048503" cy="699002"/>
      </dsp:txXfrm>
    </dsp:sp>
    <dsp:sp modelId="{B803F796-FB00-458B-9BB1-162028EAE977}">
      <dsp:nvSpPr>
        <dsp:cNvPr id="0" name=""/>
        <dsp:cNvSpPr/>
      </dsp:nvSpPr>
      <dsp:spPr>
        <a:xfrm>
          <a:off x="8393661" y="773883"/>
          <a:ext cx="1747505" cy="699002"/>
        </a:xfrm>
        <a:prstGeom prst="chevron">
          <a:avLst/>
        </a:prstGeom>
        <a:solidFill>
          <a:srgbClr val="FF000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سازه راس </a:t>
          </a:r>
          <a:endParaRPr lang="en-US" sz="1700" kern="1200" dirty="0">
            <a:cs typeface="B Nazanin" panose="00000400000000000000" pitchFamily="2" charset="-78"/>
          </a:endParaRPr>
        </a:p>
      </dsp:txBody>
      <dsp:txXfrm>
        <a:off x="8743162" y="773883"/>
        <a:ext cx="1048503" cy="699002"/>
      </dsp:txXfrm>
    </dsp:sp>
    <dsp:sp modelId="{B5624E8A-2C44-4499-9368-34843DDBECD8}">
      <dsp:nvSpPr>
        <dsp:cNvPr id="0" name=""/>
        <dsp:cNvSpPr/>
      </dsp:nvSpPr>
      <dsp:spPr>
        <a:xfrm>
          <a:off x="9791665" y="773883"/>
          <a:ext cx="1747505" cy="699002"/>
        </a:xfrm>
        <a:prstGeom prst="chevr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دکل آنتن</a:t>
          </a:r>
          <a:endParaRPr lang="en-US" sz="1700" kern="1200" dirty="0">
            <a:cs typeface="B Nazanin" panose="00000400000000000000" pitchFamily="2" charset="-78"/>
          </a:endParaRPr>
        </a:p>
      </dsp:txBody>
      <dsp:txXfrm>
        <a:off x="10141166" y="773883"/>
        <a:ext cx="1048503" cy="699002"/>
      </dsp:txXfrm>
    </dsp:sp>
  </dsp:spTree>
</dsp:drawing>
</file>

<file path=ppt/diagrams/drawing4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A31313-D24A-481B-AF0D-0C53DD735D11}">
      <dsp:nvSpPr>
        <dsp:cNvPr id="0" name=""/>
        <dsp:cNvSpPr/>
      </dsp:nvSpPr>
      <dsp:spPr>
        <a:xfrm>
          <a:off x="5637" y="773883"/>
          <a:ext cx="1747505" cy="699002"/>
        </a:xfrm>
        <a:prstGeom prst="homePlate">
          <a:avLst/>
        </a:prstGeom>
        <a:solidFill>
          <a:schemeClr val="accent1"/>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0678"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solidFill>
                <a:schemeClr val="bg1"/>
              </a:solidFill>
              <a:cs typeface="B Nazanin" panose="00000400000000000000" pitchFamily="2" charset="-78"/>
            </a:rPr>
            <a:t>بررسی سطح اول پی و سازه انتقالی</a:t>
          </a:r>
          <a:endParaRPr lang="en-US" sz="1700" kern="1200" dirty="0">
            <a:solidFill>
              <a:schemeClr val="bg1"/>
            </a:solidFill>
            <a:cs typeface="B Nazanin" panose="00000400000000000000" pitchFamily="2" charset="-78"/>
          </a:endParaRPr>
        </a:p>
      </dsp:txBody>
      <dsp:txXfrm>
        <a:off x="5637" y="773883"/>
        <a:ext cx="1572755" cy="699002"/>
      </dsp:txXfrm>
    </dsp:sp>
    <dsp:sp modelId="{F4547A14-FBF9-4CEF-B92A-4DE1133D9AE4}">
      <dsp:nvSpPr>
        <dsp:cNvPr id="0" name=""/>
        <dsp:cNvSpPr/>
      </dsp:nvSpPr>
      <dsp:spPr>
        <a:xfrm>
          <a:off x="1403641" y="773883"/>
          <a:ext cx="1747505" cy="699002"/>
        </a:xfrm>
        <a:prstGeom prst="chevr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1- پي گسترده:</a:t>
          </a:r>
          <a:endParaRPr lang="en-US" sz="1700" kern="1200" dirty="0">
            <a:cs typeface="B Nazanin" panose="00000400000000000000" pitchFamily="2" charset="-78"/>
          </a:endParaRPr>
        </a:p>
      </dsp:txBody>
      <dsp:txXfrm>
        <a:off x="1753142" y="773883"/>
        <a:ext cx="1048503" cy="699002"/>
      </dsp:txXfrm>
    </dsp:sp>
    <dsp:sp modelId="{4B596688-6B75-46A8-B375-6DFC763CDBD7}">
      <dsp:nvSpPr>
        <dsp:cNvPr id="0" name=""/>
        <dsp:cNvSpPr/>
      </dsp:nvSpPr>
      <dsp:spPr>
        <a:xfrm>
          <a:off x="2801645" y="773883"/>
          <a:ext cx="1747505" cy="699002"/>
        </a:xfrm>
        <a:prstGeom prst="chevron">
          <a:avLst/>
        </a:prstGeom>
        <a:solidFill>
          <a:schemeClr val="accent1"/>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2- سازه انتقالي:</a:t>
          </a:r>
          <a:endParaRPr lang="en-US" sz="1700" kern="1200" dirty="0">
            <a:cs typeface="B Nazanin" panose="00000400000000000000" pitchFamily="2" charset="-78"/>
          </a:endParaRPr>
        </a:p>
      </dsp:txBody>
      <dsp:txXfrm>
        <a:off x="3151146" y="773883"/>
        <a:ext cx="1048503" cy="699002"/>
      </dsp:txXfrm>
    </dsp:sp>
    <dsp:sp modelId="{24E4344E-680F-4B24-9C53-7F5ECB1C3718}">
      <dsp:nvSpPr>
        <dsp:cNvPr id="0" name=""/>
        <dsp:cNvSpPr/>
      </dsp:nvSpPr>
      <dsp:spPr>
        <a:xfrm>
          <a:off x="4199649" y="773883"/>
          <a:ext cx="1747505" cy="699002"/>
        </a:xfrm>
        <a:prstGeom prst="chevr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پای برج</a:t>
          </a:r>
          <a:endParaRPr lang="en-US" sz="1700" kern="1200" dirty="0">
            <a:cs typeface="B Nazanin" panose="00000400000000000000" pitchFamily="2" charset="-78"/>
          </a:endParaRPr>
        </a:p>
      </dsp:txBody>
      <dsp:txXfrm>
        <a:off x="4549150" y="773883"/>
        <a:ext cx="1048503" cy="699002"/>
      </dsp:txXfrm>
    </dsp:sp>
    <dsp:sp modelId="{9354F590-0348-49E4-8009-88901E52DEDB}">
      <dsp:nvSpPr>
        <dsp:cNvPr id="0" name=""/>
        <dsp:cNvSpPr/>
      </dsp:nvSpPr>
      <dsp:spPr>
        <a:xfrm>
          <a:off x="5597653" y="773883"/>
          <a:ext cx="1747505" cy="699002"/>
        </a:xfrm>
        <a:prstGeom prst="chevr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بدنه اصلی برج </a:t>
          </a:r>
          <a:endParaRPr lang="en-US" sz="1700" kern="1200" dirty="0">
            <a:cs typeface="B Nazanin" panose="00000400000000000000" pitchFamily="2" charset="-78"/>
          </a:endParaRPr>
        </a:p>
      </dsp:txBody>
      <dsp:txXfrm>
        <a:off x="5947154" y="773883"/>
        <a:ext cx="1048503" cy="699002"/>
      </dsp:txXfrm>
    </dsp:sp>
    <dsp:sp modelId="{5069667A-1F12-435D-A6A5-DFF82C5DC3B7}">
      <dsp:nvSpPr>
        <dsp:cNvPr id="0" name=""/>
        <dsp:cNvSpPr/>
      </dsp:nvSpPr>
      <dsp:spPr>
        <a:xfrm>
          <a:off x="6995657" y="773883"/>
          <a:ext cx="1747505" cy="699002"/>
        </a:xfrm>
        <a:prstGeom prst="chevron">
          <a:avLst/>
        </a:prstGeom>
        <a:solidFill>
          <a:schemeClr val="accent1"/>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بدنه (شفت بتني):</a:t>
          </a:r>
          <a:endParaRPr lang="en-US" sz="1700" kern="1200" dirty="0">
            <a:cs typeface="B Nazanin" panose="00000400000000000000" pitchFamily="2" charset="-78"/>
          </a:endParaRPr>
        </a:p>
      </dsp:txBody>
      <dsp:txXfrm>
        <a:off x="7345158" y="773883"/>
        <a:ext cx="1048503" cy="699002"/>
      </dsp:txXfrm>
    </dsp:sp>
    <dsp:sp modelId="{B803F796-FB00-458B-9BB1-162028EAE977}">
      <dsp:nvSpPr>
        <dsp:cNvPr id="0" name=""/>
        <dsp:cNvSpPr/>
      </dsp:nvSpPr>
      <dsp:spPr>
        <a:xfrm>
          <a:off x="8393661" y="773883"/>
          <a:ext cx="1747505" cy="699002"/>
        </a:xfrm>
        <a:prstGeom prst="chevron">
          <a:avLst/>
        </a:prstGeom>
        <a:solidFill>
          <a:srgbClr val="FF000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سازه راس </a:t>
          </a:r>
          <a:endParaRPr lang="en-US" sz="1700" kern="1200" dirty="0">
            <a:cs typeface="B Nazanin" panose="00000400000000000000" pitchFamily="2" charset="-78"/>
          </a:endParaRPr>
        </a:p>
      </dsp:txBody>
      <dsp:txXfrm>
        <a:off x="8743162" y="773883"/>
        <a:ext cx="1048503" cy="699002"/>
      </dsp:txXfrm>
    </dsp:sp>
    <dsp:sp modelId="{B5624E8A-2C44-4499-9368-34843DDBECD8}">
      <dsp:nvSpPr>
        <dsp:cNvPr id="0" name=""/>
        <dsp:cNvSpPr/>
      </dsp:nvSpPr>
      <dsp:spPr>
        <a:xfrm>
          <a:off x="9791665" y="773883"/>
          <a:ext cx="1747505" cy="699002"/>
        </a:xfrm>
        <a:prstGeom prst="chevr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دکل آنتن</a:t>
          </a:r>
          <a:endParaRPr lang="en-US" sz="1700" kern="1200" dirty="0">
            <a:cs typeface="B Nazanin" panose="00000400000000000000" pitchFamily="2" charset="-78"/>
          </a:endParaRPr>
        </a:p>
      </dsp:txBody>
      <dsp:txXfrm>
        <a:off x="10141166" y="773883"/>
        <a:ext cx="1048503" cy="699002"/>
      </dsp:txXfrm>
    </dsp:sp>
  </dsp:spTree>
</dsp:drawing>
</file>

<file path=ppt/diagrams/drawing4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A31313-D24A-481B-AF0D-0C53DD735D11}">
      <dsp:nvSpPr>
        <dsp:cNvPr id="0" name=""/>
        <dsp:cNvSpPr/>
      </dsp:nvSpPr>
      <dsp:spPr>
        <a:xfrm>
          <a:off x="5637" y="773883"/>
          <a:ext cx="1747505" cy="699002"/>
        </a:xfrm>
        <a:prstGeom prst="homePlate">
          <a:avLst/>
        </a:prstGeom>
        <a:solidFill>
          <a:schemeClr val="accent1"/>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0678"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solidFill>
                <a:schemeClr val="bg1"/>
              </a:solidFill>
              <a:cs typeface="B Nazanin" panose="00000400000000000000" pitchFamily="2" charset="-78"/>
            </a:rPr>
            <a:t>بررسی سطح اول پی و سازه انتقالی</a:t>
          </a:r>
          <a:endParaRPr lang="en-US" sz="1700" kern="1200" dirty="0">
            <a:solidFill>
              <a:schemeClr val="bg1"/>
            </a:solidFill>
            <a:cs typeface="B Nazanin" panose="00000400000000000000" pitchFamily="2" charset="-78"/>
          </a:endParaRPr>
        </a:p>
      </dsp:txBody>
      <dsp:txXfrm>
        <a:off x="5637" y="773883"/>
        <a:ext cx="1572755" cy="699002"/>
      </dsp:txXfrm>
    </dsp:sp>
    <dsp:sp modelId="{F4547A14-FBF9-4CEF-B92A-4DE1133D9AE4}">
      <dsp:nvSpPr>
        <dsp:cNvPr id="0" name=""/>
        <dsp:cNvSpPr/>
      </dsp:nvSpPr>
      <dsp:spPr>
        <a:xfrm>
          <a:off x="1403641" y="773883"/>
          <a:ext cx="1747505" cy="699002"/>
        </a:xfrm>
        <a:prstGeom prst="chevr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1- پي گسترده:</a:t>
          </a:r>
          <a:endParaRPr lang="en-US" sz="1700" kern="1200" dirty="0">
            <a:cs typeface="B Nazanin" panose="00000400000000000000" pitchFamily="2" charset="-78"/>
          </a:endParaRPr>
        </a:p>
      </dsp:txBody>
      <dsp:txXfrm>
        <a:off x="1753142" y="773883"/>
        <a:ext cx="1048503" cy="699002"/>
      </dsp:txXfrm>
    </dsp:sp>
    <dsp:sp modelId="{4B596688-6B75-46A8-B375-6DFC763CDBD7}">
      <dsp:nvSpPr>
        <dsp:cNvPr id="0" name=""/>
        <dsp:cNvSpPr/>
      </dsp:nvSpPr>
      <dsp:spPr>
        <a:xfrm>
          <a:off x="2801645" y="773883"/>
          <a:ext cx="1747505" cy="699002"/>
        </a:xfrm>
        <a:prstGeom prst="chevron">
          <a:avLst/>
        </a:prstGeom>
        <a:solidFill>
          <a:schemeClr val="accent1"/>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2- سازه انتقالي:</a:t>
          </a:r>
          <a:endParaRPr lang="en-US" sz="1700" kern="1200" dirty="0">
            <a:cs typeface="B Nazanin" panose="00000400000000000000" pitchFamily="2" charset="-78"/>
          </a:endParaRPr>
        </a:p>
      </dsp:txBody>
      <dsp:txXfrm>
        <a:off x="3151146" y="773883"/>
        <a:ext cx="1048503" cy="699002"/>
      </dsp:txXfrm>
    </dsp:sp>
    <dsp:sp modelId="{24E4344E-680F-4B24-9C53-7F5ECB1C3718}">
      <dsp:nvSpPr>
        <dsp:cNvPr id="0" name=""/>
        <dsp:cNvSpPr/>
      </dsp:nvSpPr>
      <dsp:spPr>
        <a:xfrm>
          <a:off x="4199649" y="773883"/>
          <a:ext cx="1747505" cy="699002"/>
        </a:xfrm>
        <a:prstGeom prst="chevr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پای برج</a:t>
          </a:r>
          <a:endParaRPr lang="en-US" sz="1700" kern="1200" dirty="0">
            <a:cs typeface="B Nazanin" panose="00000400000000000000" pitchFamily="2" charset="-78"/>
          </a:endParaRPr>
        </a:p>
      </dsp:txBody>
      <dsp:txXfrm>
        <a:off x="4549150" y="773883"/>
        <a:ext cx="1048503" cy="699002"/>
      </dsp:txXfrm>
    </dsp:sp>
    <dsp:sp modelId="{9354F590-0348-49E4-8009-88901E52DEDB}">
      <dsp:nvSpPr>
        <dsp:cNvPr id="0" name=""/>
        <dsp:cNvSpPr/>
      </dsp:nvSpPr>
      <dsp:spPr>
        <a:xfrm>
          <a:off x="5597653" y="773883"/>
          <a:ext cx="1747505" cy="699002"/>
        </a:xfrm>
        <a:prstGeom prst="chevr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بدنه اصلی برج </a:t>
          </a:r>
          <a:endParaRPr lang="en-US" sz="1700" kern="1200" dirty="0">
            <a:cs typeface="B Nazanin" panose="00000400000000000000" pitchFamily="2" charset="-78"/>
          </a:endParaRPr>
        </a:p>
      </dsp:txBody>
      <dsp:txXfrm>
        <a:off x="5947154" y="773883"/>
        <a:ext cx="1048503" cy="699002"/>
      </dsp:txXfrm>
    </dsp:sp>
    <dsp:sp modelId="{5069667A-1F12-435D-A6A5-DFF82C5DC3B7}">
      <dsp:nvSpPr>
        <dsp:cNvPr id="0" name=""/>
        <dsp:cNvSpPr/>
      </dsp:nvSpPr>
      <dsp:spPr>
        <a:xfrm>
          <a:off x="6995657" y="773883"/>
          <a:ext cx="1747505" cy="699002"/>
        </a:xfrm>
        <a:prstGeom prst="chevron">
          <a:avLst/>
        </a:prstGeom>
        <a:solidFill>
          <a:schemeClr val="accent1"/>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بدنه (شفت بتني):</a:t>
          </a:r>
          <a:endParaRPr lang="en-US" sz="1700" kern="1200" dirty="0">
            <a:cs typeface="B Nazanin" panose="00000400000000000000" pitchFamily="2" charset="-78"/>
          </a:endParaRPr>
        </a:p>
      </dsp:txBody>
      <dsp:txXfrm>
        <a:off x="7345158" y="773883"/>
        <a:ext cx="1048503" cy="699002"/>
      </dsp:txXfrm>
    </dsp:sp>
    <dsp:sp modelId="{B803F796-FB00-458B-9BB1-162028EAE977}">
      <dsp:nvSpPr>
        <dsp:cNvPr id="0" name=""/>
        <dsp:cNvSpPr/>
      </dsp:nvSpPr>
      <dsp:spPr>
        <a:xfrm>
          <a:off x="8393661" y="773883"/>
          <a:ext cx="1747505" cy="699002"/>
        </a:xfrm>
        <a:prstGeom prst="chevron">
          <a:avLst/>
        </a:prstGeom>
        <a:solidFill>
          <a:schemeClr val="accent1"/>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سازه راس </a:t>
          </a:r>
          <a:endParaRPr lang="en-US" sz="1700" kern="1200" dirty="0">
            <a:cs typeface="B Nazanin" panose="00000400000000000000" pitchFamily="2" charset="-78"/>
          </a:endParaRPr>
        </a:p>
      </dsp:txBody>
      <dsp:txXfrm>
        <a:off x="8743162" y="773883"/>
        <a:ext cx="1048503" cy="699002"/>
      </dsp:txXfrm>
    </dsp:sp>
    <dsp:sp modelId="{B5624E8A-2C44-4499-9368-34843DDBECD8}">
      <dsp:nvSpPr>
        <dsp:cNvPr id="0" name=""/>
        <dsp:cNvSpPr/>
      </dsp:nvSpPr>
      <dsp:spPr>
        <a:xfrm>
          <a:off x="9791665" y="773883"/>
          <a:ext cx="1747505" cy="699002"/>
        </a:xfrm>
        <a:prstGeom prst="chevron">
          <a:avLst/>
        </a:prstGeom>
        <a:solidFill>
          <a:srgbClr val="FF000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45339" rIns="22670" bIns="45339" numCol="1" spcCol="1270" anchor="ctr" anchorCtr="0">
          <a:noAutofit/>
        </a:bodyPr>
        <a:lstStyle/>
        <a:p>
          <a:pPr lvl="0" algn="ctr" defTabSz="755650" rtl="1">
            <a:lnSpc>
              <a:spcPct val="90000"/>
            </a:lnSpc>
            <a:spcBef>
              <a:spcPct val="0"/>
            </a:spcBef>
            <a:spcAft>
              <a:spcPct val="35000"/>
            </a:spcAft>
          </a:pPr>
          <a:r>
            <a:rPr lang="fa-IR" sz="1700" b="0" i="0" kern="1200" dirty="0" smtClean="0">
              <a:cs typeface="B Nazanin" panose="00000400000000000000" pitchFamily="2" charset="-78"/>
            </a:rPr>
            <a:t>دکل آنتن</a:t>
          </a:r>
          <a:endParaRPr lang="en-US" sz="1700" kern="1200" dirty="0">
            <a:cs typeface="B Nazanin" panose="00000400000000000000" pitchFamily="2" charset="-78"/>
          </a:endParaRPr>
        </a:p>
      </dsp:txBody>
      <dsp:txXfrm>
        <a:off x="10141166" y="773883"/>
        <a:ext cx="1048503" cy="69900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F8A4BD-E076-4421-9C9D-657A428F399E}">
      <dsp:nvSpPr>
        <dsp:cNvPr id="0" name=""/>
        <dsp:cNvSpPr/>
      </dsp:nvSpPr>
      <dsp:spPr>
        <a:xfrm>
          <a:off x="5800677" y="0"/>
          <a:ext cx="4141953" cy="674283"/>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rtl="1">
            <a:lnSpc>
              <a:spcPct val="90000"/>
            </a:lnSpc>
            <a:spcBef>
              <a:spcPct val="0"/>
            </a:spcBef>
            <a:spcAft>
              <a:spcPct val="35000"/>
            </a:spcAft>
          </a:pPr>
          <a:r>
            <a:rPr lang="fa-IR" sz="1900" b="0" i="0" kern="1200" dirty="0" smtClean="0"/>
            <a:t>رفتار سازه ی ساختمان بلند در اثر بارهای جانبی:</a:t>
          </a:r>
          <a:endParaRPr lang="en-US" sz="1900" kern="1200" dirty="0"/>
        </a:p>
      </dsp:txBody>
      <dsp:txXfrm>
        <a:off x="5820426" y="19749"/>
        <a:ext cx="4102455" cy="634785"/>
      </dsp:txXfrm>
    </dsp:sp>
    <dsp:sp modelId="{728D3E1F-1FC4-428A-A38D-77DFECB1B97B}">
      <dsp:nvSpPr>
        <dsp:cNvPr id="0" name=""/>
        <dsp:cNvSpPr/>
      </dsp:nvSpPr>
      <dsp:spPr>
        <a:xfrm rot="10800000">
          <a:off x="4508388" y="0"/>
          <a:ext cx="878094" cy="67428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a:p>
      </dsp:txBody>
      <dsp:txXfrm rot="10800000">
        <a:off x="4710673" y="134857"/>
        <a:ext cx="675809" cy="404569"/>
      </dsp:txXfrm>
    </dsp:sp>
    <dsp:sp modelId="{1DBA1B08-8D70-44BB-BCD0-3551D241AF23}">
      <dsp:nvSpPr>
        <dsp:cNvPr id="0" name=""/>
        <dsp:cNvSpPr/>
      </dsp:nvSpPr>
      <dsp:spPr>
        <a:xfrm>
          <a:off x="1942" y="0"/>
          <a:ext cx="4141953" cy="674283"/>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rtl="1">
            <a:lnSpc>
              <a:spcPct val="90000"/>
            </a:lnSpc>
            <a:spcBef>
              <a:spcPct val="0"/>
            </a:spcBef>
            <a:spcAft>
              <a:spcPct val="35000"/>
            </a:spcAft>
          </a:pPr>
          <a:r>
            <a:rPr lang="fa-IR" sz="1900" b="0" i="0" kern="1200" smtClean="0"/>
            <a:t>شبیه به تیر طره ی بلند عمودی.</a:t>
          </a:r>
          <a:endParaRPr lang="en-US" sz="1900" kern="1200"/>
        </a:p>
      </dsp:txBody>
      <dsp:txXfrm>
        <a:off x="21691" y="19749"/>
        <a:ext cx="4102455" cy="63478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DC8DE8-9D3F-4752-BB11-BD7C362CB904}">
      <dsp:nvSpPr>
        <dsp:cNvPr id="0" name=""/>
        <dsp:cNvSpPr/>
      </dsp:nvSpPr>
      <dsp:spPr>
        <a:xfrm>
          <a:off x="5777648" y="0"/>
          <a:ext cx="4122055" cy="640987"/>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0" i="0" kern="1200" dirty="0" smtClean="0">
              <a:cs typeface="B Nazanin" panose="00000400000000000000" pitchFamily="2" charset="-78"/>
            </a:rPr>
            <a:t>طراحی ساختمان های بلند:</a:t>
          </a:r>
          <a:endParaRPr lang="en-US" sz="2400" kern="1200" dirty="0">
            <a:cs typeface="B Nazanin" panose="00000400000000000000" pitchFamily="2" charset="-78"/>
          </a:endParaRPr>
        </a:p>
      </dsp:txBody>
      <dsp:txXfrm>
        <a:off x="5796422" y="18774"/>
        <a:ext cx="4084507" cy="603439"/>
      </dsp:txXfrm>
    </dsp:sp>
    <dsp:sp modelId="{FE32FE26-1171-4410-AB6E-46190159328E}">
      <dsp:nvSpPr>
        <dsp:cNvPr id="0" name=""/>
        <dsp:cNvSpPr/>
      </dsp:nvSpPr>
      <dsp:spPr>
        <a:xfrm rot="10800000">
          <a:off x="4491566" y="0"/>
          <a:ext cx="873875" cy="64098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333500">
            <a:lnSpc>
              <a:spcPct val="90000"/>
            </a:lnSpc>
            <a:spcBef>
              <a:spcPct val="0"/>
            </a:spcBef>
            <a:spcAft>
              <a:spcPct val="35000"/>
            </a:spcAft>
          </a:pPr>
          <a:endParaRPr lang="en-US" sz="3000" kern="1200"/>
        </a:p>
      </dsp:txBody>
      <dsp:txXfrm rot="10800000">
        <a:off x="4683862" y="128197"/>
        <a:ext cx="681579" cy="384593"/>
      </dsp:txXfrm>
    </dsp:sp>
    <dsp:sp modelId="{1D349971-AE36-453B-B709-F2BA72CFBCD0}">
      <dsp:nvSpPr>
        <dsp:cNvPr id="0" name=""/>
        <dsp:cNvSpPr/>
      </dsp:nvSpPr>
      <dsp:spPr>
        <a:xfrm>
          <a:off x="6770" y="0"/>
          <a:ext cx="4122055" cy="640987"/>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fa-IR" sz="2000" b="0" i="0" kern="1200" dirty="0" smtClean="0">
              <a:cs typeface="B Nazanin" panose="00000400000000000000" pitchFamily="2" charset="-78"/>
            </a:rPr>
            <a:t>برای پیش گیری از خطر واژگونی نسبت ارتفاع به عرض آن باید کمتر از 4 باشد.</a:t>
          </a:r>
          <a:endParaRPr lang="en-US" sz="2000" kern="1200" dirty="0">
            <a:cs typeface="B Nazanin" panose="00000400000000000000" pitchFamily="2" charset="-78"/>
          </a:endParaRPr>
        </a:p>
      </dsp:txBody>
      <dsp:txXfrm>
        <a:off x="25544" y="18774"/>
        <a:ext cx="4084507" cy="60343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72D997-1D72-4CB8-A267-59592461ABB7}">
      <dsp:nvSpPr>
        <dsp:cNvPr id="0" name=""/>
        <dsp:cNvSpPr/>
      </dsp:nvSpPr>
      <dsp:spPr>
        <a:xfrm>
          <a:off x="8816821" y="407605"/>
          <a:ext cx="1049291" cy="924688"/>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fa-IR" sz="1800" b="0" i="0" kern="1200" dirty="0" smtClean="0"/>
            <a:t>فرم های ساختمانی پر بازده:</a:t>
          </a:r>
          <a:endParaRPr lang="en-US" sz="1800" kern="1200" dirty="0"/>
        </a:p>
      </dsp:txBody>
      <dsp:txXfrm>
        <a:off x="8843904" y="434688"/>
        <a:ext cx="995125" cy="870522"/>
      </dsp:txXfrm>
    </dsp:sp>
    <dsp:sp modelId="{160203C1-604A-41F8-A2B8-966DDDD2A9AA}">
      <dsp:nvSpPr>
        <dsp:cNvPr id="0" name=""/>
        <dsp:cNvSpPr/>
      </dsp:nvSpPr>
      <dsp:spPr>
        <a:xfrm rot="10800000">
          <a:off x="8489442" y="739837"/>
          <a:ext cx="222449" cy="26022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p>
      </dsp:txBody>
      <dsp:txXfrm rot="10800000">
        <a:off x="8556177" y="791882"/>
        <a:ext cx="155714" cy="156134"/>
      </dsp:txXfrm>
    </dsp:sp>
    <dsp:sp modelId="{949A76E9-B415-4D06-8CBC-254E632329E5}">
      <dsp:nvSpPr>
        <dsp:cNvPr id="0" name=""/>
        <dsp:cNvSpPr/>
      </dsp:nvSpPr>
      <dsp:spPr>
        <a:xfrm>
          <a:off x="7347813" y="407605"/>
          <a:ext cx="1049291" cy="924688"/>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fa-IR" sz="1800" b="0" i="0" kern="1200" smtClean="0"/>
            <a:t>1.پوسته ی قائم</a:t>
          </a:r>
          <a:endParaRPr lang="en-US" sz="1800" kern="1200"/>
        </a:p>
      </dsp:txBody>
      <dsp:txXfrm>
        <a:off x="7374896" y="434688"/>
        <a:ext cx="995125" cy="870522"/>
      </dsp:txXfrm>
    </dsp:sp>
    <dsp:sp modelId="{7F0F5320-20CD-431A-818E-F84F80CF5C38}">
      <dsp:nvSpPr>
        <dsp:cNvPr id="0" name=""/>
        <dsp:cNvSpPr/>
      </dsp:nvSpPr>
      <dsp:spPr>
        <a:xfrm rot="10800000">
          <a:off x="7020433" y="739837"/>
          <a:ext cx="222449" cy="26022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p>
      </dsp:txBody>
      <dsp:txXfrm rot="10800000">
        <a:off x="7087168" y="791882"/>
        <a:ext cx="155714" cy="156134"/>
      </dsp:txXfrm>
    </dsp:sp>
    <dsp:sp modelId="{58FB25E0-3EC0-4648-BBB2-F2657758DFEF}">
      <dsp:nvSpPr>
        <dsp:cNvPr id="0" name=""/>
        <dsp:cNvSpPr/>
      </dsp:nvSpPr>
      <dsp:spPr>
        <a:xfrm>
          <a:off x="5878804" y="407605"/>
          <a:ext cx="1049291" cy="924688"/>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fa-IR" sz="1800" b="0" i="0" kern="1200" smtClean="0"/>
            <a:t>2.فرم باریک شونده</a:t>
          </a:r>
          <a:endParaRPr lang="en-US" sz="1800" kern="1200"/>
        </a:p>
      </dsp:txBody>
      <dsp:txXfrm>
        <a:off x="5905887" y="434688"/>
        <a:ext cx="995125" cy="870522"/>
      </dsp:txXfrm>
    </dsp:sp>
    <dsp:sp modelId="{B010224E-58AB-49DA-8C65-2AF00B095D17}">
      <dsp:nvSpPr>
        <dsp:cNvPr id="0" name=""/>
        <dsp:cNvSpPr/>
      </dsp:nvSpPr>
      <dsp:spPr>
        <a:xfrm rot="10800000">
          <a:off x="5551425" y="739837"/>
          <a:ext cx="222449" cy="26022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p>
      </dsp:txBody>
      <dsp:txXfrm rot="10800000">
        <a:off x="5618160" y="791882"/>
        <a:ext cx="155714" cy="156134"/>
      </dsp:txXfrm>
    </dsp:sp>
    <dsp:sp modelId="{1F49FB5A-D1CB-48B2-8CF3-6F5249F6C710}">
      <dsp:nvSpPr>
        <dsp:cNvPr id="0" name=""/>
        <dsp:cNvSpPr/>
      </dsp:nvSpPr>
      <dsp:spPr>
        <a:xfrm>
          <a:off x="4409796" y="407605"/>
          <a:ext cx="1049291" cy="924688"/>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fa-IR" sz="1800" b="0" i="0" kern="1200" smtClean="0"/>
            <a:t>3.استوانه </a:t>
          </a:r>
          <a:endParaRPr lang="en-US" sz="1800" kern="1200"/>
        </a:p>
      </dsp:txBody>
      <dsp:txXfrm>
        <a:off x="4436879" y="434688"/>
        <a:ext cx="995125" cy="870522"/>
      </dsp:txXfrm>
    </dsp:sp>
    <dsp:sp modelId="{58C7363C-0D4F-44CD-B37F-8117AC07D789}">
      <dsp:nvSpPr>
        <dsp:cNvPr id="0" name=""/>
        <dsp:cNvSpPr/>
      </dsp:nvSpPr>
      <dsp:spPr>
        <a:xfrm rot="10800000">
          <a:off x="4082417" y="739837"/>
          <a:ext cx="222449" cy="26022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p>
      </dsp:txBody>
      <dsp:txXfrm rot="10800000">
        <a:off x="4149152" y="791882"/>
        <a:ext cx="155714" cy="156134"/>
      </dsp:txXfrm>
    </dsp:sp>
    <dsp:sp modelId="{3A55F39A-89B3-49A7-8873-BE82C50F9E2A}">
      <dsp:nvSpPr>
        <dsp:cNvPr id="0" name=""/>
        <dsp:cNvSpPr/>
      </dsp:nvSpPr>
      <dsp:spPr>
        <a:xfrm>
          <a:off x="2940787" y="407605"/>
          <a:ext cx="1049291" cy="924688"/>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fa-IR" sz="1800" b="0" i="0" kern="1200" smtClean="0"/>
            <a:t>4.هرم</a:t>
          </a:r>
          <a:endParaRPr lang="en-US" sz="1800" kern="1200"/>
        </a:p>
      </dsp:txBody>
      <dsp:txXfrm>
        <a:off x="2967870" y="434688"/>
        <a:ext cx="995125" cy="870522"/>
      </dsp:txXfrm>
    </dsp:sp>
    <dsp:sp modelId="{80EC8882-BF88-442F-8841-199D17E17952}">
      <dsp:nvSpPr>
        <dsp:cNvPr id="0" name=""/>
        <dsp:cNvSpPr/>
      </dsp:nvSpPr>
      <dsp:spPr>
        <a:xfrm rot="10800000">
          <a:off x="2613408" y="739837"/>
          <a:ext cx="222449" cy="26022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p>
      </dsp:txBody>
      <dsp:txXfrm rot="10800000">
        <a:off x="2680143" y="791882"/>
        <a:ext cx="155714" cy="156134"/>
      </dsp:txXfrm>
    </dsp:sp>
    <dsp:sp modelId="{0355EB64-B717-46BC-A4A0-00FE1C2AE59D}">
      <dsp:nvSpPr>
        <dsp:cNvPr id="0" name=""/>
        <dsp:cNvSpPr/>
      </dsp:nvSpPr>
      <dsp:spPr>
        <a:xfrm>
          <a:off x="1471779" y="407605"/>
          <a:ext cx="1049291" cy="924688"/>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fa-IR" sz="1800" b="0" i="0" kern="1200" smtClean="0"/>
            <a:t>5.منشور مثلثی</a:t>
          </a:r>
          <a:endParaRPr lang="en-US" sz="1800" kern="1200"/>
        </a:p>
      </dsp:txBody>
      <dsp:txXfrm>
        <a:off x="1498862" y="434688"/>
        <a:ext cx="995125" cy="870522"/>
      </dsp:txXfrm>
    </dsp:sp>
    <dsp:sp modelId="{432C03FA-5146-45CE-A326-6A5D7F38D8B7}">
      <dsp:nvSpPr>
        <dsp:cNvPr id="0" name=""/>
        <dsp:cNvSpPr/>
      </dsp:nvSpPr>
      <dsp:spPr>
        <a:xfrm rot="10800000">
          <a:off x="1144400" y="739837"/>
          <a:ext cx="222449" cy="26022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p>
      </dsp:txBody>
      <dsp:txXfrm rot="10800000">
        <a:off x="1211135" y="791882"/>
        <a:ext cx="155714" cy="156134"/>
      </dsp:txXfrm>
    </dsp:sp>
    <dsp:sp modelId="{FF447423-8F03-45A3-95B9-51DE9F68525B}">
      <dsp:nvSpPr>
        <dsp:cNvPr id="0" name=""/>
        <dsp:cNvSpPr/>
      </dsp:nvSpPr>
      <dsp:spPr>
        <a:xfrm>
          <a:off x="2770" y="407605"/>
          <a:ext cx="1049291" cy="924688"/>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fa-IR" sz="1800" b="0" i="0" kern="1200" smtClean="0"/>
            <a:t>6.استوانه ی بیضی</a:t>
          </a:r>
          <a:endParaRPr lang="en-US" sz="1800" kern="1200"/>
        </a:p>
      </dsp:txBody>
      <dsp:txXfrm>
        <a:off x="29853" y="434688"/>
        <a:ext cx="995125" cy="87052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05ED98-4B20-4A9E-AC27-053D9DA4C438}">
      <dsp:nvSpPr>
        <dsp:cNvPr id="0" name=""/>
        <dsp:cNvSpPr/>
      </dsp:nvSpPr>
      <dsp:spPr>
        <a:xfrm>
          <a:off x="1264395" y="0"/>
          <a:ext cx="369332" cy="369332"/>
        </a:xfrm>
        <a:prstGeom prst="pie">
          <a:avLst>
            <a:gd name="adj1" fmla="val 16200000"/>
            <a:gd name="adj2" fmla="val 540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A603ECA-916B-4DC3-95F1-DA31EF5DAC97}">
      <dsp:nvSpPr>
        <dsp:cNvPr id="0" name=""/>
        <dsp:cNvSpPr/>
      </dsp:nvSpPr>
      <dsp:spPr>
        <a:xfrm>
          <a:off x="0" y="0"/>
          <a:ext cx="1449061" cy="369332"/>
        </a:xfrm>
        <a:prstGeom prst="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rtl="1">
            <a:lnSpc>
              <a:spcPct val="90000"/>
            </a:lnSpc>
            <a:spcBef>
              <a:spcPct val="0"/>
            </a:spcBef>
            <a:spcAft>
              <a:spcPct val="35000"/>
            </a:spcAft>
          </a:pPr>
          <a:r>
            <a:rPr lang="fa-IR" sz="1200" b="0" i="0" kern="1200" dirty="0" smtClean="0">
              <a:cs typeface="B Homa" panose="00000400000000000000" pitchFamily="2" charset="-78"/>
            </a:rPr>
            <a:t>الف.سازه داخلی:</a:t>
          </a:r>
          <a:endParaRPr lang="en-US" sz="1200" kern="1200" dirty="0">
            <a:cs typeface="B Homa" panose="00000400000000000000" pitchFamily="2" charset="-78"/>
          </a:endParaRPr>
        </a:p>
      </dsp:txBody>
      <dsp:txXfrm>
        <a:off x="0" y="0"/>
        <a:ext cx="1449061" cy="36933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B86120-13C0-4788-96C8-61F5AB4B2640}">
      <dsp:nvSpPr>
        <dsp:cNvPr id="0" name=""/>
        <dsp:cNvSpPr/>
      </dsp:nvSpPr>
      <dsp:spPr>
        <a:xfrm>
          <a:off x="0" y="20622"/>
          <a:ext cx="3291840" cy="78975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r" defTabSz="666750" rtl="1">
            <a:lnSpc>
              <a:spcPct val="90000"/>
            </a:lnSpc>
            <a:spcBef>
              <a:spcPct val="0"/>
            </a:spcBef>
            <a:spcAft>
              <a:spcPct val="35000"/>
            </a:spcAft>
          </a:pPr>
          <a:r>
            <a:rPr lang="fa-IR" sz="1500" b="0" i="0" kern="1200" dirty="0" smtClean="0"/>
            <a:t>1.سیستم های مقاوم در برابر برش:الف.دیوار یا هسته ی برشی.ب.دیوار باربر.ج.قاب مهار بندی شده</a:t>
          </a:r>
          <a:endParaRPr lang="en-US" sz="1500" kern="1200" dirty="0"/>
        </a:p>
      </dsp:txBody>
      <dsp:txXfrm>
        <a:off x="38552" y="59174"/>
        <a:ext cx="3214736" cy="712646"/>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2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6.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2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5.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6.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7.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8.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9.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0.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cs typeface="B Homa" panose="00000400000000000000" pitchFamily="2" charset="-78"/>
              </a:defRPr>
            </a:lvl1pPr>
          </a:lstStyle>
          <a:p>
            <a:endParaRPr lang="fa-IR" dirty="0"/>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cs typeface="B Homa" panose="00000400000000000000" pitchFamily="2" charset="-78"/>
              </a:defRPr>
            </a:lvl1pPr>
          </a:lstStyle>
          <a:p>
            <a:fld id="{C1B8FAA9-CC65-4B0F-B631-68D38F3832BF}" type="datetimeFigureOut">
              <a:rPr lang="fa-IR" smtClean="0"/>
              <a:pPr/>
              <a:t>13/04/1442</a:t>
            </a:fld>
            <a:endParaRPr lang="fa-IR"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a-IR" dirty="0"/>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cs typeface="B Homa" panose="00000400000000000000" pitchFamily="2" charset="-78"/>
              </a:defRPr>
            </a:lvl1pPr>
          </a:lstStyle>
          <a:p>
            <a:endParaRPr lang="fa-IR" dirty="0"/>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cs typeface="B Homa" panose="00000400000000000000" pitchFamily="2" charset="-78"/>
              </a:defRPr>
            </a:lvl1pPr>
          </a:lstStyle>
          <a:p>
            <a:fld id="{0E5066AE-A958-4BA8-B46C-76A8E865700C}" type="slidenum">
              <a:rPr lang="fa-IR" smtClean="0"/>
              <a:pPr/>
              <a:t>‹#›</a:t>
            </a:fld>
            <a:endParaRPr lang="fa-IR" dirty="0"/>
          </a:p>
        </p:txBody>
      </p:sp>
    </p:spTree>
    <p:extLst>
      <p:ext uri="{BB962C8B-B14F-4D97-AF65-F5344CB8AC3E}">
        <p14:creationId xmlns:p14="http://schemas.microsoft.com/office/powerpoint/2010/main" val="1762080883"/>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B Homa" panose="00000400000000000000" pitchFamily="2" charset="-78"/>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B Homa" panose="00000400000000000000" pitchFamily="2" charset="-78"/>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dirty="0"/>
          </a:p>
        </p:txBody>
      </p:sp>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346666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Shape 198"/>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99" name="Shape 19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003926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484081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Shape 99"/>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00" name="Shape 10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831134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Shape 99"/>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00" name="Shape 10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567642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Shape 99"/>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00" name="Shape 10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580812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Shape 110"/>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11" name="Shape 11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415459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Shape 118"/>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19" name="Shape 11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733070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Shape 129"/>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30" name="Shape 13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697624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Shape 57"/>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58" name="Shape 5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213010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Shape 68"/>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69" name="Shape 6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846719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Shape 9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92" name="Shape 9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443027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Shape 75"/>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76" name="Shape 7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725026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86" name="Shape 8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305851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Shape 57"/>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dirty="0"/>
          </a:p>
        </p:txBody>
      </p:sp>
      <p:sp>
        <p:nvSpPr>
          <p:cNvPr id="58" name="Shape 5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570530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97" name="Shape 9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964548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97" name="Shape 9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114128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Shape 106"/>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07" name="Shape 10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814300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Shape 106"/>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07" name="Shape 10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44130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Shape 106"/>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07" name="Shape 10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83839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Shape 57"/>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58" name="Shape 5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627881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Shape 106"/>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07" name="Shape 10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538790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Shape 109"/>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10" name="Shape 11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848177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Shape 137"/>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38" name="Shape 13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972890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Shape 145"/>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46" name="Shape 14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047296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55" name="Shape 15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808350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Shape 170"/>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71" name="Shape 17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621916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Shape 180"/>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81" name="Shape 18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06053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Shape 190"/>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91" name="Shape 19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063590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fa-I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cs typeface="B Homa" panose="00000400000000000000" pitchFamily="2" charset="-7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fa-IR" dirty="0"/>
          </a:p>
        </p:txBody>
      </p:sp>
      <p:sp>
        <p:nvSpPr>
          <p:cNvPr id="4" name="Date Placeholder 3"/>
          <p:cNvSpPr>
            <a:spLocks noGrp="1"/>
          </p:cNvSpPr>
          <p:nvPr>
            <p:ph type="dt" sz="half" idx="10"/>
          </p:nvPr>
        </p:nvSpPr>
        <p:spPr/>
        <p:txBody>
          <a:bodyPr/>
          <a:lstStyle/>
          <a:p>
            <a:fld id="{00C4EAD7-5686-4F82-901C-46D13B5168C7}" type="datetimeFigureOut">
              <a:rPr lang="fa-IR" smtClean="0"/>
              <a:t>13/04/1442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596663D2-EE4E-405D-96DC-69F4933FCD00}" type="slidenum">
              <a:rPr lang="fa-IR" smtClean="0"/>
              <a:t>‹#›</a:t>
            </a:fld>
            <a:endParaRPr lang="fa-IR"/>
          </a:p>
        </p:txBody>
      </p:sp>
    </p:spTree>
    <p:extLst>
      <p:ext uri="{BB962C8B-B14F-4D97-AF65-F5344CB8AC3E}">
        <p14:creationId xmlns:p14="http://schemas.microsoft.com/office/powerpoint/2010/main" val="2735403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00C4EAD7-5686-4F82-901C-46D13B5168C7}" type="datetimeFigureOut">
              <a:rPr lang="fa-IR" smtClean="0"/>
              <a:t>13/04/1442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596663D2-EE4E-405D-96DC-69F4933FCD00}" type="slidenum">
              <a:rPr lang="fa-IR" smtClean="0"/>
              <a:t>‹#›</a:t>
            </a:fld>
            <a:endParaRPr lang="fa-IR"/>
          </a:p>
        </p:txBody>
      </p:sp>
    </p:spTree>
    <p:extLst>
      <p:ext uri="{BB962C8B-B14F-4D97-AF65-F5344CB8AC3E}">
        <p14:creationId xmlns:p14="http://schemas.microsoft.com/office/powerpoint/2010/main" val="16609131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00C4EAD7-5686-4F82-901C-46D13B5168C7}" type="datetimeFigureOut">
              <a:rPr lang="fa-IR" smtClean="0"/>
              <a:t>13/04/1442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596663D2-EE4E-405D-96DC-69F4933FCD00}" type="slidenum">
              <a:rPr lang="fa-IR" smtClean="0"/>
              <a:t>‹#›</a:t>
            </a:fld>
            <a:endParaRPr lang="fa-IR"/>
          </a:p>
        </p:txBody>
      </p:sp>
    </p:spTree>
    <p:extLst>
      <p:ext uri="{BB962C8B-B14F-4D97-AF65-F5344CB8AC3E}">
        <p14:creationId xmlns:p14="http://schemas.microsoft.com/office/powerpoint/2010/main" val="6166512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buSzPct val="25000"/>
            </a:pPr>
            <a:fld id="{00000000-1234-1234-1234-123412341234}" type="slidenum">
              <a:rPr lang="fa-IR" smtClean="0">
                <a:solidFill>
                  <a:srgbClr val="888888"/>
                </a:solidFill>
                <a:latin typeface="Calibri"/>
                <a:ea typeface="Calibri"/>
                <a:cs typeface="Calibri"/>
                <a:sym typeface="Calibri"/>
              </a:rPr>
              <a:pPr>
                <a:buSzPct val="25000"/>
              </a:pPr>
              <a:t>‹#›</a:t>
            </a:fld>
            <a:endParaRPr lang="fa-IR">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40592574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buSzPct val="25000"/>
            </a:pPr>
            <a:fld id="{00000000-1234-1234-1234-123412341234}" type="slidenum">
              <a:rPr lang="fa-IR" smtClean="0">
                <a:solidFill>
                  <a:srgbClr val="888888"/>
                </a:solidFill>
                <a:latin typeface="Calibri"/>
                <a:ea typeface="Calibri"/>
                <a:cs typeface="Calibri"/>
                <a:sym typeface="Calibri"/>
              </a:rPr>
              <a:pPr>
                <a:buSzPct val="25000"/>
              </a:pPr>
              <a:t>‹#›</a:t>
            </a:fld>
            <a:endParaRPr lang="fa-IR">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8753230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smtClean="0"/>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buSzPct val="25000"/>
            </a:pPr>
            <a:fld id="{00000000-1234-1234-1234-123412341234}" type="slidenum">
              <a:rPr lang="fa-IR" smtClean="0">
                <a:solidFill>
                  <a:srgbClr val="888888"/>
                </a:solidFill>
                <a:latin typeface="Calibri"/>
                <a:ea typeface="Calibri"/>
                <a:cs typeface="Calibri"/>
                <a:sym typeface="Calibri"/>
              </a:rPr>
              <a:pPr>
                <a:buSzPct val="25000"/>
              </a:pPr>
              <a:t>‹#›</a:t>
            </a:fld>
            <a:endParaRPr lang="fa-IR">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1804049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buSzPct val="25000"/>
            </a:pPr>
            <a:fld id="{00000000-1234-1234-1234-123412341234}" type="slidenum">
              <a:rPr lang="fa-IR" smtClean="0">
                <a:solidFill>
                  <a:srgbClr val="888888"/>
                </a:solidFill>
                <a:latin typeface="Calibri"/>
                <a:ea typeface="Calibri"/>
                <a:cs typeface="Calibri"/>
                <a:sym typeface="Calibri"/>
              </a:rPr>
              <a:pPr>
                <a:buSzPct val="25000"/>
              </a:pPr>
              <a:t>‹#›</a:t>
            </a:fld>
            <a:endParaRPr lang="fa-IR">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19371920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a:buSzPct val="25000"/>
            </a:pPr>
            <a:fld id="{00000000-1234-1234-1234-123412341234}" type="slidenum">
              <a:rPr lang="fa-IR" smtClean="0">
                <a:solidFill>
                  <a:srgbClr val="888888"/>
                </a:solidFill>
                <a:latin typeface="Calibri"/>
                <a:ea typeface="Calibri"/>
                <a:cs typeface="Calibri"/>
                <a:sym typeface="Calibri"/>
              </a:rPr>
              <a:pPr>
                <a:buSzPct val="25000"/>
              </a:pPr>
              <a:t>‹#›</a:t>
            </a:fld>
            <a:endParaRPr lang="fa-IR">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27202041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a:buSzPct val="25000"/>
            </a:pPr>
            <a:fld id="{00000000-1234-1234-1234-123412341234}" type="slidenum">
              <a:rPr lang="fa-IR" smtClean="0">
                <a:solidFill>
                  <a:srgbClr val="888888"/>
                </a:solidFill>
                <a:latin typeface="Calibri"/>
                <a:ea typeface="Calibri"/>
                <a:cs typeface="Calibri"/>
                <a:sym typeface="Calibri"/>
              </a:rPr>
              <a:pPr>
                <a:buSzPct val="25000"/>
              </a:pPr>
              <a:t>‹#›</a:t>
            </a:fld>
            <a:endParaRPr lang="fa-IR">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120617498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a:buSzPct val="25000"/>
            </a:pPr>
            <a:fld id="{00000000-1234-1234-1234-123412341234}" type="slidenum">
              <a:rPr lang="fa-IR" smtClean="0">
                <a:solidFill>
                  <a:srgbClr val="888888"/>
                </a:solidFill>
                <a:latin typeface="Calibri"/>
                <a:ea typeface="Calibri"/>
                <a:cs typeface="Calibri"/>
                <a:sym typeface="Calibri"/>
              </a:rPr>
              <a:pPr>
                <a:buSzPct val="25000"/>
              </a:pPr>
              <a:t>‹#›</a:t>
            </a:fld>
            <a:endParaRPr lang="fa-IR">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37660895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smtClean="0"/>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buSzPct val="25000"/>
            </a:pPr>
            <a:fld id="{00000000-1234-1234-1234-123412341234}" type="slidenum">
              <a:rPr lang="fa-IR" smtClean="0">
                <a:solidFill>
                  <a:srgbClr val="888888"/>
                </a:solidFill>
                <a:latin typeface="Calibri"/>
                <a:ea typeface="Calibri"/>
                <a:cs typeface="Calibri"/>
                <a:sym typeface="Calibri"/>
              </a:rPr>
              <a:pPr>
                <a:buSzPct val="25000"/>
              </a:pPr>
              <a:t>‹#›</a:t>
            </a:fld>
            <a:endParaRPr lang="fa-IR">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13145636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00C4EAD7-5686-4F82-901C-46D13B5168C7}" type="datetimeFigureOut">
              <a:rPr lang="fa-IR" smtClean="0"/>
              <a:t>13/04/1442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596663D2-EE4E-405D-96DC-69F4933FCD00}" type="slidenum">
              <a:rPr lang="fa-IR" smtClean="0"/>
              <a:t>‹#›</a:t>
            </a:fld>
            <a:endParaRPr lang="fa-IR"/>
          </a:p>
        </p:txBody>
      </p:sp>
    </p:spTree>
    <p:extLst>
      <p:ext uri="{BB962C8B-B14F-4D97-AF65-F5344CB8AC3E}">
        <p14:creationId xmlns:p14="http://schemas.microsoft.com/office/powerpoint/2010/main" val="248290660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buSzPct val="25000"/>
            </a:pPr>
            <a:fld id="{00000000-1234-1234-1234-123412341234}" type="slidenum">
              <a:rPr lang="fa-IR" smtClean="0">
                <a:solidFill>
                  <a:srgbClr val="888888"/>
                </a:solidFill>
                <a:latin typeface="Calibri"/>
                <a:ea typeface="Calibri"/>
                <a:cs typeface="Calibri"/>
                <a:sym typeface="Calibri"/>
              </a:rPr>
              <a:pPr>
                <a:buSzPct val="25000"/>
              </a:pPr>
              <a:t>‹#›</a:t>
            </a:fld>
            <a:endParaRPr lang="fa-IR">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33372283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0C4EAD7-5686-4F82-901C-46D13B5168C7}" type="datetimeFigureOut">
              <a:rPr lang="fa-IR" smtClean="0"/>
              <a:pPr/>
              <a:t>13/04/1442</a:t>
            </a:fld>
            <a:endParaRPr lang="fa-IR" dirty="0"/>
          </a:p>
        </p:txBody>
      </p:sp>
      <p:sp>
        <p:nvSpPr>
          <p:cNvPr id="6" name="Footer Placeholder 5"/>
          <p:cNvSpPr>
            <a:spLocks noGrp="1"/>
          </p:cNvSpPr>
          <p:nvPr>
            <p:ph type="ftr" sz="quarter" idx="11"/>
          </p:nvPr>
        </p:nvSpPr>
        <p:spPr/>
        <p:txBody>
          <a:bodyPr/>
          <a:lstStyle/>
          <a:p>
            <a:endParaRPr lang="fa-IR" dirty="0"/>
          </a:p>
        </p:txBody>
      </p:sp>
      <p:sp>
        <p:nvSpPr>
          <p:cNvPr id="7" name="Slide Number Placeholder 6"/>
          <p:cNvSpPr>
            <a:spLocks noGrp="1"/>
          </p:cNvSpPr>
          <p:nvPr>
            <p:ph type="sldNum" sz="quarter" idx="12"/>
          </p:nvPr>
        </p:nvSpPr>
        <p:spPr/>
        <p:txBody>
          <a:bodyPr/>
          <a:lstStyle/>
          <a:p>
            <a:fld id="{596663D2-EE4E-405D-96DC-69F4933FCD00}" type="slidenum">
              <a:rPr lang="fa-IR" smtClean="0"/>
              <a:pPr/>
              <a:t>‹#›</a:t>
            </a:fld>
            <a:endParaRPr lang="fa-IR" dirty="0"/>
          </a:p>
        </p:txBody>
      </p:sp>
    </p:spTree>
    <p:extLst>
      <p:ext uri="{BB962C8B-B14F-4D97-AF65-F5344CB8AC3E}">
        <p14:creationId xmlns:p14="http://schemas.microsoft.com/office/powerpoint/2010/main" val="33808310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rtl="0"/>
            <a:endParaRPr lang="en-US" kern="0" dirty="0">
              <a:solidFill>
                <a:prstClr val="black">
                  <a:tint val="75000"/>
                </a:prstClr>
              </a:solidFill>
              <a:latin typeface="Arial"/>
              <a:sym typeface="Arial"/>
            </a:endParaRPr>
          </a:p>
        </p:txBody>
      </p:sp>
      <p:sp>
        <p:nvSpPr>
          <p:cNvPr id="6" name="Footer Placeholder 5"/>
          <p:cNvSpPr>
            <a:spLocks noGrp="1"/>
          </p:cNvSpPr>
          <p:nvPr>
            <p:ph type="ftr" sz="quarter" idx="11"/>
          </p:nvPr>
        </p:nvSpPr>
        <p:spPr/>
        <p:txBody>
          <a:bodyPr/>
          <a:lstStyle/>
          <a:p>
            <a:pPr rtl="0"/>
            <a:endParaRPr lang="en-US" kern="0" dirty="0">
              <a:solidFill>
                <a:prstClr val="black">
                  <a:tint val="75000"/>
                </a:prstClr>
              </a:solidFill>
              <a:latin typeface="Arial"/>
              <a:sym typeface="Arial"/>
            </a:endParaRPr>
          </a:p>
        </p:txBody>
      </p:sp>
      <p:sp>
        <p:nvSpPr>
          <p:cNvPr id="7" name="Slide Number Placeholder 6"/>
          <p:cNvSpPr>
            <a:spLocks noGrp="1"/>
          </p:cNvSpPr>
          <p:nvPr>
            <p:ph type="sldNum" sz="quarter" idx="12"/>
          </p:nvPr>
        </p:nvSpPr>
        <p:spPr/>
        <p:txBody>
          <a:bodyPr/>
          <a:lstStyle/>
          <a:p>
            <a:pPr rtl="0">
              <a:buSzPct val="25000"/>
            </a:pPr>
            <a:fld id="{00000000-1234-1234-1234-123412341234}" type="slidenum">
              <a:rPr lang="fa-IR" kern="0" smtClean="0">
                <a:solidFill>
                  <a:srgbClr val="888888"/>
                </a:solidFill>
                <a:ea typeface="Calibri"/>
                <a:cs typeface="Calibri"/>
                <a:sym typeface="Calibri"/>
              </a:rPr>
              <a:pPr rtl="0">
                <a:buSzPct val="25000"/>
              </a:pPr>
              <a:t>‹#›</a:t>
            </a:fld>
            <a:endParaRPr lang="fa-IR" kern="0">
              <a:solidFill>
                <a:srgbClr val="888888"/>
              </a:solidFill>
              <a:ea typeface="Calibri"/>
              <a:cs typeface="Calibri"/>
              <a:sym typeface="Calibri"/>
            </a:endParaRPr>
          </a:p>
        </p:txBody>
      </p:sp>
    </p:spTree>
    <p:extLst>
      <p:ext uri="{BB962C8B-B14F-4D97-AF65-F5344CB8AC3E}">
        <p14:creationId xmlns:p14="http://schemas.microsoft.com/office/powerpoint/2010/main" val="275597560"/>
      </p:ext>
    </p:extLst>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rtl="0"/>
            <a:endParaRPr lang="en-US" kern="0" dirty="0">
              <a:solidFill>
                <a:prstClr val="black">
                  <a:tint val="75000"/>
                </a:prstClr>
              </a:solidFill>
              <a:latin typeface="Arial"/>
              <a:sym typeface="Arial"/>
            </a:endParaRPr>
          </a:p>
        </p:txBody>
      </p:sp>
      <p:sp>
        <p:nvSpPr>
          <p:cNvPr id="6" name="Footer Placeholder 5"/>
          <p:cNvSpPr>
            <a:spLocks noGrp="1"/>
          </p:cNvSpPr>
          <p:nvPr>
            <p:ph type="ftr" sz="quarter" idx="11"/>
          </p:nvPr>
        </p:nvSpPr>
        <p:spPr/>
        <p:txBody>
          <a:bodyPr/>
          <a:lstStyle/>
          <a:p>
            <a:pPr rtl="0"/>
            <a:endParaRPr lang="en-US" kern="0" dirty="0">
              <a:solidFill>
                <a:prstClr val="black">
                  <a:tint val="75000"/>
                </a:prstClr>
              </a:solidFill>
              <a:latin typeface="Arial"/>
              <a:sym typeface="Arial"/>
            </a:endParaRPr>
          </a:p>
        </p:txBody>
      </p:sp>
      <p:sp>
        <p:nvSpPr>
          <p:cNvPr id="7" name="Slide Number Placeholder 6"/>
          <p:cNvSpPr>
            <a:spLocks noGrp="1"/>
          </p:cNvSpPr>
          <p:nvPr>
            <p:ph type="sldNum" sz="quarter" idx="12"/>
          </p:nvPr>
        </p:nvSpPr>
        <p:spPr/>
        <p:txBody>
          <a:bodyPr/>
          <a:lstStyle/>
          <a:p>
            <a:pPr rtl="0">
              <a:buSzPct val="25000"/>
            </a:pPr>
            <a:fld id="{00000000-1234-1234-1234-123412341234}" type="slidenum">
              <a:rPr lang="fa-IR" kern="0" smtClean="0">
                <a:solidFill>
                  <a:srgbClr val="888888"/>
                </a:solidFill>
                <a:ea typeface="Calibri"/>
                <a:cs typeface="Calibri"/>
                <a:sym typeface="Calibri"/>
              </a:rPr>
              <a:pPr rtl="0">
                <a:buSzPct val="25000"/>
              </a:pPr>
              <a:t>‹#›</a:t>
            </a:fld>
            <a:endParaRPr lang="fa-IR" kern="0">
              <a:solidFill>
                <a:srgbClr val="888888"/>
              </a:solidFill>
              <a:ea typeface="Calibri"/>
              <a:cs typeface="Calibri"/>
              <a:sym typeface="Calibri"/>
            </a:endParaRPr>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970301184"/>
      </p:ext>
    </p:extLst>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rtl="0"/>
            <a:endParaRPr lang="en-US" kern="0" dirty="0">
              <a:solidFill>
                <a:prstClr val="black">
                  <a:tint val="75000"/>
                </a:prstClr>
              </a:solidFill>
              <a:latin typeface="Arial"/>
              <a:sym typeface="Arial"/>
            </a:endParaRPr>
          </a:p>
        </p:txBody>
      </p:sp>
      <p:sp>
        <p:nvSpPr>
          <p:cNvPr id="6" name="Footer Placeholder 5"/>
          <p:cNvSpPr>
            <a:spLocks noGrp="1"/>
          </p:cNvSpPr>
          <p:nvPr>
            <p:ph type="ftr" sz="quarter" idx="11"/>
          </p:nvPr>
        </p:nvSpPr>
        <p:spPr/>
        <p:txBody>
          <a:bodyPr/>
          <a:lstStyle/>
          <a:p>
            <a:pPr rtl="0"/>
            <a:endParaRPr lang="en-US" kern="0" dirty="0">
              <a:solidFill>
                <a:prstClr val="black">
                  <a:tint val="75000"/>
                </a:prstClr>
              </a:solidFill>
              <a:latin typeface="Arial"/>
              <a:sym typeface="Arial"/>
            </a:endParaRPr>
          </a:p>
        </p:txBody>
      </p:sp>
      <p:sp>
        <p:nvSpPr>
          <p:cNvPr id="7" name="Slide Number Placeholder 6"/>
          <p:cNvSpPr>
            <a:spLocks noGrp="1"/>
          </p:cNvSpPr>
          <p:nvPr>
            <p:ph type="sldNum" sz="quarter" idx="12"/>
          </p:nvPr>
        </p:nvSpPr>
        <p:spPr/>
        <p:txBody>
          <a:bodyPr/>
          <a:lstStyle/>
          <a:p>
            <a:pPr rtl="0">
              <a:buSzPct val="25000"/>
            </a:pPr>
            <a:fld id="{00000000-1234-1234-1234-123412341234}" type="slidenum">
              <a:rPr lang="fa-IR" kern="0" smtClean="0">
                <a:solidFill>
                  <a:srgbClr val="888888"/>
                </a:solidFill>
                <a:ea typeface="Calibri"/>
                <a:cs typeface="Calibri"/>
                <a:sym typeface="Calibri"/>
              </a:rPr>
              <a:pPr rtl="0">
                <a:buSzPct val="25000"/>
              </a:pPr>
              <a:t>‹#›</a:t>
            </a:fld>
            <a:endParaRPr lang="fa-IR" kern="0">
              <a:solidFill>
                <a:srgbClr val="888888"/>
              </a:solidFill>
              <a:ea typeface="Calibri"/>
              <a:cs typeface="Calibri"/>
              <a:sym typeface="Calibri"/>
            </a:endParaRPr>
          </a:p>
        </p:txBody>
      </p:sp>
    </p:spTree>
    <p:extLst>
      <p:ext uri="{BB962C8B-B14F-4D97-AF65-F5344CB8AC3E}">
        <p14:creationId xmlns:p14="http://schemas.microsoft.com/office/powerpoint/2010/main" val="3214754564"/>
      </p:ext>
    </p:extLst>
  </p:cSld>
  <p:clrMapOvr>
    <a:masterClrMapping/>
  </p:clrMapOvr>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00C4EAD7-5686-4F82-901C-46D13B5168C7}" type="datetimeFigureOut">
              <a:rPr lang="fa-IR" smtClean="0"/>
              <a:pPr/>
              <a:t>13/04/1442</a:t>
            </a:fld>
            <a:endParaRPr lang="fa-IR" dirty="0"/>
          </a:p>
        </p:txBody>
      </p:sp>
      <p:sp>
        <p:nvSpPr>
          <p:cNvPr id="4" name="Footer Placeholder 3"/>
          <p:cNvSpPr>
            <a:spLocks noGrp="1"/>
          </p:cNvSpPr>
          <p:nvPr>
            <p:ph type="ftr" sz="quarter" idx="11"/>
          </p:nvPr>
        </p:nvSpPr>
        <p:spPr/>
        <p:txBody>
          <a:bodyPr/>
          <a:lstStyle/>
          <a:p>
            <a:endParaRPr lang="fa-IR" dirty="0"/>
          </a:p>
        </p:txBody>
      </p:sp>
      <p:sp>
        <p:nvSpPr>
          <p:cNvPr id="5" name="Slide Number Placeholder 4"/>
          <p:cNvSpPr>
            <a:spLocks noGrp="1"/>
          </p:cNvSpPr>
          <p:nvPr>
            <p:ph type="sldNum" sz="quarter" idx="12"/>
          </p:nvPr>
        </p:nvSpPr>
        <p:spPr/>
        <p:txBody>
          <a:bodyPr/>
          <a:lstStyle/>
          <a:p>
            <a:fld id="{596663D2-EE4E-405D-96DC-69F4933FCD00}" type="slidenum">
              <a:rPr lang="fa-IR" smtClean="0"/>
              <a:pPr/>
              <a:t>‹#›</a:t>
            </a:fld>
            <a:endParaRPr lang="fa-IR" dirty="0"/>
          </a:p>
        </p:txBody>
      </p:sp>
    </p:spTree>
    <p:extLst>
      <p:ext uri="{BB962C8B-B14F-4D97-AF65-F5344CB8AC3E}">
        <p14:creationId xmlns:p14="http://schemas.microsoft.com/office/powerpoint/2010/main" val="25284947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00C4EAD7-5686-4F82-901C-46D13B5168C7}" type="datetimeFigureOut">
              <a:rPr lang="fa-IR" smtClean="0"/>
              <a:pPr/>
              <a:t>13/04/1442</a:t>
            </a:fld>
            <a:endParaRPr lang="fa-IR" dirty="0"/>
          </a:p>
        </p:txBody>
      </p:sp>
      <p:sp>
        <p:nvSpPr>
          <p:cNvPr id="4" name="Footer Placeholder 3"/>
          <p:cNvSpPr>
            <a:spLocks noGrp="1"/>
          </p:cNvSpPr>
          <p:nvPr>
            <p:ph type="ftr" sz="quarter" idx="11"/>
          </p:nvPr>
        </p:nvSpPr>
        <p:spPr/>
        <p:txBody>
          <a:bodyPr/>
          <a:lstStyle/>
          <a:p>
            <a:endParaRPr lang="fa-IR" dirty="0"/>
          </a:p>
        </p:txBody>
      </p:sp>
      <p:sp>
        <p:nvSpPr>
          <p:cNvPr id="5" name="Slide Number Placeholder 4"/>
          <p:cNvSpPr>
            <a:spLocks noGrp="1"/>
          </p:cNvSpPr>
          <p:nvPr>
            <p:ph type="sldNum" sz="quarter" idx="12"/>
          </p:nvPr>
        </p:nvSpPr>
        <p:spPr/>
        <p:txBody>
          <a:bodyPr/>
          <a:lstStyle/>
          <a:p>
            <a:fld id="{596663D2-EE4E-405D-96DC-69F4933FCD00}" type="slidenum">
              <a:rPr lang="fa-IR" smtClean="0"/>
              <a:pPr/>
              <a:t>‹#›</a:t>
            </a:fld>
            <a:endParaRPr lang="fa-IR" dirty="0"/>
          </a:p>
        </p:txBody>
      </p:sp>
    </p:spTree>
    <p:extLst>
      <p:ext uri="{BB962C8B-B14F-4D97-AF65-F5344CB8AC3E}">
        <p14:creationId xmlns:p14="http://schemas.microsoft.com/office/powerpoint/2010/main" val="210176818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buSzPct val="25000"/>
            </a:pPr>
            <a:fld id="{00000000-1234-1234-1234-123412341234}" type="slidenum">
              <a:rPr lang="fa-IR" smtClean="0">
                <a:solidFill>
                  <a:srgbClr val="888888"/>
                </a:solidFill>
                <a:latin typeface="Calibri"/>
                <a:ea typeface="Calibri"/>
                <a:cs typeface="Calibri"/>
                <a:sym typeface="Calibri"/>
              </a:rPr>
              <a:pPr>
                <a:buSzPct val="25000"/>
              </a:pPr>
              <a:t>‹#›</a:t>
            </a:fld>
            <a:endParaRPr lang="fa-IR">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21970118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smtClean="0"/>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buSzPct val="25000"/>
            </a:pPr>
            <a:fld id="{00000000-1234-1234-1234-123412341234}" type="slidenum">
              <a:rPr lang="fa-IR" smtClean="0">
                <a:solidFill>
                  <a:srgbClr val="888888"/>
                </a:solidFill>
                <a:latin typeface="Calibri"/>
                <a:ea typeface="Calibri"/>
                <a:cs typeface="Calibri"/>
                <a:sym typeface="Calibri"/>
              </a:rPr>
              <a:pPr>
                <a:buSzPct val="25000"/>
              </a:pPr>
              <a:t>‹#›</a:t>
            </a:fld>
            <a:endParaRPr lang="fa-IR">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16916481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fa-I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0C4EAD7-5686-4F82-901C-46D13B5168C7}" type="datetimeFigureOut">
              <a:rPr lang="fa-IR" smtClean="0"/>
              <a:t>13/04/1442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596663D2-EE4E-405D-96DC-69F4933FCD00}" type="slidenum">
              <a:rPr lang="fa-IR" smtClean="0"/>
              <a:t>‹#›</a:t>
            </a:fld>
            <a:endParaRPr lang="fa-IR"/>
          </a:p>
        </p:txBody>
      </p:sp>
    </p:spTree>
    <p:extLst>
      <p:ext uri="{BB962C8B-B14F-4D97-AF65-F5344CB8AC3E}">
        <p14:creationId xmlns:p14="http://schemas.microsoft.com/office/powerpoint/2010/main" val="26059187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00C4EAD7-5686-4F82-901C-46D13B5168C7}" type="datetimeFigureOut">
              <a:rPr lang="fa-IR" smtClean="0"/>
              <a:t>13/04/1442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596663D2-EE4E-405D-96DC-69F4933FCD00}" type="slidenum">
              <a:rPr lang="fa-IR" smtClean="0"/>
              <a:t>‹#›</a:t>
            </a:fld>
            <a:endParaRPr lang="fa-IR"/>
          </a:p>
        </p:txBody>
      </p:sp>
    </p:spTree>
    <p:extLst>
      <p:ext uri="{BB962C8B-B14F-4D97-AF65-F5344CB8AC3E}">
        <p14:creationId xmlns:p14="http://schemas.microsoft.com/office/powerpoint/2010/main" val="3112628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00C4EAD7-5686-4F82-901C-46D13B5168C7}" type="datetimeFigureOut">
              <a:rPr lang="fa-IR" smtClean="0"/>
              <a:t>13/04/1442</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596663D2-EE4E-405D-96DC-69F4933FCD00}" type="slidenum">
              <a:rPr lang="fa-IR" smtClean="0"/>
              <a:t>‹#›</a:t>
            </a:fld>
            <a:endParaRPr lang="fa-IR"/>
          </a:p>
        </p:txBody>
      </p:sp>
    </p:spTree>
    <p:extLst>
      <p:ext uri="{BB962C8B-B14F-4D97-AF65-F5344CB8AC3E}">
        <p14:creationId xmlns:p14="http://schemas.microsoft.com/office/powerpoint/2010/main" val="3026239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00C4EAD7-5686-4F82-901C-46D13B5168C7}" type="datetimeFigureOut">
              <a:rPr lang="fa-IR" smtClean="0"/>
              <a:t>13/04/1442</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596663D2-EE4E-405D-96DC-69F4933FCD00}" type="slidenum">
              <a:rPr lang="fa-IR" smtClean="0"/>
              <a:t>‹#›</a:t>
            </a:fld>
            <a:endParaRPr lang="fa-IR"/>
          </a:p>
        </p:txBody>
      </p:sp>
    </p:spTree>
    <p:extLst>
      <p:ext uri="{BB962C8B-B14F-4D97-AF65-F5344CB8AC3E}">
        <p14:creationId xmlns:p14="http://schemas.microsoft.com/office/powerpoint/2010/main" val="4029747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0C4EAD7-5686-4F82-901C-46D13B5168C7}" type="datetimeFigureOut">
              <a:rPr lang="fa-IR" smtClean="0"/>
              <a:t>13/04/1442</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596663D2-EE4E-405D-96DC-69F4933FCD00}" type="slidenum">
              <a:rPr lang="fa-IR" smtClean="0"/>
              <a:t>‹#›</a:t>
            </a:fld>
            <a:endParaRPr lang="fa-IR"/>
          </a:p>
        </p:txBody>
      </p:sp>
    </p:spTree>
    <p:extLst>
      <p:ext uri="{BB962C8B-B14F-4D97-AF65-F5344CB8AC3E}">
        <p14:creationId xmlns:p14="http://schemas.microsoft.com/office/powerpoint/2010/main" val="39643565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0C4EAD7-5686-4F82-901C-46D13B5168C7}" type="datetimeFigureOut">
              <a:rPr lang="fa-IR" smtClean="0"/>
              <a:t>13/04/1442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596663D2-EE4E-405D-96DC-69F4933FCD00}" type="slidenum">
              <a:rPr lang="fa-IR" smtClean="0"/>
              <a:t>‹#›</a:t>
            </a:fld>
            <a:endParaRPr lang="fa-IR"/>
          </a:p>
        </p:txBody>
      </p:sp>
    </p:spTree>
    <p:extLst>
      <p:ext uri="{BB962C8B-B14F-4D97-AF65-F5344CB8AC3E}">
        <p14:creationId xmlns:p14="http://schemas.microsoft.com/office/powerpoint/2010/main" val="6838314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cs typeface="B Homa" panose="00000400000000000000" pitchFamily="2" charset="-78"/>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0C4EAD7-5686-4F82-901C-46D13B5168C7}" type="datetimeFigureOut">
              <a:rPr lang="fa-IR" smtClean="0"/>
              <a:t>13/04/1442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596663D2-EE4E-405D-96DC-69F4933FCD00}" type="slidenum">
              <a:rPr lang="fa-IR" smtClean="0"/>
              <a:t>‹#›</a:t>
            </a:fld>
            <a:endParaRPr lang="fa-IR"/>
          </a:p>
        </p:txBody>
      </p:sp>
    </p:spTree>
    <p:extLst>
      <p:ext uri="{BB962C8B-B14F-4D97-AF65-F5344CB8AC3E}">
        <p14:creationId xmlns:p14="http://schemas.microsoft.com/office/powerpoint/2010/main" val="14405109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image" Target="../media/image1.png"/><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a-IR" dirty="0"/>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cs typeface="B Homa" panose="00000400000000000000" pitchFamily="2" charset="-78"/>
              </a:defRPr>
            </a:lvl1pPr>
          </a:lstStyle>
          <a:p>
            <a:fld id="{00C4EAD7-5686-4F82-901C-46D13B5168C7}" type="datetimeFigureOut">
              <a:rPr lang="fa-IR" smtClean="0"/>
              <a:pPr/>
              <a:t>13/04/1442</a:t>
            </a:fld>
            <a:endParaRPr lang="fa-IR"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cs typeface="B Homa" panose="00000400000000000000" pitchFamily="2" charset="-78"/>
              </a:defRPr>
            </a:lvl1pPr>
          </a:lstStyle>
          <a:p>
            <a:endParaRPr lang="fa-IR" dirty="0"/>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cs typeface="B Homa" panose="00000400000000000000" pitchFamily="2" charset="-78"/>
              </a:defRPr>
            </a:lvl1pPr>
          </a:lstStyle>
          <a:p>
            <a:fld id="{596663D2-EE4E-405D-96DC-69F4933FCD00}" type="slidenum">
              <a:rPr lang="fa-IR" smtClean="0"/>
              <a:pPr/>
              <a:t>‹#›</a:t>
            </a:fld>
            <a:endParaRPr lang="fa-IR" dirty="0"/>
          </a:p>
        </p:txBody>
      </p:sp>
    </p:spTree>
    <p:extLst>
      <p:ext uri="{BB962C8B-B14F-4D97-AF65-F5344CB8AC3E}">
        <p14:creationId xmlns:p14="http://schemas.microsoft.com/office/powerpoint/2010/main" val="16246424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B Homa" panose="00000400000000000000" pitchFamily="2" charset="-78"/>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cstate="email">
            <a:alphaModFix/>
            <a:extLst>
              <a:ext uri="{28A0092B-C50C-407E-A947-70E740481C1C}">
                <a14:useLocalDpi xmlns:a14="http://schemas.microsoft.com/office/drawing/2010/main"/>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00C4EAD7-5686-4F82-901C-46D13B5168C7}" type="datetimeFigureOut">
              <a:rPr lang="fa-IR" smtClean="0"/>
              <a:pPr/>
              <a:t>13/04/1442</a:t>
            </a:fld>
            <a:endParaRPr lang="fa-IR"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fa-IR"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596663D2-EE4E-405D-96DC-69F4933FCD00}" type="slidenum">
              <a:rPr lang="fa-IR" smtClean="0"/>
              <a:pPr/>
              <a:t>‹#›</a:t>
            </a:fld>
            <a:endParaRPr lang="fa-IR" dirty="0"/>
          </a:p>
        </p:txBody>
      </p:sp>
    </p:spTree>
    <p:extLst>
      <p:ext uri="{BB962C8B-B14F-4D97-AF65-F5344CB8AC3E}">
        <p14:creationId xmlns:p14="http://schemas.microsoft.com/office/powerpoint/2010/main" val="2519518259"/>
      </p:ext>
    </p:extLst>
  </p:cSld>
  <p:clrMap bg1="lt1" tx1="dk1" bg2="lt2" tx2="dk2" accent1="accent1" accent2="accent2" accent3="accent3" accent4="accent4" accent5="accent5" accent6="accent6" hlink="hlink" folHlink="folHlink"/>
  <p:sldLayoutIdLst>
    <p:sldLayoutId id="2147483762" r:id="rId1"/>
    <p:sldLayoutId id="2147483763" r:id="rId2"/>
    <p:sldLayoutId id="2147483764" r:id="rId3"/>
    <p:sldLayoutId id="2147483765" r:id="rId4"/>
    <p:sldLayoutId id="2147483766" r:id="rId5"/>
    <p:sldLayoutId id="2147483767" r:id="rId6"/>
    <p:sldLayoutId id="2147483768" r:id="rId7"/>
    <p:sldLayoutId id="2147483769" r:id="rId8"/>
    <p:sldLayoutId id="2147483770" r:id="rId9"/>
    <p:sldLayoutId id="2147483771" r:id="rId10"/>
    <p:sldLayoutId id="2147483772" r:id="rId11"/>
    <p:sldLayoutId id="2147483773" r:id="rId12"/>
    <p:sldLayoutId id="2147483774" r:id="rId13"/>
    <p:sldLayoutId id="2147483775" r:id="rId14"/>
    <p:sldLayoutId id="2147483776" r:id="rId15"/>
    <p:sldLayoutId id="2147483777" r:id="rId16"/>
    <p:sldLayoutId id="2147483778" r:id="rId17"/>
  </p:sldLayoutIdLst>
  <p:txStyles>
    <p:titleStyle>
      <a:lvl1pPr algn="ctr" defTabSz="914400" rtl="1"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r" defTabSz="914400" rtl="1"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r" defTabSz="914400" rtl="1"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r" defTabSz="914400" rtl="1"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r" defTabSz="914400" rtl="1"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r" defTabSz="914400" rtl="1"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r" defTabSz="914400" rtl="1"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r" defTabSz="914400" rtl="1"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r" defTabSz="914400" rtl="1"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r" defTabSz="914400" rtl="1"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8" Type="http://schemas.microsoft.com/office/2007/relationships/diagramDrawing" Target="../diagrams/drawing34.xml"/><Relationship Id="rId3" Type="http://schemas.openxmlformats.org/officeDocument/2006/relationships/image" Target="../media/image16.jpeg"/><Relationship Id="rId7" Type="http://schemas.openxmlformats.org/officeDocument/2006/relationships/diagramColors" Target="../diagrams/colors34.xml"/><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diagramQuickStyle" Target="../diagrams/quickStyle34.xml"/><Relationship Id="rId5" Type="http://schemas.openxmlformats.org/officeDocument/2006/relationships/diagramLayout" Target="../diagrams/layout34.xml"/><Relationship Id="rId4" Type="http://schemas.openxmlformats.org/officeDocument/2006/relationships/diagramData" Target="../diagrams/data34.xml"/></Relationships>
</file>

<file path=ppt/slides/_rels/slide15.xml.rels><?xml version="1.0" encoding="UTF-8" standalone="yes"?>
<Relationships xmlns="http://schemas.openxmlformats.org/package/2006/relationships"><Relationship Id="rId8" Type="http://schemas.openxmlformats.org/officeDocument/2006/relationships/diagramColors" Target="../diagrams/colors35.xml"/><Relationship Id="rId3" Type="http://schemas.openxmlformats.org/officeDocument/2006/relationships/image" Target="../media/image17.png"/><Relationship Id="rId7" Type="http://schemas.openxmlformats.org/officeDocument/2006/relationships/diagramQuickStyle" Target="../diagrams/quickStyle35.xml"/><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diagramLayout" Target="../diagrams/layout35.xml"/><Relationship Id="rId5" Type="http://schemas.openxmlformats.org/officeDocument/2006/relationships/diagramData" Target="../diagrams/data35.xml"/><Relationship Id="rId4" Type="http://schemas.openxmlformats.org/officeDocument/2006/relationships/image" Target="../media/image18.png"/><Relationship Id="rId9" Type="http://schemas.microsoft.com/office/2007/relationships/diagramDrawing" Target="../diagrams/drawing35.xml"/></Relationships>
</file>

<file path=ppt/slides/_rels/slide16.xml.rels><?xml version="1.0" encoding="UTF-8" standalone="yes"?>
<Relationships xmlns="http://schemas.openxmlformats.org/package/2006/relationships"><Relationship Id="rId8" Type="http://schemas.openxmlformats.org/officeDocument/2006/relationships/diagramData" Target="../diagrams/data36.xml"/><Relationship Id="rId3" Type="http://schemas.openxmlformats.org/officeDocument/2006/relationships/image" Target="../media/image19.jpeg"/><Relationship Id="rId7" Type="http://schemas.openxmlformats.org/officeDocument/2006/relationships/image" Target="../media/image22.jpeg"/><Relationship Id="rId12" Type="http://schemas.microsoft.com/office/2007/relationships/diagramDrawing" Target="../diagrams/drawing36.xml"/><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microsoft.com/office/2007/relationships/hdphoto" Target="../media/hdphoto2.wdp"/><Relationship Id="rId11" Type="http://schemas.openxmlformats.org/officeDocument/2006/relationships/diagramColors" Target="../diagrams/colors36.xml"/><Relationship Id="rId5" Type="http://schemas.openxmlformats.org/officeDocument/2006/relationships/image" Target="../media/image21.png"/><Relationship Id="rId10" Type="http://schemas.openxmlformats.org/officeDocument/2006/relationships/diagramQuickStyle" Target="../diagrams/quickStyle36.xml"/><Relationship Id="rId4" Type="http://schemas.openxmlformats.org/officeDocument/2006/relationships/image" Target="../media/image20.jpeg"/><Relationship Id="rId9" Type="http://schemas.openxmlformats.org/officeDocument/2006/relationships/diagramLayout" Target="../diagrams/layout36.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3.xml"/><Relationship Id="rId4" Type="http://schemas.openxmlformats.org/officeDocument/2006/relationships/image" Target="../media/image25.jpg"/></Relationships>
</file>

<file path=ppt/slides/_rels/slide18.xml.rels><?xml version="1.0" encoding="UTF-8" standalone="yes"?>
<Relationships xmlns="http://schemas.openxmlformats.org/package/2006/relationships"><Relationship Id="rId8" Type="http://schemas.openxmlformats.org/officeDocument/2006/relationships/diagramQuickStyle" Target="../diagrams/quickStyle37.xml"/><Relationship Id="rId3" Type="http://schemas.openxmlformats.org/officeDocument/2006/relationships/image" Target="../media/image26.png"/><Relationship Id="rId7" Type="http://schemas.openxmlformats.org/officeDocument/2006/relationships/diagramLayout" Target="../diagrams/layout37.xml"/><Relationship Id="rId2" Type="http://schemas.openxmlformats.org/officeDocument/2006/relationships/notesSlide" Target="../notesSlides/notesSlide17.xml"/><Relationship Id="rId1" Type="http://schemas.openxmlformats.org/officeDocument/2006/relationships/slideLayout" Target="../slideLayouts/slideLayout13.xml"/><Relationship Id="rId6" Type="http://schemas.openxmlformats.org/officeDocument/2006/relationships/diagramData" Target="../diagrams/data37.xml"/><Relationship Id="rId5" Type="http://schemas.openxmlformats.org/officeDocument/2006/relationships/image" Target="../media/image28.jpeg"/><Relationship Id="rId10" Type="http://schemas.microsoft.com/office/2007/relationships/diagramDrawing" Target="../diagrams/drawing37.xml"/><Relationship Id="rId4" Type="http://schemas.openxmlformats.org/officeDocument/2006/relationships/image" Target="../media/image27.jpeg"/><Relationship Id="rId9" Type="http://schemas.openxmlformats.org/officeDocument/2006/relationships/diagramColors" Target="../diagrams/colors37.xml"/></Relationships>
</file>

<file path=ppt/slides/_rels/slide19.xml.rels><?xml version="1.0" encoding="UTF-8" standalone="yes"?>
<Relationships xmlns="http://schemas.openxmlformats.org/package/2006/relationships"><Relationship Id="rId8" Type="http://schemas.microsoft.com/office/2007/relationships/diagramDrawing" Target="../diagrams/drawing38.xml"/><Relationship Id="rId3" Type="http://schemas.openxmlformats.org/officeDocument/2006/relationships/image" Target="../media/image29.png"/><Relationship Id="rId7" Type="http://schemas.openxmlformats.org/officeDocument/2006/relationships/diagramColors" Target="../diagrams/colors38.xml"/><Relationship Id="rId2" Type="http://schemas.openxmlformats.org/officeDocument/2006/relationships/notesSlide" Target="../notesSlides/notesSlide18.xml"/><Relationship Id="rId1" Type="http://schemas.openxmlformats.org/officeDocument/2006/relationships/slideLayout" Target="../slideLayouts/slideLayout13.xml"/><Relationship Id="rId6" Type="http://schemas.openxmlformats.org/officeDocument/2006/relationships/diagramQuickStyle" Target="../diagrams/quickStyle38.xml"/><Relationship Id="rId5" Type="http://schemas.openxmlformats.org/officeDocument/2006/relationships/diagramLayout" Target="../diagrams/layout38.xml"/><Relationship Id="rId4" Type="http://schemas.openxmlformats.org/officeDocument/2006/relationships/diagramData" Target="../diagrams/data38.xml"/></Relationships>
</file>

<file path=ppt/slides/_rels/slide2.xml.rels><?xml version="1.0" encoding="UTF-8" standalone="yes"?>
<Relationships xmlns="http://schemas.openxmlformats.org/package/2006/relationships"><Relationship Id="rId13" Type="http://schemas.openxmlformats.org/officeDocument/2006/relationships/diagramData" Target="../diagrams/data3.xml"/><Relationship Id="rId18" Type="http://schemas.openxmlformats.org/officeDocument/2006/relationships/diagramData" Target="../diagrams/data4.xml"/><Relationship Id="rId26" Type="http://schemas.openxmlformats.org/officeDocument/2006/relationships/diagramColors" Target="../diagrams/colors5.xml"/><Relationship Id="rId21" Type="http://schemas.openxmlformats.org/officeDocument/2006/relationships/diagramColors" Target="../diagrams/colors4.xml"/><Relationship Id="rId34" Type="http://schemas.openxmlformats.org/officeDocument/2006/relationships/diagramLayout" Target="../diagrams/layout7.xml"/><Relationship Id="rId7" Type="http://schemas.microsoft.com/office/2007/relationships/diagramDrawing" Target="../diagrams/drawing1.xml"/><Relationship Id="rId12" Type="http://schemas.microsoft.com/office/2007/relationships/diagramDrawing" Target="../diagrams/drawing2.xml"/><Relationship Id="rId17" Type="http://schemas.microsoft.com/office/2007/relationships/diagramDrawing" Target="../diagrams/drawing3.xml"/><Relationship Id="rId25" Type="http://schemas.openxmlformats.org/officeDocument/2006/relationships/diagramQuickStyle" Target="../diagrams/quickStyle5.xml"/><Relationship Id="rId33" Type="http://schemas.openxmlformats.org/officeDocument/2006/relationships/diagramData" Target="../diagrams/data7.xml"/><Relationship Id="rId2" Type="http://schemas.openxmlformats.org/officeDocument/2006/relationships/notesSlide" Target="../notesSlides/notesSlide2.xml"/><Relationship Id="rId16" Type="http://schemas.openxmlformats.org/officeDocument/2006/relationships/diagramColors" Target="../diagrams/colors3.xml"/><Relationship Id="rId20" Type="http://schemas.openxmlformats.org/officeDocument/2006/relationships/diagramQuickStyle" Target="../diagrams/quickStyle4.xml"/><Relationship Id="rId29" Type="http://schemas.openxmlformats.org/officeDocument/2006/relationships/diagramLayout" Target="../diagrams/layout6.xml"/><Relationship Id="rId1" Type="http://schemas.openxmlformats.org/officeDocument/2006/relationships/slideLayout" Target="../slideLayouts/slideLayout18.xml"/><Relationship Id="rId6" Type="http://schemas.openxmlformats.org/officeDocument/2006/relationships/diagramColors" Target="../diagrams/colors1.xml"/><Relationship Id="rId11" Type="http://schemas.openxmlformats.org/officeDocument/2006/relationships/diagramColors" Target="../diagrams/colors2.xml"/><Relationship Id="rId24" Type="http://schemas.openxmlformats.org/officeDocument/2006/relationships/diagramLayout" Target="../diagrams/layout5.xml"/><Relationship Id="rId32" Type="http://schemas.microsoft.com/office/2007/relationships/diagramDrawing" Target="../diagrams/drawing6.xml"/><Relationship Id="rId37" Type="http://schemas.microsoft.com/office/2007/relationships/diagramDrawing" Target="../diagrams/drawing7.xml"/><Relationship Id="rId5" Type="http://schemas.openxmlformats.org/officeDocument/2006/relationships/diagramQuickStyle" Target="../diagrams/quickStyle1.xml"/><Relationship Id="rId15" Type="http://schemas.openxmlformats.org/officeDocument/2006/relationships/diagramQuickStyle" Target="../diagrams/quickStyle3.xml"/><Relationship Id="rId23" Type="http://schemas.openxmlformats.org/officeDocument/2006/relationships/diagramData" Target="../diagrams/data5.xml"/><Relationship Id="rId28" Type="http://schemas.openxmlformats.org/officeDocument/2006/relationships/diagramData" Target="../diagrams/data6.xml"/><Relationship Id="rId36" Type="http://schemas.openxmlformats.org/officeDocument/2006/relationships/diagramColors" Target="../diagrams/colors7.xml"/><Relationship Id="rId10" Type="http://schemas.openxmlformats.org/officeDocument/2006/relationships/diagramQuickStyle" Target="../diagrams/quickStyle2.xml"/><Relationship Id="rId19" Type="http://schemas.openxmlformats.org/officeDocument/2006/relationships/diagramLayout" Target="../diagrams/layout4.xml"/><Relationship Id="rId31" Type="http://schemas.openxmlformats.org/officeDocument/2006/relationships/diagramColors" Target="../diagrams/colors6.xml"/><Relationship Id="rId4" Type="http://schemas.openxmlformats.org/officeDocument/2006/relationships/diagramLayout" Target="../diagrams/layout1.xml"/><Relationship Id="rId9" Type="http://schemas.openxmlformats.org/officeDocument/2006/relationships/diagramLayout" Target="../diagrams/layout2.xml"/><Relationship Id="rId14" Type="http://schemas.openxmlformats.org/officeDocument/2006/relationships/diagramLayout" Target="../diagrams/layout3.xml"/><Relationship Id="rId22" Type="http://schemas.microsoft.com/office/2007/relationships/diagramDrawing" Target="../diagrams/drawing4.xml"/><Relationship Id="rId27" Type="http://schemas.microsoft.com/office/2007/relationships/diagramDrawing" Target="../diagrams/drawing5.xml"/><Relationship Id="rId30" Type="http://schemas.openxmlformats.org/officeDocument/2006/relationships/diagramQuickStyle" Target="../diagrams/quickStyle6.xml"/><Relationship Id="rId35" Type="http://schemas.openxmlformats.org/officeDocument/2006/relationships/diagramQuickStyle" Target="../diagrams/quickStyle7.xml"/><Relationship Id="rId8" Type="http://schemas.openxmlformats.org/officeDocument/2006/relationships/diagramData" Target="../diagrams/data2.xml"/><Relationship Id="rId3" Type="http://schemas.openxmlformats.org/officeDocument/2006/relationships/diagramData" Target="../diagrams/data1.xml"/></Relationships>
</file>

<file path=ppt/slides/_rels/slide20.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18.xml"/><Relationship Id="rId4" Type="http://schemas.openxmlformats.org/officeDocument/2006/relationships/image" Target="../media/image33.jpeg"/></Relationships>
</file>

<file path=ppt/slides/_rels/slide22.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0.xml"/><Relationship Id="rId1" Type="http://schemas.openxmlformats.org/officeDocument/2006/relationships/slideLayout" Target="../slideLayouts/slideLayout13.xml"/><Relationship Id="rId5" Type="http://schemas.openxmlformats.org/officeDocument/2006/relationships/image" Target="../media/image36.png"/><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8" Type="http://schemas.openxmlformats.org/officeDocument/2006/relationships/diagramQuickStyle" Target="../diagrams/quickStyle39.xml"/><Relationship Id="rId3" Type="http://schemas.openxmlformats.org/officeDocument/2006/relationships/image" Target="../media/image37.jpeg"/><Relationship Id="rId7" Type="http://schemas.openxmlformats.org/officeDocument/2006/relationships/diagramLayout" Target="../diagrams/layout39.xml"/><Relationship Id="rId2" Type="http://schemas.openxmlformats.org/officeDocument/2006/relationships/notesSlide" Target="../notesSlides/notesSlide21.xml"/><Relationship Id="rId1" Type="http://schemas.openxmlformats.org/officeDocument/2006/relationships/slideLayout" Target="../slideLayouts/slideLayout13.xml"/><Relationship Id="rId6" Type="http://schemas.openxmlformats.org/officeDocument/2006/relationships/diagramData" Target="../diagrams/data39.xml"/><Relationship Id="rId5" Type="http://schemas.openxmlformats.org/officeDocument/2006/relationships/image" Target="../media/image39.jpg"/><Relationship Id="rId10" Type="http://schemas.microsoft.com/office/2007/relationships/diagramDrawing" Target="../diagrams/drawing39.xml"/><Relationship Id="rId4" Type="http://schemas.openxmlformats.org/officeDocument/2006/relationships/image" Target="../media/image38.jpeg"/><Relationship Id="rId9" Type="http://schemas.openxmlformats.org/officeDocument/2006/relationships/diagramColors" Target="../diagrams/colors39.xml"/></Relationships>
</file>

<file path=ppt/slides/_rels/slide2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png"/><Relationship Id="rId1" Type="http://schemas.openxmlformats.org/officeDocument/2006/relationships/slideLayout" Target="../slideLayouts/slideLayout13.xml"/><Relationship Id="rId4" Type="http://schemas.openxmlformats.org/officeDocument/2006/relationships/image" Target="../media/image42.png"/></Relationships>
</file>

<file path=ppt/slides/_rels/slide25.xml.rels><?xml version="1.0" encoding="UTF-8" standalone="yes"?>
<Relationships xmlns="http://schemas.openxmlformats.org/package/2006/relationships"><Relationship Id="rId8" Type="http://schemas.openxmlformats.org/officeDocument/2006/relationships/image" Target="../media/image43.jpeg"/><Relationship Id="rId3" Type="http://schemas.openxmlformats.org/officeDocument/2006/relationships/diagramData" Target="../diagrams/data40.xml"/><Relationship Id="rId7" Type="http://schemas.microsoft.com/office/2007/relationships/diagramDrawing" Target="../diagrams/drawing40.xml"/><Relationship Id="rId2" Type="http://schemas.openxmlformats.org/officeDocument/2006/relationships/notesSlide" Target="../notesSlides/notesSlide22.xml"/><Relationship Id="rId1" Type="http://schemas.openxmlformats.org/officeDocument/2006/relationships/slideLayout" Target="../slideLayouts/slideLayout13.xml"/><Relationship Id="rId6" Type="http://schemas.openxmlformats.org/officeDocument/2006/relationships/diagramColors" Target="../diagrams/colors40.xml"/><Relationship Id="rId5" Type="http://schemas.openxmlformats.org/officeDocument/2006/relationships/diagramQuickStyle" Target="../diagrams/quickStyle40.xml"/><Relationship Id="rId4" Type="http://schemas.openxmlformats.org/officeDocument/2006/relationships/diagramLayout" Target="../diagrams/layout40.xml"/></Relationships>
</file>

<file path=ppt/slides/_rels/slide26.xml.rels><?xml version="1.0" encoding="UTF-8" standalone="yes"?>
<Relationships xmlns="http://schemas.openxmlformats.org/package/2006/relationships"><Relationship Id="rId8" Type="http://schemas.openxmlformats.org/officeDocument/2006/relationships/diagramColors" Target="../diagrams/colors41.xml"/><Relationship Id="rId3" Type="http://schemas.openxmlformats.org/officeDocument/2006/relationships/image" Target="../media/image44.png"/><Relationship Id="rId7" Type="http://schemas.openxmlformats.org/officeDocument/2006/relationships/diagramQuickStyle" Target="../diagrams/quickStyle41.xml"/><Relationship Id="rId2" Type="http://schemas.openxmlformats.org/officeDocument/2006/relationships/notesSlide" Target="../notesSlides/notesSlide23.xml"/><Relationship Id="rId1" Type="http://schemas.openxmlformats.org/officeDocument/2006/relationships/slideLayout" Target="../slideLayouts/slideLayout13.xml"/><Relationship Id="rId6" Type="http://schemas.openxmlformats.org/officeDocument/2006/relationships/diagramLayout" Target="../diagrams/layout41.xml"/><Relationship Id="rId5" Type="http://schemas.openxmlformats.org/officeDocument/2006/relationships/diagramData" Target="../diagrams/data41.xml"/><Relationship Id="rId4" Type="http://schemas.openxmlformats.org/officeDocument/2006/relationships/image" Target="../media/image45.jpg"/><Relationship Id="rId9" Type="http://schemas.microsoft.com/office/2007/relationships/diagramDrawing" Target="../diagrams/drawing41.xml"/></Relationships>
</file>

<file path=ppt/slides/_rels/slide2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4.xml"/><Relationship Id="rId1" Type="http://schemas.openxmlformats.org/officeDocument/2006/relationships/slideLayout" Target="../slideLayouts/slideLayout13.xml"/><Relationship Id="rId4" Type="http://schemas.openxmlformats.org/officeDocument/2006/relationships/image" Target="../media/image47.png"/></Relationships>
</file>

<file path=ppt/slides/_rels/slide2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13.xml"/><Relationship Id="rId4" Type="http://schemas.openxmlformats.org/officeDocument/2006/relationships/image" Target="../media/image50.png"/></Relationships>
</file>

<file path=ppt/slides/_rels/slide29.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image" Target="../media/image51.jpeg"/><Relationship Id="rId1" Type="http://schemas.openxmlformats.org/officeDocument/2006/relationships/slideLayout" Target="../slideLayouts/slideLayout13.xml"/><Relationship Id="rId5" Type="http://schemas.openxmlformats.org/officeDocument/2006/relationships/image" Target="../media/image54.jpeg"/><Relationship Id="rId4" Type="http://schemas.openxmlformats.org/officeDocument/2006/relationships/image" Target="../media/image53.jpeg"/></Relationships>
</file>

<file path=ppt/slides/_rels/slide3.xml.rels><?xml version="1.0" encoding="UTF-8" standalone="yes"?>
<Relationships xmlns="http://schemas.openxmlformats.org/package/2006/relationships"><Relationship Id="rId26" Type="http://schemas.openxmlformats.org/officeDocument/2006/relationships/diagramColors" Target="../diagrams/colors12.xml"/><Relationship Id="rId117" Type="http://schemas.microsoft.com/office/2007/relationships/diagramDrawing" Target="../diagrams/drawing30.xml"/><Relationship Id="rId21" Type="http://schemas.openxmlformats.org/officeDocument/2006/relationships/diagramColors" Target="../diagrams/colors11.xml"/><Relationship Id="rId42" Type="http://schemas.microsoft.com/office/2007/relationships/diagramDrawing" Target="../diagrams/drawing15.xml"/><Relationship Id="rId47" Type="http://schemas.microsoft.com/office/2007/relationships/diagramDrawing" Target="../diagrams/drawing16.xml"/><Relationship Id="rId63" Type="http://schemas.openxmlformats.org/officeDocument/2006/relationships/diagramData" Target="../diagrams/data20.xml"/><Relationship Id="rId68" Type="http://schemas.openxmlformats.org/officeDocument/2006/relationships/diagramData" Target="../diagrams/data21.xml"/><Relationship Id="rId84" Type="http://schemas.openxmlformats.org/officeDocument/2006/relationships/diagramLayout" Target="../diagrams/layout24.xml"/><Relationship Id="rId89" Type="http://schemas.openxmlformats.org/officeDocument/2006/relationships/diagramLayout" Target="../diagrams/layout25.xml"/><Relationship Id="rId112" Type="http://schemas.microsoft.com/office/2007/relationships/diagramDrawing" Target="../diagrams/drawing29.xml"/><Relationship Id="rId16" Type="http://schemas.openxmlformats.org/officeDocument/2006/relationships/diagramColors" Target="../diagrams/colors10.xml"/><Relationship Id="rId107" Type="http://schemas.microsoft.com/office/2007/relationships/diagramDrawing" Target="../diagrams/drawing28.xml"/><Relationship Id="rId11" Type="http://schemas.openxmlformats.org/officeDocument/2006/relationships/diagramColors" Target="../diagrams/colors9.xml"/><Relationship Id="rId32" Type="http://schemas.microsoft.com/office/2007/relationships/diagramDrawing" Target="../diagrams/drawing13.xml"/><Relationship Id="rId37" Type="http://schemas.microsoft.com/office/2007/relationships/diagramDrawing" Target="../diagrams/drawing14.xml"/><Relationship Id="rId53" Type="http://schemas.openxmlformats.org/officeDocument/2006/relationships/diagramData" Target="../diagrams/data18.xml"/><Relationship Id="rId58" Type="http://schemas.openxmlformats.org/officeDocument/2006/relationships/diagramData" Target="../diagrams/data19.xml"/><Relationship Id="rId74" Type="http://schemas.openxmlformats.org/officeDocument/2006/relationships/diagramLayout" Target="../diagrams/layout22.xml"/><Relationship Id="rId79" Type="http://schemas.openxmlformats.org/officeDocument/2006/relationships/diagramLayout" Target="../diagrams/layout23.xml"/><Relationship Id="rId102" Type="http://schemas.microsoft.com/office/2007/relationships/diagramDrawing" Target="../diagrams/drawing27.xml"/><Relationship Id="rId5" Type="http://schemas.openxmlformats.org/officeDocument/2006/relationships/diagramQuickStyle" Target="../diagrams/quickStyle8.xml"/><Relationship Id="rId90" Type="http://schemas.openxmlformats.org/officeDocument/2006/relationships/diagramQuickStyle" Target="../diagrams/quickStyle25.xml"/><Relationship Id="rId95" Type="http://schemas.openxmlformats.org/officeDocument/2006/relationships/diagramQuickStyle" Target="../diagrams/quickStyle26.xml"/><Relationship Id="rId22" Type="http://schemas.microsoft.com/office/2007/relationships/diagramDrawing" Target="../diagrams/drawing11.xml"/><Relationship Id="rId27" Type="http://schemas.microsoft.com/office/2007/relationships/diagramDrawing" Target="../diagrams/drawing12.xml"/><Relationship Id="rId43" Type="http://schemas.openxmlformats.org/officeDocument/2006/relationships/diagramData" Target="../diagrams/data16.xml"/><Relationship Id="rId48" Type="http://schemas.openxmlformats.org/officeDocument/2006/relationships/diagramData" Target="../diagrams/data17.xml"/><Relationship Id="rId64" Type="http://schemas.openxmlformats.org/officeDocument/2006/relationships/diagramLayout" Target="../diagrams/layout20.xml"/><Relationship Id="rId69" Type="http://schemas.openxmlformats.org/officeDocument/2006/relationships/diagramLayout" Target="../diagrams/layout21.xml"/><Relationship Id="rId113" Type="http://schemas.openxmlformats.org/officeDocument/2006/relationships/diagramData" Target="../diagrams/data30.xml"/><Relationship Id="rId80" Type="http://schemas.openxmlformats.org/officeDocument/2006/relationships/diagramQuickStyle" Target="../diagrams/quickStyle23.xml"/><Relationship Id="rId85" Type="http://schemas.openxmlformats.org/officeDocument/2006/relationships/diagramQuickStyle" Target="../diagrams/quickStyle24.xml"/><Relationship Id="rId12" Type="http://schemas.microsoft.com/office/2007/relationships/diagramDrawing" Target="../diagrams/drawing9.xml"/><Relationship Id="rId17" Type="http://schemas.microsoft.com/office/2007/relationships/diagramDrawing" Target="../diagrams/drawing10.xml"/><Relationship Id="rId33" Type="http://schemas.openxmlformats.org/officeDocument/2006/relationships/diagramData" Target="../diagrams/data14.xml"/><Relationship Id="rId38" Type="http://schemas.openxmlformats.org/officeDocument/2006/relationships/diagramData" Target="../diagrams/data15.xml"/><Relationship Id="rId59" Type="http://schemas.openxmlformats.org/officeDocument/2006/relationships/diagramLayout" Target="../diagrams/layout19.xml"/><Relationship Id="rId103" Type="http://schemas.openxmlformats.org/officeDocument/2006/relationships/diagramData" Target="../diagrams/data28.xml"/><Relationship Id="rId108" Type="http://schemas.openxmlformats.org/officeDocument/2006/relationships/diagramData" Target="../diagrams/data29.xml"/><Relationship Id="rId54" Type="http://schemas.openxmlformats.org/officeDocument/2006/relationships/diagramLayout" Target="../diagrams/layout18.xml"/><Relationship Id="rId70" Type="http://schemas.openxmlformats.org/officeDocument/2006/relationships/diagramQuickStyle" Target="../diagrams/quickStyle21.xml"/><Relationship Id="rId75" Type="http://schemas.openxmlformats.org/officeDocument/2006/relationships/diagramQuickStyle" Target="../diagrams/quickStyle22.xml"/><Relationship Id="rId91" Type="http://schemas.openxmlformats.org/officeDocument/2006/relationships/diagramColors" Target="../diagrams/colors25.xml"/><Relationship Id="rId96" Type="http://schemas.openxmlformats.org/officeDocument/2006/relationships/diagramColors" Target="../diagrams/colors26.xml"/><Relationship Id="rId1" Type="http://schemas.openxmlformats.org/officeDocument/2006/relationships/slideLayout" Target="../slideLayouts/slideLayout18.xml"/><Relationship Id="rId6" Type="http://schemas.openxmlformats.org/officeDocument/2006/relationships/diagramColors" Target="../diagrams/colors8.xml"/><Relationship Id="rId23" Type="http://schemas.openxmlformats.org/officeDocument/2006/relationships/diagramData" Target="../diagrams/data12.xml"/><Relationship Id="rId28" Type="http://schemas.openxmlformats.org/officeDocument/2006/relationships/diagramData" Target="../diagrams/data13.xml"/><Relationship Id="rId49" Type="http://schemas.openxmlformats.org/officeDocument/2006/relationships/diagramLayout" Target="../diagrams/layout17.xml"/><Relationship Id="rId114" Type="http://schemas.openxmlformats.org/officeDocument/2006/relationships/diagramLayout" Target="../diagrams/layout30.xml"/><Relationship Id="rId10" Type="http://schemas.openxmlformats.org/officeDocument/2006/relationships/diagramQuickStyle" Target="../diagrams/quickStyle9.xml"/><Relationship Id="rId31" Type="http://schemas.openxmlformats.org/officeDocument/2006/relationships/diagramColors" Target="../diagrams/colors13.xml"/><Relationship Id="rId44" Type="http://schemas.openxmlformats.org/officeDocument/2006/relationships/diagramLayout" Target="../diagrams/layout16.xml"/><Relationship Id="rId52" Type="http://schemas.microsoft.com/office/2007/relationships/diagramDrawing" Target="../diagrams/drawing17.xml"/><Relationship Id="rId60" Type="http://schemas.openxmlformats.org/officeDocument/2006/relationships/diagramQuickStyle" Target="../diagrams/quickStyle19.xml"/><Relationship Id="rId65" Type="http://schemas.openxmlformats.org/officeDocument/2006/relationships/diagramQuickStyle" Target="../diagrams/quickStyle20.xml"/><Relationship Id="rId73" Type="http://schemas.openxmlformats.org/officeDocument/2006/relationships/diagramData" Target="../diagrams/data22.xml"/><Relationship Id="rId78" Type="http://schemas.openxmlformats.org/officeDocument/2006/relationships/diagramData" Target="../diagrams/data23.xml"/><Relationship Id="rId81" Type="http://schemas.openxmlformats.org/officeDocument/2006/relationships/diagramColors" Target="../diagrams/colors23.xml"/><Relationship Id="rId86" Type="http://schemas.openxmlformats.org/officeDocument/2006/relationships/diagramColors" Target="../diagrams/colors24.xml"/><Relationship Id="rId94" Type="http://schemas.openxmlformats.org/officeDocument/2006/relationships/diagramLayout" Target="../diagrams/layout26.xml"/><Relationship Id="rId99" Type="http://schemas.openxmlformats.org/officeDocument/2006/relationships/diagramLayout" Target="../diagrams/layout27.xml"/><Relationship Id="rId101" Type="http://schemas.openxmlformats.org/officeDocument/2006/relationships/diagramColors" Target="../diagrams/colors27.xml"/><Relationship Id="rId4" Type="http://schemas.openxmlformats.org/officeDocument/2006/relationships/diagramLayout" Target="../diagrams/layout8.xml"/><Relationship Id="rId9" Type="http://schemas.openxmlformats.org/officeDocument/2006/relationships/diagramLayout" Target="../diagrams/layout9.xml"/><Relationship Id="rId13" Type="http://schemas.openxmlformats.org/officeDocument/2006/relationships/diagramData" Target="../diagrams/data10.xml"/><Relationship Id="rId18" Type="http://schemas.openxmlformats.org/officeDocument/2006/relationships/diagramData" Target="../diagrams/data11.xml"/><Relationship Id="rId39" Type="http://schemas.openxmlformats.org/officeDocument/2006/relationships/diagramLayout" Target="../diagrams/layout15.xml"/><Relationship Id="rId109" Type="http://schemas.openxmlformats.org/officeDocument/2006/relationships/diagramLayout" Target="../diagrams/layout29.xml"/><Relationship Id="rId34" Type="http://schemas.openxmlformats.org/officeDocument/2006/relationships/diagramLayout" Target="../diagrams/layout14.xml"/><Relationship Id="rId50" Type="http://schemas.openxmlformats.org/officeDocument/2006/relationships/diagramQuickStyle" Target="../diagrams/quickStyle17.xml"/><Relationship Id="rId55" Type="http://schemas.openxmlformats.org/officeDocument/2006/relationships/diagramQuickStyle" Target="../diagrams/quickStyle18.xml"/><Relationship Id="rId76" Type="http://schemas.openxmlformats.org/officeDocument/2006/relationships/diagramColors" Target="../diagrams/colors22.xml"/><Relationship Id="rId97" Type="http://schemas.microsoft.com/office/2007/relationships/diagramDrawing" Target="../diagrams/drawing26.xml"/><Relationship Id="rId104" Type="http://schemas.openxmlformats.org/officeDocument/2006/relationships/diagramLayout" Target="../diagrams/layout28.xml"/><Relationship Id="rId7" Type="http://schemas.microsoft.com/office/2007/relationships/diagramDrawing" Target="../diagrams/drawing8.xml"/><Relationship Id="rId71" Type="http://schemas.openxmlformats.org/officeDocument/2006/relationships/diagramColors" Target="../diagrams/colors21.xml"/><Relationship Id="rId92" Type="http://schemas.microsoft.com/office/2007/relationships/diagramDrawing" Target="../diagrams/drawing25.xml"/><Relationship Id="rId2" Type="http://schemas.openxmlformats.org/officeDocument/2006/relationships/notesSlide" Target="../notesSlides/notesSlide3.xml"/><Relationship Id="rId29" Type="http://schemas.openxmlformats.org/officeDocument/2006/relationships/diagramLayout" Target="../diagrams/layout13.xml"/><Relationship Id="rId24" Type="http://schemas.openxmlformats.org/officeDocument/2006/relationships/diagramLayout" Target="../diagrams/layout12.xml"/><Relationship Id="rId40" Type="http://schemas.openxmlformats.org/officeDocument/2006/relationships/diagramQuickStyle" Target="../diagrams/quickStyle15.xml"/><Relationship Id="rId45" Type="http://schemas.openxmlformats.org/officeDocument/2006/relationships/diagramQuickStyle" Target="../diagrams/quickStyle16.xml"/><Relationship Id="rId66" Type="http://schemas.openxmlformats.org/officeDocument/2006/relationships/diagramColors" Target="../diagrams/colors20.xml"/><Relationship Id="rId87" Type="http://schemas.microsoft.com/office/2007/relationships/diagramDrawing" Target="../diagrams/drawing24.xml"/><Relationship Id="rId110" Type="http://schemas.openxmlformats.org/officeDocument/2006/relationships/diagramQuickStyle" Target="../diagrams/quickStyle29.xml"/><Relationship Id="rId115" Type="http://schemas.openxmlformats.org/officeDocument/2006/relationships/diagramQuickStyle" Target="../diagrams/quickStyle30.xml"/><Relationship Id="rId61" Type="http://schemas.openxmlformats.org/officeDocument/2006/relationships/diagramColors" Target="../diagrams/colors19.xml"/><Relationship Id="rId82" Type="http://schemas.microsoft.com/office/2007/relationships/diagramDrawing" Target="../diagrams/drawing23.xml"/><Relationship Id="rId19" Type="http://schemas.openxmlformats.org/officeDocument/2006/relationships/diagramLayout" Target="../diagrams/layout11.xml"/><Relationship Id="rId14" Type="http://schemas.openxmlformats.org/officeDocument/2006/relationships/diagramLayout" Target="../diagrams/layout10.xml"/><Relationship Id="rId30" Type="http://schemas.openxmlformats.org/officeDocument/2006/relationships/diagramQuickStyle" Target="../diagrams/quickStyle13.xml"/><Relationship Id="rId35" Type="http://schemas.openxmlformats.org/officeDocument/2006/relationships/diagramQuickStyle" Target="../diagrams/quickStyle14.xml"/><Relationship Id="rId56" Type="http://schemas.openxmlformats.org/officeDocument/2006/relationships/diagramColors" Target="../diagrams/colors18.xml"/><Relationship Id="rId77" Type="http://schemas.microsoft.com/office/2007/relationships/diagramDrawing" Target="../diagrams/drawing22.xml"/><Relationship Id="rId100" Type="http://schemas.openxmlformats.org/officeDocument/2006/relationships/diagramQuickStyle" Target="../diagrams/quickStyle27.xml"/><Relationship Id="rId105" Type="http://schemas.openxmlformats.org/officeDocument/2006/relationships/diagramQuickStyle" Target="../diagrams/quickStyle28.xml"/><Relationship Id="rId8" Type="http://schemas.openxmlformats.org/officeDocument/2006/relationships/diagramData" Target="../diagrams/data9.xml"/><Relationship Id="rId51" Type="http://schemas.openxmlformats.org/officeDocument/2006/relationships/diagramColors" Target="../diagrams/colors17.xml"/><Relationship Id="rId72" Type="http://schemas.microsoft.com/office/2007/relationships/diagramDrawing" Target="../diagrams/drawing21.xml"/><Relationship Id="rId93" Type="http://schemas.openxmlformats.org/officeDocument/2006/relationships/diagramData" Target="../diagrams/data26.xml"/><Relationship Id="rId98" Type="http://schemas.openxmlformats.org/officeDocument/2006/relationships/diagramData" Target="../diagrams/data27.xml"/><Relationship Id="rId3" Type="http://schemas.openxmlformats.org/officeDocument/2006/relationships/diagramData" Target="../diagrams/data8.xml"/><Relationship Id="rId25" Type="http://schemas.openxmlformats.org/officeDocument/2006/relationships/diagramQuickStyle" Target="../diagrams/quickStyle12.xml"/><Relationship Id="rId46" Type="http://schemas.openxmlformats.org/officeDocument/2006/relationships/diagramColors" Target="../diagrams/colors16.xml"/><Relationship Id="rId67" Type="http://schemas.microsoft.com/office/2007/relationships/diagramDrawing" Target="../diagrams/drawing20.xml"/><Relationship Id="rId116" Type="http://schemas.openxmlformats.org/officeDocument/2006/relationships/diagramColors" Target="../diagrams/colors30.xml"/><Relationship Id="rId20" Type="http://schemas.openxmlformats.org/officeDocument/2006/relationships/diagramQuickStyle" Target="../diagrams/quickStyle11.xml"/><Relationship Id="rId41" Type="http://schemas.openxmlformats.org/officeDocument/2006/relationships/diagramColors" Target="../diagrams/colors15.xml"/><Relationship Id="rId62" Type="http://schemas.microsoft.com/office/2007/relationships/diagramDrawing" Target="../diagrams/drawing19.xml"/><Relationship Id="rId83" Type="http://schemas.openxmlformats.org/officeDocument/2006/relationships/diagramData" Target="../diagrams/data24.xml"/><Relationship Id="rId88" Type="http://schemas.openxmlformats.org/officeDocument/2006/relationships/diagramData" Target="../diagrams/data25.xml"/><Relationship Id="rId111" Type="http://schemas.openxmlformats.org/officeDocument/2006/relationships/diagramColors" Target="../diagrams/colors29.xml"/><Relationship Id="rId15" Type="http://schemas.openxmlformats.org/officeDocument/2006/relationships/diagramQuickStyle" Target="../diagrams/quickStyle10.xml"/><Relationship Id="rId36" Type="http://schemas.openxmlformats.org/officeDocument/2006/relationships/diagramColors" Target="../diagrams/colors14.xml"/><Relationship Id="rId57" Type="http://schemas.microsoft.com/office/2007/relationships/diagramDrawing" Target="../diagrams/drawing18.xml"/><Relationship Id="rId106" Type="http://schemas.openxmlformats.org/officeDocument/2006/relationships/diagramColors" Target="../diagrams/colors28.xml"/></Relationships>
</file>

<file path=ppt/slides/_rels/slide30.xml.rels><?xml version="1.0" encoding="UTF-8" standalone="yes"?>
<Relationships xmlns="http://schemas.openxmlformats.org/package/2006/relationships"><Relationship Id="rId8" Type="http://schemas.openxmlformats.org/officeDocument/2006/relationships/diagramColors" Target="../diagrams/colors42.xml"/><Relationship Id="rId3" Type="http://schemas.openxmlformats.org/officeDocument/2006/relationships/image" Target="../media/image55.jpeg"/><Relationship Id="rId7" Type="http://schemas.openxmlformats.org/officeDocument/2006/relationships/diagramQuickStyle" Target="../diagrams/quickStyle42.xml"/><Relationship Id="rId2" Type="http://schemas.openxmlformats.org/officeDocument/2006/relationships/notesSlide" Target="../notesSlides/notesSlide25.xml"/><Relationship Id="rId1" Type="http://schemas.openxmlformats.org/officeDocument/2006/relationships/slideLayout" Target="../slideLayouts/slideLayout13.xml"/><Relationship Id="rId6" Type="http://schemas.openxmlformats.org/officeDocument/2006/relationships/diagramLayout" Target="../diagrams/layout42.xml"/><Relationship Id="rId5" Type="http://schemas.openxmlformats.org/officeDocument/2006/relationships/diagramData" Target="../diagrams/data42.xml"/><Relationship Id="rId4" Type="http://schemas.openxmlformats.org/officeDocument/2006/relationships/image" Target="../media/image56.jpeg"/><Relationship Id="rId9" Type="http://schemas.microsoft.com/office/2007/relationships/diagramDrawing" Target="../diagrams/drawing42.xml"/></Relationships>
</file>

<file path=ppt/slides/_rels/slide31.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26.xml"/><Relationship Id="rId1" Type="http://schemas.openxmlformats.org/officeDocument/2006/relationships/slideLayout" Target="../slideLayouts/slideLayout13.xml"/><Relationship Id="rId5" Type="http://schemas.openxmlformats.org/officeDocument/2006/relationships/image" Target="../media/image59.jpeg"/><Relationship Id="rId4" Type="http://schemas.openxmlformats.org/officeDocument/2006/relationships/image" Target="../media/image58.jpeg"/></Relationships>
</file>

<file path=ppt/slides/_rels/slide32.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27.xml"/><Relationship Id="rId1" Type="http://schemas.openxmlformats.org/officeDocument/2006/relationships/slideLayout" Target="../slideLayouts/slideLayout13.xml"/><Relationship Id="rId5" Type="http://schemas.openxmlformats.org/officeDocument/2006/relationships/image" Target="../media/image61.jpeg"/><Relationship Id="rId4" Type="http://schemas.openxmlformats.org/officeDocument/2006/relationships/image" Target="../media/image60.jpeg"/></Relationships>
</file>

<file path=ppt/slides/_rels/slide33.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hyperlink" Target="http://civiltect.com/?s=%D8%A2%D9%85%D8%B1%DB%8C%DA%A9%D8%A7" TargetMode="External"/><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8" Type="http://schemas.openxmlformats.org/officeDocument/2006/relationships/image" Target="../media/image68.jpeg"/><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notesSlide" Target="../notesSlides/notesSlide29.xml"/><Relationship Id="rId1" Type="http://schemas.openxmlformats.org/officeDocument/2006/relationships/slideLayout" Target="../slideLayouts/slideLayout13.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36.xml.rels><?xml version="1.0" encoding="UTF-8" standalone="yes"?>
<Relationships xmlns="http://schemas.openxmlformats.org/package/2006/relationships"><Relationship Id="rId2" Type="http://schemas.openxmlformats.org/officeDocument/2006/relationships/image" Target="../media/image69.JP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8" Type="http://schemas.openxmlformats.org/officeDocument/2006/relationships/diagramData" Target="../diagrams/data32.xml"/><Relationship Id="rId13" Type="http://schemas.openxmlformats.org/officeDocument/2006/relationships/diagramData" Target="../diagrams/data33.xml"/><Relationship Id="rId3" Type="http://schemas.openxmlformats.org/officeDocument/2006/relationships/diagramData" Target="../diagrams/data31.xml"/><Relationship Id="rId7" Type="http://schemas.microsoft.com/office/2007/relationships/diagramDrawing" Target="../diagrams/drawing31.xml"/><Relationship Id="rId12" Type="http://schemas.microsoft.com/office/2007/relationships/diagramDrawing" Target="../diagrams/drawing32.xml"/><Relationship Id="rId17" Type="http://schemas.microsoft.com/office/2007/relationships/diagramDrawing" Target="../diagrams/drawing33.xml"/><Relationship Id="rId2" Type="http://schemas.openxmlformats.org/officeDocument/2006/relationships/notesSlide" Target="../notesSlides/notesSlide4.xml"/><Relationship Id="rId16" Type="http://schemas.openxmlformats.org/officeDocument/2006/relationships/diagramColors" Target="../diagrams/colors33.xml"/><Relationship Id="rId1" Type="http://schemas.openxmlformats.org/officeDocument/2006/relationships/slideLayout" Target="../slideLayouts/slideLayout18.xml"/><Relationship Id="rId6" Type="http://schemas.openxmlformats.org/officeDocument/2006/relationships/diagramColors" Target="../diagrams/colors31.xml"/><Relationship Id="rId11" Type="http://schemas.openxmlformats.org/officeDocument/2006/relationships/diagramColors" Target="../diagrams/colors32.xml"/><Relationship Id="rId5" Type="http://schemas.openxmlformats.org/officeDocument/2006/relationships/diagramQuickStyle" Target="../diagrams/quickStyle31.xml"/><Relationship Id="rId15" Type="http://schemas.openxmlformats.org/officeDocument/2006/relationships/diagramQuickStyle" Target="../diagrams/quickStyle33.xml"/><Relationship Id="rId10" Type="http://schemas.openxmlformats.org/officeDocument/2006/relationships/diagramQuickStyle" Target="../diagrams/quickStyle32.xml"/><Relationship Id="rId4" Type="http://schemas.openxmlformats.org/officeDocument/2006/relationships/diagramLayout" Target="../diagrams/layout31.xml"/><Relationship Id="rId9" Type="http://schemas.openxmlformats.org/officeDocument/2006/relationships/diagramLayout" Target="../diagrams/layout32.xml"/><Relationship Id="rId14" Type="http://schemas.openxmlformats.org/officeDocument/2006/relationships/diagramLayout" Target="../diagrams/layout33.xml"/></Relationships>
</file>

<file path=ppt/slides/_rels/slide40.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13.xml"/><Relationship Id="rId4" Type="http://schemas.openxmlformats.org/officeDocument/2006/relationships/image" Target="../media/image78.png"/></Relationships>
</file>

<file path=ppt/slides/_rels/slide41.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13.xml"/><Relationship Id="rId4" Type="http://schemas.openxmlformats.org/officeDocument/2006/relationships/image" Target="../media/image87.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8" Type="http://schemas.openxmlformats.org/officeDocument/2006/relationships/hyperlink" Target="https://fa.wikipedia.org/wiki/%D8%AA%D9%87%D8%B1%D8%A7%D9%86" TargetMode="External"/><Relationship Id="rId3" Type="http://schemas.openxmlformats.org/officeDocument/2006/relationships/hyperlink" Target="https://fa.wikipedia.org/wiki/%D8%A8%D8%AA%D9%86" TargetMode="External"/><Relationship Id="rId7" Type="http://schemas.openxmlformats.org/officeDocument/2006/relationships/hyperlink" Target="https://fa.wikipedia.org/wiki/%D9%87%D8%AA%D9%84" TargetMode="External"/><Relationship Id="rId12"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hyperlink" Target="https://fa.wikipedia.org/w/index.php?title=%D8%A8%D8%B1%D8%AC_%D9%85%D8%B4%D8%A7%D9%87%D8%AF%D9%87&amp;action=edit&amp;redlink=1" TargetMode="External"/><Relationship Id="rId11" Type="http://schemas.openxmlformats.org/officeDocument/2006/relationships/image" Target="../media/image4.jpg"/><Relationship Id="rId5" Type="http://schemas.openxmlformats.org/officeDocument/2006/relationships/hyperlink" Target="https://fa.wikipedia.org/wiki/%D8%B1%D8%B3%D8%AA%D9%88%D8%B1%D8%A7%D9%86" TargetMode="External"/><Relationship Id="rId10" Type="http://schemas.openxmlformats.org/officeDocument/2006/relationships/hyperlink" Target="https://fa.wikipedia.org/wiki/%D9%85%D8%AD%D9%85%D8%AF%D8%B1%D8%B6%D8%A7_%D8%AD%D8%A7%D9%81%D8%B8%DB%8C" TargetMode="External"/><Relationship Id="rId4" Type="http://schemas.openxmlformats.org/officeDocument/2006/relationships/hyperlink" Target="https://fa.wikipedia.org/wiki/%D9%85%D8%AE%D8%A7%D8%A8%D8%B1%D8%A7%D8%AA" TargetMode="External"/><Relationship Id="rId9" Type="http://schemas.openxmlformats.org/officeDocument/2006/relationships/hyperlink" Target="https://fa.wikipedia.org/wiki/%D8%A7%DB%8C%D8%B1%D8%A7%D9%86"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Shape 84"/>
          <p:cNvSpPr txBox="1">
            <a:spLocks noGrp="1"/>
          </p:cNvSpPr>
          <p:nvPr>
            <p:ph type="ctrTitle"/>
          </p:nvPr>
        </p:nvSpPr>
        <p:spPr>
          <a:xfrm>
            <a:off x="2199705" y="2810094"/>
            <a:ext cx="8034497" cy="621792"/>
          </a:xfrm>
          <a:prstGeom prst="rect">
            <a:avLst/>
          </a:prstGeom>
          <a:noFill/>
          <a:ln>
            <a:noFill/>
          </a:ln>
        </p:spPr>
        <p:txBody>
          <a:bodyPr lIns="91425" tIns="45700" rIns="91425" bIns="45700" anchor="b" anchorCtr="0">
            <a:noAutofit/>
          </a:bodyPr>
          <a:lstStyle/>
          <a:p>
            <a:pPr marL="0" marR="0" lvl="0" indent="0" algn="ctr" rtl="1">
              <a:lnSpc>
                <a:spcPct val="90000"/>
              </a:lnSpc>
              <a:spcBef>
                <a:spcPts val="0"/>
              </a:spcBef>
              <a:buClr>
                <a:srgbClr val="000000"/>
              </a:buClr>
              <a:buSzPct val="25000"/>
              <a:buFont typeface="Arial"/>
              <a:buNone/>
            </a:pPr>
            <a:r>
              <a:rPr lang="fa-IR" sz="4320" b="0" i="0" u="none" strike="noStrike" cap="none" dirty="0">
                <a:latin typeface="Arial"/>
                <a:ea typeface="Arial"/>
                <a:cs typeface="B Titr" panose="00000700000000000000" pitchFamily="2" charset="-78"/>
                <a:sym typeface="Arial"/>
              </a:rPr>
              <a:t>تحلیل و </a:t>
            </a:r>
            <a:r>
              <a:rPr lang="fa-IR" sz="4320" b="0" i="0" u="none" strike="noStrike" cap="none" dirty="0" smtClean="0">
                <a:latin typeface="Arial"/>
                <a:ea typeface="Arial"/>
                <a:cs typeface="B Titr" panose="00000700000000000000" pitchFamily="2" charset="-78"/>
                <a:sym typeface="Arial"/>
              </a:rPr>
              <a:t>بررسی کامل </a:t>
            </a:r>
            <a:r>
              <a:rPr lang="fa-IR" sz="4320" b="0" i="0" u="none" strike="noStrike" cap="none" dirty="0">
                <a:latin typeface="Arial"/>
                <a:ea typeface="Arial"/>
                <a:cs typeface="B Titr" panose="00000700000000000000" pitchFamily="2" charset="-78"/>
                <a:sym typeface="Arial"/>
              </a:rPr>
              <a:t>برج میلاد </a:t>
            </a:r>
            <a:r>
              <a:rPr lang="fa-IR" sz="4320" b="0" i="0" u="none" strike="noStrike" cap="none" dirty="0" smtClean="0">
                <a:latin typeface="Arial"/>
                <a:ea typeface="Arial"/>
                <a:cs typeface="B Titr" panose="00000700000000000000" pitchFamily="2" charset="-78"/>
                <a:sym typeface="Arial"/>
              </a:rPr>
              <a:t>تهران </a:t>
            </a:r>
            <a:endParaRPr lang="fa-IR" sz="4320" b="0" i="0" u="none" strike="noStrike" cap="none" dirty="0">
              <a:latin typeface="Arial"/>
              <a:ea typeface="Arial"/>
              <a:cs typeface="B Titr" panose="00000700000000000000" pitchFamily="2" charset="-78"/>
              <a:sym typeface="Arial"/>
            </a:endParaRPr>
          </a:p>
        </p:txBody>
      </p:sp>
    </p:spTree>
    <p:extLst>
      <p:ext uri="{BB962C8B-B14F-4D97-AF65-F5344CB8AC3E}">
        <p14:creationId xmlns:p14="http://schemas.microsoft.com/office/powerpoint/2010/main" val="398462153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Shape 201"/>
          <p:cNvSpPr txBox="1">
            <a:spLocks noGrp="1"/>
          </p:cNvSpPr>
          <p:nvPr>
            <p:ph type="title"/>
          </p:nvPr>
        </p:nvSpPr>
        <p:spPr>
          <a:xfrm>
            <a:off x="9298610" y="201767"/>
            <a:ext cx="2711910" cy="629844"/>
          </a:xfrm>
          <a:prstGeom prst="rect">
            <a:avLst/>
          </a:prstGeom>
          <a:solidFill>
            <a:schemeClr val="lt1"/>
          </a:solidFill>
          <a:ln w="12700" cap="flat" cmpd="sng">
            <a:solidFill>
              <a:srgbClr val="7F7F7F"/>
            </a:solidFill>
            <a:prstDash val="solid"/>
            <a:miter/>
            <a:headEnd type="none" w="med" len="med"/>
            <a:tailEnd type="none" w="med" len="med"/>
          </a:ln>
        </p:spPr>
        <p:txBody>
          <a:bodyPr lIns="91425" tIns="45700" rIns="91425" bIns="45700" anchor="ctr" anchorCtr="0">
            <a:noAutofit/>
          </a:bodyPr>
          <a:lstStyle/>
          <a:p>
            <a:pPr marL="0" marR="0" lvl="0" indent="0" algn="r" rtl="1">
              <a:lnSpc>
                <a:spcPct val="90000"/>
              </a:lnSpc>
              <a:spcBef>
                <a:spcPts val="0"/>
              </a:spcBef>
              <a:buClr>
                <a:schemeClr val="dk1"/>
              </a:buClr>
              <a:buSzPct val="25000"/>
              <a:buFont typeface="Arial"/>
              <a:buNone/>
            </a:pPr>
            <a:r>
              <a:rPr lang="fa-IR" sz="2800" b="0" i="0" u="none" strike="noStrike" cap="none" dirty="0">
                <a:solidFill>
                  <a:schemeClr val="dk1"/>
                </a:solidFill>
                <a:latin typeface="Arial"/>
                <a:ea typeface="Arial"/>
                <a:cs typeface="B Homa" panose="00000400000000000000" pitchFamily="2" charset="-78"/>
                <a:sym typeface="Arial"/>
              </a:rPr>
              <a:t>کلیت ساختمان:</a:t>
            </a:r>
          </a:p>
        </p:txBody>
      </p:sp>
      <p:pic>
        <p:nvPicPr>
          <p:cNvPr id="202" name="Shape 202"/>
          <p:cNvPicPr preferRelativeResize="0">
            <a:picLocks noGrp="1"/>
          </p:cNvPicPr>
          <p:nvPr>
            <p:ph sz="quarter" idx="13"/>
          </p:nvPr>
        </p:nvPicPr>
        <p:blipFill rotWithShape="1">
          <a:blip r:embed="rId3">
            <a:alphaModFix/>
          </a:blip>
          <a:srcRect/>
          <a:stretch/>
        </p:blipFill>
        <p:spPr>
          <a:xfrm>
            <a:off x="0" y="1013101"/>
            <a:ext cx="7544491" cy="4924400"/>
          </a:xfrm>
          <a:prstGeom prst="rect">
            <a:avLst/>
          </a:prstGeom>
          <a:noFill/>
          <a:ln w="9525" cap="flat" cmpd="sng">
            <a:solidFill>
              <a:srgbClr val="7F7F7F"/>
            </a:solidFill>
            <a:prstDash val="solid"/>
            <a:round/>
            <a:headEnd type="none" w="med" len="med"/>
            <a:tailEnd type="none" w="med" len="med"/>
          </a:ln>
        </p:spPr>
      </p:pic>
      <p:sp>
        <p:nvSpPr>
          <p:cNvPr id="203" name="Shape 203"/>
          <p:cNvSpPr txBox="1"/>
          <p:nvPr/>
        </p:nvSpPr>
        <p:spPr>
          <a:xfrm>
            <a:off x="7802878" y="1013103"/>
            <a:ext cx="4207641" cy="5751636"/>
          </a:xfrm>
          <a:prstGeom prst="rect">
            <a:avLst/>
          </a:prstGeom>
          <a:solidFill>
            <a:schemeClr val="lt1"/>
          </a:solidFill>
          <a:ln w="12700" cap="flat" cmpd="sng">
            <a:solidFill>
              <a:srgbClr val="7F7F7F"/>
            </a:solidFill>
            <a:prstDash val="solid"/>
            <a:miter/>
            <a:headEnd type="none" w="med" len="med"/>
            <a:tailEnd type="none" w="med" len="med"/>
          </a:ln>
        </p:spPr>
        <p:txBody>
          <a:bodyPr lIns="91425" tIns="45700" rIns="91425" bIns="45700" anchor="t" anchorCtr="0">
            <a:noAutofit/>
          </a:bodyPr>
          <a:lstStyle/>
          <a:p>
            <a:pPr algn="just">
              <a:lnSpc>
                <a:spcPct val="90000"/>
              </a:lnSpc>
              <a:buClr>
                <a:prstClr val="black"/>
              </a:buClr>
              <a:buSzPct val="25000"/>
              <a:buFont typeface="Arial"/>
              <a:buNone/>
            </a:pPr>
            <a:r>
              <a:rPr lang="fa-IR" u="sng" kern="0" dirty="0">
                <a:solidFill>
                  <a:prstClr val="black"/>
                </a:solidFill>
                <a:latin typeface="Arial"/>
                <a:ea typeface="Arial"/>
                <a:cs typeface="B Nazanin" panose="00000400000000000000" pitchFamily="2" charset="-78"/>
                <a:sym typeface="Arial"/>
              </a:rPr>
              <a:t>-همخوانی با معماری ایرانی و اسلامی</a:t>
            </a:r>
          </a:p>
          <a:p>
            <a:pPr algn="just">
              <a:lnSpc>
                <a:spcPct val="90000"/>
              </a:lnSpc>
              <a:spcBef>
                <a:spcPts val="1000"/>
              </a:spcBef>
              <a:buClr>
                <a:prstClr val="black"/>
              </a:buClr>
              <a:buSzPct val="25000"/>
              <a:buFont typeface="Arial"/>
              <a:buNone/>
            </a:pPr>
            <a:r>
              <a:rPr lang="fa-IR" sz="1600" u="sng" kern="0" dirty="0">
                <a:solidFill>
                  <a:prstClr val="black"/>
                </a:solidFill>
                <a:latin typeface="Arial"/>
                <a:ea typeface="Arial"/>
                <a:cs typeface="B Nazanin" panose="00000400000000000000" pitchFamily="2" charset="-78"/>
                <a:sym typeface="Arial"/>
              </a:rPr>
              <a:t>-ایجاد هماهنگی میان سنت‌های دیرین و فناوری نوین معماری </a:t>
            </a:r>
          </a:p>
          <a:p>
            <a:pPr algn="just">
              <a:lnSpc>
                <a:spcPct val="90000"/>
              </a:lnSpc>
              <a:spcBef>
                <a:spcPts val="1000"/>
              </a:spcBef>
              <a:buClr>
                <a:prstClr val="black"/>
              </a:buClr>
              <a:buSzPct val="25000"/>
              <a:buFont typeface="Arial"/>
              <a:buNone/>
            </a:pPr>
            <a:r>
              <a:rPr lang="fa-IR" sz="1600" b="1" u="sng" kern="0" dirty="0">
                <a:solidFill>
                  <a:prstClr val="black"/>
                </a:solidFill>
                <a:latin typeface="Arial"/>
                <a:ea typeface="Arial"/>
                <a:cs typeface="B Nazanin" panose="00000400000000000000" pitchFamily="2" charset="-78"/>
                <a:sym typeface="Arial"/>
              </a:rPr>
              <a:t>-نشان دادن تمدن اصیل ایرانی - اسلامی به جهانیان </a:t>
            </a:r>
          </a:p>
          <a:p>
            <a:pPr algn="just">
              <a:lnSpc>
                <a:spcPct val="90000"/>
              </a:lnSpc>
              <a:spcBef>
                <a:spcPts val="1000"/>
              </a:spcBef>
              <a:buClr>
                <a:prstClr val="black"/>
              </a:buClr>
              <a:buSzPct val="25000"/>
              <a:buFont typeface="Arial"/>
              <a:buNone/>
            </a:pPr>
            <a:r>
              <a:rPr lang="fa-IR" sz="1600" kern="0" dirty="0">
                <a:solidFill>
                  <a:prstClr val="black"/>
                </a:solidFill>
                <a:latin typeface="Arial"/>
                <a:ea typeface="Arial"/>
                <a:cs typeface="B Nazanin" panose="00000400000000000000" pitchFamily="2" charset="-78"/>
                <a:sym typeface="Arial"/>
              </a:rPr>
              <a:t>- </a:t>
            </a:r>
            <a:r>
              <a:rPr lang="fa-IR" sz="1600" kern="0" dirty="0">
                <a:solidFill>
                  <a:prstClr val="black"/>
                </a:solidFill>
                <a:latin typeface="Arial"/>
                <a:ea typeface="Arial"/>
                <a:cs typeface="B Nazanin" panose="00000400000000000000" pitchFamily="2" charset="-78"/>
                <a:sym typeface="Arial"/>
              </a:rPr>
              <a:t>دقت کار فنی در ساختمان برج به قدری است که همه قطعات برای خودشان شناسنامه ای دارند که تمامی مشخصات قطعه شامل اینکه ماده اولیه قطعه چه بوده، از کجا تهیه شده، قطعه کجا تولید شده و چه کسی مسؤل کنترل و بازرسی آن بوده است.</a:t>
            </a:r>
          </a:p>
          <a:p>
            <a:pPr algn="just">
              <a:lnSpc>
                <a:spcPct val="90000"/>
              </a:lnSpc>
              <a:spcBef>
                <a:spcPts val="1000"/>
              </a:spcBef>
              <a:buClr>
                <a:prstClr val="black"/>
              </a:buClr>
              <a:buSzPct val="25000"/>
              <a:buFont typeface="Arial"/>
              <a:buNone/>
            </a:pPr>
            <a:r>
              <a:rPr lang="fa-IR" sz="1600" b="1" u="sng" kern="0" dirty="0">
                <a:solidFill>
                  <a:prstClr val="black"/>
                </a:solidFill>
                <a:latin typeface="Arial"/>
                <a:ea typeface="Arial"/>
                <a:cs typeface="B Nazanin" panose="00000400000000000000" pitchFamily="2" charset="-78"/>
                <a:sym typeface="Arial"/>
              </a:rPr>
              <a:t>-در معماري ايراني و اسلامي به خصوص در مساجد ايراني براي تبديل پلان گنبد و قرار دادن آن روي يك پلان مربع از روشهايي استفاده مي شود. بدنه بتني ( شفت مركزي )برج ميلاد يك پلان 8 ضلعي دارد كه اين طرح در ترازهاي بالايي به ساختمان راس مي رسد و به يك پلان دايره اي منتهي مي شود.</a:t>
            </a:r>
          </a:p>
          <a:p>
            <a:pPr algn="just">
              <a:lnSpc>
                <a:spcPct val="90000"/>
              </a:lnSpc>
              <a:spcBef>
                <a:spcPts val="1000"/>
              </a:spcBef>
              <a:buClr>
                <a:prstClr val="black"/>
              </a:buClr>
              <a:buSzPct val="25000"/>
              <a:buFont typeface="Arial"/>
              <a:buNone/>
            </a:pPr>
            <a:r>
              <a:rPr lang="fa-IR" sz="1600" kern="0" dirty="0">
                <a:solidFill>
                  <a:prstClr val="black"/>
                </a:solidFill>
                <a:latin typeface="Arial"/>
                <a:ea typeface="Arial"/>
                <a:cs typeface="B Nazanin" panose="00000400000000000000" pitchFamily="2" charset="-78"/>
                <a:sym typeface="Arial"/>
              </a:rPr>
              <a:t>-در تراز 4/254 تا 8/280 اجزاي سازه راس يك سبد فضايي را به وجود مي آورند كه اعضاي آن مثلث ها و لوزي هايي را تشكيل مي دهند. استفاده از اين هندسه در واقع زمينه ساز يك تداعي ذهني نسبت به هندسه رايج ايراني و به ويژه در دوران اسلامي است.</a:t>
            </a:r>
          </a:p>
        </p:txBody>
      </p:sp>
    </p:spTree>
    <p:extLst>
      <p:ext uri="{BB962C8B-B14F-4D97-AF65-F5344CB8AC3E}">
        <p14:creationId xmlns:p14="http://schemas.microsoft.com/office/powerpoint/2010/main" val="29467650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96" name="Shape 96"/>
          <p:cNvSpPr txBox="1">
            <a:spLocks noGrp="1"/>
          </p:cNvSpPr>
          <p:nvPr>
            <p:ph type="title"/>
          </p:nvPr>
        </p:nvSpPr>
        <p:spPr>
          <a:xfrm>
            <a:off x="7424928" y="49770"/>
            <a:ext cx="4641663" cy="576990"/>
          </a:xfrm>
          <a:prstGeom prst="rect">
            <a:avLst/>
          </a:prstGeom>
          <a:solidFill>
            <a:schemeClr val="lt1"/>
          </a:solidFill>
          <a:ln w="12700" cap="flat" cmpd="sng">
            <a:solidFill>
              <a:srgbClr val="7F7F7F"/>
            </a:solidFill>
            <a:prstDash val="solid"/>
            <a:miter/>
            <a:headEnd type="none" w="med" len="med"/>
            <a:tailEnd type="none" w="med" len="med"/>
          </a:ln>
        </p:spPr>
        <p:txBody>
          <a:bodyPr lIns="91425" tIns="45700" rIns="91425" bIns="45700" anchor="ctr" anchorCtr="0">
            <a:noAutofit/>
          </a:bodyPr>
          <a:lstStyle/>
          <a:p>
            <a:pPr marL="0" marR="0" lvl="0" indent="0" algn="ctr" rtl="1">
              <a:lnSpc>
                <a:spcPct val="90000"/>
              </a:lnSpc>
              <a:spcBef>
                <a:spcPts val="0"/>
              </a:spcBef>
              <a:buClr>
                <a:schemeClr val="dk1"/>
              </a:buClr>
              <a:buSzPct val="25000"/>
              <a:buFont typeface="Arial"/>
              <a:buNone/>
            </a:pPr>
            <a:r>
              <a:rPr lang="fa-IR" sz="2400" b="0" i="0" u="none" strike="noStrike" cap="none" dirty="0">
                <a:solidFill>
                  <a:schemeClr val="dk1"/>
                </a:solidFill>
                <a:latin typeface="Arial"/>
                <a:ea typeface="Arial"/>
                <a:cs typeface="B Homa" panose="00000400000000000000" pitchFamily="2" charset="-78"/>
                <a:sym typeface="Arial"/>
              </a:rPr>
              <a:t>مشخصات فني قسمت های مخلتف برج ميلاد</a:t>
            </a:r>
          </a:p>
        </p:txBody>
      </p:sp>
      <p:pic>
        <p:nvPicPr>
          <p:cNvPr id="84" name="Shape 84"/>
          <p:cNvPicPr preferRelativeResize="0">
            <a:picLocks noGrp="1"/>
          </p:cNvPicPr>
          <p:nvPr>
            <p:ph sz="quarter" idx="13"/>
          </p:nvPr>
        </p:nvPicPr>
        <p:blipFill rotWithShape="1">
          <a:blip r:embed="rId3" cstate="email">
            <a:alphaModFix/>
            <a:extLst>
              <a:ext uri="{28A0092B-C50C-407E-A947-70E740481C1C}">
                <a14:useLocalDpi xmlns:a14="http://schemas.microsoft.com/office/drawing/2010/main"/>
              </a:ext>
            </a:extLst>
          </a:blip>
          <a:srcRect/>
          <a:stretch/>
        </p:blipFill>
        <p:spPr>
          <a:xfrm>
            <a:off x="275646" y="217876"/>
            <a:ext cx="2748408" cy="6600849"/>
          </a:xfrm>
          <a:prstGeom prst="rect">
            <a:avLst/>
          </a:prstGeom>
          <a:noFill/>
          <a:ln>
            <a:noFill/>
          </a:ln>
        </p:spPr>
      </p:pic>
      <p:sp>
        <p:nvSpPr>
          <p:cNvPr id="85" name="Shape 85"/>
          <p:cNvSpPr txBox="1"/>
          <p:nvPr/>
        </p:nvSpPr>
        <p:spPr>
          <a:xfrm>
            <a:off x="9420928" y="731520"/>
            <a:ext cx="2645663" cy="461664"/>
          </a:xfrm>
          <a:prstGeom prst="rect">
            <a:avLst/>
          </a:prstGeom>
          <a:solidFill>
            <a:schemeClr val="lt1"/>
          </a:solidFill>
          <a:ln w="12700" cap="flat" cmpd="sng">
            <a:solidFill>
              <a:srgbClr val="7F7F7F"/>
            </a:solidFill>
            <a:prstDash val="solid"/>
            <a:miter/>
            <a:headEnd type="none" w="med" len="med"/>
            <a:tailEnd type="none" w="med" len="med"/>
          </a:ln>
        </p:spPr>
        <p:txBody>
          <a:bodyPr lIns="91425" tIns="45700" rIns="91425" bIns="45700" anchor="t" anchorCtr="0">
            <a:noAutofit/>
          </a:bodyPr>
          <a:lstStyle/>
          <a:p>
            <a:pPr>
              <a:buSzPct val="25000"/>
            </a:pPr>
            <a:r>
              <a:rPr lang="fa-IR" sz="2400" kern="0" dirty="0">
                <a:solidFill>
                  <a:prstClr val="black"/>
                </a:solidFill>
                <a:latin typeface="Arial"/>
                <a:ea typeface="Arial"/>
                <a:cs typeface="B Nazanin" panose="00000400000000000000" pitchFamily="2" charset="-78"/>
                <a:sym typeface="Arial"/>
              </a:rPr>
              <a:t>بررسی در ۵سطح کلی </a:t>
            </a:r>
          </a:p>
        </p:txBody>
      </p:sp>
      <p:sp>
        <p:nvSpPr>
          <p:cNvPr id="86" name="Shape 86"/>
          <p:cNvSpPr txBox="1"/>
          <p:nvPr/>
        </p:nvSpPr>
        <p:spPr>
          <a:xfrm>
            <a:off x="3621912" y="6407007"/>
            <a:ext cx="2683532" cy="369332"/>
          </a:xfrm>
          <a:prstGeom prst="rect">
            <a:avLst/>
          </a:prstGeom>
          <a:noFill/>
          <a:ln>
            <a:noFill/>
          </a:ln>
        </p:spPr>
        <p:txBody>
          <a:bodyPr lIns="91425" tIns="45700" rIns="91425" bIns="45700" anchor="t" anchorCtr="0">
            <a:noAutofit/>
          </a:bodyPr>
          <a:lstStyle/>
          <a:p>
            <a:pPr>
              <a:buSzPct val="25000"/>
            </a:pPr>
            <a:r>
              <a:rPr lang="fa-IR" kern="0" dirty="0">
                <a:solidFill>
                  <a:prstClr val="black"/>
                </a:solidFill>
                <a:latin typeface="Arial"/>
                <a:ea typeface="Arial"/>
                <a:cs typeface="B Nazanin" panose="00000400000000000000" pitchFamily="2" charset="-78"/>
                <a:sym typeface="Arial"/>
              </a:rPr>
              <a:t>سطح اول پی و سازه ی انتقالی </a:t>
            </a:r>
          </a:p>
        </p:txBody>
      </p:sp>
      <p:sp>
        <p:nvSpPr>
          <p:cNvPr id="87" name="Shape 87"/>
          <p:cNvSpPr txBox="1"/>
          <p:nvPr/>
        </p:nvSpPr>
        <p:spPr>
          <a:xfrm>
            <a:off x="3776910" y="5948350"/>
            <a:ext cx="2237231" cy="369332"/>
          </a:xfrm>
          <a:prstGeom prst="rect">
            <a:avLst/>
          </a:prstGeom>
          <a:noFill/>
          <a:ln>
            <a:noFill/>
          </a:ln>
        </p:spPr>
        <p:txBody>
          <a:bodyPr lIns="91425" tIns="45700" rIns="91425" bIns="45700" anchor="t" anchorCtr="0">
            <a:noAutofit/>
          </a:bodyPr>
          <a:lstStyle/>
          <a:p>
            <a:pPr>
              <a:buSzPct val="25000"/>
            </a:pPr>
            <a:r>
              <a:rPr lang="fa-IR" kern="0" dirty="0">
                <a:solidFill>
                  <a:prstClr val="black"/>
                </a:solidFill>
                <a:latin typeface="Arial"/>
                <a:ea typeface="Arial"/>
                <a:cs typeface="B Nazanin" panose="00000400000000000000" pitchFamily="2" charset="-78"/>
                <a:sym typeface="Arial"/>
              </a:rPr>
              <a:t>سطح دوم ساختمان پای برج</a:t>
            </a:r>
          </a:p>
        </p:txBody>
      </p:sp>
      <p:sp>
        <p:nvSpPr>
          <p:cNvPr id="88" name="Shape 88"/>
          <p:cNvSpPr txBox="1"/>
          <p:nvPr/>
        </p:nvSpPr>
        <p:spPr>
          <a:xfrm>
            <a:off x="3621912" y="3044426"/>
            <a:ext cx="2307774" cy="369332"/>
          </a:xfrm>
          <a:prstGeom prst="rect">
            <a:avLst/>
          </a:prstGeom>
          <a:noFill/>
          <a:ln>
            <a:noFill/>
          </a:ln>
        </p:spPr>
        <p:txBody>
          <a:bodyPr lIns="91425" tIns="45700" rIns="91425" bIns="45700" anchor="t" anchorCtr="0">
            <a:noAutofit/>
          </a:bodyPr>
          <a:lstStyle/>
          <a:p>
            <a:pPr>
              <a:buSzPct val="25000"/>
            </a:pPr>
            <a:r>
              <a:rPr lang="fa-IR" kern="0" dirty="0">
                <a:solidFill>
                  <a:prstClr val="black"/>
                </a:solidFill>
                <a:latin typeface="Arial"/>
                <a:ea typeface="Arial"/>
                <a:cs typeface="B Nazanin" panose="00000400000000000000" pitchFamily="2" charset="-78"/>
                <a:sym typeface="Arial"/>
              </a:rPr>
              <a:t>سطح سوم بدنه اصلی برج</a:t>
            </a:r>
          </a:p>
        </p:txBody>
      </p:sp>
      <p:sp>
        <p:nvSpPr>
          <p:cNvPr id="89" name="Shape 89"/>
          <p:cNvSpPr txBox="1"/>
          <p:nvPr/>
        </p:nvSpPr>
        <p:spPr>
          <a:xfrm>
            <a:off x="3903182" y="2088606"/>
            <a:ext cx="1984688" cy="369332"/>
          </a:xfrm>
          <a:prstGeom prst="rect">
            <a:avLst/>
          </a:prstGeom>
          <a:noFill/>
          <a:ln>
            <a:noFill/>
          </a:ln>
        </p:spPr>
        <p:txBody>
          <a:bodyPr lIns="91425" tIns="45700" rIns="91425" bIns="45700" anchor="t" anchorCtr="0">
            <a:noAutofit/>
          </a:bodyPr>
          <a:lstStyle/>
          <a:p>
            <a:pPr>
              <a:buSzPct val="25000"/>
            </a:pPr>
            <a:r>
              <a:rPr lang="fa-IR" kern="0" dirty="0">
                <a:solidFill>
                  <a:prstClr val="black"/>
                </a:solidFill>
                <a:latin typeface="Arial"/>
                <a:ea typeface="Arial"/>
                <a:cs typeface="B Nazanin" panose="00000400000000000000" pitchFamily="2" charset="-78"/>
                <a:sym typeface="Arial"/>
              </a:rPr>
              <a:t>سطح چهارم سازه راس </a:t>
            </a:r>
          </a:p>
        </p:txBody>
      </p:sp>
      <p:sp>
        <p:nvSpPr>
          <p:cNvPr id="90" name="Shape 90"/>
          <p:cNvSpPr txBox="1"/>
          <p:nvPr/>
        </p:nvSpPr>
        <p:spPr>
          <a:xfrm>
            <a:off x="3750366" y="1100758"/>
            <a:ext cx="2050864" cy="369332"/>
          </a:xfrm>
          <a:prstGeom prst="rect">
            <a:avLst/>
          </a:prstGeom>
          <a:noFill/>
          <a:ln>
            <a:noFill/>
          </a:ln>
        </p:spPr>
        <p:txBody>
          <a:bodyPr lIns="91425" tIns="45700" rIns="91425" bIns="45700" anchor="t" anchorCtr="0">
            <a:noAutofit/>
          </a:bodyPr>
          <a:lstStyle/>
          <a:p>
            <a:pPr>
              <a:buSzPct val="25000"/>
            </a:pPr>
            <a:r>
              <a:rPr lang="fa-IR" kern="0" dirty="0">
                <a:solidFill>
                  <a:prstClr val="black"/>
                </a:solidFill>
                <a:latin typeface="Arial"/>
                <a:ea typeface="Arial"/>
                <a:cs typeface="B Nazanin" panose="00000400000000000000" pitchFamily="2" charset="-78"/>
                <a:sym typeface="Arial"/>
              </a:rPr>
              <a:t>سطح پنجم دکل مخابراتی</a:t>
            </a:r>
          </a:p>
        </p:txBody>
      </p:sp>
      <p:sp>
        <p:nvSpPr>
          <p:cNvPr id="91" name="Shape 91"/>
          <p:cNvSpPr/>
          <p:nvPr/>
        </p:nvSpPr>
        <p:spPr>
          <a:xfrm>
            <a:off x="1639396" y="1178190"/>
            <a:ext cx="1982514" cy="244013"/>
          </a:xfrm>
          <a:prstGeom prst="rightArrow">
            <a:avLst>
              <a:gd name="adj1" fmla="val 50000"/>
              <a:gd name="adj2" fmla="val 50000"/>
            </a:avLst>
          </a:prstGeom>
          <a:noFill/>
          <a:ln w="12700" cap="flat" cmpd="sng">
            <a:solidFill>
              <a:srgbClr val="7F7F7F"/>
            </a:solidFill>
            <a:prstDash val="solid"/>
            <a:miter/>
            <a:headEnd type="none" w="med" len="med"/>
            <a:tailEnd type="none" w="med" len="med"/>
          </a:ln>
        </p:spPr>
        <p:txBody>
          <a:bodyPr lIns="91425" tIns="45700" rIns="91425" bIns="45700" anchor="ctr" anchorCtr="0">
            <a:noAutofit/>
          </a:bodyPr>
          <a:lstStyle/>
          <a:p>
            <a:pPr algn="ctr" rtl="0"/>
            <a:endParaRPr kern="0">
              <a:solidFill>
                <a:prstClr val="white"/>
              </a:solidFill>
              <a:ea typeface="Calibri"/>
              <a:cs typeface="Calibri"/>
              <a:sym typeface="Calibri"/>
            </a:endParaRPr>
          </a:p>
        </p:txBody>
      </p:sp>
      <p:sp>
        <p:nvSpPr>
          <p:cNvPr id="92" name="Shape 92"/>
          <p:cNvSpPr/>
          <p:nvPr/>
        </p:nvSpPr>
        <p:spPr>
          <a:xfrm>
            <a:off x="1859176" y="2096865"/>
            <a:ext cx="1762735" cy="272900"/>
          </a:xfrm>
          <a:prstGeom prst="rightArrow">
            <a:avLst>
              <a:gd name="adj1" fmla="val 50000"/>
              <a:gd name="adj2" fmla="val 50000"/>
            </a:avLst>
          </a:prstGeom>
          <a:noFill/>
          <a:ln w="12700" cap="flat" cmpd="sng">
            <a:solidFill>
              <a:schemeClr val="dk1"/>
            </a:solidFill>
            <a:prstDash val="solid"/>
            <a:miter/>
            <a:headEnd type="none" w="med" len="med"/>
            <a:tailEnd type="none" w="med" len="med"/>
          </a:ln>
        </p:spPr>
        <p:txBody>
          <a:bodyPr lIns="91425" tIns="45700" rIns="91425" bIns="45700" anchor="ctr" anchorCtr="0">
            <a:noAutofit/>
          </a:bodyPr>
          <a:lstStyle/>
          <a:p>
            <a:pPr algn="ctr" rtl="0"/>
            <a:endParaRPr kern="0">
              <a:solidFill>
                <a:prstClr val="white"/>
              </a:solidFill>
              <a:ea typeface="Calibri"/>
              <a:cs typeface="Calibri"/>
              <a:sym typeface="Calibri"/>
            </a:endParaRPr>
          </a:p>
        </p:txBody>
      </p:sp>
      <p:sp>
        <p:nvSpPr>
          <p:cNvPr id="93" name="Shape 93"/>
          <p:cNvSpPr/>
          <p:nvPr/>
        </p:nvSpPr>
        <p:spPr>
          <a:xfrm>
            <a:off x="1765230" y="3148967"/>
            <a:ext cx="1864937" cy="264791"/>
          </a:xfrm>
          <a:prstGeom prst="rightArrow">
            <a:avLst>
              <a:gd name="adj1" fmla="val 50000"/>
              <a:gd name="adj2" fmla="val 50000"/>
            </a:avLst>
          </a:prstGeom>
          <a:noFill/>
          <a:ln w="12700" cap="flat" cmpd="sng">
            <a:solidFill>
              <a:schemeClr val="dk1"/>
            </a:solidFill>
            <a:prstDash val="solid"/>
            <a:miter/>
            <a:headEnd type="none" w="med" len="med"/>
            <a:tailEnd type="none" w="med" len="med"/>
          </a:ln>
        </p:spPr>
        <p:txBody>
          <a:bodyPr lIns="91425" tIns="45700" rIns="91425" bIns="45700" anchor="ctr" anchorCtr="0">
            <a:noAutofit/>
          </a:bodyPr>
          <a:lstStyle/>
          <a:p>
            <a:pPr algn="ctr" rtl="0"/>
            <a:endParaRPr kern="0">
              <a:solidFill>
                <a:prstClr val="white"/>
              </a:solidFill>
              <a:ea typeface="Calibri"/>
              <a:cs typeface="Calibri"/>
              <a:sym typeface="Calibri"/>
            </a:endParaRPr>
          </a:p>
        </p:txBody>
      </p:sp>
      <p:sp>
        <p:nvSpPr>
          <p:cNvPr id="94" name="Shape 94"/>
          <p:cNvSpPr/>
          <p:nvPr/>
        </p:nvSpPr>
        <p:spPr>
          <a:xfrm>
            <a:off x="2014521" y="6059423"/>
            <a:ext cx="1615647" cy="258257"/>
          </a:xfrm>
          <a:prstGeom prst="rightArrow">
            <a:avLst>
              <a:gd name="adj1" fmla="val 50000"/>
              <a:gd name="adj2" fmla="val 50000"/>
            </a:avLst>
          </a:prstGeom>
          <a:noFill/>
          <a:ln w="12700" cap="flat" cmpd="sng">
            <a:solidFill>
              <a:schemeClr val="dk1"/>
            </a:solidFill>
            <a:prstDash val="solid"/>
            <a:miter/>
            <a:headEnd type="none" w="med" len="med"/>
            <a:tailEnd type="none" w="med" len="med"/>
          </a:ln>
        </p:spPr>
        <p:txBody>
          <a:bodyPr lIns="91425" tIns="45700" rIns="91425" bIns="45700" anchor="ctr" anchorCtr="0">
            <a:noAutofit/>
          </a:bodyPr>
          <a:lstStyle/>
          <a:p>
            <a:pPr algn="ctr" rtl="0"/>
            <a:endParaRPr kern="0">
              <a:solidFill>
                <a:prstClr val="white"/>
              </a:solidFill>
              <a:ea typeface="Calibri"/>
              <a:cs typeface="Calibri"/>
              <a:sym typeface="Calibri"/>
            </a:endParaRPr>
          </a:p>
        </p:txBody>
      </p:sp>
      <p:sp>
        <p:nvSpPr>
          <p:cNvPr id="95" name="Shape 95"/>
          <p:cNvSpPr/>
          <p:nvPr/>
        </p:nvSpPr>
        <p:spPr>
          <a:xfrm>
            <a:off x="2014521" y="6465557"/>
            <a:ext cx="1615647" cy="252235"/>
          </a:xfrm>
          <a:prstGeom prst="rightArrow">
            <a:avLst>
              <a:gd name="adj1" fmla="val 50000"/>
              <a:gd name="adj2" fmla="val 50000"/>
            </a:avLst>
          </a:prstGeom>
          <a:noFill/>
          <a:ln w="12700" cap="flat" cmpd="sng">
            <a:solidFill>
              <a:srgbClr val="7F7F7F"/>
            </a:solidFill>
            <a:prstDash val="solid"/>
            <a:miter/>
            <a:headEnd type="none" w="med" len="med"/>
            <a:tailEnd type="none" w="med" len="med"/>
          </a:ln>
        </p:spPr>
        <p:txBody>
          <a:bodyPr lIns="91425" tIns="45700" rIns="91425" bIns="45700" anchor="ctr" anchorCtr="0">
            <a:noAutofit/>
          </a:bodyPr>
          <a:lstStyle/>
          <a:p>
            <a:pPr algn="ctr" rtl="0"/>
            <a:endParaRPr kern="0">
              <a:solidFill>
                <a:prstClr val="white"/>
              </a:solidFill>
              <a:ea typeface="Calibri"/>
              <a:cs typeface="Calibri"/>
              <a:sym typeface="Calibri"/>
            </a:endParaRPr>
          </a:p>
        </p:txBody>
      </p:sp>
      <p:pic>
        <p:nvPicPr>
          <p:cNvPr id="97" name="Shape 9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8509854" y="1297945"/>
            <a:ext cx="3556736" cy="5393949"/>
          </a:xfrm>
          <a:prstGeom prst="rect">
            <a:avLst/>
          </a:prstGeom>
          <a:noFill/>
          <a:ln w="9525" cap="flat" cmpd="sng">
            <a:solidFill>
              <a:srgbClr val="7F7F7F"/>
            </a:solidFill>
            <a:prstDash val="solid"/>
            <a:round/>
            <a:headEnd type="none" w="med" len="med"/>
            <a:tailEnd type="none" w="med" len="med"/>
          </a:ln>
        </p:spPr>
      </p:pic>
    </p:spTree>
    <p:extLst>
      <p:ext uri="{BB962C8B-B14F-4D97-AF65-F5344CB8AC3E}">
        <p14:creationId xmlns:p14="http://schemas.microsoft.com/office/powerpoint/2010/main" val="195623275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Shape 103"/>
          <p:cNvSpPr/>
          <p:nvPr/>
        </p:nvSpPr>
        <p:spPr>
          <a:xfrm>
            <a:off x="4608576" y="812856"/>
            <a:ext cx="7284575" cy="3004401"/>
          </a:xfrm>
          <a:prstGeom prst="rect">
            <a:avLst/>
          </a:prstGeom>
          <a:solidFill>
            <a:schemeClr val="lt1"/>
          </a:solidFill>
          <a:ln w="12700" cap="flat" cmpd="sng">
            <a:solidFill>
              <a:srgbClr val="7F7F7F"/>
            </a:solidFill>
            <a:prstDash val="solid"/>
            <a:miter/>
            <a:headEnd type="none" w="med" len="med"/>
            <a:tailEnd type="none" w="med" len="med"/>
          </a:ln>
        </p:spPr>
        <p:txBody>
          <a:bodyPr lIns="91425" tIns="45700" rIns="91425" bIns="45700" anchor="t" anchorCtr="0">
            <a:noAutofit/>
          </a:bodyPr>
          <a:lstStyle/>
          <a:p>
            <a:r>
              <a:rPr lang="fa-IR" sz="1600" kern="0" dirty="0">
                <a:solidFill>
                  <a:srgbClr val="000000"/>
                </a:solidFill>
                <a:latin typeface="Arial"/>
                <a:cs typeface="B Nazanin" panose="00000400000000000000" pitchFamily="2" charset="-78"/>
                <a:sym typeface="Arial"/>
              </a:rPr>
              <a:t>اين مطالعات از اواخر سال 1377 و همزمان با شروع بتن‌ريزي بدنه برج، آغاز و سيستم مربوط به آن طراحي شد و هدف آن، بررسي حركت‌هاي احتمالي افقي و ارتفاعي محوطه پيرامون برج و بدنه بتني آن مي‌باشد</a:t>
            </a:r>
            <a:r>
              <a:rPr lang="fa-IR" sz="1600" kern="0" dirty="0">
                <a:solidFill>
                  <a:srgbClr val="000000"/>
                </a:solidFill>
                <a:latin typeface="Arial"/>
                <a:cs typeface="B Nazanin" panose="00000400000000000000" pitchFamily="2" charset="-78"/>
                <a:sym typeface="Arial"/>
              </a:rPr>
              <a:t>.</a:t>
            </a:r>
          </a:p>
          <a:p>
            <a:r>
              <a:rPr lang="fa-IR" sz="1600" kern="0" dirty="0">
                <a:solidFill>
                  <a:srgbClr val="000000"/>
                </a:solidFill>
                <a:latin typeface="Arial"/>
                <a:cs typeface="B Nazanin" panose="00000400000000000000" pitchFamily="2" charset="-78"/>
                <a:sym typeface="Arial"/>
              </a:rPr>
              <a:t>سيستم طراحي شده شامل شبكه سه بعدي خارج برج (9 پيلار ميكروژئودزي كه در محوطه اطراف برج مستقر شده) است. شبكه سه بعدي روي بدنه برج (20 نقطه نشانه در 5 تراز مختلف ارتفاعي برج) و شبكه ترازيابي (8 نقطه در محوطه اطراف و 7 نقطه پاي بدنه برج) است. اين نقاط به عنوان نقاط مبنا هستند و در مقاطع مختلف زماني و بر اساس پيشرفت عمليات اجرايي برج، مختصات آنها قرائت و با مراحل قبل مقايسه مي‌شود. به اين ترتيب كليه حركت‌هاي افقي و ارتفاعي محوطه و بدنه برج به دست مي‌آيد. اين حركت‌ها با مقادير تئوري مقايسه مي‌شوند و سپس تصميمات لازم فني و اجرايي گرفته مي‌شود. لازم به ذكر است دستگاه‌هايي كه در اين مشاهدات مورد استفاده قرار مي‌گيرد داراي دقت و حساسيت بسيار زيادي مي‌باشد، ضمن آن‌كه هر مشاهده چندين بار صورت مي‌گيرد تا خطاها به حداقل برسد. تا كنون چهار مرحله مشاهدات ميكروژئودزي انجام شده و گزارش‌هاي مربوط ارسال گرديده است. زمان اين مراحل خرداد ماه 78، مهر ماه 78، اسفند ماه 80 و ارديبهشت ماه 82 بوده است. مقدار جابجايي‌هاي مسطحاتي و ارتفاعي بر اساس آخرين مشاهدات به شرح ذيل مي‌باشد:</a:t>
            </a:r>
            <a:endParaRPr lang="en-US" sz="1600" b="1" kern="0" dirty="0">
              <a:solidFill>
                <a:srgbClr val="000000"/>
              </a:solidFill>
              <a:latin typeface="Arial"/>
              <a:cs typeface="B Nazanin" panose="00000400000000000000" pitchFamily="2" charset="-78"/>
              <a:sym typeface="Arial"/>
            </a:endParaRPr>
          </a:p>
          <a:p>
            <a:endParaRPr lang="en-US" sz="1600" b="1" kern="0" dirty="0">
              <a:solidFill>
                <a:srgbClr val="000000"/>
              </a:solidFill>
              <a:latin typeface="Arial"/>
              <a:cs typeface="B Nazanin" panose="00000400000000000000" pitchFamily="2" charset="-78"/>
              <a:sym typeface="Arial"/>
            </a:endParaRPr>
          </a:p>
        </p:txBody>
      </p:sp>
      <p:sp>
        <p:nvSpPr>
          <p:cNvPr id="104" name="Shape 104"/>
          <p:cNvSpPr txBox="1"/>
          <p:nvPr/>
        </p:nvSpPr>
        <p:spPr>
          <a:xfrm>
            <a:off x="4608576" y="185891"/>
            <a:ext cx="7284575" cy="533835"/>
          </a:xfrm>
          <a:prstGeom prst="rect">
            <a:avLst/>
          </a:prstGeom>
          <a:solidFill>
            <a:schemeClr val="lt1"/>
          </a:solidFill>
          <a:ln w="12700" cap="flat" cmpd="sng">
            <a:solidFill>
              <a:srgbClr val="7F7F7F"/>
            </a:solidFill>
            <a:prstDash val="solid"/>
            <a:miter/>
            <a:headEnd type="none" w="med" len="med"/>
            <a:tailEnd type="none" w="med" len="med"/>
          </a:ln>
        </p:spPr>
        <p:txBody>
          <a:bodyPr lIns="91425" tIns="45700" rIns="91425" bIns="45700" anchor="t" anchorCtr="0">
            <a:noAutofit/>
          </a:bodyPr>
          <a:lstStyle/>
          <a:p>
            <a:r>
              <a:rPr lang="fa-IR" sz="2400" kern="0" dirty="0">
                <a:solidFill>
                  <a:prstClr val="black"/>
                </a:solidFill>
                <a:latin typeface="Arial"/>
                <a:cs typeface="B Nazanin" panose="00000400000000000000" pitchFamily="2" charset="-78"/>
                <a:sym typeface="Arial"/>
              </a:rPr>
              <a:t>مطالعات ميكروژئودزي و رفتارسنجي ژئوتكنيك برج ميلاد</a:t>
            </a:r>
            <a:endParaRPr lang="en-US" sz="2400" kern="0" dirty="0">
              <a:solidFill>
                <a:prstClr val="black"/>
              </a:solidFill>
              <a:latin typeface="Arial"/>
              <a:cs typeface="B Nazanin" panose="00000400000000000000" pitchFamily="2" charset="-78"/>
              <a:sym typeface="Arial"/>
            </a:endParaRPr>
          </a:p>
        </p:txBody>
      </p:sp>
      <p:sp>
        <p:nvSpPr>
          <p:cNvPr id="106" name="Shape 106"/>
          <p:cNvSpPr txBox="1"/>
          <p:nvPr/>
        </p:nvSpPr>
        <p:spPr>
          <a:xfrm>
            <a:off x="4608576" y="3910386"/>
            <a:ext cx="7284575" cy="1068013"/>
          </a:xfrm>
          <a:prstGeom prst="rect">
            <a:avLst/>
          </a:prstGeom>
          <a:solidFill>
            <a:schemeClr val="lt1"/>
          </a:solidFill>
          <a:ln w="12700" cap="flat" cmpd="sng">
            <a:solidFill>
              <a:srgbClr val="7F7F7F"/>
            </a:solidFill>
            <a:prstDash val="solid"/>
            <a:miter/>
            <a:headEnd type="none" w="med" len="med"/>
            <a:tailEnd type="none" w="med" len="med"/>
          </a:ln>
        </p:spPr>
        <p:txBody>
          <a:bodyPr lIns="91425" tIns="45700" rIns="91425" bIns="45700" anchor="t" anchorCtr="0">
            <a:noAutofit/>
          </a:bodyPr>
          <a:lstStyle/>
          <a:p>
            <a:r>
              <a:rPr lang="fa-IR" sz="2000" kern="0" dirty="0">
                <a:solidFill>
                  <a:srgbClr val="92D050"/>
                </a:solidFill>
                <a:latin typeface="Arial"/>
                <a:cs typeface="B Nazanin" panose="00000400000000000000" pitchFamily="2" charset="-78"/>
                <a:sym typeface="Arial"/>
              </a:rPr>
              <a:t>شبكه سه بعدي خارج برج</a:t>
            </a:r>
            <a:endParaRPr lang="en-US" sz="2000" b="1" kern="0" dirty="0">
              <a:solidFill>
                <a:srgbClr val="92D050"/>
              </a:solidFill>
              <a:latin typeface="Arial"/>
              <a:cs typeface="B Nazanin" panose="00000400000000000000" pitchFamily="2" charset="-78"/>
              <a:sym typeface="Arial"/>
            </a:endParaRPr>
          </a:p>
          <a:p>
            <a:r>
              <a:rPr lang="fa-IR" sz="1600" kern="0" dirty="0">
                <a:solidFill>
                  <a:srgbClr val="000000"/>
                </a:solidFill>
                <a:latin typeface="Arial"/>
                <a:cs typeface="B Nazanin" panose="00000400000000000000" pitchFamily="2" charset="-78"/>
                <a:sym typeface="Arial"/>
              </a:rPr>
              <a:t>حداكثر جابجايي مسطحاتي پيلارهاي 9 گانه نسبت به اولين مرحله مشاهدات خرداد ماه 78 حدود 4 ميليمتر و نسبت به مرحله قبلي مشاهدات (اسفند ماه) حدود 2 ميليمتر است. ضمن آنكه هيچ كدام از پيلارها حركت ارتفاعي نداشته‌اند.</a:t>
            </a:r>
            <a:endParaRPr lang="en-US" sz="1600" b="1" kern="0" dirty="0">
              <a:solidFill>
                <a:srgbClr val="000000"/>
              </a:solidFill>
              <a:latin typeface="Arial"/>
              <a:cs typeface="B Nazanin" panose="00000400000000000000" pitchFamily="2" charset="-78"/>
              <a:sym typeface="Arial"/>
            </a:endParaRPr>
          </a:p>
        </p:txBody>
      </p:sp>
      <p:pic>
        <p:nvPicPr>
          <p:cNvPr id="107" name="Shape 107" descr="2z82ss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21919" y="185891"/>
            <a:ext cx="4376928" cy="3080060"/>
          </a:xfrm>
          <a:prstGeom prst="rect">
            <a:avLst/>
          </a:prstGeom>
          <a:noFill/>
          <a:ln>
            <a:noFill/>
          </a:ln>
        </p:spPr>
      </p:pic>
      <p:pic>
        <p:nvPicPr>
          <p:cNvPr id="108" name="Shape 108" descr="2je4jy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21919" y="3265950"/>
            <a:ext cx="4376928" cy="3483152"/>
          </a:xfrm>
          <a:prstGeom prst="rect">
            <a:avLst/>
          </a:prstGeom>
          <a:noFill/>
          <a:ln>
            <a:noFill/>
          </a:ln>
        </p:spPr>
      </p:pic>
      <p:sp>
        <p:nvSpPr>
          <p:cNvPr id="12" name="Shape 106"/>
          <p:cNvSpPr txBox="1"/>
          <p:nvPr/>
        </p:nvSpPr>
        <p:spPr>
          <a:xfrm>
            <a:off x="4608576" y="5092086"/>
            <a:ext cx="7284575" cy="1221628"/>
          </a:xfrm>
          <a:prstGeom prst="rect">
            <a:avLst/>
          </a:prstGeom>
          <a:solidFill>
            <a:schemeClr val="lt1"/>
          </a:solidFill>
          <a:ln w="12700" cap="flat" cmpd="sng">
            <a:solidFill>
              <a:srgbClr val="7F7F7F"/>
            </a:solidFill>
            <a:prstDash val="solid"/>
            <a:miter/>
            <a:headEnd type="none" w="med" len="med"/>
            <a:tailEnd type="none" w="med" len="med"/>
          </a:ln>
        </p:spPr>
        <p:txBody>
          <a:bodyPr lIns="91425" tIns="45700" rIns="91425" bIns="45700" anchor="t" anchorCtr="0">
            <a:noAutofit/>
          </a:bodyPr>
          <a:lstStyle/>
          <a:p>
            <a:r>
              <a:rPr lang="fa-IR" sz="1600" b="1" kern="0" dirty="0">
                <a:solidFill>
                  <a:srgbClr val="92D050"/>
                </a:solidFill>
                <a:latin typeface="Arial"/>
                <a:cs typeface="B Nazanin" panose="00000400000000000000" pitchFamily="2" charset="-78"/>
                <a:sym typeface="Arial"/>
              </a:rPr>
              <a:t>شبكه سه بعدي روي بدنه برج</a:t>
            </a:r>
            <a:endParaRPr lang="en-US" sz="1600" b="1" kern="0" dirty="0">
              <a:solidFill>
                <a:srgbClr val="92D050"/>
              </a:solidFill>
              <a:latin typeface="Arial"/>
              <a:cs typeface="B Nazanin" panose="00000400000000000000" pitchFamily="2" charset="-78"/>
              <a:sym typeface="Arial"/>
            </a:endParaRPr>
          </a:p>
          <a:p>
            <a:r>
              <a:rPr lang="fa-IR" sz="1600" kern="0" dirty="0">
                <a:solidFill>
                  <a:srgbClr val="000000"/>
                </a:solidFill>
                <a:latin typeface="Arial"/>
                <a:cs typeface="B Nazanin" panose="00000400000000000000" pitchFamily="2" charset="-78"/>
                <a:sym typeface="Arial"/>
              </a:rPr>
              <a:t>تراز 2/49 متر</a:t>
            </a:r>
            <a:endParaRPr lang="en-US" sz="1600" b="1" kern="0" dirty="0">
              <a:solidFill>
                <a:srgbClr val="000000"/>
              </a:solidFill>
              <a:latin typeface="Arial"/>
              <a:cs typeface="B Nazanin" panose="00000400000000000000" pitchFamily="2" charset="-78"/>
              <a:sym typeface="Arial"/>
            </a:endParaRPr>
          </a:p>
          <a:p>
            <a:r>
              <a:rPr lang="fa-IR" sz="1600" kern="0" dirty="0">
                <a:solidFill>
                  <a:srgbClr val="000000"/>
                </a:solidFill>
                <a:latin typeface="Arial"/>
                <a:cs typeface="B Nazanin" panose="00000400000000000000" pitchFamily="2" charset="-78"/>
                <a:sym typeface="Arial"/>
              </a:rPr>
              <a:t>ميليمتر نسبت به اسفند ماه 80 داشته‌اند. مقدار جابجايي عمودي (نشست) اين نقاط حدود 25 ميليمتر نسبت به مهرماه 78 سه ميليمتر نسبت به اسفندماه 80 مي‌باشد.</a:t>
            </a:r>
            <a:endParaRPr lang="en-US" sz="1600" b="1" kern="0" dirty="0">
              <a:solidFill>
                <a:srgbClr val="000000"/>
              </a:solidFill>
              <a:latin typeface="Arial"/>
              <a:cs typeface="B Nazanin" panose="00000400000000000000" pitchFamily="2" charset="-78"/>
              <a:sym typeface="Arial"/>
            </a:endParaRPr>
          </a:p>
          <a:p>
            <a:endParaRPr lang="en-US" sz="1600" b="1" kern="0" dirty="0">
              <a:solidFill>
                <a:srgbClr val="000000"/>
              </a:solidFill>
              <a:latin typeface="Arial"/>
              <a:cs typeface="B Nazanin" panose="00000400000000000000" pitchFamily="2" charset="-78"/>
              <a:sym typeface="Arial"/>
            </a:endParaRPr>
          </a:p>
        </p:txBody>
      </p:sp>
    </p:spTree>
    <p:extLst>
      <p:ext uri="{BB962C8B-B14F-4D97-AF65-F5344CB8AC3E}">
        <p14:creationId xmlns:p14="http://schemas.microsoft.com/office/powerpoint/2010/main" val="42227409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4" name="Shape 104"/>
          <p:cNvSpPr txBox="1"/>
          <p:nvPr/>
        </p:nvSpPr>
        <p:spPr>
          <a:xfrm>
            <a:off x="4608576" y="185891"/>
            <a:ext cx="7284575" cy="533835"/>
          </a:xfrm>
          <a:prstGeom prst="rect">
            <a:avLst/>
          </a:prstGeom>
          <a:solidFill>
            <a:schemeClr val="lt1"/>
          </a:solidFill>
          <a:ln w="12700" cap="flat" cmpd="sng">
            <a:solidFill>
              <a:srgbClr val="7F7F7F"/>
            </a:solidFill>
            <a:prstDash val="solid"/>
            <a:miter/>
            <a:headEnd type="none" w="med" len="med"/>
            <a:tailEnd type="none" w="med" len="med"/>
          </a:ln>
        </p:spPr>
        <p:txBody>
          <a:bodyPr lIns="91425" tIns="45700" rIns="91425" bIns="45700" anchor="t" anchorCtr="0">
            <a:noAutofit/>
          </a:bodyPr>
          <a:lstStyle/>
          <a:p>
            <a:r>
              <a:rPr lang="fa-IR" sz="2400" kern="0" dirty="0">
                <a:solidFill>
                  <a:prstClr val="black"/>
                </a:solidFill>
                <a:latin typeface="Arial"/>
                <a:cs typeface="B Nazanin" panose="00000400000000000000" pitchFamily="2" charset="-78"/>
                <a:sym typeface="Arial"/>
              </a:rPr>
              <a:t>مطالعات ميكروژئودزي و رفتارسنجي ژئوتكنيك برج ميلاد</a:t>
            </a:r>
            <a:endParaRPr lang="en-US" sz="2400" kern="0" dirty="0">
              <a:solidFill>
                <a:prstClr val="black"/>
              </a:solidFill>
              <a:latin typeface="Arial"/>
              <a:cs typeface="B Nazanin" panose="00000400000000000000" pitchFamily="2" charset="-78"/>
              <a:sym typeface="Arial"/>
            </a:endParaRPr>
          </a:p>
        </p:txBody>
      </p:sp>
      <p:sp>
        <p:nvSpPr>
          <p:cNvPr id="106" name="Shape 106"/>
          <p:cNvSpPr txBox="1"/>
          <p:nvPr/>
        </p:nvSpPr>
        <p:spPr>
          <a:xfrm>
            <a:off x="4608576" y="833357"/>
            <a:ext cx="7284575" cy="1082529"/>
          </a:xfrm>
          <a:prstGeom prst="rect">
            <a:avLst/>
          </a:prstGeom>
          <a:solidFill>
            <a:schemeClr val="lt1"/>
          </a:solidFill>
          <a:ln w="12700" cap="flat" cmpd="sng">
            <a:solidFill>
              <a:srgbClr val="7F7F7F"/>
            </a:solidFill>
            <a:prstDash val="solid"/>
            <a:miter/>
            <a:headEnd type="none" w="med" len="med"/>
            <a:tailEnd type="none" w="med" len="med"/>
          </a:ln>
        </p:spPr>
        <p:txBody>
          <a:bodyPr lIns="91425" tIns="45700" rIns="91425" bIns="45700" anchor="t" anchorCtr="0">
            <a:noAutofit/>
          </a:bodyPr>
          <a:lstStyle/>
          <a:p>
            <a:r>
              <a:rPr lang="fa-IR" sz="1600" kern="0" dirty="0">
                <a:solidFill>
                  <a:srgbClr val="000000"/>
                </a:solidFill>
                <a:latin typeface="Arial"/>
                <a:cs typeface="B Nazanin" panose="00000400000000000000" pitchFamily="2" charset="-78"/>
                <a:sym typeface="Arial"/>
              </a:rPr>
              <a:t>تراز 2/145 متر</a:t>
            </a:r>
            <a:endParaRPr lang="en-US" sz="1600" b="1" kern="0" dirty="0">
              <a:solidFill>
                <a:srgbClr val="000000"/>
              </a:solidFill>
              <a:latin typeface="Arial"/>
              <a:cs typeface="B Nazanin" panose="00000400000000000000" pitchFamily="2" charset="-78"/>
              <a:sym typeface="Arial"/>
            </a:endParaRPr>
          </a:p>
          <a:p>
            <a:r>
              <a:rPr lang="fa-IR" sz="1600" kern="0" dirty="0">
                <a:solidFill>
                  <a:srgbClr val="000000"/>
                </a:solidFill>
                <a:latin typeface="Arial"/>
                <a:cs typeface="B Nazanin" panose="00000400000000000000" pitchFamily="2" charset="-78"/>
                <a:sym typeface="Arial"/>
              </a:rPr>
              <a:t>نقاط اين تراز حركت مسطحاتي معادل حداكثر 25 ميليمتر نسبت به مهرماه 78 و 6 ميليمتر نسبت به اسفند ماه 80 داشته‌اند و مقدار نشست اين نقاط نيز حدود 51 ميلي متر نسبت به مهر ماه 78 و 3 ميليمتر نسبت به اسفند ماه 80 مي‌باشد.</a:t>
            </a:r>
            <a:endParaRPr lang="en-US" sz="1600" b="1" kern="0" dirty="0">
              <a:solidFill>
                <a:srgbClr val="000000"/>
              </a:solidFill>
              <a:latin typeface="Arial"/>
              <a:cs typeface="B Nazanin" panose="00000400000000000000" pitchFamily="2" charset="-78"/>
              <a:sym typeface="Arial"/>
            </a:endParaRPr>
          </a:p>
          <a:p>
            <a:endParaRPr lang="en-US" sz="1600" b="1" kern="0" dirty="0">
              <a:solidFill>
                <a:srgbClr val="000000"/>
              </a:solidFill>
              <a:latin typeface="Arial"/>
              <a:cs typeface="B Nazanin" panose="00000400000000000000" pitchFamily="2" charset="-78"/>
              <a:sym typeface="Arial"/>
            </a:endParaRPr>
          </a:p>
        </p:txBody>
      </p:sp>
      <p:pic>
        <p:nvPicPr>
          <p:cNvPr id="107" name="Shape 107" descr="2z82ss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21919" y="185891"/>
            <a:ext cx="4376928" cy="3080060"/>
          </a:xfrm>
          <a:prstGeom prst="rect">
            <a:avLst/>
          </a:prstGeom>
          <a:noFill/>
          <a:ln>
            <a:noFill/>
          </a:ln>
        </p:spPr>
      </p:pic>
      <p:pic>
        <p:nvPicPr>
          <p:cNvPr id="108" name="Shape 108" descr="2je4jy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21919" y="3265950"/>
            <a:ext cx="4376928" cy="3483152"/>
          </a:xfrm>
          <a:prstGeom prst="rect">
            <a:avLst/>
          </a:prstGeom>
          <a:noFill/>
          <a:ln>
            <a:noFill/>
          </a:ln>
        </p:spPr>
      </p:pic>
      <p:sp>
        <p:nvSpPr>
          <p:cNvPr id="8" name="Shape 106"/>
          <p:cNvSpPr txBox="1"/>
          <p:nvPr/>
        </p:nvSpPr>
        <p:spPr>
          <a:xfrm>
            <a:off x="4608576" y="2029516"/>
            <a:ext cx="7284575" cy="1715169"/>
          </a:xfrm>
          <a:prstGeom prst="rect">
            <a:avLst/>
          </a:prstGeom>
          <a:solidFill>
            <a:schemeClr val="lt1"/>
          </a:solidFill>
          <a:ln w="12700" cap="flat" cmpd="sng">
            <a:solidFill>
              <a:srgbClr val="7F7F7F"/>
            </a:solidFill>
            <a:prstDash val="solid"/>
            <a:miter/>
            <a:headEnd type="none" w="med" len="med"/>
            <a:tailEnd type="none" w="med" len="med"/>
          </a:ln>
        </p:spPr>
        <p:txBody>
          <a:bodyPr lIns="91425" tIns="45700" rIns="91425" bIns="45700" anchor="t" anchorCtr="0">
            <a:noAutofit/>
          </a:bodyPr>
          <a:lstStyle/>
          <a:p>
            <a:endParaRPr lang="fa-IR" sz="1600" kern="0" dirty="0">
              <a:solidFill>
                <a:srgbClr val="000000"/>
              </a:solidFill>
              <a:latin typeface="Arial"/>
              <a:cs typeface="B Nazanin" panose="00000400000000000000" pitchFamily="2" charset="-78"/>
              <a:sym typeface="Arial"/>
            </a:endParaRPr>
          </a:p>
          <a:p>
            <a:r>
              <a:rPr lang="fa-IR" sz="1600" kern="0" dirty="0">
                <a:solidFill>
                  <a:srgbClr val="000000"/>
                </a:solidFill>
                <a:latin typeface="Arial"/>
                <a:cs typeface="B Nazanin" panose="00000400000000000000" pitchFamily="2" charset="-78"/>
                <a:sym typeface="Arial"/>
              </a:rPr>
              <a:t>در </a:t>
            </a:r>
            <a:r>
              <a:rPr lang="fa-IR" sz="1600" kern="0" dirty="0">
                <a:solidFill>
                  <a:srgbClr val="000000"/>
                </a:solidFill>
                <a:latin typeface="Arial"/>
                <a:cs typeface="B Nazanin" panose="00000400000000000000" pitchFamily="2" charset="-78"/>
                <a:sym typeface="Arial"/>
              </a:rPr>
              <a:t>تراز 2/145 هم قاعدتاً بايد حركت‌هاي مسطحاتي بيش از ترازهاي پائين‌تر باشد. علت آن هم مي‌تواند مواردي از قبيل كاهش قطر بدنه اصلي، خطاي بيشتر قرائت، تأثير باد، تابش يك طرفه آفتاب به بدنه برج و تغييرات حرارتي باشد. اين موارد در ارتفاع‌هاي بالاتر تأثير بيشتري دارد. در مورد نشست‌ها نيز با توجه به تغيير شكل الاستيك بدنه بتني برج و تغيير شكل‌هاي ناشي از خزش بتن و همين‌طور نشست پي برج اين مقادير مطابق روابط تئوري و قابل پيش‌بيني مي‌باشد.</a:t>
            </a:r>
            <a:endParaRPr lang="en-US" sz="1600" b="1" kern="0" dirty="0">
              <a:solidFill>
                <a:srgbClr val="000000"/>
              </a:solidFill>
              <a:latin typeface="Arial"/>
              <a:cs typeface="B Nazanin" panose="00000400000000000000" pitchFamily="2" charset="-78"/>
              <a:sym typeface="Arial"/>
            </a:endParaRPr>
          </a:p>
          <a:p>
            <a:endParaRPr lang="en-US" sz="1600" b="1" kern="0" dirty="0">
              <a:solidFill>
                <a:srgbClr val="000000"/>
              </a:solidFill>
              <a:latin typeface="Arial"/>
              <a:cs typeface="B Nazanin" panose="00000400000000000000" pitchFamily="2" charset="-78"/>
              <a:sym typeface="Arial"/>
            </a:endParaRPr>
          </a:p>
        </p:txBody>
      </p:sp>
      <p:sp>
        <p:nvSpPr>
          <p:cNvPr id="11" name="Shape 106"/>
          <p:cNvSpPr txBox="1"/>
          <p:nvPr/>
        </p:nvSpPr>
        <p:spPr>
          <a:xfrm>
            <a:off x="4608576" y="3858315"/>
            <a:ext cx="7284575" cy="1845799"/>
          </a:xfrm>
          <a:prstGeom prst="rect">
            <a:avLst/>
          </a:prstGeom>
          <a:solidFill>
            <a:schemeClr val="lt1"/>
          </a:solidFill>
          <a:ln w="12700" cap="flat" cmpd="sng">
            <a:solidFill>
              <a:srgbClr val="7F7F7F"/>
            </a:solidFill>
            <a:prstDash val="solid"/>
            <a:miter/>
            <a:headEnd type="none" w="med" len="med"/>
            <a:tailEnd type="none" w="med" len="med"/>
          </a:ln>
        </p:spPr>
        <p:txBody>
          <a:bodyPr lIns="91425" tIns="45700" rIns="91425" bIns="45700" anchor="t" anchorCtr="0">
            <a:noAutofit/>
          </a:bodyPr>
          <a:lstStyle/>
          <a:p>
            <a:r>
              <a:rPr lang="ar-SA" sz="1600" b="1" kern="0" dirty="0">
                <a:solidFill>
                  <a:srgbClr val="92D050"/>
                </a:solidFill>
                <a:latin typeface="Arial"/>
                <a:cs typeface="B Nazanin" panose="00000400000000000000" pitchFamily="2" charset="-78"/>
                <a:sym typeface="Arial"/>
              </a:rPr>
              <a:t>شبكه ترازيابي</a:t>
            </a:r>
            <a:r>
              <a:rPr lang="en-US" sz="1600" b="1" kern="0" dirty="0">
                <a:solidFill>
                  <a:prstClr val="black"/>
                </a:solidFill>
                <a:latin typeface="Arial"/>
                <a:cs typeface="B Nazanin" panose="00000400000000000000" pitchFamily="2" charset="-78"/>
                <a:sym typeface="Arial"/>
              </a:rPr>
              <a:t/>
            </a:r>
            <a:br>
              <a:rPr lang="en-US" sz="1600" b="1" kern="0" dirty="0">
                <a:solidFill>
                  <a:prstClr val="black"/>
                </a:solidFill>
                <a:latin typeface="Arial"/>
                <a:cs typeface="B Nazanin" panose="00000400000000000000" pitchFamily="2" charset="-78"/>
                <a:sym typeface="Arial"/>
              </a:rPr>
            </a:br>
            <a:r>
              <a:rPr lang="fa-IR" sz="1600" kern="0" dirty="0">
                <a:solidFill>
                  <a:prstClr val="black"/>
                </a:solidFill>
                <a:latin typeface="Arial"/>
                <a:cs typeface="B Nazanin" panose="00000400000000000000" pitchFamily="2" charset="-78"/>
                <a:sym typeface="Arial"/>
              </a:rPr>
              <a:t>نقاط محوطه اطراف برج نسبت به مشاهدات تير ماه 78 تغييرات ارتفاعي را نشان نمي‌دهد و نسبت به اسفند ماه 80 نيز تورمي حداكثر معادل 2 ميليمتر را نمايان مي‌سازد كه به نظر مي‌رسد عمده آن در حد خطاهاي موجود باشد. نقاط پاي بدنه برج نيز نسبت به تير ماه 78 نشستي معادل 9 ميليمتر داشته و نسبت به اسفند ماه 80 تغييري نداشته است. جابجايي اين نقاط تقريباً معادل نشست پي برج مي‌باشد كه كمتر از مقدار پيش‌بيني شده نشست پي برج مي‌باشد.</a:t>
            </a:r>
            <a:r>
              <a:rPr lang="en-US" sz="1600" b="1" kern="0" dirty="0">
                <a:solidFill>
                  <a:prstClr val="black"/>
                </a:solidFill>
                <a:latin typeface="Arial"/>
                <a:cs typeface="B Nazanin" panose="00000400000000000000" pitchFamily="2" charset="-78"/>
                <a:sym typeface="Arial"/>
              </a:rPr>
              <a:t/>
            </a:r>
            <a:br>
              <a:rPr lang="en-US" sz="1600" b="1" kern="0" dirty="0">
                <a:solidFill>
                  <a:prstClr val="black"/>
                </a:solidFill>
                <a:latin typeface="Arial"/>
                <a:cs typeface="B Nazanin" panose="00000400000000000000" pitchFamily="2" charset="-78"/>
                <a:sym typeface="Arial"/>
              </a:rPr>
            </a:br>
            <a:r>
              <a:rPr lang="fa-IR" sz="1600" kern="0" dirty="0">
                <a:solidFill>
                  <a:prstClr val="black"/>
                </a:solidFill>
                <a:latin typeface="Arial"/>
                <a:cs typeface="B Nazanin" panose="00000400000000000000" pitchFamily="2" charset="-78"/>
                <a:sym typeface="Arial"/>
              </a:rPr>
              <a:t>نقاط نشانه در اين تراز برج حركت مسطحاتي معادل حداكثر 7/4 ميليمتر نسبت به مهرماه 78 و 6/1</a:t>
            </a:r>
            <a:endParaRPr lang="en-US" sz="1600" b="1" kern="0" dirty="0">
              <a:solidFill>
                <a:srgbClr val="000000"/>
              </a:solidFill>
              <a:latin typeface="Arial"/>
              <a:cs typeface="B Nazanin" panose="00000400000000000000" pitchFamily="2" charset="-78"/>
              <a:sym typeface="Arial"/>
            </a:endParaRPr>
          </a:p>
        </p:txBody>
      </p:sp>
      <p:sp>
        <p:nvSpPr>
          <p:cNvPr id="13" name="Shape 106"/>
          <p:cNvSpPr txBox="1"/>
          <p:nvPr/>
        </p:nvSpPr>
        <p:spPr>
          <a:xfrm>
            <a:off x="4608576" y="5817743"/>
            <a:ext cx="7284575" cy="815285"/>
          </a:xfrm>
          <a:prstGeom prst="rect">
            <a:avLst/>
          </a:prstGeom>
          <a:solidFill>
            <a:schemeClr val="lt1"/>
          </a:solidFill>
          <a:ln w="12700" cap="flat" cmpd="sng">
            <a:solidFill>
              <a:srgbClr val="7F7F7F"/>
            </a:solidFill>
            <a:prstDash val="solid"/>
            <a:miter/>
            <a:headEnd type="none" w="med" len="med"/>
            <a:tailEnd type="none" w="med" len="med"/>
          </a:ln>
        </p:spPr>
        <p:txBody>
          <a:bodyPr lIns="91425" tIns="45700" rIns="91425" bIns="45700" anchor="t" anchorCtr="0">
            <a:noAutofit/>
          </a:bodyPr>
          <a:lstStyle/>
          <a:p>
            <a:r>
              <a:rPr lang="fa-IR" b="1" kern="0" dirty="0">
                <a:solidFill>
                  <a:srgbClr val="000000"/>
                </a:solidFill>
                <a:latin typeface="Arial"/>
                <a:cs typeface="B Nazanin" panose="00000400000000000000" pitchFamily="2" charset="-78"/>
                <a:sym typeface="Arial"/>
              </a:rPr>
              <a:t>نتيجه</a:t>
            </a:r>
            <a:r>
              <a:rPr lang="en-US" sz="1600" b="1" kern="0" dirty="0">
                <a:solidFill>
                  <a:srgbClr val="000000"/>
                </a:solidFill>
                <a:latin typeface="Arial"/>
                <a:cs typeface="B Nazanin" panose="00000400000000000000" pitchFamily="2" charset="-78"/>
                <a:sym typeface="Arial"/>
              </a:rPr>
              <a:t/>
            </a:r>
            <a:br>
              <a:rPr lang="en-US" sz="1600" b="1" kern="0" dirty="0">
                <a:solidFill>
                  <a:srgbClr val="000000"/>
                </a:solidFill>
                <a:latin typeface="Arial"/>
                <a:cs typeface="B Nazanin" panose="00000400000000000000" pitchFamily="2" charset="-78"/>
                <a:sym typeface="Arial"/>
              </a:rPr>
            </a:br>
            <a:r>
              <a:rPr lang="fa-IR" sz="1600" kern="0" dirty="0">
                <a:solidFill>
                  <a:srgbClr val="000000"/>
                </a:solidFill>
                <a:latin typeface="Arial"/>
                <a:cs typeface="B Nazanin" panose="00000400000000000000" pitchFamily="2" charset="-78"/>
                <a:sym typeface="Arial"/>
              </a:rPr>
              <a:t> </a:t>
            </a:r>
            <a:r>
              <a:rPr lang="fa-IR" sz="1600" kern="0" dirty="0">
                <a:solidFill>
                  <a:prstClr val="black"/>
                </a:solidFill>
                <a:latin typeface="Arial"/>
                <a:cs typeface="B Nazanin" panose="00000400000000000000" pitchFamily="2" charset="-78"/>
                <a:sym typeface="Arial"/>
              </a:rPr>
              <a:t>خوشبختانه تغييراتي كه در مجموعه برج و محوطه اطراف آن مشاهده شده در حد تغييرات قابل پيش‌بيني بوده و هيچ حركت نامتعادل و نگران كننده‌اي موجود نيست.</a:t>
            </a:r>
            <a:endParaRPr lang="en-US" sz="1600" b="1" kern="0" dirty="0">
              <a:solidFill>
                <a:srgbClr val="000000"/>
              </a:solidFill>
              <a:latin typeface="Arial"/>
              <a:cs typeface="B Nazanin" panose="00000400000000000000" pitchFamily="2" charset="-78"/>
              <a:sym typeface="Arial"/>
            </a:endParaRPr>
          </a:p>
        </p:txBody>
      </p:sp>
    </p:spTree>
    <p:extLst>
      <p:ext uri="{BB962C8B-B14F-4D97-AF65-F5344CB8AC3E}">
        <p14:creationId xmlns:p14="http://schemas.microsoft.com/office/powerpoint/2010/main" val="115600344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5" name="Shape 105"/>
          <p:cNvSpPr txBox="1">
            <a:spLocks noGrp="1"/>
          </p:cNvSpPr>
          <p:nvPr>
            <p:ph type="title"/>
          </p:nvPr>
        </p:nvSpPr>
        <p:spPr>
          <a:xfrm>
            <a:off x="10338815" y="3265950"/>
            <a:ext cx="1554336" cy="520065"/>
          </a:xfrm>
          <a:prstGeom prst="rect">
            <a:avLst/>
          </a:prstGeom>
          <a:solidFill>
            <a:schemeClr val="lt1"/>
          </a:solidFill>
          <a:ln w="12700" cap="flat" cmpd="sng">
            <a:solidFill>
              <a:srgbClr val="7F7F7F"/>
            </a:solidFill>
            <a:prstDash val="solid"/>
            <a:miter/>
            <a:headEnd type="none" w="med" len="med"/>
            <a:tailEnd type="none" w="med" len="med"/>
          </a:ln>
        </p:spPr>
        <p:txBody>
          <a:bodyPr lIns="91425" tIns="45700" rIns="91425" bIns="45700" anchor="ctr" anchorCtr="0">
            <a:noAutofit/>
          </a:bodyPr>
          <a:lstStyle/>
          <a:p>
            <a:pPr marL="0" marR="0" lvl="0" indent="0" algn="r" rtl="1">
              <a:lnSpc>
                <a:spcPct val="90000"/>
              </a:lnSpc>
              <a:spcBef>
                <a:spcPts val="0"/>
              </a:spcBef>
              <a:buClr>
                <a:schemeClr val="dk1"/>
              </a:buClr>
              <a:buSzPct val="25000"/>
              <a:buFont typeface="Arial"/>
              <a:buNone/>
            </a:pPr>
            <a:r>
              <a:rPr lang="fa-IR" sz="2000" b="0" i="0" u="none" strike="noStrike" cap="none" dirty="0">
                <a:solidFill>
                  <a:schemeClr val="dk1"/>
                </a:solidFill>
                <a:latin typeface="Arial"/>
                <a:ea typeface="Arial"/>
                <a:cs typeface="B Homa" panose="00000400000000000000" pitchFamily="2" charset="-78"/>
                <a:sym typeface="Arial"/>
              </a:rPr>
              <a:t>1- پي گسترده:</a:t>
            </a:r>
          </a:p>
        </p:txBody>
      </p:sp>
      <p:sp>
        <p:nvSpPr>
          <p:cNvPr id="102" name="Shape 102"/>
          <p:cNvSpPr txBox="1">
            <a:spLocks noGrp="1"/>
          </p:cNvSpPr>
          <p:nvPr>
            <p:ph sz="quarter" idx="13"/>
          </p:nvPr>
        </p:nvSpPr>
        <p:spPr>
          <a:xfrm>
            <a:off x="4608576" y="2284282"/>
            <a:ext cx="7284575" cy="298194"/>
          </a:xfrm>
          <a:prstGeom prst="rect">
            <a:avLst/>
          </a:prstGeom>
          <a:solidFill>
            <a:schemeClr val="lt1"/>
          </a:solidFill>
          <a:ln w="12700" cap="flat" cmpd="sng">
            <a:solidFill>
              <a:srgbClr val="7F7F7F"/>
            </a:solidFill>
            <a:prstDash val="solid"/>
            <a:miter/>
            <a:headEnd type="none" w="med" len="med"/>
            <a:tailEnd type="none" w="med" len="med"/>
          </a:ln>
        </p:spPr>
        <p:txBody>
          <a:bodyPr lIns="91425" tIns="45700" rIns="91425" bIns="45700" anchor="t" anchorCtr="0">
            <a:noAutofit/>
          </a:bodyPr>
          <a:lstStyle/>
          <a:p>
            <a:pPr marL="0" marR="0" lvl="0" indent="0" algn="r" rtl="0">
              <a:lnSpc>
                <a:spcPct val="90000"/>
              </a:lnSpc>
              <a:spcBef>
                <a:spcPts val="0"/>
              </a:spcBef>
              <a:buClr>
                <a:schemeClr val="dk1"/>
              </a:buClr>
              <a:buSzPct val="25000"/>
              <a:buFont typeface="Arial"/>
              <a:buNone/>
            </a:pPr>
            <a:r>
              <a:rPr lang="fa-IR" sz="1600" b="0" i="0" u="none" strike="noStrike" cap="none" dirty="0">
                <a:solidFill>
                  <a:schemeClr val="dk1"/>
                </a:solidFill>
                <a:latin typeface="Arial"/>
                <a:ea typeface="Arial"/>
                <a:cs typeface="B Homa" panose="00000400000000000000" pitchFamily="2" charset="-78"/>
                <a:sym typeface="Arial"/>
              </a:rPr>
              <a:t>سازه فوندانسيون برج ميلاد از دو بخش تشكيل شده است:1.پی گسترده 2.سازه انتقالی </a:t>
            </a:r>
          </a:p>
        </p:txBody>
      </p:sp>
      <p:sp>
        <p:nvSpPr>
          <p:cNvPr id="103" name="Shape 103"/>
          <p:cNvSpPr/>
          <p:nvPr/>
        </p:nvSpPr>
        <p:spPr>
          <a:xfrm>
            <a:off x="4608576" y="812856"/>
            <a:ext cx="7284575" cy="1323439"/>
          </a:xfrm>
          <a:prstGeom prst="rect">
            <a:avLst/>
          </a:prstGeom>
          <a:solidFill>
            <a:schemeClr val="lt1"/>
          </a:solidFill>
          <a:ln w="12700" cap="flat" cmpd="sng">
            <a:solidFill>
              <a:srgbClr val="7F7F7F"/>
            </a:solidFill>
            <a:prstDash val="solid"/>
            <a:miter/>
            <a:headEnd type="none" w="med" len="med"/>
            <a:tailEnd type="none" w="med" len="med"/>
          </a:ln>
        </p:spPr>
        <p:txBody>
          <a:bodyPr lIns="91425" tIns="45700" rIns="91425" bIns="45700" anchor="t" anchorCtr="0">
            <a:noAutofit/>
          </a:bodyPr>
          <a:lstStyle/>
          <a:p>
            <a:pPr algn="just">
              <a:buSzPct val="25000"/>
            </a:pPr>
            <a:r>
              <a:rPr lang="fa-IR" sz="1600" kern="0" dirty="0">
                <a:solidFill>
                  <a:prstClr val="black"/>
                </a:solidFill>
                <a:latin typeface="Arial"/>
                <a:ea typeface="Arial"/>
                <a:cs typeface="B Nazanin" panose="00000400000000000000" pitchFamily="2" charset="-78"/>
                <a:sym typeface="Arial"/>
              </a:rPr>
              <a:t>قسمت اول، شامل پی و سازه انتقالی است که زیر سطح زمین و از تراز 14.00- متر تا تراز 00/0 ± برج می‌شود. </a:t>
            </a:r>
          </a:p>
          <a:p>
            <a:pPr algn="just">
              <a:buSzPct val="25000"/>
            </a:pPr>
            <a:r>
              <a:rPr lang="fa-IR" sz="1600" kern="0" dirty="0">
                <a:solidFill>
                  <a:prstClr val="black"/>
                </a:solidFill>
                <a:latin typeface="Arial"/>
                <a:ea typeface="Arial"/>
                <a:cs typeface="B Nazanin" panose="00000400000000000000" pitchFamily="2" charset="-78"/>
                <a:sym typeface="Arial"/>
              </a:rPr>
              <a:t>پس از 130هزار متر خاكبرداري، عمليات اجرايي بتن و فوندانسيون آغاز شد.</a:t>
            </a:r>
          </a:p>
          <a:p>
            <a:pPr algn="just">
              <a:buSzPct val="25000"/>
            </a:pPr>
            <a:r>
              <a:rPr lang="fa-IR" sz="1600" kern="0" dirty="0">
                <a:solidFill>
                  <a:prstClr val="black"/>
                </a:solidFill>
                <a:latin typeface="Arial"/>
                <a:ea typeface="Arial"/>
                <a:cs typeface="B Nazanin" panose="00000400000000000000" pitchFamily="2" charset="-78"/>
                <a:sym typeface="Arial"/>
              </a:rPr>
              <a:t>وزن خاك برداشته شده تقريبا معادل وزن كل برج است.</a:t>
            </a:r>
          </a:p>
          <a:p>
            <a:pPr algn="just">
              <a:buSzPct val="25000"/>
            </a:pPr>
            <a:r>
              <a:rPr lang="fa-IR" sz="1600" kern="0" dirty="0">
                <a:solidFill>
                  <a:prstClr val="black"/>
                </a:solidFill>
                <a:latin typeface="Arial"/>
                <a:ea typeface="Arial"/>
                <a:cs typeface="B Nazanin" panose="00000400000000000000" pitchFamily="2" charset="-78"/>
                <a:sym typeface="Arial"/>
              </a:rPr>
              <a:t> حجم بتن‌ریزی پی و سازه انتقالی تقریبا 21000 مترمکعب است</a:t>
            </a:r>
          </a:p>
        </p:txBody>
      </p:sp>
      <p:sp>
        <p:nvSpPr>
          <p:cNvPr id="104" name="Shape 104"/>
          <p:cNvSpPr txBox="1"/>
          <p:nvPr/>
        </p:nvSpPr>
        <p:spPr>
          <a:xfrm>
            <a:off x="4608576" y="185891"/>
            <a:ext cx="7284575" cy="533835"/>
          </a:xfrm>
          <a:prstGeom prst="rect">
            <a:avLst/>
          </a:prstGeom>
          <a:solidFill>
            <a:schemeClr val="lt1"/>
          </a:solidFill>
          <a:ln w="12700" cap="flat" cmpd="sng">
            <a:solidFill>
              <a:srgbClr val="7F7F7F"/>
            </a:solidFill>
            <a:prstDash val="solid"/>
            <a:miter/>
            <a:headEnd type="none" w="med" len="med"/>
            <a:tailEnd type="none" w="med" len="med"/>
          </a:ln>
        </p:spPr>
        <p:txBody>
          <a:bodyPr lIns="91425" tIns="45700" rIns="91425" bIns="45700" anchor="t" anchorCtr="0">
            <a:noAutofit/>
          </a:bodyPr>
          <a:lstStyle/>
          <a:p>
            <a:pPr>
              <a:buClr>
                <a:prstClr val="black"/>
              </a:buClr>
              <a:buSzPct val="25000"/>
              <a:buFont typeface="Arial"/>
              <a:buNone/>
            </a:pPr>
            <a:r>
              <a:rPr lang="fa-IR" sz="2400" kern="0" dirty="0">
                <a:solidFill>
                  <a:prstClr val="black"/>
                </a:solidFill>
                <a:latin typeface="Arial"/>
                <a:ea typeface="Arial"/>
                <a:cs typeface="B Nazanin" panose="00000400000000000000" pitchFamily="2" charset="-78"/>
                <a:sym typeface="Arial"/>
              </a:rPr>
              <a:t>بررسی سطح اول پی و سازه انتقالی </a:t>
            </a:r>
          </a:p>
        </p:txBody>
      </p:sp>
      <p:sp>
        <p:nvSpPr>
          <p:cNvPr id="106" name="Shape 106"/>
          <p:cNvSpPr txBox="1"/>
          <p:nvPr/>
        </p:nvSpPr>
        <p:spPr>
          <a:xfrm>
            <a:off x="4608576" y="3948463"/>
            <a:ext cx="7284575" cy="1079282"/>
          </a:xfrm>
          <a:prstGeom prst="rect">
            <a:avLst/>
          </a:prstGeom>
          <a:solidFill>
            <a:schemeClr val="lt1"/>
          </a:solidFill>
          <a:ln w="12700" cap="flat" cmpd="sng">
            <a:solidFill>
              <a:srgbClr val="7F7F7F"/>
            </a:solidFill>
            <a:prstDash val="solid"/>
            <a:miter/>
            <a:headEnd type="none" w="med" len="med"/>
            <a:tailEnd type="none" w="med" len="med"/>
          </a:ln>
        </p:spPr>
        <p:txBody>
          <a:bodyPr lIns="91425" tIns="45700" rIns="91425" bIns="45700" anchor="t" anchorCtr="0">
            <a:noAutofit/>
          </a:bodyPr>
          <a:lstStyle/>
          <a:p>
            <a:pPr>
              <a:lnSpc>
                <a:spcPct val="90000"/>
              </a:lnSpc>
              <a:buClr>
                <a:prstClr val="black"/>
              </a:buClr>
              <a:buSzPct val="25000"/>
              <a:buFont typeface="Arial"/>
              <a:buNone/>
            </a:pPr>
            <a:r>
              <a:rPr lang="fa-IR" kern="0" dirty="0">
                <a:solidFill>
                  <a:prstClr val="black"/>
                </a:solidFill>
                <a:latin typeface="Arial"/>
                <a:ea typeface="Arial"/>
                <a:cs typeface="B Nazanin" panose="00000400000000000000" pitchFamily="2" charset="-78"/>
                <a:sym typeface="Arial"/>
              </a:rPr>
              <a:t>اين پي 66 متر قطر و بين 3 تا 5/4 متر ضخامت دارد كه از تراز( 14.00- ) آغاز ميشود. به منظور غلبه بر نيروهاي افقي، كمربند انتهايي فونداسيون به صورت محيطي توسط 42 غلاف 27 كابلي پس كشيده شده است</a:t>
            </a:r>
            <a:r>
              <a:rPr lang="fa-IR" sz="1600" kern="0" dirty="0">
                <a:solidFill>
                  <a:prstClr val="black"/>
                </a:solidFill>
                <a:latin typeface="Arial"/>
                <a:ea typeface="Arial"/>
                <a:cs typeface="B Nazanin" panose="00000400000000000000" pitchFamily="2" charset="-78"/>
                <a:sym typeface="Arial"/>
              </a:rPr>
              <a:t>.</a:t>
            </a:r>
          </a:p>
        </p:txBody>
      </p:sp>
      <p:sp>
        <p:nvSpPr>
          <p:cNvPr id="9" name="Shape 102"/>
          <p:cNvSpPr txBox="1">
            <a:spLocks/>
          </p:cNvSpPr>
          <p:nvPr/>
        </p:nvSpPr>
        <p:spPr>
          <a:xfrm>
            <a:off x="4608576" y="2669516"/>
            <a:ext cx="7284575" cy="298194"/>
          </a:xfrm>
          <a:prstGeom prst="rect">
            <a:avLst/>
          </a:prstGeom>
          <a:solidFill>
            <a:schemeClr val="lt1"/>
          </a:solidFill>
          <a:ln w="12700" cap="flat" cmpd="sng">
            <a:solidFill>
              <a:srgbClr val="7F7F7F"/>
            </a:solidFill>
            <a:prstDash val="solid"/>
            <a:miter/>
            <a:headEnd type="none" w="med" len="med"/>
            <a:tailEnd type="none" w="med" len="med"/>
          </a:ln>
        </p:spPr>
        <p:txBody>
          <a:bodyPr vert="horz" lIns="91425" tIns="45700" rIns="91425" bIns="4570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spcBef>
                <a:spcPts val="0"/>
              </a:spcBef>
              <a:buClr>
                <a:prstClr val="black"/>
              </a:buClr>
              <a:buSzPct val="25000"/>
              <a:buFont typeface="Arial"/>
              <a:buNone/>
            </a:pPr>
            <a:r>
              <a:rPr lang="fa-IR" sz="1600" dirty="0" smtClean="0">
                <a:solidFill>
                  <a:prstClr val="black"/>
                </a:solidFill>
                <a:latin typeface="Arial"/>
                <a:ea typeface="Arial"/>
                <a:cs typeface="B Nazanin" panose="00000400000000000000" pitchFamily="2" charset="-78"/>
                <a:sym typeface="Arial"/>
              </a:rPr>
              <a:t>بتن مگر به ضخامت 15 سانتی متر</a:t>
            </a:r>
            <a:endParaRPr lang="fa-IR" sz="1600" dirty="0">
              <a:solidFill>
                <a:prstClr val="black"/>
              </a:solidFill>
              <a:latin typeface="Arial"/>
              <a:ea typeface="Arial"/>
              <a:cs typeface="B Nazanin" panose="00000400000000000000" pitchFamily="2" charset="-78"/>
              <a:sym typeface="Arial"/>
            </a:endParaRPr>
          </a:p>
        </p:txBody>
      </p:sp>
      <p:pic>
        <p:nvPicPr>
          <p:cNvPr id="10" name="Picture 2" descr="Related image"/>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41589"/>
            <a:ext cx="4669451" cy="322436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graphicFrame>
        <p:nvGraphicFramePr>
          <p:cNvPr id="5" name="Diagram 4"/>
          <p:cNvGraphicFramePr/>
          <p:nvPr>
            <p:extLst/>
          </p:nvPr>
        </p:nvGraphicFramePr>
        <p:xfrm>
          <a:off x="348343" y="5027745"/>
          <a:ext cx="11544808" cy="224676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4844448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Shape 113"/>
          <p:cNvSpPr txBox="1"/>
          <p:nvPr/>
        </p:nvSpPr>
        <p:spPr>
          <a:xfrm>
            <a:off x="573404" y="1112542"/>
            <a:ext cx="11126805" cy="1323456"/>
          </a:xfrm>
          <a:prstGeom prst="rect">
            <a:avLst/>
          </a:prstGeom>
          <a:solidFill>
            <a:schemeClr val="lt1"/>
          </a:solidFill>
          <a:ln w="12700" cap="flat" cmpd="sng">
            <a:solidFill>
              <a:srgbClr val="7F7F7F"/>
            </a:solidFill>
            <a:prstDash val="solid"/>
            <a:miter/>
            <a:headEnd type="none" w="med" len="med"/>
            <a:tailEnd type="none" w="med" len="med"/>
          </a:ln>
        </p:spPr>
        <p:txBody>
          <a:bodyPr lIns="91425" tIns="45700" rIns="91425" bIns="45700" anchor="t" anchorCtr="0">
            <a:noAutofit/>
          </a:bodyPr>
          <a:lstStyle/>
          <a:p>
            <a:pPr>
              <a:buClr>
                <a:srgbClr val="5B9BD5"/>
              </a:buClr>
              <a:buSzPct val="25000"/>
              <a:buFont typeface="Noto Sans Symbols"/>
              <a:buNone/>
            </a:pPr>
            <a:r>
              <a:rPr lang="fa-IR" sz="1480" kern="0" dirty="0">
                <a:solidFill>
                  <a:srgbClr val="000000"/>
                </a:solidFill>
                <a:latin typeface="Arial"/>
                <a:ea typeface="Arial"/>
                <a:cs typeface="B Nazanin" panose="00000400000000000000" pitchFamily="2" charset="-78"/>
                <a:sym typeface="Arial"/>
              </a:rPr>
              <a:t>اين سازه باعث انتقال يكنواخت نيروي بدنه به پي شده كه به شكل هرم ناقص بوده و تا تراز صفر ادامه مي يابد و شامل يك هسته مركزي توپر و 8 ديوار مايل پشت بند دار است.</a:t>
            </a:r>
          </a:p>
          <a:p>
            <a:pPr>
              <a:spcBef>
                <a:spcPts val="1000"/>
              </a:spcBef>
              <a:buClr>
                <a:srgbClr val="5B9BD5"/>
              </a:buClr>
              <a:buSzPct val="25000"/>
              <a:buFont typeface="Noto Sans Symbols"/>
              <a:buNone/>
            </a:pPr>
            <a:r>
              <a:rPr lang="fa-IR" sz="1480" kern="0" dirty="0">
                <a:solidFill>
                  <a:srgbClr val="000000"/>
                </a:solidFill>
                <a:latin typeface="Arial"/>
                <a:ea typeface="Arial"/>
                <a:cs typeface="B Nazanin" panose="00000400000000000000" pitchFamily="2" charset="-78"/>
                <a:sym typeface="Arial"/>
              </a:rPr>
              <a:t>حجم عمليات بتن ريزي پي و سازه انتقالي 21 هزار متر مكعب است. گفتني است حجم بالاي بتن ريزي فوندانسيون باعث شده تا مركز ثقل سازه در تراز 28 متر واقع شود كه اين پديده كمك بسياري در پايداري سازه مي كند.</a:t>
            </a:r>
          </a:p>
          <a:p>
            <a:pPr>
              <a:spcBef>
                <a:spcPts val="1000"/>
              </a:spcBef>
              <a:buClr>
                <a:srgbClr val="5B9BD5"/>
              </a:buClr>
              <a:buSzPct val="25000"/>
              <a:buFont typeface="Noto Sans Symbols"/>
              <a:buNone/>
            </a:pPr>
            <a:r>
              <a:rPr lang="fa-IR" sz="1480" kern="0" dirty="0">
                <a:solidFill>
                  <a:prstClr val="black"/>
                </a:solidFill>
                <a:latin typeface="Arial"/>
                <a:ea typeface="Arial"/>
                <a:cs typeface="B Nazanin" panose="00000400000000000000" pitchFamily="2" charset="-78"/>
                <a:sym typeface="Arial"/>
              </a:rPr>
              <a:t>به منظور تعیین رفتار پی و شناخت نیروها و تنش‌های موجود در آن، ابزار دقیقی مانند تنش سنج و کرنش سنج در نقاط مختلف آن تعبیه شده است.</a:t>
            </a:r>
          </a:p>
          <a:p>
            <a:pPr>
              <a:spcBef>
                <a:spcPts val="1000"/>
              </a:spcBef>
              <a:buClr>
                <a:srgbClr val="5B9BD5"/>
              </a:buClr>
              <a:buFont typeface="Noto Sans Symbols"/>
              <a:buNone/>
            </a:pPr>
            <a:endParaRPr sz="1480" kern="0" dirty="0">
              <a:solidFill>
                <a:srgbClr val="000000"/>
              </a:solidFill>
              <a:latin typeface="Arial"/>
              <a:ea typeface="Arial"/>
              <a:cs typeface="B Homa" panose="00000400000000000000" pitchFamily="2" charset="-78"/>
              <a:sym typeface="Arial"/>
            </a:endParaRPr>
          </a:p>
        </p:txBody>
      </p:sp>
      <p:sp>
        <p:nvSpPr>
          <p:cNvPr id="114" name="Shape 114"/>
          <p:cNvSpPr txBox="1"/>
          <p:nvPr/>
        </p:nvSpPr>
        <p:spPr>
          <a:xfrm>
            <a:off x="573404" y="218787"/>
            <a:ext cx="11126805" cy="609599"/>
          </a:xfrm>
          <a:prstGeom prst="rect">
            <a:avLst/>
          </a:prstGeom>
          <a:solidFill>
            <a:schemeClr val="lt1"/>
          </a:solidFill>
          <a:ln w="12700" cap="flat" cmpd="sng">
            <a:solidFill>
              <a:srgbClr val="7F7F7F"/>
            </a:solidFill>
            <a:prstDash val="solid"/>
            <a:miter/>
            <a:headEnd type="none" w="med" len="med"/>
            <a:tailEnd type="none" w="med" len="med"/>
          </a:ln>
        </p:spPr>
        <p:txBody>
          <a:bodyPr lIns="91425" tIns="45700" rIns="91425" bIns="45700" anchor="t" anchorCtr="0">
            <a:noAutofit/>
          </a:bodyPr>
          <a:lstStyle/>
          <a:p>
            <a:pPr rtl="0">
              <a:buClr>
                <a:prstClr val="black"/>
              </a:buClr>
              <a:buSzPct val="25000"/>
              <a:buFont typeface="Arial"/>
              <a:buNone/>
            </a:pPr>
            <a:r>
              <a:rPr lang="fa-IR" sz="2730" kern="0" dirty="0">
                <a:solidFill>
                  <a:prstClr val="black"/>
                </a:solidFill>
                <a:latin typeface="Arial"/>
                <a:ea typeface="Arial"/>
                <a:cs typeface="B Nazanin" panose="00000400000000000000" pitchFamily="2" charset="-78"/>
                <a:sym typeface="Arial"/>
              </a:rPr>
              <a:t>2- </a:t>
            </a:r>
            <a:r>
              <a:rPr lang="fa-IR" sz="2437" kern="0" dirty="0">
                <a:solidFill>
                  <a:prstClr val="black"/>
                </a:solidFill>
                <a:latin typeface="Arial"/>
                <a:ea typeface="Arial"/>
                <a:cs typeface="B Nazanin" panose="00000400000000000000" pitchFamily="2" charset="-78"/>
                <a:sym typeface="Arial"/>
              </a:rPr>
              <a:t>سازه</a:t>
            </a:r>
            <a:r>
              <a:rPr lang="fa-IR" sz="2730" kern="0" dirty="0">
                <a:solidFill>
                  <a:prstClr val="black"/>
                </a:solidFill>
                <a:latin typeface="Arial"/>
                <a:ea typeface="Arial"/>
                <a:cs typeface="B Nazanin" panose="00000400000000000000" pitchFamily="2" charset="-78"/>
                <a:sym typeface="Arial"/>
              </a:rPr>
              <a:t> انتقالي:</a:t>
            </a:r>
          </a:p>
        </p:txBody>
      </p:sp>
      <p:pic>
        <p:nvPicPr>
          <p:cNvPr id="115" name="Shape 11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596572" y="2435997"/>
            <a:ext cx="4990832" cy="3246726"/>
          </a:xfrm>
          <a:prstGeom prst="rect">
            <a:avLst/>
          </a:prstGeom>
          <a:noFill/>
          <a:ln>
            <a:noFill/>
          </a:ln>
        </p:spPr>
      </p:pic>
      <p:pic>
        <p:nvPicPr>
          <p:cNvPr id="116" name="Shape 11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6749144" y="2435997"/>
            <a:ext cx="4951066" cy="3220855"/>
          </a:xfrm>
          <a:prstGeom prst="rect">
            <a:avLst/>
          </a:prstGeom>
          <a:noFill/>
          <a:ln>
            <a:noFill/>
          </a:ln>
        </p:spPr>
      </p:pic>
      <p:graphicFrame>
        <p:nvGraphicFramePr>
          <p:cNvPr id="6" name="Diagram 5"/>
          <p:cNvGraphicFramePr/>
          <p:nvPr>
            <p:extLst/>
          </p:nvPr>
        </p:nvGraphicFramePr>
        <p:xfrm>
          <a:off x="348343" y="5027745"/>
          <a:ext cx="11544808" cy="224676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83090518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Shape 121"/>
          <p:cNvSpPr txBox="1">
            <a:spLocks noGrp="1"/>
          </p:cNvSpPr>
          <p:nvPr>
            <p:ph type="title"/>
          </p:nvPr>
        </p:nvSpPr>
        <p:spPr>
          <a:xfrm>
            <a:off x="7339584" y="130048"/>
            <a:ext cx="4595973" cy="723391"/>
          </a:xfrm>
          <a:prstGeom prst="rect">
            <a:avLst/>
          </a:prstGeom>
          <a:solidFill>
            <a:schemeClr val="lt1"/>
          </a:solidFill>
          <a:ln w="12700" cap="flat" cmpd="sng">
            <a:solidFill>
              <a:srgbClr val="7F7F7F"/>
            </a:solidFill>
            <a:prstDash val="solid"/>
            <a:miter/>
            <a:headEnd type="none" w="med" len="med"/>
            <a:tailEnd type="none" w="med" len="med"/>
          </a:ln>
        </p:spPr>
        <p:txBody>
          <a:bodyPr lIns="91425" tIns="45700" rIns="91425" bIns="45700" anchor="ctr" anchorCtr="0">
            <a:noAutofit/>
          </a:bodyPr>
          <a:lstStyle/>
          <a:p>
            <a:pPr marL="0" marR="0" lvl="0" indent="0" algn="r" rtl="1">
              <a:lnSpc>
                <a:spcPct val="90000"/>
              </a:lnSpc>
              <a:spcBef>
                <a:spcPts val="0"/>
              </a:spcBef>
              <a:buClr>
                <a:schemeClr val="dk1"/>
              </a:buClr>
              <a:buSzPct val="25000"/>
              <a:buFont typeface="Arial"/>
              <a:buNone/>
            </a:pPr>
            <a:r>
              <a:rPr lang="fa-IR" sz="2800" b="0" i="0" u="none" strike="noStrike" cap="none" dirty="0">
                <a:solidFill>
                  <a:schemeClr val="dk1"/>
                </a:solidFill>
                <a:latin typeface="Arial"/>
                <a:ea typeface="Arial"/>
                <a:cs typeface="B Homa" panose="00000400000000000000" pitchFamily="2" charset="-78"/>
                <a:sym typeface="Arial"/>
              </a:rPr>
              <a:t>بررسی سطح دوم ساختمان پای برج</a:t>
            </a:r>
          </a:p>
        </p:txBody>
      </p:sp>
      <p:sp>
        <p:nvSpPr>
          <p:cNvPr id="122" name="Shape 122"/>
          <p:cNvSpPr txBox="1">
            <a:spLocks noGrp="1"/>
          </p:cNvSpPr>
          <p:nvPr>
            <p:ph sz="quarter" idx="13"/>
          </p:nvPr>
        </p:nvSpPr>
        <p:spPr>
          <a:xfrm>
            <a:off x="7339584" y="975360"/>
            <a:ext cx="4595973" cy="5082584"/>
          </a:xfrm>
          <a:prstGeom prst="rect">
            <a:avLst/>
          </a:prstGeom>
          <a:solidFill>
            <a:schemeClr val="lt1"/>
          </a:solidFill>
          <a:ln w="12700" cap="flat" cmpd="sng">
            <a:solidFill>
              <a:srgbClr val="7F7F7F"/>
            </a:solidFill>
            <a:prstDash val="solid"/>
            <a:miter/>
            <a:headEnd type="none" w="med" len="med"/>
            <a:tailEnd type="none" w="med" len="med"/>
          </a:ln>
        </p:spPr>
        <p:txBody>
          <a:bodyPr lIns="91425" tIns="45700" rIns="91425" bIns="45700" anchor="t" anchorCtr="0">
            <a:noAutofit/>
          </a:bodyPr>
          <a:lstStyle/>
          <a:p>
            <a:pPr marL="0" marR="0" lvl="0" indent="0" algn="r" rtl="1">
              <a:lnSpc>
                <a:spcPct val="90000"/>
              </a:lnSpc>
              <a:spcBef>
                <a:spcPts val="0"/>
              </a:spcBef>
              <a:spcAft>
                <a:spcPts val="0"/>
              </a:spcAft>
              <a:buClr>
                <a:schemeClr val="dk1"/>
              </a:buClr>
              <a:buSzPct val="25000"/>
              <a:buFont typeface="Arial"/>
              <a:buNone/>
            </a:pPr>
            <a:r>
              <a:rPr lang="fa-IR" sz="1400" b="0" i="0" u="none" strike="noStrike" cap="none" dirty="0">
                <a:solidFill>
                  <a:schemeClr val="dk1"/>
                </a:solidFill>
                <a:latin typeface="Arial"/>
                <a:ea typeface="Arial"/>
                <a:cs typeface="B Homa" panose="00000400000000000000" pitchFamily="2" charset="-78"/>
                <a:sym typeface="Arial"/>
              </a:rPr>
              <a:t>قسمت دوم ساختمان پای برج است که 6 طبقه دارد و تا تراز 28.00+ متری ساخته می‌شود. </a:t>
            </a:r>
          </a:p>
          <a:p>
            <a:pPr marL="0" marR="0" lvl="0" indent="0" algn="r" rtl="1">
              <a:lnSpc>
                <a:spcPct val="90000"/>
              </a:lnSpc>
              <a:spcBef>
                <a:spcPts val="1000"/>
              </a:spcBef>
              <a:spcAft>
                <a:spcPts val="0"/>
              </a:spcAft>
              <a:buClr>
                <a:schemeClr val="dk1"/>
              </a:buClr>
              <a:buSzPct val="25000"/>
              <a:buFont typeface="Arial"/>
              <a:buNone/>
            </a:pPr>
            <a:r>
              <a:rPr lang="fa-IR" sz="1400" b="0" i="0" u="none" strike="noStrike" cap="none" dirty="0">
                <a:solidFill>
                  <a:schemeClr val="dk1"/>
                </a:solidFill>
                <a:latin typeface="Arial"/>
                <a:ea typeface="Arial"/>
                <a:cs typeface="B Homa" panose="00000400000000000000" pitchFamily="2" charset="-78"/>
                <a:sym typeface="Arial"/>
              </a:rPr>
              <a:t>این ساختمان به طور عمده شامل فضاهای تاسیساتی، اداری، خدماتی، هنری، ‌تفریحی و مراکز خرید است و مساحت طبقات آن در مجموع به حدود 15000 متر مربع می‌رسد.</a:t>
            </a:r>
          </a:p>
          <a:p>
            <a:pPr marL="0" marR="0" lvl="0" indent="0" algn="r" rtl="1">
              <a:lnSpc>
                <a:spcPct val="90000"/>
              </a:lnSpc>
              <a:spcBef>
                <a:spcPts val="1000"/>
              </a:spcBef>
              <a:spcAft>
                <a:spcPts val="0"/>
              </a:spcAft>
              <a:buClr>
                <a:schemeClr val="dk1"/>
              </a:buClr>
              <a:buSzPct val="25000"/>
              <a:buFont typeface="Arial"/>
              <a:buNone/>
            </a:pPr>
            <a:r>
              <a:rPr lang="fa-IR" sz="1400" b="0" i="0" u="none" strike="noStrike" cap="none" dirty="0">
                <a:solidFill>
                  <a:schemeClr val="dk1"/>
                </a:solidFill>
                <a:latin typeface="Arial"/>
                <a:ea typeface="Arial"/>
                <a:cs typeface="B Homa" panose="00000400000000000000" pitchFamily="2" charset="-78"/>
                <a:sym typeface="Arial"/>
              </a:rPr>
              <a:t>به منظور پشتيباني و استفاده هاي تجاري و اداري در پاي شفت بتني يك ساختمان شش طبقه ( لابي ) ساخته شده كه دو طبقه آن زير تراز صفر است.</a:t>
            </a:r>
          </a:p>
          <a:p>
            <a:pPr marL="0" marR="0" lvl="0" indent="0" algn="r" rtl="1">
              <a:lnSpc>
                <a:spcPct val="90000"/>
              </a:lnSpc>
              <a:spcBef>
                <a:spcPts val="1000"/>
              </a:spcBef>
              <a:spcAft>
                <a:spcPts val="0"/>
              </a:spcAft>
              <a:buClr>
                <a:schemeClr val="dk1"/>
              </a:buClr>
              <a:buSzPct val="25000"/>
              <a:buFont typeface="Arial"/>
              <a:buNone/>
            </a:pPr>
            <a:r>
              <a:rPr lang="fa-IR" sz="1400" b="0" i="0" u="none" strike="noStrike" cap="none" dirty="0">
                <a:solidFill>
                  <a:schemeClr val="dk1"/>
                </a:solidFill>
                <a:latin typeface="Arial"/>
                <a:ea typeface="Arial"/>
                <a:cs typeface="B Homa" panose="00000400000000000000" pitchFamily="2" charset="-78"/>
                <a:sym typeface="Arial"/>
              </a:rPr>
              <a:t>فوندانسيون اين ساختمان با برج مشترك بوده  و مساحت تقريبي 15000 متر مربع بنا است.</a:t>
            </a:r>
          </a:p>
          <a:p>
            <a:pPr marL="0" marR="0" lvl="0" indent="0" algn="r" rtl="1">
              <a:lnSpc>
                <a:spcPct val="90000"/>
              </a:lnSpc>
              <a:spcBef>
                <a:spcPts val="1000"/>
              </a:spcBef>
              <a:spcAft>
                <a:spcPts val="0"/>
              </a:spcAft>
              <a:buClr>
                <a:schemeClr val="dk1"/>
              </a:buClr>
              <a:buSzPct val="25000"/>
              <a:buFont typeface="Arial"/>
              <a:buNone/>
            </a:pPr>
            <a:r>
              <a:rPr lang="fa-IR" sz="1400" b="0" i="0" u="none" strike="noStrike" cap="none" dirty="0">
                <a:solidFill>
                  <a:schemeClr val="dk1"/>
                </a:solidFill>
                <a:latin typeface="Arial"/>
                <a:ea typeface="Arial"/>
                <a:cs typeface="B Homa" panose="00000400000000000000" pitchFamily="2" charset="-78"/>
                <a:sym typeface="Arial"/>
              </a:rPr>
              <a:t>از ويژگي هاي اين سازه نحوه اجراي پايه هاي X شكل و بام قوسي آن است. حجم بتن مصرفي در لابي هفت هزار متر مكعب است.</a:t>
            </a:r>
          </a:p>
          <a:p>
            <a:pPr marL="0" marR="0" lvl="0" indent="0" algn="r" rtl="1">
              <a:lnSpc>
                <a:spcPct val="90000"/>
              </a:lnSpc>
              <a:spcBef>
                <a:spcPts val="1000"/>
              </a:spcBef>
              <a:spcAft>
                <a:spcPts val="0"/>
              </a:spcAft>
              <a:buClr>
                <a:schemeClr val="dk1"/>
              </a:buClr>
              <a:buSzPct val="25000"/>
              <a:buFont typeface="Arial"/>
              <a:buNone/>
            </a:pPr>
            <a:r>
              <a:rPr lang="fa-IR" sz="1400" b="0" i="0" u="none" strike="noStrike" cap="none" dirty="0">
                <a:solidFill>
                  <a:schemeClr val="dk1"/>
                </a:solidFill>
                <a:latin typeface="Arial"/>
                <a:ea typeface="Arial"/>
                <a:cs typeface="B Homa" panose="00000400000000000000" pitchFamily="2" charset="-78"/>
                <a:sym typeface="Arial"/>
              </a:rPr>
              <a:t>مشخصات معماری لابی:</a:t>
            </a:r>
          </a:p>
          <a:p>
            <a:pPr marL="0" marR="0" lvl="0" indent="0" algn="r" rtl="1">
              <a:lnSpc>
                <a:spcPct val="90000"/>
              </a:lnSpc>
              <a:spcBef>
                <a:spcPts val="1000"/>
              </a:spcBef>
              <a:spcAft>
                <a:spcPts val="0"/>
              </a:spcAft>
              <a:buClr>
                <a:schemeClr val="dk1"/>
              </a:buClr>
              <a:buSzPct val="25000"/>
              <a:buFont typeface="Arial"/>
              <a:buNone/>
            </a:pPr>
            <a:r>
              <a:rPr lang="fa-IR" sz="1400" b="0" i="0" u="none" strike="noStrike" cap="none" dirty="0">
                <a:solidFill>
                  <a:schemeClr val="dk1"/>
                </a:solidFill>
                <a:latin typeface="Arial"/>
                <a:ea typeface="Arial"/>
                <a:cs typeface="B Homa" panose="00000400000000000000" pitchFamily="2" charset="-78"/>
                <a:sym typeface="Arial"/>
              </a:rPr>
              <a:t>1- دال بتنی کف طبقات و بام</a:t>
            </a:r>
          </a:p>
          <a:p>
            <a:pPr marL="0" marR="0" lvl="0" indent="0" algn="r" rtl="1">
              <a:lnSpc>
                <a:spcPct val="90000"/>
              </a:lnSpc>
              <a:spcBef>
                <a:spcPts val="1000"/>
              </a:spcBef>
              <a:spcAft>
                <a:spcPts val="0"/>
              </a:spcAft>
              <a:buClr>
                <a:schemeClr val="dk1"/>
              </a:buClr>
              <a:buSzPct val="25000"/>
              <a:buFont typeface="Arial"/>
              <a:buNone/>
            </a:pPr>
            <a:r>
              <a:rPr lang="fa-IR" sz="1400" b="0" i="0" u="none" strike="noStrike" cap="none" dirty="0">
                <a:solidFill>
                  <a:schemeClr val="dk1"/>
                </a:solidFill>
                <a:latin typeface="Arial"/>
                <a:ea typeface="Arial"/>
                <a:cs typeface="B Homa" panose="00000400000000000000" pitchFamily="2" charset="-78"/>
                <a:sym typeface="Arial"/>
              </a:rPr>
              <a:t>2- دیوار پیرامونی زیر زمین های اول و دوم یا دیوار حایل محیطی</a:t>
            </a:r>
          </a:p>
          <a:p>
            <a:pPr marL="0" marR="0" lvl="0" indent="0" algn="r" rtl="1">
              <a:lnSpc>
                <a:spcPct val="90000"/>
              </a:lnSpc>
              <a:spcBef>
                <a:spcPts val="1000"/>
              </a:spcBef>
              <a:spcAft>
                <a:spcPts val="0"/>
              </a:spcAft>
              <a:buClr>
                <a:schemeClr val="dk1"/>
              </a:buClr>
              <a:buSzPct val="25000"/>
              <a:buFont typeface="Arial"/>
              <a:buNone/>
            </a:pPr>
            <a:r>
              <a:rPr lang="fa-IR" sz="1400" b="0" i="0" u="none" strike="noStrike" cap="none" dirty="0">
                <a:solidFill>
                  <a:schemeClr val="dk1"/>
                </a:solidFill>
                <a:latin typeface="Arial"/>
                <a:ea typeface="Arial"/>
                <a:cs typeface="B Homa" panose="00000400000000000000" pitchFamily="2" charset="-78"/>
                <a:sym typeface="Arial"/>
              </a:rPr>
              <a:t>3- پل های ارتباطی</a:t>
            </a:r>
          </a:p>
          <a:p>
            <a:pPr marL="0" marR="0" lvl="0" indent="0" algn="r" rtl="1">
              <a:lnSpc>
                <a:spcPct val="90000"/>
              </a:lnSpc>
              <a:spcBef>
                <a:spcPts val="1000"/>
              </a:spcBef>
              <a:spcAft>
                <a:spcPts val="0"/>
              </a:spcAft>
              <a:buClr>
                <a:schemeClr val="dk1"/>
              </a:buClr>
              <a:buSzPct val="25000"/>
              <a:buFont typeface="Arial"/>
              <a:buNone/>
            </a:pPr>
            <a:r>
              <a:rPr lang="fa-IR" sz="1400" b="0" i="0" u="none" strike="noStrike" cap="none" dirty="0">
                <a:solidFill>
                  <a:schemeClr val="dk1"/>
                </a:solidFill>
                <a:latin typeface="Arial"/>
                <a:ea typeface="Arial"/>
                <a:cs typeface="B Homa" panose="00000400000000000000" pitchFamily="2" charset="-78"/>
                <a:sym typeface="Arial"/>
              </a:rPr>
              <a:t>4- پله ها و پله برقی های موجود در مجاورت شعاع داخل </a:t>
            </a:r>
            <a:r>
              <a:rPr lang="fa-IR" sz="1400" b="0" i="0" u="none" strike="noStrike" cap="none" dirty="0" smtClean="0">
                <a:solidFill>
                  <a:schemeClr val="dk1"/>
                </a:solidFill>
                <a:latin typeface="Arial"/>
                <a:ea typeface="Arial"/>
                <a:cs typeface="B Homa" panose="00000400000000000000" pitchFamily="2" charset="-78"/>
                <a:sym typeface="Arial"/>
              </a:rPr>
              <a:t>طبقات</a:t>
            </a:r>
            <a:endParaRPr lang="fa-IR" sz="1400" b="0" i="0" u="none" strike="noStrike" cap="none" dirty="0">
              <a:solidFill>
                <a:schemeClr val="dk1"/>
              </a:solidFill>
              <a:latin typeface="Arial"/>
              <a:ea typeface="Arial"/>
              <a:cs typeface="B Homa" panose="00000400000000000000" pitchFamily="2" charset="-78"/>
              <a:sym typeface="Arial"/>
            </a:endParaRPr>
          </a:p>
        </p:txBody>
      </p:sp>
      <p:pic>
        <p:nvPicPr>
          <p:cNvPr id="125" name="Shape 125" descr="v3hnr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09565" y="57109"/>
            <a:ext cx="3633378" cy="2363221"/>
          </a:xfrm>
          <a:prstGeom prst="rect">
            <a:avLst/>
          </a:prstGeom>
          <a:noFill/>
          <a:ln>
            <a:noFill/>
          </a:ln>
        </p:spPr>
      </p:pic>
      <p:pic>
        <p:nvPicPr>
          <p:cNvPr id="127" name="Shape 127" descr="bhgdoj"/>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841796" y="57109"/>
            <a:ext cx="3419077" cy="2537014"/>
          </a:xfrm>
          <a:prstGeom prst="rect">
            <a:avLst/>
          </a:prstGeom>
          <a:noFill/>
          <a:ln>
            <a:noFill/>
          </a:ln>
        </p:spPr>
      </p:pic>
      <p:pic>
        <p:nvPicPr>
          <p:cNvPr id="124" name="Shape 124"/>
          <p:cNvPicPr preferRelativeResize="0"/>
          <p:nvPr/>
        </p:nvPicPr>
        <p:blipFill rotWithShape="1">
          <a:blip r:embed="rId5" cstate="email">
            <a:alphaModFix/>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a:ext>
            </a:extLst>
          </a:blip>
          <a:srcRect/>
          <a:stretch/>
        </p:blipFill>
        <p:spPr>
          <a:xfrm>
            <a:off x="3831725" y="2482116"/>
            <a:ext cx="3419077" cy="3575827"/>
          </a:xfrm>
          <a:prstGeom prst="rect">
            <a:avLst/>
          </a:prstGeom>
          <a:noFill/>
          <a:ln>
            <a:noFill/>
          </a:ln>
        </p:spPr>
      </p:pic>
      <p:pic>
        <p:nvPicPr>
          <p:cNvPr id="9" name="Content Placeholder 3"/>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9565" y="2482116"/>
            <a:ext cx="3611949" cy="2708962"/>
          </a:xfrm>
          <a:prstGeom prst="rect">
            <a:avLst/>
          </a:prstGeom>
        </p:spPr>
      </p:pic>
      <p:graphicFrame>
        <p:nvGraphicFramePr>
          <p:cNvPr id="10" name="Diagram 9"/>
          <p:cNvGraphicFramePr/>
          <p:nvPr>
            <p:extLst/>
          </p:nvPr>
        </p:nvGraphicFramePr>
        <p:xfrm>
          <a:off x="348343" y="5318032"/>
          <a:ext cx="11544808" cy="224676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281887819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Picture 2" descr="http://oone.co/images/gallery/milad/36.jpg"/>
          <p:cNvPicPr>
            <a:picLocks noGrp="1" noChangeAspect="1" noChangeArrowheads="1"/>
          </p:cNvPicPr>
          <p:nvPr>
            <p:ph sz="quarter" idx="13"/>
          </p:nvPr>
        </p:nvPicPr>
        <p:blipFill>
          <a:blip r:embed="rId2" cstate="email">
            <a:extLst>
              <a:ext uri="{28A0092B-C50C-407E-A947-70E740481C1C}">
                <a14:useLocalDpi xmlns:a14="http://schemas.microsoft.com/office/drawing/2010/main"/>
              </a:ext>
            </a:extLst>
          </a:blip>
          <a:srcRect/>
          <a:stretch>
            <a:fillRect/>
          </a:stretch>
        </p:blipFill>
        <p:spPr bwMode="auto">
          <a:xfrm>
            <a:off x="-35310" y="-29029"/>
            <a:ext cx="6798965" cy="435133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879774" y="0"/>
            <a:ext cx="4587118" cy="6880678"/>
          </a:xfrm>
          <a:prstGeom prst="rect">
            <a:avLst/>
          </a:prstGeom>
        </p:spPr>
      </p:pic>
      <p:pic>
        <p:nvPicPr>
          <p:cNvPr id="6" name="Content Placeholder 3"/>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4372664"/>
            <a:ext cx="3817257" cy="2485336"/>
          </a:xfrm>
          <a:prstGeom prst="rect">
            <a:avLst/>
          </a:prstGeom>
        </p:spPr>
      </p:pic>
      <p:sp>
        <p:nvSpPr>
          <p:cNvPr id="7" name="TextBox 6"/>
          <p:cNvSpPr txBox="1"/>
          <p:nvPr/>
        </p:nvSpPr>
        <p:spPr>
          <a:xfrm>
            <a:off x="3947886" y="4601029"/>
            <a:ext cx="2815769" cy="1661993"/>
          </a:xfrm>
          <a:prstGeom prst="rect">
            <a:avLst/>
          </a:prstGeom>
          <a:noFill/>
        </p:spPr>
        <p:txBody>
          <a:bodyPr wrap="square" rtlCol="0">
            <a:spAutoFit/>
          </a:bodyPr>
          <a:lstStyle/>
          <a:p>
            <a:pPr>
              <a:lnSpc>
                <a:spcPct val="90000"/>
              </a:lnSpc>
              <a:spcBef>
                <a:spcPts val="1000"/>
              </a:spcBef>
              <a:buClr>
                <a:prstClr val="black"/>
              </a:buClr>
              <a:buSzPct val="25000"/>
            </a:pPr>
            <a:r>
              <a:rPr lang="fa-IR" sz="1400" kern="0" dirty="0">
                <a:solidFill>
                  <a:prstClr val="black"/>
                </a:solidFill>
                <a:latin typeface="Arial"/>
                <a:cs typeface="B Nazanin" panose="00000400000000000000" pitchFamily="2" charset="-78"/>
                <a:sym typeface="Arial"/>
              </a:rPr>
              <a:t>امکانات ویژه لابی</a:t>
            </a:r>
          </a:p>
          <a:p>
            <a:pPr>
              <a:lnSpc>
                <a:spcPct val="90000"/>
              </a:lnSpc>
              <a:spcBef>
                <a:spcPts val="1000"/>
              </a:spcBef>
              <a:buClr>
                <a:prstClr val="black"/>
              </a:buClr>
              <a:buSzPct val="25000"/>
            </a:pPr>
            <a:r>
              <a:rPr lang="fa-IR" sz="1400" kern="0" dirty="0">
                <a:solidFill>
                  <a:prstClr val="black"/>
                </a:solidFill>
                <a:latin typeface="Arial"/>
                <a:cs typeface="B Nazanin" panose="00000400000000000000" pitchFamily="2" charset="-78"/>
                <a:sym typeface="Arial"/>
              </a:rPr>
              <a:t>1- بخشهای اداری تجاری</a:t>
            </a:r>
          </a:p>
          <a:p>
            <a:pPr>
              <a:lnSpc>
                <a:spcPct val="90000"/>
              </a:lnSpc>
              <a:spcBef>
                <a:spcPts val="1000"/>
              </a:spcBef>
              <a:buClr>
                <a:prstClr val="black"/>
              </a:buClr>
              <a:buSzPct val="25000"/>
            </a:pPr>
            <a:r>
              <a:rPr lang="fa-IR" sz="1400" kern="0" dirty="0">
                <a:solidFill>
                  <a:prstClr val="black"/>
                </a:solidFill>
                <a:latin typeface="Arial"/>
                <a:cs typeface="B Nazanin" panose="00000400000000000000" pitchFamily="2" charset="-78"/>
                <a:sym typeface="Arial"/>
              </a:rPr>
              <a:t>2- پشتیبانی</a:t>
            </a:r>
          </a:p>
          <a:p>
            <a:pPr>
              <a:lnSpc>
                <a:spcPct val="90000"/>
              </a:lnSpc>
              <a:spcBef>
                <a:spcPts val="1000"/>
              </a:spcBef>
              <a:buClr>
                <a:prstClr val="black"/>
              </a:buClr>
              <a:buSzPct val="25000"/>
            </a:pPr>
            <a:r>
              <a:rPr lang="fa-IR" sz="1400" kern="0" dirty="0">
                <a:solidFill>
                  <a:prstClr val="black"/>
                </a:solidFill>
                <a:latin typeface="Arial"/>
                <a:cs typeface="B Nazanin" panose="00000400000000000000" pitchFamily="2" charset="-78"/>
                <a:sym typeface="Arial"/>
              </a:rPr>
              <a:t>3- موزه انقلاب اسلامی و دفاع مقدس (پیشنهادی)</a:t>
            </a:r>
          </a:p>
          <a:p>
            <a:pPr algn="l" rtl="0"/>
            <a:endParaRPr lang="en-US" sz="1400" kern="0" dirty="0">
              <a:solidFill>
                <a:srgbClr val="000000"/>
              </a:solidFill>
              <a:latin typeface="Arial"/>
              <a:cs typeface="B Homa" panose="00000400000000000000" pitchFamily="2" charset="-78"/>
              <a:sym typeface="Arial"/>
            </a:endParaRPr>
          </a:p>
        </p:txBody>
      </p:sp>
      <p:sp>
        <p:nvSpPr>
          <p:cNvPr id="8" name="Rectangle 7"/>
          <p:cNvSpPr/>
          <p:nvPr/>
        </p:nvSpPr>
        <p:spPr>
          <a:xfrm>
            <a:off x="3947886" y="4484914"/>
            <a:ext cx="2815769" cy="206102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400" kern="0">
              <a:solidFill>
                <a:prstClr val="white"/>
              </a:solidFill>
              <a:sym typeface="Arial"/>
            </a:endParaRPr>
          </a:p>
        </p:txBody>
      </p:sp>
    </p:spTree>
    <p:extLst>
      <p:ext uri="{BB962C8B-B14F-4D97-AF65-F5344CB8AC3E}">
        <p14:creationId xmlns:p14="http://schemas.microsoft.com/office/powerpoint/2010/main" val="178372554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Shape 132"/>
          <p:cNvSpPr txBox="1">
            <a:spLocks noGrp="1"/>
          </p:cNvSpPr>
          <p:nvPr>
            <p:ph type="title"/>
          </p:nvPr>
        </p:nvSpPr>
        <p:spPr>
          <a:xfrm>
            <a:off x="7363967" y="109728"/>
            <a:ext cx="4616657" cy="585215"/>
          </a:xfrm>
          <a:prstGeom prst="rect">
            <a:avLst/>
          </a:prstGeom>
          <a:solidFill>
            <a:schemeClr val="lt1"/>
          </a:solidFill>
          <a:ln w="12700" cap="flat" cmpd="sng">
            <a:solidFill>
              <a:srgbClr val="7F7F7F"/>
            </a:solidFill>
            <a:prstDash val="solid"/>
            <a:miter/>
            <a:headEnd type="none" w="med" len="med"/>
            <a:tailEnd type="none" w="med" len="med"/>
          </a:ln>
        </p:spPr>
        <p:txBody>
          <a:bodyPr lIns="91425" tIns="45700" rIns="91425" bIns="45700" anchor="ctr" anchorCtr="0">
            <a:noAutofit/>
          </a:bodyPr>
          <a:lstStyle/>
          <a:p>
            <a:pPr marL="0" marR="0" lvl="0" indent="0" algn="r" rtl="0">
              <a:lnSpc>
                <a:spcPct val="90000"/>
              </a:lnSpc>
              <a:spcBef>
                <a:spcPts val="0"/>
              </a:spcBef>
              <a:buClr>
                <a:srgbClr val="000000"/>
              </a:buClr>
              <a:buSzPct val="25000"/>
              <a:buFont typeface="Arial"/>
              <a:buNone/>
            </a:pPr>
            <a:r>
              <a:rPr lang="fa-IR" sz="2400" b="0" i="0" u="none" strike="noStrike" cap="none" dirty="0">
                <a:solidFill>
                  <a:srgbClr val="000000"/>
                </a:solidFill>
                <a:latin typeface="Arial"/>
                <a:ea typeface="Arial"/>
                <a:cs typeface="B Homa" panose="00000400000000000000" pitchFamily="2" charset="-78"/>
                <a:sym typeface="Arial"/>
              </a:rPr>
              <a:t>بررسی سطح سوم بدنه اصلی برج </a:t>
            </a:r>
          </a:p>
        </p:txBody>
      </p:sp>
      <p:sp>
        <p:nvSpPr>
          <p:cNvPr id="133" name="Shape 133"/>
          <p:cNvSpPr txBox="1">
            <a:spLocks noGrp="1"/>
          </p:cNvSpPr>
          <p:nvPr>
            <p:ph sz="quarter" idx="13"/>
          </p:nvPr>
        </p:nvSpPr>
        <p:spPr>
          <a:xfrm>
            <a:off x="7363967" y="780287"/>
            <a:ext cx="4616657" cy="5147987"/>
          </a:xfrm>
          <a:prstGeom prst="rect">
            <a:avLst/>
          </a:prstGeom>
          <a:solidFill>
            <a:schemeClr val="lt1"/>
          </a:solidFill>
          <a:ln w="12700" cap="flat" cmpd="sng">
            <a:solidFill>
              <a:srgbClr val="7F7F7F"/>
            </a:solidFill>
            <a:prstDash val="solid"/>
            <a:miter/>
            <a:headEnd type="none" w="med" len="med"/>
            <a:tailEnd type="none" w="med" len="med"/>
          </a:ln>
        </p:spPr>
        <p:txBody>
          <a:bodyPr lIns="91425" tIns="45700" rIns="91425" bIns="45700" anchor="t" anchorCtr="0">
            <a:noAutofit/>
          </a:bodyPr>
          <a:lstStyle/>
          <a:p>
            <a:pPr marL="0" marR="0" lvl="0" indent="0" algn="just" rtl="1">
              <a:lnSpc>
                <a:spcPct val="90000"/>
              </a:lnSpc>
              <a:spcBef>
                <a:spcPts val="0"/>
              </a:spcBef>
              <a:spcAft>
                <a:spcPts val="0"/>
              </a:spcAft>
              <a:buClr>
                <a:schemeClr val="dk1"/>
              </a:buClr>
              <a:buSzPct val="25000"/>
              <a:buFont typeface="Arial"/>
              <a:buNone/>
            </a:pPr>
            <a:r>
              <a:rPr lang="fa-IR" sz="1550" b="0" i="0" u="none" strike="noStrike" cap="none" dirty="0">
                <a:solidFill>
                  <a:schemeClr val="dk1"/>
                </a:solidFill>
                <a:latin typeface="Arial"/>
                <a:ea typeface="Arial"/>
                <a:cs typeface="B Homa" panose="00000400000000000000" pitchFamily="2" charset="-78"/>
                <a:sym typeface="Arial"/>
              </a:rPr>
              <a:t>قسمت سوم، بدنه اصلی برج است که سازه‌ای از جنس بتن مسلح دارد و از تراز 00/0 ±، تا 315+ متر امتداد می‌یابد. </a:t>
            </a:r>
          </a:p>
          <a:p>
            <a:pPr marL="0" marR="0" lvl="0" indent="0" algn="just" rtl="1">
              <a:lnSpc>
                <a:spcPct val="90000"/>
              </a:lnSpc>
              <a:spcBef>
                <a:spcPts val="1000"/>
              </a:spcBef>
              <a:spcAft>
                <a:spcPts val="0"/>
              </a:spcAft>
              <a:buClr>
                <a:schemeClr val="dk1"/>
              </a:buClr>
              <a:buSzPct val="25000"/>
              <a:buFont typeface="Arial"/>
              <a:buNone/>
            </a:pPr>
            <a:r>
              <a:rPr lang="fa-IR" sz="1550" b="0" i="0" u="none" strike="noStrike" cap="none" dirty="0">
                <a:solidFill>
                  <a:schemeClr val="dk1"/>
                </a:solidFill>
                <a:latin typeface="Arial"/>
                <a:ea typeface="Arial"/>
                <a:cs typeface="B Homa" panose="00000400000000000000" pitchFamily="2" charset="-78"/>
                <a:sym typeface="Arial"/>
              </a:rPr>
              <a:t>شکل کلی آن عبارت است از یک هشت ضعلی مرکزی به همراه تعدادی دیوار داخلی و چهار باله ذوزنقه‌ای شکل که به آن متصل می‌شود. بزرگ‌ترین قطر بدنه در تراز 00/0±؛ 28 متر است که با افزایش ارتفاع به تدریج کاهش می‌یابد و در تراز 240 متر، به حدود 5/16 متر می‌رسد و تا تراز 302 متر امتداد می‌یابد. </a:t>
            </a:r>
          </a:p>
          <a:p>
            <a:pPr marL="0" marR="0" lvl="0" indent="0" algn="just" rtl="1">
              <a:lnSpc>
                <a:spcPct val="90000"/>
              </a:lnSpc>
              <a:spcBef>
                <a:spcPts val="1000"/>
              </a:spcBef>
              <a:spcAft>
                <a:spcPts val="0"/>
              </a:spcAft>
              <a:buClr>
                <a:schemeClr val="dk1"/>
              </a:buClr>
              <a:buSzPct val="25000"/>
              <a:buFont typeface="Arial"/>
              <a:buNone/>
            </a:pPr>
            <a:r>
              <a:rPr lang="fa-IR" sz="1550" b="0" i="0" u="none" strike="noStrike" cap="none" dirty="0">
                <a:solidFill>
                  <a:schemeClr val="dk1"/>
                </a:solidFill>
                <a:latin typeface="Arial"/>
                <a:ea typeface="Arial"/>
                <a:cs typeface="B Homa" panose="00000400000000000000" pitchFamily="2" charset="-78"/>
                <a:sym typeface="Arial"/>
              </a:rPr>
              <a:t>ضخامت دیوارها هم متغیر است و با افزایش ارتفاع، ‌کاهش می‌یابد.</a:t>
            </a:r>
          </a:p>
          <a:p>
            <a:pPr marL="0" marR="0" lvl="0" indent="0" algn="just" rtl="1">
              <a:lnSpc>
                <a:spcPct val="90000"/>
              </a:lnSpc>
              <a:spcBef>
                <a:spcPts val="1000"/>
              </a:spcBef>
              <a:spcAft>
                <a:spcPts val="0"/>
              </a:spcAft>
              <a:buClr>
                <a:schemeClr val="dk1"/>
              </a:buClr>
              <a:buSzPct val="25000"/>
              <a:buFont typeface="Arial"/>
              <a:buNone/>
            </a:pPr>
            <a:r>
              <a:rPr lang="fa-IR" sz="1550" b="0" i="0" u="none" strike="noStrike" cap="none" dirty="0">
                <a:solidFill>
                  <a:schemeClr val="dk1"/>
                </a:solidFill>
                <a:latin typeface="Arial"/>
                <a:ea typeface="Arial"/>
                <a:cs typeface="B Homa" panose="00000400000000000000" pitchFamily="2" charset="-78"/>
                <a:sym typeface="Arial"/>
              </a:rPr>
              <a:t>در داخل 3 حفره بدنه اصلی برج،‌ 6 آسانسور 21 نفره با سرعت 7 متر در ثانیه نصب می‌شود و حفره چهارم نیز به پله اضطراری اختصاص دارد و همزمان با ساخت بدنه، قطعات آن نیز نصب شده است.</a:t>
            </a:r>
          </a:p>
          <a:p>
            <a:pPr marL="0" marR="0" lvl="0" indent="0" algn="just" rtl="1">
              <a:lnSpc>
                <a:spcPct val="90000"/>
              </a:lnSpc>
              <a:spcBef>
                <a:spcPts val="1000"/>
              </a:spcBef>
              <a:spcAft>
                <a:spcPts val="0"/>
              </a:spcAft>
              <a:buClr>
                <a:schemeClr val="dk1"/>
              </a:buClr>
              <a:buSzPct val="25000"/>
              <a:buFont typeface="Arial"/>
              <a:buNone/>
            </a:pPr>
            <a:r>
              <a:rPr lang="fa-IR" sz="1550" b="0" i="0" u="none" strike="noStrike" cap="none" dirty="0">
                <a:solidFill>
                  <a:srgbClr val="FF0000"/>
                </a:solidFill>
                <a:latin typeface="Arial"/>
                <a:ea typeface="Arial"/>
                <a:cs typeface="B Homa" panose="00000400000000000000" pitchFamily="2" charset="-78"/>
                <a:sym typeface="Arial"/>
              </a:rPr>
              <a:t>در بدنه اصلی برج علاوه بر آرماتورهای A3 از آرماتورهای خاص نیز استفاده می‌شود. این آرماتورهای خاص با بست مکانیکی به هم متصل می‌شوند و در 4 باله بدنه تا تراز 240 متری مورد استفاده قرار می‌گیرند</a:t>
            </a:r>
            <a:r>
              <a:rPr lang="fa-IR" sz="1550" b="0" i="0" u="none" strike="noStrike" cap="none" dirty="0">
                <a:solidFill>
                  <a:schemeClr val="dk1"/>
                </a:solidFill>
                <a:latin typeface="Arial"/>
                <a:ea typeface="Arial"/>
                <a:cs typeface="B Homa" panose="00000400000000000000" pitchFamily="2" charset="-78"/>
                <a:sym typeface="Arial"/>
              </a:rPr>
              <a:t>.</a:t>
            </a:r>
          </a:p>
          <a:p>
            <a:pPr marL="0" marR="0" lvl="0" indent="0" algn="just" rtl="1">
              <a:lnSpc>
                <a:spcPct val="90000"/>
              </a:lnSpc>
              <a:spcBef>
                <a:spcPts val="1000"/>
              </a:spcBef>
              <a:buClr>
                <a:schemeClr val="dk1"/>
              </a:buClr>
              <a:buSzPct val="25000"/>
              <a:buFont typeface="Arial"/>
              <a:buNone/>
            </a:pPr>
            <a:r>
              <a:rPr lang="fa-IR" sz="1550" b="0" i="0" u="none" strike="noStrike" cap="none" dirty="0">
                <a:solidFill>
                  <a:schemeClr val="dk1"/>
                </a:solidFill>
                <a:latin typeface="Arial"/>
                <a:ea typeface="Arial"/>
                <a:cs typeface="B Homa" panose="00000400000000000000" pitchFamily="2" charset="-78"/>
                <a:sym typeface="Arial"/>
              </a:rPr>
              <a:t>بدنه اصلی برج با روش قالب لغزان اجرا می‌شود. این روش برای ساخت سازه‌های بلند بتنی بسیار مناسب است و سرعت اجرا را به حدود 4 متر در هر شبانه‌روز می‌رساند. حرکت قالب و به تبع آن، آرماتوربندی - بتن‌ریزی و دیگر عملیات اجرایی به طور پیوسته است و توقف جز در موارد از پیش طراحی شده، امکان‌پذیر نیست.</a:t>
            </a:r>
          </a:p>
        </p:txBody>
      </p:sp>
      <p:pic>
        <p:nvPicPr>
          <p:cNvPr id="134" name="Shape 13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09599" y="109729"/>
            <a:ext cx="3440823" cy="5823301"/>
          </a:xfrm>
          <a:prstGeom prst="rect">
            <a:avLst/>
          </a:prstGeom>
          <a:noFill/>
          <a:ln>
            <a:noFill/>
          </a:ln>
        </p:spPr>
      </p:pic>
      <p:pic>
        <p:nvPicPr>
          <p:cNvPr id="135" name="Shape 135" descr="milad%20tower%20(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4813882" y="109728"/>
            <a:ext cx="2497582" cy="3638972"/>
          </a:xfrm>
          <a:prstGeom prst="rect">
            <a:avLst/>
          </a:prstGeom>
          <a:noFill/>
          <a:ln w="9525" cap="flat" cmpd="sng">
            <a:solidFill>
              <a:srgbClr val="7F7F7F"/>
            </a:solidFill>
            <a:prstDash val="solid"/>
            <a:round/>
            <a:headEnd type="none" w="med" len="med"/>
            <a:tailEnd type="none" w="med" len="med"/>
          </a:ln>
        </p:spPr>
      </p:pic>
      <p:pic>
        <p:nvPicPr>
          <p:cNvPr id="136" name="Shape 136" descr="2psqarm"/>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4644570" y="3841825"/>
            <a:ext cx="2666893" cy="2086450"/>
          </a:xfrm>
          <a:prstGeom prst="rect">
            <a:avLst/>
          </a:prstGeom>
          <a:noFill/>
          <a:ln>
            <a:noFill/>
          </a:ln>
        </p:spPr>
      </p:pic>
      <p:graphicFrame>
        <p:nvGraphicFramePr>
          <p:cNvPr id="8" name="Diagram 7"/>
          <p:cNvGraphicFramePr/>
          <p:nvPr>
            <p:extLst/>
          </p:nvPr>
        </p:nvGraphicFramePr>
        <p:xfrm>
          <a:off x="333828" y="5289002"/>
          <a:ext cx="11544808" cy="2246769"/>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417990685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0" name="Shape 60"/>
          <p:cNvSpPr txBox="1">
            <a:spLocks noGrp="1"/>
          </p:cNvSpPr>
          <p:nvPr>
            <p:ph type="title"/>
          </p:nvPr>
        </p:nvSpPr>
        <p:spPr>
          <a:xfrm>
            <a:off x="9424414" y="170426"/>
            <a:ext cx="2564360" cy="495680"/>
          </a:xfrm>
          <a:prstGeom prst="rect">
            <a:avLst/>
          </a:prstGeom>
          <a:solidFill>
            <a:schemeClr val="lt1"/>
          </a:solidFill>
          <a:ln w="12700" cap="flat" cmpd="sng">
            <a:solidFill>
              <a:srgbClr val="7F7F7F"/>
            </a:solidFill>
            <a:prstDash val="solid"/>
            <a:miter/>
            <a:headEnd type="none" w="med" len="med"/>
            <a:tailEnd type="none" w="med" len="med"/>
          </a:ln>
        </p:spPr>
        <p:txBody>
          <a:bodyPr lIns="91425" tIns="45700" rIns="91425" bIns="45700" anchor="ctr" anchorCtr="0">
            <a:noAutofit/>
          </a:bodyPr>
          <a:lstStyle/>
          <a:p>
            <a:pPr marL="0" marR="0" lvl="0" indent="0" algn="r" rtl="0">
              <a:lnSpc>
                <a:spcPct val="90000"/>
              </a:lnSpc>
              <a:spcBef>
                <a:spcPts val="0"/>
              </a:spcBef>
              <a:buClr>
                <a:srgbClr val="000000"/>
              </a:buClr>
              <a:buSzPct val="25000"/>
              <a:buFont typeface="Arial"/>
              <a:buNone/>
            </a:pPr>
            <a:r>
              <a:rPr lang="fa-IR" sz="2400" b="0" i="0" u="none" strike="noStrike" cap="none" dirty="0">
                <a:solidFill>
                  <a:srgbClr val="000000"/>
                </a:solidFill>
                <a:latin typeface="Arial"/>
                <a:ea typeface="Arial"/>
                <a:cs typeface="B Homa" panose="00000400000000000000" pitchFamily="2" charset="-78"/>
                <a:sym typeface="Arial"/>
              </a:rPr>
              <a:t>بدنه (شفت بتني):</a:t>
            </a:r>
          </a:p>
        </p:txBody>
      </p:sp>
      <p:pic>
        <p:nvPicPr>
          <p:cNvPr id="61" name="Shape 6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86429" y="170426"/>
            <a:ext cx="4153923" cy="2702283"/>
          </a:xfrm>
          <a:prstGeom prst="rect">
            <a:avLst/>
          </a:prstGeom>
          <a:noFill/>
          <a:ln>
            <a:noFill/>
          </a:ln>
        </p:spPr>
      </p:pic>
      <p:sp>
        <p:nvSpPr>
          <p:cNvPr id="62" name="Shape 62"/>
          <p:cNvSpPr/>
          <p:nvPr/>
        </p:nvSpPr>
        <p:spPr>
          <a:xfrm>
            <a:off x="4486655" y="775222"/>
            <a:ext cx="7502120" cy="1569660"/>
          </a:xfrm>
          <a:prstGeom prst="rect">
            <a:avLst/>
          </a:prstGeom>
          <a:noFill/>
          <a:ln w="9525" cap="flat" cmpd="sng">
            <a:solidFill>
              <a:srgbClr val="7F7F7F"/>
            </a:solidFill>
            <a:prstDash val="solid"/>
            <a:round/>
            <a:headEnd type="none" w="med" len="med"/>
            <a:tailEnd type="none" w="med" len="med"/>
          </a:ln>
        </p:spPr>
        <p:txBody>
          <a:bodyPr lIns="91425" tIns="45700" rIns="91425" bIns="45700" anchor="t" anchorCtr="0">
            <a:noAutofit/>
          </a:bodyPr>
          <a:lstStyle/>
          <a:p>
            <a:pPr>
              <a:buSzPct val="25000"/>
            </a:pPr>
            <a:r>
              <a:rPr lang="fa-IR" sz="1600" kern="0" dirty="0">
                <a:solidFill>
                  <a:prstClr val="black"/>
                </a:solidFill>
                <a:latin typeface="Arial"/>
                <a:ea typeface="Arial"/>
                <a:cs typeface="B Nazanin" panose="00000400000000000000" pitchFamily="2" charset="-78"/>
                <a:sym typeface="Arial"/>
              </a:rPr>
              <a:t>قالب لغزنده موجود در بدنه اصلی برج با توجه به پیچیدگی‌های خاص آن طراحی و پس از ساخت بعضی قطعات آن در داخل کشور در پاییز سال 1377 نصب شد. مجموعه قالب از 3 عرشه کاری تشکیل شده است.</a:t>
            </a:r>
          </a:p>
          <a:p>
            <a:pPr>
              <a:buSzPct val="25000"/>
            </a:pPr>
            <a:r>
              <a:rPr lang="fa-IR" sz="1600" kern="0" dirty="0">
                <a:solidFill>
                  <a:prstClr val="black"/>
                </a:solidFill>
                <a:latin typeface="Arial"/>
                <a:ea typeface="Arial"/>
                <a:cs typeface="B Nazanin" panose="00000400000000000000" pitchFamily="2" charset="-78"/>
                <a:sym typeface="Arial"/>
              </a:rPr>
              <a:t>عرشه فوقانی که بتن‌ریزی و هدایت قالب در آن انجام می‌شود.</a:t>
            </a:r>
          </a:p>
          <a:p>
            <a:pPr>
              <a:buSzPct val="25000"/>
            </a:pPr>
            <a:r>
              <a:rPr lang="fa-IR" sz="1600" kern="0" dirty="0">
                <a:solidFill>
                  <a:prstClr val="black"/>
                </a:solidFill>
                <a:latin typeface="Arial"/>
                <a:ea typeface="Arial"/>
                <a:cs typeface="B Nazanin" panose="00000400000000000000" pitchFamily="2" charset="-78"/>
                <a:sym typeface="Arial"/>
              </a:rPr>
              <a:t>عرشه میانی که مخصوص آرماتوربندی و ویبره زدن بتن است و عرشه آویزان که نگهداری، عمل‌آوری و ترمیم احتمالی بتن در آن صورت می‌گیرد. بدنه اصلی برج از تراز 00/0± تا 315+ متر طی 9 مرحله کاری انجام شد و تمام حجم بتن‌ریزی آن حدود 31000 مترمکعب است.</a:t>
            </a:r>
          </a:p>
        </p:txBody>
      </p:sp>
      <p:sp>
        <p:nvSpPr>
          <p:cNvPr id="63" name="Shape 63"/>
          <p:cNvSpPr txBox="1"/>
          <p:nvPr/>
        </p:nvSpPr>
        <p:spPr>
          <a:xfrm>
            <a:off x="9835261" y="2516857"/>
            <a:ext cx="2182367" cy="369332"/>
          </a:xfrm>
          <a:prstGeom prst="rect">
            <a:avLst/>
          </a:prstGeom>
          <a:noFill/>
          <a:ln w="9525" cap="flat" cmpd="sng">
            <a:solidFill>
              <a:srgbClr val="7F7F7F"/>
            </a:solidFill>
            <a:prstDash val="solid"/>
            <a:round/>
            <a:headEnd type="none" w="med" len="med"/>
            <a:tailEnd type="none" w="med" len="med"/>
          </a:ln>
        </p:spPr>
        <p:txBody>
          <a:bodyPr lIns="91425" tIns="45700" rIns="91425" bIns="45700" anchor="t" anchorCtr="0">
            <a:noAutofit/>
          </a:bodyPr>
          <a:lstStyle/>
          <a:p>
            <a:pPr>
              <a:buSzPct val="25000"/>
            </a:pPr>
            <a:r>
              <a:rPr lang="fa-IR" kern="0" dirty="0">
                <a:solidFill>
                  <a:prstClr val="black"/>
                </a:solidFill>
                <a:latin typeface="Arial"/>
                <a:ea typeface="Arial"/>
                <a:cs typeface="B Nazanin" panose="00000400000000000000" pitchFamily="2" charset="-78"/>
                <a:sym typeface="Arial"/>
              </a:rPr>
              <a:t>قالب لغزنده:</a:t>
            </a:r>
          </a:p>
        </p:txBody>
      </p:sp>
      <p:sp>
        <p:nvSpPr>
          <p:cNvPr id="64" name="Shape 64"/>
          <p:cNvSpPr/>
          <p:nvPr/>
        </p:nvSpPr>
        <p:spPr>
          <a:xfrm>
            <a:off x="1536191" y="2969741"/>
            <a:ext cx="10481437" cy="338554"/>
          </a:xfrm>
          <a:prstGeom prst="rect">
            <a:avLst/>
          </a:prstGeom>
          <a:noFill/>
          <a:ln w="9525" cap="flat" cmpd="sng">
            <a:solidFill>
              <a:srgbClr val="7F7F7F"/>
            </a:solidFill>
            <a:prstDash val="solid"/>
            <a:round/>
            <a:headEnd type="none" w="med" len="med"/>
            <a:tailEnd type="none" w="med" len="med"/>
          </a:ln>
        </p:spPr>
        <p:txBody>
          <a:bodyPr lIns="91425" tIns="45700" rIns="91425" bIns="45700" anchor="t" anchorCtr="0">
            <a:noAutofit/>
          </a:bodyPr>
          <a:lstStyle/>
          <a:p>
            <a:pPr>
              <a:buSzPct val="25000"/>
            </a:pPr>
            <a:r>
              <a:rPr lang="fa-IR" sz="1600" kern="0" dirty="0">
                <a:solidFill>
                  <a:prstClr val="black"/>
                </a:solidFill>
                <a:ea typeface="Calibri"/>
                <a:cs typeface="Calibri"/>
                <a:sym typeface="Calibri"/>
              </a:rPr>
              <a:t>با استفاده از روش قالب لغزنده بسیاری از داربست بندی های اطراف سازه حذف گردید و سرعت اجرای کار به همراه نمای بهتر برای کار افزایش می یابد</a:t>
            </a:r>
            <a:r>
              <a:rPr lang="fa-IR" sz="1600" kern="0" dirty="0">
                <a:solidFill>
                  <a:prstClr val="black"/>
                </a:solidFill>
                <a:latin typeface="Arial"/>
                <a:ea typeface="Arial"/>
                <a:cs typeface="B Nazanin" panose="00000400000000000000" pitchFamily="2" charset="-78"/>
                <a:sym typeface="Arial"/>
              </a:rPr>
              <a:t>.</a:t>
            </a:r>
          </a:p>
        </p:txBody>
      </p:sp>
      <p:sp>
        <p:nvSpPr>
          <p:cNvPr id="65" name="Shape 65"/>
          <p:cNvSpPr/>
          <p:nvPr/>
        </p:nvSpPr>
        <p:spPr>
          <a:xfrm>
            <a:off x="10212328" y="3526275"/>
            <a:ext cx="1776447" cy="369332"/>
          </a:xfrm>
          <a:prstGeom prst="rect">
            <a:avLst/>
          </a:prstGeom>
          <a:noFill/>
          <a:ln w="9525" cap="flat" cmpd="sng">
            <a:solidFill>
              <a:srgbClr val="7F7F7F"/>
            </a:solidFill>
            <a:prstDash val="solid"/>
            <a:round/>
            <a:headEnd type="none" w="med" len="med"/>
            <a:tailEnd type="none" w="med" len="med"/>
          </a:ln>
        </p:spPr>
        <p:txBody>
          <a:bodyPr lIns="91425" tIns="45700" rIns="91425" bIns="45700" anchor="t" anchorCtr="0">
            <a:noAutofit/>
          </a:bodyPr>
          <a:lstStyle/>
          <a:p>
            <a:pPr algn="l" rtl="0">
              <a:buSzPct val="25000"/>
            </a:pPr>
            <a:r>
              <a:rPr lang="fa-IR" kern="0">
                <a:solidFill>
                  <a:prstClr val="black"/>
                </a:solidFill>
                <a:ea typeface="Calibri"/>
                <a:cs typeface="Calibri"/>
                <a:sym typeface="Calibri"/>
              </a:rPr>
              <a:t>قالب های لغزنده قائم:</a:t>
            </a:r>
          </a:p>
        </p:txBody>
      </p:sp>
      <p:sp>
        <p:nvSpPr>
          <p:cNvPr id="66" name="Shape 66"/>
          <p:cNvSpPr/>
          <p:nvPr/>
        </p:nvSpPr>
        <p:spPr>
          <a:xfrm>
            <a:off x="157575" y="3933159"/>
            <a:ext cx="11831201" cy="1815881"/>
          </a:xfrm>
          <a:prstGeom prst="rect">
            <a:avLst/>
          </a:prstGeom>
          <a:noFill/>
          <a:ln w="9525" cap="flat" cmpd="sng">
            <a:solidFill>
              <a:srgbClr val="7F7F7F"/>
            </a:solidFill>
            <a:prstDash val="solid"/>
            <a:round/>
            <a:headEnd type="none" w="med" len="med"/>
            <a:tailEnd type="none" w="med" len="med"/>
          </a:ln>
        </p:spPr>
        <p:txBody>
          <a:bodyPr lIns="91425" tIns="45700" rIns="91425" bIns="45700" anchor="t" anchorCtr="0">
            <a:noAutofit/>
          </a:bodyPr>
          <a:lstStyle/>
          <a:p>
            <a:pPr>
              <a:buSzPct val="25000"/>
            </a:pPr>
            <a:r>
              <a:rPr lang="fa-IR" sz="1600" kern="0">
                <a:solidFill>
                  <a:prstClr val="black"/>
                </a:solidFill>
                <a:ea typeface="Calibri"/>
                <a:cs typeface="Calibri"/>
                <a:sym typeface="Calibri"/>
              </a:rPr>
              <a:t>اساس روش اجرای قالب لغزنده عمودی این است که قالب به ارتفاع 1 تا 1.5 متر در فواصل زمانی متناوب به بالا کشیده می شود. در ضمن بالا کشیدن قالب عملیات بتن ریزی و آرماتور بندی نیز ادامه می یابد و دائما مخلوط بتن از بالا به درون قالب ریخته شده </a:t>
            </a:r>
          </a:p>
          <a:p>
            <a:pPr>
              <a:buSzPct val="25000"/>
            </a:pPr>
            <a:r>
              <a:rPr lang="fa-IR" sz="1600" kern="0">
                <a:solidFill>
                  <a:prstClr val="black"/>
                </a:solidFill>
                <a:ea typeface="Calibri"/>
                <a:cs typeface="Calibri"/>
                <a:sym typeface="Calibri"/>
              </a:rPr>
              <a:t>سرعت حرکت قالب به نحوی تنظیم می شود که بتن در زمان خارج شدن از قالب ضمن تحمل وزن خود، جهت حفظ شکل خود از مقاومت کافی برخوردار باشد.</a:t>
            </a:r>
          </a:p>
          <a:p>
            <a:pPr>
              <a:buSzPct val="25000"/>
            </a:pPr>
            <a:r>
              <a:rPr lang="fa-IR" sz="1600" kern="0">
                <a:solidFill>
                  <a:prstClr val="black"/>
                </a:solidFill>
                <a:ea typeface="Calibri"/>
                <a:cs typeface="Calibri"/>
                <a:sym typeface="Calibri"/>
              </a:rPr>
              <a:t>قالب لغزنده در امتداد قائم با سرعتی یکنواخت حرکت می کند و این سرعت به اندازه ای است که هر مقطع از بتن در طول مدت زمان لازمی که برای گیرش اولیه نیاز دارد درون قالب می ماند.</a:t>
            </a:r>
          </a:p>
          <a:p>
            <a:pPr>
              <a:buSzPct val="25000"/>
            </a:pPr>
            <a:r>
              <a:rPr lang="fa-IR" sz="1600" kern="0">
                <a:solidFill>
                  <a:prstClr val="black"/>
                </a:solidFill>
                <a:ea typeface="Calibri"/>
                <a:cs typeface="Calibri"/>
                <a:sym typeface="Calibri"/>
              </a:rPr>
              <a:t>روش قالب لغزنده عمودی برای سازه های پوسته ای با ضخامت جدار ثابت و یا تقریبا ثابت به کار می رود.</a:t>
            </a:r>
          </a:p>
          <a:p>
            <a:endParaRPr sz="1600" kern="0">
              <a:solidFill>
                <a:prstClr val="black"/>
              </a:solidFill>
              <a:ea typeface="Calibri"/>
              <a:cs typeface="Calibri"/>
              <a:sym typeface="Calibri"/>
            </a:endParaRPr>
          </a:p>
        </p:txBody>
      </p:sp>
      <p:graphicFrame>
        <p:nvGraphicFramePr>
          <p:cNvPr id="9" name="Diagram 8"/>
          <p:cNvGraphicFramePr/>
          <p:nvPr>
            <p:extLst/>
          </p:nvPr>
        </p:nvGraphicFramePr>
        <p:xfrm>
          <a:off x="406399" y="5114831"/>
          <a:ext cx="11544808" cy="224676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1621466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987008839"/>
              </p:ext>
            </p:extLst>
          </p:nvPr>
        </p:nvGraphicFramePr>
        <p:xfrm>
          <a:off x="1035303" y="609600"/>
          <a:ext cx="9925271" cy="8598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5" name="Shape 95"/>
          <p:cNvSpPr/>
          <p:nvPr/>
        </p:nvSpPr>
        <p:spPr>
          <a:xfrm>
            <a:off x="9118600" y="117056"/>
            <a:ext cx="2730974" cy="492544"/>
          </a:xfrm>
          <a:prstGeom prst="rect">
            <a:avLst/>
          </a:prstGeom>
          <a:noFill/>
          <a:ln>
            <a:noFill/>
          </a:ln>
        </p:spPr>
        <p:txBody>
          <a:bodyPr lIns="91425" tIns="45700" rIns="91425" bIns="45700" anchor="t" anchorCtr="0">
            <a:noAutofit/>
          </a:bodyPr>
          <a:lstStyle/>
          <a:p>
            <a:pPr>
              <a:buSzPct val="25000"/>
            </a:pPr>
            <a:r>
              <a:rPr lang="fa-IR" sz="2000" b="1" kern="0" dirty="0">
                <a:solidFill>
                  <a:prstClr val="black"/>
                </a:solidFill>
                <a:latin typeface="Arial"/>
                <a:cs typeface="B Nazanin" panose="00000400000000000000" pitchFamily="2" charset="-78"/>
                <a:sym typeface="Arial"/>
              </a:rPr>
              <a:t>تئوری ساختمان های بلند:</a:t>
            </a:r>
          </a:p>
        </p:txBody>
      </p:sp>
      <p:graphicFrame>
        <p:nvGraphicFramePr>
          <p:cNvPr id="3" name="Diagram 2"/>
          <p:cNvGraphicFramePr/>
          <p:nvPr>
            <p:extLst>
              <p:ext uri="{D42A27DB-BD31-4B8C-83A1-F6EECF244321}">
                <p14:modId xmlns:p14="http://schemas.microsoft.com/office/powerpoint/2010/main" val="2262664062"/>
              </p:ext>
            </p:extLst>
          </p:nvPr>
        </p:nvGraphicFramePr>
        <p:xfrm>
          <a:off x="1028700" y="1523182"/>
          <a:ext cx="9931874" cy="69553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4" name="Diagram 3"/>
          <p:cNvGraphicFramePr/>
          <p:nvPr>
            <p:extLst>
              <p:ext uri="{D42A27DB-BD31-4B8C-83A1-F6EECF244321}">
                <p14:modId xmlns:p14="http://schemas.microsoft.com/office/powerpoint/2010/main" val="2213151731"/>
              </p:ext>
            </p:extLst>
          </p:nvPr>
        </p:nvGraphicFramePr>
        <p:xfrm>
          <a:off x="1066800" y="2256811"/>
          <a:ext cx="9869931" cy="825501"/>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5" name="Diagram 4"/>
          <p:cNvGraphicFramePr/>
          <p:nvPr>
            <p:extLst>
              <p:ext uri="{D42A27DB-BD31-4B8C-83A1-F6EECF244321}">
                <p14:modId xmlns:p14="http://schemas.microsoft.com/office/powerpoint/2010/main" val="1168194348"/>
              </p:ext>
            </p:extLst>
          </p:nvPr>
        </p:nvGraphicFramePr>
        <p:xfrm>
          <a:off x="1066799" y="3176976"/>
          <a:ext cx="9944575" cy="634831"/>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6" name="Diagram 5"/>
          <p:cNvGraphicFramePr/>
          <p:nvPr>
            <p:extLst>
              <p:ext uri="{D42A27DB-BD31-4B8C-83A1-F6EECF244321}">
                <p14:modId xmlns:p14="http://schemas.microsoft.com/office/powerpoint/2010/main" val="1613854917"/>
              </p:ext>
            </p:extLst>
          </p:nvPr>
        </p:nvGraphicFramePr>
        <p:xfrm>
          <a:off x="1066800" y="3913341"/>
          <a:ext cx="9944574" cy="674283"/>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graphicFrame>
        <p:nvGraphicFramePr>
          <p:cNvPr id="8" name="Diagram 7"/>
          <p:cNvGraphicFramePr/>
          <p:nvPr>
            <p:extLst>
              <p:ext uri="{D42A27DB-BD31-4B8C-83A1-F6EECF244321}">
                <p14:modId xmlns:p14="http://schemas.microsoft.com/office/powerpoint/2010/main" val="3635542836"/>
              </p:ext>
            </p:extLst>
          </p:nvPr>
        </p:nvGraphicFramePr>
        <p:xfrm>
          <a:off x="1054100" y="4714625"/>
          <a:ext cx="9906474" cy="640987"/>
        </p:xfrm>
        <a:graphic>
          <a:graphicData uri="http://schemas.openxmlformats.org/drawingml/2006/diagram">
            <dgm:relIds xmlns:dgm="http://schemas.openxmlformats.org/drawingml/2006/diagram" xmlns:r="http://schemas.openxmlformats.org/officeDocument/2006/relationships" r:dm="rId28" r:lo="rId29" r:qs="rId30" r:cs="rId31"/>
          </a:graphicData>
        </a:graphic>
      </p:graphicFrame>
      <p:graphicFrame>
        <p:nvGraphicFramePr>
          <p:cNvPr id="9" name="Diagram 8"/>
          <p:cNvGraphicFramePr/>
          <p:nvPr>
            <p:extLst>
              <p:ext uri="{D42A27DB-BD31-4B8C-83A1-F6EECF244321}">
                <p14:modId xmlns:p14="http://schemas.microsoft.com/office/powerpoint/2010/main" val="1783461475"/>
              </p:ext>
            </p:extLst>
          </p:nvPr>
        </p:nvGraphicFramePr>
        <p:xfrm>
          <a:off x="1091690" y="5101612"/>
          <a:ext cx="9868884" cy="1739900"/>
        </p:xfrm>
        <a:graphic>
          <a:graphicData uri="http://schemas.openxmlformats.org/drawingml/2006/diagram">
            <dgm:relIds xmlns:dgm="http://schemas.openxmlformats.org/drawingml/2006/diagram" xmlns:r="http://schemas.openxmlformats.org/officeDocument/2006/relationships" r:dm="rId33" r:lo="rId34" r:qs="rId35" r:cs="rId36"/>
          </a:graphicData>
        </a:graphic>
      </p:graphicFrame>
    </p:spTree>
    <p:extLst>
      <p:ext uri="{BB962C8B-B14F-4D97-AF65-F5344CB8AC3E}">
        <p14:creationId xmlns:p14="http://schemas.microsoft.com/office/powerpoint/2010/main" val="229257782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71" name="Shape 71"/>
          <p:cNvSpPr/>
          <p:nvPr/>
        </p:nvSpPr>
        <p:spPr>
          <a:xfrm>
            <a:off x="9315660" y="293869"/>
            <a:ext cx="2582758" cy="369332"/>
          </a:xfrm>
          <a:prstGeom prst="rect">
            <a:avLst/>
          </a:prstGeom>
          <a:noFill/>
          <a:ln w="9525" cap="flat" cmpd="sng">
            <a:solidFill>
              <a:srgbClr val="7F7F7F"/>
            </a:solidFill>
            <a:prstDash val="solid"/>
            <a:round/>
            <a:headEnd type="none" w="med" len="med"/>
            <a:tailEnd type="none" w="med" len="med"/>
          </a:ln>
        </p:spPr>
        <p:txBody>
          <a:bodyPr lIns="91425" tIns="45700" rIns="91425" bIns="45700" anchor="t" anchorCtr="0">
            <a:noAutofit/>
          </a:bodyPr>
          <a:lstStyle/>
          <a:p>
            <a:pPr algn="l" rtl="0">
              <a:buSzPct val="25000"/>
            </a:pPr>
            <a:r>
              <a:rPr lang="fa-IR" kern="0">
                <a:solidFill>
                  <a:prstClr val="black"/>
                </a:solidFill>
                <a:ea typeface="Calibri"/>
                <a:cs typeface="Calibri"/>
                <a:sym typeface="Calibri"/>
              </a:rPr>
              <a:t>قسمتهای اصلی یک قالب لغزنده</a:t>
            </a:r>
          </a:p>
        </p:txBody>
      </p:sp>
      <p:sp>
        <p:nvSpPr>
          <p:cNvPr id="72" name="Shape 72"/>
          <p:cNvSpPr/>
          <p:nvPr/>
        </p:nvSpPr>
        <p:spPr>
          <a:xfrm>
            <a:off x="4437887" y="785122"/>
            <a:ext cx="7460530" cy="5570756"/>
          </a:xfrm>
          <a:prstGeom prst="rect">
            <a:avLst/>
          </a:prstGeom>
          <a:noFill/>
          <a:ln>
            <a:noFill/>
          </a:ln>
        </p:spPr>
        <p:txBody>
          <a:bodyPr lIns="91425" tIns="45700" rIns="91425" bIns="45700" anchor="t" anchorCtr="0">
            <a:noAutofit/>
          </a:bodyPr>
          <a:lstStyle/>
          <a:p>
            <a:pPr>
              <a:buSzPct val="25000"/>
            </a:pPr>
            <a:r>
              <a:rPr lang="fa-IR" kern="0" dirty="0">
                <a:solidFill>
                  <a:prstClr val="black"/>
                </a:solidFill>
                <a:ea typeface="Calibri"/>
                <a:cs typeface="Calibri"/>
                <a:sym typeface="Calibri"/>
              </a:rPr>
              <a:t>1.دیواره‌های قالب</a:t>
            </a:r>
          </a:p>
          <a:p>
            <a:pPr>
              <a:buSzPct val="25000"/>
            </a:pPr>
            <a:r>
              <a:rPr lang="fa-IR" sz="1600" kern="0" dirty="0">
                <a:solidFill>
                  <a:prstClr val="black"/>
                </a:solidFill>
                <a:ea typeface="Calibri"/>
                <a:cs typeface="Calibri"/>
                <a:sym typeface="Calibri"/>
              </a:rPr>
              <a:t>خود قالب ها را می توان در سه بخش در نظر گرفت</a:t>
            </a:r>
            <a:r>
              <a:rPr lang="fa-IR" kern="0" dirty="0">
                <a:solidFill>
                  <a:prstClr val="black"/>
                </a:solidFill>
                <a:latin typeface="Arial"/>
                <a:ea typeface="Arial"/>
                <a:cs typeface="B Nazanin" panose="00000400000000000000" pitchFamily="2" charset="-78"/>
                <a:sym typeface="Arial"/>
              </a:rPr>
              <a:t>:</a:t>
            </a:r>
          </a:p>
          <a:p>
            <a:pPr>
              <a:buSzPct val="25000"/>
            </a:pPr>
            <a:r>
              <a:rPr lang="fa-IR" kern="0" dirty="0">
                <a:solidFill>
                  <a:prstClr val="black"/>
                </a:solidFill>
                <a:latin typeface="Arial"/>
                <a:ea typeface="Arial"/>
                <a:cs typeface="B Nazanin" panose="00000400000000000000" pitchFamily="2" charset="-78"/>
                <a:sym typeface="Arial"/>
              </a:rPr>
              <a:t>الف.</a:t>
            </a:r>
            <a:r>
              <a:rPr lang="fa-IR" kern="0" dirty="0">
                <a:solidFill>
                  <a:prstClr val="black"/>
                </a:solidFill>
                <a:ea typeface="Calibri"/>
                <a:cs typeface="Calibri"/>
                <a:sym typeface="Calibri"/>
              </a:rPr>
              <a:t> یوغها</a:t>
            </a:r>
          </a:p>
          <a:p>
            <a:pPr>
              <a:buSzPct val="25000"/>
            </a:pPr>
            <a:r>
              <a:rPr lang="fa-IR" sz="1400" kern="0" dirty="0">
                <a:solidFill>
                  <a:prstClr val="black"/>
                </a:solidFill>
                <a:ea typeface="Calibri"/>
                <a:cs typeface="Calibri"/>
                <a:sym typeface="Calibri"/>
              </a:rPr>
              <a:t>یوغها دو وظیفه اصلی دارند: جلوگیری از باز شدن قالب ها در قالب در برابر فشارهای جانبی بتن و انتقال بار و فشار به جکها.</a:t>
            </a:r>
          </a:p>
          <a:p>
            <a:pPr>
              <a:buSzPct val="25000"/>
            </a:pPr>
            <a:r>
              <a:rPr lang="fa-IR" kern="0" dirty="0">
                <a:solidFill>
                  <a:prstClr val="black"/>
                </a:solidFill>
                <a:latin typeface="Arial"/>
                <a:ea typeface="Arial"/>
                <a:cs typeface="B Nazanin" panose="00000400000000000000" pitchFamily="2" charset="-78"/>
                <a:sym typeface="Arial"/>
              </a:rPr>
              <a:t>ب.</a:t>
            </a:r>
            <a:r>
              <a:rPr lang="fa-IR" kern="0" dirty="0">
                <a:solidFill>
                  <a:prstClr val="black"/>
                </a:solidFill>
                <a:ea typeface="Calibri"/>
                <a:cs typeface="Calibri"/>
                <a:sym typeface="Calibri"/>
              </a:rPr>
              <a:t> پشت بندهای افقی (کمرکش)</a:t>
            </a:r>
          </a:p>
          <a:p>
            <a:pPr>
              <a:buSzPct val="25000"/>
            </a:pPr>
            <a:r>
              <a:rPr lang="fa-IR" sz="1400" kern="0" dirty="0">
                <a:solidFill>
                  <a:prstClr val="black"/>
                </a:solidFill>
                <a:ea typeface="Calibri"/>
                <a:cs typeface="Calibri"/>
                <a:sym typeface="Calibri"/>
              </a:rPr>
              <a:t>پشت بندها نیز برای تقویت مقاومت خمشی بدنه قالب ساخته شده و بار قالب ها را به یوغ ها منتقل می کنند.</a:t>
            </a:r>
          </a:p>
          <a:p>
            <a:pPr>
              <a:buSzPct val="25000"/>
            </a:pPr>
            <a:r>
              <a:rPr lang="fa-IR" kern="0" dirty="0">
                <a:solidFill>
                  <a:prstClr val="black"/>
                </a:solidFill>
                <a:latin typeface="Arial"/>
                <a:ea typeface="Arial"/>
                <a:cs typeface="B Nazanin" panose="00000400000000000000" pitchFamily="2" charset="-78"/>
                <a:sym typeface="Arial"/>
              </a:rPr>
              <a:t>ج.</a:t>
            </a:r>
            <a:r>
              <a:rPr lang="fa-IR" kern="0" dirty="0">
                <a:solidFill>
                  <a:prstClr val="black"/>
                </a:solidFill>
                <a:ea typeface="Calibri"/>
                <a:cs typeface="Calibri"/>
                <a:sym typeface="Calibri"/>
              </a:rPr>
              <a:t> قالب بدنه </a:t>
            </a:r>
          </a:p>
          <a:p>
            <a:pPr>
              <a:buSzPct val="25000"/>
            </a:pPr>
            <a:r>
              <a:rPr lang="fa-IR" sz="1400" kern="0" dirty="0">
                <a:solidFill>
                  <a:prstClr val="black"/>
                </a:solidFill>
                <a:ea typeface="Calibri"/>
                <a:cs typeface="Calibri"/>
                <a:sym typeface="Calibri"/>
              </a:rPr>
              <a:t>قالب بدنه که نیز می تواند از پانلهای فلزی، پانلهای چند لایه و یا الوارهای چوبی باشد مستقیما به پشت بندهای افقی متصل می شود.</a:t>
            </a:r>
          </a:p>
          <a:p>
            <a:pPr>
              <a:buSzPct val="25000"/>
            </a:pPr>
            <a:r>
              <a:rPr lang="fa-IR" kern="0" dirty="0">
                <a:solidFill>
                  <a:prstClr val="black"/>
                </a:solidFill>
                <a:latin typeface="Arial"/>
                <a:ea typeface="Arial"/>
                <a:cs typeface="B Nazanin" panose="00000400000000000000" pitchFamily="2" charset="-78"/>
                <a:sym typeface="Arial"/>
              </a:rPr>
              <a:t>2.</a:t>
            </a:r>
            <a:r>
              <a:rPr lang="fa-IR" kern="0" dirty="0">
                <a:solidFill>
                  <a:prstClr val="black"/>
                </a:solidFill>
                <a:ea typeface="Calibri"/>
                <a:cs typeface="Calibri"/>
                <a:sym typeface="Calibri"/>
              </a:rPr>
              <a:t> طوقه‌ها</a:t>
            </a:r>
          </a:p>
          <a:p>
            <a:pPr>
              <a:buSzPct val="25000"/>
            </a:pPr>
            <a:r>
              <a:rPr lang="fa-IR" sz="1400" kern="0" dirty="0">
                <a:solidFill>
                  <a:prstClr val="black"/>
                </a:solidFill>
                <a:ea typeface="Calibri"/>
                <a:cs typeface="Calibri"/>
                <a:sym typeface="Calibri"/>
              </a:rPr>
              <a:t>برای نگهداری سکوی کار و انتقال آن و همچنین نگهداری و تحمل وزن قالب و کابل جک در نظر گرفته می‌شوند.</a:t>
            </a:r>
          </a:p>
          <a:p>
            <a:pPr>
              <a:buSzPct val="25000"/>
            </a:pPr>
            <a:r>
              <a:rPr lang="fa-IR" sz="1400" kern="0" dirty="0">
                <a:solidFill>
                  <a:prstClr val="black"/>
                </a:solidFill>
                <a:ea typeface="Calibri"/>
                <a:cs typeface="Calibri"/>
                <a:sym typeface="Calibri"/>
              </a:rPr>
              <a:t>طوقه‌ها معمولاً فلزی و به صورت پروفیلهایی مناسب طرح و در نظر گرفته می‌شوند.</a:t>
            </a:r>
          </a:p>
          <a:p>
            <a:pPr>
              <a:buSzPct val="25000"/>
            </a:pPr>
            <a:r>
              <a:rPr lang="fa-IR" kern="0" dirty="0">
                <a:solidFill>
                  <a:prstClr val="black"/>
                </a:solidFill>
                <a:latin typeface="Arial"/>
                <a:ea typeface="Arial"/>
                <a:cs typeface="B Nazanin" panose="00000400000000000000" pitchFamily="2" charset="-78"/>
                <a:sym typeface="Arial"/>
              </a:rPr>
              <a:t>3.</a:t>
            </a:r>
            <a:r>
              <a:rPr lang="fa-IR" kern="0" dirty="0">
                <a:solidFill>
                  <a:prstClr val="black"/>
                </a:solidFill>
                <a:ea typeface="Calibri"/>
                <a:cs typeface="Calibri"/>
                <a:sym typeface="Calibri"/>
              </a:rPr>
              <a:t> سکوی کار</a:t>
            </a:r>
          </a:p>
          <a:p>
            <a:pPr>
              <a:buSzPct val="25000"/>
            </a:pPr>
            <a:r>
              <a:rPr lang="fa-IR" sz="1400" kern="0" dirty="0">
                <a:solidFill>
                  <a:prstClr val="black"/>
                </a:solidFill>
                <a:ea typeface="Calibri"/>
                <a:cs typeface="Calibri"/>
                <a:sym typeface="Calibri"/>
              </a:rPr>
              <a:t>معمولاً سه سطح کار در نظر می‌گیرند.</a:t>
            </a:r>
          </a:p>
          <a:p>
            <a:pPr>
              <a:buSzPct val="25000"/>
            </a:pPr>
            <a:r>
              <a:rPr lang="fa-IR" sz="1400" kern="0" dirty="0">
                <a:solidFill>
                  <a:prstClr val="black"/>
                </a:solidFill>
                <a:ea typeface="Calibri"/>
                <a:cs typeface="Calibri"/>
                <a:sym typeface="Calibri"/>
              </a:rPr>
              <a:t>یکی که بالاتر از طوقه‌ها و در ارتفاعی در حدود دو متر و بالاتر از انتهای دیوار قرار گرفته و برای استفاده از بست های فلزی ثابت‌کننده به کار می‌روند.</a:t>
            </a:r>
          </a:p>
          <a:p>
            <a:pPr>
              <a:buSzPct val="25000"/>
            </a:pPr>
            <a:r>
              <a:rPr lang="fa-IR" sz="1400" kern="0" dirty="0">
                <a:solidFill>
                  <a:prstClr val="black"/>
                </a:solidFill>
                <a:ea typeface="Calibri"/>
                <a:cs typeface="Calibri"/>
                <a:sym typeface="Calibri"/>
              </a:rPr>
              <a:t>دیگری سکویی است که در بالای کف و هم ‌تراز بالای قالب قرار می‌گیرد و برای قرار دادن ظرف بتن و انبار کردن مصالح و وسایل تراز کردن و همچنین وسایل کنترل جک مورد استفاده قرار می‌گیرد</a:t>
            </a:r>
          </a:p>
          <a:p>
            <a:pPr>
              <a:buSzPct val="25000"/>
            </a:pPr>
            <a:r>
              <a:rPr lang="fa-IR" sz="1400" kern="0" dirty="0">
                <a:solidFill>
                  <a:prstClr val="black"/>
                </a:solidFill>
                <a:ea typeface="Calibri"/>
                <a:cs typeface="Calibri"/>
                <a:sym typeface="Calibri"/>
              </a:rPr>
              <a:t> و بالاخره سومین سکو به صورت چوب‌بست آویزان و یا یکسره که معمولاً در دو طرف دیوار قرار گرفته و برای دسترسی به نمای قسمتی از دیوار،که به تازگی قالب آن را باز کرده و ترمیم احتمالی آن، مورد استفاده قرار می‌گیرد</a:t>
            </a:r>
            <a:r>
              <a:rPr lang="fa-IR" sz="1600" kern="0" dirty="0">
                <a:solidFill>
                  <a:prstClr val="black"/>
                </a:solidFill>
                <a:ea typeface="Calibri"/>
                <a:cs typeface="Calibri"/>
                <a:sym typeface="Calibri"/>
              </a:rPr>
              <a:t>.</a:t>
            </a:r>
          </a:p>
          <a:p>
            <a:pPr>
              <a:buSzPct val="25000"/>
            </a:pPr>
            <a:r>
              <a:rPr lang="fa-IR" kern="0" dirty="0">
                <a:solidFill>
                  <a:prstClr val="black"/>
                </a:solidFill>
                <a:ea typeface="Calibri"/>
                <a:cs typeface="Calibri"/>
                <a:sym typeface="Calibri"/>
              </a:rPr>
              <a:t>4. جکهای هیدرولیکی</a:t>
            </a:r>
          </a:p>
          <a:p>
            <a:pPr>
              <a:buSzPct val="25000"/>
            </a:pPr>
            <a:r>
              <a:rPr lang="fa-IR" sz="1400" kern="0" dirty="0">
                <a:solidFill>
                  <a:prstClr val="black"/>
                </a:solidFill>
                <a:ea typeface="Calibri"/>
                <a:cs typeface="Calibri"/>
                <a:sym typeface="Calibri"/>
              </a:rPr>
              <a:t>جکهای هیدرولیکی مورد استفاده معمولاً با ظرفیت خود، نظیر جکهای سه تنی و یا شش تنی مشخص می‌شوند.</a:t>
            </a:r>
          </a:p>
        </p:txBody>
      </p:sp>
      <p:pic>
        <p:nvPicPr>
          <p:cNvPr id="73" name="Shape 7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49732" y="293869"/>
            <a:ext cx="4414156" cy="3241356"/>
          </a:xfrm>
          <a:prstGeom prst="rect">
            <a:avLst/>
          </a:prstGeom>
          <a:noFill/>
          <a:ln w="9525" cap="flat" cmpd="sng">
            <a:solidFill>
              <a:srgbClr val="7F7F7F"/>
            </a:solidFill>
            <a:prstDash val="solid"/>
            <a:round/>
            <a:headEnd type="none" w="med" len="med"/>
            <a:tailEnd type="none" w="med" len="med"/>
          </a:ln>
        </p:spPr>
      </p:pic>
    </p:spTree>
    <p:extLst>
      <p:ext uri="{BB962C8B-B14F-4D97-AF65-F5344CB8AC3E}">
        <p14:creationId xmlns:p14="http://schemas.microsoft.com/office/powerpoint/2010/main" val="35123551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oone.co/images/gallery/milad/7.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27587" y="5013"/>
            <a:ext cx="6393077" cy="407558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descr="http://www.vojoudi.com/civil/images/image015.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794047" y="5012"/>
            <a:ext cx="4469039" cy="686618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مراحل ساخت برج میلاد "/>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56615" y="4019547"/>
            <a:ext cx="4590862" cy="29859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422074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Shape 78"/>
          <p:cNvSpPr txBox="1">
            <a:spLocks noGrp="1"/>
          </p:cNvSpPr>
          <p:nvPr>
            <p:ph type="title"/>
          </p:nvPr>
        </p:nvSpPr>
        <p:spPr>
          <a:xfrm>
            <a:off x="7493960" y="115898"/>
            <a:ext cx="4400206" cy="570154"/>
          </a:xfrm>
          <a:prstGeom prst="rect">
            <a:avLst/>
          </a:prstGeom>
          <a:solidFill>
            <a:schemeClr val="lt1"/>
          </a:solidFill>
          <a:ln w="12700" cap="flat" cmpd="sng">
            <a:solidFill>
              <a:srgbClr val="7F7F7F"/>
            </a:solidFill>
            <a:prstDash val="solid"/>
            <a:miter/>
            <a:headEnd type="none" w="med" len="med"/>
            <a:tailEnd type="none" w="med" len="med"/>
          </a:ln>
        </p:spPr>
        <p:txBody>
          <a:bodyPr lIns="91425" tIns="45700" rIns="91425" bIns="45700" anchor="ctr" anchorCtr="0">
            <a:noAutofit/>
          </a:bodyPr>
          <a:lstStyle/>
          <a:p>
            <a:pPr marL="0" marR="0" lvl="0" indent="0" algn="r" rtl="1">
              <a:lnSpc>
                <a:spcPct val="90000"/>
              </a:lnSpc>
              <a:spcBef>
                <a:spcPts val="0"/>
              </a:spcBef>
              <a:buClr>
                <a:schemeClr val="dk1"/>
              </a:buClr>
              <a:buSzPct val="25000"/>
              <a:buFont typeface="Arial"/>
              <a:buNone/>
            </a:pPr>
            <a:r>
              <a:rPr lang="fa-IR" sz="2400" b="0" i="0" u="none" strike="noStrike" cap="none" dirty="0">
                <a:solidFill>
                  <a:schemeClr val="dk1"/>
                </a:solidFill>
                <a:latin typeface="Arial"/>
                <a:ea typeface="Arial"/>
                <a:cs typeface="B Homa" panose="00000400000000000000" pitchFamily="2" charset="-78"/>
                <a:sym typeface="Arial"/>
              </a:rPr>
              <a:t>معماري قسمت فوقانی برج در دید نزدیک</a:t>
            </a:r>
          </a:p>
        </p:txBody>
      </p:sp>
      <p:pic>
        <p:nvPicPr>
          <p:cNvPr id="79" name="Shape 79"/>
          <p:cNvPicPr preferRelativeResize="0"/>
          <p:nvPr/>
        </p:nvPicPr>
        <p:blipFill rotWithShape="1">
          <a:blip r:embed="rId3">
            <a:alphaModFix/>
          </a:blip>
          <a:srcRect/>
          <a:stretch/>
        </p:blipFill>
        <p:spPr>
          <a:xfrm>
            <a:off x="90122" y="115898"/>
            <a:ext cx="4444808" cy="3465630"/>
          </a:xfrm>
          <a:prstGeom prst="rect">
            <a:avLst/>
          </a:prstGeom>
          <a:noFill/>
          <a:ln w="9525" cap="flat" cmpd="sng">
            <a:solidFill>
              <a:srgbClr val="7F7F7F"/>
            </a:solidFill>
            <a:prstDash val="solid"/>
            <a:round/>
            <a:headEnd type="none" w="med" len="med"/>
            <a:tailEnd type="none" w="med" len="med"/>
          </a:ln>
        </p:spPr>
      </p:pic>
      <p:pic>
        <p:nvPicPr>
          <p:cNvPr id="80" name="Shape 8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4644489" y="115898"/>
            <a:ext cx="2809569" cy="2108316"/>
          </a:xfrm>
          <a:prstGeom prst="rect">
            <a:avLst/>
          </a:prstGeom>
          <a:noFill/>
          <a:ln w="9525" cap="flat" cmpd="sng">
            <a:solidFill>
              <a:srgbClr val="7F7F7F"/>
            </a:solidFill>
            <a:prstDash val="solid"/>
            <a:round/>
            <a:headEnd type="none" w="med" len="med"/>
            <a:tailEnd type="none" w="med" len="med"/>
          </a:ln>
        </p:spPr>
      </p:pic>
      <p:pic>
        <p:nvPicPr>
          <p:cNvPr id="81" name="Shape 8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7493960" y="2584418"/>
            <a:ext cx="4400206" cy="4273581"/>
          </a:xfrm>
          <a:prstGeom prst="rect">
            <a:avLst/>
          </a:prstGeom>
          <a:noFill/>
          <a:ln>
            <a:noFill/>
          </a:ln>
        </p:spPr>
      </p:pic>
      <p:sp>
        <p:nvSpPr>
          <p:cNvPr id="82" name="Shape 82"/>
          <p:cNvSpPr/>
          <p:nvPr/>
        </p:nvSpPr>
        <p:spPr>
          <a:xfrm>
            <a:off x="7421636" y="827161"/>
            <a:ext cx="4472529" cy="1815881"/>
          </a:xfrm>
          <a:prstGeom prst="rect">
            <a:avLst/>
          </a:prstGeom>
          <a:noFill/>
          <a:ln>
            <a:noFill/>
          </a:ln>
        </p:spPr>
        <p:txBody>
          <a:bodyPr lIns="91425" tIns="45700" rIns="91425" bIns="45700" anchor="t" anchorCtr="0">
            <a:noAutofit/>
          </a:bodyPr>
          <a:lstStyle/>
          <a:p>
            <a:pPr>
              <a:buSzPct val="25000"/>
            </a:pPr>
            <a:r>
              <a:rPr lang="fa-IR" sz="1600" kern="0" dirty="0">
                <a:solidFill>
                  <a:prstClr val="black"/>
                </a:solidFill>
                <a:latin typeface="Arial"/>
                <a:ea typeface="Arial"/>
                <a:cs typeface="B Nazanin" panose="00000400000000000000" pitchFamily="2" charset="-78"/>
                <a:sym typeface="Arial"/>
              </a:rPr>
              <a:t>-ساختمان رأس برج میلاد مجموعه ای از 12 طبقه با کاربردهای مختلف در طبقات است . این ساختمان پس از اجرای بدنه اصلی برج تا تراز 315 + ساخته و در بالای بدنه اصلی نصب می شود. قسمت مرکزی سازه رأس برج بتنی است که قبلاً در امتداد بدنه اصلی برج و از تراز 247 + تا 315 + اجرا شده است.</a:t>
            </a:r>
          </a:p>
          <a:p>
            <a:pPr>
              <a:buSzPct val="25000"/>
            </a:pPr>
            <a:r>
              <a:rPr lang="fa-IR" sz="1600" kern="0" dirty="0">
                <a:solidFill>
                  <a:prstClr val="black"/>
                </a:solidFill>
                <a:latin typeface="Arial"/>
                <a:ea typeface="Arial"/>
                <a:cs typeface="B Nazanin" panose="00000400000000000000" pitchFamily="2" charset="-78"/>
                <a:sym typeface="Arial"/>
              </a:rPr>
              <a:t>-سه طبقه تأسیساتی به ترتیب در ترازهای مختلف وجود دارد که مسا حت هر طبقه 70 متر مربع است .</a:t>
            </a:r>
          </a:p>
        </p:txBody>
      </p:sp>
      <p:sp>
        <p:nvSpPr>
          <p:cNvPr id="83" name="Shape 83"/>
          <p:cNvSpPr/>
          <p:nvPr/>
        </p:nvSpPr>
        <p:spPr>
          <a:xfrm>
            <a:off x="126284" y="3722635"/>
            <a:ext cx="7331513" cy="2708434"/>
          </a:xfrm>
          <a:prstGeom prst="rect">
            <a:avLst/>
          </a:prstGeom>
          <a:noFill/>
          <a:ln w="9525" cap="flat" cmpd="sng">
            <a:solidFill>
              <a:srgbClr val="7F7F7F"/>
            </a:solidFill>
            <a:prstDash val="solid"/>
            <a:round/>
            <a:headEnd type="none" w="med" len="med"/>
            <a:tailEnd type="none" w="med" len="med"/>
          </a:ln>
        </p:spPr>
        <p:txBody>
          <a:bodyPr lIns="91425" tIns="45700" rIns="91425" bIns="45700" anchor="t" anchorCtr="0">
            <a:noAutofit/>
          </a:bodyPr>
          <a:lstStyle/>
          <a:p>
            <a:pPr>
              <a:buSzPct val="25000"/>
            </a:pPr>
            <a:r>
              <a:rPr lang="fa-IR" sz="1600" kern="0" dirty="0">
                <a:solidFill>
                  <a:prstClr val="black"/>
                </a:solidFill>
                <a:latin typeface="Arial"/>
                <a:ea typeface="Arial"/>
                <a:cs typeface="B Nazanin" panose="00000400000000000000" pitchFamily="2" charset="-78"/>
                <a:sym typeface="Arial"/>
              </a:rPr>
              <a:t>-ساختمان راس برج، اصلي ترين بخش برج از نظر بهره برداري است كه از تراز 5/245 تا 315 پيرامون شفت بتني واقع در 12 طبقه و سطح زيربناي تقريبي 12 هزار متر مربع و با حد اكثر قطر 60 متر كه يكي از بزرگترين  سازه راس برج مخابراتي تلويزيوني دنياست، ساخته شده است.</a:t>
            </a:r>
          </a:p>
          <a:p>
            <a:pPr>
              <a:buSzPct val="25000"/>
            </a:pPr>
            <a:r>
              <a:rPr lang="fa-IR" sz="1600" kern="0" dirty="0">
                <a:solidFill>
                  <a:prstClr val="black"/>
                </a:solidFill>
                <a:latin typeface="Arial"/>
                <a:ea typeface="Arial"/>
                <a:cs typeface="B Nazanin" panose="00000400000000000000" pitchFamily="2" charset="-78"/>
                <a:sym typeface="Arial"/>
              </a:rPr>
              <a:t>- نمای بیرونی این ساختمان شیشه‌ای است.</a:t>
            </a:r>
          </a:p>
          <a:p>
            <a:pPr>
              <a:buSzPct val="25000"/>
            </a:pPr>
            <a:r>
              <a:rPr lang="fa-IR" sz="1600" kern="0" dirty="0">
                <a:solidFill>
                  <a:prstClr val="black"/>
                </a:solidFill>
                <a:latin typeface="Arial"/>
                <a:ea typeface="Arial"/>
                <a:cs typeface="B Nazanin" panose="00000400000000000000" pitchFamily="2" charset="-78"/>
                <a:sym typeface="Arial"/>
              </a:rPr>
              <a:t>-ساختمان راس فولادي است و سقفهاي طبقات آن نيز به صورت كامپوزيت اجرا شده اند.</a:t>
            </a:r>
          </a:p>
          <a:p>
            <a:pPr>
              <a:buSzPct val="25000"/>
            </a:pPr>
            <a:r>
              <a:rPr lang="fa-IR" sz="1600" kern="0" dirty="0">
                <a:solidFill>
                  <a:prstClr val="black"/>
                </a:solidFill>
                <a:latin typeface="Arial"/>
                <a:ea typeface="Arial"/>
                <a:cs typeface="B Nazanin" panose="00000400000000000000" pitchFamily="2" charset="-78"/>
                <a:sym typeface="Arial"/>
              </a:rPr>
              <a:t>-وزن كلي سازه فلزي راس با وزن 2100 تن در 5 مرحله بالابري و نصب شده است كه 3 مرحله آن به صورت بالابري سنگين (heavy lifting) و 2 مرحله به صورت بالابري سبك  (light lifting ) انجام شده است.</a:t>
            </a:r>
          </a:p>
          <a:p>
            <a:pPr>
              <a:buSzPct val="25000"/>
            </a:pPr>
            <a:r>
              <a:rPr lang="fa-IR" sz="1400" kern="0" dirty="0">
                <a:solidFill>
                  <a:prstClr val="black"/>
                </a:solidFill>
                <a:latin typeface="Arial"/>
                <a:ea typeface="Arial"/>
                <a:cs typeface="B Nazanin" panose="00000400000000000000" pitchFamily="2" charset="-78"/>
                <a:sym typeface="Arial"/>
              </a:rPr>
              <a:t>(در روش بالابري سنگين هر مرحله ابتدا در پاي برج مونتاژ و سپس به وسيله كابلهاي متصل به جك هاي مخصوص بالابري  با حركت روي بدنه به تراز نهايي منتقل و نصب مي شوند. حجم بتن مصرفي در ساختمان راس 2 هزار متر مكعب بوده است.)</a:t>
            </a:r>
          </a:p>
        </p:txBody>
      </p:sp>
    </p:spTree>
    <p:extLst>
      <p:ext uri="{BB962C8B-B14F-4D97-AF65-F5344CB8AC3E}">
        <p14:creationId xmlns:p14="http://schemas.microsoft.com/office/powerpoint/2010/main" val="142441337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Shape 88"/>
          <p:cNvSpPr txBox="1">
            <a:spLocks noGrp="1"/>
          </p:cNvSpPr>
          <p:nvPr>
            <p:ph type="title"/>
          </p:nvPr>
        </p:nvSpPr>
        <p:spPr>
          <a:xfrm>
            <a:off x="6685004" y="91651"/>
            <a:ext cx="5289172" cy="602632"/>
          </a:xfrm>
          <a:prstGeom prst="rect">
            <a:avLst/>
          </a:prstGeom>
          <a:solidFill>
            <a:schemeClr val="lt1"/>
          </a:solidFill>
          <a:ln w="12700" cap="flat" cmpd="sng">
            <a:solidFill>
              <a:srgbClr val="7F7F7F"/>
            </a:solidFill>
            <a:prstDash val="solid"/>
            <a:miter/>
            <a:headEnd type="none" w="med" len="med"/>
            <a:tailEnd type="none" w="med" len="med"/>
          </a:ln>
        </p:spPr>
        <p:txBody>
          <a:bodyPr lIns="91425" tIns="45700" rIns="91425" bIns="45700" anchor="ctr" anchorCtr="0">
            <a:noAutofit/>
          </a:bodyPr>
          <a:lstStyle/>
          <a:p>
            <a:pPr marL="0" marR="0" lvl="0" indent="0" algn="r" rtl="0">
              <a:lnSpc>
                <a:spcPct val="90000"/>
              </a:lnSpc>
              <a:spcBef>
                <a:spcPts val="0"/>
              </a:spcBef>
              <a:buClr>
                <a:schemeClr val="dk1"/>
              </a:buClr>
              <a:buSzPct val="25000"/>
              <a:buFont typeface="Calibri"/>
              <a:buNone/>
            </a:pPr>
            <a:r>
              <a:rPr lang="fa-IR" sz="2800" b="0" i="0" u="none" strike="noStrike" cap="none" dirty="0">
                <a:solidFill>
                  <a:schemeClr val="dk1"/>
                </a:solidFill>
                <a:latin typeface="Calibri"/>
                <a:ea typeface="Calibri"/>
                <a:cs typeface="Calibri"/>
                <a:sym typeface="Calibri"/>
              </a:rPr>
              <a:t> </a:t>
            </a:r>
            <a:r>
              <a:rPr lang="fa-IR" sz="2800" b="0" i="0" u="none" strike="noStrike" cap="none" dirty="0">
                <a:solidFill>
                  <a:srgbClr val="000000"/>
                </a:solidFill>
                <a:latin typeface="Arial"/>
                <a:ea typeface="Arial"/>
                <a:cs typeface="B Homa" panose="00000400000000000000" pitchFamily="2" charset="-78"/>
                <a:sym typeface="Arial"/>
              </a:rPr>
              <a:t>بررسی سطح چهارم سازه راس </a:t>
            </a:r>
          </a:p>
        </p:txBody>
      </p:sp>
      <p:sp>
        <p:nvSpPr>
          <p:cNvPr id="89" name="Shape 89"/>
          <p:cNvSpPr/>
          <p:nvPr/>
        </p:nvSpPr>
        <p:spPr>
          <a:xfrm>
            <a:off x="6680149" y="1029370"/>
            <a:ext cx="5294027" cy="4747316"/>
          </a:xfrm>
          <a:prstGeom prst="rect">
            <a:avLst/>
          </a:prstGeom>
          <a:noFill/>
          <a:ln w="9525" cap="flat" cmpd="sng">
            <a:solidFill>
              <a:srgbClr val="7F7F7F"/>
            </a:solidFill>
            <a:prstDash val="solid"/>
            <a:round/>
            <a:headEnd type="none" w="med" len="med"/>
            <a:tailEnd type="none" w="med" len="med"/>
          </a:ln>
        </p:spPr>
        <p:txBody>
          <a:bodyPr lIns="91425" tIns="45700" rIns="91425" bIns="45700" anchor="t" anchorCtr="0">
            <a:noAutofit/>
          </a:bodyPr>
          <a:lstStyle/>
          <a:p>
            <a:pPr>
              <a:buSzPct val="25000"/>
            </a:pPr>
            <a:r>
              <a:rPr lang="fa-IR" sz="1700" kern="0" dirty="0">
                <a:solidFill>
                  <a:prstClr val="black"/>
                </a:solidFill>
                <a:latin typeface="Arial"/>
                <a:ea typeface="Arial"/>
                <a:cs typeface="B Nazanin" panose="00000400000000000000" pitchFamily="2" charset="-78"/>
                <a:sym typeface="Arial"/>
              </a:rPr>
              <a:t>سازه فلزی رأس مشخصاتی به شرح ذیل را داراست:</a:t>
            </a:r>
          </a:p>
          <a:p>
            <a:pPr>
              <a:buSzPct val="25000"/>
            </a:pPr>
            <a:r>
              <a:rPr lang="fa-IR" sz="1700" kern="0" dirty="0">
                <a:solidFill>
                  <a:prstClr val="black"/>
                </a:solidFill>
                <a:latin typeface="Arial"/>
                <a:ea typeface="Arial"/>
                <a:cs typeface="B Nazanin" panose="00000400000000000000" pitchFamily="2" charset="-78"/>
                <a:sym typeface="Arial"/>
              </a:rPr>
              <a:t>‐ به طور کلی سازه رأس به دو قسمت عمده شامل سبد فلزی و قسمت فوقانی تقسیم می شود.</a:t>
            </a:r>
          </a:p>
          <a:p>
            <a:pPr>
              <a:buSzPct val="25000"/>
            </a:pPr>
            <a:r>
              <a:rPr lang="fa-IR" sz="1700" kern="0" dirty="0">
                <a:solidFill>
                  <a:prstClr val="black"/>
                </a:solidFill>
                <a:latin typeface="Arial"/>
                <a:ea typeface="Arial"/>
                <a:cs typeface="B Nazanin" panose="00000400000000000000" pitchFamily="2" charset="-78"/>
                <a:sym typeface="Arial"/>
              </a:rPr>
              <a:t>‐ قسمت سبد فلزی سازه رأس به وزن 1300 تن در پای کار مونتاژ شده است که در مرحله اجرا پس از تقسیم به چهار مرحله (Stage) و با روش بالابری سنگین به وسیله جک های مخصوص، در محل قرار گرفته و نصب می شود.</a:t>
            </a:r>
          </a:p>
          <a:p>
            <a:pPr>
              <a:buSzPct val="25000"/>
            </a:pPr>
            <a:r>
              <a:rPr lang="fa-IR" sz="1700" kern="0" dirty="0">
                <a:solidFill>
                  <a:prstClr val="black"/>
                </a:solidFill>
                <a:latin typeface="Arial"/>
                <a:ea typeface="Arial"/>
                <a:cs typeface="B Nazanin" panose="00000400000000000000" pitchFamily="2" charset="-78"/>
                <a:sym typeface="Arial"/>
              </a:rPr>
              <a:t>‐ قطعات واسطه مربوط به فاصله بین مراحل اصلی (Stage) فوق الذکر و نیز کلیه قطعات فلزی سازه قسمت فوقانی به روش بالابری سبک بالا برده و در محل خود نصب می شود. در قسمت پایینی سبد فلزی یک مجموعه مخروطی شکل بتنی اجرا می شود که نقش اصلی در انتقال بارهای وارده ناشی از سازه (اعم از بارهای ثقلی و افقی ) برج را داراست . در اطراف مخروط بتنی مذکور یک تیر حلقوی بتنی اجرا و سپس پس تنیده می شود. همچنین قسمت مرکزی سازه رأس (امتداد بدنه اصلی برج ) در محدوده اجرای سازه فلزی رأس در امتداد عمودی پس تنیده می شود.</a:t>
            </a:r>
          </a:p>
          <a:p>
            <a:pPr>
              <a:buSzPct val="25000"/>
            </a:pPr>
            <a:r>
              <a:rPr lang="fa-IR" sz="1700" kern="0" dirty="0">
                <a:solidFill>
                  <a:prstClr val="black"/>
                </a:solidFill>
                <a:latin typeface="Arial"/>
                <a:ea typeface="Arial"/>
                <a:cs typeface="B Nazanin" panose="00000400000000000000" pitchFamily="2" charset="-78"/>
                <a:sym typeface="Arial"/>
              </a:rPr>
              <a:t>‐ بدنه بیرونی ساختمان رأس (نما) شیشه ای است که در قسمت سبد فلزی، توسط قابهای مخصوص به لوله های فلزی در بدنه سازه، متصل می شود.</a:t>
            </a:r>
          </a:p>
        </p:txBody>
      </p:sp>
      <p:pic>
        <p:nvPicPr>
          <p:cNvPr id="90" name="Shape 90" descr="24cs4ls"/>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23569" y="91652"/>
            <a:ext cx="3982865" cy="2848250"/>
          </a:xfrm>
          <a:prstGeom prst="rect">
            <a:avLst/>
          </a:prstGeom>
          <a:noFill/>
          <a:ln>
            <a:noFill/>
          </a:ln>
        </p:spPr>
      </p:pic>
      <p:pic>
        <p:nvPicPr>
          <p:cNvPr id="91" name="Shape 91" descr="morteza-mousavi-00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4155157" y="91651"/>
            <a:ext cx="2408275" cy="3615374"/>
          </a:xfrm>
          <a:prstGeom prst="rect">
            <a:avLst/>
          </a:prstGeom>
          <a:noFill/>
          <a:ln w="9525" cap="flat" cmpd="sng">
            <a:solidFill>
              <a:srgbClr val="7F7F7F"/>
            </a:solidFill>
            <a:prstDash val="solid"/>
            <a:round/>
            <a:headEnd type="none" w="med" len="med"/>
            <a:tailEnd type="none" w="med" len="med"/>
          </a:ln>
        </p:spPr>
      </p:pic>
      <p:pic>
        <p:nvPicPr>
          <p:cNvPr id="92" name="Shape 92" descr="25584xt"/>
          <p:cNvPicPr preferRelativeResize="0"/>
          <p:nvPr/>
        </p:nvPicPr>
        <p:blipFill rotWithShape="1">
          <a:blip r:embed="rId5">
            <a:alphaModFix/>
          </a:blip>
          <a:srcRect/>
          <a:stretch/>
        </p:blipFill>
        <p:spPr>
          <a:xfrm>
            <a:off x="123568" y="3029053"/>
            <a:ext cx="3982865" cy="2272575"/>
          </a:xfrm>
          <a:prstGeom prst="rect">
            <a:avLst/>
          </a:prstGeom>
          <a:noFill/>
          <a:ln>
            <a:noFill/>
          </a:ln>
        </p:spPr>
      </p:pic>
      <p:graphicFrame>
        <p:nvGraphicFramePr>
          <p:cNvPr id="10" name="Diagram 9"/>
          <p:cNvGraphicFramePr/>
          <p:nvPr>
            <p:extLst/>
          </p:nvPr>
        </p:nvGraphicFramePr>
        <p:xfrm>
          <a:off x="406399" y="5114831"/>
          <a:ext cx="11544808" cy="2246769"/>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394235175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sz="quarter" idx="13"/>
          </p:nvPr>
        </p:nvPicPr>
        <p:blipFill>
          <a:blip r:embed="rId2"/>
          <a:stretch>
            <a:fillRect/>
          </a:stretch>
        </p:blipFill>
        <p:spPr>
          <a:xfrm>
            <a:off x="5573486" y="43544"/>
            <a:ext cx="6284685" cy="4087686"/>
          </a:xfrm>
          <a:prstGeom prst="rect">
            <a:avLst/>
          </a:prstGeom>
        </p:spPr>
      </p:pic>
      <p:pic>
        <p:nvPicPr>
          <p:cNvPr id="4" name="Picture 6" descr="https://sites.google.com/site/mrezaeslamisite/Home/scan0001.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33829" y="0"/>
            <a:ext cx="6052992" cy="413441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4"/>
          <a:stretch>
            <a:fillRect/>
          </a:stretch>
        </p:blipFill>
        <p:spPr>
          <a:xfrm>
            <a:off x="54417" y="4279043"/>
            <a:ext cx="6332404" cy="2288179"/>
          </a:xfrm>
          <a:prstGeom prst="rect">
            <a:avLst/>
          </a:prstGeom>
        </p:spPr>
      </p:pic>
      <p:sp>
        <p:nvSpPr>
          <p:cNvPr id="7" name="Rectangle 6"/>
          <p:cNvSpPr/>
          <p:nvPr/>
        </p:nvSpPr>
        <p:spPr>
          <a:xfrm>
            <a:off x="6545943" y="4279043"/>
            <a:ext cx="5471886" cy="239245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a-IR" sz="1300" kern="0" dirty="0">
                <a:solidFill>
                  <a:prstClr val="black"/>
                </a:solidFill>
                <a:cs typeface="B Nazanin" panose="00000400000000000000" pitchFamily="2" charset="-78"/>
                <a:sym typeface="Arial"/>
              </a:rPr>
              <a:t>وزن برج میلاد‌ 161 هزار تن است و زیربنای آن به اندازه 5/5 زمین فوتبال است.</a:t>
            </a:r>
            <a:br>
              <a:rPr lang="fa-IR" sz="1300" kern="0" dirty="0">
                <a:solidFill>
                  <a:prstClr val="black"/>
                </a:solidFill>
                <a:cs typeface="B Nazanin" panose="00000400000000000000" pitchFamily="2" charset="-78"/>
                <a:sym typeface="Arial"/>
              </a:rPr>
            </a:br>
            <a:r>
              <a:rPr lang="fa-IR" sz="1300" kern="0" dirty="0">
                <a:solidFill>
                  <a:prstClr val="black"/>
                </a:solidFill>
                <a:cs typeface="B Nazanin" panose="00000400000000000000" pitchFamily="2" charset="-78"/>
                <a:sym typeface="Arial"/>
              </a:rPr>
              <a:t>ارتفاع‌ 315 متری شفت بتنی برج نیز برابر با وزن برج میلاد‌ 161 هزار تن است و زیربنای آن به اندازه 5/5 زمین فوتبال است.</a:t>
            </a:r>
            <a:br>
              <a:rPr lang="fa-IR" sz="1300" kern="0" dirty="0">
                <a:solidFill>
                  <a:prstClr val="black"/>
                </a:solidFill>
                <a:cs typeface="B Nazanin" panose="00000400000000000000" pitchFamily="2" charset="-78"/>
                <a:sym typeface="Arial"/>
              </a:rPr>
            </a:br>
            <a:r>
              <a:rPr lang="fa-IR" sz="1300" kern="0" dirty="0">
                <a:solidFill>
                  <a:prstClr val="black"/>
                </a:solidFill>
                <a:cs typeface="B Nazanin" panose="00000400000000000000" pitchFamily="2" charset="-78"/>
                <a:sym typeface="Arial"/>
              </a:rPr>
              <a:t>ارتفاع‌ 315 متری شفت بتنی برج نیز برابر با ارتفاع یک ساختمان 105 طبقه است و دکل آنتن برج میلاد نیز با 120 متر طول‌، معادل ارتفاع یک ساختمان 40 طبقه است.</a:t>
            </a:r>
            <a:br>
              <a:rPr lang="fa-IR" sz="1300" kern="0" dirty="0">
                <a:solidFill>
                  <a:prstClr val="black"/>
                </a:solidFill>
                <a:cs typeface="B Nazanin" panose="00000400000000000000" pitchFamily="2" charset="-78"/>
                <a:sym typeface="Arial"/>
              </a:rPr>
            </a:br>
            <a:r>
              <a:rPr lang="fa-IR" sz="1300" kern="0" dirty="0">
                <a:solidFill>
                  <a:prstClr val="black"/>
                </a:solidFill>
                <a:cs typeface="B Nazanin" panose="00000400000000000000" pitchFamily="2" charset="-78"/>
                <a:sym typeface="Arial"/>
              </a:rPr>
              <a:t>وزن کل سازه 161 هزار تن و معادل وزن 3 هزار و 578 تانک است‌. لابی برج نیز با زیر بنای 15 هزار مترمربع معادل 3 زمین فوتبال و زیر بنای 12 هزار متر مربعی رأس سازه نیز برابر با‌ 5/2 زمین فوتبال است.</a:t>
            </a:r>
            <a:endParaRPr lang="en-US" sz="1300" kern="0" dirty="0">
              <a:solidFill>
                <a:prstClr val="black"/>
              </a:solidFill>
              <a:cs typeface="B Nazanin" panose="00000400000000000000" pitchFamily="2" charset="-78"/>
              <a:sym typeface="Arial"/>
            </a:endParaRPr>
          </a:p>
          <a:p>
            <a:r>
              <a:rPr lang="fa-IR" sz="1300" kern="0" dirty="0">
                <a:solidFill>
                  <a:prstClr val="black"/>
                </a:solidFill>
                <a:cs typeface="B Nazanin" panose="00000400000000000000" pitchFamily="2" charset="-78"/>
                <a:sym typeface="Arial"/>
              </a:rPr>
              <a:t>ارتفاع </a:t>
            </a:r>
            <a:r>
              <a:rPr lang="fa-IR" sz="1300" kern="0" dirty="0">
                <a:solidFill>
                  <a:prstClr val="black"/>
                </a:solidFill>
                <a:cs typeface="B Nazanin" panose="00000400000000000000" pitchFamily="2" charset="-78"/>
                <a:sym typeface="Arial"/>
              </a:rPr>
              <a:t>یک ساختمان 105 طبقه است و دکل آنتن برج میلاد نیز با 120 متر طول‌، معادل ارتفاع یک ساختمان 40 طبقه است.</a:t>
            </a:r>
            <a:br>
              <a:rPr lang="fa-IR" sz="1300" kern="0" dirty="0">
                <a:solidFill>
                  <a:prstClr val="black"/>
                </a:solidFill>
                <a:cs typeface="B Nazanin" panose="00000400000000000000" pitchFamily="2" charset="-78"/>
                <a:sym typeface="Arial"/>
              </a:rPr>
            </a:br>
            <a:r>
              <a:rPr lang="fa-IR" sz="1300" kern="0" dirty="0">
                <a:solidFill>
                  <a:prstClr val="black"/>
                </a:solidFill>
                <a:cs typeface="B Nazanin" panose="00000400000000000000" pitchFamily="2" charset="-78"/>
                <a:sym typeface="Arial"/>
              </a:rPr>
              <a:t>وزن کل سازه 161 هزار تن و معادل وزن 3 هزار و 578 تانک است‌. لابی برج نیز با زیر بنای 15 هزار مترمربع معادل 3 زمین فوتبال و زیر بنای 12 هزار متر مربعی رأس سازه نیز برابر با‌ 5/2 زمین فوتبال است.</a:t>
            </a:r>
            <a:endParaRPr lang="en-US" sz="1300" kern="0" dirty="0">
              <a:solidFill>
                <a:prstClr val="black"/>
              </a:solidFill>
              <a:cs typeface="B Nazanin" panose="00000400000000000000" pitchFamily="2" charset="-78"/>
              <a:sym typeface="Arial"/>
            </a:endParaRPr>
          </a:p>
        </p:txBody>
      </p:sp>
    </p:spTree>
    <p:extLst>
      <p:ext uri="{BB962C8B-B14F-4D97-AF65-F5344CB8AC3E}">
        <p14:creationId xmlns:p14="http://schemas.microsoft.com/office/powerpoint/2010/main" val="356663943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0" name="Shape 60"/>
          <p:cNvSpPr txBox="1">
            <a:spLocks noGrp="1"/>
          </p:cNvSpPr>
          <p:nvPr>
            <p:ph type="title"/>
          </p:nvPr>
        </p:nvSpPr>
        <p:spPr>
          <a:xfrm>
            <a:off x="9424414" y="170426"/>
            <a:ext cx="2564360" cy="495680"/>
          </a:xfrm>
          <a:prstGeom prst="rect">
            <a:avLst/>
          </a:prstGeom>
          <a:solidFill>
            <a:schemeClr val="lt1"/>
          </a:solidFill>
          <a:ln w="12700" cap="flat" cmpd="sng">
            <a:solidFill>
              <a:srgbClr val="7F7F7F"/>
            </a:solidFill>
            <a:prstDash val="solid"/>
            <a:miter/>
            <a:headEnd type="none" w="med" len="med"/>
            <a:tailEnd type="none" w="med" len="med"/>
          </a:ln>
        </p:spPr>
        <p:txBody>
          <a:bodyPr lIns="91425" tIns="45700" rIns="91425" bIns="45700" anchor="ctr" anchorCtr="0">
            <a:noAutofit/>
          </a:bodyPr>
          <a:lstStyle/>
          <a:p>
            <a:pPr lvl="0" algn="r">
              <a:spcBef>
                <a:spcPts val="0"/>
              </a:spcBef>
              <a:buClr>
                <a:srgbClr val="000000"/>
              </a:buClr>
              <a:buSzPct val="25000"/>
            </a:pPr>
            <a:r>
              <a:rPr lang="fa-IR" sz="2400" dirty="0" smtClean="0">
                <a:cs typeface="B Nazanin" panose="00000400000000000000" pitchFamily="2" charset="-78"/>
              </a:rPr>
              <a:t>مراحل اجرا:</a:t>
            </a:r>
            <a:endParaRPr lang="fa-IR" sz="2400" b="0" i="0" u="none" strike="noStrike" cap="none" dirty="0">
              <a:solidFill>
                <a:srgbClr val="000000"/>
              </a:solidFill>
              <a:latin typeface="Arial"/>
              <a:ea typeface="Arial"/>
              <a:cs typeface="B Homa" panose="00000400000000000000" pitchFamily="2" charset="-78"/>
              <a:sym typeface="Arial"/>
            </a:endParaRPr>
          </a:p>
        </p:txBody>
      </p:sp>
      <p:sp>
        <p:nvSpPr>
          <p:cNvPr id="62" name="Shape 62"/>
          <p:cNvSpPr/>
          <p:nvPr/>
        </p:nvSpPr>
        <p:spPr>
          <a:xfrm>
            <a:off x="3875314" y="775222"/>
            <a:ext cx="8113461" cy="2359864"/>
          </a:xfrm>
          <a:prstGeom prst="rect">
            <a:avLst/>
          </a:prstGeom>
          <a:noFill/>
          <a:ln w="9525" cap="flat" cmpd="sng">
            <a:solidFill>
              <a:srgbClr val="7F7F7F"/>
            </a:solidFill>
            <a:prstDash val="solid"/>
            <a:round/>
            <a:headEnd type="none" w="med" len="med"/>
            <a:tailEnd type="none" w="med" len="med"/>
          </a:ln>
        </p:spPr>
        <p:txBody>
          <a:bodyPr lIns="91425" tIns="45700" rIns="91425" bIns="45700" anchor="t" anchorCtr="0">
            <a:noAutofit/>
          </a:bodyPr>
          <a:lstStyle/>
          <a:p>
            <a:pPr>
              <a:buSzPct val="25000"/>
            </a:pPr>
            <a:r>
              <a:rPr lang="fa-IR" sz="1600" kern="0" dirty="0">
                <a:solidFill>
                  <a:srgbClr val="000000"/>
                </a:solidFill>
                <a:latin typeface="Arial"/>
                <a:cs typeface="B Nazanin" panose="00000400000000000000" pitchFamily="2" charset="-78"/>
                <a:sym typeface="Arial"/>
              </a:rPr>
              <a:t>مراحل نخستین مرحله اجرا در تاریخ 12 دی ماه سال 1377 آغاز شد. پس از پایان این مرحله، آسانسور حمل پرسنل با ظرفیت 25 نفر در بخش مرکزی بدنه نصب شد. هنگام اجرای بدنه،‌ در هر 12 متر یک سقف دسترسی در بخش مرکزی ساخته می‌شد. بازشوها و صفحات مدفونی که در نقشه‌ها پیش‌بینی شده‌اند، به دقت اجرا می‌شوند. برای حفاظت از برج در مقابل صاعقه، سیم‌های مسی در بدنه برج کار گذاشته شده که تا کف پی امتداد دارند و در نهایت به شبکه هم پتانسیل کف پی متصل می‌شوند. علاوه بر این به منظور بررسی عملکرد نیروها، در زیر پی و بدنه برج ابزار دقیق استاتیکی و دینامیکی در مکان‌های مختلف بدنه جایگذاری می‌شوند که از نتایج آنها برای کسب اطلاعات بیشتر، برای نگهداری برج و همچنین کارهای تحقیقاتی می‌توان استفاده کرد. به همین ترتیب و برای اطلاع از هرگونه حرکت احتمالی بدنه برج و محدوده اطراف آن یک شبکه میکروژئودزی در بدنه و اطراف برج ایجاد شده است، تا در هنگام لزوم توسط دوربین‌های دقیق نقشه‌برداری بتوان اطلاعات لازم را ثبت و ضبط کرد.</a:t>
            </a:r>
          </a:p>
          <a:p>
            <a:pPr>
              <a:buSzPct val="25000"/>
            </a:pPr>
            <a:endParaRPr lang="fa-IR" sz="1600" kern="0" dirty="0">
              <a:solidFill>
                <a:prstClr val="black"/>
              </a:solidFill>
              <a:latin typeface="Arial"/>
              <a:ea typeface="Arial"/>
              <a:cs typeface="B Nazanin" panose="00000400000000000000" pitchFamily="2" charset="-78"/>
              <a:sym typeface="Arial"/>
            </a:endParaRPr>
          </a:p>
        </p:txBody>
      </p:sp>
      <p:sp>
        <p:nvSpPr>
          <p:cNvPr id="66" name="Shape 66"/>
          <p:cNvSpPr/>
          <p:nvPr/>
        </p:nvSpPr>
        <p:spPr>
          <a:xfrm>
            <a:off x="157573" y="3244202"/>
            <a:ext cx="11831201" cy="1815881"/>
          </a:xfrm>
          <a:prstGeom prst="rect">
            <a:avLst/>
          </a:prstGeom>
          <a:noFill/>
          <a:ln w="9525" cap="flat" cmpd="sng">
            <a:solidFill>
              <a:srgbClr val="7F7F7F"/>
            </a:solidFill>
            <a:prstDash val="solid"/>
            <a:round/>
            <a:headEnd type="none" w="med" len="med"/>
            <a:tailEnd type="none" w="med" len="med"/>
          </a:ln>
        </p:spPr>
        <p:txBody>
          <a:bodyPr lIns="91425" tIns="45700" rIns="91425" bIns="45700" anchor="t" anchorCtr="0">
            <a:noAutofit/>
          </a:bodyPr>
          <a:lstStyle/>
          <a:p>
            <a:r>
              <a:rPr lang="fa-IR" sz="1600" kern="0" dirty="0">
                <a:solidFill>
                  <a:srgbClr val="000000"/>
                </a:solidFill>
                <a:latin typeface="Arial"/>
                <a:cs typeface="B Nazanin" panose="00000400000000000000" pitchFamily="2" charset="-78"/>
                <a:sym typeface="Arial"/>
              </a:rPr>
              <a:t>قسمت چهارم ساختمان سازه راس است که ساختمانی 12 طبقه و از جنس اسکلت فلزی است و از تراز 245+ تا 315+ متری ساخته می‌شود. نمای بیرونی این ساختمان شیشه‌ای است و طبقات مختلف آن علاوه بر کاربردهای تاسیساتی،‌ مخابراتی و تلویزیونی دارای جاذبه‌های تفریحی شامل رستوران ‌گردان، سکوی دید روباز و گنبد آسمان در آخرین طبقه است. مساحت طبقات ساختمان راس برج در مجموع حدود 12 هزار مترمربع است و بیشترین قطر آن 60 متر است. وزن کل اسکلت فلزی این ساختمان 2 هزار تن است که توسط تیرهای شعاعی و اتصالات صفحه فلزی به بدنه بتنی متصل می‌شوند</a:t>
            </a:r>
            <a:endParaRPr sz="1600" kern="0" dirty="0">
              <a:solidFill>
                <a:prstClr val="black"/>
              </a:solidFill>
              <a:ea typeface="Calibri"/>
              <a:cs typeface="Calibri"/>
              <a:sym typeface="Calibri"/>
            </a:endParaRPr>
          </a:p>
        </p:txBody>
      </p:sp>
      <p:graphicFrame>
        <p:nvGraphicFramePr>
          <p:cNvPr id="9" name="Diagram 8"/>
          <p:cNvGraphicFramePr/>
          <p:nvPr>
            <p:extLst/>
          </p:nvPr>
        </p:nvGraphicFramePr>
        <p:xfrm>
          <a:off x="406399" y="5114831"/>
          <a:ext cx="11544808" cy="22467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 name="Picture 6" descr="https://sites.google.com/site/mrezaeslamisite/Home/scan0001.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157573" y="742044"/>
            <a:ext cx="3599542" cy="245861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4212236" y="1079292"/>
            <a:ext cx="5212178" cy="20986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400" kern="0">
              <a:solidFill>
                <a:prstClr val="white"/>
              </a:solidFill>
              <a:sym typeface="Arial"/>
            </a:endParaRPr>
          </a:p>
        </p:txBody>
      </p:sp>
      <p:sp>
        <p:nvSpPr>
          <p:cNvPr id="3" name="Rectangle 2"/>
          <p:cNvSpPr/>
          <p:nvPr/>
        </p:nvSpPr>
        <p:spPr>
          <a:xfrm>
            <a:off x="4017523" y="1289154"/>
            <a:ext cx="2850205" cy="2672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400" kern="0">
              <a:solidFill>
                <a:prstClr val="white"/>
              </a:solidFill>
              <a:sym typeface="Arial"/>
            </a:endParaRPr>
          </a:p>
        </p:txBody>
      </p:sp>
      <p:sp>
        <p:nvSpPr>
          <p:cNvPr id="4" name="Rectangle 3"/>
          <p:cNvSpPr/>
          <p:nvPr/>
        </p:nvSpPr>
        <p:spPr>
          <a:xfrm>
            <a:off x="4640094" y="1566153"/>
            <a:ext cx="7348680" cy="24319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400" kern="0">
              <a:solidFill>
                <a:prstClr val="white"/>
              </a:solidFill>
              <a:sym typeface="Arial"/>
            </a:endParaRPr>
          </a:p>
        </p:txBody>
      </p:sp>
      <p:sp>
        <p:nvSpPr>
          <p:cNvPr id="5" name="Rectangle 4"/>
          <p:cNvSpPr/>
          <p:nvPr/>
        </p:nvSpPr>
        <p:spPr>
          <a:xfrm>
            <a:off x="3349256" y="3244202"/>
            <a:ext cx="5209953" cy="26454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400" kern="0">
              <a:solidFill>
                <a:prstClr val="white"/>
              </a:solidFill>
              <a:sym typeface="Arial"/>
            </a:endParaRPr>
          </a:p>
        </p:txBody>
      </p:sp>
      <p:sp>
        <p:nvSpPr>
          <p:cNvPr id="6" name="Rectangle 5"/>
          <p:cNvSpPr/>
          <p:nvPr/>
        </p:nvSpPr>
        <p:spPr>
          <a:xfrm>
            <a:off x="8250865" y="3795823"/>
            <a:ext cx="2424223" cy="26581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400" kern="0">
              <a:solidFill>
                <a:prstClr val="white"/>
              </a:solidFill>
              <a:sym typeface="Arial"/>
            </a:endParaRPr>
          </a:p>
        </p:txBody>
      </p:sp>
      <p:sp>
        <p:nvSpPr>
          <p:cNvPr id="7" name="Rectangle 6"/>
          <p:cNvSpPr/>
          <p:nvPr/>
        </p:nvSpPr>
        <p:spPr>
          <a:xfrm>
            <a:off x="350874" y="3777848"/>
            <a:ext cx="3666649" cy="28251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400" kern="0">
              <a:solidFill>
                <a:prstClr val="white"/>
              </a:solidFill>
              <a:sym typeface="Arial"/>
            </a:endParaRPr>
          </a:p>
        </p:txBody>
      </p:sp>
      <p:sp>
        <p:nvSpPr>
          <p:cNvPr id="8" name="Rectangle 7"/>
          <p:cNvSpPr/>
          <p:nvPr/>
        </p:nvSpPr>
        <p:spPr>
          <a:xfrm>
            <a:off x="9803219" y="4060365"/>
            <a:ext cx="2185555" cy="26910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400" kern="0">
              <a:solidFill>
                <a:prstClr val="white"/>
              </a:solidFill>
              <a:sym typeface="Arial"/>
            </a:endParaRPr>
          </a:p>
        </p:txBody>
      </p:sp>
    </p:spTree>
    <p:extLst>
      <p:ext uri="{BB962C8B-B14F-4D97-AF65-F5344CB8AC3E}">
        <p14:creationId xmlns:p14="http://schemas.microsoft.com/office/powerpoint/2010/main" val="3647448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Shape 99"/>
          <p:cNvSpPr txBox="1">
            <a:spLocks noGrp="1"/>
          </p:cNvSpPr>
          <p:nvPr>
            <p:ph type="title"/>
          </p:nvPr>
        </p:nvSpPr>
        <p:spPr>
          <a:xfrm>
            <a:off x="9717022" y="109728"/>
            <a:ext cx="2344069" cy="609599"/>
          </a:xfrm>
          <a:prstGeom prst="rect">
            <a:avLst/>
          </a:prstGeom>
          <a:solidFill>
            <a:schemeClr val="lt1"/>
          </a:solidFill>
          <a:ln w="12700" cap="flat" cmpd="sng">
            <a:solidFill>
              <a:srgbClr val="7F7F7F"/>
            </a:solidFill>
            <a:prstDash val="solid"/>
            <a:miter/>
            <a:headEnd type="none" w="med" len="med"/>
            <a:tailEnd type="none" w="med" len="med"/>
          </a:ln>
        </p:spPr>
        <p:txBody>
          <a:bodyPr lIns="91425" tIns="45700" rIns="91425" bIns="45700" anchor="ctr" anchorCtr="0">
            <a:noAutofit/>
          </a:bodyPr>
          <a:lstStyle/>
          <a:p>
            <a:pPr marL="0" marR="0" lvl="0" indent="0" algn="r" rtl="1">
              <a:lnSpc>
                <a:spcPct val="90000"/>
              </a:lnSpc>
              <a:spcBef>
                <a:spcPts val="0"/>
              </a:spcBef>
              <a:buClr>
                <a:schemeClr val="dk1"/>
              </a:buClr>
              <a:buSzPct val="25000"/>
              <a:buFont typeface="Arial"/>
              <a:buNone/>
            </a:pPr>
            <a:r>
              <a:rPr lang="fa-IR" sz="2800" b="0" i="0" u="none" strike="noStrike" cap="none" dirty="0">
                <a:solidFill>
                  <a:schemeClr val="dk1"/>
                </a:solidFill>
                <a:latin typeface="Arial"/>
                <a:ea typeface="Arial"/>
                <a:cs typeface="B Homa" panose="00000400000000000000" pitchFamily="2" charset="-78"/>
                <a:sym typeface="Arial"/>
              </a:rPr>
              <a:t>سازه شش قسمتی</a:t>
            </a:r>
          </a:p>
        </p:txBody>
      </p:sp>
      <p:pic>
        <p:nvPicPr>
          <p:cNvPr id="100" name="Shape 10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32327" y="414527"/>
            <a:ext cx="2830011" cy="4350264"/>
          </a:xfrm>
          <a:prstGeom prst="rect">
            <a:avLst/>
          </a:prstGeom>
          <a:noFill/>
          <a:ln>
            <a:noFill/>
          </a:ln>
        </p:spPr>
      </p:pic>
      <p:sp>
        <p:nvSpPr>
          <p:cNvPr id="102" name="Shape 102"/>
          <p:cNvSpPr/>
          <p:nvPr/>
        </p:nvSpPr>
        <p:spPr>
          <a:xfrm>
            <a:off x="8095488" y="860101"/>
            <a:ext cx="3965603" cy="4205385"/>
          </a:xfrm>
          <a:prstGeom prst="rect">
            <a:avLst/>
          </a:prstGeom>
          <a:noFill/>
          <a:ln>
            <a:noFill/>
          </a:ln>
        </p:spPr>
        <p:txBody>
          <a:bodyPr lIns="91425" tIns="45700" rIns="91425" bIns="45700" anchor="t" anchorCtr="0">
            <a:noAutofit/>
          </a:bodyPr>
          <a:lstStyle/>
          <a:p>
            <a:pPr>
              <a:buSzPct val="25000"/>
            </a:pPr>
            <a:r>
              <a:rPr lang="fa-IR" sz="1500" kern="0" dirty="0">
                <a:solidFill>
                  <a:prstClr val="black"/>
                </a:solidFill>
                <a:latin typeface="Arial"/>
                <a:ea typeface="Arial"/>
                <a:cs typeface="B Nazanin" panose="00000400000000000000" pitchFamily="2" charset="-78"/>
                <a:sym typeface="Arial"/>
              </a:rPr>
              <a:t>به منظور ایجاد یک روند عملی در مراحل ساخت و نصب، این سازه به 6 قسمت تقسیم شده است. روش بالابری و نصب 3 بخش این سازه روش بالابری سنگین نامیده می‌شود. در این روش قطعات از قبل ساخته شده،‌ در روی زمین و در پای برج مونتاژ شده و توسط کابل به یکدیگر بسته می‌شود. </a:t>
            </a:r>
          </a:p>
          <a:p>
            <a:pPr>
              <a:buSzPct val="25000"/>
            </a:pPr>
            <a:r>
              <a:rPr lang="fa-IR" sz="1500" kern="0" dirty="0">
                <a:solidFill>
                  <a:prstClr val="black"/>
                </a:solidFill>
                <a:latin typeface="Arial"/>
                <a:ea typeface="Arial"/>
                <a:cs typeface="B Nazanin" panose="00000400000000000000" pitchFamily="2" charset="-78"/>
                <a:sym typeface="Arial"/>
              </a:rPr>
              <a:t>مجموعه حاصل توسط کابل‌هایی که به نقاط مشخصی از آن اتصال می‌یابد، به عرشه‌ای در قسمت فوقانی برج متصل می‌شود. این کابل‌ها به جک‌های مخصوصی متصلند که برای عملیات بالابری سنگین از آنها استفاده می‌شود.</a:t>
            </a:r>
          </a:p>
          <a:p>
            <a:pPr>
              <a:buSzPct val="25000"/>
            </a:pPr>
            <a:r>
              <a:rPr lang="fa-IR" sz="1500" kern="0" dirty="0">
                <a:solidFill>
                  <a:prstClr val="black"/>
                </a:solidFill>
                <a:latin typeface="Arial"/>
                <a:ea typeface="Arial"/>
                <a:cs typeface="B Nazanin" panose="00000400000000000000" pitchFamily="2" charset="-78"/>
                <a:sym typeface="Arial"/>
              </a:rPr>
              <a:t>اعضای باقی‌مانده نیز توسط بالابری سبک به بالای برج حمل شده و نصب می‌شوند. سبد اصلی سازه راس سنگین‌ترین قطعه‌ای است که با این روش در برج بالابری می‌شود و وزنی حدود 3 هزار تن دارد. به منظور حصول اطمینان از کیفیت ساخت سازه در کارخانه سازنده، روند ساخت و بازرسی‌های موردنیاز طی نظامی مدون انجام می‌شود. این نظام شامل موارد بازرسی نقشه‌ها و قطعات، تطابق با استانداردهای موردنظر و گواهینامه‌های مربوط به دست‌اندرکاران ساخت است</a:t>
            </a:r>
            <a:r>
              <a:rPr lang="fa-IR" sz="1500" kern="0" dirty="0">
                <a:solidFill>
                  <a:prstClr val="black"/>
                </a:solidFill>
                <a:latin typeface="Arial"/>
                <a:ea typeface="Arial"/>
                <a:cs typeface="B Nazanin" panose="00000400000000000000" pitchFamily="2" charset="-78"/>
                <a:sym typeface="Arial"/>
              </a:rPr>
              <a:t>.</a:t>
            </a:r>
            <a:endParaRPr lang="fa-IR" sz="1500" kern="0" dirty="0">
              <a:solidFill>
                <a:prstClr val="black"/>
              </a:solidFill>
              <a:latin typeface="Arial"/>
              <a:ea typeface="Arial"/>
              <a:cs typeface="B Nazanin" panose="00000400000000000000" pitchFamily="2" charset="-78"/>
              <a:sym typeface="Arial"/>
            </a:endParaRPr>
          </a:p>
        </p:txBody>
      </p:sp>
      <p:pic>
        <p:nvPicPr>
          <p:cNvPr id="104" name="Shape 104" descr="xc6mis"/>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117788" y="414527"/>
            <a:ext cx="4822250" cy="3318843"/>
          </a:xfrm>
          <a:prstGeom prst="rect">
            <a:avLst/>
          </a:prstGeom>
          <a:noFill/>
          <a:ln>
            <a:noFill/>
          </a:ln>
        </p:spPr>
      </p:pic>
      <p:sp>
        <p:nvSpPr>
          <p:cNvPr id="2" name="Rectangle 1"/>
          <p:cNvSpPr/>
          <p:nvPr/>
        </p:nvSpPr>
        <p:spPr>
          <a:xfrm>
            <a:off x="8095488" y="860101"/>
            <a:ext cx="3965603" cy="451018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400" kern="0">
              <a:solidFill>
                <a:prstClr val="white"/>
              </a:solidFill>
              <a:sym typeface="Arial"/>
            </a:endParaRPr>
          </a:p>
        </p:txBody>
      </p:sp>
      <p:graphicFrame>
        <p:nvGraphicFramePr>
          <p:cNvPr id="9" name="Diagram 8"/>
          <p:cNvGraphicFramePr/>
          <p:nvPr>
            <p:extLst/>
          </p:nvPr>
        </p:nvGraphicFramePr>
        <p:xfrm>
          <a:off x="406399" y="5114831"/>
          <a:ext cx="11544808" cy="224676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56282564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Shape 99"/>
          <p:cNvSpPr txBox="1">
            <a:spLocks noGrp="1"/>
          </p:cNvSpPr>
          <p:nvPr>
            <p:ph type="title"/>
          </p:nvPr>
        </p:nvSpPr>
        <p:spPr>
          <a:xfrm>
            <a:off x="9717022" y="109728"/>
            <a:ext cx="2344069" cy="609599"/>
          </a:xfrm>
          <a:prstGeom prst="rect">
            <a:avLst/>
          </a:prstGeom>
          <a:solidFill>
            <a:schemeClr val="lt1"/>
          </a:solidFill>
          <a:ln w="12700" cap="flat" cmpd="sng">
            <a:solidFill>
              <a:srgbClr val="7F7F7F"/>
            </a:solidFill>
            <a:prstDash val="solid"/>
            <a:miter/>
            <a:headEnd type="none" w="med" len="med"/>
            <a:tailEnd type="none" w="med" len="med"/>
          </a:ln>
        </p:spPr>
        <p:txBody>
          <a:bodyPr lIns="91425" tIns="45700" rIns="91425" bIns="45700" anchor="ctr" anchorCtr="0">
            <a:noAutofit/>
          </a:bodyPr>
          <a:lstStyle/>
          <a:p>
            <a:pPr marL="0" marR="0" lvl="0" indent="0" algn="r" rtl="1">
              <a:lnSpc>
                <a:spcPct val="90000"/>
              </a:lnSpc>
              <a:spcBef>
                <a:spcPts val="0"/>
              </a:spcBef>
              <a:buClr>
                <a:schemeClr val="dk1"/>
              </a:buClr>
              <a:buSzPct val="25000"/>
              <a:buFont typeface="Arial"/>
              <a:buNone/>
            </a:pPr>
            <a:r>
              <a:rPr lang="fa-IR" sz="2800" b="0" i="0" u="none" strike="noStrike" cap="none" dirty="0">
                <a:solidFill>
                  <a:schemeClr val="dk1"/>
                </a:solidFill>
                <a:latin typeface="Arial"/>
                <a:ea typeface="Arial"/>
                <a:cs typeface="B Homa" panose="00000400000000000000" pitchFamily="2" charset="-78"/>
                <a:sym typeface="Arial"/>
              </a:rPr>
              <a:t>سازه شش قسمتی</a:t>
            </a:r>
          </a:p>
        </p:txBody>
      </p:sp>
      <p:sp>
        <p:nvSpPr>
          <p:cNvPr id="102" name="Shape 102"/>
          <p:cNvSpPr/>
          <p:nvPr/>
        </p:nvSpPr>
        <p:spPr>
          <a:xfrm>
            <a:off x="8095488" y="860101"/>
            <a:ext cx="3965603" cy="4205385"/>
          </a:xfrm>
          <a:prstGeom prst="rect">
            <a:avLst/>
          </a:prstGeom>
          <a:noFill/>
          <a:ln>
            <a:noFill/>
          </a:ln>
        </p:spPr>
        <p:txBody>
          <a:bodyPr lIns="91425" tIns="45700" rIns="91425" bIns="45700" anchor="t" anchorCtr="0">
            <a:noAutofit/>
          </a:bodyPr>
          <a:lstStyle/>
          <a:p>
            <a:pPr>
              <a:buSzPct val="25000"/>
            </a:pPr>
            <a:r>
              <a:rPr lang="fa-IR" kern="0" dirty="0">
                <a:solidFill>
                  <a:prstClr val="black"/>
                </a:solidFill>
                <a:latin typeface="Arial"/>
                <a:cs typeface="B Nazanin" panose="00000400000000000000" pitchFamily="2" charset="-78"/>
                <a:sym typeface="Arial"/>
              </a:rPr>
              <a:t>230 کیلومتر کابل در احداث برج به کار رفته که طول آن معادل مسافت تهران ـ شمال است‌. 25 کیلومتر نیز متراژ لوله مصرفی در برج میلاد است که چیزی مساوی با 5/4 برابر ارتفاع قله دماوند محاسبه شده است.</a:t>
            </a:r>
            <a:br>
              <a:rPr lang="fa-IR" kern="0" dirty="0">
                <a:solidFill>
                  <a:prstClr val="black"/>
                </a:solidFill>
                <a:latin typeface="Arial"/>
                <a:cs typeface="B Nazanin" panose="00000400000000000000" pitchFamily="2" charset="-78"/>
                <a:sym typeface="Arial"/>
              </a:rPr>
            </a:br>
            <a:r>
              <a:rPr lang="fa-IR" kern="0" dirty="0">
                <a:solidFill>
                  <a:prstClr val="black"/>
                </a:solidFill>
                <a:latin typeface="Arial"/>
                <a:cs typeface="B Nazanin" panose="00000400000000000000" pitchFamily="2" charset="-78"/>
                <a:sym typeface="Arial"/>
              </a:rPr>
              <a:t/>
            </a:r>
            <a:br>
              <a:rPr lang="fa-IR" kern="0" dirty="0">
                <a:solidFill>
                  <a:prstClr val="black"/>
                </a:solidFill>
                <a:latin typeface="Arial"/>
                <a:cs typeface="B Nazanin" panose="00000400000000000000" pitchFamily="2" charset="-78"/>
                <a:sym typeface="Arial"/>
              </a:rPr>
            </a:br>
            <a:r>
              <a:rPr lang="fa-IR" kern="0" dirty="0">
                <a:solidFill>
                  <a:prstClr val="black"/>
                </a:solidFill>
                <a:latin typeface="Arial"/>
                <a:cs typeface="B Nazanin" panose="00000400000000000000" pitchFamily="2" charset="-78"/>
                <a:sym typeface="Arial"/>
              </a:rPr>
              <a:t>2 برابر محیط کره زمین نیز مقیاس به دست آمده برای 80 هزار کیلومتر مسافت طی شده با آسانسورهای کارگاهی برج میلاد است.</a:t>
            </a:r>
            <a:br>
              <a:rPr lang="fa-IR" kern="0" dirty="0">
                <a:solidFill>
                  <a:prstClr val="black"/>
                </a:solidFill>
                <a:latin typeface="Arial"/>
                <a:cs typeface="B Nazanin" panose="00000400000000000000" pitchFamily="2" charset="-78"/>
                <a:sym typeface="Arial"/>
              </a:rPr>
            </a:br>
            <a:r>
              <a:rPr lang="fa-IR" kern="0" dirty="0">
                <a:solidFill>
                  <a:prstClr val="black"/>
                </a:solidFill>
                <a:latin typeface="Arial"/>
                <a:cs typeface="B Nazanin" panose="00000400000000000000" pitchFamily="2" charset="-78"/>
                <a:sym typeface="Arial"/>
              </a:rPr>
              <a:t>9 هزار چراغ و 100 هزار پیچ نیز از دیگر مواد مصرفی در ساخت برج میلاد است که با یک میلیون و 300 هزار نفر روز در این پروژه به کار رفته است.</a:t>
            </a:r>
            <a:endParaRPr lang="fa-IR" sz="1600" kern="0" dirty="0">
              <a:solidFill>
                <a:prstClr val="black"/>
              </a:solidFill>
              <a:latin typeface="Arial"/>
              <a:ea typeface="Arial"/>
              <a:cs typeface="B Nazanin" panose="00000400000000000000" pitchFamily="2" charset="-78"/>
              <a:sym typeface="Arial"/>
            </a:endParaRPr>
          </a:p>
        </p:txBody>
      </p:sp>
      <p:sp>
        <p:nvSpPr>
          <p:cNvPr id="2" name="Rectangle 1"/>
          <p:cNvSpPr/>
          <p:nvPr/>
        </p:nvSpPr>
        <p:spPr>
          <a:xfrm>
            <a:off x="8095488" y="860102"/>
            <a:ext cx="3965603" cy="390469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400" kern="0">
              <a:solidFill>
                <a:prstClr val="white"/>
              </a:solidFill>
              <a:sym typeface="Arial"/>
            </a:endParaRPr>
          </a:p>
        </p:txBody>
      </p:sp>
      <p:pic>
        <p:nvPicPr>
          <p:cNvPr id="7" name="Picture 2" descr="http://cdn.tabnak.ir/files/fa/news/1387/7/16/17905_676.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54820" y="109728"/>
            <a:ext cx="4877696" cy="317050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032516" y="140635"/>
            <a:ext cx="3045270" cy="4682005"/>
          </a:xfrm>
          <a:prstGeom prst="rect">
            <a:avLst/>
          </a:prstGeom>
        </p:spPr>
      </p:pic>
      <p:sp>
        <p:nvSpPr>
          <p:cNvPr id="3" name="Rectangle 2"/>
          <p:cNvSpPr/>
          <p:nvPr/>
        </p:nvSpPr>
        <p:spPr>
          <a:xfrm>
            <a:off x="8176437" y="946298"/>
            <a:ext cx="3795823" cy="1063255"/>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400" kern="0">
              <a:solidFill>
                <a:prstClr val="white"/>
              </a:solidFill>
              <a:sym typeface="Arial"/>
            </a:endParaRPr>
          </a:p>
        </p:txBody>
      </p:sp>
    </p:spTree>
    <p:extLst>
      <p:ext uri="{BB962C8B-B14F-4D97-AF65-F5344CB8AC3E}">
        <p14:creationId xmlns:p14="http://schemas.microsoft.com/office/powerpoint/2010/main" val="2476783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Picture 2" descr="Image result"/>
          <p:cNvPicPr>
            <a:picLocks noGrp="1" noChangeAspect="1" noChangeArrowheads="1"/>
          </p:cNvPicPr>
          <p:nvPr>
            <p:ph sz="quarter" idx="13"/>
          </p:nvPr>
        </p:nvPicPr>
        <p:blipFill>
          <a:blip r:embed="rId2" cstate="email">
            <a:extLst>
              <a:ext uri="{28A0092B-C50C-407E-A947-70E740481C1C}">
                <a14:useLocalDpi xmlns:a14="http://schemas.microsoft.com/office/drawing/2010/main"/>
              </a:ext>
            </a:extLst>
          </a:blip>
          <a:srcRect/>
          <a:stretch>
            <a:fillRect/>
          </a:stretch>
        </p:blipFill>
        <p:spPr bwMode="auto">
          <a:xfrm>
            <a:off x="6982095" y="317500"/>
            <a:ext cx="4527734" cy="6829974"/>
          </a:xfrm>
          <a:prstGeom prst="rect">
            <a:avLst/>
          </a:prstGeom>
          <a:noFill/>
          <a:extLst>
            <a:ext uri="{909E8E84-426E-40DD-AFC4-6F175D3DCCD1}">
              <a14:hiddenFill xmlns:a14="http://schemas.microsoft.com/office/drawing/2010/main">
                <a:solidFill>
                  <a:srgbClr val="FFFFFF"/>
                </a:solidFill>
              </a14:hiddenFill>
            </a:ext>
          </a:extLst>
        </p:spPr>
      </p:pic>
      <p:pic>
        <p:nvPicPr>
          <p:cNvPr id="4" name="Content Placeholder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8121" y="317500"/>
            <a:ext cx="6519174" cy="4343400"/>
          </a:xfrm>
          <a:prstGeom prst="rect">
            <a:avLst/>
          </a:prstGeom>
        </p:spPr>
      </p:pic>
      <p:pic>
        <p:nvPicPr>
          <p:cNvPr id="5" name="Picture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8121" y="4708525"/>
            <a:ext cx="1808260" cy="2712389"/>
          </a:xfrm>
          <a:prstGeom prst="rect">
            <a:avLst/>
          </a:prstGeom>
        </p:spPr>
      </p:pic>
    </p:spTree>
    <p:extLst>
      <p:ext uri="{BB962C8B-B14F-4D97-AF65-F5344CB8AC3E}">
        <p14:creationId xmlns:p14="http://schemas.microsoft.com/office/powerpoint/2010/main" val="247654859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p:txBody>
          <a:bodyPr/>
          <a:lstStyle/>
          <a:p>
            <a:endParaRPr lang="en-US" dirty="0"/>
          </a:p>
        </p:txBody>
      </p:sp>
      <p:pic>
        <p:nvPicPr>
          <p:cNvPr id="4" name="Picture 2" descr="http://oone.co/images/gallery/milad/24.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38142"/>
            <a:ext cx="4535179" cy="680276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621668" y="38142"/>
            <a:ext cx="3093839" cy="4647398"/>
          </a:xfrm>
          <a:prstGeom prst="rect">
            <a:avLst/>
          </a:prstGeom>
        </p:spPr>
      </p:pic>
      <p:pic>
        <p:nvPicPr>
          <p:cNvPr id="6" name="Picture 2" descr="http://oone.co/images/gallery/milad/27.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831619" y="38142"/>
            <a:ext cx="4343330" cy="289374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http://cdn.tabnak.ir/files/fa/news/1387/7/16/17916_430.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636182" y="4747907"/>
            <a:ext cx="3312287" cy="21529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06038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Shape 112"/>
          <p:cNvSpPr txBox="1"/>
          <p:nvPr/>
        </p:nvSpPr>
        <p:spPr>
          <a:xfrm>
            <a:off x="6778752" y="170688"/>
            <a:ext cx="5157215" cy="369332"/>
          </a:xfrm>
          <a:prstGeom prst="rect">
            <a:avLst/>
          </a:prstGeom>
          <a:noFill/>
          <a:ln>
            <a:noFill/>
          </a:ln>
        </p:spPr>
        <p:txBody>
          <a:bodyPr lIns="91425" tIns="45700" rIns="91425" bIns="45700" anchor="t" anchorCtr="0">
            <a:noAutofit/>
          </a:bodyPr>
          <a:lstStyle/>
          <a:p>
            <a:pPr>
              <a:buSzPct val="25000"/>
            </a:pPr>
            <a:r>
              <a:rPr lang="fa-IR" kern="0" dirty="0">
                <a:solidFill>
                  <a:prstClr val="black"/>
                </a:solidFill>
                <a:latin typeface="Arial"/>
                <a:ea typeface="Arial"/>
                <a:cs typeface="B Nazanin" panose="00000400000000000000" pitchFamily="2" charset="-78"/>
                <a:sym typeface="Arial"/>
              </a:rPr>
              <a:t>روش های طراحی ساختمان های بلند:</a:t>
            </a:r>
          </a:p>
        </p:txBody>
      </p:sp>
      <p:graphicFrame>
        <p:nvGraphicFramePr>
          <p:cNvPr id="14" name="Diagram 13"/>
          <p:cNvGraphicFramePr/>
          <p:nvPr>
            <p:extLst>
              <p:ext uri="{D42A27DB-BD31-4B8C-83A1-F6EECF244321}">
                <p14:modId xmlns:p14="http://schemas.microsoft.com/office/powerpoint/2010/main" val="2518545133"/>
              </p:ext>
            </p:extLst>
          </p:nvPr>
        </p:nvGraphicFramePr>
        <p:xfrm>
          <a:off x="9912096" y="640758"/>
          <a:ext cx="1633727" cy="3693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3" name="Diagram 2"/>
          <p:cNvGraphicFramePr/>
          <p:nvPr>
            <p:extLst>
              <p:ext uri="{D42A27DB-BD31-4B8C-83A1-F6EECF244321}">
                <p14:modId xmlns:p14="http://schemas.microsoft.com/office/powerpoint/2010/main" val="2585522288"/>
              </p:ext>
            </p:extLst>
          </p:nvPr>
        </p:nvGraphicFramePr>
        <p:xfrm>
          <a:off x="8229600" y="1129796"/>
          <a:ext cx="3291840" cy="83099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4" name="Diagram 3"/>
          <p:cNvGraphicFramePr/>
          <p:nvPr>
            <p:extLst/>
          </p:nvPr>
        </p:nvGraphicFramePr>
        <p:xfrm>
          <a:off x="8229600" y="2014761"/>
          <a:ext cx="3291840" cy="338554"/>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3" name="Diagram 12"/>
          <p:cNvGraphicFramePr/>
          <p:nvPr>
            <p:extLst/>
          </p:nvPr>
        </p:nvGraphicFramePr>
        <p:xfrm>
          <a:off x="8229599" y="2395828"/>
          <a:ext cx="3291840" cy="338554"/>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12" name="Diagram 11"/>
          <p:cNvGraphicFramePr/>
          <p:nvPr>
            <p:extLst/>
          </p:nvPr>
        </p:nvGraphicFramePr>
        <p:xfrm>
          <a:off x="8229599" y="2808743"/>
          <a:ext cx="3291840" cy="338554"/>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graphicFrame>
        <p:nvGraphicFramePr>
          <p:cNvPr id="11" name="Diagram 10"/>
          <p:cNvGraphicFramePr/>
          <p:nvPr>
            <p:extLst/>
          </p:nvPr>
        </p:nvGraphicFramePr>
        <p:xfrm>
          <a:off x="8229599" y="3228017"/>
          <a:ext cx="3291840" cy="338554"/>
        </p:xfrm>
        <a:graphic>
          <a:graphicData uri="http://schemas.openxmlformats.org/drawingml/2006/diagram">
            <dgm:relIds xmlns:dgm="http://schemas.openxmlformats.org/drawingml/2006/diagram" xmlns:r="http://schemas.openxmlformats.org/officeDocument/2006/relationships" r:dm="rId28" r:lo="rId29" r:qs="rId30" r:cs="rId31"/>
          </a:graphicData>
        </a:graphic>
      </p:graphicFrame>
      <p:graphicFrame>
        <p:nvGraphicFramePr>
          <p:cNvPr id="10" name="Diagram 9"/>
          <p:cNvGraphicFramePr/>
          <p:nvPr>
            <p:extLst/>
          </p:nvPr>
        </p:nvGraphicFramePr>
        <p:xfrm>
          <a:off x="8229599" y="3613208"/>
          <a:ext cx="3291840" cy="338554"/>
        </p:xfrm>
        <a:graphic>
          <a:graphicData uri="http://schemas.openxmlformats.org/drawingml/2006/diagram">
            <dgm:relIds xmlns:dgm="http://schemas.openxmlformats.org/drawingml/2006/diagram" xmlns:r="http://schemas.openxmlformats.org/officeDocument/2006/relationships" r:dm="rId33" r:lo="rId34" r:qs="rId35" r:cs="rId36"/>
          </a:graphicData>
        </a:graphic>
      </p:graphicFrame>
      <p:graphicFrame>
        <p:nvGraphicFramePr>
          <p:cNvPr id="8" name="Diagram 7"/>
          <p:cNvGraphicFramePr/>
          <p:nvPr>
            <p:extLst/>
          </p:nvPr>
        </p:nvGraphicFramePr>
        <p:xfrm>
          <a:off x="8229599" y="3984840"/>
          <a:ext cx="3291840" cy="338554"/>
        </p:xfrm>
        <a:graphic>
          <a:graphicData uri="http://schemas.openxmlformats.org/drawingml/2006/diagram">
            <dgm:relIds xmlns:dgm="http://schemas.openxmlformats.org/drawingml/2006/diagram" xmlns:r="http://schemas.openxmlformats.org/officeDocument/2006/relationships" r:dm="rId38" r:lo="rId39" r:qs="rId40" r:cs="rId41"/>
          </a:graphicData>
        </a:graphic>
      </p:graphicFrame>
      <p:graphicFrame>
        <p:nvGraphicFramePr>
          <p:cNvPr id="9" name="Diagram 8"/>
          <p:cNvGraphicFramePr/>
          <p:nvPr>
            <p:extLst/>
          </p:nvPr>
        </p:nvGraphicFramePr>
        <p:xfrm>
          <a:off x="8229599" y="4372331"/>
          <a:ext cx="3291840" cy="338554"/>
        </p:xfrm>
        <a:graphic>
          <a:graphicData uri="http://schemas.openxmlformats.org/drawingml/2006/diagram">
            <dgm:relIds xmlns:dgm="http://schemas.openxmlformats.org/drawingml/2006/diagram" xmlns:r="http://schemas.openxmlformats.org/officeDocument/2006/relationships" r:dm="rId43" r:lo="rId44" r:qs="rId45" r:cs="rId46"/>
          </a:graphicData>
        </a:graphic>
      </p:graphicFrame>
      <p:graphicFrame>
        <p:nvGraphicFramePr>
          <p:cNvPr id="7" name="Diagram 6"/>
          <p:cNvGraphicFramePr/>
          <p:nvPr>
            <p:extLst/>
          </p:nvPr>
        </p:nvGraphicFramePr>
        <p:xfrm>
          <a:off x="8229599" y="4771154"/>
          <a:ext cx="3291840" cy="338554"/>
        </p:xfrm>
        <a:graphic>
          <a:graphicData uri="http://schemas.openxmlformats.org/drawingml/2006/diagram">
            <dgm:relIds xmlns:dgm="http://schemas.openxmlformats.org/drawingml/2006/diagram" xmlns:r="http://schemas.openxmlformats.org/officeDocument/2006/relationships" r:dm="rId48" r:lo="rId49" r:qs="rId50" r:cs="rId51"/>
          </a:graphicData>
        </a:graphic>
      </p:graphicFrame>
      <p:graphicFrame>
        <p:nvGraphicFramePr>
          <p:cNvPr id="5" name="Diagram 4"/>
          <p:cNvGraphicFramePr/>
          <p:nvPr>
            <p:extLst/>
          </p:nvPr>
        </p:nvGraphicFramePr>
        <p:xfrm>
          <a:off x="8253983" y="5121986"/>
          <a:ext cx="3291840" cy="338554"/>
        </p:xfrm>
        <a:graphic>
          <a:graphicData uri="http://schemas.openxmlformats.org/drawingml/2006/diagram">
            <dgm:relIds xmlns:dgm="http://schemas.openxmlformats.org/drawingml/2006/diagram" xmlns:r="http://schemas.openxmlformats.org/officeDocument/2006/relationships" r:dm="rId53" r:lo="rId54" r:qs="rId55" r:cs="rId56"/>
          </a:graphicData>
        </a:graphic>
      </p:graphicFrame>
      <p:graphicFrame>
        <p:nvGraphicFramePr>
          <p:cNvPr id="6" name="Diagram 5"/>
          <p:cNvGraphicFramePr/>
          <p:nvPr>
            <p:extLst/>
          </p:nvPr>
        </p:nvGraphicFramePr>
        <p:xfrm>
          <a:off x="8253983" y="5522177"/>
          <a:ext cx="3291840" cy="338554"/>
        </p:xfrm>
        <a:graphic>
          <a:graphicData uri="http://schemas.openxmlformats.org/drawingml/2006/diagram">
            <dgm:relIds xmlns:dgm="http://schemas.openxmlformats.org/drawingml/2006/diagram" xmlns:r="http://schemas.openxmlformats.org/officeDocument/2006/relationships" r:dm="rId58" r:lo="rId59" r:qs="rId60" r:cs="rId61"/>
          </a:graphicData>
        </a:graphic>
      </p:graphicFrame>
      <p:graphicFrame>
        <p:nvGraphicFramePr>
          <p:cNvPr id="24" name="Diagram 23"/>
          <p:cNvGraphicFramePr/>
          <p:nvPr>
            <p:extLst>
              <p:ext uri="{D42A27DB-BD31-4B8C-83A1-F6EECF244321}">
                <p14:modId xmlns:p14="http://schemas.microsoft.com/office/powerpoint/2010/main" val="2696961429"/>
              </p:ext>
            </p:extLst>
          </p:nvPr>
        </p:nvGraphicFramePr>
        <p:xfrm>
          <a:off x="6254496" y="631906"/>
          <a:ext cx="1633727" cy="369332"/>
        </p:xfrm>
        <a:graphic>
          <a:graphicData uri="http://schemas.openxmlformats.org/drawingml/2006/diagram">
            <dgm:relIds xmlns:dgm="http://schemas.openxmlformats.org/drawingml/2006/diagram" xmlns:r="http://schemas.openxmlformats.org/officeDocument/2006/relationships" r:dm="rId63" r:lo="rId64" r:qs="rId65" r:cs="rId66"/>
          </a:graphicData>
        </a:graphic>
      </p:graphicFrame>
      <p:graphicFrame>
        <p:nvGraphicFramePr>
          <p:cNvPr id="15" name="Diagram 14"/>
          <p:cNvGraphicFramePr/>
          <p:nvPr/>
        </p:nvGraphicFramePr>
        <p:xfrm>
          <a:off x="4888992" y="1166396"/>
          <a:ext cx="2999231" cy="338554"/>
        </p:xfrm>
        <a:graphic>
          <a:graphicData uri="http://schemas.openxmlformats.org/drawingml/2006/diagram">
            <dgm:relIds xmlns:dgm="http://schemas.openxmlformats.org/drawingml/2006/diagram" xmlns:r="http://schemas.openxmlformats.org/officeDocument/2006/relationships" r:dm="rId68" r:lo="rId69" r:qs="rId70" r:cs="rId71"/>
          </a:graphicData>
        </a:graphic>
      </p:graphicFrame>
      <p:graphicFrame>
        <p:nvGraphicFramePr>
          <p:cNvPr id="16" name="Diagram 15"/>
          <p:cNvGraphicFramePr/>
          <p:nvPr/>
        </p:nvGraphicFramePr>
        <p:xfrm>
          <a:off x="4888992" y="1583366"/>
          <a:ext cx="2999231" cy="338554"/>
        </p:xfrm>
        <a:graphic>
          <a:graphicData uri="http://schemas.openxmlformats.org/drawingml/2006/diagram">
            <dgm:relIds xmlns:dgm="http://schemas.openxmlformats.org/drawingml/2006/diagram" xmlns:r="http://schemas.openxmlformats.org/officeDocument/2006/relationships" r:dm="rId73" r:lo="rId74" r:qs="rId75" r:cs="rId76"/>
          </a:graphicData>
        </a:graphic>
      </p:graphicFrame>
      <p:graphicFrame>
        <p:nvGraphicFramePr>
          <p:cNvPr id="17" name="Diagram 16"/>
          <p:cNvGraphicFramePr/>
          <p:nvPr/>
        </p:nvGraphicFramePr>
        <p:xfrm>
          <a:off x="4888992" y="1985419"/>
          <a:ext cx="2999231" cy="338554"/>
        </p:xfrm>
        <a:graphic>
          <a:graphicData uri="http://schemas.openxmlformats.org/drawingml/2006/diagram">
            <dgm:relIds xmlns:dgm="http://schemas.openxmlformats.org/drawingml/2006/diagram" xmlns:r="http://schemas.openxmlformats.org/officeDocument/2006/relationships" r:dm="rId78" r:lo="rId79" r:qs="rId80" r:cs="rId81"/>
          </a:graphicData>
        </a:graphic>
      </p:graphicFrame>
      <p:graphicFrame>
        <p:nvGraphicFramePr>
          <p:cNvPr id="18" name="Diagram 17"/>
          <p:cNvGraphicFramePr/>
          <p:nvPr/>
        </p:nvGraphicFramePr>
        <p:xfrm>
          <a:off x="4864607" y="2362074"/>
          <a:ext cx="2999231" cy="338554"/>
        </p:xfrm>
        <a:graphic>
          <a:graphicData uri="http://schemas.openxmlformats.org/drawingml/2006/diagram">
            <dgm:relIds xmlns:dgm="http://schemas.openxmlformats.org/drawingml/2006/diagram" xmlns:r="http://schemas.openxmlformats.org/officeDocument/2006/relationships" r:dm="rId83" r:lo="rId84" r:qs="rId85" r:cs="rId86"/>
          </a:graphicData>
        </a:graphic>
      </p:graphicFrame>
      <p:graphicFrame>
        <p:nvGraphicFramePr>
          <p:cNvPr id="19" name="Diagram 18"/>
          <p:cNvGraphicFramePr/>
          <p:nvPr/>
        </p:nvGraphicFramePr>
        <p:xfrm>
          <a:off x="4888992" y="2727694"/>
          <a:ext cx="2999231" cy="338554"/>
        </p:xfrm>
        <a:graphic>
          <a:graphicData uri="http://schemas.openxmlformats.org/drawingml/2006/diagram">
            <dgm:relIds xmlns:dgm="http://schemas.openxmlformats.org/drawingml/2006/diagram" xmlns:r="http://schemas.openxmlformats.org/officeDocument/2006/relationships" r:dm="rId88" r:lo="rId89" r:qs="rId90" r:cs="rId91"/>
          </a:graphicData>
        </a:graphic>
      </p:graphicFrame>
      <p:graphicFrame>
        <p:nvGraphicFramePr>
          <p:cNvPr id="25" name="Diagram 24"/>
          <p:cNvGraphicFramePr/>
          <p:nvPr>
            <p:extLst>
              <p:ext uri="{D42A27DB-BD31-4B8C-83A1-F6EECF244321}">
                <p14:modId xmlns:p14="http://schemas.microsoft.com/office/powerpoint/2010/main" val="3468967551"/>
              </p:ext>
            </p:extLst>
          </p:nvPr>
        </p:nvGraphicFramePr>
        <p:xfrm>
          <a:off x="2221991" y="689191"/>
          <a:ext cx="2279903" cy="369332"/>
        </p:xfrm>
        <a:graphic>
          <a:graphicData uri="http://schemas.openxmlformats.org/drawingml/2006/diagram">
            <dgm:relIds xmlns:dgm="http://schemas.openxmlformats.org/drawingml/2006/diagram" xmlns:r="http://schemas.openxmlformats.org/officeDocument/2006/relationships" r:dm="rId93" r:lo="rId94" r:qs="rId95" r:cs="rId96"/>
          </a:graphicData>
        </a:graphic>
      </p:graphicFrame>
      <p:graphicFrame>
        <p:nvGraphicFramePr>
          <p:cNvPr id="20" name="Diagram 19"/>
          <p:cNvGraphicFramePr/>
          <p:nvPr>
            <p:extLst/>
          </p:nvPr>
        </p:nvGraphicFramePr>
        <p:xfrm>
          <a:off x="1978151" y="1242596"/>
          <a:ext cx="2499359" cy="338554"/>
        </p:xfrm>
        <a:graphic>
          <a:graphicData uri="http://schemas.openxmlformats.org/drawingml/2006/diagram">
            <dgm:relIds xmlns:dgm="http://schemas.openxmlformats.org/drawingml/2006/diagram" xmlns:r="http://schemas.openxmlformats.org/officeDocument/2006/relationships" r:dm="rId98" r:lo="rId99" r:qs="rId100" r:cs="rId101"/>
          </a:graphicData>
        </a:graphic>
      </p:graphicFrame>
      <p:graphicFrame>
        <p:nvGraphicFramePr>
          <p:cNvPr id="21" name="Diagram 20"/>
          <p:cNvGraphicFramePr/>
          <p:nvPr>
            <p:extLst/>
          </p:nvPr>
        </p:nvGraphicFramePr>
        <p:xfrm>
          <a:off x="1978151" y="1649901"/>
          <a:ext cx="2499359" cy="338554"/>
        </p:xfrm>
        <a:graphic>
          <a:graphicData uri="http://schemas.openxmlformats.org/drawingml/2006/diagram">
            <dgm:relIds xmlns:dgm="http://schemas.openxmlformats.org/drawingml/2006/diagram" xmlns:r="http://schemas.openxmlformats.org/officeDocument/2006/relationships" r:dm="rId103" r:lo="rId104" r:qs="rId105" r:cs="rId106"/>
          </a:graphicData>
        </a:graphic>
      </p:graphicFrame>
      <p:graphicFrame>
        <p:nvGraphicFramePr>
          <p:cNvPr id="22" name="Diagram 21"/>
          <p:cNvGraphicFramePr/>
          <p:nvPr>
            <p:extLst/>
          </p:nvPr>
        </p:nvGraphicFramePr>
        <p:xfrm>
          <a:off x="1978151" y="2069907"/>
          <a:ext cx="2499359" cy="338554"/>
        </p:xfrm>
        <a:graphic>
          <a:graphicData uri="http://schemas.openxmlformats.org/drawingml/2006/diagram">
            <dgm:relIds xmlns:dgm="http://schemas.openxmlformats.org/drawingml/2006/diagram" xmlns:r="http://schemas.openxmlformats.org/officeDocument/2006/relationships" r:dm="rId108" r:lo="rId109" r:qs="rId110" r:cs="rId111"/>
          </a:graphicData>
        </a:graphic>
      </p:graphicFrame>
      <p:graphicFrame>
        <p:nvGraphicFramePr>
          <p:cNvPr id="23" name="Diagram 22"/>
          <p:cNvGraphicFramePr/>
          <p:nvPr>
            <p:extLst>
              <p:ext uri="{D42A27DB-BD31-4B8C-83A1-F6EECF244321}">
                <p14:modId xmlns:p14="http://schemas.microsoft.com/office/powerpoint/2010/main" val="3615329598"/>
              </p:ext>
            </p:extLst>
          </p:nvPr>
        </p:nvGraphicFramePr>
        <p:xfrm>
          <a:off x="1953767" y="2463409"/>
          <a:ext cx="2499359" cy="338554"/>
        </p:xfrm>
        <a:graphic>
          <a:graphicData uri="http://schemas.openxmlformats.org/drawingml/2006/diagram">
            <dgm:relIds xmlns:dgm="http://schemas.openxmlformats.org/drawingml/2006/diagram" xmlns:r="http://schemas.openxmlformats.org/officeDocument/2006/relationships" r:dm="rId113" r:lo="rId114" r:qs="rId115" r:cs="rId116"/>
          </a:graphicData>
        </a:graphic>
      </p:graphicFrame>
    </p:spTree>
    <p:extLst>
      <p:ext uri="{BB962C8B-B14F-4D97-AF65-F5344CB8AC3E}">
        <p14:creationId xmlns:p14="http://schemas.microsoft.com/office/powerpoint/2010/main" val="243179287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Shape 109"/>
          <p:cNvSpPr txBox="1">
            <a:spLocks noGrp="1"/>
          </p:cNvSpPr>
          <p:nvPr>
            <p:ph type="title"/>
          </p:nvPr>
        </p:nvSpPr>
        <p:spPr>
          <a:xfrm>
            <a:off x="6900671" y="134112"/>
            <a:ext cx="4590900" cy="468600"/>
          </a:xfrm>
          <a:prstGeom prst="rect">
            <a:avLst/>
          </a:prstGeom>
          <a:noFill/>
          <a:ln w="9525" cap="flat" cmpd="sng">
            <a:solidFill>
              <a:srgbClr val="7F7F7F"/>
            </a:solidFill>
            <a:prstDash val="solid"/>
            <a:round/>
            <a:headEnd type="none" w="med" len="med"/>
            <a:tailEnd type="none" w="med" len="med"/>
          </a:ln>
        </p:spPr>
        <p:txBody>
          <a:bodyPr lIns="91425" tIns="45700" rIns="91425" bIns="45700" anchor="ctr" anchorCtr="0">
            <a:noAutofit/>
          </a:bodyPr>
          <a:lstStyle/>
          <a:p>
            <a:pPr marL="0" marR="0" lvl="0" indent="0" algn="r" rtl="0">
              <a:lnSpc>
                <a:spcPct val="90000"/>
              </a:lnSpc>
              <a:spcBef>
                <a:spcPts val="0"/>
              </a:spcBef>
              <a:buClr>
                <a:srgbClr val="000000"/>
              </a:buClr>
              <a:buSzPct val="25000"/>
              <a:buFont typeface="Arial"/>
              <a:buNone/>
            </a:pPr>
            <a:r>
              <a:rPr lang="fa-IR" sz="2400" b="0" i="0" u="none" strike="noStrike" cap="none" dirty="0">
                <a:solidFill>
                  <a:srgbClr val="000000"/>
                </a:solidFill>
                <a:latin typeface="Arial"/>
                <a:ea typeface="Arial"/>
                <a:cs typeface="B Homa" panose="00000400000000000000" pitchFamily="2" charset="-78"/>
                <a:sym typeface="Arial"/>
              </a:rPr>
              <a:t> بررسی سطح پنجم دکل آنتن</a:t>
            </a:r>
          </a:p>
        </p:txBody>
      </p:sp>
      <p:sp>
        <p:nvSpPr>
          <p:cNvPr id="110" name="Shape 110"/>
          <p:cNvSpPr txBox="1">
            <a:spLocks noGrp="1"/>
          </p:cNvSpPr>
          <p:nvPr>
            <p:ph sz="quarter" idx="13"/>
          </p:nvPr>
        </p:nvSpPr>
        <p:spPr>
          <a:xfrm>
            <a:off x="6900671" y="707135"/>
            <a:ext cx="4657200" cy="4314808"/>
          </a:xfrm>
          <a:prstGeom prst="rect">
            <a:avLst/>
          </a:prstGeom>
          <a:noFill/>
          <a:ln w="9525" cap="flat" cmpd="sng">
            <a:solidFill>
              <a:srgbClr val="7F7F7F"/>
            </a:solidFill>
            <a:prstDash val="solid"/>
            <a:round/>
            <a:headEnd type="none" w="med" len="med"/>
            <a:tailEnd type="none" w="med" len="med"/>
          </a:ln>
        </p:spPr>
        <p:txBody>
          <a:bodyPr lIns="91425" tIns="45700" rIns="91425" bIns="45700" anchor="t" anchorCtr="0">
            <a:noAutofit/>
          </a:bodyPr>
          <a:lstStyle/>
          <a:p>
            <a:pPr marL="0" marR="0" lvl="0" indent="0" algn="r" rtl="1">
              <a:lnSpc>
                <a:spcPct val="90000"/>
              </a:lnSpc>
              <a:spcBef>
                <a:spcPts val="0"/>
              </a:spcBef>
              <a:spcAft>
                <a:spcPts val="0"/>
              </a:spcAft>
              <a:buClr>
                <a:srgbClr val="000000"/>
              </a:buClr>
              <a:buSzPct val="25000"/>
              <a:buFont typeface="Arial"/>
              <a:buNone/>
            </a:pPr>
            <a:r>
              <a:rPr lang="fa-IR" sz="1400" b="0" i="0" u="none" strike="noStrike" cap="none" dirty="0">
                <a:solidFill>
                  <a:srgbClr val="000000"/>
                </a:solidFill>
                <a:latin typeface="Arial"/>
                <a:ea typeface="Arial"/>
                <a:cs typeface="B Nazanin" panose="00000400000000000000" pitchFamily="2" charset="-78"/>
                <a:sym typeface="Arial"/>
              </a:rPr>
              <a:t>دكل آنتن برج نيز با ارتفاع بيش از 120 متر به منظور نصب آنتن هاي مخابراتي و تلويزيوني پيش بيني شده است.</a:t>
            </a:r>
          </a:p>
          <a:p>
            <a:pPr marL="0" marR="0" lvl="0" indent="0" algn="r" rtl="1">
              <a:lnSpc>
                <a:spcPct val="90000"/>
              </a:lnSpc>
              <a:spcBef>
                <a:spcPts val="1000"/>
              </a:spcBef>
              <a:spcAft>
                <a:spcPts val="0"/>
              </a:spcAft>
              <a:buClr>
                <a:srgbClr val="000000"/>
              </a:buClr>
              <a:buSzPct val="25000"/>
              <a:buFont typeface="Arial"/>
              <a:buNone/>
            </a:pPr>
            <a:r>
              <a:rPr lang="fa-IR" sz="1400" b="0" i="0" u="none" strike="noStrike" cap="none" dirty="0">
                <a:solidFill>
                  <a:srgbClr val="000000"/>
                </a:solidFill>
                <a:latin typeface="Arial"/>
                <a:ea typeface="Arial"/>
                <a:cs typeface="B Nazanin" panose="00000400000000000000" pitchFamily="2" charset="-78"/>
                <a:sym typeface="Arial"/>
              </a:rPr>
              <a:t>اين سازه از 4 قسمت تشكيل مي شود:</a:t>
            </a:r>
          </a:p>
          <a:p>
            <a:pPr marL="0" marR="0" lvl="0" indent="0" algn="r" rtl="1">
              <a:lnSpc>
                <a:spcPct val="90000"/>
              </a:lnSpc>
              <a:spcBef>
                <a:spcPts val="1000"/>
              </a:spcBef>
              <a:spcAft>
                <a:spcPts val="0"/>
              </a:spcAft>
              <a:buClr>
                <a:srgbClr val="000000"/>
              </a:buClr>
              <a:buSzPct val="25000"/>
              <a:buFont typeface="Arial"/>
              <a:buNone/>
            </a:pPr>
            <a:r>
              <a:rPr lang="fa-IR" sz="1400" b="0" i="0" u="none" strike="noStrike" cap="none" dirty="0">
                <a:solidFill>
                  <a:srgbClr val="000000"/>
                </a:solidFill>
                <a:latin typeface="Arial"/>
                <a:ea typeface="Arial"/>
                <a:cs typeface="B Nazanin" panose="00000400000000000000" pitchFamily="2" charset="-78"/>
                <a:sym typeface="Arial"/>
              </a:rPr>
              <a:t>بخش اول از تراز </a:t>
            </a:r>
            <a:r>
              <a:rPr lang="fa-IR" sz="1400" dirty="0" smtClean="0">
                <a:solidFill>
                  <a:srgbClr val="000000"/>
                </a:solidFill>
                <a:latin typeface="Arial"/>
                <a:ea typeface="Arial"/>
                <a:cs typeface="B Nazanin" panose="00000400000000000000" pitchFamily="2" charset="-78"/>
                <a:sym typeface="Arial"/>
              </a:rPr>
              <a:t>315/5</a:t>
            </a:r>
            <a:r>
              <a:rPr lang="fa-IR" sz="1400" b="0" i="0" u="none" strike="noStrike" cap="none" dirty="0" smtClean="0">
                <a:solidFill>
                  <a:srgbClr val="000000"/>
                </a:solidFill>
                <a:latin typeface="Arial"/>
                <a:ea typeface="Arial"/>
                <a:cs typeface="B Nazanin" panose="00000400000000000000" pitchFamily="2" charset="-78"/>
                <a:sym typeface="Arial"/>
              </a:rPr>
              <a:t> </a:t>
            </a:r>
            <a:r>
              <a:rPr lang="fa-IR" sz="1400" b="0" i="0" u="none" strike="noStrike" cap="none" dirty="0">
                <a:solidFill>
                  <a:srgbClr val="000000"/>
                </a:solidFill>
                <a:latin typeface="Arial"/>
                <a:ea typeface="Arial"/>
                <a:cs typeface="B Nazanin" panose="00000400000000000000" pitchFamily="2" charset="-78"/>
                <a:sym typeface="Arial"/>
              </a:rPr>
              <a:t>تا 382 متري با مقطع 16 ضلعي نامنظم بوده و به دليل ساختار مخروطي، قطر آن از 6 متر به 5/3 متر در بالا كاهش مي يابد.</a:t>
            </a:r>
          </a:p>
          <a:p>
            <a:pPr marL="0" marR="0" lvl="0" indent="0" algn="r" rtl="1">
              <a:lnSpc>
                <a:spcPct val="90000"/>
              </a:lnSpc>
              <a:spcBef>
                <a:spcPts val="1000"/>
              </a:spcBef>
              <a:spcAft>
                <a:spcPts val="0"/>
              </a:spcAft>
              <a:buClr>
                <a:srgbClr val="000000"/>
              </a:buClr>
              <a:buSzPct val="25000"/>
              <a:buFont typeface="Arial"/>
              <a:buNone/>
            </a:pPr>
            <a:r>
              <a:rPr lang="fa-IR" sz="1400" b="0" i="0" u="none" strike="noStrike" cap="none" dirty="0">
                <a:solidFill>
                  <a:srgbClr val="000000"/>
                </a:solidFill>
                <a:latin typeface="Arial"/>
                <a:ea typeface="Arial"/>
                <a:cs typeface="B Nazanin" panose="00000400000000000000" pitchFamily="2" charset="-78"/>
                <a:sym typeface="Arial"/>
              </a:rPr>
              <a:t>بخش دوم از تراز 382 تا 408 متري با شكل مقطع هشت ضلعي نامنظم با قطر يك متر و90 سانتي متر بوده و كاربري آن نصب آنتن هاي FM است.</a:t>
            </a:r>
          </a:p>
          <a:p>
            <a:pPr marL="0" marR="0" lvl="0" indent="0" algn="r" rtl="1">
              <a:lnSpc>
                <a:spcPct val="90000"/>
              </a:lnSpc>
              <a:spcBef>
                <a:spcPts val="1000"/>
              </a:spcBef>
              <a:spcAft>
                <a:spcPts val="0"/>
              </a:spcAft>
              <a:buClr>
                <a:srgbClr val="000000"/>
              </a:buClr>
              <a:buSzPct val="25000"/>
              <a:buFont typeface="Arial"/>
              <a:buNone/>
            </a:pPr>
            <a:r>
              <a:rPr lang="fa-IR" sz="1400" b="0" i="0" u="none" strike="noStrike" cap="none" dirty="0">
                <a:solidFill>
                  <a:srgbClr val="000000"/>
                </a:solidFill>
                <a:latin typeface="Arial"/>
                <a:ea typeface="Arial"/>
                <a:cs typeface="B Nazanin" panose="00000400000000000000" pitchFamily="2" charset="-78"/>
                <a:sym typeface="Arial"/>
              </a:rPr>
              <a:t>بخش سوم از تراز 408 تا چهار هزار و </a:t>
            </a:r>
            <a:r>
              <a:rPr lang="fa-IR" sz="1400" b="0" i="0" u="none" strike="noStrike" cap="none" dirty="0" smtClean="0">
                <a:solidFill>
                  <a:srgbClr val="000000"/>
                </a:solidFill>
                <a:latin typeface="Arial"/>
                <a:ea typeface="Arial"/>
                <a:cs typeface="B Nazanin" panose="00000400000000000000" pitchFamily="2" charset="-78"/>
                <a:sym typeface="Arial"/>
              </a:rPr>
              <a:t>420/8 </a:t>
            </a:r>
            <a:r>
              <a:rPr lang="fa-IR" sz="1400" b="0" i="0" u="none" strike="noStrike" cap="none" dirty="0">
                <a:solidFill>
                  <a:srgbClr val="000000"/>
                </a:solidFill>
                <a:latin typeface="Arial"/>
                <a:ea typeface="Arial"/>
                <a:cs typeface="B Nazanin" panose="00000400000000000000" pitchFamily="2" charset="-78"/>
                <a:sym typeface="Arial"/>
              </a:rPr>
              <a:t>متري با مقطع هشت ضلعي نامنظم بوده كه قطر آن يك متر و 30 سانتي متر است.</a:t>
            </a:r>
          </a:p>
          <a:p>
            <a:pPr marL="0" marR="0" lvl="0" indent="0" algn="r" rtl="1">
              <a:lnSpc>
                <a:spcPct val="90000"/>
              </a:lnSpc>
              <a:spcBef>
                <a:spcPts val="1000"/>
              </a:spcBef>
              <a:spcAft>
                <a:spcPts val="0"/>
              </a:spcAft>
              <a:buClr>
                <a:srgbClr val="000000"/>
              </a:buClr>
              <a:buSzPct val="25000"/>
              <a:buFont typeface="Arial"/>
              <a:buNone/>
            </a:pPr>
            <a:r>
              <a:rPr lang="fa-IR" sz="1400" b="0" i="0" u="none" strike="noStrike" cap="none" dirty="0">
                <a:solidFill>
                  <a:srgbClr val="000000"/>
                </a:solidFill>
                <a:latin typeface="Arial"/>
                <a:ea typeface="Arial"/>
                <a:cs typeface="B Nazanin" panose="00000400000000000000" pitchFamily="2" charset="-78"/>
                <a:sym typeface="Arial"/>
              </a:rPr>
              <a:t>بخش چهارم از تراز </a:t>
            </a:r>
            <a:r>
              <a:rPr lang="fa-IR" sz="1400" b="0" i="0" u="none" strike="noStrike" cap="none" dirty="0" smtClean="0">
                <a:solidFill>
                  <a:srgbClr val="000000"/>
                </a:solidFill>
                <a:latin typeface="Arial"/>
                <a:ea typeface="Arial"/>
                <a:cs typeface="B Nazanin" panose="00000400000000000000" pitchFamily="2" charset="-78"/>
                <a:sym typeface="Arial"/>
              </a:rPr>
              <a:t>420/8 </a:t>
            </a:r>
            <a:r>
              <a:rPr lang="fa-IR" sz="1400" b="0" i="0" u="none" strike="noStrike" cap="none" dirty="0">
                <a:solidFill>
                  <a:srgbClr val="000000"/>
                </a:solidFill>
                <a:latin typeface="Arial"/>
                <a:ea typeface="Arial"/>
                <a:cs typeface="B Nazanin" panose="00000400000000000000" pitchFamily="2" charset="-78"/>
                <a:sym typeface="Arial"/>
              </a:rPr>
              <a:t>تا 435 با مقطع مربع به اضلاع 60 سانتي متر بوده و كاربري آن نصب آنتن </a:t>
            </a:r>
            <a:r>
              <a:rPr lang="fa-IR" sz="1400" b="0" i="0" u="none" strike="noStrike" cap="none" dirty="0" smtClean="0">
                <a:solidFill>
                  <a:srgbClr val="000000"/>
                </a:solidFill>
                <a:latin typeface="Arial"/>
                <a:ea typeface="Arial"/>
                <a:cs typeface="B Nazanin" panose="00000400000000000000" pitchFamily="2" charset="-78"/>
                <a:sym typeface="Arial"/>
              </a:rPr>
              <a:t>هاي</a:t>
            </a:r>
            <a:endParaRPr lang="fa-IR" sz="1400" b="0" i="0" u="none" strike="noStrike" cap="none" dirty="0">
              <a:solidFill>
                <a:srgbClr val="000000"/>
              </a:solidFill>
              <a:latin typeface="Arial"/>
              <a:ea typeface="Arial"/>
              <a:cs typeface="B Nazanin" panose="00000400000000000000" pitchFamily="2" charset="-78"/>
              <a:sym typeface="Arial"/>
            </a:endParaRPr>
          </a:p>
          <a:p>
            <a:pPr marL="0" marR="0" lvl="0" indent="0" algn="r" rtl="1">
              <a:lnSpc>
                <a:spcPct val="90000"/>
              </a:lnSpc>
              <a:spcBef>
                <a:spcPts val="1000"/>
              </a:spcBef>
              <a:spcAft>
                <a:spcPts val="0"/>
              </a:spcAft>
              <a:buClr>
                <a:srgbClr val="000000"/>
              </a:buClr>
              <a:buSzPct val="25000"/>
              <a:buFont typeface="Arial"/>
              <a:buNone/>
            </a:pPr>
            <a:r>
              <a:rPr lang="fa-IR" sz="1400" b="0" i="0" u="none" strike="noStrike" cap="none" dirty="0">
                <a:solidFill>
                  <a:srgbClr val="000000"/>
                </a:solidFill>
                <a:latin typeface="Arial"/>
                <a:ea typeface="Arial"/>
                <a:cs typeface="B Nazanin" panose="00000400000000000000" pitchFamily="2" charset="-78"/>
                <a:sym typeface="Arial"/>
              </a:rPr>
              <a:t>VHF است.</a:t>
            </a:r>
          </a:p>
          <a:p>
            <a:pPr marL="0" marR="0" lvl="0" indent="0" algn="r" rtl="1">
              <a:lnSpc>
                <a:spcPct val="90000"/>
              </a:lnSpc>
              <a:spcBef>
                <a:spcPts val="1000"/>
              </a:spcBef>
              <a:buClr>
                <a:srgbClr val="000000"/>
              </a:buClr>
              <a:buSzPct val="25000"/>
              <a:buFont typeface="Arial"/>
              <a:buNone/>
            </a:pPr>
            <a:r>
              <a:rPr lang="fa-IR" sz="1400" b="0" i="0" u="none" strike="noStrike" cap="none" dirty="0">
                <a:solidFill>
                  <a:srgbClr val="000000"/>
                </a:solidFill>
                <a:latin typeface="Arial"/>
                <a:ea typeface="Arial"/>
                <a:cs typeface="B Nazanin" panose="00000400000000000000" pitchFamily="2" charset="-78"/>
                <a:sym typeface="Arial"/>
              </a:rPr>
              <a:t/>
            </a:r>
            <a:br>
              <a:rPr lang="fa-IR" sz="1400" b="0" i="0" u="none" strike="noStrike" cap="none" dirty="0">
                <a:solidFill>
                  <a:srgbClr val="000000"/>
                </a:solidFill>
                <a:latin typeface="Arial"/>
                <a:ea typeface="Arial"/>
                <a:cs typeface="B Nazanin" panose="00000400000000000000" pitchFamily="2" charset="-78"/>
                <a:sym typeface="Arial"/>
              </a:rPr>
            </a:br>
            <a:r>
              <a:rPr lang="fa-IR" sz="1400" b="0" i="0" u="none" strike="noStrike" cap="none" dirty="0">
                <a:solidFill>
                  <a:srgbClr val="000000"/>
                </a:solidFill>
                <a:latin typeface="Arial"/>
                <a:ea typeface="Arial"/>
                <a:cs typeface="B Nazanin" panose="00000400000000000000" pitchFamily="2" charset="-78"/>
                <a:sym typeface="Arial"/>
              </a:rPr>
              <a:t>این سازه اسکلت فلزی به ارتفاع 120 متر است که از فولاد خاص ضدخوردگی ساخته می شود . در 45 متر بالایی دکل، سه نوع آنتن فرستنده نصب می شود و در همین قسمت پوششی فایبر گلاس روی دکل قرار خواهد گرفت.</a:t>
            </a:r>
          </a:p>
        </p:txBody>
      </p:sp>
      <p:pic>
        <p:nvPicPr>
          <p:cNvPr id="111" name="Shape 111" descr="www.civilart.ir"/>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09097" y="134110"/>
            <a:ext cx="3782632" cy="3782632"/>
          </a:xfrm>
          <a:prstGeom prst="rect">
            <a:avLst/>
          </a:prstGeom>
          <a:noFill/>
          <a:ln>
            <a:noFill/>
          </a:ln>
        </p:spPr>
      </p:pic>
      <p:pic>
        <p:nvPicPr>
          <p:cNvPr id="112" name="Shape 112" descr="nyftyc"/>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4166051" y="134110"/>
            <a:ext cx="2460300" cy="3782632"/>
          </a:xfrm>
          <a:prstGeom prst="rect">
            <a:avLst/>
          </a:prstGeom>
          <a:noFill/>
          <a:ln>
            <a:noFill/>
          </a:ln>
        </p:spPr>
      </p:pic>
      <p:graphicFrame>
        <p:nvGraphicFramePr>
          <p:cNvPr id="7" name="Diagram 6"/>
          <p:cNvGraphicFramePr/>
          <p:nvPr>
            <p:extLst/>
          </p:nvPr>
        </p:nvGraphicFramePr>
        <p:xfrm>
          <a:off x="406399" y="5114831"/>
          <a:ext cx="11544808" cy="224676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 name="Rectangle 1"/>
          <p:cNvSpPr/>
          <p:nvPr/>
        </p:nvSpPr>
        <p:spPr>
          <a:xfrm>
            <a:off x="7049386" y="1467293"/>
            <a:ext cx="4442185" cy="55289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400" kern="0">
              <a:solidFill>
                <a:prstClr val="white"/>
              </a:solidFill>
              <a:sym typeface="Arial"/>
            </a:endParaRPr>
          </a:p>
        </p:txBody>
      </p:sp>
      <p:sp>
        <p:nvSpPr>
          <p:cNvPr id="3" name="Rectangle 2"/>
          <p:cNvSpPr/>
          <p:nvPr/>
        </p:nvSpPr>
        <p:spPr>
          <a:xfrm>
            <a:off x="7070651" y="2094614"/>
            <a:ext cx="4420920" cy="3827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400" kern="0">
              <a:solidFill>
                <a:prstClr val="white"/>
              </a:solidFill>
              <a:sym typeface="Arial"/>
            </a:endParaRPr>
          </a:p>
        </p:txBody>
      </p:sp>
      <p:sp>
        <p:nvSpPr>
          <p:cNvPr id="4" name="Rectangle 3"/>
          <p:cNvSpPr/>
          <p:nvPr/>
        </p:nvSpPr>
        <p:spPr>
          <a:xfrm>
            <a:off x="7049386" y="2551814"/>
            <a:ext cx="4442185" cy="49973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400" kern="0">
              <a:solidFill>
                <a:prstClr val="white"/>
              </a:solidFill>
              <a:sym typeface="Arial"/>
            </a:endParaRPr>
          </a:p>
        </p:txBody>
      </p:sp>
      <p:sp>
        <p:nvSpPr>
          <p:cNvPr id="5" name="Rectangle 4"/>
          <p:cNvSpPr/>
          <p:nvPr/>
        </p:nvSpPr>
        <p:spPr>
          <a:xfrm>
            <a:off x="7070651" y="3115340"/>
            <a:ext cx="4420920" cy="80140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400" kern="0">
              <a:solidFill>
                <a:prstClr val="white"/>
              </a:solidFill>
              <a:sym typeface="Arial"/>
            </a:endParaRPr>
          </a:p>
        </p:txBody>
      </p:sp>
    </p:spTree>
    <p:extLst>
      <p:ext uri="{BB962C8B-B14F-4D97-AF65-F5344CB8AC3E}">
        <p14:creationId xmlns:p14="http://schemas.microsoft.com/office/powerpoint/2010/main" val="1422104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Shape 109"/>
          <p:cNvSpPr txBox="1">
            <a:spLocks noGrp="1"/>
          </p:cNvSpPr>
          <p:nvPr>
            <p:ph type="title"/>
          </p:nvPr>
        </p:nvSpPr>
        <p:spPr>
          <a:xfrm>
            <a:off x="6900671" y="134112"/>
            <a:ext cx="4590900" cy="468600"/>
          </a:xfrm>
          <a:prstGeom prst="rect">
            <a:avLst/>
          </a:prstGeom>
          <a:noFill/>
          <a:ln w="9525" cap="flat" cmpd="sng">
            <a:solidFill>
              <a:srgbClr val="7F7F7F"/>
            </a:solidFill>
            <a:prstDash val="solid"/>
            <a:round/>
            <a:headEnd type="none" w="med" len="med"/>
            <a:tailEnd type="none" w="med" len="med"/>
          </a:ln>
        </p:spPr>
        <p:txBody>
          <a:bodyPr lIns="91425" tIns="45700" rIns="91425" bIns="45700" anchor="ctr" anchorCtr="0">
            <a:noAutofit/>
          </a:bodyPr>
          <a:lstStyle/>
          <a:p>
            <a:pPr marL="0" marR="0" lvl="0" indent="0" algn="r" rtl="0">
              <a:lnSpc>
                <a:spcPct val="90000"/>
              </a:lnSpc>
              <a:spcBef>
                <a:spcPts val="0"/>
              </a:spcBef>
              <a:buClr>
                <a:srgbClr val="000000"/>
              </a:buClr>
              <a:buSzPct val="25000"/>
              <a:buFont typeface="Arial"/>
              <a:buNone/>
            </a:pPr>
            <a:r>
              <a:rPr lang="fa-IR" sz="2400" b="0" i="0" u="none" strike="noStrike" cap="none" dirty="0">
                <a:solidFill>
                  <a:srgbClr val="000000"/>
                </a:solidFill>
                <a:latin typeface="Arial"/>
                <a:ea typeface="Arial"/>
                <a:cs typeface="B Homa" panose="00000400000000000000" pitchFamily="2" charset="-78"/>
                <a:sym typeface="Arial"/>
              </a:rPr>
              <a:t> بررسی سطح پنجم دکل آنتن</a:t>
            </a:r>
          </a:p>
        </p:txBody>
      </p:sp>
      <p:sp>
        <p:nvSpPr>
          <p:cNvPr id="110" name="Shape 110"/>
          <p:cNvSpPr txBox="1">
            <a:spLocks noGrp="1"/>
          </p:cNvSpPr>
          <p:nvPr>
            <p:ph sz="quarter" idx="13"/>
          </p:nvPr>
        </p:nvSpPr>
        <p:spPr>
          <a:xfrm>
            <a:off x="6900671" y="707135"/>
            <a:ext cx="4657200" cy="2108635"/>
          </a:xfrm>
          <a:prstGeom prst="rect">
            <a:avLst/>
          </a:prstGeom>
          <a:noFill/>
          <a:ln w="9525" cap="flat" cmpd="sng">
            <a:solidFill>
              <a:srgbClr val="7F7F7F"/>
            </a:solidFill>
            <a:prstDash val="solid"/>
            <a:round/>
            <a:headEnd type="none" w="med" len="med"/>
            <a:tailEnd type="none" w="med" len="med"/>
          </a:ln>
        </p:spPr>
        <p:txBody>
          <a:bodyPr lIns="91425" tIns="45700" rIns="91425" bIns="45700" anchor="t" anchorCtr="0">
            <a:noAutofit/>
          </a:bodyPr>
          <a:lstStyle/>
          <a:p>
            <a:pPr marL="0" indent="0" algn="r" rtl="1">
              <a:spcBef>
                <a:spcPts val="0"/>
              </a:spcBef>
              <a:buClr>
                <a:srgbClr val="000000"/>
              </a:buClr>
              <a:buSzPct val="25000"/>
              <a:buNone/>
            </a:pPr>
            <a:r>
              <a:rPr lang="fa-IR" sz="1600" b="0" i="0" u="none" strike="noStrike" cap="none" dirty="0" smtClean="0">
                <a:solidFill>
                  <a:srgbClr val="000000"/>
                </a:solidFill>
                <a:latin typeface="Arial"/>
                <a:ea typeface="Arial"/>
                <a:cs typeface="B Homa" panose="00000400000000000000" pitchFamily="2" charset="-78"/>
                <a:sym typeface="Arial"/>
              </a:rPr>
              <a:t>این سازه اسکلت فلزی به ارتفاع 120 متر است که از فولاد خاص ضدخوردگی ساخته می شود . در 45 متر بالایی دکل، سه نوع آنتن فرستنده نصب می شود و در همین قسمت پوششی فایبر گلاس روی دکل قرار خواهد گرفت.</a:t>
            </a:r>
          </a:p>
          <a:p>
            <a:pPr marL="0" marR="0" lvl="0" indent="0" algn="r" rtl="1">
              <a:lnSpc>
                <a:spcPct val="90000"/>
              </a:lnSpc>
              <a:spcBef>
                <a:spcPts val="0"/>
              </a:spcBef>
              <a:spcAft>
                <a:spcPts val="0"/>
              </a:spcAft>
              <a:buClr>
                <a:srgbClr val="000000"/>
              </a:buClr>
              <a:buSzPct val="25000"/>
              <a:buFont typeface="Arial"/>
              <a:buNone/>
            </a:pPr>
            <a:endParaRPr lang="fa-IR" sz="1600" b="0" i="0" u="none" strike="noStrike" cap="none" dirty="0">
              <a:solidFill>
                <a:srgbClr val="000000"/>
              </a:solidFill>
              <a:latin typeface="Arial"/>
              <a:ea typeface="Arial"/>
              <a:cs typeface="B Homa" panose="00000400000000000000" pitchFamily="2" charset="-78"/>
              <a:sym typeface="Arial"/>
            </a:endParaRPr>
          </a:p>
        </p:txBody>
      </p:sp>
      <p:pic>
        <p:nvPicPr>
          <p:cNvPr id="7" name="Content Placeholder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8350" y="139564"/>
            <a:ext cx="5948621" cy="4461466"/>
          </a:xfrm>
          <a:prstGeom prst="rect">
            <a:avLst/>
          </a:prstGeom>
        </p:spPr>
      </p:pic>
      <p:pic>
        <p:nvPicPr>
          <p:cNvPr id="8" name="Picture 2" descr="http://cdn.tabnak.ir/files/fa/news/1387/7/16/17898_522.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658350" y="4642396"/>
            <a:ext cx="3408621" cy="221560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http://cdn.tabnak.ir/files/fa/news/1387/7/16/17897_205.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154055" y="3082110"/>
            <a:ext cx="5809062" cy="37758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14076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Shape 109"/>
          <p:cNvSpPr txBox="1">
            <a:spLocks noGrp="1"/>
          </p:cNvSpPr>
          <p:nvPr>
            <p:ph type="title"/>
          </p:nvPr>
        </p:nvSpPr>
        <p:spPr>
          <a:xfrm>
            <a:off x="6900671" y="134112"/>
            <a:ext cx="4590900" cy="468600"/>
          </a:xfrm>
          <a:prstGeom prst="rect">
            <a:avLst/>
          </a:prstGeom>
          <a:noFill/>
          <a:ln w="9525" cap="flat" cmpd="sng">
            <a:solidFill>
              <a:srgbClr val="7F7F7F"/>
            </a:solidFill>
            <a:prstDash val="solid"/>
            <a:round/>
            <a:headEnd type="none" w="med" len="med"/>
            <a:tailEnd type="none" w="med" len="med"/>
          </a:ln>
        </p:spPr>
        <p:txBody>
          <a:bodyPr lIns="91425" tIns="45700" rIns="91425" bIns="45700" anchor="ctr" anchorCtr="0">
            <a:noAutofit/>
          </a:bodyPr>
          <a:lstStyle/>
          <a:p>
            <a:pPr marL="0" marR="0" lvl="0" indent="0" algn="r" rtl="0">
              <a:lnSpc>
                <a:spcPct val="90000"/>
              </a:lnSpc>
              <a:spcBef>
                <a:spcPts val="0"/>
              </a:spcBef>
              <a:buClr>
                <a:srgbClr val="000000"/>
              </a:buClr>
              <a:buSzPct val="25000"/>
              <a:buFont typeface="Arial"/>
              <a:buNone/>
            </a:pPr>
            <a:r>
              <a:rPr lang="fa-IR" sz="2400" b="0" i="0" u="none" strike="noStrike" cap="none" dirty="0">
                <a:solidFill>
                  <a:srgbClr val="000000"/>
                </a:solidFill>
                <a:latin typeface="Arial"/>
                <a:ea typeface="Arial"/>
                <a:cs typeface="B Homa" panose="00000400000000000000" pitchFamily="2" charset="-78"/>
                <a:sym typeface="Arial"/>
              </a:rPr>
              <a:t> بررسی سطح پنجم دکل آنتن</a:t>
            </a:r>
          </a:p>
        </p:txBody>
      </p:sp>
      <p:pic>
        <p:nvPicPr>
          <p:cNvPr id="9" name="Picture 4" descr="http://cdn.tabnak.ir/files/fa/news/1387/7/16/17897_205.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400798" y="708040"/>
            <a:ext cx="4862288" cy="3160487"/>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http://files.namnak.com/users/nm/Images/9311/00451_pics/%D8%AA%D8%BA%DB%8C%DB%8C%D8%B1-%D8%B4%DA%A9%D9%84-%D8%A8%D8%B1%D8%AC-%D9%85%DB%8C%D9%84%D8%A7%D8%AF.jp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400798" y="3973855"/>
            <a:ext cx="4862288" cy="296599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http://wirelessestimator.com/wp-content/uploads/2016/06/CN-Tower-Construction.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74169" y="134112"/>
            <a:ext cx="5828777" cy="43756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447631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3"/>
          </p:nvPr>
        </p:nvSpPr>
        <p:spPr/>
        <p:txBody>
          <a:bodyPr/>
          <a:lstStyle/>
          <a:p>
            <a:endParaRPr lang="en-US"/>
          </a:p>
        </p:txBody>
      </p:sp>
      <p:pic>
        <p:nvPicPr>
          <p:cNvPr id="6146" name="Picture 2" descr="http://urbantoronto.ca/forum/attachments/antenna-completion-march-and-april-1975-jpg.6180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14111" y="-781345"/>
            <a:ext cx="11139261" cy="81428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220948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0" name="Shape 60"/>
          <p:cNvSpPr txBox="1">
            <a:spLocks noGrp="1"/>
          </p:cNvSpPr>
          <p:nvPr>
            <p:ph type="title"/>
          </p:nvPr>
        </p:nvSpPr>
        <p:spPr>
          <a:xfrm>
            <a:off x="9114970" y="170426"/>
            <a:ext cx="2873803" cy="495680"/>
          </a:xfrm>
          <a:prstGeom prst="rect">
            <a:avLst/>
          </a:prstGeom>
          <a:solidFill>
            <a:schemeClr val="lt1"/>
          </a:solidFill>
          <a:ln w="12700" cap="flat" cmpd="sng">
            <a:solidFill>
              <a:srgbClr val="7F7F7F"/>
            </a:solidFill>
            <a:prstDash val="solid"/>
            <a:miter/>
            <a:headEnd type="none" w="med" len="med"/>
            <a:tailEnd type="none" w="med" len="med"/>
          </a:ln>
        </p:spPr>
        <p:txBody>
          <a:bodyPr lIns="91425" tIns="45700" rIns="91425" bIns="45700" anchor="ctr" anchorCtr="0">
            <a:noAutofit/>
          </a:bodyPr>
          <a:lstStyle/>
          <a:p>
            <a:pPr lvl="0" algn="r">
              <a:spcBef>
                <a:spcPts val="0"/>
              </a:spcBef>
              <a:buClr>
                <a:srgbClr val="000000"/>
              </a:buClr>
              <a:buSzPct val="25000"/>
            </a:pPr>
            <a:r>
              <a:rPr lang="fa-IR" sz="2400" b="0" i="0" u="none" strike="noStrike" cap="none" dirty="0" smtClean="0">
                <a:solidFill>
                  <a:srgbClr val="000000"/>
                </a:solidFill>
                <a:latin typeface="Arial"/>
                <a:ea typeface="Arial"/>
                <a:cs typeface="B Homa" panose="00000400000000000000" pitchFamily="2" charset="-78"/>
                <a:sym typeface="Arial"/>
              </a:rPr>
              <a:t>مقایسه برج میلاد و </a:t>
            </a:r>
            <a:endParaRPr lang="fa-IR" sz="2400" b="0" i="0" u="none" strike="noStrike" cap="none" dirty="0">
              <a:solidFill>
                <a:srgbClr val="000000"/>
              </a:solidFill>
              <a:latin typeface="Arial"/>
              <a:ea typeface="Arial"/>
              <a:cs typeface="B Homa" panose="00000400000000000000" pitchFamily="2" charset="-78"/>
              <a:sym typeface="Arial"/>
            </a:endParaRPr>
          </a:p>
        </p:txBody>
      </p:sp>
      <p:sp>
        <p:nvSpPr>
          <p:cNvPr id="62" name="Shape 62"/>
          <p:cNvSpPr/>
          <p:nvPr/>
        </p:nvSpPr>
        <p:spPr>
          <a:xfrm>
            <a:off x="3875314" y="775222"/>
            <a:ext cx="8113461" cy="1678774"/>
          </a:xfrm>
          <a:prstGeom prst="rect">
            <a:avLst/>
          </a:prstGeom>
          <a:noFill/>
          <a:ln w="9525" cap="flat" cmpd="sng">
            <a:solidFill>
              <a:srgbClr val="7F7F7F"/>
            </a:solidFill>
            <a:prstDash val="solid"/>
            <a:round/>
            <a:headEnd type="none" w="med" len="med"/>
            <a:tailEnd type="none" w="med" len="med"/>
          </a:ln>
        </p:spPr>
        <p:txBody>
          <a:bodyPr lIns="91425" tIns="45700" rIns="91425" bIns="45700" anchor="t" anchorCtr="0">
            <a:noAutofit/>
          </a:bodyPr>
          <a:lstStyle/>
          <a:p>
            <a:pPr>
              <a:buSzPct val="25000"/>
            </a:pPr>
            <a:endParaRPr lang="fa-IR" sz="1600" kern="0" dirty="0">
              <a:solidFill>
                <a:prstClr val="black"/>
              </a:solidFill>
              <a:latin typeface="Arial"/>
              <a:ea typeface="Arial"/>
              <a:cs typeface="B Nazanin" panose="00000400000000000000" pitchFamily="2" charset="-78"/>
              <a:sym typeface="Arial"/>
            </a:endParaRPr>
          </a:p>
        </p:txBody>
      </p:sp>
      <p:sp>
        <p:nvSpPr>
          <p:cNvPr id="66" name="Shape 66"/>
          <p:cNvSpPr/>
          <p:nvPr/>
        </p:nvSpPr>
        <p:spPr>
          <a:xfrm>
            <a:off x="114030" y="2606655"/>
            <a:ext cx="11831201" cy="934831"/>
          </a:xfrm>
          <a:prstGeom prst="rect">
            <a:avLst/>
          </a:prstGeom>
          <a:noFill/>
          <a:ln w="9525" cap="flat" cmpd="sng">
            <a:solidFill>
              <a:srgbClr val="7F7F7F"/>
            </a:solidFill>
            <a:prstDash val="solid"/>
            <a:round/>
            <a:headEnd type="none" w="med" len="med"/>
            <a:tailEnd type="none" w="med" len="med"/>
          </a:ln>
        </p:spPr>
        <p:txBody>
          <a:bodyPr lIns="91425" tIns="45700" rIns="91425" bIns="45700" anchor="t" anchorCtr="0">
            <a:noAutofit/>
          </a:bodyPr>
          <a:lstStyle/>
          <a:p>
            <a:endParaRPr sz="1600" kern="0" dirty="0">
              <a:solidFill>
                <a:prstClr val="black"/>
              </a:solidFill>
              <a:ea typeface="Calibri"/>
              <a:cs typeface="Calibri"/>
              <a:sym typeface="Calibri"/>
            </a:endParaRPr>
          </a:p>
        </p:txBody>
      </p:sp>
      <p:sp>
        <p:nvSpPr>
          <p:cNvPr id="3" name="Rectangle 2"/>
          <p:cNvSpPr/>
          <p:nvPr/>
        </p:nvSpPr>
        <p:spPr>
          <a:xfrm>
            <a:off x="3947921" y="775221"/>
            <a:ext cx="7924765" cy="1569660"/>
          </a:xfrm>
          <a:prstGeom prst="rect">
            <a:avLst/>
          </a:prstGeom>
        </p:spPr>
        <p:txBody>
          <a:bodyPr wrap="square">
            <a:spAutoFit/>
          </a:bodyPr>
          <a:lstStyle/>
          <a:p>
            <a:r>
              <a:rPr lang="fa-IR" sz="1600" kern="0" dirty="0">
                <a:solidFill>
                  <a:srgbClr val="32383C"/>
                </a:solidFill>
                <a:latin typeface="Tahoma" panose="020B0604030504040204" pitchFamily="34" charset="0"/>
                <a:cs typeface="B Nazanin" panose="00000400000000000000" pitchFamily="2" charset="-78"/>
                <a:sym typeface="Arial"/>
              </a:rPr>
              <a:t>ب</a:t>
            </a:r>
            <a:r>
              <a:rPr lang="fa-IR" sz="1600" kern="0" dirty="0">
                <a:solidFill>
                  <a:srgbClr val="32383C"/>
                </a:solidFill>
                <a:latin typeface="Tahoma" panose="020B0604030504040204" pitchFamily="34" charset="0"/>
                <a:cs typeface="B Nazanin" panose="00000400000000000000" pitchFamily="2" charset="-78"/>
                <a:sym typeface="Arial"/>
              </a:rPr>
              <a:t>رج </a:t>
            </a:r>
            <a:r>
              <a:rPr lang="fa-IR" sz="1600" kern="0" dirty="0">
                <a:solidFill>
                  <a:srgbClr val="32383C"/>
                </a:solidFill>
                <a:latin typeface="Tahoma" panose="020B0604030504040204" pitchFamily="34" charset="0"/>
                <a:cs typeface="B Nazanin" panose="00000400000000000000" pitchFamily="2" charset="-78"/>
                <a:sym typeface="Arial"/>
              </a:rPr>
              <a:t>سی ان در تورنتو کانادا : (</a:t>
            </a:r>
            <a:r>
              <a:rPr lang="en-US" sz="1600" kern="0" dirty="0">
                <a:solidFill>
                  <a:srgbClr val="32383C"/>
                </a:solidFill>
                <a:latin typeface="Tahoma" panose="020B0604030504040204" pitchFamily="34" charset="0"/>
                <a:cs typeface="B Homa" panose="00000400000000000000" pitchFamily="2" charset="-78"/>
                <a:sym typeface="Arial"/>
              </a:rPr>
              <a:t>CN Tower)</a:t>
            </a:r>
          </a:p>
          <a:p>
            <a:r>
              <a:rPr lang="fa-IR" sz="1600" kern="0" dirty="0">
                <a:solidFill>
                  <a:srgbClr val="32383C"/>
                </a:solidFill>
                <a:latin typeface="Tahoma" panose="020B0604030504040204" pitchFamily="34" charset="0"/>
                <a:cs typeface="B Nazanin" panose="00000400000000000000" pitchFamily="2" charset="-78"/>
                <a:sym typeface="Arial"/>
              </a:rPr>
              <a:t>افتتاح این برج در سال ۱۹۷۶ یعنی ۳۲ سال قبل از برج میلاد بود.</a:t>
            </a:r>
          </a:p>
          <a:p>
            <a:r>
              <a:rPr lang="fa-IR" sz="1600" kern="0" dirty="0">
                <a:solidFill>
                  <a:srgbClr val="32383C"/>
                </a:solidFill>
                <a:latin typeface="Tahoma" panose="020B0604030504040204" pitchFamily="34" charset="0"/>
                <a:cs typeface="B Nazanin" panose="00000400000000000000" pitchFamily="2" charset="-78"/>
                <a:sym typeface="Arial"/>
              </a:rPr>
              <a:t>این برج در مدت ۴ سال ساخته و به بهره برداری رسید اما برج میلاد در مدت ۱۱ سال)</a:t>
            </a:r>
          </a:p>
          <a:p>
            <a:r>
              <a:rPr lang="fa-IR" sz="1600" kern="0" dirty="0">
                <a:solidFill>
                  <a:srgbClr val="32383C"/>
                </a:solidFill>
                <a:latin typeface="Tahoma" panose="020B0604030504040204" pitchFamily="34" charset="0"/>
                <a:cs typeface="B Nazanin" panose="00000400000000000000" pitchFamily="2" charset="-78"/>
                <a:sym typeface="Arial"/>
              </a:rPr>
              <a:t>ارتفاع این برج ۵۵۳ متر میباشد یعنی ۱۱۸ متر بلندتر از برج میلاد.</a:t>
            </a:r>
          </a:p>
          <a:p>
            <a:r>
              <a:rPr lang="fa-IR" sz="1600" kern="0" dirty="0">
                <a:solidFill>
                  <a:srgbClr val="32383C"/>
                </a:solidFill>
                <a:latin typeface="Tahoma" panose="020B0604030504040204" pitchFamily="34" charset="0"/>
                <a:cs typeface="B Nazanin" panose="00000400000000000000" pitchFamily="2" charset="-78"/>
                <a:sym typeface="Arial"/>
              </a:rPr>
              <a:t>با وجود اینکه برج میلاد در سال ۲۰۰۸ به بهره برداری رسیده است اما معماری ضعیف آن و ظاهر نه چندان دلچسبش باعث میشود در نگاه اول به نظر سازه ای قدیمی بیاید.</a:t>
            </a:r>
          </a:p>
        </p:txBody>
      </p:sp>
      <p:sp>
        <p:nvSpPr>
          <p:cNvPr id="4" name="Rectangle 3"/>
          <p:cNvSpPr/>
          <p:nvPr/>
        </p:nvSpPr>
        <p:spPr>
          <a:xfrm>
            <a:off x="348342" y="2655540"/>
            <a:ext cx="11567886" cy="738664"/>
          </a:xfrm>
          <a:prstGeom prst="rect">
            <a:avLst/>
          </a:prstGeom>
        </p:spPr>
        <p:txBody>
          <a:bodyPr wrap="square">
            <a:spAutoFit/>
          </a:bodyPr>
          <a:lstStyle/>
          <a:p>
            <a:r>
              <a:rPr lang="fa-IR" sz="1400" kern="0" dirty="0">
                <a:solidFill>
                  <a:srgbClr val="32383C"/>
                </a:solidFill>
                <a:latin typeface="Tahoma" panose="020B0604030504040204" pitchFamily="34" charset="0"/>
                <a:cs typeface="B Nazanin" panose="00000400000000000000" pitchFamily="2" charset="-78"/>
                <a:sym typeface="Arial"/>
              </a:rPr>
              <a:t>برج </a:t>
            </a:r>
            <a:r>
              <a:rPr lang="en-US" sz="1400" kern="0" dirty="0">
                <a:solidFill>
                  <a:srgbClr val="32383C"/>
                </a:solidFill>
                <a:latin typeface="Tahoma" panose="020B0604030504040204" pitchFamily="34" charset="0"/>
                <a:cs typeface="B Homa" panose="00000400000000000000" pitchFamily="2" charset="-78"/>
                <a:sym typeface="Arial"/>
              </a:rPr>
              <a:t>CN </a:t>
            </a:r>
            <a:r>
              <a:rPr lang="fa-IR" sz="1400" kern="0" dirty="0">
                <a:solidFill>
                  <a:srgbClr val="32383C"/>
                </a:solidFill>
                <a:latin typeface="Tahoma" panose="020B0604030504040204" pitchFamily="34" charset="0"/>
                <a:cs typeface="B Nazanin" panose="00000400000000000000" pitchFamily="2" charset="-78"/>
                <a:sym typeface="Arial"/>
              </a:rPr>
              <a:t>زلزله هایی تا بزرگی ۸٫۵ ریشتر را تحمل کند در حالیکه برج میلاد گفته میشود زلزله هایی تا ۸ ریشتر را تحمل میکند. </a:t>
            </a:r>
          </a:p>
          <a:p>
            <a:r>
              <a:rPr lang="fa-IR" sz="1400" kern="0" dirty="0">
                <a:solidFill>
                  <a:srgbClr val="32383C"/>
                </a:solidFill>
                <a:latin typeface="Tahoma" panose="020B0604030504040204" pitchFamily="34" charset="0"/>
                <a:cs typeface="B Nazanin" panose="00000400000000000000" pitchFamily="2" charset="-78"/>
                <a:sym typeface="Arial"/>
              </a:rPr>
              <a:t> (همانطور که میدانید هر یک واحد افزایش در مقیاس ریشتر یعنی ۳۲ برابر انرژی بیشتر زلزله)</a:t>
            </a:r>
          </a:p>
          <a:p>
            <a:r>
              <a:rPr lang="fa-IR" sz="1400" kern="0" dirty="0">
                <a:solidFill>
                  <a:srgbClr val="32383C"/>
                </a:solidFill>
                <a:latin typeface="Tahoma" panose="020B0604030504040204" pitchFamily="34" charset="0"/>
                <a:cs typeface="B Nazanin" panose="00000400000000000000" pitchFamily="2" charset="-78"/>
                <a:sym typeface="Arial"/>
              </a:rPr>
              <a:t>این در حالی است که برج </a:t>
            </a:r>
            <a:r>
              <a:rPr lang="en-US" sz="1400" kern="0" dirty="0">
                <a:solidFill>
                  <a:srgbClr val="32383C"/>
                </a:solidFill>
                <a:latin typeface="Tahoma" panose="020B0604030504040204" pitchFamily="34" charset="0"/>
                <a:cs typeface="B Homa" panose="00000400000000000000" pitchFamily="2" charset="-78"/>
                <a:sym typeface="Arial"/>
              </a:rPr>
              <a:t>CN </a:t>
            </a:r>
            <a:r>
              <a:rPr lang="fa-IR" sz="1400" kern="0" dirty="0">
                <a:solidFill>
                  <a:srgbClr val="32383C"/>
                </a:solidFill>
                <a:latin typeface="Tahoma" panose="020B0604030504040204" pitchFamily="34" charset="0"/>
                <a:cs typeface="B Nazanin" panose="00000400000000000000" pitchFamily="2" charset="-78"/>
                <a:sym typeface="Arial"/>
              </a:rPr>
              <a:t>در تورنتو ساخته شده است که منطقه زلزله خیزی نبوده و برج میلاد در تهران که یکی از خطرناکترین مناطق از لحاظ شدت و تعداد زلزله به حساب می آید.</a:t>
            </a:r>
          </a:p>
        </p:txBody>
      </p:sp>
      <p:sp>
        <p:nvSpPr>
          <p:cNvPr id="6" name="TextBox 5"/>
          <p:cNvSpPr txBox="1"/>
          <p:nvPr/>
        </p:nvSpPr>
        <p:spPr>
          <a:xfrm>
            <a:off x="114030" y="3686629"/>
            <a:ext cx="11831201" cy="923330"/>
          </a:xfrm>
          <a:prstGeom prst="rect">
            <a:avLst/>
          </a:prstGeom>
          <a:noFill/>
        </p:spPr>
        <p:txBody>
          <a:bodyPr wrap="square" rtlCol="0">
            <a:spAutoFit/>
          </a:bodyPr>
          <a:lstStyle/>
          <a:p>
            <a:r>
              <a:rPr lang="fa-IR" kern="0" dirty="0">
                <a:solidFill>
                  <a:srgbClr val="000000"/>
                </a:solidFill>
                <a:latin typeface="tahoma" panose="020B0604030504040204" pitchFamily="34" charset="0"/>
                <a:cs typeface="B Nazanin" panose="00000400000000000000" pitchFamily="2" charset="-78"/>
                <a:sym typeface="Arial"/>
              </a:rPr>
              <a:t>برآورد قیمت تمام شده برج </a:t>
            </a:r>
            <a:r>
              <a:rPr lang="en-US" kern="0" dirty="0">
                <a:solidFill>
                  <a:srgbClr val="000000"/>
                </a:solidFill>
                <a:latin typeface="tahoma" panose="020B0604030504040204" pitchFamily="34" charset="0"/>
                <a:cs typeface="B Homa" panose="00000400000000000000" pitchFamily="2" charset="-78"/>
                <a:sym typeface="Arial"/>
              </a:rPr>
              <a:t>CN </a:t>
            </a:r>
            <a:r>
              <a:rPr lang="fa-IR" kern="0" dirty="0">
                <a:solidFill>
                  <a:srgbClr val="000000"/>
                </a:solidFill>
                <a:latin typeface="tahoma" panose="020B0604030504040204" pitchFamily="34" charset="0"/>
                <a:cs typeface="B Nazanin" panose="00000400000000000000" pitchFamily="2" charset="-78"/>
                <a:sym typeface="Arial"/>
              </a:rPr>
              <a:t>حدودا ۶۳ میلیون دلار کانادایی یعنی به ارزش حدودا </a:t>
            </a:r>
            <a:r>
              <a:rPr lang="fa-IR" kern="0" dirty="0">
                <a:solidFill>
                  <a:srgbClr val="FF0000"/>
                </a:solidFill>
                <a:latin typeface="tahoma" panose="020B0604030504040204" pitchFamily="34" charset="0"/>
                <a:cs typeface="B Nazanin" panose="00000400000000000000" pitchFamily="2" charset="-78"/>
                <a:sym typeface="Arial"/>
              </a:rPr>
              <a:t>۲۴۳ میلیون دلار </a:t>
            </a:r>
            <a:r>
              <a:rPr lang="fa-IR" kern="0" dirty="0">
                <a:solidFill>
                  <a:srgbClr val="FF0000"/>
                </a:solidFill>
                <a:latin typeface="tahoma" panose="020B0604030504040204" pitchFamily="34" charset="0"/>
                <a:cs typeface="B Nazanin" panose="00000400000000000000" pitchFamily="2" charset="-78"/>
                <a:sym typeface="Arial"/>
                <a:hlinkClick r:id="rId3"/>
              </a:rPr>
              <a:t>آمریکا</a:t>
            </a:r>
            <a:r>
              <a:rPr lang="fa-IR" kern="0" dirty="0">
                <a:solidFill>
                  <a:srgbClr val="000000"/>
                </a:solidFill>
                <a:latin typeface="tahoma" panose="020B0604030504040204" pitchFamily="34" charset="0"/>
                <a:cs typeface="B Nazanin" panose="00000400000000000000" pitchFamily="2" charset="-78"/>
                <a:sym typeface="Arial"/>
              </a:rPr>
              <a:t> در سال ۲۰۱۱ و قیمت تمام شده برج میلاد ۵۰۰ میلیارد تومان یعنی چیزی در </a:t>
            </a:r>
            <a:r>
              <a:rPr lang="fa-IR" kern="0" dirty="0">
                <a:solidFill>
                  <a:srgbClr val="FF0000"/>
                </a:solidFill>
                <a:latin typeface="tahoma" panose="020B0604030504040204" pitchFamily="34" charset="0"/>
                <a:cs typeface="B Nazanin" panose="00000400000000000000" pitchFamily="2" charset="-78"/>
                <a:sym typeface="Arial"/>
              </a:rPr>
              <a:t>حدود ۵۰۰ میلیون دلار آمریکا </a:t>
            </a:r>
            <a:r>
              <a:rPr lang="fa-IR" kern="0" dirty="0">
                <a:solidFill>
                  <a:srgbClr val="000000"/>
                </a:solidFill>
                <a:latin typeface="tahoma" panose="020B0604030504040204" pitchFamily="34" charset="0"/>
                <a:cs typeface="B Nazanin" panose="00000400000000000000" pitchFamily="2" charset="-78"/>
                <a:sym typeface="Arial"/>
              </a:rPr>
              <a:t>در سال ۲۰۱۱ است (با احتساب کاهش ارزش پول از سال افتتاح تا سال ۲۰۱۱ برای هر دو مورد). یعنی بیش از دو برابر!</a:t>
            </a:r>
            <a:endParaRPr lang="en-US" kern="0" dirty="0">
              <a:solidFill>
                <a:srgbClr val="000000"/>
              </a:solidFill>
              <a:latin typeface="Arial"/>
              <a:cs typeface="B Homa" panose="00000400000000000000" pitchFamily="2" charset="-78"/>
              <a:sym typeface="Arial"/>
            </a:endParaRPr>
          </a:p>
        </p:txBody>
      </p:sp>
      <p:sp>
        <p:nvSpPr>
          <p:cNvPr id="13" name="Shape 66"/>
          <p:cNvSpPr/>
          <p:nvPr/>
        </p:nvSpPr>
        <p:spPr>
          <a:xfrm>
            <a:off x="114030" y="3675128"/>
            <a:ext cx="11831201" cy="1056529"/>
          </a:xfrm>
          <a:prstGeom prst="rect">
            <a:avLst/>
          </a:prstGeom>
          <a:noFill/>
          <a:ln w="9525" cap="flat" cmpd="sng">
            <a:solidFill>
              <a:srgbClr val="7F7F7F"/>
            </a:solidFill>
            <a:prstDash val="solid"/>
            <a:round/>
            <a:headEnd type="none" w="med" len="med"/>
            <a:tailEnd type="none" w="med" len="med"/>
          </a:ln>
        </p:spPr>
        <p:txBody>
          <a:bodyPr lIns="91425" tIns="45700" rIns="91425" bIns="45700" anchor="t" anchorCtr="0">
            <a:noAutofit/>
          </a:bodyPr>
          <a:lstStyle/>
          <a:p>
            <a:endParaRPr sz="1600" kern="0" dirty="0">
              <a:solidFill>
                <a:prstClr val="black"/>
              </a:solidFill>
              <a:ea typeface="Calibri"/>
              <a:cs typeface="Calibri"/>
              <a:sym typeface="Calibri"/>
            </a:endParaRPr>
          </a:p>
        </p:txBody>
      </p:sp>
      <p:sp>
        <p:nvSpPr>
          <p:cNvPr id="7" name="Rectangle 6"/>
          <p:cNvSpPr/>
          <p:nvPr/>
        </p:nvSpPr>
        <p:spPr>
          <a:xfrm>
            <a:off x="9405257" y="246735"/>
            <a:ext cx="627215" cy="369332"/>
          </a:xfrm>
          <a:prstGeom prst="rect">
            <a:avLst/>
          </a:prstGeom>
        </p:spPr>
        <p:txBody>
          <a:bodyPr wrap="square">
            <a:spAutoFit/>
          </a:bodyPr>
          <a:lstStyle/>
          <a:p>
            <a:pPr rtl="0">
              <a:buClr>
                <a:srgbClr val="000000"/>
              </a:buClr>
              <a:buSzPct val="25000"/>
            </a:pPr>
            <a:r>
              <a:rPr lang="en-US" kern="0" dirty="0">
                <a:solidFill>
                  <a:srgbClr val="000000"/>
                </a:solidFill>
                <a:latin typeface="Arial"/>
                <a:cs typeface="B Homa" panose="00000400000000000000" pitchFamily="2" charset="-78"/>
                <a:sym typeface="Arial"/>
              </a:rPr>
              <a:t>CN</a:t>
            </a:r>
            <a:endParaRPr lang="fa-IR" kern="0" dirty="0">
              <a:solidFill>
                <a:srgbClr val="000000"/>
              </a:solidFill>
              <a:latin typeface="Arial"/>
              <a:cs typeface="B Nazanin" panose="00000400000000000000" pitchFamily="2" charset="-78"/>
              <a:sym typeface="Arial"/>
            </a:endParaRPr>
          </a:p>
        </p:txBody>
      </p:sp>
    </p:spTree>
    <p:extLst>
      <p:ext uri="{BB962C8B-B14F-4D97-AF65-F5344CB8AC3E}">
        <p14:creationId xmlns:p14="http://schemas.microsoft.com/office/powerpoint/2010/main" val="65128805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Shape 109"/>
          <p:cNvSpPr txBox="1">
            <a:spLocks noGrp="1"/>
          </p:cNvSpPr>
          <p:nvPr>
            <p:ph type="title"/>
          </p:nvPr>
        </p:nvSpPr>
        <p:spPr>
          <a:xfrm>
            <a:off x="7634515" y="134112"/>
            <a:ext cx="3857056" cy="468600"/>
          </a:xfrm>
          <a:prstGeom prst="rect">
            <a:avLst/>
          </a:prstGeom>
          <a:noFill/>
          <a:ln w="9525" cap="flat" cmpd="sng">
            <a:solidFill>
              <a:srgbClr val="7F7F7F"/>
            </a:solidFill>
            <a:prstDash val="solid"/>
            <a:round/>
            <a:headEnd type="none" w="med" len="med"/>
            <a:tailEnd type="none" w="med" len="med"/>
          </a:ln>
        </p:spPr>
        <p:txBody>
          <a:bodyPr lIns="91425" tIns="45700" rIns="91425" bIns="45700" anchor="ctr" anchorCtr="0">
            <a:noAutofit/>
          </a:bodyPr>
          <a:lstStyle/>
          <a:p>
            <a:pPr marL="0" marR="0" lvl="0" indent="0" algn="r" rtl="0">
              <a:lnSpc>
                <a:spcPct val="90000"/>
              </a:lnSpc>
              <a:spcBef>
                <a:spcPts val="0"/>
              </a:spcBef>
              <a:buClr>
                <a:srgbClr val="000000"/>
              </a:buClr>
              <a:buSzPct val="25000"/>
              <a:buFont typeface="Arial"/>
              <a:buNone/>
            </a:pPr>
            <a:r>
              <a:rPr lang="fa-IR" sz="2400" dirty="0" smtClean="0">
                <a:solidFill>
                  <a:srgbClr val="000000"/>
                </a:solidFill>
                <a:latin typeface="Arial"/>
                <a:ea typeface="Arial"/>
                <a:cs typeface="B Homa" panose="00000400000000000000" pitchFamily="2" charset="-78"/>
                <a:sym typeface="Arial"/>
              </a:rPr>
              <a:t>اتوود‌ها:</a:t>
            </a:r>
            <a:endParaRPr lang="fa-IR" sz="2400" b="0" i="0" u="none" strike="noStrike" cap="none" dirty="0">
              <a:solidFill>
                <a:srgbClr val="000000"/>
              </a:solidFill>
              <a:latin typeface="Arial"/>
              <a:ea typeface="Arial"/>
              <a:cs typeface="B Homa" panose="00000400000000000000" pitchFamily="2" charset="-78"/>
              <a:sym typeface="Arial"/>
            </a:endParaRP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796584" y="90571"/>
            <a:ext cx="3605704" cy="2188308"/>
          </a:xfrm>
          <a:prstGeom prst="rect">
            <a:avLst/>
          </a:prstGeom>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5692" y="90571"/>
            <a:ext cx="3516424" cy="2188308"/>
          </a:xfrm>
          <a:prstGeom prst="rect">
            <a:avLst/>
          </a:prstGeom>
        </p:spPr>
      </p:pic>
      <p:pic>
        <p:nvPicPr>
          <p:cNvPr id="4" name="Picture 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55692" y="2411984"/>
            <a:ext cx="3516424" cy="2109318"/>
          </a:xfrm>
          <a:prstGeom prst="rect">
            <a:avLst/>
          </a:prstGeom>
        </p:spPr>
      </p:pic>
      <p:pic>
        <p:nvPicPr>
          <p:cNvPr id="5" name="Picture 4"/>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55692" y="4590228"/>
            <a:ext cx="3516424" cy="2152803"/>
          </a:xfrm>
          <a:prstGeom prst="rect">
            <a:avLst/>
          </a:prstGeom>
        </p:spPr>
      </p:pic>
      <p:pic>
        <p:nvPicPr>
          <p:cNvPr id="7" name="Picture 6"/>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796584" y="2411983"/>
            <a:ext cx="3605704" cy="2555109"/>
          </a:xfrm>
          <a:prstGeom prst="rect">
            <a:avLst/>
          </a:prstGeom>
        </p:spPr>
      </p:pic>
      <p:pic>
        <p:nvPicPr>
          <p:cNvPr id="13" name="Picture 2" descr="http://graphic.ir/pictures/__2/_27/__20110815_1267173059.jp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8485415" y="1046927"/>
            <a:ext cx="2772228" cy="41531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409589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3"/>
          <p:cNvPicPr>
            <a:picLocks noGrp="1" noChangeAspect="1"/>
          </p:cNvPicPr>
          <p:nvPr>
            <p:ph sz="quarter" idx="13"/>
          </p:nvPr>
        </p:nvPicPr>
        <p:blipFill>
          <a:blip r:embed="rId2">
            <a:extLst>
              <a:ext uri="{28A0092B-C50C-407E-A947-70E740481C1C}">
                <a14:useLocalDpi xmlns:a14="http://schemas.microsoft.com/office/drawing/2010/main"/>
              </a:ext>
            </a:extLst>
          </a:blip>
          <a:stretch>
            <a:fillRect/>
          </a:stretch>
        </p:blipFill>
        <p:spPr>
          <a:xfrm>
            <a:off x="744659" y="179613"/>
            <a:ext cx="10469441" cy="6420559"/>
          </a:xfrm>
        </p:spPr>
      </p:pic>
    </p:spTree>
    <p:extLst>
      <p:ext uri="{BB962C8B-B14F-4D97-AF65-F5344CB8AC3E}">
        <p14:creationId xmlns:p14="http://schemas.microsoft.com/office/powerpoint/2010/main" val="285849523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77584" y="131582"/>
            <a:ext cx="6311900" cy="3891143"/>
          </a:xfrm>
          <a:prstGeom prst="rect">
            <a:avLst/>
          </a:prstGeom>
        </p:spPr>
      </p:pic>
      <p:pic>
        <p:nvPicPr>
          <p:cNvPr id="5" name="Content Placeholder 4"/>
          <p:cNvPicPr>
            <a:picLocks noGrp="1" noChangeAspect="1"/>
          </p:cNvPicPr>
          <p:nvPr>
            <p:ph sz="quarter" idx="13"/>
          </p:nvPr>
        </p:nvPicPr>
        <p:blipFill>
          <a:blip r:embed="rId3" cstate="email">
            <a:extLst>
              <a:ext uri="{28A0092B-C50C-407E-A947-70E740481C1C}">
                <a14:useLocalDpi xmlns:a14="http://schemas.microsoft.com/office/drawing/2010/main"/>
              </a:ext>
            </a:extLst>
          </a:blip>
          <a:stretch>
            <a:fillRect/>
          </a:stretch>
        </p:blipFill>
        <p:spPr>
          <a:xfrm>
            <a:off x="5725677" y="2706688"/>
            <a:ext cx="6629607" cy="3881437"/>
          </a:xfrm>
          <a:prstGeom prst="rect">
            <a:avLst/>
          </a:prstGeom>
        </p:spPr>
      </p:pic>
    </p:spTree>
    <p:extLst>
      <p:ext uri="{BB962C8B-B14F-4D97-AF65-F5344CB8AC3E}">
        <p14:creationId xmlns:p14="http://schemas.microsoft.com/office/powerpoint/2010/main" val="71748820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4"/>
          <p:cNvPicPr>
            <a:picLocks noGrp="1" noChangeAspect="1"/>
          </p:cNvPicPr>
          <p:nvPr>
            <p:ph sz="quarter" idx="13"/>
          </p:nvPr>
        </p:nvPicPr>
        <p:blipFill>
          <a:blip r:embed="rId2" cstate="email">
            <a:extLst>
              <a:ext uri="{28A0092B-C50C-407E-A947-70E740481C1C}">
                <a14:useLocalDpi xmlns:a14="http://schemas.microsoft.com/office/drawing/2010/main"/>
              </a:ext>
            </a:extLst>
          </a:blip>
          <a:stretch>
            <a:fillRect/>
          </a:stretch>
        </p:blipFill>
        <p:spPr>
          <a:xfrm>
            <a:off x="6651742" y="3281363"/>
            <a:ext cx="5540258" cy="3424237"/>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04787" y="130336"/>
            <a:ext cx="6929904" cy="4225764"/>
          </a:xfrm>
          <a:prstGeom prst="rect">
            <a:avLst/>
          </a:prstGeom>
        </p:spPr>
      </p:pic>
    </p:spTree>
    <p:extLst>
      <p:ext uri="{BB962C8B-B14F-4D97-AF65-F5344CB8AC3E}">
        <p14:creationId xmlns:p14="http://schemas.microsoft.com/office/powerpoint/2010/main" val="160953113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600700" y="0"/>
            <a:ext cx="6591300" cy="4043897"/>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686" y="3198716"/>
            <a:ext cx="5972799" cy="3659284"/>
          </a:xfrm>
          <a:prstGeom prst="rect">
            <a:avLst/>
          </a:prstGeom>
        </p:spPr>
      </p:pic>
    </p:spTree>
    <p:extLst>
      <p:ext uri="{BB962C8B-B14F-4D97-AF65-F5344CB8AC3E}">
        <p14:creationId xmlns:p14="http://schemas.microsoft.com/office/powerpoint/2010/main" val="24486351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Shape 140"/>
          <p:cNvSpPr txBox="1"/>
          <p:nvPr/>
        </p:nvSpPr>
        <p:spPr>
          <a:xfrm>
            <a:off x="6778752" y="170688"/>
            <a:ext cx="5157215" cy="369332"/>
          </a:xfrm>
          <a:prstGeom prst="rect">
            <a:avLst/>
          </a:prstGeom>
          <a:noFill/>
          <a:ln>
            <a:noFill/>
          </a:ln>
        </p:spPr>
        <p:txBody>
          <a:bodyPr lIns="91425" tIns="45700" rIns="91425" bIns="45700" anchor="t" anchorCtr="0">
            <a:noAutofit/>
          </a:bodyPr>
          <a:lstStyle/>
          <a:p>
            <a:pPr>
              <a:buSzPct val="25000"/>
            </a:pPr>
            <a:r>
              <a:rPr lang="fa-IR" b="1" kern="0" dirty="0">
                <a:solidFill>
                  <a:prstClr val="black"/>
                </a:solidFill>
                <a:latin typeface="Arial"/>
                <a:ea typeface="Arial"/>
                <a:cs typeface="B Nazanin" panose="00000400000000000000" pitchFamily="2" charset="-78"/>
                <a:sym typeface="Arial"/>
              </a:rPr>
              <a:t>سیستم های ساختمان های بلند:</a:t>
            </a:r>
          </a:p>
        </p:txBody>
      </p:sp>
      <p:graphicFrame>
        <p:nvGraphicFramePr>
          <p:cNvPr id="3" name="Diagram 2"/>
          <p:cNvGraphicFramePr/>
          <p:nvPr>
            <p:extLst/>
          </p:nvPr>
        </p:nvGraphicFramePr>
        <p:xfrm>
          <a:off x="4498339" y="790851"/>
          <a:ext cx="5521961" cy="346821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 name="Diagram 1"/>
          <p:cNvGraphicFramePr/>
          <p:nvPr>
            <p:extLst/>
          </p:nvPr>
        </p:nvGraphicFramePr>
        <p:xfrm>
          <a:off x="7414258" y="800100"/>
          <a:ext cx="5641341" cy="461999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4" name="Diagram 3"/>
          <p:cNvGraphicFramePr/>
          <p:nvPr>
            <p:extLst/>
          </p:nvPr>
        </p:nvGraphicFramePr>
        <p:xfrm>
          <a:off x="1335532" y="779270"/>
          <a:ext cx="5535168" cy="563423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Tree>
    <p:extLst>
      <p:ext uri="{BB962C8B-B14F-4D97-AF65-F5344CB8AC3E}">
        <p14:creationId xmlns:p14="http://schemas.microsoft.com/office/powerpoint/2010/main" val="147578964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4"/>
          <p:cNvPicPr>
            <a:picLocks noGrp="1" noChangeAspect="1"/>
          </p:cNvPicPr>
          <p:nvPr>
            <p:ph sz="quarter" idx="13"/>
          </p:nvPr>
        </p:nvPicPr>
        <p:blipFill>
          <a:blip r:embed="rId2" cstate="email">
            <a:extLst>
              <a:ext uri="{28A0092B-C50C-407E-A947-70E740481C1C}">
                <a14:useLocalDpi xmlns:a14="http://schemas.microsoft.com/office/drawing/2010/main"/>
              </a:ext>
            </a:extLst>
          </a:blip>
          <a:stretch>
            <a:fillRect/>
          </a:stretch>
        </p:blipFill>
        <p:spPr>
          <a:xfrm>
            <a:off x="6074323" y="0"/>
            <a:ext cx="5751658" cy="3346022"/>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91701" y="0"/>
            <a:ext cx="5489455" cy="3346022"/>
          </a:xfrm>
          <a:prstGeom prst="rect">
            <a:avLst/>
          </a:prstGeom>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3323" y="3511084"/>
            <a:ext cx="5457833" cy="3346916"/>
          </a:xfrm>
          <a:prstGeom prst="rect">
            <a:avLst/>
          </a:prstGeom>
        </p:spPr>
      </p:pic>
    </p:spTree>
    <p:extLst>
      <p:ext uri="{BB962C8B-B14F-4D97-AF65-F5344CB8AC3E}">
        <p14:creationId xmlns:p14="http://schemas.microsoft.com/office/powerpoint/2010/main" val="3569180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462462" y="508000"/>
            <a:ext cx="7264453" cy="495300"/>
          </a:xfrm>
        </p:spPr>
        <p:txBody>
          <a:bodyPr>
            <a:normAutofit fontScale="90000"/>
          </a:bodyPr>
          <a:lstStyle/>
          <a:p>
            <a:pPr algn="r" rtl="1"/>
            <a:r>
              <a:rPr lang="fa-IR" sz="2400" b="1" dirty="0">
                <a:cs typeface="B Nazanin" panose="00000400000000000000" pitchFamily="2" charset="-78"/>
              </a:rPr>
              <a:t>سير مطالعات انجام شده بر روي سازه برج ميلاد تهران در برابر جريان باد</a:t>
            </a:r>
            <a:endParaRPr lang="en-US" sz="2400" dirty="0">
              <a:cs typeface="B Nazanin" panose="00000400000000000000" pitchFamily="2" charset="-78"/>
            </a:endParaRPr>
          </a:p>
        </p:txBody>
      </p:sp>
      <p:sp>
        <p:nvSpPr>
          <p:cNvPr id="5" name="Content Placeholder 2"/>
          <p:cNvSpPr>
            <a:spLocks noGrp="1"/>
          </p:cNvSpPr>
          <p:nvPr>
            <p:ph sz="quarter" idx="13"/>
          </p:nvPr>
        </p:nvSpPr>
        <p:spPr>
          <a:xfrm>
            <a:off x="4572000" y="1155701"/>
            <a:ext cx="7154915" cy="4784062"/>
          </a:xfrm>
        </p:spPr>
        <p:txBody>
          <a:bodyPr>
            <a:normAutofit/>
          </a:bodyPr>
          <a:lstStyle/>
          <a:p>
            <a:pPr algn="just" rtl="1"/>
            <a:r>
              <a:rPr lang="fa-IR" sz="1900" dirty="0">
                <a:cs typeface="B Nazanin" panose="00000400000000000000" pitchFamily="2" charset="-78"/>
              </a:rPr>
              <a:t>در مراحل تحليل و طراحي سازه، ساختمان برج ميلاد با در نظر گرفتن موارد زير تحت بارهاي جانبي ناشي از وزش باد قرار گرفته است</a:t>
            </a:r>
            <a:r>
              <a:rPr lang="fa-IR" sz="1900" dirty="0" smtClean="0">
                <a:cs typeface="B Nazanin" panose="00000400000000000000" pitchFamily="2" charset="-78"/>
              </a:rPr>
              <a:t>.</a:t>
            </a:r>
            <a:endParaRPr lang="en-US" sz="1900" b="1" dirty="0">
              <a:cs typeface="B Nazanin" panose="00000400000000000000" pitchFamily="2" charset="-78"/>
            </a:endParaRPr>
          </a:p>
          <a:p>
            <a:pPr algn="just" rtl="1"/>
            <a:r>
              <a:rPr lang="fa-IR" sz="1900" dirty="0" smtClean="0">
                <a:cs typeface="B Nazanin" panose="00000400000000000000" pitchFamily="2" charset="-78"/>
              </a:rPr>
              <a:t> </a:t>
            </a:r>
            <a:r>
              <a:rPr lang="fa-IR" sz="1900" dirty="0">
                <a:cs typeface="B Nazanin" panose="00000400000000000000" pitchFamily="2" charset="-78"/>
              </a:rPr>
              <a:t>فشارها و مكش‌هاي وارد بر بدنه (</a:t>
            </a:r>
            <a:r>
              <a:rPr lang="en-US" sz="1900" dirty="0">
                <a:cs typeface="B Nazanin" panose="00000400000000000000" pitchFamily="2" charset="-78"/>
              </a:rPr>
              <a:t>shaft</a:t>
            </a:r>
            <a:r>
              <a:rPr lang="fa-IR" sz="1900" dirty="0">
                <a:cs typeface="B Nazanin" panose="00000400000000000000" pitchFamily="2" charset="-78"/>
              </a:rPr>
              <a:t>)، سازه رأس (</a:t>
            </a:r>
            <a:r>
              <a:rPr lang="en-US" sz="1900" dirty="0">
                <a:cs typeface="B Nazanin" panose="00000400000000000000" pitchFamily="2" charset="-78"/>
              </a:rPr>
              <a:t>Head </a:t>
            </a:r>
            <a:r>
              <a:rPr lang="en-US" sz="1900" dirty="0" err="1">
                <a:cs typeface="B Nazanin" panose="00000400000000000000" pitchFamily="2" charset="-78"/>
              </a:rPr>
              <a:t>Stucture</a:t>
            </a:r>
            <a:r>
              <a:rPr lang="fa-IR" sz="1900" dirty="0">
                <a:cs typeface="B Nazanin" panose="00000400000000000000" pitchFamily="2" charset="-78"/>
              </a:rPr>
              <a:t>) و سازه دكل آنتن (</a:t>
            </a:r>
            <a:r>
              <a:rPr lang="en-US" sz="1900" dirty="0">
                <a:cs typeface="B Nazanin" panose="00000400000000000000" pitchFamily="2" charset="-78"/>
              </a:rPr>
              <a:t>Antenna Mast</a:t>
            </a:r>
            <a:r>
              <a:rPr lang="fa-IR" sz="1900" dirty="0">
                <a:cs typeface="B Nazanin" panose="00000400000000000000" pitchFamily="2" charset="-78"/>
              </a:rPr>
              <a:t>) مشابه با ابرگذاري‌هاي استاتيكي آئين‌نامه‌هاي </a:t>
            </a:r>
            <a:r>
              <a:rPr lang="fa-IR" sz="1900" dirty="0" smtClean="0">
                <a:cs typeface="B Nazanin" panose="00000400000000000000" pitchFamily="2" charset="-78"/>
              </a:rPr>
              <a:t>ساختماني </a:t>
            </a:r>
            <a:r>
              <a:rPr lang="fa-IR" sz="1900" dirty="0">
                <a:cs typeface="B Nazanin" panose="00000400000000000000" pitchFamily="2" charset="-78"/>
              </a:rPr>
              <a:t>براي نيروي باد</a:t>
            </a:r>
            <a:r>
              <a:rPr lang="fa-IR" sz="1900" dirty="0" smtClean="0">
                <a:cs typeface="B Nazanin" panose="00000400000000000000" pitchFamily="2" charset="-78"/>
              </a:rPr>
              <a:t>.</a:t>
            </a:r>
            <a:endParaRPr lang="en-US" sz="1900" dirty="0" smtClean="0">
              <a:cs typeface="B Nazanin" panose="00000400000000000000" pitchFamily="2" charset="-78"/>
            </a:endParaRPr>
          </a:p>
          <a:p>
            <a:pPr algn="just" rtl="1"/>
            <a:r>
              <a:rPr lang="fa-IR" sz="1900" dirty="0">
                <a:cs typeface="B Nazanin" panose="00000400000000000000" pitchFamily="2" charset="-78"/>
              </a:rPr>
              <a:t>ميزان جذب انرژي توسط سازه با در نظر گرفتن آثار مودي كه به طور عمده تأثير ديناميكي باد بر سازه مقاومت آن را شامل مي‌شود.</a:t>
            </a:r>
            <a:endParaRPr lang="en-US" sz="1900" b="1" dirty="0">
              <a:cs typeface="B Nazanin" panose="00000400000000000000" pitchFamily="2" charset="-78"/>
            </a:endParaRPr>
          </a:p>
          <a:p>
            <a:pPr algn="just" rtl="1"/>
            <a:r>
              <a:rPr lang="fa-IR" sz="1900" dirty="0">
                <a:cs typeface="B Nazanin" panose="00000400000000000000" pitchFamily="2" charset="-78"/>
              </a:rPr>
              <a:t>انواع ناپايداري‌هاي ديناميكي حاصل از وزش باد.</a:t>
            </a:r>
            <a:endParaRPr lang="en-US" sz="1900" b="1" dirty="0">
              <a:cs typeface="B Nazanin" panose="00000400000000000000" pitchFamily="2" charset="-78"/>
            </a:endParaRPr>
          </a:p>
          <a:p>
            <a:pPr algn="just" rtl="1"/>
            <a:r>
              <a:rPr lang="fa-IR" sz="1900" dirty="0">
                <a:cs typeface="B Nazanin" panose="00000400000000000000" pitchFamily="2" charset="-78"/>
              </a:rPr>
              <a:t>فشارها و مكش‌هاي موضعي وارد بر ساختمان رأس كه به ويژه براي طراحي نماي شيشه‌اي (قسمت اصلي نماي ساختمان بعد از بدنه نمايان) به كار مي‌رود.</a:t>
            </a:r>
            <a:endParaRPr lang="en-US" sz="1900" b="1" dirty="0">
              <a:cs typeface="B Nazanin" panose="00000400000000000000" pitchFamily="2" charset="-78"/>
            </a:endParaRPr>
          </a:p>
          <a:p>
            <a:pPr lvl="0" algn="just" rtl="1"/>
            <a:r>
              <a:rPr lang="fa-IR" sz="1900" dirty="0">
                <a:cs typeface="B Nazanin" panose="00000400000000000000" pitchFamily="2" charset="-78"/>
              </a:rPr>
              <a:t>بررسي سازه در حالت بهره‌برداري و كنترل معيار آسايش بهره‌برداران سازه رأس برج.</a:t>
            </a:r>
            <a:endParaRPr lang="en-US" sz="1900" b="1" dirty="0">
              <a:cs typeface="B Nazanin" panose="00000400000000000000" pitchFamily="2" charset="-78"/>
            </a:endParaRPr>
          </a:p>
        </p:txBody>
      </p:sp>
      <p:sp>
        <p:nvSpPr>
          <p:cNvPr id="6" name="Rectangle 5"/>
          <p:cNvSpPr/>
          <p:nvPr/>
        </p:nvSpPr>
        <p:spPr>
          <a:xfrm>
            <a:off x="4462461" y="478971"/>
            <a:ext cx="7323137" cy="55154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400" kern="0">
              <a:solidFill>
                <a:prstClr val="white"/>
              </a:solidFill>
              <a:sym typeface="Arial"/>
            </a:endParaRPr>
          </a:p>
        </p:txBody>
      </p:sp>
      <p:sp>
        <p:nvSpPr>
          <p:cNvPr id="7" name="Rectangle 6"/>
          <p:cNvSpPr/>
          <p:nvPr/>
        </p:nvSpPr>
        <p:spPr>
          <a:xfrm>
            <a:off x="4462463" y="1147433"/>
            <a:ext cx="7264452" cy="368844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400" kern="0">
              <a:solidFill>
                <a:prstClr val="white"/>
              </a:solidFill>
              <a:sym typeface="Arial"/>
            </a:endParaRPr>
          </a:p>
        </p:txBody>
      </p:sp>
      <p:sp>
        <p:nvSpPr>
          <p:cNvPr id="8" name="Rectangle 7"/>
          <p:cNvSpPr/>
          <p:nvPr/>
        </p:nvSpPr>
        <p:spPr>
          <a:xfrm>
            <a:off x="4462463" y="4889502"/>
            <a:ext cx="7264452" cy="146775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400" kern="0">
              <a:solidFill>
                <a:prstClr val="white"/>
              </a:solidFill>
              <a:sym typeface="Arial"/>
            </a:endParaRPr>
          </a:p>
        </p:txBody>
      </p:sp>
      <p:sp>
        <p:nvSpPr>
          <p:cNvPr id="9" name="Rectangle 8"/>
          <p:cNvSpPr/>
          <p:nvPr/>
        </p:nvSpPr>
        <p:spPr>
          <a:xfrm>
            <a:off x="4462463" y="4961658"/>
            <a:ext cx="7264453" cy="1323439"/>
          </a:xfrm>
          <a:prstGeom prst="rect">
            <a:avLst/>
          </a:prstGeom>
        </p:spPr>
        <p:txBody>
          <a:bodyPr wrap="square">
            <a:spAutoFit/>
          </a:bodyPr>
          <a:lstStyle/>
          <a:p>
            <a:r>
              <a:rPr lang="fa-IR" sz="2000" kern="0" dirty="0">
                <a:solidFill>
                  <a:srgbClr val="000000"/>
                </a:solidFill>
                <a:latin typeface="Arial"/>
                <a:cs typeface="B Nazanin" panose="00000400000000000000" pitchFamily="2" charset="-78"/>
                <a:sym typeface="Arial"/>
              </a:rPr>
              <a:t>ميزان شتاب‌هايي كه با توجه به انواع احساس ايجاد شده در بهره‌برداران طبقه‌بندي شده است، مشاهده مي‌شود. بر اساس توصيه آئين‌نامه‌هاي طراحي سازه مانند آئين‌نامه طراحي سازه‌هاي بتني چين شتاب اعمالي بر هر جزء سازه نبايد از 15 گال بيشتر باشد و در نتيجه بنا بر جدول 1 شتاب نبايد به مرحله آزاردهندگي برسد.</a:t>
            </a:r>
            <a:endParaRPr lang="en-US" sz="2000" b="1" kern="0" dirty="0">
              <a:solidFill>
                <a:srgbClr val="000000"/>
              </a:solidFill>
              <a:latin typeface="Arial"/>
              <a:cs typeface="B Nazanin" panose="00000400000000000000" pitchFamily="2" charset="-78"/>
              <a:sym typeface="Arial"/>
            </a:endParaRPr>
          </a:p>
        </p:txBody>
      </p:sp>
      <p:pic>
        <p:nvPicPr>
          <p:cNvPr id="10" name="Picture 9"/>
          <p:cNvPicPr>
            <a:picLocks noChangeAspect="1"/>
          </p:cNvPicPr>
          <p:nvPr/>
        </p:nvPicPr>
        <p:blipFill>
          <a:blip r:embed="rId2"/>
          <a:stretch>
            <a:fillRect/>
          </a:stretch>
        </p:blipFill>
        <p:spPr>
          <a:xfrm>
            <a:off x="-2" y="1040600"/>
            <a:ext cx="4462463" cy="3018377"/>
          </a:xfrm>
          <a:prstGeom prst="rect">
            <a:avLst/>
          </a:prstGeom>
        </p:spPr>
      </p:pic>
    </p:spTree>
    <p:extLst>
      <p:ext uri="{BB962C8B-B14F-4D97-AF65-F5344CB8AC3E}">
        <p14:creationId xmlns:p14="http://schemas.microsoft.com/office/powerpoint/2010/main" val="125229669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462462" y="653140"/>
            <a:ext cx="7264453" cy="495300"/>
          </a:xfrm>
        </p:spPr>
        <p:txBody>
          <a:bodyPr>
            <a:normAutofit fontScale="90000"/>
          </a:bodyPr>
          <a:lstStyle/>
          <a:p>
            <a:pPr algn="r" rtl="1"/>
            <a:r>
              <a:rPr lang="fa-IR" sz="2400" b="1" dirty="0" smtClean="0">
                <a:cs typeface="B Nazanin" panose="00000400000000000000" pitchFamily="2" charset="-78"/>
              </a:rPr>
              <a:t>آزمايش تونل باد دانشگاه علم و صنعت</a:t>
            </a:r>
            <a:r>
              <a:rPr lang="en-US" sz="2400" b="1" dirty="0" smtClean="0">
                <a:cs typeface="B Nazanin" panose="00000400000000000000" pitchFamily="2" charset="-78"/>
              </a:rPr>
              <a:t/>
            </a:r>
            <a:br>
              <a:rPr lang="en-US" sz="2400" b="1" dirty="0" smtClean="0">
                <a:cs typeface="B Nazanin" panose="00000400000000000000" pitchFamily="2" charset="-78"/>
              </a:rPr>
            </a:br>
            <a:endParaRPr lang="en-US" sz="2400" dirty="0">
              <a:cs typeface="B Nazanin" panose="00000400000000000000" pitchFamily="2" charset="-78"/>
            </a:endParaRPr>
          </a:p>
        </p:txBody>
      </p:sp>
      <p:sp>
        <p:nvSpPr>
          <p:cNvPr id="6" name="Rectangle 5"/>
          <p:cNvSpPr/>
          <p:nvPr/>
        </p:nvSpPr>
        <p:spPr>
          <a:xfrm>
            <a:off x="4462461" y="478971"/>
            <a:ext cx="7323137" cy="55154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400" kern="0">
              <a:solidFill>
                <a:prstClr val="white"/>
              </a:solidFill>
              <a:sym typeface="Arial"/>
            </a:endParaRPr>
          </a:p>
        </p:txBody>
      </p:sp>
      <p:sp>
        <p:nvSpPr>
          <p:cNvPr id="7" name="Rectangle 6"/>
          <p:cNvSpPr/>
          <p:nvPr/>
        </p:nvSpPr>
        <p:spPr>
          <a:xfrm>
            <a:off x="4462463" y="1147434"/>
            <a:ext cx="7264452" cy="227793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400" kern="0">
              <a:solidFill>
                <a:prstClr val="white"/>
              </a:solidFill>
              <a:sym typeface="Arial"/>
            </a:endParaRPr>
          </a:p>
        </p:txBody>
      </p:sp>
      <p:sp>
        <p:nvSpPr>
          <p:cNvPr id="2" name="TextBox 1"/>
          <p:cNvSpPr txBox="1"/>
          <p:nvPr/>
        </p:nvSpPr>
        <p:spPr>
          <a:xfrm>
            <a:off x="4673600" y="1147433"/>
            <a:ext cx="7053315" cy="4247317"/>
          </a:xfrm>
          <a:prstGeom prst="rect">
            <a:avLst/>
          </a:prstGeom>
          <a:noFill/>
        </p:spPr>
        <p:txBody>
          <a:bodyPr wrap="square" rtlCol="0">
            <a:spAutoFit/>
          </a:bodyPr>
          <a:lstStyle/>
          <a:p>
            <a:pPr algn="just"/>
            <a:r>
              <a:rPr lang="fa-IR" kern="0" dirty="0">
                <a:solidFill>
                  <a:srgbClr val="000000"/>
                </a:solidFill>
                <a:latin typeface="Arial"/>
                <a:cs typeface="B Nazanin" panose="00000400000000000000" pitchFamily="2" charset="-78"/>
                <a:sym typeface="Arial"/>
              </a:rPr>
              <a:t>نخستين مجموعه از آزمايش‌هاي تونل باد كه براي بررسي آثار وزش باد روي سازه برج ميلاد و ساختمان لابي صورت گرفته است براي بررسي و مطالعه وضعيت جريان باد در ساختمان لابي و در نظر گرفتن آلودگي صوتي در سازه‌هاي جانبي جلوي برج و همچنين استنتاج ضرايب نيروي پسا (</a:t>
            </a:r>
            <a:r>
              <a:rPr lang="en-US" kern="0" dirty="0">
                <a:solidFill>
                  <a:srgbClr val="000000"/>
                </a:solidFill>
                <a:latin typeface="Arial"/>
                <a:cs typeface="B Nazanin" panose="00000400000000000000" pitchFamily="2" charset="-78"/>
                <a:sym typeface="Arial"/>
              </a:rPr>
              <a:t>Drag</a:t>
            </a:r>
            <a:r>
              <a:rPr lang="fa-IR" kern="0" dirty="0">
                <a:solidFill>
                  <a:srgbClr val="000000"/>
                </a:solidFill>
                <a:latin typeface="Arial"/>
                <a:cs typeface="B Nazanin" panose="00000400000000000000" pitchFamily="2" charset="-78"/>
                <a:sym typeface="Arial"/>
              </a:rPr>
              <a:t>) و برا (</a:t>
            </a:r>
            <a:r>
              <a:rPr lang="en-US" kern="0" dirty="0">
                <a:solidFill>
                  <a:srgbClr val="000000"/>
                </a:solidFill>
                <a:latin typeface="Arial"/>
                <a:cs typeface="B Nazanin" panose="00000400000000000000" pitchFamily="2" charset="-78"/>
                <a:sym typeface="Arial"/>
              </a:rPr>
              <a:t>Lift</a:t>
            </a:r>
            <a:r>
              <a:rPr lang="fa-IR" kern="0" dirty="0">
                <a:solidFill>
                  <a:srgbClr val="000000"/>
                </a:solidFill>
                <a:latin typeface="Arial"/>
                <a:cs typeface="B Nazanin" panose="00000400000000000000" pitchFamily="2" charset="-78"/>
                <a:sym typeface="Arial"/>
              </a:rPr>
              <a:t>) در حالت استاتيكي معادل صورت گرفته است و در مرحله تعيين جريان‌هاي ورودي، مطالعات لازم بر روي تاريخچه هواشناسي ساختگاه و تعيين اثر توپوگرافي روي پروفيل سرعت باد انجام شده است. بر اين اساس حداكثر سرعت باد قابل توليد 200 كيلومتر در ساعت در نظر گرفته شده است و قابليت ايجاد تندبادهاي ناگهاني نيز وجود دارد. چهار مدل مختلف كه در اين تونل مورد آزمايش قرار گرفته‌اند عبارتند از</a:t>
            </a:r>
            <a:r>
              <a:rPr lang="fa-IR" kern="0" dirty="0">
                <a:solidFill>
                  <a:srgbClr val="000000"/>
                </a:solidFill>
                <a:latin typeface="Arial"/>
                <a:cs typeface="B Nazanin" panose="00000400000000000000" pitchFamily="2" charset="-78"/>
                <a:sym typeface="Arial"/>
              </a:rPr>
              <a:t>:</a:t>
            </a:r>
            <a:endParaRPr lang="en-US" kern="0" dirty="0">
              <a:solidFill>
                <a:srgbClr val="000000"/>
              </a:solidFill>
              <a:latin typeface="Arial"/>
              <a:cs typeface="B Nazanin" panose="00000400000000000000" pitchFamily="2" charset="-78"/>
              <a:sym typeface="Arial"/>
            </a:endParaRPr>
          </a:p>
          <a:p>
            <a:pPr algn="just"/>
            <a:endParaRPr lang="en-US" kern="0" dirty="0">
              <a:solidFill>
                <a:srgbClr val="000000"/>
              </a:solidFill>
              <a:latin typeface="Arial"/>
              <a:cs typeface="B Nazanin" panose="00000400000000000000" pitchFamily="2" charset="-78"/>
              <a:sym typeface="Arial"/>
            </a:endParaRPr>
          </a:p>
          <a:p>
            <a:pPr algn="just"/>
            <a:r>
              <a:rPr lang="fa-IR" kern="0" dirty="0">
                <a:solidFill>
                  <a:srgbClr val="000000"/>
                </a:solidFill>
                <a:latin typeface="Arial"/>
                <a:cs typeface="B Nazanin" panose="00000400000000000000" pitchFamily="2" charset="-78"/>
                <a:sym typeface="Arial"/>
              </a:rPr>
              <a:t>1- مدل </a:t>
            </a:r>
            <a:r>
              <a:rPr lang="fa-IR" kern="0" dirty="0">
                <a:solidFill>
                  <a:srgbClr val="000000"/>
                </a:solidFill>
                <a:latin typeface="Arial"/>
                <a:cs typeface="B Nazanin" panose="00000400000000000000" pitchFamily="2" charset="-78"/>
                <a:sym typeface="Arial"/>
              </a:rPr>
              <a:t>با مقياس 1/300  با سطح بدون برآمدگي </a:t>
            </a:r>
            <a:r>
              <a:rPr lang="en-US" kern="0" dirty="0">
                <a:solidFill>
                  <a:srgbClr val="000000"/>
                </a:solidFill>
                <a:latin typeface="Arial"/>
                <a:cs typeface="B Nazanin" panose="00000400000000000000" pitchFamily="2" charset="-78"/>
                <a:sym typeface="Arial"/>
              </a:rPr>
              <a:t>(Smooth</a:t>
            </a:r>
            <a:r>
              <a:rPr lang="en-US" kern="0" dirty="0">
                <a:solidFill>
                  <a:srgbClr val="000000"/>
                </a:solidFill>
                <a:latin typeface="Arial"/>
                <a:cs typeface="B Nazanin" panose="00000400000000000000" pitchFamily="2" charset="-78"/>
                <a:sym typeface="Arial"/>
              </a:rPr>
              <a:t>)</a:t>
            </a:r>
            <a:endParaRPr lang="en-US" kern="0" dirty="0">
              <a:solidFill>
                <a:srgbClr val="000000"/>
              </a:solidFill>
              <a:latin typeface="Arial"/>
              <a:cs typeface="B Nazanin" panose="00000400000000000000" pitchFamily="2" charset="-78"/>
              <a:sym typeface="Arial"/>
            </a:endParaRPr>
          </a:p>
          <a:p>
            <a:pPr algn="just"/>
            <a:r>
              <a:rPr lang="fa-IR" kern="0" dirty="0">
                <a:solidFill>
                  <a:srgbClr val="000000"/>
                </a:solidFill>
                <a:latin typeface="Arial"/>
                <a:cs typeface="B Nazanin" panose="00000400000000000000" pitchFamily="2" charset="-78"/>
                <a:sym typeface="Arial"/>
              </a:rPr>
              <a:t>2- مدل </a:t>
            </a:r>
            <a:r>
              <a:rPr lang="fa-IR" kern="0" dirty="0">
                <a:solidFill>
                  <a:srgbClr val="000000"/>
                </a:solidFill>
                <a:latin typeface="Arial"/>
                <a:cs typeface="B Nazanin" panose="00000400000000000000" pitchFamily="2" charset="-78"/>
                <a:sym typeface="Arial"/>
              </a:rPr>
              <a:t>با مقياس 1/300  با سطح داراي برآمدگي </a:t>
            </a:r>
            <a:r>
              <a:rPr lang="en-US" kern="0" dirty="0">
                <a:solidFill>
                  <a:srgbClr val="000000"/>
                </a:solidFill>
                <a:latin typeface="Arial"/>
                <a:cs typeface="B Nazanin" panose="00000400000000000000" pitchFamily="2" charset="-78"/>
                <a:sym typeface="Arial"/>
              </a:rPr>
              <a:t> (Ribbed)</a:t>
            </a:r>
            <a:endParaRPr lang="fa-IR" kern="0" dirty="0">
              <a:solidFill>
                <a:srgbClr val="000000"/>
              </a:solidFill>
              <a:latin typeface="Arial"/>
              <a:cs typeface="B Nazanin" panose="00000400000000000000" pitchFamily="2" charset="-78"/>
              <a:sym typeface="Arial"/>
            </a:endParaRPr>
          </a:p>
          <a:p>
            <a:pPr algn="just"/>
            <a:r>
              <a:rPr lang="fa-IR" kern="0" dirty="0">
                <a:solidFill>
                  <a:srgbClr val="000000"/>
                </a:solidFill>
                <a:latin typeface="Arial"/>
                <a:cs typeface="B Nazanin" panose="00000400000000000000" pitchFamily="2" charset="-78"/>
                <a:sym typeface="Arial"/>
              </a:rPr>
              <a:t>3- مدل </a:t>
            </a:r>
            <a:r>
              <a:rPr lang="fa-IR" kern="0" dirty="0">
                <a:solidFill>
                  <a:srgbClr val="000000"/>
                </a:solidFill>
                <a:latin typeface="Arial"/>
                <a:cs typeface="B Nazanin" panose="00000400000000000000" pitchFamily="2" charset="-78"/>
                <a:sym typeface="Arial"/>
              </a:rPr>
              <a:t>با مقياس 1/150  با سطح بدون برآمدگي برای سازه راس</a:t>
            </a:r>
          </a:p>
          <a:p>
            <a:pPr algn="just"/>
            <a:r>
              <a:rPr lang="fa-IR" kern="0" dirty="0">
                <a:solidFill>
                  <a:srgbClr val="000000"/>
                </a:solidFill>
                <a:latin typeface="Arial"/>
                <a:cs typeface="B Nazanin" panose="00000400000000000000" pitchFamily="2" charset="-78"/>
                <a:sym typeface="Arial"/>
              </a:rPr>
              <a:t>4- مدل </a:t>
            </a:r>
            <a:r>
              <a:rPr lang="fa-IR" kern="0" dirty="0">
                <a:solidFill>
                  <a:srgbClr val="000000"/>
                </a:solidFill>
                <a:latin typeface="Arial"/>
                <a:cs typeface="B Nazanin" panose="00000400000000000000" pitchFamily="2" charset="-78"/>
                <a:sym typeface="Arial"/>
              </a:rPr>
              <a:t>با مقياس 1/150  با سطح برآمدگي برای سازه راس</a:t>
            </a:r>
            <a:endParaRPr lang="en-US" kern="0" dirty="0">
              <a:solidFill>
                <a:srgbClr val="000000"/>
              </a:solidFill>
              <a:latin typeface="Arial"/>
              <a:cs typeface="B Nazanin" panose="00000400000000000000" pitchFamily="2" charset="-78"/>
              <a:sym typeface="Arial"/>
            </a:endParaRPr>
          </a:p>
          <a:p>
            <a:pPr algn="just"/>
            <a:endParaRPr lang="en-US" b="1" kern="0" dirty="0">
              <a:solidFill>
                <a:srgbClr val="000000"/>
              </a:solidFill>
              <a:latin typeface="Arial"/>
              <a:cs typeface="B Nazanin" panose="00000400000000000000" pitchFamily="2" charset="-78"/>
              <a:sym typeface="Arial"/>
            </a:endParaRPr>
          </a:p>
          <a:p>
            <a:pPr algn="just"/>
            <a:endParaRPr lang="en-US" kern="0" dirty="0">
              <a:solidFill>
                <a:srgbClr val="000000"/>
              </a:solidFill>
              <a:latin typeface="Arial"/>
              <a:cs typeface="B Homa" panose="00000400000000000000" pitchFamily="2" charset="-78"/>
              <a:sym typeface="Arial"/>
            </a:endParaRPr>
          </a:p>
        </p:txBody>
      </p:sp>
      <p:pic>
        <p:nvPicPr>
          <p:cNvPr id="11" name="Picture 10"/>
          <p:cNvPicPr>
            <a:picLocks noChangeAspect="1"/>
          </p:cNvPicPr>
          <p:nvPr/>
        </p:nvPicPr>
        <p:blipFill>
          <a:blip r:embed="rId2"/>
          <a:stretch>
            <a:fillRect/>
          </a:stretch>
        </p:blipFill>
        <p:spPr>
          <a:xfrm>
            <a:off x="-232224" y="3565157"/>
            <a:ext cx="6981417" cy="419648"/>
          </a:xfrm>
          <a:prstGeom prst="rect">
            <a:avLst/>
          </a:prstGeom>
        </p:spPr>
      </p:pic>
      <p:pic>
        <p:nvPicPr>
          <p:cNvPr id="12" name="Picture 11"/>
          <p:cNvPicPr>
            <a:picLocks noChangeAspect="1"/>
          </p:cNvPicPr>
          <p:nvPr/>
        </p:nvPicPr>
        <p:blipFill>
          <a:blip r:embed="rId3"/>
          <a:stretch>
            <a:fillRect/>
          </a:stretch>
        </p:blipFill>
        <p:spPr>
          <a:xfrm>
            <a:off x="-232224" y="3984804"/>
            <a:ext cx="7329714" cy="2550047"/>
          </a:xfrm>
          <a:prstGeom prst="rect">
            <a:avLst/>
          </a:prstGeom>
        </p:spPr>
      </p:pic>
      <p:sp>
        <p:nvSpPr>
          <p:cNvPr id="3" name="Rectangle 2"/>
          <p:cNvSpPr/>
          <p:nvPr/>
        </p:nvSpPr>
        <p:spPr>
          <a:xfrm>
            <a:off x="6981371" y="3565157"/>
            <a:ext cx="4745544" cy="13697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400" kern="0">
              <a:solidFill>
                <a:prstClr val="white"/>
              </a:solidFill>
              <a:sym typeface="Arial"/>
            </a:endParaRPr>
          </a:p>
        </p:txBody>
      </p:sp>
    </p:spTree>
    <p:extLst>
      <p:ext uri="{BB962C8B-B14F-4D97-AF65-F5344CB8AC3E}">
        <p14:creationId xmlns:p14="http://schemas.microsoft.com/office/powerpoint/2010/main" val="312573240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78971" y="283589"/>
            <a:ext cx="11422744" cy="1569660"/>
          </a:xfrm>
          <a:prstGeom prst="rect">
            <a:avLst/>
          </a:prstGeom>
        </p:spPr>
        <p:txBody>
          <a:bodyPr wrap="square">
            <a:spAutoFit/>
          </a:bodyPr>
          <a:lstStyle/>
          <a:p>
            <a:r>
              <a:rPr lang="fa-IR" sz="2400" b="1" kern="0" dirty="0">
                <a:solidFill>
                  <a:prstClr val="black"/>
                </a:solidFill>
                <a:latin typeface="Arial"/>
                <a:cs typeface="B Nazanin" panose="00000400000000000000" pitchFamily="2" charset="-78"/>
                <a:sym typeface="Arial"/>
              </a:rPr>
              <a:t>آزمايش تونل باد روي مدل آيروالاستيك</a:t>
            </a:r>
            <a:endParaRPr lang="en-US" sz="2400" b="1" kern="0" dirty="0">
              <a:solidFill>
                <a:prstClr val="black"/>
              </a:solidFill>
              <a:latin typeface="Arial"/>
              <a:cs typeface="B Nazanin" panose="00000400000000000000" pitchFamily="2" charset="-78"/>
              <a:sym typeface="Arial"/>
            </a:endParaRPr>
          </a:p>
          <a:p>
            <a:pPr algn="just"/>
            <a:r>
              <a:rPr lang="fa-IR" kern="0" dirty="0">
                <a:solidFill>
                  <a:srgbClr val="000000"/>
                </a:solidFill>
                <a:latin typeface="Arial"/>
                <a:cs typeface="B Nazanin" panose="00000400000000000000" pitchFamily="2" charset="-78"/>
                <a:sym typeface="Arial"/>
              </a:rPr>
              <a:t>اين آزمايش نيز توسط تونل باد دانشگاه اونتاريو پيشنهاد شده است. با توجه به امكانات، آن آزمايشگاه قادر است مدل‌هاي آيروالاستيك از كل برج را در مقياس‌هاي 1/400 و 1/300 بسازد كه مدل‌هاي درشت‌تر مستلزم در نظر گرفتن مقادير بيشتري از جزئيات سطوح مختلف بدنه و سازه رأس است. انتخاب مقياس هندسي بايد به گونه‌اي باشد كه با مقياس باد طبيعي محل سازگار باشد. علاوه بر آن مدل بايد به گونه‌اي ساخته شود كه در برگيرنده طول مشخصه زبري محل، عمق لايه مرزي اتمسفر و مقياس مناسب براي آشفتگي جريان باشد...</a:t>
            </a:r>
            <a:endParaRPr lang="en-US" kern="0" dirty="0">
              <a:solidFill>
                <a:srgbClr val="000000"/>
              </a:solidFill>
              <a:latin typeface="Arial"/>
              <a:cs typeface="B Nazanin" panose="00000400000000000000" pitchFamily="2" charset="-78"/>
              <a:sym typeface="Arial"/>
            </a:endParaRPr>
          </a:p>
        </p:txBody>
      </p:sp>
      <p:sp>
        <p:nvSpPr>
          <p:cNvPr id="5" name="Rectangle 4"/>
          <p:cNvSpPr/>
          <p:nvPr/>
        </p:nvSpPr>
        <p:spPr>
          <a:xfrm>
            <a:off x="275772" y="283590"/>
            <a:ext cx="11625944" cy="162105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400" kern="0">
              <a:solidFill>
                <a:prstClr val="white"/>
              </a:solidFill>
              <a:sym typeface="Arial"/>
            </a:endParaRPr>
          </a:p>
        </p:txBody>
      </p:sp>
      <p:pic>
        <p:nvPicPr>
          <p:cNvPr id="6" name="Picture 6"/>
          <p:cNvPicPr>
            <a:picLocks noChangeAspect="1" noChangeArrowheads="1"/>
          </p:cNvPicPr>
          <p:nvPr/>
        </p:nvPicPr>
        <p:blipFill>
          <a:blip r:embed="rId2">
            <a:duotone>
              <a:prstClr val="black"/>
              <a:schemeClr val="accent2">
                <a:tint val="45000"/>
                <a:satMod val="400000"/>
              </a:schemeClr>
            </a:duotone>
            <a:extLst>
              <a:ext uri="{28A0092B-C50C-407E-A947-70E740481C1C}">
                <a14:useLocalDpi xmlns:a14="http://schemas.microsoft.com/office/drawing/2010/main"/>
              </a:ext>
            </a:extLst>
          </a:blip>
          <a:srcRect/>
          <a:stretch>
            <a:fillRect/>
          </a:stretch>
        </p:blipFill>
        <p:spPr bwMode="auto">
          <a:xfrm>
            <a:off x="275772" y="1986964"/>
            <a:ext cx="2784496" cy="4871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7"/>
          <p:cNvPicPr>
            <a:picLocks noChangeAspect="1" noChangeArrowheads="1"/>
          </p:cNvPicPr>
          <p:nvPr/>
        </p:nvPicPr>
        <p:blipFill>
          <a:blip r:embed="rId3">
            <a:duotone>
              <a:prstClr val="black"/>
              <a:schemeClr val="accent6">
                <a:tint val="45000"/>
                <a:satMod val="400000"/>
              </a:schemeClr>
            </a:duotone>
            <a:extLst>
              <a:ext uri="{28A0092B-C50C-407E-A947-70E740481C1C}">
                <a14:useLocalDpi xmlns:a14="http://schemas.microsoft.com/office/drawing/2010/main"/>
              </a:ext>
            </a:extLst>
          </a:blip>
          <a:srcRect/>
          <a:stretch>
            <a:fillRect/>
          </a:stretch>
        </p:blipFill>
        <p:spPr bwMode="auto">
          <a:xfrm>
            <a:off x="3309092" y="1988514"/>
            <a:ext cx="2670794" cy="4817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9412515" y="2206652"/>
            <a:ext cx="2489200" cy="369332"/>
          </a:xfrm>
          <a:prstGeom prst="rect">
            <a:avLst/>
          </a:prstGeom>
          <a:noFill/>
        </p:spPr>
        <p:txBody>
          <a:bodyPr wrap="square" rtlCol="0">
            <a:spAutoFit/>
          </a:bodyPr>
          <a:lstStyle/>
          <a:p>
            <a:r>
              <a:rPr lang="fa-IR" b="1" kern="0" dirty="0">
                <a:solidFill>
                  <a:srgbClr val="FF0000"/>
                </a:solidFill>
                <a:latin typeface="Arial"/>
                <a:cs typeface="B Nazanin" panose="00000400000000000000" pitchFamily="2" charset="-78"/>
                <a:sym typeface="Arial"/>
              </a:rPr>
              <a:t> فشار مكش براي جريان </a:t>
            </a:r>
            <a:r>
              <a:rPr lang="fa-IR" b="1" kern="0" dirty="0">
                <a:solidFill>
                  <a:srgbClr val="FF0000"/>
                </a:solidFill>
                <a:latin typeface="Arial"/>
                <a:cs typeface="B Nazanin" panose="00000400000000000000" pitchFamily="2" charset="-78"/>
                <a:sym typeface="Arial"/>
              </a:rPr>
              <a:t>آرام</a:t>
            </a:r>
            <a:endParaRPr lang="en-US" b="1" kern="0" dirty="0">
              <a:solidFill>
                <a:srgbClr val="FF0000"/>
              </a:solidFill>
              <a:latin typeface="Arial"/>
              <a:cs typeface="B Nazanin" panose="00000400000000000000" pitchFamily="2" charset="-78"/>
              <a:sym typeface="Arial"/>
            </a:endParaRPr>
          </a:p>
        </p:txBody>
      </p:sp>
      <p:sp>
        <p:nvSpPr>
          <p:cNvPr id="9" name="TextBox 8"/>
          <p:cNvSpPr txBox="1"/>
          <p:nvPr/>
        </p:nvSpPr>
        <p:spPr>
          <a:xfrm>
            <a:off x="9288399" y="2693328"/>
            <a:ext cx="2737431" cy="461665"/>
          </a:xfrm>
          <a:prstGeom prst="rect">
            <a:avLst/>
          </a:prstGeom>
          <a:noFill/>
        </p:spPr>
        <p:txBody>
          <a:bodyPr wrap="square" rtlCol="0">
            <a:spAutoFit/>
          </a:bodyPr>
          <a:lstStyle/>
          <a:p>
            <a:r>
              <a:rPr lang="fa-IR" b="1" kern="0" dirty="0">
                <a:solidFill>
                  <a:srgbClr val="92D050"/>
                </a:solidFill>
                <a:latin typeface="Arial"/>
                <a:cs typeface="B Nazanin" panose="00000400000000000000" pitchFamily="2" charset="-78"/>
                <a:sym typeface="Arial"/>
              </a:rPr>
              <a:t>فشار </a:t>
            </a:r>
            <a:r>
              <a:rPr lang="fa-IR" sz="2400" b="1" kern="0" dirty="0">
                <a:solidFill>
                  <a:srgbClr val="92D050"/>
                </a:solidFill>
                <a:latin typeface="Arial"/>
                <a:cs typeface="B Nazanin" panose="00000400000000000000" pitchFamily="2" charset="-78"/>
                <a:sym typeface="Arial"/>
              </a:rPr>
              <a:t>و </a:t>
            </a:r>
            <a:r>
              <a:rPr lang="fa-IR" b="1" kern="0" dirty="0">
                <a:solidFill>
                  <a:srgbClr val="92D050"/>
                </a:solidFill>
                <a:latin typeface="Arial"/>
                <a:cs typeface="B Nazanin" panose="00000400000000000000" pitchFamily="2" charset="-78"/>
                <a:sym typeface="Arial"/>
              </a:rPr>
              <a:t>مكش براي جريان آشفته</a:t>
            </a:r>
            <a:endParaRPr lang="en-US" b="1" kern="0" dirty="0">
              <a:solidFill>
                <a:srgbClr val="92D050"/>
              </a:solidFill>
              <a:latin typeface="Arial"/>
              <a:cs typeface="B Nazanin" panose="00000400000000000000" pitchFamily="2" charset="-78"/>
              <a:sym typeface="Arial"/>
            </a:endParaRPr>
          </a:p>
        </p:txBody>
      </p:sp>
    </p:spTree>
    <p:extLst>
      <p:ext uri="{BB962C8B-B14F-4D97-AF65-F5344CB8AC3E}">
        <p14:creationId xmlns:p14="http://schemas.microsoft.com/office/powerpoint/2010/main" val="284151669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6649" y="262917"/>
            <a:ext cx="10364451" cy="1596177"/>
          </a:xfrm>
        </p:spPr>
        <p:txBody>
          <a:bodyPr>
            <a:noAutofit/>
          </a:bodyPr>
          <a:lstStyle/>
          <a:p>
            <a:pPr algn="r" rtl="1"/>
            <a:r>
              <a:rPr lang="fa-IR" sz="2000" dirty="0" smtClean="0">
                <a:cs typeface="B Nazanin" panose="00000400000000000000" pitchFamily="2" charset="-78"/>
              </a:rPr>
              <a:t>مدل آيروالاستيك به گونه‌اي ساخته مي‌شود كه چهار مود تغيير مكان جانبي را در دو جهت متعامد شبيه‌سازي كند. تحقيقات شركت </a:t>
            </a:r>
            <a:r>
              <a:rPr lang="en-US" sz="2000" dirty="0" smtClean="0">
                <a:cs typeface="B Nazanin" panose="00000400000000000000" pitchFamily="2" charset="-78"/>
              </a:rPr>
              <a:t>NCK </a:t>
            </a:r>
            <a:r>
              <a:rPr lang="fa-IR" sz="2000" dirty="0" smtClean="0">
                <a:cs typeface="B Nazanin" panose="00000400000000000000" pitchFamily="2" charset="-78"/>
              </a:rPr>
              <a:t>(مشاور همكار طراحي برج) نشان داده است كه مودهاي پيچشي برج اثر چنداني نداشته قابل صرف نظر كردن هستند و در نتيجه مودهاي پيچشي در اين آزمايش شبيه‌سازي نمي شوند.</a:t>
            </a:r>
            <a:r>
              <a:rPr lang="en-US" sz="2000" b="1" dirty="0" smtClean="0">
                <a:cs typeface="B Nazanin" panose="00000400000000000000" pitchFamily="2" charset="-78"/>
              </a:rPr>
              <a:t/>
            </a:r>
            <a:br>
              <a:rPr lang="en-US" sz="2000" b="1" dirty="0" smtClean="0">
                <a:cs typeface="B Nazanin" panose="00000400000000000000" pitchFamily="2" charset="-78"/>
              </a:rPr>
            </a:br>
            <a:endParaRPr lang="en-US" sz="2000" dirty="0">
              <a:cs typeface="B Nazanin" panose="00000400000000000000" pitchFamily="2" charset="-78"/>
            </a:endParaRPr>
          </a:p>
        </p:txBody>
      </p:sp>
      <p:sp>
        <p:nvSpPr>
          <p:cNvPr id="4" name="Rectangle 3"/>
          <p:cNvSpPr/>
          <p:nvPr/>
        </p:nvSpPr>
        <p:spPr>
          <a:xfrm>
            <a:off x="624114" y="365125"/>
            <a:ext cx="10729686" cy="111533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400" kern="0">
              <a:solidFill>
                <a:prstClr val="white"/>
              </a:solidFill>
              <a:sym typeface="Arial"/>
            </a:endParaRPr>
          </a:p>
        </p:txBody>
      </p:sp>
      <p:sp>
        <p:nvSpPr>
          <p:cNvPr id="5" name="Rectangle 4"/>
          <p:cNvSpPr/>
          <p:nvPr/>
        </p:nvSpPr>
        <p:spPr>
          <a:xfrm>
            <a:off x="8958943" y="1690688"/>
            <a:ext cx="2394857" cy="476816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400" kern="0">
              <a:solidFill>
                <a:prstClr val="white"/>
              </a:solidFill>
              <a:sym typeface="Arial"/>
            </a:endParaRPr>
          </a:p>
        </p:txBody>
      </p:sp>
      <p:sp>
        <p:nvSpPr>
          <p:cNvPr id="6" name="TextBox 5"/>
          <p:cNvSpPr txBox="1"/>
          <p:nvPr/>
        </p:nvSpPr>
        <p:spPr>
          <a:xfrm>
            <a:off x="9017000" y="1690688"/>
            <a:ext cx="2336800" cy="4524315"/>
          </a:xfrm>
          <a:prstGeom prst="rect">
            <a:avLst/>
          </a:prstGeom>
          <a:noFill/>
        </p:spPr>
        <p:txBody>
          <a:bodyPr wrap="square" rtlCol="0">
            <a:spAutoFit/>
          </a:bodyPr>
          <a:lstStyle/>
          <a:p>
            <a:pPr algn="just"/>
            <a:r>
              <a:rPr lang="fa-IR" kern="0" dirty="0">
                <a:solidFill>
                  <a:srgbClr val="000000"/>
                </a:solidFill>
                <a:latin typeface="Arial"/>
                <a:cs typeface="B Nazanin" panose="00000400000000000000" pitchFamily="2" charset="-78"/>
                <a:sym typeface="Arial"/>
              </a:rPr>
              <a:t>هدف اصلي از انجام اين آزمايش در درجه اول يافتن شتاب‌هاي ايجاد شده در نواحي قابل بهره‌برداري برج مانند تراز رستوران و سكوي ديد سازه رأس است تا با مقايسه آنها با معيارهاي بهره‌برداري و به ويژه معيار آسايش كاربران نياز و يا عدم نياز به استفاده از كنترل كننده‌هاي ارتعاش تعيين شود. در مرحله بعد يافته‌هاي تونل باد با شرايط ويژه وزش باد در تهران تركيب مي‌شود تا پاسخ سازه و به ويژه تلاش‌هاي ايجاد شده در تراز اتصال دكل آنتن مورد ارزيابي قرار گيرد.</a:t>
            </a:r>
            <a:endParaRPr lang="en-US" b="1" kern="0" dirty="0">
              <a:solidFill>
                <a:srgbClr val="000000"/>
              </a:solidFill>
              <a:latin typeface="Arial"/>
              <a:cs typeface="B Nazanin" panose="00000400000000000000" pitchFamily="2" charset="-78"/>
              <a:sym typeface="Arial"/>
            </a:endParaRP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24114" y="1619335"/>
            <a:ext cx="7242629" cy="5238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9760969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Content Placeholder 3"/>
          <p:cNvSpPr>
            <a:spLocks noGrp="1"/>
          </p:cNvSpPr>
          <p:nvPr>
            <p:ph sz="quarter" idx="13"/>
          </p:nvPr>
        </p:nvSpPr>
        <p:spPr/>
        <p:txBody>
          <a:bodyPr/>
          <a:lstStyle/>
          <a:p>
            <a:endParaRPr lang="en-US" dirty="0"/>
          </a:p>
        </p:txBody>
      </p:sp>
      <p:pic>
        <p:nvPicPr>
          <p:cNvPr id="5" name="Picture 4"/>
          <p:cNvPicPr>
            <a:picLocks noChangeAspect="1"/>
          </p:cNvPicPr>
          <p:nvPr/>
        </p:nvPicPr>
        <p:blipFill>
          <a:blip r:embed="rId2"/>
          <a:stretch>
            <a:fillRect/>
          </a:stretch>
        </p:blipFill>
        <p:spPr>
          <a:xfrm>
            <a:off x="6096000" y="-526401"/>
            <a:ext cx="5647212" cy="4288776"/>
          </a:xfrm>
          <a:prstGeom prst="rect">
            <a:avLst/>
          </a:prstGeom>
        </p:spPr>
      </p:pic>
      <p:pic>
        <p:nvPicPr>
          <p:cNvPr id="6" name="Picture 5"/>
          <p:cNvPicPr>
            <a:picLocks noChangeAspect="1"/>
          </p:cNvPicPr>
          <p:nvPr/>
        </p:nvPicPr>
        <p:blipFill>
          <a:blip r:embed="rId3"/>
          <a:stretch>
            <a:fillRect/>
          </a:stretch>
        </p:blipFill>
        <p:spPr>
          <a:xfrm>
            <a:off x="0" y="39278"/>
            <a:ext cx="5901294" cy="6818722"/>
          </a:xfrm>
          <a:prstGeom prst="rect">
            <a:avLst/>
          </a:prstGeom>
        </p:spPr>
      </p:pic>
      <p:pic>
        <p:nvPicPr>
          <p:cNvPr id="7" name="Picture 6"/>
          <p:cNvPicPr>
            <a:picLocks noChangeAspect="1"/>
          </p:cNvPicPr>
          <p:nvPr/>
        </p:nvPicPr>
        <p:blipFill>
          <a:blip r:embed="rId4"/>
          <a:stretch>
            <a:fillRect/>
          </a:stretch>
        </p:blipFill>
        <p:spPr>
          <a:xfrm>
            <a:off x="6096000" y="3762375"/>
            <a:ext cx="5629275" cy="3095625"/>
          </a:xfrm>
          <a:prstGeom prst="rect">
            <a:avLst/>
          </a:prstGeom>
        </p:spPr>
      </p:pic>
    </p:spTree>
    <p:extLst>
      <p:ext uri="{BB962C8B-B14F-4D97-AF65-F5344CB8AC3E}">
        <p14:creationId xmlns:p14="http://schemas.microsoft.com/office/powerpoint/2010/main" val="282375673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558800" y="313899"/>
            <a:ext cx="10795000" cy="5863064"/>
          </a:xfrm>
        </p:spPr>
        <p:txBody>
          <a:bodyPr>
            <a:noAutofit/>
          </a:bodyPr>
          <a:lstStyle/>
          <a:p>
            <a:pPr algn="r" rtl="1">
              <a:lnSpc>
                <a:spcPct val="150000"/>
              </a:lnSpc>
            </a:pPr>
            <a:r>
              <a:rPr lang="fa-IR" sz="1800" dirty="0">
                <a:cs typeface="B Nazanin" panose="00000400000000000000" pitchFamily="2" charset="-78"/>
              </a:rPr>
              <a:t>وزن کل سازه 161 هزار تن و معادل وزن 3578 تانک است .</a:t>
            </a:r>
            <a:br>
              <a:rPr lang="fa-IR" sz="1800" dirty="0">
                <a:cs typeface="B Nazanin" panose="00000400000000000000" pitchFamily="2" charset="-78"/>
              </a:rPr>
            </a:br>
            <a:r>
              <a:rPr lang="fa-IR" sz="1800" dirty="0" smtClean="0">
                <a:cs typeface="B Nazanin" panose="00000400000000000000" pitchFamily="2" charset="-78"/>
              </a:rPr>
              <a:t>لابی </a:t>
            </a:r>
            <a:r>
              <a:rPr lang="fa-IR" sz="1800" dirty="0">
                <a:cs typeface="B Nazanin" panose="00000400000000000000" pitchFamily="2" charset="-78"/>
              </a:rPr>
              <a:t>برج با زیر بنای 15 هزار مترمربع معادل 3 زمین فوتبال است.</a:t>
            </a:r>
            <a:br>
              <a:rPr lang="fa-IR" sz="1800" dirty="0">
                <a:cs typeface="B Nazanin" panose="00000400000000000000" pitchFamily="2" charset="-78"/>
              </a:rPr>
            </a:br>
            <a:r>
              <a:rPr lang="fa-IR" sz="1800" dirty="0" smtClean="0">
                <a:cs typeface="B Nazanin" panose="00000400000000000000" pitchFamily="2" charset="-78"/>
              </a:rPr>
              <a:t>ارتفاع </a:t>
            </a:r>
            <a:r>
              <a:rPr lang="fa-IR" sz="1800" dirty="0">
                <a:cs typeface="B Nazanin" panose="00000400000000000000" pitchFamily="2" charset="-78"/>
              </a:rPr>
              <a:t>کل برج 435 متر و معادل1ونیم برابر ارتفاع برج ایفل در فرانسه است.</a:t>
            </a:r>
            <a:br>
              <a:rPr lang="fa-IR" sz="1800" dirty="0">
                <a:cs typeface="B Nazanin" panose="00000400000000000000" pitchFamily="2" charset="-78"/>
              </a:rPr>
            </a:br>
            <a:r>
              <a:rPr lang="fa-IR" sz="1800" dirty="0" smtClean="0">
                <a:cs typeface="B Nazanin" panose="00000400000000000000" pitchFamily="2" charset="-78"/>
              </a:rPr>
              <a:t>زیر </a:t>
            </a:r>
            <a:r>
              <a:rPr lang="fa-IR" sz="1800" dirty="0">
                <a:cs typeface="B Nazanin" panose="00000400000000000000" pitchFamily="2" charset="-78"/>
              </a:rPr>
              <a:t>بنـای 12 هزار متر مربعی راس سـازه نیز برابر با 2 و نیم زمین فوتبال است.</a:t>
            </a:r>
            <a:br>
              <a:rPr lang="fa-IR" sz="1800" dirty="0">
                <a:cs typeface="B Nazanin" panose="00000400000000000000" pitchFamily="2" charset="-78"/>
              </a:rPr>
            </a:br>
            <a:r>
              <a:rPr lang="fa-IR" sz="1800" dirty="0" smtClean="0">
                <a:cs typeface="B Nazanin" panose="00000400000000000000" pitchFamily="2" charset="-78"/>
              </a:rPr>
              <a:t>دکل </a:t>
            </a:r>
            <a:r>
              <a:rPr lang="fa-IR" sz="1800" dirty="0">
                <a:cs typeface="B Nazanin" panose="00000400000000000000" pitchFamily="2" charset="-78"/>
              </a:rPr>
              <a:t>آنتن برج میلاد نیز با 120 متر طول ، معادل ارتفاع یک ساختمان 40 طبقه است.</a:t>
            </a:r>
            <a:br>
              <a:rPr lang="fa-IR" sz="1800" dirty="0">
                <a:cs typeface="B Nazanin" panose="00000400000000000000" pitchFamily="2" charset="-78"/>
              </a:rPr>
            </a:br>
            <a:r>
              <a:rPr lang="fa-IR" sz="1800" dirty="0" smtClean="0">
                <a:cs typeface="B Nazanin" panose="00000400000000000000" pitchFamily="2" charset="-78"/>
              </a:rPr>
              <a:t>ارتفاع </a:t>
            </a:r>
            <a:r>
              <a:rPr lang="fa-IR" sz="1800" dirty="0">
                <a:cs typeface="B Nazanin" panose="00000400000000000000" pitchFamily="2" charset="-78"/>
              </a:rPr>
              <a:t>315 متری شفت بتنی برج نیز برابر با ارتفاع یک ساختمان 105 طبقه است.</a:t>
            </a:r>
            <a:br>
              <a:rPr lang="fa-IR" sz="1800" dirty="0">
                <a:cs typeface="B Nazanin" panose="00000400000000000000" pitchFamily="2" charset="-78"/>
              </a:rPr>
            </a:br>
            <a:r>
              <a:rPr lang="fa-IR" sz="1800" dirty="0" smtClean="0">
                <a:cs typeface="B Nazanin" panose="00000400000000000000" pitchFamily="2" charset="-78"/>
              </a:rPr>
              <a:t>230 </a:t>
            </a:r>
            <a:r>
              <a:rPr lang="fa-IR" sz="1800" dirty="0">
                <a:cs typeface="B Nazanin" panose="00000400000000000000" pitchFamily="2" charset="-78"/>
              </a:rPr>
              <a:t>کیلومتر کابل در احداث برج به کار رفته که طول آن معادل مسافت تهران ، شمال است .</a:t>
            </a:r>
            <a:br>
              <a:rPr lang="fa-IR" sz="1800" dirty="0">
                <a:cs typeface="B Nazanin" panose="00000400000000000000" pitchFamily="2" charset="-78"/>
              </a:rPr>
            </a:br>
            <a:r>
              <a:rPr lang="fa-IR" sz="1800" dirty="0" smtClean="0">
                <a:cs typeface="B Nazanin" panose="00000400000000000000" pitchFamily="2" charset="-78"/>
              </a:rPr>
              <a:t>25 </a:t>
            </a:r>
            <a:r>
              <a:rPr lang="fa-IR" sz="1800" dirty="0">
                <a:cs typeface="B Nazanin" panose="00000400000000000000" pitchFamily="2" charset="-78"/>
              </a:rPr>
              <a:t>کیلومتر نیز متراژ لوله مصرفی در برج میلاد است که چیزی مساوی با 4 و نیم برابر ارتفاع قله دماوند است.</a:t>
            </a:r>
            <a:br>
              <a:rPr lang="fa-IR" sz="1800" dirty="0">
                <a:cs typeface="B Nazanin" panose="00000400000000000000" pitchFamily="2" charset="-78"/>
              </a:rPr>
            </a:br>
            <a:r>
              <a:rPr lang="fa-IR" sz="1800" dirty="0" smtClean="0">
                <a:cs typeface="B Nazanin" panose="00000400000000000000" pitchFamily="2" charset="-78"/>
              </a:rPr>
              <a:t>9 </a:t>
            </a:r>
            <a:r>
              <a:rPr lang="fa-IR" sz="1800" dirty="0">
                <a:cs typeface="B Nazanin" panose="00000400000000000000" pitchFamily="2" charset="-78"/>
              </a:rPr>
              <a:t>هزار چراغ و 100 هزار پیچ نیز از دیگر مواد مصرفی در ساخت برج میلاد است که با یک میلیون و 300 هزار نفر روز در این طرح به کار رفته است.</a:t>
            </a:r>
            <a:br>
              <a:rPr lang="fa-IR" sz="1800" dirty="0">
                <a:cs typeface="B Nazanin" panose="00000400000000000000" pitchFamily="2" charset="-78"/>
              </a:rPr>
            </a:br>
            <a:r>
              <a:rPr lang="fa-IR" sz="1800" dirty="0" smtClean="0">
                <a:cs typeface="B Nazanin" panose="00000400000000000000" pitchFamily="2" charset="-78"/>
              </a:rPr>
              <a:t>2 </a:t>
            </a:r>
            <a:r>
              <a:rPr lang="fa-IR" sz="1800" dirty="0">
                <a:cs typeface="B Nazanin" panose="00000400000000000000" pitchFamily="2" charset="-78"/>
              </a:rPr>
              <a:t>برابر محیط کره زمین نیز مقیاس به دست آمده برای 80 هزار کیلومتر مسافت طی شده با آسانسورهای کارگاهی برج میلاد است.</a:t>
            </a:r>
            <a:br>
              <a:rPr lang="fa-IR" sz="1800" dirty="0">
                <a:cs typeface="B Nazanin" panose="00000400000000000000" pitchFamily="2" charset="-78"/>
              </a:rPr>
            </a:br>
            <a:r>
              <a:rPr lang="fa-IR" sz="1800" dirty="0" smtClean="0">
                <a:cs typeface="B Nazanin" panose="00000400000000000000" pitchFamily="2" charset="-78"/>
              </a:rPr>
              <a:t>همچنین </a:t>
            </a:r>
            <a:r>
              <a:rPr lang="fa-IR" sz="1800" dirty="0">
                <a:cs typeface="B Nazanin" panose="00000400000000000000" pitchFamily="2" charset="-78"/>
              </a:rPr>
              <a:t>میانگین سنی مهندسان طرح برج میلاد 31 سال عنوان شده است و 40 هزار نفر نیز از ابتدای زمان احداث تا کنون از این برج دیدن کرده اند.</a:t>
            </a:r>
            <a:endParaRPr lang="en-US" sz="1800" dirty="0">
              <a:cs typeface="B Nazanin" panose="00000400000000000000" pitchFamily="2" charset="-78"/>
            </a:endParaRPr>
          </a:p>
        </p:txBody>
      </p:sp>
    </p:spTree>
    <p:extLst>
      <p:ext uri="{BB962C8B-B14F-4D97-AF65-F5344CB8AC3E}">
        <p14:creationId xmlns:p14="http://schemas.microsoft.com/office/powerpoint/2010/main" val="14930318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Shape 148"/>
          <p:cNvSpPr txBox="1">
            <a:spLocks noGrp="1"/>
          </p:cNvSpPr>
          <p:nvPr>
            <p:ph type="title"/>
          </p:nvPr>
        </p:nvSpPr>
        <p:spPr>
          <a:xfrm>
            <a:off x="8776646" y="191067"/>
            <a:ext cx="3101009" cy="720388"/>
          </a:xfrm>
          <a:prstGeom prst="rect">
            <a:avLst/>
          </a:prstGeom>
          <a:solidFill>
            <a:schemeClr val="lt1"/>
          </a:solidFill>
          <a:ln w="12700" cap="flat" cmpd="sng">
            <a:solidFill>
              <a:srgbClr val="7F7F7F"/>
            </a:solidFill>
            <a:prstDash val="solid"/>
            <a:miter/>
            <a:headEnd type="none" w="med" len="med"/>
            <a:tailEnd type="none" w="med" len="med"/>
          </a:ln>
        </p:spPr>
        <p:txBody>
          <a:bodyPr lIns="91425" tIns="45700" rIns="91425" bIns="45700" anchor="ctr" anchorCtr="0">
            <a:noAutofit/>
          </a:bodyPr>
          <a:lstStyle/>
          <a:p>
            <a:pPr marL="0" marR="0" lvl="0" indent="0" algn="r" rtl="0">
              <a:lnSpc>
                <a:spcPct val="90000"/>
              </a:lnSpc>
              <a:spcBef>
                <a:spcPts val="0"/>
              </a:spcBef>
              <a:buClr>
                <a:srgbClr val="000000"/>
              </a:buClr>
              <a:buSzPct val="25000"/>
              <a:buFont typeface="Arial"/>
              <a:buNone/>
            </a:pPr>
            <a:r>
              <a:rPr lang="fa-IR" sz="3600" b="0" i="0" u="none" strike="noStrike" cap="none" dirty="0">
                <a:solidFill>
                  <a:srgbClr val="000000"/>
                </a:solidFill>
                <a:latin typeface="Arial"/>
                <a:ea typeface="Arial"/>
                <a:cs typeface="B Homa" panose="00000400000000000000" pitchFamily="2" charset="-78"/>
                <a:sym typeface="Arial"/>
              </a:rPr>
              <a:t>اطلاعات اجمالی </a:t>
            </a:r>
          </a:p>
        </p:txBody>
      </p:sp>
      <p:graphicFrame>
        <p:nvGraphicFramePr>
          <p:cNvPr id="7" name="Content Placeholder 3"/>
          <p:cNvGraphicFramePr>
            <a:graphicFrameLocks noGrp="1"/>
          </p:cNvGraphicFramePr>
          <p:nvPr>
            <p:ph sz="quarter" idx="13"/>
            <p:extLst/>
          </p:nvPr>
        </p:nvGraphicFramePr>
        <p:xfrm>
          <a:off x="3172849" y="181831"/>
          <a:ext cx="5468370" cy="6547187"/>
        </p:xfrm>
        <a:graphic>
          <a:graphicData uri="http://schemas.openxmlformats.org/drawingml/2006/table">
            <a:tbl>
              <a:tblPr rtl="1" firstRow="1" firstCol="1" bandRow="1">
                <a:tableStyleId>{5C22544A-7EE6-4342-B048-85BDC9FD1C3A}</a:tableStyleId>
              </a:tblPr>
              <a:tblGrid>
                <a:gridCol w="693235"/>
                <a:gridCol w="4775135"/>
              </a:tblGrid>
              <a:tr h="332602">
                <a:tc>
                  <a:txBody>
                    <a:bodyPr/>
                    <a:lstStyle/>
                    <a:p>
                      <a:pPr marL="0" marR="0" algn="r" rtl="1">
                        <a:lnSpc>
                          <a:spcPts val="1800"/>
                        </a:lnSpc>
                        <a:spcBef>
                          <a:spcPts val="600"/>
                        </a:spcBef>
                        <a:spcAft>
                          <a:spcPts val="600"/>
                        </a:spcAft>
                      </a:pPr>
                      <a:r>
                        <a:rPr lang="ar-SA" sz="1200" dirty="0">
                          <a:effectLst/>
                          <a:cs typeface="B Nazanin" panose="00000400000000000000" pitchFamily="2" charset="-78"/>
                        </a:rPr>
                        <a:t>نام دیگر</a:t>
                      </a:r>
                      <a:endParaRPr lang="en-US" sz="1400" dirty="0">
                        <a:effectLst/>
                        <a:latin typeface="Calibri" panose="020F0502020204030204" pitchFamily="34" charset="0"/>
                        <a:ea typeface="Calibri" panose="020F0502020204030204" pitchFamily="34" charset="0"/>
                        <a:cs typeface="B Nazanin" panose="00000400000000000000" pitchFamily="2" charset="-78"/>
                      </a:endParaRPr>
                    </a:p>
                  </a:txBody>
                  <a:tcPr marL="8038" marR="8038" marT="8038" marB="8038" anchor="ctr"/>
                </a:tc>
                <a:tc>
                  <a:txBody>
                    <a:bodyPr/>
                    <a:lstStyle/>
                    <a:p>
                      <a:pPr marL="0" marR="0" algn="r" rtl="1">
                        <a:lnSpc>
                          <a:spcPts val="1800"/>
                        </a:lnSpc>
                        <a:spcBef>
                          <a:spcPts val="600"/>
                        </a:spcBef>
                        <a:spcAft>
                          <a:spcPts val="600"/>
                        </a:spcAft>
                      </a:pPr>
                      <a:r>
                        <a:rPr lang="ar-SA" sz="1200" dirty="0">
                          <a:effectLst/>
                          <a:cs typeface="B Nazanin" panose="00000400000000000000" pitchFamily="2" charset="-78"/>
                        </a:rPr>
                        <a:t>برج تهران</a:t>
                      </a:r>
                      <a:endParaRPr lang="en-US" sz="1400" dirty="0">
                        <a:effectLst/>
                        <a:latin typeface="Calibri" panose="020F0502020204030204" pitchFamily="34" charset="0"/>
                        <a:ea typeface="Calibri" panose="020F0502020204030204" pitchFamily="34" charset="0"/>
                        <a:cs typeface="B Nazanin" panose="00000400000000000000" pitchFamily="2" charset="-78"/>
                      </a:endParaRPr>
                    </a:p>
                  </a:txBody>
                  <a:tcPr marL="8038" marR="8038" marT="8038" marB="8038" anchor="ctr"/>
                </a:tc>
              </a:tr>
              <a:tr h="249427">
                <a:tc gridSpan="2">
                  <a:txBody>
                    <a:bodyPr/>
                    <a:lstStyle/>
                    <a:p>
                      <a:pPr marL="0" marR="0" algn="r" rtl="1">
                        <a:lnSpc>
                          <a:spcPts val="1800"/>
                        </a:lnSpc>
                        <a:spcBef>
                          <a:spcPts val="600"/>
                        </a:spcBef>
                        <a:spcAft>
                          <a:spcPts val="600"/>
                        </a:spcAft>
                      </a:pPr>
                      <a:endParaRPr lang="en-US" sz="1400" dirty="0">
                        <a:effectLst/>
                        <a:latin typeface="Calibri" panose="020F0502020204030204" pitchFamily="34" charset="0"/>
                        <a:ea typeface="Calibri" panose="020F0502020204030204" pitchFamily="34" charset="0"/>
                        <a:cs typeface="B Nazanin" panose="00000400000000000000" pitchFamily="2" charset="-78"/>
                      </a:endParaRPr>
                    </a:p>
                  </a:txBody>
                  <a:tcPr marL="8038" marR="8038" marT="8038" marB="8038" anchor="ctr"/>
                </a:tc>
                <a:tc hMerge="1">
                  <a:txBody>
                    <a:bodyPr/>
                    <a:lstStyle/>
                    <a:p>
                      <a:endParaRPr lang="en-US"/>
                    </a:p>
                  </a:txBody>
                  <a:tcPr/>
                </a:tc>
              </a:tr>
              <a:tr h="249427">
                <a:tc>
                  <a:txBody>
                    <a:bodyPr/>
                    <a:lstStyle/>
                    <a:p>
                      <a:pPr marL="0" marR="0" algn="r" rtl="1">
                        <a:lnSpc>
                          <a:spcPts val="1800"/>
                        </a:lnSpc>
                        <a:spcBef>
                          <a:spcPts val="600"/>
                        </a:spcBef>
                        <a:spcAft>
                          <a:spcPts val="600"/>
                        </a:spcAft>
                      </a:pPr>
                      <a:r>
                        <a:rPr lang="ar-SA" sz="1200">
                          <a:effectLst/>
                          <a:cs typeface="B Nazanin" panose="00000400000000000000" pitchFamily="2" charset="-78"/>
                        </a:rPr>
                        <a:t>وضعیت</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8038" marR="8038" marT="8038" marB="8038" anchor="ctr"/>
                </a:tc>
                <a:tc>
                  <a:txBody>
                    <a:bodyPr/>
                    <a:lstStyle/>
                    <a:p>
                      <a:pPr marL="0" marR="0" algn="r" rtl="1">
                        <a:lnSpc>
                          <a:spcPts val="1800"/>
                        </a:lnSpc>
                        <a:spcBef>
                          <a:spcPts val="600"/>
                        </a:spcBef>
                        <a:spcAft>
                          <a:spcPts val="600"/>
                        </a:spcAft>
                      </a:pPr>
                      <a:r>
                        <a:rPr lang="ar-SA" sz="1200">
                          <a:effectLst/>
                          <a:cs typeface="B Nazanin" panose="00000400000000000000" pitchFamily="2" charset="-78"/>
                        </a:rPr>
                        <a:t>تکمیل ساخت</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8038" marR="8038" marT="8038" marB="8038" anchor="ctr"/>
                </a:tc>
              </a:tr>
              <a:tr h="249427">
                <a:tc>
                  <a:txBody>
                    <a:bodyPr/>
                    <a:lstStyle/>
                    <a:p>
                      <a:pPr marL="0" marR="0" algn="r" rtl="1">
                        <a:lnSpc>
                          <a:spcPts val="1800"/>
                        </a:lnSpc>
                        <a:spcBef>
                          <a:spcPts val="600"/>
                        </a:spcBef>
                        <a:spcAft>
                          <a:spcPts val="600"/>
                        </a:spcAft>
                      </a:pPr>
                      <a:r>
                        <a:rPr lang="ar-SA" sz="1200">
                          <a:effectLst/>
                          <a:cs typeface="B Nazanin" panose="00000400000000000000" pitchFamily="2" charset="-78"/>
                        </a:rPr>
                        <a:t>کاربری</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8038" marR="8038" marT="8038" marB="8038" anchor="ctr"/>
                </a:tc>
                <a:tc>
                  <a:txBody>
                    <a:bodyPr/>
                    <a:lstStyle/>
                    <a:p>
                      <a:pPr marL="0" marR="0" algn="r" rtl="1">
                        <a:lnSpc>
                          <a:spcPts val="1800"/>
                        </a:lnSpc>
                        <a:spcBef>
                          <a:spcPts val="600"/>
                        </a:spcBef>
                        <a:spcAft>
                          <a:spcPts val="600"/>
                        </a:spcAft>
                      </a:pPr>
                      <a:r>
                        <a:rPr lang="ar-SA" sz="1200">
                          <a:effectLst/>
                          <a:cs typeface="B Nazanin" panose="00000400000000000000" pitchFamily="2" charset="-78"/>
                          <a:hlinkClick r:id="rId3" tooltip="بتن"/>
                        </a:rPr>
                        <a:t>بتن</a:t>
                      </a:r>
                      <a:r>
                        <a:rPr lang="en-US" sz="1200">
                          <a:effectLst/>
                          <a:cs typeface="B Nazanin" panose="00000400000000000000" pitchFamily="2" charset="-78"/>
                        </a:rPr>
                        <a:t> </a:t>
                      </a:r>
                      <a:r>
                        <a:rPr lang="ar-SA" sz="1200">
                          <a:effectLst/>
                          <a:cs typeface="B Nazanin" panose="00000400000000000000" pitchFamily="2" charset="-78"/>
                          <a:hlinkClick r:id="rId4" tooltip="مخابرات"/>
                        </a:rPr>
                        <a:t>مخابرات</a:t>
                      </a:r>
                      <a:r>
                        <a:rPr lang="ar-SA" sz="1200">
                          <a:effectLst/>
                          <a:cs typeface="B Nazanin" panose="00000400000000000000" pitchFamily="2" charset="-78"/>
                        </a:rPr>
                        <a:t>، </a:t>
                      </a:r>
                      <a:r>
                        <a:rPr lang="ar-SA" sz="1200">
                          <a:effectLst/>
                          <a:cs typeface="B Nazanin" panose="00000400000000000000" pitchFamily="2" charset="-78"/>
                          <a:hlinkClick r:id="rId5" tooltip="رستوران"/>
                        </a:rPr>
                        <a:t>رستوران</a:t>
                      </a:r>
                      <a:r>
                        <a:rPr lang="ar-SA" sz="1200">
                          <a:effectLst/>
                          <a:cs typeface="B Nazanin" panose="00000400000000000000" pitchFamily="2" charset="-78"/>
                        </a:rPr>
                        <a:t>، </a:t>
                      </a:r>
                      <a:r>
                        <a:rPr lang="ar-SA" sz="1200">
                          <a:effectLst/>
                          <a:cs typeface="B Nazanin" panose="00000400000000000000" pitchFamily="2" charset="-78"/>
                          <a:hlinkClick r:id="rId6" tooltip="برج مشاهده (صفحه وجود ندارد)"/>
                        </a:rPr>
                        <a:t>مشاهده</a:t>
                      </a:r>
                      <a:r>
                        <a:rPr lang="ar-SA" sz="1200">
                          <a:effectLst/>
                          <a:cs typeface="B Nazanin" panose="00000400000000000000" pitchFamily="2" charset="-78"/>
                        </a:rPr>
                        <a:t>، تجاری، همایش، کنفرانس، </a:t>
                      </a:r>
                      <a:r>
                        <a:rPr lang="ar-SA" sz="1200">
                          <a:effectLst/>
                          <a:cs typeface="B Nazanin" panose="00000400000000000000" pitchFamily="2" charset="-78"/>
                          <a:hlinkClick r:id="rId7" tooltip="هتل"/>
                        </a:rPr>
                        <a:t>هتل</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8038" marR="8038" marT="8038" marB="8038" anchor="ctr"/>
                </a:tc>
              </a:tr>
              <a:tr h="249427">
                <a:tc>
                  <a:txBody>
                    <a:bodyPr/>
                    <a:lstStyle/>
                    <a:p>
                      <a:pPr marL="0" marR="0" algn="r" rtl="1">
                        <a:lnSpc>
                          <a:spcPts val="1800"/>
                        </a:lnSpc>
                        <a:spcBef>
                          <a:spcPts val="600"/>
                        </a:spcBef>
                        <a:spcAft>
                          <a:spcPts val="600"/>
                        </a:spcAft>
                      </a:pPr>
                      <a:r>
                        <a:rPr lang="ar-SA" sz="1200" dirty="0">
                          <a:effectLst/>
                          <a:cs typeface="B Nazanin" panose="00000400000000000000" pitchFamily="2" charset="-78"/>
                        </a:rPr>
                        <a:t>مکان</a:t>
                      </a:r>
                      <a:endParaRPr lang="en-US" sz="1400" dirty="0">
                        <a:effectLst/>
                        <a:latin typeface="Calibri" panose="020F0502020204030204" pitchFamily="34" charset="0"/>
                        <a:ea typeface="Calibri" panose="020F0502020204030204" pitchFamily="34" charset="0"/>
                        <a:cs typeface="B Nazanin" panose="00000400000000000000" pitchFamily="2" charset="-78"/>
                      </a:endParaRPr>
                    </a:p>
                  </a:txBody>
                  <a:tcPr marL="8038" marR="8038" marT="8038" marB="8038" anchor="ctr"/>
                </a:tc>
                <a:tc>
                  <a:txBody>
                    <a:bodyPr/>
                    <a:lstStyle/>
                    <a:p>
                      <a:pPr marL="0" marR="0" algn="r" rtl="1">
                        <a:lnSpc>
                          <a:spcPts val="1800"/>
                        </a:lnSpc>
                        <a:spcBef>
                          <a:spcPts val="600"/>
                        </a:spcBef>
                        <a:spcAft>
                          <a:spcPts val="600"/>
                        </a:spcAft>
                      </a:pPr>
                      <a:r>
                        <a:rPr lang="ar-SA" sz="1200" dirty="0">
                          <a:effectLst/>
                          <a:cs typeface="B Nazanin" panose="00000400000000000000" pitchFamily="2" charset="-78"/>
                          <a:hlinkClick r:id="rId8" tooltip="تهران"/>
                        </a:rPr>
                        <a:t>تهران</a:t>
                      </a:r>
                      <a:r>
                        <a:rPr lang="ar-SA" sz="1200" dirty="0">
                          <a:effectLst/>
                          <a:cs typeface="B Nazanin" panose="00000400000000000000" pitchFamily="2" charset="-78"/>
                        </a:rPr>
                        <a:t>، </a:t>
                      </a:r>
                      <a:r>
                        <a:rPr lang="en-US" sz="1200" dirty="0">
                          <a:effectLst/>
                          <a:cs typeface="B Nazanin" panose="00000400000000000000" pitchFamily="2" charset="-78"/>
                        </a:rPr>
                        <a:t> </a:t>
                      </a:r>
                      <a:r>
                        <a:rPr lang="ar-SA" sz="1200" dirty="0">
                          <a:effectLst/>
                          <a:cs typeface="B Nazanin" panose="00000400000000000000" pitchFamily="2" charset="-78"/>
                          <a:hlinkClick r:id="rId9" tooltip="ایران"/>
                        </a:rPr>
                        <a:t>ایران</a:t>
                      </a:r>
                      <a:endParaRPr lang="en-US" sz="1400" dirty="0">
                        <a:effectLst/>
                        <a:latin typeface="Calibri" panose="020F0502020204030204" pitchFamily="34" charset="0"/>
                        <a:ea typeface="Calibri" panose="020F0502020204030204" pitchFamily="34" charset="0"/>
                        <a:cs typeface="B Nazanin" panose="00000400000000000000" pitchFamily="2" charset="-78"/>
                      </a:endParaRPr>
                    </a:p>
                  </a:txBody>
                  <a:tcPr marL="8038" marR="8038" marT="8038" marB="8038" anchor="ctr"/>
                </a:tc>
              </a:tr>
              <a:tr h="249427">
                <a:tc>
                  <a:txBody>
                    <a:bodyPr/>
                    <a:lstStyle/>
                    <a:p>
                      <a:pPr marL="0" marR="0" algn="r" rtl="1">
                        <a:lnSpc>
                          <a:spcPts val="1800"/>
                        </a:lnSpc>
                        <a:spcBef>
                          <a:spcPts val="600"/>
                        </a:spcBef>
                        <a:spcAft>
                          <a:spcPts val="600"/>
                        </a:spcAft>
                      </a:pPr>
                      <a:r>
                        <a:rPr lang="fa-IR" sz="1400" dirty="0" smtClean="0">
                          <a:effectLst/>
                          <a:latin typeface="Calibri" panose="020F0502020204030204" pitchFamily="34" charset="0"/>
                          <a:ea typeface="Calibri" panose="020F0502020204030204" pitchFamily="34" charset="0"/>
                          <a:cs typeface="B Nazanin" panose="00000400000000000000" pitchFamily="2" charset="-78"/>
                        </a:rPr>
                        <a:t>زیر بنا </a:t>
                      </a:r>
                      <a:endParaRPr lang="en-US" sz="1400" dirty="0">
                        <a:effectLst/>
                        <a:latin typeface="Calibri" panose="020F0502020204030204" pitchFamily="34" charset="0"/>
                        <a:ea typeface="Calibri" panose="020F0502020204030204" pitchFamily="34" charset="0"/>
                        <a:cs typeface="B Nazanin" panose="00000400000000000000" pitchFamily="2" charset="-78"/>
                      </a:endParaRPr>
                    </a:p>
                  </a:txBody>
                  <a:tcPr marL="8038" marR="8038" marT="8038" marB="8038" anchor="ctr"/>
                </a:tc>
                <a:tc>
                  <a:txBody>
                    <a:bodyPr/>
                    <a:lstStyle/>
                    <a:p>
                      <a:pPr marL="0" marR="0" algn="r" rtl="0">
                        <a:lnSpc>
                          <a:spcPts val="1800"/>
                        </a:lnSpc>
                        <a:spcBef>
                          <a:spcPts val="0"/>
                        </a:spcBef>
                        <a:spcAft>
                          <a:spcPts val="0"/>
                        </a:spcAft>
                      </a:pPr>
                      <a:r>
                        <a:rPr lang="fa-IR" sz="1200" dirty="0" smtClean="0">
                          <a:solidFill>
                            <a:srgbClr val="000000"/>
                          </a:solidFill>
                          <a:effectLst/>
                          <a:latin typeface="Tahoma" panose="020B0604030504040204" pitchFamily="34" charset="0"/>
                          <a:ea typeface="Times New Roman" panose="02020603050405020304" pitchFamily="18" charset="0"/>
                          <a:cs typeface="B Nazanin" panose="00000400000000000000" pitchFamily="2" charset="-78"/>
                        </a:rPr>
                        <a:t>۱۳ هزار متر</a:t>
                      </a:r>
                      <a:endParaRPr lang="en-US" sz="1200" dirty="0">
                        <a:solidFill>
                          <a:srgbClr val="000000"/>
                        </a:solidFill>
                        <a:effectLst/>
                        <a:latin typeface="Tahoma" panose="020B0604030504040204" pitchFamily="34" charset="0"/>
                        <a:ea typeface="Times New Roman" panose="02020603050405020304" pitchFamily="18" charset="0"/>
                        <a:cs typeface="B Nazanin" panose="00000400000000000000" pitchFamily="2" charset="-78"/>
                      </a:endParaRPr>
                    </a:p>
                  </a:txBody>
                  <a:tcPr marL="8038" marR="8038" marT="8038" marB="8038" anchor="ctr"/>
                </a:tc>
              </a:tr>
              <a:tr h="337865">
                <a:tc>
                  <a:txBody>
                    <a:bodyPr/>
                    <a:lstStyle/>
                    <a:p>
                      <a:pPr marL="0" marR="0" algn="r" rtl="1">
                        <a:lnSpc>
                          <a:spcPts val="1800"/>
                        </a:lnSpc>
                        <a:spcBef>
                          <a:spcPts val="0"/>
                        </a:spcBef>
                        <a:spcAft>
                          <a:spcPts val="0"/>
                        </a:spcAft>
                      </a:pPr>
                      <a:r>
                        <a:rPr lang="ar-SA" sz="1200">
                          <a:effectLst/>
                          <a:cs typeface="B Nazanin" panose="00000400000000000000" pitchFamily="2" charset="-78"/>
                        </a:rPr>
                        <a:t>آغاز ساخت</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8038" marR="8038" marT="8038" marB="8038" anchor="ctr"/>
                </a:tc>
                <a:tc>
                  <a:txBody>
                    <a:bodyPr/>
                    <a:lstStyle/>
                    <a:p>
                      <a:pPr marL="0" marR="0" algn="r" rtl="1">
                        <a:lnSpc>
                          <a:spcPts val="1800"/>
                        </a:lnSpc>
                        <a:spcBef>
                          <a:spcPts val="0"/>
                        </a:spcBef>
                        <a:spcAft>
                          <a:spcPts val="0"/>
                        </a:spcAft>
                      </a:pPr>
                      <a:r>
                        <a:rPr lang="fa-IR" sz="1200" dirty="0">
                          <a:effectLst/>
                          <a:cs typeface="B Nazanin" panose="00000400000000000000" pitchFamily="2" charset="-78"/>
                        </a:rPr>
                        <a:t>۲۰۰۰</a:t>
                      </a:r>
                      <a:endParaRPr lang="en-US" sz="1400" dirty="0">
                        <a:effectLst/>
                        <a:latin typeface="Calibri" panose="020F0502020204030204" pitchFamily="34" charset="0"/>
                        <a:ea typeface="Calibri" panose="020F0502020204030204" pitchFamily="34" charset="0"/>
                        <a:cs typeface="B Nazanin" panose="00000400000000000000" pitchFamily="2" charset="-78"/>
                      </a:endParaRPr>
                    </a:p>
                  </a:txBody>
                  <a:tcPr marL="8038" marR="8038" marT="8038" marB="8038" anchor="ctr"/>
                </a:tc>
              </a:tr>
              <a:tr h="471472">
                <a:tc>
                  <a:txBody>
                    <a:bodyPr/>
                    <a:lstStyle/>
                    <a:p>
                      <a:pPr marL="0" marR="0" algn="r" rtl="1">
                        <a:lnSpc>
                          <a:spcPts val="1800"/>
                        </a:lnSpc>
                        <a:spcBef>
                          <a:spcPts val="0"/>
                        </a:spcBef>
                        <a:spcAft>
                          <a:spcPts val="0"/>
                        </a:spcAft>
                      </a:pPr>
                      <a:r>
                        <a:rPr lang="ar-SA" sz="1200" dirty="0">
                          <a:effectLst/>
                          <a:cs typeface="B Nazanin" panose="00000400000000000000" pitchFamily="2" charset="-78"/>
                        </a:rPr>
                        <a:t>تکمیل ساخت</a:t>
                      </a:r>
                      <a:endParaRPr lang="en-US" sz="1400" dirty="0">
                        <a:effectLst/>
                        <a:latin typeface="Calibri" panose="020F0502020204030204" pitchFamily="34" charset="0"/>
                        <a:ea typeface="Calibri" panose="020F0502020204030204" pitchFamily="34" charset="0"/>
                        <a:cs typeface="B Nazanin" panose="00000400000000000000" pitchFamily="2" charset="-78"/>
                      </a:endParaRPr>
                    </a:p>
                  </a:txBody>
                  <a:tcPr marL="8038" marR="8038" marT="8038" marB="8038" anchor="ctr"/>
                </a:tc>
                <a:tc>
                  <a:txBody>
                    <a:bodyPr/>
                    <a:lstStyle/>
                    <a:p>
                      <a:pPr marL="0" marR="0" algn="r" rtl="1">
                        <a:lnSpc>
                          <a:spcPts val="1800"/>
                        </a:lnSpc>
                        <a:spcBef>
                          <a:spcPts val="0"/>
                        </a:spcBef>
                        <a:spcAft>
                          <a:spcPts val="0"/>
                        </a:spcAft>
                      </a:pPr>
                      <a:r>
                        <a:rPr lang="fa-IR" sz="1200">
                          <a:effectLst/>
                          <a:cs typeface="B Nazanin" panose="00000400000000000000" pitchFamily="2" charset="-78"/>
                        </a:rPr>
                        <a:t>۲۰۰۷</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8038" marR="8038" marT="8038" marB="8038" anchor="ctr"/>
                </a:tc>
              </a:tr>
              <a:tr h="249427">
                <a:tc>
                  <a:txBody>
                    <a:bodyPr/>
                    <a:lstStyle/>
                    <a:p>
                      <a:pPr marL="0" marR="0" algn="r" rtl="1">
                        <a:lnSpc>
                          <a:spcPts val="1800"/>
                        </a:lnSpc>
                        <a:spcBef>
                          <a:spcPts val="0"/>
                        </a:spcBef>
                        <a:spcAft>
                          <a:spcPts val="0"/>
                        </a:spcAft>
                      </a:pPr>
                      <a:r>
                        <a:rPr lang="ar-SA" sz="1200">
                          <a:effectLst/>
                          <a:cs typeface="B Nazanin" panose="00000400000000000000" pitchFamily="2" charset="-78"/>
                        </a:rPr>
                        <a:t>افتتاح</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8038" marR="8038" marT="8038" marB="8038" anchor="ctr"/>
                </a:tc>
                <a:tc>
                  <a:txBody>
                    <a:bodyPr/>
                    <a:lstStyle/>
                    <a:p>
                      <a:pPr marL="0" marR="0" algn="r" rtl="1">
                        <a:lnSpc>
                          <a:spcPts val="1800"/>
                        </a:lnSpc>
                        <a:spcBef>
                          <a:spcPts val="0"/>
                        </a:spcBef>
                        <a:spcAft>
                          <a:spcPts val="0"/>
                        </a:spcAft>
                      </a:pPr>
                      <a:r>
                        <a:rPr lang="fa-IR" sz="1200">
                          <a:effectLst/>
                          <a:cs typeface="B Nazanin" panose="00000400000000000000" pitchFamily="2" charset="-78"/>
                        </a:rPr>
                        <a:t>۲۰۰۸</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8038" marR="8038" marT="8038" marB="8038" anchor="ctr"/>
                </a:tc>
              </a:tr>
              <a:tr h="249427">
                <a:tc gridSpan="2">
                  <a:txBody>
                    <a:bodyPr/>
                    <a:lstStyle/>
                    <a:p>
                      <a:pPr marL="0" marR="0" algn="r" rtl="1">
                        <a:lnSpc>
                          <a:spcPts val="1800"/>
                        </a:lnSpc>
                        <a:spcBef>
                          <a:spcPts val="0"/>
                        </a:spcBef>
                        <a:spcAft>
                          <a:spcPts val="0"/>
                        </a:spcAft>
                      </a:pPr>
                      <a:r>
                        <a:rPr lang="ar-SA" sz="1200">
                          <a:effectLst/>
                          <a:cs typeface="B Nazanin" panose="00000400000000000000" pitchFamily="2" charset="-78"/>
                        </a:rPr>
                        <a:t>ارتفاع</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8038" marR="8038" marT="8038" marB="8038" anchor="ctr"/>
                </a:tc>
                <a:tc hMerge="1">
                  <a:txBody>
                    <a:bodyPr/>
                    <a:lstStyle/>
                    <a:p>
                      <a:endParaRPr lang="en-US"/>
                    </a:p>
                  </a:txBody>
                  <a:tcPr/>
                </a:tc>
              </a:tr>
              <a:tr h="249427">
                <a:tc>
                  <a:txBody>
                    <a:bodyPr/>
                    <a:lstStyle/>
                    <a:p>
                      <a:pPr marL="0" marR="0" algn="r" rtl="1">
                        <a:lnSpc>
                          <a:spcPts val="1800"/>
                        </a:lnSpc>
                        <a:spcBef>
                          <a:spcPts val="0"/>
                        </a:spcBef>
                        <a:spcAft>
                          <a:spcPts val="0"/>
                        </a:spcAft>
                      </a:pPr>
                      <a:r>
                        <a:rPr lang="ar-SA" sz="1200" dirty="0">
                          <a:effectLst/>
                          <a:cs typeface="B Nazanin" panose="00000400000000000000" pitchFamily="2" charset="-78"/>
                        </a:rPr>
                        <a:t>ارتفاع</a:t>
                      </a:r>
                      <a:endParaRPr lang="en-US" sz="1400" dirty="0">
                        <a:effectLst/>
                        <a:latin typeface="Calibri" panose="020F0502020204030204" pitchFamily="34" charset="0"/>
                        <a:ea typeface="Calibri" panose="020F0502020204030204" pitchFamily="34" charset="0"/>
                        <a:cs typeface="B Nazanin" panose="00000400000000000000" pitchFamily="2" charset="-78"/>
                      </a:endParaRPr>
                    </a:p>
                  </a:txBody>
                  <a:tcPr marL="8038" marR="8038" marT="8038" marB="8038" anchor="ctr"/>
                </a:tc>
                <a:tc>
                  <a:txBody>
                    <a:bodyPr/>
                    <a:lstStyle/>
                    <a:p>
                      <a:pPr marL="0" marR="0" algn="r" rtl="1">
                        <a:lnSpc>
                          <a:spcPts val="1800"/>
                        </a:lnSpc>
                        <a:spcBef>
                          <a:spcPts val="0"/>
                        </a:spcBef>
                        <a:spcAft>
                          <a:spcPts val="0"/>
                        </a:spcAft>
                      </a:pPr>
                      <a:r>
                        <a:rPr lang="fa-IR" sz="1200" dirty="0">
                          <a:effectLst/>
                          <a:cs typeface="B Nazanin" panose="00000400000000000000" pitchFamily="2" charset="-78"/>
                        </a:rPr>
                        <a:t>۴۳۵</a:t>
                      </a:r>
                      <a:r>
                        <a:rPr lang="ar-SA" sz="1200" dirty="0">
                          <a:effectLst/>
                          <a:cs typeface="B Nazanin" panose="00000400000000000000" pitchFamily="2" charset="-78"/>
                        </a:rPr>
                        <a:t>٫</a:t>
                      </a:r>
                      <a:r>
                        <a:rPr lang="fa-IR" sz="1200" dirty="0">
                          <a:effectLst/>
                          <a:cs typeface="B Nazanin" panose="00000400000000000000" pitchFamily="2" charset="-78"/>
                        </a:rPr>
                        <a:t>۰ </a:t>
                      </a:r>
                      <a:r>
                        <a:rPr lang="ar-SA" sz="1200" dirty="0">
                          <a:effectLst/>
                          <a:cs typeface="B Nazanin" panose="00000400000000000000" pitchFamily="2" charset="-78"/>
                        </a:rPr>
                        <a:t>متر (</a:t>
                      </a:r>
                      <a:r>
                        <a:rPr lang="fa-IR" sz="1200" dirty="0">
                          <a:effectLst/>
                          <a:cs typeface="B Nazanin" panose="00000400000000000000" pitchFamily="2" charset="-78"/>
                        </a:rPr>
                        <a:t>۱</a:t>
                      </a:r>
                      <a:r>
                        <a:rPr lang="ar-SA" sz="1200" dirty="0">
                          <a:effectLst/>
                          <a:cs typeface="B Nazanin" panose="00000400000000000000" pitchFamily="2" charset="-78"/>
                        </a:rPr>
                        <a:t>٬</a:t>
                      </a:r>
                      <a:r>
                        <a:rPr lang="fa-IR" sz="1200" dirty="0">
                          <a:effectLst/>
                          <a:cs typeface="B Nazanin" panose="00000400000000000000" pitchFamily="2" charset="-78"/>
                        </a:rPr>
                        <a:t>۴۲۷</a:t>
                      </a:r>
                      <a:r>
                        <a:rPr lang="ar-SA" sz="1200" dirty="0">
                          <a:effectLst/>
                          <a:cs typeface="B Nazanin" panose="00000400000000000000" pitchFamily="2" charset="-78"/>
                        </a:rPr>
                        <a:t> فوت)</a:t>
                      </a:r>
                      <a:endParaRPr lang="en-US" sz="1400" dirty="0">
                        <a:effectLst/>
                        <a:latin typeface="Calibri" panose="020F0502020204030204" pitchFamily="34" charset="0"/>
                        <a:ea typeface="Calibri" panose="020F0502020204030204" pitchFamily="34" charset="0"/>
                        <a:cs typeface="B Nazanin" panose="00000400000000000000" pitchFamily="2" charset="-78"/>
                      </a:endParaRPr>
                    </a:p>
                  </a:txBody>
                  <a:tcPr marL="8038" marR="8038" marT="8038" marB="8038" anchor="ctr"/>
                </a:tc>
              </a:tr>
              <a:tr h="249427">
                <a:tc>
                  <a:txBody>
                    <a:bodyPr/>
                    <a:lstStyle/>
                    <a:p>
                      <a:pPr marL="0" marR="0" algn="r" rtl="1">
                        <a:lnSpc>
                          <a:spcPts val="1800"/>
                        </a:lnSpc>
                        <a:spcBef>
                          <a:spcPts val="0"/>
                        </a:spcBef>
                        <a:spcAft>
                          <a:spcPts val="0"/>
                        </a:spcAft>
                      </a:pPr>
                      <a:r>
                        <a:rPr lang="ar-SA" sz="1200" dirty="0">
                          <a:effectLst/>
                          <a:cs typeface="B Nazanin" panose="00000400000000000000" pitchFamily="2" charset="-78"/>
                        </a:rPr>
                        <a:t>ارتفاع</a:t>
                      </a:r>
                      <a:endParaRPr lang="en-US" sz="1400" dirty="0">
                        <a:effectLst/>
                        <a:latin typeface="Calibri" panose="020F0502020204030204" pitchFamily="34" charset="0"/>
                        <a:ea typeface="Calibri" panose="020F0502020204030204" pitchFamily="34" charset="0"/>
                        <a:cs typeface="B Nazanin" panose="00000400000000000000" pitchFamily="2" charset="-78"/>
                      </a:endParaRPr>
                    </a:p>
                  </a:txBody>
                  <a:tcPr marL="8038" marR="8038" marT="8038" marB="8038" anchor="ctr"/>
                </a:tc>
                <a:tc>
                  <a:txBody>
                    <a:bodyPr/>
                    <a:lstStyle/>
                    <a:p>
                      <a:pPr marL="0" marR="0" algn="r" rtl="1">
                        <a:lnSpc>
                          <a:spcPts val="1800"/>
                        </a:lnSpc>
                        <a:spcBef>
                          <a:spcPts val="0"/>
                        </a:spcBef>
                        <a:spcAft>
                          <a:spcPts val="0"/>
                        </a:spcAft>
                      </a:pPr>
                      <a:r>
                        <a:rPr lang="fa-IR" sz="1200" dirty="0">
                          <a:effectLst/>
                          <a:cs typeface="B Nazanin" panose="00000400000000000000" pitchFamily="2" charset="-78"/>
                        </a:rPr>
                        <a:t>۴۳۵</a:t>
                      </a:r>
                      <a:r>
                        <a:rPr lang="ar-SA" sz="1200" dirty="0">
                          <a:effectLst/>
                          <a:cs typeface="B Nazanin" panose="00000400000000000000" pitchFamily="2" charset="-78"/>
                        </a:rPr>
                        <a:t>٫</a:t>
                      </a:r>
                      <a:r>
                        <a:rPr lang="fa-IR" sz="1200" dirty="0">
                          <a:effectLst/>
                          <a:cs typeface="B Nazanin" panose="00000400000000000000" pitchFamily="2" charset="-78"/>
                        </a:rPr>
                        <a:t>۰ </a:t>
                      </a:r>
                      <a:r>
                        <a:rPr lang="ar-SA" sz="1200" dirty="0">
                          <a:effectLst/>
                          <a:cs typeface="B Nazanin" panose="00000400000000000000" pitchFamily="2" charset="-78"/>
                        </a:rPr>
                        <a:t>متر (</a:t>
                      </a:r>
                      <a:r>
                        <a:rPr lang="fa-IR" sz="1200" dirty="0">
                          <a:effectLst/>
                          <a:cs typeface="B Nazanin" panose="00000400000000000000" pitchFamily="2" charset="-78"/>
                        </a:rPr>
                        <a:t>۱</a:t>
                      </a:r>
                      <a:r>
                        <a:rPr lang="ar-SA" sz="1200" dirty="0">
                          <a:effectLst/>
                          <a:cs typeface="B Nazanin" panose="00000400000000000000" pitchFamily="2" charset="-78"/>
                        </a:rPr>
                        <a:t>٬</a:t>
                      </a:r>
                      <a:r>
                        <a:rPr lang="fa-IR" sz="1200" dirty="0">
                          <a:effectLst/>
                          <a:cs typeface="B Nazanin" panose="00000400000000000000" pitchFamily="2" charset="-78"/>
                        </a:rPr>
                        <a:t>۴۲۷</a:t>
                      </a:r>
                      <a:r>
                        <a:rPr lang="ar-SA" sz="1200" dirty="0">
                          <a:effectLst/>
                          <a:cs typeface="B Nazanin" panose="00000400000000000000" pitchFamily="2" charset="-78"/>
                        </a:rPr>
                        <a:t> فوت)</a:t>
                      </a:r>
                      <a:endParaRPr lang="en-US" sz="1400" dirty="0">
                        <a:effectLst/>
                        <a:latin typeface="Calibri" panose="020F0502020204030204" pitchFamily="34" charset="0"/>
                        <a:ea typeface="Calibri" panose="020F0502020204030204" pitchFamily="34" charset="0"/>
                        <a:cs typeface="B Nazanin" panose="00000400000000000000" pitchFamily="2" charset="-78"/>
                      </a:endParaRPr>
                    </a:p>
                  </a:txBody>
                  <a:tcPr marL="8038" marR="8038" marT="8038" marB="8038" anchor="ctr"/>
                </a:tc>
              </a:tr>
              <a:tr h="249427">
                <a:tc>
                  <a:txBody>
                    <a:bodyPr/>
                    <a:lstStyle/>
                    <a:p>
                      <a:pPr marL="0" marR="0" algn="r" rtl="1">
                        <a:lnSpc>
                          <a:spcPts val="1800"/>
                        </a:lnSpc>
                        <a:spcBef>
                          <a:spcPts val="0"/>
                        </a:spcBef>
                        <a:spcAft>
                          <a:spcPts val="0"/>
                        </a:spcAft>
                      </a:pPr>
                      <a:r>
                        <a:rPr lang="ar-SA" sz="1200">
                          <a:effectLst/>
                          <a:cs typeface="B Nazanin" panose="00000400000000000000" pitchFamily="2" charset="-78"/>
                        </a:rPr>
                        <a:t>سقف</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8038" marR="8038" marT="8038" marB="8038" anchor="ctr"/>
                </a:tc>
                <a:tc>
                  <a:txBody>
                    <a:bodyPr/>
                    <a:lstStyle/>
                    <a:p>
                      <a:pPr marL="0" marR="0" algn="r" rtl="1">
                        <a:lnSpc>
                          <a:spcPts val="1800"/>
                        </a:lnSpc>
                        <a:spcBef>
                          <a:spcPts val="0"/>
                        </a:spcBef>
                        <a:spcAft>
                          <a:spcPts val="0"/>
                        </a:spcAft>
                      </a:pPr>
                      <a:r>
                        <a:rPr lang="fa-IR" sz="1600" dirty="0">
                          <a:effectLst/>
                          <a:cs typeface="B Nazanin" panose="00000400000000000000" pitchFamily="2" charset="-78"/>
                        </a:rPr>
                        <a:t>۳۱۵</a:t>
                      </a:r>
                      <a:r>
                        <a:rPr lang="ar-SA" sz="1600" dirty="0">
                          <a:effectLst/>
                          <a:cs typeface="B Nazanin" panose="00000400000000000000" pitchFamily="2" charset="-78"/>
                        </a:rPr>
                        <a:t>٫</a:t>
                      </a:r>
                      <a:r>
                        <a:rPr lang="fa-IR" sz="1600" dirty="0">
                          <a:effectLst/>
                          <a:cs typeface="B Nazanin" panose="00000400000000000000" pitchFamily="2" charset="-78"/>
                        </a:rPr>
                        <a:t>۰ </a:t>
                      </a:r>
                      <a:r>
                        <a:rPr lang="ar-SA" sz="1600" dirty="0">
                          <a:effectLst/>
                          <a:cs typeface="B Nazanin" panose="00000400000000000000" pitchFamily="2" charset="-78"/>
                        </a:rPr>
                        <a:t>متر (</a:t>
                      </a:r>
                      <a:r>
                        <a:rPr lang="fa-IR" sz="1600" dirty="0">
                          <a:effectLst/>
                          <a:cs typeface="B Nazanin" panose="00000400000000000000" pitchFamily="2" charset="-78"/>
                        </a:rPr>
                        <a:t>۱</a:t>
                      </a:r>
                      <a:r>
                        <a:rPr lang="ar-SA" sz="1600" dirty="0">
                          <a:effectLst/>
                          <a:cs typeface="B Nazanin" panose="00000400000000000000" pitchFamily="2" charset="-78"/>
                        </a:rPr>
                        <a:t>٬</a:t>
                      </a:r>
                      <a:r>
                        <a:rPr lang="fa-IR" sz="1600" dirty="0">
                          <a:effectLst/>
                          <a:cs typeface="B Nazanin" panose="00000400000000000000" pitchFamily="2" charset="-78"/>
                        </a:rPr>
                        <a:t>۰۳۳</a:t>
                      </a:r>
                      <a:r>
                        <a:rPr lang="ar-SA" sz="1600" dirty="0">
                          <a:effectLst/>
                          <a:cs typeface="B Nazanin" panose="00000400000000000000" pitchFamily="2" charset="-78"/>
                        </a:rPr>
                        <a:t> فوت)</a:t>
                      </a:r>
                      <a:endParaRPr lang="en-US" sz="1800" dirty="0">
                        <a:effectLst/>
                        <a:latin typeface="Calibri" panose="020F0502020204030204" pitchFamily="34" charset="0"/>
                        <a:ea typeface="Calibri" panose="020F0502020204030204" pitchFamily="34" charset="0"/>
                        <a:cs typeface="B Nazanin" panose="00000400000000000000" pitchFamily="2" charset="-78"/>
                      </a:endParaRPr>
                    </a:p>
                  </a:txBody>
                  <a:tcPr marL="8038" marR="8038" marT="8038" marB="8038" anchor="ctr"/>
                </a:tc>
              </a:tr>
              <a:tr h="249427">
                <a:tc>
                  <a:txBody>
                    <a:bodyPr/>
                    <a:lstStyle/>
                    <a:p>
                      <a:pPr marL="0" marR="0" algn="r" rtl="1">
                        <a:lnSpc>
                          <a:spcPts val="1800"/>
                        </a:lnSpc>
                        <a:spcBef>
                          <a:spcPts val="0"/>
                        </a:spcBef>
                        <a:spcAft>
                          <a:spcPts val="0"/>
                        </a:spcAft>
                      </a:pPr>
                      <a:r>
                        <a:rPr lang="ar-SA" sz="1200">
                          <a:effectLst/>
                          <a:cs typeface="B Nazanin" panose="00000400000000000000" pitchFamily="2" charset="-78"/>
                        </a:rPr>
                        <a:t>سقف بالا</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8038" marR="8038" marT="8038" marB="8038" anchor="ctr"/>
                </a:tc>
                <a:tc>
                  <a:txBody>
                    <a:bodyPr/>
                    <a:lstStyle/>
                    <a:p>
                      <a:pPr marL="0" marR="0" algn="r" rtl="1">
                        <a:lnSpc>
                          <a:spcPts val="1800"/>
                        </a:lnSpc>
                        <a:spcBef>
                          <a:spcPts val="0"/>
                        </a:spcBef>
                        <a:spcAft>
                          <a:spcPts val="0"/>
                        </a:spcAft>
                      </a:pPr>
                      <a:r>
                        <a:rPr lang="fa-IR" sz="1200" dirty="0">
                          <a:effectLst/>
                          <a:cs typeface="B Nazanin" panose="00000400000000000000" pitchFamily="2" charset="-78"/>
                        </a:rPr>
                        <a:t>۳۱۲</a:t>
                      </a:r>
                      <a:r>
                        <a:rPr lang="ar-SA" sz="1200" dirty="0">
                          <a:effectLst/>
                          <a:cs typeface="B Nazanin" panose="00000400000000000000" pitchFamily="2" charset="-78"/>
                        </a:rPr>
                        <a:t>٫</a:t>
                      </a:r>
                      <a:r>
                        <a:rPr lang="fa-IR" sz="1200" dirty="0">
                          <a:effectLst/>
                          <a:cs typeface="B Nazanin" panose="00000400000000000000" pitchFamily="2" charset="-78"/>
                        </a:rPr>
                        <a:t>۰ </a:t>
                      </a:r>
                      <a:r>
                        <a:rPr lang="ar-SA" sz="1200" dirty="0">
                          <a:effectLst/>
                          <a:cs typeface="B Nazanin" panose="00000400000000000000" pitchFamily="2" charset="-78"/>
                        </a:rPr>
                        <a:t>متر (</a:t>
                      </a:r>
                      <a:r>
                        <a:rPr lang="fa-IR" sz="1200" dirty="0">
                          <a:effectLst/>
                          <a:cs typeface="B Nazanin" panose="00000400000000000000" pitchFamily="2" charset="-78"/>
                        </a:rPr>
                        <a:t>۱</a:t>
                      </a:r>
                      <a:r>
                        <a:rPr lang="ar-SA" sz="1200" dirty="0">
                          <a:effectLst/>
                          <a:cs typeface="B Nazanin" panose="00000400000000000000" pitchFamily="2" charset="-78"/>
                        </a:rPr>
                        <a:t>٬</a:t>
                      </a:r>
                      <a:r>
                        <a:rPr lang="fa-IR" sz="1200" dirty="0">
                          <a:effectLst/>
                          <a:cs typeface="B Nazanin" panose="00000400000000000000" pitchFamily="2" charset="-78"/>
                        </a:rPr>
                        <a:t>۰۲۴</a:t>
                      </a:r>
                      <a:r>
                        <a:rPr lang="ar-SA" sz="1200" dirty="0">
                          <a:effectLst/>
                          <a:cs typeface="B Nazanin" panose="00000400000000000000" pitchFamily="2" charset="-78"/>
                        </a:rPr>
                        <a:t> فوت)</a:t>
                      </a:r>
                      <a:endParaRPr lang="en-US" sz="1400" dirty="0">
                        <a:effectLst/>
                        <a:latin typeface="Calibri" panose="020F0502020204030204" pitchFamily="34" charset="0"/>
                        <a:ea typeface="Calibri" panose="020F0502020204030204" pitchFamily="34" charset="0"/>
                        <a:cs typeface="B Nazanin" panose="00000400000000000000" pitchFamily="2" charset="-78"/>
                      </a:endParaRPr>
                    </a:p>
                  </a:txBody>
                  <a:tcPr marL="8038" marR="8038" marT="8038" marB="8038" anchor="ctr"/>
                </a:tc>
              </a:tr>
              <a:tr h="249427">
                <a:tc gridSpan="2">
                  <a:txBody>
                    <a:bodyPr/>
                    <a:lstStyle/>
                    <a:p>
                      <a:pPr marL="0" marR="0" algn="r" rtl="1">
                        <a:lnSpc>
                          <a:spcPts val="1800"/>
                        </a:lnSpc>
                        <a:spcBef>
                          <a:spcPts val="0"/>
                        </a:spcBef>
                        <a:spcAft>
                          <a:spcPts val="0"/>
                        </a:spcAft>
                      </a:pPr>
                      <a:r>
                        <a:rPr lang="ar-SA" sz="1200">
                          <a:effectLst/>
                          <a:cs typeface="B Nazanin" panose="00000400000000000000" pitchFamily="2" charset="-78"/>
                        </a:rPr>
                        <a:t>جزئیات فنی</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8038" marR="8038" marT="8038" marB="8038" anchor="ctr"/>
                </a:tc>
                <a:tc hMerge="1">
                  <a:txBody>
                    <a:bodyPr/>
                    <a:lstStyle/>
                    <a:p>
                      <a:endParaRPr lang="en-US"/>
                    </a:p>
                  </a:txBody>
                  <a:tcPr/>
                </a:tc>
              </a:tr>
              <a:tr h="471472">
                <a:tc>
                  <a:txBody>
                    <a:bodyPr/>
                    <a:lstStyle/>
                    <a:p>
                      <a:pPr marL="0" marR="0" algn="r" rtl="1">
                        <a:lnSpc>
                          <a:spcPts val="1800"/>
                        </a:lnSpc>
                        <a:spcBef>
                          <a:spcPts val="0"/>
                        </a:spcBef>
                        <a:spcAft>
                          <a:spcPts val="0"/>
                        </a:spcAft>
                      </a:pPr>
                      <a:r>
                        <a:rPr lang="ar-SA" sz="1200">
                          <a:effectLst/>
                          <a:cs typeface="B Nazanin" panose="00000400000000000000" pitchFamily="2" charset="-78"/>
                        </a:rPr>
                        <a:t>تعداد طبقات</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8038" marR="8038" marT="8038" marB="8038" anchor="ctr"/>
                </a:tc>
                <a:tc>
                  <a:txBody>
                    <a:bodyPr/>
                    <a:lstStyle/>
                    <a:p>
                      <a:pPr marL="0" marR="0" algn="r" rtl="1">
                        <a:lnSpc>
                          <a:spcPts val="1800"/>
                        </a:lnSpc>
                        <a:spcBef>
                          <a:spcPts val="0"/>
                        </a:spcBef>
                        <a:spcAft>
                          <a:spcPts val="0"/>
                        </a:spcAft>
                      </a:pPr>
                      <a:r>
                        <a:rPr lang="fa-IR" sz="1200" dirty="0">
                          <a:effectLst/>
                          <a:cs typeface="B Nazanin" panose="00000400000000000000" pitchFamily="2" charset="-78"/>
                        </a:rPr>
                        <a:t>۱۲</a:t>
                      </a:r>
                      <a:endParaRPr lang="en-US" sz="1400" dirty="0">
                        <a:effectLst/>
                        <a:latin typeface="Calibri" panose="020F0502020204030204" pitchFamily="34" charset="0"/>
                        <a:ea typeface="Calibri" panose="020F0502020204030204" pitchFamily="34" charset="0"/>
                        <a:cs typeface="B Nazanin" panose="00000400000000000000" pitchFamily="2" charset="-78"/>
                      </a:endParaRPr>
                    </a:p>
                  </a:txBody>
                  <a:tcPr marL="8038" marR="8038" marT="8038" marB="8038" anchor="ctr"/>
                </a:tc>
              </a:tr>
              <a:tr h="471472">
                <a:tc>
                  <a:txBody>
                    <a:bodyPr/>
                    <a:lstStyle/>
                    <a:p>
                      <a:pPr marL="0" marR="0" algn="r" rtl="1">
                        <a:lnSpc>
                          <a:spcPts val="1800"/>
                        </a:lnSpc>
                        <a:spcBef>
                          <a:spcPts val="0"/>
                        </a:spcBef>
                        <a:spcAft>
                          <a:spcPts val="0"/>
                        </a:spcAft>
                      </a:pPr>
                      <a:r>
                        <a:rPr lang="ar-SA" sz="1200" dirty="0">
                          <a:effectLst/>
                          <a:cs typeface="B Nazanin" panose="00000400000000000000" pitchFamily="2" charset="-78"/>
                        </a:rPr>
                        <a:t>مساحت طبقات</a:t>
                      </a:r>
                      <a:endParaRPr lang="en-US" sz="1400" dirty="0">
                        <a:effectLst/>
                        <a:latin typeface="Calibri" panose="020F0502020204030204" pitchFamily="34" charset="0"/>
                        <a:ea typeface="Calibri" panose="020F0502020204030204" pitchFamily="34" charset="0"/>
                        <a:cs typeface="B Nazanin" panose="00000400000000000000" pitchFamily="2" charset="-78"/>
                      </a:endParaRPr>
                    </a:p>
                  </a:txBody>
                  <a:tcPr marL="8038" marR="8038" marT="8038" marB="8038" anchor="ctr"/>
                </a:tc>
                <a:tc>
                  <a:txBody>
                    <a:bodyPr/>
                    <a:lstStyle/>
                    <a:p>
                      <a:pPr marL="0" marR="0" algn="r" rtl="1">
                        <a:lnSpc>
                          <a:spcPts val="1800"/>
                        </a:lnSpc>
                        <a:spcBef>
                          <a:spcPts val="0"/>
                        </a:spcBef>
                        <a:spcAft>
                          <a:spcPts val="0"/>
                        </a:spcAft>
                      </a:pPr>
                      <a:r>
                        <a:rPr lang="fa-IR" sz="1200" dirty="0">
                          <a:effectLst/>
                          <a:cs typeface="B Nazanin" panose="00000400000000000000" pitchFamily="2" charset="-78"/>
                        </a:rPr>
                        <a:t>۱۵۴</a:t>
                      </a:r>
                      <a:r>
                        <a:rPr lang="ar-SA" sz="1200" dirty="0">
                          <a:effectLst/>
                          <a:cs typeface="B Nazanin" panose="00000400000000000000" pitchFamily="2" charset="-78"/>
                        </a:rPr>
                        <a:t>٬</a:t>
                      </a:r>
                      <a:r>
                        <a:rPr lang="fa-IR" sz="1200" dirty="0">
                          <a:effectLst/>
                          <a:cs typeface="B Nazanin" panose="00000400000000000000" pitchFamily="2" charset="-78"/>
                        </a:rPr>
                        <a:t>۰۰۰ </a:t>
                      </a:r>
                      <a:r>
                        <a:rPr lang="ar-SA" sz="1200" dirty="0">
                          <a:effectLst/>
                          <a:cs typeface="B Nazanin" panose="00000400000000000000" pitchFamily="2" charset="-78"/>
                        </a:rPr>
                        <a:t>مترمربع (</a:t>
                      </a:r>
                      <a:r>
                        <a:rPr lang="fa-IR" sz="1200" dirty="0">
                          <a:effectLst/>
                          <a:cs typeface="B Nazanin" panose="00000400000000000000" pitchFamily="2" charset="-78"/>
                        </a:rPr>
                        <a:t>۱</a:t>
                      </a:r>
                      <a:r>
                        <a:rPr lang="ar-SA" sz="1200" dirty="0">
                          <a:effectLst/>
                          <a:cs typeface="B Nazanin" panose="00000400000000000000" pitchFamily="2" charset="-78"/>
                        </a:rPr>
                        <a:t>٬</a:t>
                      </a:r>
                      <a:r>
                        <a:rPr lang="fa-IR" sz="1200" dirty="0">
                          <a:effectLst/>
                          <a:cs typeface="B Nazanin" panose="00000400000000000000" pitchFamily="2" charset="-78"/>
                        </a:rPr>
                        <a:t>۶۶۰</a:t>
                      </a:r>
                      <a:r>
                        <a:rPr lang="ar-SA" sz="1200" dirty="0">
                          <a:effectLst/>
                          <a:cs typeface="B Nazanin" panose="00000400000000000000" pitchFamily="2" charset="-78"/>
                        </a:rPr>
                        <a:t>٬</a:t>
                      </a:r>
                      <a:r>
                        <a:rPr lang="fa-IR" sz="1200" dirty="0">
                          <a:effectLst/>
                          <a:cs typeface="B Nazanin" panose="00000400000000000000" pitchFamily="2" charset="-78"/>
                        </a:rPr>
                        <a:t>۰۰۰</a:t>
                      </a:r>
                      <a:r>
                        <a:rPr lang="ar-SA" sz="1200" dirty="0">
                          <a:effectLst/>
                          <a:cs typeface="B Nazanin" panose="00000400000000000000" pitchFamily="2" charset="-78"/>
                        </a:rPr>
                        <a:t> فوت‌مربع)</a:t>
                      </a:r>
                      <a:endParaRPr lang="en-US" sz="1400" dirty="0">
                        <a:effectLst/>
                        <a:latin typeface="Calibri" panose="020F0502020204030204" pitchFamily="34" charset="0"/>
                        <a:ea typeface="Calibri" panose="020F0502020204030204" pitchFamily="34" charset="0"/>
                        <a:cs typeface="B Nazanin" panose="00000400000000000000" pitchFamily="2" charset="-78"/>
                      </a:endParaRPr>
                    </a:p>
                  </a:txBody>
                  <a:tcPr marL="8038" marR="8038" marT="8038" marB="8038" anchor="ctr"/>
                </a:tc>
              </a:tr>
              <a:tr h="249427">
                <a:tc>
                  <a:txBody>
                    <a:bodyPr/>
                    <a:lstStyle/>
                    <a:p>
                      <a:pPr marL="0" marR="0" algn="r" rtl="1">
                        <a:lnSpc>
                          <a:spcPts val="1800"/>
                        </a:lnSpc>
                        <a:spcBef>
                          <a:spcPts val="0"/>
                        </a:spcBef>
                        <a:spcAft>
                          <a:spcPts val="0"/>
                        </a:spcAft>
                      </a:pPr>
                      <a:r>
                        <a:rPr lang="ar-SA" sz="1200">
                          <a:effectLst/>
                          <a:cs typeface="B Nazanin" panose="00000400000000000000" pitchFamily="2" charset="-78"/>
                        </a:rPr>
                        <a:t>آسانسور</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8038" marR="8038" marT="8038" marB="8038" anchor="ctr"/>
                </a:tc>
                <a:tc>
                  <a:txBody>
                    <a:bodyPr/>
                    <a:lstStyle/>
                    <a:p>
                      <a:pPr marL="0" marR="0" algn="r" rtl="1">
                        <a:lnSpc>
                          <a:spcPts val="1800"/>
                        </a:lnSpc>
                        <a:spcBef>
                          <a:spcPts val="0"/>
                        </a:spcBef>
                        <a:spcAft>
                          <a:spcPts val="0"/>
                        </a:spcAft>
                      </a:pPr>
                      <a:r>
                        <a:rPr lang="fa-IR" sz="1200">
                          <a:effectLst/>
                          <a:cs typeface="B Nazanin" panose="00000400000000000000" pitchFamily="2" charset="-78"/>
                        </a:rPr>
                        <a:t>۷</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8038" marR="8038" marT="8038" marB="8038" anchor="ctr"/>
                </a:tc>
              </a:tr>
              <a:tr h="249427">
                <a:tc gridSpan="2">
                  <a:txBody>
                    <a:bodyPr/>
                    <a:lstStyle/>
                    <a:p>
                      <a:pPr marL="0" marR="0" algn="r" rtl="1">
                        <a:lnSpc>
                          <a:spcPts val="1800"/>
                        </a:lnSpc>
                        <a:spcBef>
                          <a:spcPts val="0"/>
                        </a:spcBef>
                        <a:spcAft>
                          <a:spcPts val="0"/>
                        </a:spcAft>
                      </a:pPr>
                      <a:r>
                        <a:rPr lang="ar-SA" sz="1200" dirty="0">
                          <a:effectLst/>
                          <a:cs typeface="B Nazanin" panose="00000400000000000000" pitchFamily="2" charset="-78"/>
                        </a:rPr>
                        <a:t>طراحی و ساخت</a:t>
                      </a:r>
                      <a:endParaRPr lang="en-US" sz="1400" dirty="0">
                        <a:effectLst/>
                        <a:latin typeface="Calibri" panose="020F0502020204030204" pitchFamily="34" charset="0"/>
                        <a:ea typeface="Calibri" panose="020F0502020204030204" pitchFamily="34" charset="0"/>
                        <a:cs typeface="B Nazanin" panose="00000400000000000000" pitchFamily="2" charset="-78"/>
                      </a:endParaRPr>
                    </a:p>
                  </a:txBody>
                  <a:tcPr marL="8038" marR="8038" marT="8038" marB="8038" anchor="ctr"/>
                </a:tc>
                <a:tc hMerge="1">
                  <a:txBody>
                    <a:bodyPr/>
                    <a:lstStyle/>
                    <a:p>
                      <a:endParaRPr lang="en-US"/>
                    </a:p>
                  </a:txBody>
                  <a:tcPr/>
                </a:tc>
              </a:tr>
              <a:tr h="249427">
                <a:tc>
                  <a:txBody>
                    <a:bodyPr/>
                    <a:lstStyle/>
                    <a:p>
                      <a:pPr marL="0" marR="0" algn="r" rtl="1">
                        <a:lnSpc>
                          <a:spcPts val="1800"/>
                        </a:lnSpc>
                        <a:spcBef>
                          <a:spcPts val="0"/>
                        </a:spcBef>
                        <a:spcAft>
                          <a:spcPts val="0"/>
                        </a:spcAft>
                      </a:pPr>
                      <a:r>
                        <a:rPr lang="ar-SA" sz="1200">
                          <a:effectLst/>
                          <a:cs typeface="B Nazanin" panose="00000400000000000000" pitchFamily="2" charset="-78"/>
                        </a:rPr>
                        <a:t>مدیریت</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8038" marR="8038" marT="8038" marB="8038" anchor="ctr"/>
                </a:tc>
                <a:tc>
                  <a:txBody>
                    <a:bodyPr/>
                    <a:lstStyle/>
                    <a:p>
                      <a:pPr marL="0" marR="0" algn="r" rtl="1">
                        <a:lnSpc>
                          <a:spcPts val="1800"/>
                        </a:lnSpc>
                        <a:spcBef>
                          <a:spcPts val="0"/>
                        </a:spcBef>
                        <a:spcAft>
                          <a:spcPts val="0"/>
                        </a:spcAft>
                      </a:pPr>
                      <a:r>
                        <a:rPr lang="ar-SA" sz="1200" dirty="0">
                          <a:effectLst/>
                          <a:cs typeface="B Nazanin" panose="00000400000000000000" pitchFamily="2" charset="-78"/>
                        </a:rPr>
                        <a:t>شرکت یادمان سازه</a:t>
                      </a:r>
                      <a:endParaRPr lang="en-US" sz="1400" dirty="0">
                        <a:effectLst/>
                        <a:latin typeface="Calibri" panose="020F0502020204030204" pitchFamily="34" charset="0"/>
                        <a:ea typeface="Calibri" panose="020F0502020204030204" pitchFamily="34" charset="0"/>
                        <a:cs typeface="B Nazanin" panose="00000400000000000000" pitchFamily="2" charset="-78"/>
                      </a:endParaRPr>
                    </a:p>
                  </a:txBody>
                  <a:tcPr marL="8038" marR="8038" marT="8038" marB="8038" anchor="ctr"/>
                </a:tc>
              </a:tr>
              <a:tr h="471472">
                <a:tc>
                  <a:txBody>
                    <a:bodyPr/>
                    <a:lstStyle/>
                    <a:p>
                      <a:pPr marL="0" marR="0" algn="r" rtl="1">
                        <a:lnSpc>
                          <a:spcPts val="1800"/>
                        </a:lnSpc>
                        <a:spcBef>
                          <a:spcPts val="0"/>
                        </a:spcBef>
                        <a:spcAft>
                          <a:spcPts val="0"/>
                        </a:spcAft>
                      </a:pPr>
                      <a:r>
                        <a:rPr lang="ar-SA" sz="1200">
                          <a:effectLst/>
                          <a:cs typeface="B Nazanin" panose="00000400000000000000" pitchFamily="2" charset="-78"/>
                        </a:rPr>
                        <a:t>پیمانکار اصلی</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8038" marR="8038" marT="8038" marB="8038" anchor="ctr"/>
                </a:tc>
                <a:tc>
                  <a:txBody>
                    <a:bodyPr/>
                    <a:lstStyle/>
                    <a:p>
                      <a:pPr marL="0" marR="0" algn="r" rtl="1">
                        <a:lnSpc>
                          <a:spcPts val="1800"/>
                        </a:lnSpc>
                        <a:spcBef>
                          <a:spcPts val="0"/>
                        </a:spcBef>
                        <a:spcAft>
                          <a:spcPts val="0"/>
                        </a:spcAft>
                      </a:pPr>
                      <a:r>
                        <a:rPr lang="ar-SA" sz="1200">
                          <a:effectLst/>
                          <a:cs typeface="B Nazanin" panose="00000400000000000000" pitchFamily="2" charset="-78"/>
                        </a:rPr>
                        <a:t>شرکت بلندپایه</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8038" marR="8038" marT="8038" marB="8038" anchor="ctr"/>
                </a:tc>
              </a:tr>
              <a:tr h="249427">
                <a:tc>
                  <a:txBody>
                    <a:bodyPr/>
                    <a:lstStyle/>
                    <a:p>
                      <a:pPr marL="0" marR="0" algn="r" rtl="1">
                        <a:lnSpc>
                          <a:spcPts val="1800"/>
                        </a:lnSpc>
                        <a:spcBef>
                          <a:spcPts val="0"/>
                        </a:spcBef>
                        <a:spcAft>
                          <a:spcPts val="0"/>
                        </a:spcAft>
                      </a:pPr>
                      <a:r>
                        <a:rPr lang="ar-SA" sz="1200">
                          <a:effectLst/>
                          <a:cs typeface="B Nazanin" panose="00000400000000000000" pitchFamily="2" charset="-78"/>
                        </a:rPr>
                        <a:t>معمار</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8038" marR="8038" marT="8038" marB="8038" anchor="ctr"/>
                </a:tc>
                <a:tc>
                  <a:txBody>
                    <a:bodyPr/>
                    <a:lstStyle/>
                    <a:p>
                      <a:pPr marL="0" marR="0" algn="r" rtl="1">
                        <a:lnSpc>
                          <a:spcPts val="1800"/>
                        </a:lnSpc>
                        <a:spcBef>
                          <a:spcPts val="0"/>
                        </a:spcBef>
                        <a:spcAft>
                          <a:spcPts val="0"/>
                        </a:spcAft>
                      </a:pPr>
                      <a:r>
                        <a:rPr lang="ar-SA" sz="1200" dirty="0">
                          <a:solidFill>
                            <a:schemeClr val="tx1"/>
                          </a:solidFill>
                          <a:effectLst/>
                          <a:cs typeface="B Nazanin" panose="00000400000000000000" pitchFamily="2" charset="-78"/>
                          <a:hlinkClick r:id="rId10" tooltip="محمدرضا حافظی"/>
                        </a:rPr>
                        <a:t>محمدرضا حافظی</a:t>
                      </a:r>
                      <a:endParaRPr lang="en-US" sz="14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8038" marR="8038" marT="8038" marB="8038" anchor="ctr"/>
                </a:tc>
              </a:tr>
            </a:tbl>
          </a:graphicData>
        </a:graphic>
      </p:graphicFrame>
      <p:sp>
        <p:nvSpPr>
          <p:cNvPr id="150" name="Shape 150"/>
          <p:cNvSpPr/>
          <p:nvPr/>
        </p:nvSpPr>
        <p:spPr>
          <a:xfrm>
            <a:off x="8776647" y="949090"/>
            <a:ext cx="3101009" cy="4715109"/>
          </a:xfrm>
          <a:prstGeom prst="rect">
            <a:avLst/>
          </a:prstGeom>
          <a:noFill/>
          <a:ln w="9525" cap="flat" cmpd="sng">
            <a:solidFill>
              <a:srgbClr val="7F7F7F"/>
            </a:solidFill>
            <a:prstDash val="solid"/>
            <a:round/>
            <a:headEnd type="none" w="med" len="med"/>
            <a:tailEnd type="none" w="med" len="med"/>
          </a:ln>
        </p:spPr>
        <p:txBody>
          <a:bodyPr lIns="91425" tIns="45700" rIns="91425" bIns="45700" anchor="t" anchorCtr="0">
            <a:noAutofit/>
          </a:bodyPr>
          <a:lstStyle/>
          <a:p>
            <a:pPr algn="just">
              <a:buSzPct val="25000"/>
            </a:pPr>
            <a:r>
              <a:rPr lang="fa-IR" sz="2000" kern="0" dirty="0">
                <a:latin typeface="Arial"/>
                <a:ea typeface="Arial"/>
                <a:cs typeface="B Nazanin" panose="00000400000000000000" pitchFamily="2" charset="-78"/>
                <a:sym typeface="Arial"/>
              </a:rPr>
              <a:t> این برج با  ارتفاع ۴۳۵ متر، بلندترین برج ایران ششمین برج بلند مخابراتی جهان و نوزدهمین سازهٔ بلند نامتکی جهان است. این برج با ۱۳ هزار متر زیربنا از نظر وسعت کاربری سازهٔ رأس برج در میان تمامی برج‌های مخابراتی دنیا مقام نخست را داردبرج میلاد به دلیل بلندی بسیار و شکل ظاهری متفاوتش، تقریباً از همه جای تهران نمایان است و از این رو، یکی از نمادهای پایتخت ایران به شمار می‌آید. برخی بر این باورند که این برج روی سامانه گسل شهرک قدس ساخته شده است</a:t>
            </a:r>
          </a:p>
        </p:txBody>
      </p:sp>
      <p:pic>
        <p:nvPicPr>
          <p:cNvPr id="151" name="Shape 151" descr="ivd3bm"/>
          <p:cNvPicPr preferRelativeResize="0"/>
          <p:nvPr/>
        </p:nvPicPr>
        <p:blipFill rotWithShape="1">
          <a:blip r:embed="rId11">
            <a:alphaModFix/>
          </a:blip>
          <a:srcRect/>
          <a:stretch/>
        </p:blipFill>
        <p:spPr>
          <a:xfrm>
            <a:off x="248830" y="2514136"/>
            <a:ext cx="2744965" cy="4220294"/>
          </a:xfrm>
          <a:prstGeom prst="rect">
            <a:avLst/>
          </a:prstGeom>
          <a:noFill/>
          <a:ln>
            <a:noFill/>
          </a:ln>
        </p:spPr>
      </p:pic>
      <p:pic>
        <p:nvPicPr>
          <p:cNvPr id="152" name="Shape 152" descr="2zez60m"/>
          <p:cNvPicPr preferRelativeResize="0"/>
          <p:nvPr/>
        </p:nvPicPr>
        <p:blipFill rotWithShape="1">
          <a:blip r:embed="rId12">
            <a:alphaModFix/>
          </a:blip>
          <a:srcRect/>
          <a:stretch/>
        </p:blipFill>
        <p:spPr>
          <a:xfrm>
            <a:off x="248830" y="191067"/>
            <a:ext cx="2744965" cy="1999902"/>
          </a:xfrm>
          <a:prstGeom prst="rect">
            <a:avLst/>
          </a:prstGeom>
          <a:noFill/>
          <a:ln>
            <a:noFill/>
          </a:ln>
        </p:spPr>
      </p:pic>
    </p:spTree>
    <p:extLst>
      <p:ext uri="{BB962C8B-B14F-4D97-AF65-F5344CB8AC3E}">
        <p14:creationId xmlns:p14="http://schemas.microsoft.com/office/powerpoint/2010/main" val="5601679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Shape 157"/>
          <p:cNvSpPr txBox="1">
            <a:spLocks noGrp="1"/>
          </p:cNvSpPr>
          <p:nvPr>
            <p:ph type="title"/>
          </p:nvPr>
        </p:nvSpPr>
        <p:spPr>
          <a:xfrm>
            <a:off x="2984606" y="212812"/>
            <a:ext cx="5981620" cy="844552"/>
          </a:xfrm>
          <a:prstGeom prst="rect">
            <a:avLst/>
          </a:prstGeom>
          <a:solidFill>
            <a:schemeClr val="lt1"/>
          </a:solidFill>
          <a:ln w="12700" cap="flat" cmpd="sng">
            <a:solidFill>
              <a:srgbClr val="7F7F7F"/>
            </a:solidFill>
            <a:prstDash val="solid"/>
            <a:miter/>
            <a:headEnd type="none" w="med" len="med"/>
            <a:tailEnd type="none" w="med" len="med"/>
          </a:ln>
        </p:spPr>
        <p:txBody>
          <a:bodyPr lIns="91425" tIns="45700" rIns="91425" bIns="45700" anchor="ctr" anchorCtr="0">
            <a:noAutofit/>
          </a:bodyPr>
          <a:lstStyle/>
          <a:p>
            <a:pPr marL="0" marR="0" lvl="0" indent="0" algn="ctr" rtl="1">
              <a:lnSpc>
                <a:spcPct val="90000"/>
              </a:lnSpc>
              <a:spcBef>
                <a:spcPts val="0"/>
              </a:spcBef>
              <a:buClr>
                <a:schemeClr val="dk1"/>
              </a:buClr>
              <a:buSzPct val="25000"/>
              <a:buFont typeface="Arial"/>
              <a:buNone/>
            </a:pPr>
            <a:r>
              <a:rPr lang="fa-IR" sz="3600" b="0" i="0" u="none" strike="noStrike" cap="none" dirty="0">
                <a:solidFill>
                  <a:schemeClr val="dk1"/>
                </a:solidFill>
                <a:latin typeface="Arial"/>
                <a:ea typeface="Arial"/>
                <a:cs typeface="B Homa" panose="00000400000000000000" pitchFamily="2" charset="-78"/>
                <a:sym typeface="Arial"/>
              </a:rPr>
              <a:t>ترتیب  برج های مخابراتی در  جهان </a:t>
            </a:r>
          </a:p>
        </p:txBody>
      </p:sp>
      <p:pic>
        <p:nvPicPr>
          <p:cNvPr id="158" name="Shape 158"/>
          <p:cNvPicPr preferRelativeResize="0">
            <a:picLocks noGrp="1"/>
          </p:cNvPicPr>
          <p:nvPr>
            <p:ph sz="quarter" idx="13"/>
          </p:nvPr>
        </p:nvPicPr>
        <p:blipFill rotWithShape="1">
          <a:blip r:embed="rId3">
            <a:alphaModFix/>
          </a:blip>
          <a:srcRect/>
          <a:stretch/>
        </p:blipFill>
        <p:spPr>
          <a:xfrm>
            <a:off x="2294838" y="1148825"/>
            <a:ext cx="7361155" cy="3546785"/>
          </a:xfrm>
          <a:prstGeom prst="rect">
            <a:avLst/>
          </a:prstGeom>
          <a:noFill/>
          <a:ln w="19050" cap="flat" cmpd="sng">
            <a:solidFill>
              <a:srgbClr val="7F7F7F"/>
            </a:solidFill>
            <a:prstDash val="solid"/>
            <a:round/>
            <a:headEnd type="none" w="med" len="med"/>
            <a:tailEnd type="none" w="med" len="med"/>
          </a:ln>
        </p:spPr>
      </p:pic>
      <p:sp>
        <p:nvSpPr>
          <p:cNvPr id="159" name="Shape 159"/>
          <p:cNvSpPr/>
          <p:nvPr/>
        </p:nvSpPr>
        <p:spPr>
          <a:xfrm>
            <a:off x="5772551" y="4764655"/>
            <a:ext cx="1844029" cy="923329"/>
          </a:xfrm>
          <a:prstGeom prst="rect">
            <a:avLst/>
          </a:prstGeom>
          <a:noFill/>
          <a:ln>
            <a:noFill/>
          </a:ln>
        </p:spPr>
        <p:txBody>
          <a:bodyPr lIns="91425" tIns="45700" rIns="91425" bIns="45700" anchor="t" anchorCtr="0">
            <a:noAutofit/>
          </a:bodyPr>
          <a:lstStyle/>
          <a:p>
            <a:pPr>
              <a:buSzPct val="25000"/>
            </a:pPr>
            <a:r>
              <a:rPr lang="fa-IR" b="1" kern="0" dirty="0">
                <a:latin typeface="Arial"/>
                <a:ea typeface="Arial"/>
                <a:cs typeface="B Nazanin" panose="00000400000000000000" pitchFamily="2" charset="-78"/>
                <a:sym typeface="Arial"/>
              </a:rPr>
              <a:t>۵) برج مروارید خاور جمهوری خلق چین شانگهای ۴۶۷ متر </a:t>
            </a:r>
          </a:p>
        </p:txBody>
      </p:sp>
      <p:sp>
        <p:nvSpPr>
          <p:cNvPr id="160" name="Shape 160"/>
          <p:cNvSpPr/>
          <p:nvPr/>
        </p:nvSpPr>
        <p:spPr>
          <a:xfrm>
            <a:off x="4753766" y="5637492"/>
            <a:ext cx="1499386" cy="923329"/>
          </a:xfrm>
          <a:prstGeom prst="rect">
            <a:avLst/>
          </a:prstGeom>
          <a:noFill/>
          <a:ln>
            <a:noFill/>
          </a:ln>
        </p:spPr>
        <p:txBody>
          <a:bodyPr lIns="91425" tIns="45700" rIns="91425" bIns="45700" anchor="t" anchorCtr="0">
            <a:noAutofit/>
          </a:bodyPr>
          <a:lstStyle/>
          <a:p>
            <a:pPr>
              <a:buSzPct val="25000"/>
            </a:pPr>
            <a:r>
              <a:rPr lang="fa-IR" b="1" kern="0" dirty="0">
                <a:latin typeface="Arial"/>
                <a:ea typeface="Arial"/>
                <a:cs typeface="B Nazanin" panose="00000400000000000000" pitchFamily="2" charset="-78"/>
                <a:sym typeface="Arial"/>
              </a:rPr>
              <a:t>۴)برج اوستانکینو روسیه مسکو</a:t>
            </a:r>
          </a:p>
          <a:p>
            <a:pPr>
              <a:buSzPct val="25000"/>
            </a:pPr>
            <a:r>
              <a:rPr lang="fa-IR" b="1" kern="0" dirty="0">
                <a:latin typeface="Arial"/>
                <a:ea typeface="Arial"/>
                <a:cs typeface="B Nazanin" panose="00000400000000000000" pitchFamily="2" charset="-78"/>
                <a:sym typeface="Arial"/>
              </a:rPr>
              <a:t>۵۴۰ متر</a:t>
            </a:r>
          </a:p>
        </p:txBody>
      </p:sp>
      <p:sp>
        <p:nvSpPr>
          <p:cNvPr id="161" name="Shape 161"/>
          <p:cNvSpPr/>
          <p:nvPr/>
        </p:nvSpPr>
        <p:spPr>
          <a:xfrm>
            <a:off x="3684886" y="4764655"/>
            <a:ext cx="1617556" cy="923329"/>
          </a:xfrm>
          <a:prstGeom prst="rect">
            <a:avLst/>
          </a:prstGeom>
          <a:noFill/>
          <a:ln>
            <a:noFill/>
          </a:ln>
        </p:spPr>
        <p:txBody>
          <a:bodyPr lIns="91425" tIns="45700" rIns="91425" bIns="45700" anchor="t" anchorCtr="0">
            <a:noAutofit/>
          </a:bodyPr>
          <a:lstStyle/>
          <a:p>
            <a:pPr>
              <a:buSzPct val="25000"/>
            </a:pPr>
            <a:r>
              <a:rPr lang="fa-IR" b="1" kern="0" dirty="0">
                <a:latin typeface="Arial"/>
                <a:ea typeface="Arial"/>
                <a:cs typeface="B Nazanin" panose="00000400000000000000" pitchFamily="2" charset="-78"/>
                <a:sym typeface="Arial"/>
              </a:rPr>
              <a:t>۳)برج سی ان کانادا تورنتو</a:t>
            </a:r>
          </a:p>
          <a:p>
            <a:pPr>
              <a:buSzPct val="25000"/>
            </a:pPr>
            <a:r>
              <a:rPr lang="fa-IR" b="1" kern="0" dirty="0">
                <a:latin typeface="Arial"/>
                <a:ea typeface="Arial"/>
                <a:cs typeface="B Nazanin" panose="00000400000000000000" pitchFamily="2" charset="-78"/>
                <a:sym typeface="Arial"/>
              </a:rPr>
              <a:t>۵۵۳٫۳ متر</a:t>
            </a:r>
          </a:p>
        </p:txBody>
      </p:sp>
      <p:sp>
        <p:nvSpPr>
          <p:cNvPr id="162" name="Shape 162"/>
          <p:cNvSpPr/>
          <p:nvPr/>
        </p:nvSpPr>
        <p:spPr>
          <a:xfrm>
            <a:off x="2692359" y="5681530"/>
            <a:ext cx="1581832" cy="923329"/>
          </a:xfrm>
          <a:prstGeom prst="rect">
            <a:avLst/>
          </a:prstGeom>
          <a:noFill/>
          <a:ln>
            <a:noFill/>
          </a:ln>
        </p:spPr>
        <p:txBody>
          <a:bodyPr lIns="91425" tIns="45700" rIns="91425" bIns="45700" anchor="t" anchorCtr="0">
            <a:noAutofit/>
          </a:bodyPr>
          <a:lstStyle/>
          <a:p>
            <a:pPr>
              <a:buSzPct val="25000"/>
            </a:pPr>
            <a:r>
              <a:rPr lang="fa-IR" b="1" kern="0" dirty="0">
                <a:latin typeface="Arial"/>
                <a:ea typeface="Arial"/>
                <a:cs typeface="B Nazanin" panose="00000400000000000000" pitchFamily="2" charset="-78"/>
                <a:sym typeface="Arial"/>
              </a:rPr>
              <a:t>۲)برج کانتون جمهوری خلق چین گوانگژو ۶۰۵ متر</a:t>
            </a:r>
          </a:p>
        </p:txBody>
      </p:sp>
      <p:sp>
        <p:nvSpPr>
          <p:cNvPr id="163" name="Shape 163"/>
          <p:cNvSpPr/>
          <p:nvPr/>
        </p:nvSpPr>
        <p:spPr>
          <a:xfrm>
            <a:off x="1689497" y="4767607"/>
            <a:ext cx="1839671" cy="923329"/>
          </a:xfrm>
          <a:prstGeom prst="rect">
            <a:avLst/>
          </a:prstGeom>
          <a:noFill/>
          <a:ln>
            <a:noFill/>
          </a:ln>
        </p:spPr>
        <p:txBody>
          <a:bodyPr lIns="91425" tIns="45700" rIns="91425" bIns="45700" anchor="t" anchorCtr="0">
            <a:noAutofit/>
          </a:bodyPr>
          <a:lstStyle/>
          <a:p>
            <a:pPr>
              <a:buSzPct val="25000"/>
            </a:pPr>
            <a:r>
              <a:rPr lang="fa-IR" b="1" kern="0" dirty="0">
                <a:latin typeface="Arial"/>
                <a:ea typeface="Arial"/>
                <a:cs typeface="B Nazanin" panose="00000400000000000000" pitchFamily="2" charset="-78"/>
                <a:sym typeface="Arial"/>
              </a:rPr>
              <a:t>۱)برج توکیو اسکای  تری ژاپن توکیو</a:t>
            </a:r>
          </a:p>
          <a:p>
            <a:pPr>
              <a:buSzPct val="25000"/>
            </a:pPr>
            <a:r>
              <a:rPr lang="fa-IR" b="1" kern="0" dirty="0">
                <a:latin typeface="Arial"/>
                <a:ea typeface="Arial"/>
                <a:cs typeface="B Nazanin" panose="00000400000000000000" pitchFamily="2" charset="-78"/>
                <a:sym typeface="Arial"/>
              </a:rPr>
              <a:t>۶۳۴ متر</a:t>
            </a:r>
          </a:p>
        </p:txBody>
      </p:sp>
      <p:sp>
        <p:nvSpPr>
          <p:cNvPr id="164" name="Shape 164"/>
          <p:cNvSpPr/>
          <p:nvPr/>
        </p:nvSpPr>
        <p:spPr>
          <a:xfrm>
            <a:off x="7272985" y="5668200"/>
            <a:ext cx="1491733" cy="923329"/>
          </a:xfrm>
          <a:prstGeom prst="rect">
            <a:avLst/>
          </a:prstGeom>
          <a:noFill/>
          <a:ln>
            <a:noFill/>
          </a:ln>
        </p:spPr>
        <p:txBody>
          <a:bodyPr lIns="91425" tIns="45700" rIns="91425" bIns="45700" anchor="t" anchorCtr="0">
            <a:noAutofit/>
          </a:bodyPr>
          <a:lstStyle/>
          <a:p>
            <a:pPr>
              <a:buSzPct val="25000"/>
            </a:pPr>
            <a:r>
              <a:rPr lang="fa-IR" b="1" kern="0" dirty="0">
                <a:latin typeface="Arial"/>
                <a:ea typeface="Arial"/>
                <a:cs typeface="B Nazanin" panose="00000400000000000000" pitchFamily="2" charset="-78"/>
                <a:sym typeface="Arial"/>
              </a:rPr>
              <a:t>۶) برج میلاد ایران تهران ۴۳۵ متر </a:t>
            </a:r>
          </a:p>
        </p:txBody>
      </p:sp>
      <p:sp>
        <p:nvSpPr>
          <p:cNvPr id="165" name="Shape 165"/>
          <p:cNvSpPr/>
          <p:nvPr/>
        </p:nvSpPr>
        <p:spPr>
          <a:xfrm>
            <a:off x="8166702" y="4765553"/>
            <a:ext cx="1795822" cy="923329"/>
          </a:xfrm>
          <a:prstGeom prst="rect">
            <a:avLst/>
          </a:prstGeom>
          <a:noFill/>
          <a:ln>
            <a:noFill/>
          </a:ln>
        </p:spPr>
        <p:txBody>
          <a:bodyPr lIns="91425" tIns="45700" rIns="91425" bIns="45700" anchor="t" anchorCtr="0">
            <a:noAutofit/>
          </a:bodyPr>
          <a:lstStyle/>
          <a:p>
            <a:pPr>
              <a:buSzPct val="25000"/>
            </a:pPr>
            <a:r>
              <a:rPr lang="fa-IR" b="1" kern="0" dirty="0">
                <a:latin typeface="Arial"/>
                <a:ea typeface="Arial"/>
                <a:cs typeface="B Nazanin" panose="00000400000000000000" pitchFamily="2" charset="-78"/>
                <a:sym typeface="Arial"/>
              </a:rPr>
              <a:t>۷) برج کوالالامپور مالزی کوالالامپور ۴۲۱ متر </a:t>
            </a:r>
          </a:p>
        </p:txBody>
      </p:sp>
      <p:sp>
        <p:nvSpPr>
          <p:cNvPr id="166" name="Shape 166"/>
          <p:cNvSpPr/>
          <p:nvPr/>
        </p:nvSpPr>
        <p:spPr>
          <a:xfrm>
            <a:off x="3775378" y="4596708"/>
            <a:ext cx="298505" cy="1071491"/>
          </a:xfrm>
          <a:prstGeom prst="downArrow">
            <a:avLst>
              <a:gd name="adj1" fmla="val 50000"/>
              <a:gd name="adj2" fmla="val 50000"/>
            </a:avLst>
          </a:prstGeom>
          <a:solidFill>
            <a:schemeClr val="lt1"/>
          </a:solidFill>
          <a:ln w="12700" cap="flat" cmpd="sng">
            <a:solidFill>
              <a:srgbClr val="7F7F7F"/>
            </a:solidFill>
            <a:prstDash val="solid"/>
            <a:miter/>
            <a:headEnd type="none" w="med" len="med"/>
            <a:tailEnd type="none" w="med" len="med"/>
          </a:ln>
        </p:spPr>
        <p:txBody>
          <a:bodyPr lIns="91425" tIns="45700" rIns="91425" bIns="45700" anchor="ctr" anchorCtr="0">
            <a:noAutofit/>
          </a:bodyPr>
          <a:lstStyle/>
          <a:p>
            <a:pPr algn="ctr" rtl="0"/>
            <a:endParaRPr b="1" kern="0">
              <a:ea typeface="Calibri"/>
              <a:cs typeface="Calibri"/>
              <a:sym typeface="Calibri"/>
            </a:endParaRPr>
          </a:p>
        </p:txBody>
      </p:sp>
      <p:sp>
        <p:nvSpPr>
          <p:cNvPr id="167" name="Shape 167"/>
          <p:cNvSpPr/>
          <p:nvPr/>
        </p:nvSpPr>
        <p:spPr>
          <a:xfrm>
            <a:off x="5474046" y="4610039"/>
            <a:ext cx="298505" cy="1071491"/>
          </a:xfrm>
          <a:prstGeom prst="downArrow">
            <a:avLst>
              <a:gd name="adj1" fmla="val 50000"/>
              <a:gd name="adj2" fmla="val 50000"/>
            </a:avLst>
          </a:prstGeom>
          <a:solidFill>
            <a:schemeClr val="lt1"/>
          </a:solidFill>
          <a:ln w="12700" cap="flat" cmpd="sng">
            <a:solidFill>
              <a:srgbClr val="7F7F7F"/>
            </a:solidFill>
            <a:prstDash val="solid"/>
            <a:miter/>
            <a:headEnd type="none" w="med" len="med"/>
            <a:tailEnd type="none" w="med" len="med"/>
          </a:ln>
        </p:spPr>
        <p:txBody>
          <a:bodyPr lIns="91425" tIns="45700" rIns="91425" bIns="45700" anchor="ctr" anchorCtr="0">
            <a:noAutofit/>
          </a:bodyPr>
          <a:lstStyle/>
          <a:p>
            <a:pPr algn="ctr" rtl="0"/>
            <a:endParaRPr b="1" kern="0">
              <a:ea typeface="Calibri"/>
              <a:cs typeface="Calibri"/>
              <a:sym typeface="Calibri"/>
            </a:endParaRPr>
          </a:p>
        </p:txBody>
      </p:sp>
      <p:sp>
        <p:nvSpPr>
          <p:cNvPr id="168" name="Shape 168"/>
          <p:cNvSpPr/>
          <p:nvPr/>
        </p:nvSpPr>
        <p:spPr>
          <a:xfrm>
            <a:off x="7836053" y="4596708"/>
            <a:ext cx="298505" cy="1071491"/>
          </a:xfrm>
          <a:prstGeom prst="downArrow">
            <a:avLst>
              <a:gd name="adj1" fmla="val 50000"/>
              <a:gd name="adj2" fmla="val 50000"/>
            </a:avLst>
          </a:prstGeom>
          <a:solidFill>
            <a:schemeClr val="lt1"/>
          </a:solidFill>
          <a:ln w="12700" cap="flat" cmpd="sng">
            <a:solidFill>
              <a:srgbClr val="7F7F7F"/>
            </a:solidFill>
            <a:prstDash val="solid"/>
            <a:miter/>
            <a:headEnd type="none" w="med" len="med"/>
            <a:tailEnd type="none" w="med" len="med"/>
          </a:ln>
        </p:spPr>
        <p:txBody>
          <a:bodyPr lIns="91425" tIns="45700" rIns="91425" bIns="45700" anchor="ctr" anchorCtr="0">
            <a:noAutofit/>
          </a:bodyPr>
          <a:lstStyle/>
          <a:p>
            <a:pPr algn="ctr" rtl="0"/>
            <a:endParaRPr b="1" kern="0">
              <a:ea typeface="Calibri"/>
              <a:cs typeface="Calibri"/>
              <a:sym typeface="Calibri"/>
            </a:endParaRPr>
          </a:p>
        </p:txBody>
      </p:sp>
    </p:spTree>
    <p:extLst>
      <p:ext uri="{BB962C8B-B14F-4D97-AF65-F5344CB8AC3E}">
        <p14:creationId xmlns:p14="http://schemas.microsoft.com/office/powerpoint/2010/main" val="31290001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Shape 173"/>
          <p:cNvSpPr txBox="1">
            <a:spLocks noGrp="1"/>
          </p:cNvSpPr>
          <p:nvPr>
            <p:ph type="title"/>
          </p:nvPr>
        </p:nvSpPr>
        <p:spPr>
          <a:xfrm>
            <a:off x="9569852" y="1169383"/>
            <a:ext cx="2157983" cy="467932"/>
          </a:xfrm>
          <a:prstGeom prst="rect">
            <a:avLst/>
          </a:prstGeom>
          <a:solidFill>
            <a:schemeClr val="lt1"/>
          </a:solidFill>
          <a:ln w="12700" cap="flat" cmpd="sng">
            <a:solidFill>
              <a:srgbClr val="7F7F7F"/>
            </a:solidFill>
            <a:prstDash val="solid"/>
            <a:miter/>
            <a:headEnd type="none" w="med" len="med"/>
            <a:tailEnd type="none" w="med" len="med"/>
          </a:ln>
        </p:spPr>
        <p:txBody>
          <a:bodyPr lIns="91425" tIns="45700" rIns="91425" bIns="45700" anchor="ctr" anchorCtr="0">
            <a:noAutofit/>
          </a:bodyPr>
          <a:lstStyle/>
          <a:p>
            <a:pPr marL="0" marR="0" lvl="0" indent="0" algn="r" rtl="0">
              <a:lnSpc>
                <a:spcPct val="90000"/>
              </a:lnSpc>
              <a:spcBef>
                <a:spcPts val="0"/>
              </a:spcBef>
              <a:buClr>
                <a:schemeClr val="dk1"/>
              </a:buClr>
              <a:buSzPct val="25000"/>
              <a:buFont typeface="Arial"/>
              <a:buNone/>
            </a:pPr>
            <a:r>
              <a:rPr lang="fa-IR" sz="2400" b="0" i="0" u="none" strike="noStrike" cap="none" dirty="0">
                <a:solidFill>
                  <a:schemeClr val="dk1"/>
                </a:solidFill>
                <a:latin typeface="Arial"/>
                <a:ea typeface="Arial"/>
                <a:cs typeface="B Homa" panose="00000400000000000000" pitchFamily="2" charset="-78"/>
                <a:sym typeface="Arial"/>
              </a:rPr>
              <a:t> مکان یابی سایت </a:t>
            </a:r>
          </a:p>
        </p:txBody>
      </p:sp>
      <p:pic>
        <p:nvPicPr>
          <p:cNvPr id="174" name="Shape 174"/>
          <p:cNvPicPr preferRelativeResize="0">
            <a:picLocks noGrp="1"/>
          </p:cNvPicPr>
          <p:nvPr>
            <p:ph sz="quarter" idx="13"/>
          </p:nvPr>
        </p:nvPicPr>
        <p:blipFill rotWithShape="1">
          <a:blip r:embed="rId3">
            <a:alphaModFix/>
            <a:biLevel thresh="75000"/>
            <a:extLst>
              <a:ext uri="{BEBA8EAE-BF5A-486C-A8C5-ECC9F3942E4B}">
                <a14:imgProps xmlns:a14="http://schemas.microsoft.com/office/drawing/2010/main">
                  <a14:imgLayer r:embed="rId4">
                    <a14:imgEffect>
                      <a14:brightnessContrast bright="20000" contrast="-40000"/>
                    </a14:imgEffect>
                  </a14:imgLayer>
                </a14:imgProps>
              </a:ext>
            </a:extLst>
          </a:blip>
          <a:srcRect/>
          <a:stretch/>
        </p:blipFill>
        <p:spPr>
          <a:xfrm>
            <a:off x="106372" y="167779"/>
            <a:ext cx="4931505" cy="6575342"/>
          </a:xfrm>
          <a:prstGeom prst="rect">
            <a:avLst/>
          </a:prstGeom>
          <a:noFill/>
          <a:ln w="19050" cap="flat" cmpd="sng">
            <a:solidFill>
              <a:srgbClr val="7F7F7F"/>
            </a:solidFill>
            <a:prstDash val="solid"/>
            <a:round/>
            <a:headEnd type="none" w="med" len="med"/>
            <a:tailEnd type="none" w="med" len="med"/>
          </a:ln>
        </p:spPr>
      </p:pic>
      <p:sp>
        <p:nvSpPr>
          <p:cNvPr id="175" name="Shape 175"/>
          <p:cNvSpPr txBox="1"/>
          <p:nvPr/>
        </p:nvSpPr>
        <p:spPr>
          <a:xfrm>
            <a:off x="5157217" y="2791483"/>
            <a:ext cx="6534911" cy="1477328"/>
          </a:xfrm>
          <a:prstGeom prst="rect">
            <a:avLst/>
          </a:prstGeom>
          <a:solidFill>
            <a:schemeClr val="lt1"/>
          </a:solidFill>
          <a:ln w="12700" cap="flat" cmpd="sng">
            <a:solidFill>
              <a:srgbClr val="7F7F7F"/>
            </a:solidFill>
            <a:prstDash val="solid"/>
            <a:miter/>
            <a:headEnd type="none" w="med" len="med"/>
            <a:tailEnd type="none" w="med" len="med"/>
          </a:ln>
        </p:spPr>
        <p:txBody>
          <a:bodyPr lIns="91425" tIns="45700" rIns="91425" bIns="45700" anchor="t" anchorCtr="0">
            <a:noAutofit/>
          </a:bodyPr>
          <a:lstStyle/>
          <a:p>
            <a:pPr>
              <a:buSzPct val="25000"/>
            </a:pPr>
            <a:r>
              <a:rPr lang="fa-IR" kern="0" dirty="0">
                <a:solidFill>
                  <a:prstClr val="black"/>
                </a:solidFill>
                <a:latin typeface="Arial"/>
                <a:ea typeface="Arial"/>
                <a:cs typeface="B Nazanin" panose="00000400000000000000" pitchFamily="2" charset="-78"/>
                <a:sym typeface="Arial"/>
              </a:rPr>
              <a:t>در نظر گرفتن ۴ عامل تعیین کننده در انتخاب سایت:</a:t>
            </a:r>
          </a:p>
          <a:p>
            <a:pPr>
              <a:buSzPct val="25000"/>
            </a:pPr>
            <a:r>
              <a:rPr lang="fa-IR" kern="0" dirty="0">
                <a:solidFill>
                  <a:prstClr val="black"/>
                </a:solidFill>
                <a:latin typeface="Arial"/>
                <a:ea typeface="Arial"/>
                <a:cs typeface="B Nazanin" panose="00000400000000000000" pitchFamily="2" charset="-78"/>
                <a:sym typeface="Arial"/>
              </a:rPr>
              <a:t>1.مخابرات </a:t>
            </a:r>
          </a:p>
          <a:p>
            <a:pPr>
              <a:buSzPct val="25000"/>
            </a:pPr>
            <a:r>
              <a:rPr lang="fa-IR" kern="0" dirty="0">
                <a:solidFill>
                  <a:prstClr val="black"/>
                </a:solidFill>
                <a:latin typeface="Arial"/>
                <a:ea typeface="Arial"/>
                <a:cs typeface="B Nazanin" panose="00000400000000000000" pitchFamily="2" charset="-78"/>
                <a:sym typeface="Arial"/>
              </a:rPr>
              <a:t>2.تلوزیون </a:t>
            </a:r>
          </a:p>
          <a:p>
            <a:pPr>
              <a:buSzPct val="25000"/>
            </a:pPr>
            <a:r>
              <a:rPr lang="fa-IR" kern="0" dirty="0">
                <a:solidFill>
                  <a:prstClr val="black"/>
                </a:solidFill>
                <a:latin typeface="Arial"/>
                <a:ea typeface="Arial"/>
                <a:cs typeface="B Nazanin" panose="00000400000000000000" pitchFamily="2" charset="-78"/>
                <a:sym typeface="Arial"/>
              </a:rPr>
              <a:t>3.عمران و بررسی سازه ای و خاک </a:t>
            </a:r>
          </a:p>
          <a:p>
            <a:pPr>
              <a:buSzPct val="25000"/>
            </a:pPr>
            <a:r>
              <a:rPr lang="fa-IR" kern="0" dirty="0">
                <a:solidFill>
                  <a:prstClr val="black"/>
                </a:solidFill>
                <a:latin typeface="Arial"/>
                <a:ea typeface="Arial"/>
                <a:cs typeface="B Nazanin" panose="00000400000000000000" pitchFamily="2" charset="-78"/>
                <a:sym typeface="Arial"/>
              </a:rPr>
              <a:t>4.شهرسازی و دسترسی ها </a:t>
            </a:r>
          </a:p>
        </p:txBody>
      </p:sp>
      <p:sp>
        <p:nvSpPr>
          <p:cNvPr id="176" name="Shape 176"/>
          <p:cNvSpPr/>
          <p:nvPr/>
        </p:nvSpPr>
        <p:spPr>
          <a:xfrm>
            <a:off x="4584192" y="669243"/>
            <a:ext cx="7107936" cy="338554"/>
          </a:xfrm>
          <a:prstGeom prst="rect">
            <a:avLst/>
          </a:prstGeom>
          <a:noFill/>
          <a:ln>
            <a:noFill/>
          </a:ln>
        </p:spPr>
        <p:txBody>
          <a:bodyPr lIns="91425" tIns="45700" rIns="91425" bIns="45700" anchor="t" anchorCtr="0">
            <a:noAutofit/>
          </a:bodyPr>
          <a:lstStyle/>
          <a:p>
            <a:pPr>
              <a:buSzPct val="25000"/>
            </a:pPr>
            <a:r>
              <a:rPr lang="fa-IR" sz="1600" kern="0" dirty="0">
                <a:solidFill>
                  <a:prstClr val="black"/>
                </a:solidFill>
                <a:latin typeface="Arial"/>
                <a:ea typeface="Arial"/>
                <a:cs typeface="B Nazanin" panose="00000400000000000000" pitchFamily="2" charset="-78"/>
                <a:sym typeface="Arial"/>
              </a:rPr>
              <a:t>برج میلاد نام برج مخابراتی چندمنظوره است که در شمال غربی تهران، پایتخت ایران قرار دارد. </a:t>
            </a:r>
          </a:p>
        </p:txBody>
      </p:sp>
      <p:sp>
        <p:nvSpPr>
          <p:cNvPr id="177" name="Shape 177"/>
          <p:cNvSpPr/>
          <p:nvPr/>
        </p:nvSpPr>
        <p:spPr>
          <a:xfrm>
            <a:off x="5157216" y="1798900"/>
            <a:ext cx="6570620" cy="830996"/>
          </a:xfrm>
          <a:prstGeom prst="rect">
            <a:avLst/>
          </a:prstGeom>
          <a:noFill/>
          <a:ln>
            <a:noFill/>
          </a:ln>
        </p:spPr>
        <p:txBody>
          <a:bodyPr lIns="91425" tIns="45700" rIns="91425" bIns="45700" anchor="t" anchorCtr="0">
            <a:noAutofit/>
          </a:bodyPr>
          <a:lstStyle/>
          <a:p>
            <a:pPr>
              <a:buSzPct val="25000"/>
            </a:pPr>
            <a:r>
              <a:rPr lang="fa-IR" sz="1600" kern="0" dirty="0">
                <a:solidFill>
                  <a:prstClr val="black"/>
                </a:solidFill>
                <a:latin typeface="Arial"/>
                <a:ea typeface="Arial"/>
                <a:cs typeface="B Nazanin" panose="00000400000000000000" pitchFamily="2" charset="-78"/>
                <a:sym typeface="Arial"/>
              </a:rPr>
              <a:t>این محل پس از بررسی و مطالعه۲۱ نقطه و انتخاب ۱۷ نقطه از مختلف شهر تهران توسط یک گروه شامل تیم شهرسازی، تیم مطالعات تلویزیون، مخابرات، راه و ساختمان، اقتصادی، معماری، هواشناسی، تیم مطالعات ترافیک و تیم ژئوتکنیک برگزیده شده است.</a:t>
            </a:r>
          </a:p>
        </p:txBody>
      </p:sp>
      <p:sp>
        <p:nvSpPr>
          <p:cNvPr id="178" name="Shape 178"/>
          <p:cNvSpPr txBox="1"/>
          <p:nvPr/>
        </p:nvSpPr>
        <p:spPr>
          <a:xfrm>
            <a:off x="9534143" y="167779"/>
            <a:ext cx="2157983" cy="467932"/>
          </a:xfrm>
          <a:prstGeom prst="rect">
            <a:avLst/>
          </a:prstGeom>
          <a:solidFill>
            <a:schemeClr val="lt1"/>
          </a:solidFill>
          <a:ln w="12700" cap="flat" cmpd="sng">
            <a:solidFill>
              <a:srgbClr val="7F7F7F"/>
            </a:solidFill>
            <a:prstDash val="solid"/>
            <a:miter/>
            <a:headEnd type="none" w="med" len="med"/>
            <a:tailEnd type="none" w="med" len="med"/>
          </a:ln>
        </p:spPr>
        <p:txBody>
          <a:bodyPr lIns="91425" tIns="45700" rIns="91425" bIns="45700" anchor="ctr" anchorCtr="0">
            <a:noAutofit/>
          </a:bodyPr>
          <a:lstStyle/>
          <a:p>
            <a:pPr rtl="0">
              <a:lnSpc>
                <a:spcPct val="90000"/>
              </a:lnSpc>
              <a:buClr>
                <a:prstClr val="black"/>
              </a:buClr>
              <a:buSzPct val="25000"/>
              <a:buFont typeface="Arial"/>
              <a:buNone/>
            </a:pPr>
            <a:r>
              <a:rPr lang="fa-IR" sz="2400" kern="0" dirty="0">
                <a:solidFill>
                  <a:prstClr val="black"/>
                </a:solidFill>
                <a:latin typeface="Arial"/>
                <a:ea typeface="Arial"/>
                <a:cs typeface="B Nazanin" panose="00000400000000000000" pitchFamily="2" charset="-78"/>
                <a:sym typeface="Arial"/>
              </a:rPr>
              <a:t>برج میلاد</a:t>
            </a:r>
          </a:p>
        </p:txBody>
      </p:sp>
    </p:spTree>
    <p:extLst>
      <p:ext uri="{BB962C8B-B14F-4D97-AF65-F5344CB8AC3E}">
        <p14:creationId xmlns:p14="http://schemas.microsoft.com/office/powerpoint/2010/main" val="24230985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Shape 183"/>
          <p:cNvSpPr txBox="1">
            <a:spLocks noGrp="1"/>
          </p:cNvSpPr>
          <p:nvPr>
            <p:ph type="title"/>
          </p:nvPr>
        </p:nvSpPr>
        <p:spPr>
          <a:xfrm>
            <a:off x="9954114" y="126361"/>
            <a:ext cx="1913287" cy="632406"/>
          </a:xfrm>
          <a:prstGeom prst="rect">
            <a:avLst/>
          </a:prstGeom>
          <a:solidFill>
            <a:schemeClr val="lt1"/>
          </a:solidFill>
          <a:ln w="12700" cap="flat" cmpd="sng">
            <a:solidFill>
              <a:srgbClr val="7F7F7F"/>
            </a:solidFill>
            <a:prstDash val="solid"/>
            <a:miter/>
            <a:headEnd type="none" w="med" len="med"/>
            <a:tailEnd type="none" w="med" len="med"/>
          </a:ln>
        </p:spPr>
        <p:txBody>
          <a:bodyPr lIns="91425" tIns="45700" rIns="91425" bIns="45700" anchor="ctr" anchorCtr="0">
            <a:noAutofit/>
          </a:bodyPr>
          <a:lstStyle/>
          <a:p>
            <a:pPr marL="0" marR="0" lvl="0" indent="0" algn="ctr" rtl="1">
              <a:lnSpc>
                <a:spcPct val="90000"/>
              </a:lnSpc>
              <a:spcBef>
                <a:spcPts val="0"/>
              </a:spcBef>
              <a:buClr>
                <a:schemeClr val="dk1"/>
              </a:buClr>
              <a:buSzPct val="25000"/>
              <a:buFont typeface="Arial"/>
              <a:buNone/>
            </a:pPr>
            <a:r>
              <a:rPr lang="fa-IR" sz="3959" b="0" i="0" u="none" strike="noStrike" cap="none" dirty="0">
                <a:solidFill>
                  <a:schemeClr val="dk1"/>
                </a:solidFill>
                <a:latin typeface="Arial"/>
                <a:ea typeface="Arial"/>
                <a:cs typeface="B Homa" panose="00000400000000000000" pitchFamily="2" charset="-78"/>
                <a:sym typeface="Arial"/>
              </a:rPr>
              <a:t>موقعیت </a:t>
            </a:r>
          </a:p>
        </p:txBody>
      </p:sp>
      <p:pic>
        <p:nvPicPr>
          <p:cNvPr id="184" name="Shape 184"/>
          <p:cNvPicPr preferRelativeResize="0">
            <a:picLocks noGrp="1"/>
          </p:cNvPicPr>
          <p:nvPr>
            <p:ph sz="quarter" idx="13"/>
          </p:nvPr>
        </p:nvPicPr>
        <p:blipFill rotWithShape="1">
          <a:blip r:embed="rId3">
            <a:alphaModFix/>
          </a:blip>
          <a:srcRect/>
          <a:stretch/>
        </p:blipFill>
        <p:spPr>
          <a:xfrm>
            <a:off x="662597" y="113336"/>
            <a:ext cx="3926180" cy="3288175"/>
          </a:xfrm>
          <a:prstGeom prst="rect">
            <a:avLst/>
          </a:prstGeom>
          <a:noFill/>
          <a:ln w="9525" cap="flat" cmpd="sng">
            <a:solidFill>
              <a:schemeClr val="dk1"/>
            </a:solidFill>
            <a:prstDash val="solid"/>
            <a:round/>
            <a:headEnd type="none" w="med" len="med"/>
            <a:tailEnd type="none" w="med" len="med"/>
          </a:ln>
        </p:spPr>
      </p:pic>
      <p:sp>
        <p:nvSpPr>
          <p:cNvPr id="185" name="Shape 185"/>
          <p:cNvSpPr/>
          <p:nvPr/>
        </p:nvSpPr>
        <p:spPr>
          <a:xfrm>
            <a:off x="4754880" y="3401511"/>
            <a:ext cx="7112521" cy="3354889"/>
          </a:xfrm>
          <a:prstGeom prst="rect">
            <a:avLst/>
          </a:prstGeom>
          <a:solidFill>
            <a:schemeClr val="lt1"/>
          </a:solidFill>
          <a:ln w="12700" cap="flat" cmpd="sng">
            <a:solidFill>
              <a:srgbClr val="7F7F7F"/>
            </a:solidFill>
            <a:prstDash val="solid"/>
            <a:miter/>
            <a:headEnd type="none" w="med" len="med"/>
            <a:tailEnd type="none" w="med" len="med"/>
          </a:ln>
        </p:spPr>
        <p:txBody>
          <a:bodyPr lIns="91425" tIns="45700" rIns="91425" bIns="45700" anchor="t" anchorCtr="0">
            <a:noAutofit/>
          </a:bodyPr>
          <a:lstStyle/>
          <a:p>
            <a:pPr>
              <a:buSzPct val="25000"/>
            </a:pPr>
            <a:r>
              <a:rPr lang="fa-IR" kern="0" dirty="0">
                <a:solidFill>
                  <a:srgbClr val="FF0000"/>
                </a:solidFill>
                <a:latin typeface="Arial"/>
                <a:ea typeface="Arial"/>
                <a:cs typeface="B Nazanin" panose="00000400000000000000" pitchFamily="2" charset="-78"/>
                <a:sym typeface="Arial"/>
              </a:rPr>
              <a:t>•دسترسی همگانی با سطح سرویس‌دهی مطلوب</a:t>
            </a:r>
          </a:p>
          <a:p>
            <a:pPr>
              <a:buSzPct val="25000"/>
            </a:pPr>
            <a:r>
              <a:rPr lang="fa-IR" kern="0" dirty="0">
                <a:solidFill>
                  <a:prstClr val="black"/>
                </a:solidFill>
                <a:latin typeface="Arial"/>
                <a:ea typeface="Arial"/>
                <a:cs typeface="B Nazanin" panose="00000400000000000000" pitchFamily="2" charset="-78"/>
                <a:sym typeface="Arial"/>
              </a:rPr>
              <a:t>•قرارگیری در مرتفع‌ترین نقاط شهر</a:t>
            </a:r>
          </a:p>
          <a:p>
            <a:pPr>
              <a:buSzPct val="25000"/>
            </a:pPr>
            <a:r>
              <a:rPr lang="fa-IR" kern="0" dirty="0">
                <a:solidFill>
                  <a:srgbClr val="FF0000"/>
                </a:solidFill>
                <a:latin typeface="Arial"/>
                <a:ea typeface="Arial"/>
                <a:cs typeface="B Nazanin" panose="00000400000000000000" pitchFamily="2" charset="-78"/>
                <a:sym typeface="Arial"/>
              </a:rPr>
              <a:t>•اشراف بر زیباترین مناظر و نقاط شهر</a:t>
            </a:r>
          </a:p>
          <a:p>
            <a:pPr>
              <a:buSzPct val="25000"/>
            </a:pPr>
            <a:r>
              <a:rPr lang="fa-IR" kern="0" dirty="0">
                <a:solidFill>
                  <a:prstClr val="black"/>
                </a:solidFill>
                <a:latin typeface="Arial"/>
                <a:ea typeface="Arial"/>
                <a:cs typeface="B Nazanin" panose="00000400000000000000" pitchFamily="2" charset="-78"/>
                <a:sym typeface="Arial"/>
              </a:rPr>
              <a:t>•فضائی لازم جهت عملکردهای پیشنهادی و توسعه آتی</a:t>
            </a:r>
          </a:p>
          <a:p>
            <a:pPr>
              <a:buSzPct val="25000"/>
            </a:pPr>
            <a:r>
              <a:rPr lang="fa-IR" kern="0" dirty="0">
                <a:solidFill>
                  <a:srgbClr val="FF0000"/>
                </a:solidFill>
                <a:latin typeface="Arial"/>
                <a:ea typeface="Arial"/>
                <a:cs typeface="B Nazanin" panose="00000400000000000000" pitchFamily="2" charset="-78"/>
                <a:sym typeface="Arial"/>
              </a:rPr>
              <a:t>•مجهز بودن به تأسیسات زیر بنایی</a:t>
            </a:r>
          </a:p>
          <a:p>
            <a:pPr>
              <a:buSzPct val="25000"/>
            </a:pPr>
            <a:r>
              <a:rPr lang="fa-IR" kern="0" dirty="0">
                <a:solidFill>
                  <a:prstClr val="black"/>
                </a:solidFill>
                <a:latin typeface="Arial"/>
                <a:ea typeface="Arial"/>
                <a:cs typeface="B Nazanin" panose="00000400000000000000" pitchFamily="2" charset="-78"/>
                <a:sym typeface="Arial"/>
              </a:rPr>
              <a:t>•فاصله مناسب با پایانه‌های مهم مانند فرودگاه و ایستگاه راه‌آهن</a:t>
            </a:r>
          </a:p>
          <a:p>
            <a:pPr>
              <a:buSzPct val="25000"/>
            </a:pPr>
            <a:r>
              <a:rPr lang="fa-IR" kern="0" dirty="0">
                <a:solidFill>
                  <a:srgbClr val="FF0000"/>
                </a:solidFill>
                <a:latin typeface="Arial"/>
                <a:ea typeface="Arial"/>
                <a:cs typeface="B Nazanin" panose="00000400000000000000" pitchFamily="2" charset="-78"/>
                <a:sym typeface="Arial"/>
              </a:rPr>
              <a:t>•ایجاد پوشش تلویزیونی</a:t>
            </a:r>
          </a:p>
          <a:p>
            <a:pPr>
              <a:buSzPct val="25000"/>
            </a:pPr>
            <a:r>
              <a:rPr lang="fa-IR" kern="0" dirty="0">
                <a:solidFill>
                  <a:prstClr val="black"/>
                </a:solidFill>
                <a:latin typeface="Arial"/>
                <a:ea typeface="Arial"/>
                <a:cs typeface="B Nazanin" panose="00000400000000000000" pitchFamily="2" charset="-78"/>
                <a:sym typeface="Arial"/>
              </a:rPr>
              <a:t>•قابلیت ارتباط و دید مستقیم با ایستگاه‌های مخابراتی</a:t>
            </a:r>
          </a:p>
          <a:p>
            <a:pPr>
              <a:buSzPct val="25000"/>
            </a:pPr>
            <a:r>
              <a:rPr lang="fa-IR" kern="0" dirty="0">
                <a:solidFill>
                  <a:srgbClr val="FF0000"/>
                </a:solidFill>
                <a:latin typeface="Arial"/>
                <a:ea typeface="Arial"/>
                <a:cs typeface="B Nazanin" panose="00000400000000000000" pitchFamily="2" charset="-78"/>
                <a:sym typeface="Arial"/>
              </a:rPr>
              <a:t>•استقرار در میان کاربری‌های هماهنگ و غیر مزاحم</a:t>
            </a:r>
          </a:p>
          <a:p>
            <a:pPr>
              <a:buSzPct val="25000"/>
            </a:pPr>
            <a:r>
              <a:rPr lang="fa-IR" kern="0" dirty="0">
                <a:solidFill>
                  <a:prstClr val="black"/>
                </a:solidFill>
                <a:latin typeface="Arial"/>
                <a:ea typeface="Arial"/>
                <a:cs typeface="B Nazanin" panose="00000400000000000000" pitchFamily="2" charset="-78"/>
                <a:sym typeface="Arial"/>
              </a:rPr>
              <a:t>•استقرار در امتداد محورهای عمده شهر</a:t>
            </a:r>
          </a:p>
          <a:p>
            <a:pPr>
              <a:buSzPct val="25000"/>
            </a:pPr>
            <a:r>
              <a:rPr lang="fa-IR" kern="0" dirty="0">
                <a:solidFill>
                  <a:srgbClr val="FF0000"/>
                </a:solidFill>
                <a:latin typeface="Arial"/>
                <a:ea typeface="Arial"/>
                <a:cs typeface="B Nazanin" panose="00000400000000000000" pitchFamily="2" charset="-78"/>
                <a:sym typeface="Arial"/>
              </a:rPr>
              <a:t>•پتانسیل برقراری ارتباط بصری با دیگر نشانه‌ها و فضاهای شهری</a:t>
            </a:r>
          </a:p>
          <a:p>
            <a:pPr>
              <a:buSzPct val="25000"/>
            </a:pPr>
            <a:r>
              <a:rPr lang="fa-IR" kern="0" dirty="0">
                <a:solidFill>
                  <a:prstClr val="black"/>
                </a:solidFill>
                <a:latin typeface="Arial"/>
                <a:ea typeface="Arial"/>
                <a:cs typeface="B Nazanin" panose="00000400000000000000" pitchFamily="2" charset="-78"/>
                <a:sym typeface="Arial"/>
              </a:rPr>
              <a:t>•قابلیت برخورداری از فضاهای سبز و یا دیگر عناصر طراحی محیطی</a:t>
            </a:r>
          </a:p>
        </p:txBody>
      </p:sp>
      <p:pic>
        <p:nvPicPr>
          <p:cNvPr id="186" name="Shape 18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662597" y="3465778"/>
            <a:ext cx="3926181" cy="3392220"/>
          </a:xfrm>
          <a:prstGeom prst="rect">
            <a:avLst/>
          </a:prstGeom>
          <a:noFill/>
          <a:ln w="9525" cap="flat" cmpd="sng">
            <a:solidFill>
              <a:schemeClr val="dk1"/>
            </a:solidFill>
            <a:prstDash val="solid"/>
            <a:round/>
            <a:headEnd type="none" w="med" len="med"/>
            <a:tailEnd type="none" w="med" len="med"/>
          </a:ln>
        </p:spPr>
      </p:pic>
      <p:sp>
        <p:nvSpPr>
          <p:cNvPr id="187" name="Shape 187"/>
          <p:cNvSpPr/>
          <p:nvPr/>
        </p:nvSpPr>
        <p:spPr>
          <a:xfrm>
            <a:off x="4754880" y="842598"/>
            <a:ext cx="7112521" cy="830996"/>
          </a:xfrm>
          <a:prstGeom prst="rect">
            <a:avLst/>
          </a:prstGeom>
          <a:noFill/>
          <a:ln w="9525" cap="flat" cmpd="sng">
            <a:solidFill>
              <a:srgbClr val="7F7F7F"/>
            </a:solidFill>
            <a:prstDash val="solid"/>
            <a:round/>
            <a:headEnd type="none" w="med" len="med"/>
            <a:tailEnd type="none" w="med" len="med"/>
          </a:ln>
        </p:spPr>
        <p:txBody>
          <a:bodyPr lIns="91425" tIns="45700" rIns="91425" bIns="45700" anchor="t" anchorCtr="0">
            <a:noAutofit/>
          </a:bodyPr>
          <a:lstStyle/>
          <a:p>
            <a:pPr>
              <a:buSzPct val="25000"/>
            </a:pPr>
            <a:r>
              <a:rPr lang="fa-IR" sz="1600" kern="0" dirty="0">
                <a:solidFill>
                  <a:prstClr val="black"/>
                </a:solidFill>
                <a:latin typeface="Arial"/>
                <a:ea typeface="Arial"/>
                <a:cs typeface="B Nazanin" panose="00000400000000000000" pitchFamily="2" charset="-78"/>
                <a:sym typeface="Arial"/>
              </a:rPr>
              <a:t>از دیدگاه راه‌های دسترسی و حمل و نقل، برج میلاد دارای شرایط بسیار مطلوب و استثنایی است. این مجموعه در میان چهار بزرگراه اصلی تهران یعنی بزرگراه‌های همت، چمران، حکیم و شیخ فضل‌الله نوری قرار دارد، همچنین ایستگاه خط ۷ مترو برای آن پیش‌بینی شده‌است. </a:t>
            </a:r>
          </a:p>
        </p:txBody>
      </p:sp>
      <p:sp>
        <p:nvSpPr>
          <p:cNvPr id="188" name="Shape 188"/>
          <p:cNvSpPr/>
          <p:nvPr/>
        </p:nvSpPr>
        <p:spPr>
          <a:xfrm>
            <a:off x="4754880" y="1757424"/>
            <a:ext cx="7112521" cy="1323439"/>
          </a:xfrm>
          <a:prstGeom prst="rect">
            <a:avLst/>
          </a:prstGeom>
          <a:noFill/>
          <a:ln w="9525" cap="flat" cmpd="sng">
            <a:solidFill>
              <a:srgbClr val="7F7F7F"/>
            </a:solidFill>
            <a:prstDash val="solid"/>
            <a:round/>
            <a:headEnd type="none" w="med" len="med"/>
            <a:tailEnd type="none" w="med" len="med"/>
          </a:ln>
        </p:spPr>
        <p:txBody>
          <a:bodyPr lIns="91425" tIns="45700" rIns="91425" bIns="45700" anchor="t" anchorCtr="0">
            <a:noAutofit/>
          </a:bodyPr>
          <a:lstStyle/>
          <a:p>
            <a:pPr>
              <a:buSzPct val="25000"/>
            </a:pPr>
            <a:r>
              <a:rPr lang="fa-IR" sz="1600" kern="0" dirty="0">
                <a:solidFill>
                  <a:prstClr val="black"/>
                </a:solidFill>
                <a:latin typeface="Arial"/>
                <a:ea typeface="Arial"/>
                <a:cs typeface="B Nazanin" panose="00000400000000000000" pitchFamily="2" charset="-78"/>
                <a:sym typeface="Arial"/>
              </a:rPr>
              <a:t>راه‌های دسترسی:</a:t>
            </a:r>
          </a:p>
          <a:p>
            <a:pPr>
              <a:buSzPct val="25000"/>
            </a:pPr>
            <a:r>
              <a:rPr lang="fa-IR" sz="1600" u="sng" kern="0" dirty="0">
                <a:solidFill>
                  <a:prstClr val="black"/>
                </a:solidFill>
                <a:latin typeface="Arial"/>
                <a:ea typeface="Arial"/>
                <a:cs typeface="B Nazanin" panose="00000400000000000000" pitchFamily="2" charset="-78"/>
                <a:sym typeface="Arial"/>
              </a:rPr>
              <a:t>1.تهران - بزرگراه شیخ فضل‌الله نوری - ورودی بزرگراه شهید همت - کنارگذار اختصاصی برج میلاد</a:t>
            </a:r>
          </a:p>
          <a:p>
            <a:pPr>
              <a:buSzPct val="25000"/>
            </a:pPr>
            <a:r>
              <a:rPr lang="fa-IR" sz="1600" kern="0" dirty="0">
                <a:solidFill>
                  <a:prstClr val="black"/>
                </a:solidFill>
                <a:latin typeface="Arial"/>
                <a:ea typeface="Arial"/>
                <a:cs typeface="B Nazanin" panose="00000400000000000000" pitchFamily="2" charset="-78"/>
                <a:sym typeface="Arial"/>
              </a:rPr>
              <a:t>2.تهران - بزرگراه حکیم غرب - بعد از بزرگراه چمران - ورودی اختصاصی برج میلاد</a:t>
            </a:r>
          </a:p>
          <a:p>
            <a:pPr>
              <a:buSzPct val="25000"/>
            </a:pPr>
            <a:r>
              <a:rPr lang="fa-IR" sz="1600" u="sng" kern="0" dirty="0">
                <a:solidFill>
                  <a:prstClr val="black"/>
                </a:solidFill>
                <a:latin typeface="Arial"/>
                <a:ea typeface="Arial"/>
                <a:cs typeface="B Nazanin" panose="00000400000000000000" pitchFamily="2" charset="-78"/>
                <a:sym typeface="Arial"/>
              </a:rPr>
              <a:t>3.تهران - بزرگراه همت شرق - خروجی بزرگراه شیخ فضل‌الله نوری جنوب، پل کابلی اختصاصی برج میلاد</a:t>
            </a:r>
          </a:p>
        </p:txBody>
      </p:sp>
    </p:spTree>
    <p:extLst>
      <p:ext uri="{BB962C8B-B14F-4D97-AF65-F5344CB8AC3E}">
        <p14:creationId xmlns:p14="http://schemas.microsoft.com/office/powerpoint/2010/main" val="318509760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pic>
        <p:nvPicPr>
          <p:cNvPr id="193" name="Shape 19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52392" y="2395983"/>
            <a:ext cx="5727357" cy="4247316"/>
          </a:xfrm>
          <a:prstGeom prst="rect">
            <a:avLst/>
          </a:prstGeom>
          <a:noFill/>
          <a:ln w="9525" cap="flat" cmpd="sng">
            <a:solidFill>
              <a:schemeClr val="dk1"/>
            </a:solidFill>
            <a:prstDash val="solid"/>
            <a:round/>
            <a:headEnd type="none" w="med" len="med"/>
            <a:tailEnd type="none" w="med" len="med"/>
          </a:ln>
        </p:spPr>
      </p:pic>
      <p:sp>
        <p:nvSpPr>
          <p:cNvPr id="194" name="Shape 194"/>
          <p:cNvSpPr/>
          <p:nvPr/>
        </p:nvSpPr>
        <p:spPr>
          <a:xfrm>
            <a:off x="52392" y="144186"/>
            <a:ext cx="11934114" cy="1323439"/>
          </a:xfrm>
          <a:prstGeom prst="rect">
            <a:avLst/>
          </a:prstGeom>
          <a:solidFill>
            <a:schemeClr val="lt1"/>
          </a:solidFill>
          <a:ln w="12700" cap="flat" cmpd="sng">
            <a:solidFill>
              <a:srgbClr val="7F7F7F"/>
            </a:solidFill>
            <a:prstDash val="solid"/>
            <a:miter/>
            <a:headEnd type="none" w="med" len="med"/>
            <a:tailEnd type="none" w="med" len="med"/>
          </a:ln>
        </p:spPr>
        <p:txBody>
          <a:bodyPr lIns="91425" tIns="45700" rIns="91425" bIns="45700" anchor="t" anchorCtr="0">
            <a:noAutofit/>
          </a:bodyPr>
          <a:lstStyle/>
          <a:p>
            <a:pPr algn="just">
              <a:buSzPct val="25000"/>
            </a:pPr>
            <a:r>
              <a:rPr lang="fa-IR" sz="1600" kern="0" dirty="0">
                <a:solidFill>
                  <a:prstClr val="black"/>
                </a:solidFill>
                <a:latin typeface="Arial"/>
                <a:ea typeface="Arial"/>
                <a:cs typeface="B Nazanin" panose="00000400000000000000" pitchFamily="2" charset="-78"/>
                <a:sym typeface="Arial"/>
              </a:rPr>
              <a:t>-کلنگ ساخت این برج در دی ماه ۱۳۷۶ پس از سه سال مطالعات شناخت و امکان‌سنجی با نام یادمان (مرکز ارتباطات بین‌المللی تهران) بر زمین‌خورد </a:t>
            </a:r>
          </a:p>
          <a:p>
            <a:pPr algn="just">
              <a:buSzPct val="25000"/>
            </a:pPr>
            <a:r>
              <a:rPr lang="fa-IR" sz="1600" kern="0" dirty="0">
                <a:solidFill>
                  <a:prstClr val="black"/>
                </a:solidFill>
                <a:latin typeface="Arial"/>
                <a:ea typeface="Arial"/>
                <a:cs typeface="B Nazanin" panose="00000400000000000000" pitchFamily="2" charset="-78"/>
                <a:sym typeface="Arial"/>
              </a:rPr>
              <a:t>-در سال ۱۳۸۰ به پیشنهاد شورای اسلامی شهر تهران به مناسبت یکصدمین زادروز روح‌الله خمینی بنیان‌گذار جمهوری اسلامی ایران با نام برج میلاد تغییر یافت.</a:t>
            </a:r>
          </a:p>
          <a:p>
            <a:pPr algn="just">
              <a:buSzPct val="25000"/>
            </a:pPr>
            <a:r>
              <a:rPr lang="fa-IR" sz="1600" kern="0" dirty="0">
                <a:solidFill>
                  <a:prstClr val="black"/>
                </a:solidFill>
                <a:latin typeface="Arial"/>
                <a:ea typeface="Arial"/>
                <a:cs typeface="B Nazanin" panose="00000400000000000000" pitchFamily="2" charset="-78"/>
                <a:sym typeface="Arial"/>
              </a:rPr>
              <a:t>-ساخت این برج ۱۱ سال به درازا انجامید. در ۸ سال نخست تنها ۴۰ درصد از برج تکمیل شده بود، اما با سرعت بخشیدن به پروژه توسط شهردار تهران، ۶۰ درصد بعدی در ۳۰ ماه ساخته شد.</a:t>
            </a:r>
          </a:p>
          <a:p>
            <a:pPr algn="just">
              <a:buSzPct val="25000"/>
            </a:pPr>
            <a:r>
              <a:rPr lang="fa-IR" sz="1600" kern="0" dirty="0">
                <a:solidFill>
                  <a:prstClr val="black"/>
                </a:solidFill>
                <a:latin typeface="Arial"/>
                <a:ea typeface="Arial"/>
                <a:cs typeface="B Nazanin" panose="00000400000000000000" pitchFamily="2" charset="-78"/>
                <a:sym typeface="Arial"/>
              </a:rPr>
              <a:t>-پس از ۱۱ سال از آغاز ساخت و در روز ۱۶ مهر با شعار «آسمان نزدیک است» گشایش یافت.</a:t>
            </a:r>
          </a:p>
        </p:txBody>
      </p:sp>
      <p:sp>
        <p:nvSpPr>
          <p:cNvPr id="195" name="Shape 195"/>
          <p:cNvSpPr txBox="1">
            <a:spLocks noGrp="1"/>
          </p:cNvSpPr>
          <p:nvPr>
            <p:ph type="title"/>
          </p:nvPr>
        </p:nvSpPr>
        <p:spPr>
          <a:xfrm>
            <a:off x="10643614" y="1623500"/>
            <a:ext cx="1342891" cy="616609"/>
          </a:xfrm>
          <a:prstGeom prst="rect">
            <a:avLst/>
          </a:prstGeom>
          <a:solidFill>
            <a:schemeClr val="lt1"/>
          </a:solidFill>
          <a:ln w="12700" cap="flat" cmpd="sng">
            <a:solidFill>
              <a:srgbClr val="7F7F7F"/>
            </a:solidFill>
            <a:prstDash val="solid"/>
            <a:miter/>
            <a:headEnd type="none" w="med" len="med"/>
            <a:tailEnd type="none" w="med" len="med"/>
          </a:ln>
        </p:spPr>
        <p:txBody>
          <a:bodyPr lIns="91425" tIns="45700" rIns="91425" bIns="45700" anchor="ctr" anchorCtr="0">
            <a:noAutofit/>
          </a:bodyPr>
          <a:lstStyle/>
          <a:p>
            <a:pPr marL="0" marR="0" lvl="0" indent="0" algn="r" rtl="1">
              <a:lnSpc>
                <a:spcPct val="90000"/>
              </a:lnSpc>
              <a:spcBef>
                <a:spcPts val="0"/>
              </a:spcBef>
              <a:buClr>
                <a:schemeClr val="dk1"/>
              </a:buClr>
              <a:buSzPct val="25000"/>
              <a:buFont typeface="Arial"/>
              <a:buNone/>
            </a:pPr>
            <a:r>
              <a:rPr lang="fa-IR" sz="2400" b="0" i="0" u="none" strike="noStrike" cap="none" dirty="0">
                <a:solidFill>
                  <a:schemeClr val="dk1"/>
                </a:solidFill>
                <a:latin typeface="Arial"/>
                <a:ea typeface="Arial"/>
                <a:cs typeface="B Homa" panose="00000400000000000000" pitchFamily="2" charset="-78"/>
                <a:sym typeface="Arial"/>
              </a:rPr>
              <a:t>کاربری ها</a:t>
            </a:r>
          </a:p>
        </p:txBody>
      </p:sp>
      <p:sp>
        <p:nvSpPr>
          <p:cNvPr id="196" name="Shape 196"/>
          <p:cNvSpPr/>
          <p:nvPr/>
        </p:nvSpPr>
        <p:spPr>
          <a:xfrm>
            <a:off x="5890507" y="2395983"/>
            <a:ext cx="6096000" cy="3816429"/>
          </a:xfrm>
          <a:prstGeom prst="rect">
            <a:avLst/>
          </a:prstGeom>
          <a:noFill/>
          <a:ln w="9525" cap="flat" cmpd="sng">
            <a:solidFill>
              <a:srgbClr val="7F7F7F"/>
            </a:solidFill>
            <a:prstDash val="solid"/>
            <a:round/>
            <a:headEnd type="none" w="med" len="med"/>
            <a:tailEnd type="none" w="med" len="med"/>
          </a:ln>
        </p:spPr>
        <p:txBody>
          <a:bodyPr lIns="91425" tIns="45700" rIns="91425" bIns="45700" anchor="t" anchorCtr="0">
            <a:noAutofit/>
          </a:bodyPr>
          <a:lstStyle/>
          <a:p>
            <a:pPr>
              <a:buSzPct val="25000"/>
            </a:pPr>
            <a:r>
              <a:rPr lang="fa-IR" kern="0" dirty="0">
                <a:solidFill>
                  <a:prstClr val="black"/>
                </a:solidFill>
                <a:latin typeface="Arial"/>
                <a:ea typeface="Arial"/>
                <a:cs typeface="B Nazanin" panose="00000400000000000000" pitchFamily="2" charset="-78"/>
                <a:sym typeface="Arial"/>
              </a:rPr>
              <a:t>برج میلاد با هدف احداث سازه‌ای به یاد ماندنی و به عنوان نمادی برای شهر تهران و به منظور رفع نیازهای مخابراتی و تلویزیونی تهران ساخته شده‌است. کارکردهای عمده این برج به شرح زیر است:</a:t>
            </a:r>
          </a:p>
          <a:p>
            <a:pPr>
              <a:buSzPct val="25000"/>
            </a:pPr>
            <a:r>
              <a:rPr lang="fa-IR" kern="0" dirty="0">
                <a:solidFill>
                  <a:prstClr val="black"/>
                </a:solidFill>
                <a:latin typeface="Arial"/>
                <a:ea typeface="Arial"/>
                <a:cs typeface="B Nazanin" panose="00000400000000000000" pitchFamily="2" charset="-78"/>
                <a:sym typeface="Arial"/>
              </a:rPr>
              <a:t>•ایجاد و گسترش شبکه دسترسی بدون سیم</a:t>
            </a:r>
          </a:p>
          <a:p>
            <a:pPr>
              <a:buSzPct val="25000"/>
            </a:pPr>
            <a:r>
              <a:rPr lang="fa-IR" kern="0" dirty="0">
                <a:solidFill>
                  <a:prstClr val="black"/>
                </a:solidFill>
                <a:latin typeface="Arial"/>
                <a:ea typeface="Arial"/>
                <a:cs typeface="B Nazanin" panose="00000400000000000000" pitchFamily="2" charset="-78"/>
                <a:sym typeface="Arial"/>
              </a:rPr>
              <a:t>•ایجاد زیرساخت مناسب برای سیستم‌های جدید تلویزیونی</a:t>
            </a:r>
          </a:p>
          <a:p>
            <a:pPr>
              <a:buSzPct val="25000"/>
            </a:pPr>
            <a:r>
              <a:rPr lang="fa-IR" kern="0" dirty="0">
                <a:solidFill>
                  <a:prstClr val="black"/>
                </a:solidFill>
                <a:latin typeface="Arial"/>
                <a:ea typeface="Arial"/>
                <a:cs typeface="B Nazanin" panose="00000400000000000000" pitchFamily="2" charset="-78"/>
                <a:sym typeface="Arial"/>
              </a:rPr>
              <a:t>•بهینه‌سازی پوشش رادیو و تلویزیونی</a:t>
            </a:r>
          </a:p>
          <a:p>
            <a:pPr>
              <a:buSzPct val="25000"/>
            </a:pPr>
            <a:r>
              <a:rPr lang="fa-IR" kern="0" dirty="0">
                <a:solidFill>
                  <a:prstClr val="black"/>
                </a:solidFill>
                <a:latin typeface="Arial"/>
                <a:ea typeface="Arial"/>
                <a:cs typeface="B Nazanin" panose="00000400000000000000" pitchFamily="2" charset="-78"/>
                <a:sym typeface="Arial"/>
              </a:rPr>
              <a:t>•کاربری‌های هواشناسی و کنترل ترافیک</a:t>
            </a:r>
          </a:p>
          <a:p>
            <a:pPr>
              <a:buSzPct val="25000"/>
            </a:pPr>
            <a:r>
              <a:rPr lang="fa-IR" kern="0" dirty="0">
                <a:solidFill>
                  <a:prstClr val="black"/>
                </a:solidFill>
                <a:latin typeface="Arial"/>
                <a:ea typeface="Arial"/>
                <a:cs typeface="B Nazanin" panose="00000400000000000000" pitchFamily="2" charset="-78"/>
                <a:sym typeface="Arial"/>
              </a:rPr>
              <a:t>•گسترش و بهینه‌سازی پوشش شبکه‌های بی‌سیم و پی‌جو</a:t>
            </a:r>
          </a:p>
          <a:p>
            <a:pPr>
              <a:buSzPct val="25000"/>
            </a:pPr>
            <a:r>
              <a:rPr lang="fa-IR" kern="0" dirty="0">
                <a:solidFill>
                  <a:prstClr val="black"/>
                </a:solidFill>
                <a:latin typeface="Arial"/>
                <a:ea typeface="Arial"/>
                <a:cs typeface="B Nazanin" panose="00000400000000000000" pitchFamily="2" charset="-78"/>
                <a:sym typeface="Arial"/>
              </a:rPr>
              <a:t>•ایجاد جاذبه گردشگری </a:t>
            </a:r>
            <a:r>
              <a:rPr lang="fa-IR" sz="1600" kern="0" dirty="0">
                <a:solidFill>
                  <a:prstClr val="black"/>
                </a:solidFill>
                <a:latin typeface="Arial"/>
                <a:ea typeface="Arial"/>
                <a:cs typeface="B Nazanin" panose="00000400000000000000" pitchFamily="2" charset="-78"/>
                <a:sym typeface="Arial"/>
              </a:rPr>
              <a:t>(بهره‌مندی از فضاهای گردشگری، تجاری و فرهنگی، رستوران گردان، رستوران ویژه، سکوی دید باز و بسته، رواق‌های هنری، گنبد آسمان، موزه مشاهیر ایران، موزه سکه، فوت کرت، واحدهای تجاری، فضاهای نمایشگاهی در ساختمان برج و امکاناتی چون مرکز همایش‌های بین‌المللی با ۱۵ سالن مختلف، پارک دولفین‌ها، پیست دوچرخه سواری، پینت بال، سینمای شش بعدی، سینما، لیزریم، رستوران سنتی، رستوران محیطی و ...)</a:t>
            </a:r>
          </a:p>
        </p:txBody>
      </p:sp>
    </p:spTree>
    <p:extLst>
      <p:ext uri="{BB962C8B-B14F-4D97-AF65-F5344CB8AC3E}">
        <p14:creationId xmlns:p14="http://schemas.microsoft.com/office/powerpoint/2010/main" val="29238213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roplet">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A633B6A3-9E7F-4C10-9C98-2517A3134361}"/>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TotalTime>
  <Words>5376</Words>
  <Application>Microsoft Office PowerPoint</Application>
  <PresentationFormat>Widescreen</PresentationFormat>
  <Paragraphs>388</Paragraphs>
  <Slides>46</Slides>
  <Notes>29</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46</vt:i4>
      </vt:variant>
    </vt:vector>
  </HeadingPairs>
  <TitlesOfParts>
    <vt:vector size="59" baseType="lpstr">
      <vt:lpstr>Arial</vt:lpstr>
      <vt:lpstr>B Homa</vt:lpstr>
      <vt:lpstr>B Nazanin</vt:lpstr>
      <vt:lpstr>B Titr</vt:lpstr>
      <vt:lpstr>Calibri</vt:lpstr>
      <vt:lpstr>Calibri Light</vt:lpstr>
      <vt:lpstr>Noto Sans Symbols</vt:lpstr>
      <vt:lpstr>Tahoma</vt:lpstr>
      <vt:lpstr>Tahoma</vt:lpstr>
      <vt:lpstr>Times New Roman</vt:lpstr>
      <vt:lpstr>Tw Cen MT</vt:lpstr>
      <vt:lpstr>Office Theme</vt:lpstr>
      <vt:lpstr>Droplet</vt:lpstr>
      <vt:lpstr>تحلیل و بررسی کامل برج میلاد تهران </vt:lpstr>
      <vt:lpstr>PowerPoint Presentation</vt:lpstr>
      <vt:lpstr>PowerPoint Presentation</vt:lpstr>
      <vt:lpstr>PowerPoint Presentation</vt:lpstr>
      <vt:lpstr>اطلاعات اجمالی </vt:lpstr>
      <vt:lpstr>ترتیب  برج های مخابراتی در  جهان </vt:lpstr>
      <vt:lpstr> مکان یابی سایت </vt:lpstr>
      <vt:lpstr>موقعیت </vt:lpstr>
      <vt:lpstr>کاربری ها</vt:lpstr>
      <vt:lpstr>کلیت ساختمان:</vt:lpstr>
      <vt:lpstr>مشخصات فني قسمت های مخلتف برج ميلاد</vt:lpstr>
      <vt:lpstr>PowerPoint Presentation</vt:lpstr>
      <vt:lpstr>PowerPoint Presentation</vt:lpstr>
      <vt:lpstr>1- پي گسترده:</vt:lpstr>
      <vt:lpstr>PowerPoint Presentation</vt:lpstr>
      <vt:lpstr>بررسی سطح دوم ساختمان پای برج</vt:lpstr>
      <vt:lpstr>PowerPoint Presentation</vt:lpstr>
      <vt:lpstr>بررسی سطح سوم بدنه اصلی برج </vt:lpstr>
      <vt:lpstr>بدنه (شفت بتني):</vt:lpstr>
      <vt:lpstr>PowerPoint Presentation</vt:lpstr>
      <vt:lpstr>PowerPoint Presentation</vt:lpstr>
      <vt:lpstr>معماري قسمت فوقانی برج در دید نزدیک</vt:lpstr>
      <vt:lpstr> بررسی سطح چهارم سازه راس </vt:lpstr>
      <vt:lpstr>PowerPoint Presentation</vt:lpstr>
      <vt:lpstr>مراحل اجرا:</vt:lpstr>
      <vt:lpstr>سازه شش قسمتی</vt:lpstr>
      <vt:lpstr>سازه شش قسمتی</vt:lpstr>
      <vt:lpstr>PowerPoint Presentation</vt:lpstr>
      <vt:lpstr>PowerPoint Presentation</vt:lpstr>
      <vt:lpstr> بررسی سطح پنجم دکل آنتن</vt:lpstr>
      <vt:lpstr> بررسی سطح پنجم دکل آنتن</vt:lpstr>
      <vt:lpstr> بررسی سطح پنجم دکل آنتن</vt:lpstr>
      <vt:lpstr>PowerPoint Presentation</vt:lpstr>
      <vt:lpstr>مقایسه برج میلاد و </vt:lpstr>
      <vt:lpstr>اتوود‌ها:</vt:lpstr>
      <vt:lpstr>PowerPoint Presentation</vt:lpstr>
      <vt:lpstr>PowerPoint Presentation</vt:lpstr>
      <vt:lpstr>PowerPoint Presentation</vt:lpstr>
      <vt:lpstr>PowerPoint Presentation</vt:lpstr>
      <vt:lpstr>PowerPoint Presentation</vt:lpstr>
      <vt:lpstr>سير مطالعات انجام شده بر روي سازه برج ميلاد تهران در برابر جريان باد</vt:lpstr>
      <vt:lpstr>آزمايش تونل باد دانشگاه علم و صنعت </vt:lpstr>
      <vt:lpstr>PowerPoint Presentation</vt:lpstr>
      <vt:lpstr>مدل آيروالاستيك به گونه‌اي ساخته مي‌شود كه چهار مود تغيير مكان جانبي را در دو جهت متعامد شبيه‌سازي كند. تحقيقات شركت NCK (مشاور همكار طراحي برج) نشان داده است كه مودهاي پيچشي برج اثر چنداني نداشته قابل صرف نظر كردن هستند و در نتيجه مودهاي پيچشي در اين آزمايش شبيه‌سازي نمي شوند. </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تحلیل و بررسی برج میلاد  </dc:title>
  <dc:creator>Mohammad</dc:creator>
  <cp:lastModifiedBy>Mohammad</cp:lastModifiedBy>
  <cp:revision>5</cp:revision>
  <dcterms:created xsi:type="dcterms:W3CDTF">2020-11-28T15:24:47Z</dcterms:created>
  <dcterms:modified xsi:type="dcterms:W3CDTF">2020-11-28T15:36:29Z</dcterms:modified>
</cp:coreProperties>
</file>