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648" r:id="rId1"/>
    <p:sldMasterId id="2147483660" r:id="rId2"/>
  </p:sld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4" r:id="rId21"/>
    <p:sldId id="275" r:id="rId22"/>
    <p:sldId id="276" r:id="rId23"/>
    <p:sldId id="277" r:id="rId24"/>
    <p:sldId id="278" r:id="rId25"/>
    <p:sldId id="279" r:id="rId26"/>
    <p:sldId id="280" r:id="rId27"/>
    <p:sldId id="281" r:id="rId28"/>
    <p:sldId id="282" r:id="rId29"/>
    <p:sldId id="283" r:id="rId30"/>
    <p:sldId id="284" r:id="rId31"/>
    <p:sldId id="285" r:id="rId32"/>
    <p:sldId id="286" r:id="rId33"/>
    <p:sldId id="287" r:id="rId34"/>
    <p:sldId id="288" r:id="rId35"/>
    <p:sldId id="289" r:id="rId36"/>
    <p:sldId id="290" r:id="rId37"/>
    <p:sldId id="291" r:id="rId38"/>
    <p:sldId id="292" r:id="rId39"/>
    <p:sldId id="293" r:id="rId40"/>
  </p:sldIdLst>
  <p:sldSz cx="9144000" cy="6858000" type="screen4x3"/>
  <p:notesSz cx="6858000" cy="9144000"/>
  <p:defaultTex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84380"/>
    <p:restoredTop sz="94660"/>
  </p:normalViewPr>
  <p:slideViewPr>
    <p:cSldViewPr snapToGrid="0">
      <p:cViewPr varScale="1">
        <p:scale>
          <a:sx n="75" d="100"/>
          <a:sy n="75" d="100"/>
        </p:scale>
        <p:origin x="1074" y="7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viewProps" Target="viewProps.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theme" Target="theme/theme1.xml"/><Relationship Id="rId8" Type="http://schemas.openxmlformats.org/officeDocument/2006/relationships/slide" Target="slides/slide6.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1122363"/>
            <a:ext cx="6858000" cy="2387600"/>
          </a:xfrm>
        </p:spPr>
        <p:txBody>
          <a:bodyPr anchor="b"/>
          <a:lstStyle>
            <a:lvl1pPr algn="ctr">
              <a:defRPr sz="4500"/>
            </a:lvl1pPr>
          </a:lstStyle>
          <a:p>
            <a:r>
              <a:rPr lang="en-US" smtClean="0"/>
              <a:t>Click to edit Master title style</a:t>
            </a:r>
            <a:endParaRPr lang="fa-IR"/>
          </a:p>
        </p:txBody>
      </p:sp>
      <p:sp>
        <p:nvSpPr>
          <p:cNvPr id="3" name="Subtitle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smtClean="0"/>
              <a:t>Click to edit Master subtitle style</a:t>
            </a:r>
            <a:endParaRPr lang="fa-IR"/>
          </a:p>
        </p:txBody>
      </p:sp>
      <p:sp>
        <p:nvSpPr>
          <p:cNvPr id="4" name="Date Placeholder 3"/>
          <p:cNvSpPr>
            <a:spLocks noGrp="1"/>
          </p:cNvSpPr>
          <p:nvPr>
            <p:ph type="dt" sz="half" idx="10"/>
          </p:nvPr>
        </p:nvSpPr>
        <p:spPr/>
        <p:txBody>
          <a:bodyPr/>
          <a:lstStyle/>
          <a:p>
            <a:fld id="{CC499AF4-885B-436D-A075-26AD9A59251F}" type="datetimeFigureOut">
              <a:rPr lang="fa-IR" smtClean="0"/>
              <a:t>13/04/1442</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92327179-F169-4D89-B844-58695685601C}" type="slidenum">
              <a:rPr lang="fa-IR" smtClean="0"/>
              <a:t>‹#›</a:t>
            </a:fld>
            <a:endParaRPr lang="fa-IR"/>
          </a:p>
        </p:txBody>
      </p:sp>
    </p:spTree>
    <p:extLst>
      <p:ext uri="{BB962C8B-B14F-4D97-AF65-F5344CB8AC3E}">
        <p14:creationId xmlns:p14="http://schemas.microsoft.com/office/powerpoint/2010/main" val="421614749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10"/>
          </p:nvPr>
        </p:nvSpPr>
        <p:spPr/>
        <p:txBody>
          <a:bodyPr/>
          <a:lstStyle/>
          <a:p>
            <a:fld id="{CC499AF4-885B-436D-A075-26AD9A59251F}" type="datetimeFigureOut">
              <a:rPr lang="fa-IR" smtClean="0"/>
              <a:t>13/04/1442</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92327179-F169-4D89-B844-58695685601C}" type="slidenum">
              <a:rPr lang="fa-IR" smtClean="0"/>
              <a:t>‹#›</a:t>
            </a:fld>
            <a:endParaRPr lang="fa-IR"/>
          </a:p>
        </p:txBody>
      </p:sp>
    </p:spTree>
    <p:extLst>
      <p:ext uri="{BB962C8B-B14F-4D97-AF65-F5344CB8AC3E}">
        <p14:creationId xmlns:p14="http://schemas.microsoft.com/office/powerpoint/2010/main" val="15138987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4907757" y="365125"/>
            <a:ext cx="1478756" cy="5811838"/>
          </a:xfrm>
        </p:spPr>
        <p:txBody>
          <a:bodyPr vert="eaVert"/>
          <a:lstStyle/>
          <a:p>
            <a:r>
              <a:rPr lang="en-US" smtClean="0"/>
              <a:t>Click to edit Master title style</a:t>
            </a:r>
            <a:endParaRPr lang="fa-IR"/>
          </a:p>
        </p:txBody>
      </p:sp>
      <p:sp>
        <p:nvSpPr>
          <p:cNvPr id="3" name="Vertical Text Placeholder 2"/>
          <p:cNvSpPr>
            <a:spLocks noGrp="1"/>
          </p:cNvSpPr>
          <p:nvPr>
            <p:ph type="body" orient="vert" idx="1"/>
          </p:nvPr>
        </p:nvSpPr>
        <p:spPr>
          <a:xfrm>
            <a:off x="471488" y="365125"/>
            <a:ext cx="4321969"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10"/>
          </p:nvPr>
        </p:nvSpPr>
        <p:spPr/>
        <p:txBody>
          <a:bodyPr/>
          <a:lstStyle/>
          <a:p>
            <a:fld id="{CC499AF4-885B-436D-A075-26AD9A59251F}" type="datetimeFigureOut">
              <a:rPr lang="fa-IR" smtClean="0"/>
              <a:t>13/04/1442</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92327179-F169-4D89-B844-58695685601C}" type="slidenum">
              <a:rPr lang="fa-IR" smtClean="0"/>
              <a:t>‹#›</a:t>
            </a:fld>
            <a:endParaRPr lang="fa-IR"/>
          </a:p>
        </p:txBody>
      </p:sp>
    </p:spTree>
    <p:extLst>
      <p:ext uri="{BB962C8B-B14F-4D97-AF65-F5344CB8AC3E}">
        <p14:creationId xmlns:p14="http://schemas.microsoft.com/office/powerpoint/2010/main" val="313426696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18" name="Group 17"/>
          <p:cNvGrpSpPr/>
          <p:nvPr/>
        </p:nvGrpSpPr>
        <p:grpSpPr>
          <a:xfrm>
            <a:off x="0" y="0"/>
            <a:ext cx="9144677" cy="6858000"/>
            <a:chOff x="0" y="0"/>
            <a:chExt cx="9144677" cy="6858000"/>
          </a:xfrm>
        </p:grpSpPr>
        <p:pic>
          <p:nvPicPr>
            <p:cNvPr id="8" name="Picture 7" descr="SD-PanelTitle-R1.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11" name="Rectangle 10"/>
            <p:cNvSpPr/>
            <p:nvPr/>
          </p:nvSpPr>
          <p:spPr>
            <a:xfrm>
              <a:off x="1515532" y="1520422"/>
              <a:ext cx="6112935" cy="3818468"/>
            </a:xfrm>
            <a:prstGeom prst="rect">
              <a:avLst/>
            </a:prstGeom>
            <a:noFill/>
            <a:ln w="15875" cap="flat">
              <a:miter lim="800000"/>
            </a:ln>
          </p:spPr>
          <p:style>
            <a:lnRef idx="1">
              <a:schemeClr val="accent1"/>
            </a:lnRef>
            <a:fillRef idx="3">
              <a:schemeClr val="accent1"/>
            </a:fillRef>
            <a:effectRef idx="2">
              <a:schemeClr val="accent1"/>
            </a:effectRef>
            <a:fontRef idx="minor">
              <a:schemeClr val="lt1"/>
            </a:fontRef>
          </p:style>
        </p:sp>
        <p:pic>
          <p:nvPicPr>
            <p:cNvPr id="12" name="Picture 11" descr="HDRibbonTitle-UniformTrim.png"/>
            <p:cNvPicPr>
              <a:picLocks noChangeAspect="1"/>
            </p:cNvPicPr>
            <p:nvPr/>
          </p:nvPicPr>
          <p:blipFill rotWithShape="1">
            <a:blip r:embed="rId3">
              <a:extLst>
                <a:ext uri="{28A0092B-C50C-407E-A947-70E740481C1C}">
                  <a14:useLocalDpi xmlns:a14="http://schemas.microsoft.com/office/drawing/2010/main" val="0"/>
                </a:ext>
              </a:extLst>
            </a:blip>
            <a:srcRect l="-2" r="47959"/>
            <a:stretch/>
          </p:blipFill>
          <p:spPr>
            <a:xfrm>
              <a:off x="0" y="3128434"/>
              <a:ext cx="1664208" cy="612648"/>
            </a:xfrm>
            <a:prstGeom prst="rect">
              <a:avLst/>
            </a:prstGeom>
          </p:spPr>
        </p:pic>
        <p:pic>
          <p:nvPicPr>
            <p:cNvPr id="13" name="Picture 12" descr="HDRibbonTitle-UniformTrim.png"/>
            <p:cNvPicPr>
              <a:picLocks noChangeAspect="1"/>
            </p:cNvPicPr>
            <p:nvPr/>
          </p:nvPicPr>
          <p:blipFill rotWithShape="1">
            <a:blip r:embed="rId3">
              <a:extLst>
                <a:ext uri="{28A0092B-C50C-407E-A947-70E740481C1C}">
                  <a14:useLocalDpi xmlns:a14="http://schemas.microsoft.com/office/drawing/2010/main" val="0"/>
                </a:ext>
              </a:extLst>
            </a:blip>
            <a:srcRect l="-2" r="47959"/>
            <a:stretch/>
          </p:blipFill>
          <p:spPr>
            <a:xfrm>
              <a:off x="7480469" y="3128434"/>
              <a:ext cx="1664208" cy="612648"/>
            </a:xfrm>
            <a:prstGeom prst="rect">
              <a:avLst/>
            </a:prstGeom>
          </p:spPr>
        </p:pic>
      </p:grpSp>
      <p:sp>
        <p:nvSpPr>
          <p:cNvPr id="2" name="Title 1"/>
          <p:cNvSpPr>
            <a:spLocks noGrp="1"/>
          </p:cNvSpPr>
          <p:nvPr>
            <p:ph type="ctrTitle"/>
          </p:nvPr>
        </p:nvSpPr>
        <p:spPr>
          <a:xfrm>
            <a:off x="1921934" y="1811863"/>
            <a:ext cx="5308866" cy="1515533"/>
          </a:xfrm>
        </p:spPr>
        <p:txBody>
          <a:bodyPr anchor="b">
            <a:noAutofit/>
          </a:bodyPr>
          <a:lstStyle>
            <a:lvl1pPr algn="ctr">
              <a:defRPr sz="4800">
                <a:effectLst/>
              </a:defRPr>
            </a:lvl1pPr>
          </a:lstStyle>
          <a:p>
            <a:r>
              <a:rPr lang="en-US" smtClean="0"/>
              <a:t>Click to edit Master title style</a:t>
            </a:r>
            <a:endParaRPr lang="en-US" dirty="0"/>
          </a:p>
        </p:txBody>
      </p:sp>
      <p:sp>
        <p:nvSpPr>
          <p:cNvPr id="3" name="Subtitle 2"/>
          <p:cNvSpPr>
            <a:spLocks noGrp="1"/>
          </p:cNvSpPr>
          <p:nvPr>
            <p:ph type="subTitle" idx="1"/>
          </p:nvPr>
        </p:nvSpPr>
        <p:spPr>
          <a:xfrm>
            <a:off x="1921934" y="3598327"/>
            <a:ext cx="5308866" cy="1377651"/>
          </a:xfrm>
        </p:spPr>
        <p:txBody>
          <a:bodyPr anchor="t">
            <a:normAutofit/>
          </a:bodyPr>
          <a:lstStyle>
            <a:lvl1pPr marL="0" indent="0" algn="ctr">
              <a:buNone/>
              <a:defRPr sz="20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a:xfrm>
            <a:off x="6065417" y="5054602"/>
            <a:ext cx="673276" cy="279400"/>
          </a:xfrm>
        </p:spPr>
        <p:txBody>
          <a:bodyPr/>
          <a:lstStyle/>
          <a:p>
            <a:fld id="{84BD0A09-CAD3-41A5-94A2-11A07ADC6A0D}" type="datetimeFigureOut">
              <a:rPr lang="en-US" smtClean="0">
                <a:solidFill>
                  <a:prstClr val="black"/>
                </a:solidFill>
              </a:rPr>
              <a:pPr/>
              <a:t>11/28/2020</a:t>
            </a:fld>
            <a:endParaRPr lang="en-US">
              <a:solidFill>
                <a:prstClr val="black"/>
              </a:solidFill>
            </a:endParaRPr>
          </a:p>
        </p:txBody>
      </p:sp>
      <p:sp>
        <p:nvSpPr>
          <p:cNvPr id="5" name="Footer Placeholder 4"/>
          <p:cNvSpPr>
            <a:spLocks noGrp="1"/>
          </p:cNvSpPr>
          <p:nvPr>
            <p:ph type="ftr" sz="quarter" idx="11"/>
          </p:nvPr>
        </p:nvSpPr>
        <p:spPr>
          <a:xfrm>
            <a:off x="1921934" y="5054602"/>
            <a:ext cx="4064860" cy="279400"/>
          </a:xfrm>
        </p:spPr>
        <p:txBody>
          <a:bodyPr/>
          <a:lstStyle/>
          <a:p>
            <a:endParaRPr lang="en-US">
              <a:solidFill>
                <a:prstClr val="black"/>
              </a:solidFill>
            </a:endParaRPr>
          </a:p>
        </p:txBody>
      </p:sp>
      <p:sp>
        <p:nvSpPr>
          <p:cNvPr id="6" name="Slide Number Placeholder 5"/>
          <p:cNvSpPr>
            <a:spLocks noGrp="1"/>
          </p:cNvSpPr>
          <p:nvPr>
            <p:ph type="sldNum" sz="quarter" idx="12"/>
          </p:nvPr>
        </p:nvSpPr>
        <p:spPr>
          <a:xfrm>
            <a:off x="6817317" y="5054602"/>
            <a:ext cx="413483" cy="279400"/>
          </a:xfrm>
        </p:spPr>
        <p:txBody>
          <a:bodyPr/>
          <a:lstStyle/>
          <a:p>
            <a:fld id="{31D0B3A8-8917-44CC-A1C9-4B5527EF0D1A}" type="slidenum">
              <a:rPr lang="en-US" smtClean="0">
                <a:solidFill>
                  <a:prstClr val="black"/>
                </a:solidFill>
              </a:rPr>
              <a:pPr/>
              <a:t>‹#›</a:t>
            </a:fld>
            <a:endParaRPr lang="en-US">
              <a:solidFill>
                <a:prstClr val="black"/>
              </a:solidFill>
            </a:endParaRPr>
          </a:p>
        </p:txBody>
      </p:sp>
    </p:spTree>
    <p:extLst>
      <p:ext uri="{BB962C8B-B14F-4D97-AF65-F5344CB8AC3E}">
        <p14:creationId xmlns:p14="http://schemas.microsoft.com/office/powerpoint/2010/main" val="85631029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84BD0A09-CAD3-41A5-94A2-11A07ADC6A0D}" type="datetimeFigureOut">
              <a:rPr lang="en-US" smtClean="0">
                <a:solidFill>
                  <a:prstClr val="black"/>
                </a:solidFill>
              </a:rPr>
              <a:pPr/>
              <a:t>11/28/2020</a:t>
            </a:fld>
            <a:endParaRPr lang="en-US">
              <a:solidFill>
                <a:prstClr val="black"/>
              </a:solidFill>
            </a:endParaRPr>
          </a:p>
        </p:txBody>
      </p:sp>
      <p:sp>
        <p:nvSpPr>
          <p:cNvPr id="5" name="Footer Placeholder 4"/>
          <p:cNvSpPr>
            <a:spLocks noGrp="1"/>
          </p:cNvSpPr>
          <p:nvPr>
            <p:ph type="ftr" sz="quarter" idx="11"/>
          </p:nvPr>
        </p:nvSpPr>
        <p:spPr/>
        <p:txBody>
          <a:bodyPr/>
          <a:lstStyle/>
          <a:p>
            <a:endParaRPr lang="en-US">
              <a:solidFill>
                <a:prstClr val="black"/>
              </a:solidFill>
            </a:endParaRPr>
          </a:p>
        </p:txBody>
      </p:sp>
      <p:sp>
        <p:nvSpPr>
          <p:cNvPr id="6" name="Slide Number Placeholder 5"/>
          <p:cNvSpPr>
            <a:spLocks noGrp="1"/>
          </p:cNvSpPr>
          <p:nvPr>
            <p:ph type="sldNum" sz="quarter" idx="12"/>
          </p:nvPr>
        </p:nvSpPr>
        <p:spPr/>
        <p:txBody>
          <a:bodyPr/>
          <a:lstStyle/>
          <a:p>
            <a:fld id="{31D0B3A8-8917-44CC-A1C9-4B5527EF0D1A}" type="slidenum">
              <a:rPr lang="en-US" smtClean="0">
                <a:solidFill>
                  <a:prstClr val="black"/>
                </a:solidFill>
              </a:rPr>
              <a:pPr/>
              <a:t>‹#›</a:t>
            </a:fld>
            <a:endParaRPr lang="en-US">
              <a:solidFill>
                <a:prstClr val="black"/>
              </a:solidFill>
            </a:endParaRPr>
          </a:p>
        </p:txBody>
      </p:sp>
    </p:spTree>
    <p:extLst>
      <p:ext uri="{BB962C8B-B14F-4D97-AF65-F5344CB8AC3E}">
        <p14:creationId xmlns:p14="http://schemas.microsoft.com/office/powerpoint/2010/main" val="181770036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278465" y="1641413"/>
            <a:ext cx="6595534" cy="1822514"/>
          </a:xfrm>
        </p:spPr>
        <p:txBody>
          <a:bodyPr anchor="b">
            <a:normAutofit/>
          </a:bodyPr>
          <a:lstStyle>
            <a:lvl1pPr algn="ctr">
              <a:defRPr sz="40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1278465" y="3734859"/>
            <a:ext cx="6595534" cy="1090015"/>
          </a:xfrm>
        </p:spPr>
        <p:txBody>
          <a:bodyPr anchor="t">
            <a:normAutofit/>
          </a:bodyPr>
          <a:lstStyle>
            <a:lvl1pPr marL="0" indent="0" algn="ctr">
              <a:buNone/>
              <a:defRPr sz="24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84BD0A09-CAD3-41A5-94A2-11A07ADC6A0D}" type="datetimeFigureOut">
              <a:rPr lang="en-US" smtClean="0">
                <a:solidFill>
                  <a:prstClr val="black"/>
                </a:solidFill>
              </a:rPr>
              <a:pPr/>
              <a:t>11/28/2020</a:t>
            </a:fld>
            <a:endParaRPr lang="en-US">
              <a:solidFill>
                <a:prstClr val="black"/>
              </a:solidFill>
            </a:endParaRPr>
          </a:p>
        </p:txBody>
      </p:sp>
      <p:sp>
        <p:nvSpPr>
          <p:cNvPr id="5" name="Footer Placeholder 4"/>
          <p:cNvSpPr>
            <a:spLocks noGrp="1"/>
          </p:cNvSpPr>
          <p:nvPr>
            <p:ph type="ftr" sz="quarter" idx="11"/>
          </p:nvPr>
        </p:nvSpPr>
        <p:spPr/>
        <p:txBody>
          <a:bodyPr/>
          <a:lstStyle/>
          <a:p>
            <a:endParaRPr lang="en-US">
              <a:solidFill>
                <a:prstClr val="black"/>
              </a:solidFill>
            </a:endParaRPr>
          </a:p>
        </p:txBody>
      </p:sp>
      <p:sp>
        <p:nvSpPr>
          <p:cNvPr id="6" name="Slide Number Placeholder 5"/>
          <p:cNvSpPr>
            <a:spLocks noGrp="1"/>
          </p:cNvSpPr>
          <p:nvPr>
            <p:ph type="sldNum" sz="quarter" idx="12"/>
          </p:nvPr>
        </p:nvSpPr>
        <p:spPr/>
        <p:txBody>
          <a:bodyPr/>
          <a:lstStyle/>
          <a:p>
            <a:fld id="{31D0B3A8-8917-44CC-A1C9-4B5527EF0D1A}" type="slidenum">
              <a:rPr lang="en-US" smtClean="0">
                <a:solidFill>
                  <a:prstClr val="black"/>
                </a:solidFill>
              </a:rPr>
              <a:pPr/>
              <a:t>‹#›</a:t>
            </a:fld>
            <a:endParaRPr lang="en-US">
              <a:solidFill>
                <a:prstClr val="black"/>
              </a:solidFill>
            </a:endParaRPr>
          </a:p>
        </p:txBody>
      </p:sp>
    </p:spTree>
    <p:extLst>
      <p:ext uri="{BB962C8B-B14F-4D97-AF65-F5344CB8AC3E}">
        <p14:creationId xmlns:p14="http://schemas.microsoft.com/office/powerpoint/2010/main" val="114195344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1176866" y="915337"/>
            <a:ext cx="6798734" cy="1303867"/>
          </a:xfrm>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1176866" y="2487168"/>
            <a:ext cx="3337560" cy="3447288"/>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5152" y="2487168"/>
            <a:ext cx="3337560" cy="3447288"/>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84BD0A09-CAD3-41A5-94A2-11A07ADC6A0D}" type="datetimeFigureOut">
              <a:rPr lang="en-US" smtClean="0">
                <a:solidFill>
                  <a:prstClr val="black"/>
                </a:solidFill>
              </a:rPr>
              <a:pPr/>
              <a:t>11/28/2020</a:t>
            </a:fld>
            <a:endParaRPr lang="en-US">
              <a:solidFill>
                <a:prstClr val="black"/>
              </a:solidFill>
            </a:endParaRPr>
          </a:p>
        </p:txBody>
      </p:sp>
      <p:sp>
        <p:nvSpPr>
          <p:cNvPr id="6" name="Footer Placeholder 5"/>
          <p:cNvSpPr>
            <a:spLocks noGrp="1"/>
          </p:cNvSpPr>
          <p:nvPr>
            <p:ph type="ftr" sz="quarter" idx="11"/>
          </p:nvPr>
        </p:nvSpPr>
        <p:spPr/>
        <p:txBody>
          <a:bodyPr/>
          <a:lstStyle/>
          <a:p>
            <a:endParaRPr lang="en-US">
              <a:solidFill>
                <a:prstClr val="black"/>
              </a:solidFill>
            </a:endParaRPr>
          </a:p>
        </p:txBody>
      </p:sp>
      <p:sp>
        <p:nvSpPr>
          <p:cNvPr id="7" name="Slide Number Placeholder 6"/>
          <p:cNvSpPr>
            <a:spLocks noGrp="1"/>
          </p:cNvSpPr>
          <p:nvPr>
            <p:ph type="sldNum" sz="quarter" idx="12"/>
          </p:nvPr>
        </p:nvSpPr>
        <p:spPr/>
        <p:txBody>
          <a:bodyPr/>
          <a:lstStyle/>
          <a:p>
            <a:fld id="{31D0B3A8-8917-44CC-A1C9-4B5527EF0D1A}" type="slidenum">
              <a:rPr lang="en-US" smtClean="0">
                <a:solidFill>
                  <a:prstClr val="black"/>
                </a:solidFill>
              </a:rPr>
              <a:pPr/>
              <a:t>‹#›</a:t>
            </a:fld>
            <a:endParaRPr lang="en-US">
              <a:solidFill>
                <a:prstClr val="black"/>
              </a:solidFill>
            </a:endParaRPr>
          </a:p>
        </p:txBody>
      </p:sp>
    </p:spTree>
    <p:extLst>
      <p:ext uri="{BB962C8B-B14F-4D97-AF65-F5344CB8AC3E}">
        <p14:creationId xmlns:p14="http://schemas.microsoft.com/office/powerpoint/2010/main" val="275896325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1176868" y="2658533"/>
            <a:ext cx="3337560"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1176868" y="3243263"/>
            <a:ext cx="3337560" cy="2706624"/>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41832" y="2658533"/>
            <a:ext cx="3337560"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1832" y="3243263"/>
            <a:ext cx="3337560" cy="2706624"/>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84BD0A09-CAD3-41A5-94A2-11A07ADC6A0D}" type="datetimeFigureOut">
              <a:rPr lang="en-US" smtClean="0">
                <a:solidFill>
                  <a:prstClr val="black"/>
                </a:solidFill>
              </a:rPr>
              <a:pPr/>
              <a:t>11/28/2020</a:t>
            </a:fld>
            <a:endParaRPr lang="en-US">
              <a:solidFill>
                <a:prstClr val="black"/>
              </a:solidFill>
            </a:endParaRPr>
          </a:p>
        </p:txBody>
      </p:sp>
      <p:sp>
        <p:nvSpPr>
          <p:cNvPr id="8" name="Footer Placeholder 7"/>
          <p:cNvSpPr>
            <a:spLocks noGrp="1"/>
          </p:cNvSpPr>
          <p:nvPr>
            <p:ph type="ftr" sz="quarter" idx="11"/>
          </p:nvPr>
        </p:nvSpPr>
        <p:spPr/>
        <p:txBody>
          <a:bodyPr/>
          <a:lstStyle/>
          <a:p>
            <a:endParaRPr lang="en-US">
              <a:solidFill>
                <a:prstClr val="black"/>
              </a:solidFill>
            </a:endParaRPr>
          </a:p>
        </p:txBody>
      </p:sp>
      <p:sp>
        <p:nvSpPr>
          <p:cNvPr id="9" name="Slide Number Placeholder 8"/>
          <p:cNvSpPr>
            <a:spLocks noGrp="1"/>
          </p:cNvSpPr>
          <p:nvPr>
            <p:ph type="sldNum" sz="quarter" idx="12"/>
          </p:nvPr>
        </p:nvSpPr>
        <p:spPr/>
        <p:txBody>
          <a:bodyPr/>
          <a:lstStyle/>
          <a:p>
            <a:fld id="{31D0B3A8-8917-44CC-A1C9-4B5527EF0D1A}" type="slidenum">
              <a:rPr lang="en-US" smtClean="0">
                <a:solidFill>
                  <a:prstClr val="black"/>
                </a:solidFill>
              </a:rPr>
              <a:pPr/>
              <a:t>‹#›</a:t>
            </a:fld>
            <a:endParaRPr lang="en-US">
              <a:solidFill>
                <a:prstClr val="black"/>
              </a:solidFill>
            </a:endParaRPr>
          </a:p>
        </p:txBody>
      </p:sp>
    </p:spTree>
    <p:extLst>
      <p:ext uri="{BB962C8B-B14F-4D97-AF65-F5344CB8AC3E}">
        <p14:creationId xmlns:p14="http://schemas.microsoft.com/office/powerpoint/2010/main" val="318875883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1176865" y="915337"/>
            <a:ext cx="6798735" cy="1303867"/>
          </a:xfrm>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84BD0A09-CAD3-41A5-94A2-11A07ADC6A0D}" type="datetimeFigureOut">
              <a:rPr lang="en-US" smtClean="0">
                <a:solidFill>
                  <a:prstClr val="black"/>
                </a:solidFill>
              </a:rPr>
              <a:pPr/>
              <a:t>11/28/2020</a:t>
            </a:fld>
            <a:endParaRPr lang="en-US">
              <a:solidFill>
                <a:prstClr val="black"/>
              </a:solidFill>
            </a:endParaRPr>
          </a:p>
        </p:txBody>
      </p:sp>
      <p:sp>
        <p:nvSpPr>
          <p:cNvPr id="4" name="Footer Placeholder 3"/>
          <p:cNvSpPr>
            <a:spLocks noGrp="1"/>
          </p:cNvSpPr>
          <p:nvPr>
            <p:ph type="ftr" sz="quarter" idx="11"/>
          </p:nvPr>
        </p:nvSpPr>
        <p:spPr/>
        <p:txBody>
          <a:bodyPr/>
          <a:lstStyle/>
          <a:p>
            <a:endParaRPr lang="en-US">
              <a:solidFill>
                <a:prstClr val="black"/>
              </a:solidFill>
            </a:endParaRPr>
          </a:p>
        </p:txBody>
      </p:sp>
      <p:sp>
        <p:nvSpPr>
          <p:cNvPr id="5" name="Slide Number Placeholder 4"/>
          <p:cNvSpPr>
            <a:spLocks noGrp="1"/>
          </p:cNvSpPr>
          <p:nvPr>
            <p:ph type="sldNum" sz="quarter" idx="12"/>
          </p:nvPr>
        </p:nvSpPr>
        <p:spPr/>
        <p:txBody>
          <a:bodyPr/>
          <a:lstStyle/>
          <a:p>
            <a:fld id="{31D0B3A8-8917-44CC-A1C9-4B5527EF0D1A}" type="slidenum">
              <a:rPr lang="en-US" smtClean="0">
                <a:solidFill>
                  <a:prstClr val="black"/>
                </a:solidFill>
              </a:rPr>
              <a:pPr/>
              <a:t>‹#›</a:t>
            </a:fld>
            <a:endParaRPr lang="en-US">
              <a:solidFill>
                <a:prstClr val="black"/>
              </a:solidFill>
            </a:endParaRPr>
          </a:p>
        </p:txBody>
      </p:sp>
    </p:spTree>
    <p:extLst>
      <p:ext uri="{BB962C8B-B14F-4D97-AF65-F5344CB8AC3E}">
        <p14:creationId xmlns:p14="http://schemas.microsoft.com/office/powerpoint/2010/main" val="195957232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4BD0A09-CAD3-41A5-94A2-11A07ADC6A0D}" type="datetimeFigureOut">
              <a:rPr lang="en-US" smtClean="0">
                <a:solidFill>
                  <a:prstClr val="black"/>
                </a:solidFill>
              </a:rPr>
              <a:pPr/>
              <a:t>11/28/2020</a:t>
            </a:fld>
            <a:endParaRPr lang="en-US">
              <a:solidFill>
                <a:prstClr val="black"/>
              </a:solidFill>
            </a:endParaRPr>
          </a:p>
        </p:txBody>
      </p:sp>
      <p:sp>
        <p:nvSpPr>
          <p:cNvPr id="3" name="Footer Placeholder 2"/>
          <p:cNvSpPr>
            <a:spLocks noGrp="1"/>
          </p:cNvSpPr>
          <p:nvPr>
            <p:ph type="ftr" sz="quarter" idx="11"/>
          </p:nvPr>
        </p:nvSpPr>
        <p:spPr/>
        <p:txBody>
          <a:bodyPr/>
          <a:lstStyle/>
          <a:p>
            <a:endParaRPr lang="en-US">
              <a:solidFill>
                <a:prstClr val="black"/>
              </a:solidFill>
            </a:endParaRPr>
          </a:p>
        </p:txBody>
      </p:sp>
      <p:sp>
        <p:nvSpPr>
          <p:cNvPr id="4" name="Slide Number Placeholder 3"/>
          <p:cNvSpPr>
            <a:spLocks noGrp="1"/>
          </p:cNvSpPr>
          <p:nvPr>
            <p:ph type="sldNum" sz="quarter" idx="12"/>
          </p:nvPr>
        </p:nvSpPr>
        <p:spPr/>
        <p:txBody>
          <a:bodyPr/>
          <a:lstStyle/>
          <a:p>
            <a:fld id="{31D0B3A8-8917-44CC-A1C9-4B5527EF0D1A}" type="slidenum">
              <a:rPr lang="en-US" smtClean="0">
                <a:solidFill>
                  <a:prstClr val="black"/>
                </a:solidFill>
              </a:rPr>
              <a:pPr/>
              <a:t>‹#›</a:t>
            </a:fld>
            <a:endParaRPr lang="en-US">
              <a:solidFill>
                <a:prstClr val="black"/>
              </a:solidFill>
            </a:endParaRPr>
          </a:p>
        </p:txBody>
      </p:sp>
    </p:spTree>
    <p:extLst>
      <p:ext uri="{BB962C8B-B14F-4D97-AF65-F5344CB8AC3E}">
        <p14:creationId xmlns:p14="http://schemas.microsoft.com/office/powerpoint/2010/main" val="428996244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76865" y="1388534"/>
            <a:ext cx="2536798" cy="1371600"/>
          </a:xfrm>
        </p:spPr>
        <p:txBody>
          <a:bodyPr anchor="b">
            <a:normAutofit/>
          </a:bodyPr>
          <a:lstStyle>
            <a:lvl1pPr algn="ctr">
              <a:defRPr sz="2400" b="0"/>
            </a:lvl1pPr>
          </a:lstStyle>
          <a:p>
            <a:r>
              <a:rPr lang="en-US" smtClean="0"/>
              <a:t>Click to edit Master title style</a:t>
            </a:r>
            <a:endParaRPr lang="en-US" dirty="0"/>
          </a:p>
        </p:txBody>
      </p:sp>
      <p:sp>
        <p:nvSpPr>
          <p:cNvPr id="3" name="Content Placeholder 2"/>
          <p:cNvSpPr>
            <a:spLocks noGrp="1"/>
          </p:cNvSpPr>
          <p:nvPr>
            <p:ph idx="1"/>
          </p:nvPr>
        </p:nvSpPr>
        <p:spPr>
          <a:xfrm>
            <a:off x="4120062" y="982132"/>
            <a:ext cx="3855539" cy="4893735"/>
          </a:xfrm>
        </p:spPr>
        <p:txBody>
          <a:bodyPr anchor="ct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1176865" y="3031065"/>
            <a:ext cx="2536798" cy="2438404"/>
          </a:xfrm>
        </p:spPr>
        <p:txBody>
          <a:bodyPr anchor="t">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4BD0A09-CAD3-41A5-94A2-11A07ADC6A0D}" type="datetimeFigureOut">
              <a:rPr lang="en-US" smtClean="0">
                <a:solidFill>
                  <a:prstClr val="black"/>
                </a:solidFill>
              </a:rPr>
              <a:pPr/>
              <a:t>11/28/2020</a:t>
            </a:fld>
            <a:endParaRPr lang="en-US">
              <a:solidFill>
                <a:prstClr val="black"/>
              </a:solidFill>
            </a:endParaRPr>
          </a:p>
        </p:txBody>
      </p:sp>
      <p:sp>
        <p:nvSpPr>
          <p:cNvPr id="6" name="Footer Placeholder 5"/>
          <p:cNvSpPr>
            <a:spLocks noGrp="1"/>
          </p:cNvSpPr>
          <p:nvPr>
            <p:ph type="ftr" sz="quarter" idx="11"/>
          </p:nvPr>
        </p:nvSpPr>
        <p:spPr/>
        <p:txBody>
          <a:bodyPr/>
          <a:lstStyle/>
          <a:p>
            <a:endParaRPr lang="en-US">
              <a:solidFill>
                <a:prstClr val="black"/>
              </a:solidFill>
            </a:endParaRPr>
          </a:p>
        </p:txBody>
      </p:sp>
      <p:sp>
        <p:nvSpPr>
          <p:cNvPr id="7" name="Slide Number Placeholder 6"/>
          <p:cNvSpPr>
            <a:spLocks noGrp="1"/>
          </p:cNvSpPr>
          <p:nvPr>
            <p:ph type="sldNum" sz="quarter" idx="12"/>
          </p:nvPr>
        </p:nvSpPr>
        <p:spPr/>
        <p:txBody>
          <a:bodyPr/>
          <a:lstStyle/>
          <a:p>
            <a:fld id="{31D0B3A8-8917-44CC-A1C9-4B5527EF0D1A}" type="slidenum">
              <a:rPr lang="en-US" smtClean="0">
                <a:solidFill>
                  <a:prstClr val="black"/>
                </a:solidFill>
              </a:rPr>
              <a:pPr/>
              <a:t>‹#›</a:t>
            </a:fld>
            <a:endParaRPr lang="en-US">
              <a:solidFill>
                <a:prstClr val="black"/>
              </a:solidFill>
            </a:endParaRPr>
          </a:p>
        </p:txBody>
      </p:sp>
      <p:cxnSp>
        <p:nvCxnSpPr>
          <p:cNvPr id="16" name="Straight Connector 15"/>
          <p:cNvCxnSpPr/>
          <p:nvPr/>
        </p:nvCxnSpPr>
        <p:spPr>
          <a:xfrm>
            <a:off x="1278466" y="2912533"/>
            <a:ext cx="2333594"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88507797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10"/>
          </p:nvPr>
        </p:nvSpPr>
        <p:spPr/>
        <p:txBody>
          <a:bodyPr/>
          <a:lstStyle/>
          <a:p>
            <a:fld id="{CC499AF4-885B-436D-A075-26AD9A59251F}" type="datetimeFigureOut">
              <a:rPr lang="fa-IR" smtClean="0"/>
              <a:t>13/04/1442</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92327179-F169-4D89-B844-58695685601C}" type="slidenum">
              <a:rPr lang="fa-IR" smtClean="0"/>
              <a:t>‹#›</a:t>
            </a:fld>
            <a:endParaRPr lang="fa-IR"/>
          </a:p>
        </p:txBody>
      </p:sp>
    </p:spTree>
    <p:extLst>
      <p:ext uri="{BB962C8B-B14F-4D97-AF65-F5344CB8AC3E}">
        <p14:creationId xmlns:p14="http://schemas.microsoft.com/office/powerpoint/2010/main" val="1787379863"/>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76865" y="1883832"/>
            <a:ext cx="3632202" cy="1371600"/>
          </a:xfrm>
        </p:spPr>
        <p:txBody>
          <a:bodyPr anchor="b">
            <a:normAutofit/>
          </a:bodyPr>
          <a:lstStyle>
            <a:lvl1pPr algn="ctr">
              <a:defRPr sz="2400" b="0"/>
            </a:lvl1pPr>
          </a:lstStyle>
          <a:p>
            <a:r>
              <a:rPr lang="en-US" smtClean="0"/>
              <a:t>Click to edit Master title style</a:t>
            </a:r>
            <a:endParaRPr lang="en-US" dirty="0"/>
          </a:p>
        </p:txBody>
      </p:sp>
      <p:sp>
        <p:nvSpPr>
          <p:cNvPr id="17" name="Picture Placeholder 2"/>
          <p:cNvSpPr>
            <a:spLocks noGrp="1" noChangeAspect="1"/>
          </p:cNvSpPr>
          <p:nvPr>
            <p:ph type="pic" idx="1"/>
          </p:nvPr>
        </p:nvSpPr>
        <p:spPr>
          <a:xfrm>
            <a:off x="5183069" y="1032933"/>
            <a:ext cx="2929463" cy="4792136"/>
          </a:xfrm>
          <a:prstGeom prst="roundRect">
            <a:avLst>
              <a:gd name="adj" fmla="val 0"/>
            </a:avLst>
          </a:prstGeom>
          <a:ln w="57150" cmpd="thickThin">
            <a:solidFill>
              <a:schemeClr val="tx1">
                <a:lumMod val="50000"/>
                <a:lumOff val="50000"/>
              </a:schemeClr>
            </a:solidFill>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1176865" y="3255432"/>
            <a:ext cx="3632201" cy="1828800"/>
          </a:xfrm>
        </p:spPr>
        <p:txBody>
          <a:bodyPr anchor="t">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4BD0A09-CAD3-41A5-94A2-11A07ADC6A0D}" type="datetimeFigureOut">
              <a:rPr lang="en-US" smtClean="0">
                <a:solidFill>
                  <a:prstClr val="black"/>
                </a:solidFill>
              </a:rPr>
              <a:pPr/>
              <a:t>11/28/2020</a:t>
            </a:fld>
            <a:endParaRPr lang="en-US">
              <a:solidFill>
                <a:prstClr val="black"/>
              </a:solidFill>
            </a:endParaRPr>
          </a:p>
        </p:txBody>
      </p:sp>
      <p:sp>
        <p:nvSpPr>
          <p:cNvPr id="6" name="Footer Placeholder 5"/>
          <p:cNvSpPr>
            <a:spLocks noGrp="1"/>
          </p:cNvSpPr>
          <p:nvPr>
            <p:ph type="ftr" sz="quarter" idx="11"/>
          </p:nvPr>
        </p:nvSpPr>
        <p:spPr/>
        <p:txBody>
          <a:bodyPr/>
          <a:lstStyle/>
          <a:p>
            <a:endParaRPr lang="en-US">
              <a:solidFill>
                <a:prstClr val="black"/>
              </a:solidFill>
            </a:endParaRPr>
          </a:p>
        </p:txBody>
      </p:sp>
      <p:sp>
        <p:nvSpPr>
          <p:cNvPr id="7" name="Slide Number Placeholder 6"/>
          <p:cNvSpPr>
            <a:spLocks noGrp="1"/>
          </p:cNvSpPr>
          <p:nvPr>
            <p:ph type="sldNum" sz="quarter" idx="12"/>
          </p:nvPr>
        </p:nvSpPr>
        <p:spPr/>
        <p:txBody>
          <a:bodyPr/>
          <a:lstStyle/>
          <a:p>
            <a:fld id="{31D0B3A8-8917-44CC-A1C9-4B5527EF0D1A}" type="slidenum">
              <a:rPr lang="en-US" smtClean="0">
                <a:solidFill>
                  <a:prstClr val="black"/>
                </a:solidFill>
              </a:rPr>
              <a:pPr/>
              <a:t>‹#›</a:t>
            </a:fld>
            <a:endParaRPr lang="en-US">
              <a:solidFill>
                <a:prstClr val="black"/>
              </a:solidFill>
            </a:endParaRPr>
          </a:p>
        </p:txBody>
      </p:sp>
    </p:spTree>
    <p:extLst>
      <p:ext uri="{BB962C8B-B14F-4D97-AF65-F5344CB8AC3E}">
        <p14:creationId xmlns:p14="http://schemas.microsoft.com/office/powerpoint/2010/main" val="304731399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76866" y="4815415"/>
            <a:ext cx="6798734" cy="566738"/>
          </a:xfrm>
        </p:spPr>
        <p:txBody>
          <a:bodyPr anchor="b">
            <a:normAutofit/>
          </a:bodyPr>
          <a:lstStyle>
            <a:lvl1pPr algn="ctr">
              <a:defRPr sz="24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1026260" y="1032933"/>
            <a:ext cx="7091482" cy="3361269"/>
          </a:xfrm>
          <a:prstGeom prst="roundRect">
            <a:avLst>
              <a:gd name="adj" fmla="val 0"/>
            </a:avLst>
          </a:prstGeom>
          <a:ln w="57150" cmpd="thickThin">
            <a:solidFill>
              <a:schemeClr val="tx1">
                <a:lumMod val="50000"/>
                <a:lumOff val="50000"/>
              </a:schemeClr>
            </a:solidFill>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1176866" y="5382153"/>
            <a:ext cx="6798734" cy="493712"/>
          </a:xfrm>
        </p:spPr>
        <p:txBody>
          <a:bodyPr anchor="t">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4BD0A09-CAD3-41A5-94A2-11A07ADC6A0D}" type="datetimeFigureOut">
              <a:rPr lang="en-US" smtClean="0">
                <a:solidFill>
                  <a:prstClr val="black"/>
                </a:solidFill>
              </a:rPr>
              <a:pPr/>
              <a:t>11/28/2020</a:t>
            </a:fld>
            <a:endParaRPr lang="en-US">
              <a:solidFill>
                <a:prstClr val="black"/>
              </a:solidFill>
            </a:endParaRPr>
          </a:p>
        </p:txBody>
      </p:sp>
      <p:sp>
        <p:nvSpPr>
          <p:cNvPr id="6" name="Footer Placeholder 5"/>
          <p:cNvSpPr>
            <a:spLocks noGrp="1"/>
          </p:cNvSpPr>
          <p:nvPr>
            <p:ph type="ftr" sz="quarter" idx="11"/>
          </p:nvPr>
        </p:nvSpPr>
        <p:spPr/>
        <p:txBody>
          <a:bodyPr/>
          <a:lstStyle/>
          <a:p>
            <a:endParaRPr lang="en-US">
              <a:solidFill>
                <a:prstClr val="black"/>
              </a:solidFill>
            </a:endParaRPr>
          </a:p>
        </p:txBody>
      </p:sp>
      <p:sp>
        <p:nvSpPr>
          <p:cNvPr id="7" name="Slide Number Placeholder 6"/>
          <p:cNvSpPr>
            <a:spLocks noGrp="1"/>
          </p:cNvSpPr>
          <p:nvPr>
            <p:ph type="sldNum" sz="quarter" idx="12"/>
          </p:nvPr>
        </p:nvSpPr>
        <p:spPr/>
        <p:txBody>
          <a:bodyPr/>
          <a:lstStyle/>
          <a:p>
            <a:fld id="{31D0B3A8-8917-44CC-A1C9-4B5527EF0D1A}" type="slidenum">
              <a:rPr lang="en-US" smtClean="0">
                <a:solidFill>
                  <a:prstClr val="black"/>
                </a:solidFill>
              </a:rPr>
              <a:pPr/>
              <a:t>‹#›</a:t>
            </a:fld>
            <a:endParaRPr lang="en-US">
              <a:solidFill>
                <a:prstClr val="black"/>
              </a:solidFill>
            </a:endParaRPr>
          </a:p>
        </p:txBody>
      </p:sp>
    </p:spTree>
    <p:extLst>
      <p:ext uri="{BB962C8B-B14F-4D97-AF65-F5344CB8AC3E}">
        <p14:creationId xmlns:p14="http://schemas.microsoft.com/office/powerpoint/2010/main" val="271095017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1176866" y="906873"/>
            <a:ext cx="6798734" cy="3097860"/>
          </a:xfrm>
        </p:spPr>
        <p:txBody>
          <a:bodyPr anchor="ctr">
            <a:normAutofit/>
          </a:bodyPr>
          <a:lstStyle>
            <a:lvl1pPr algn="ctr">
              <a:defRPr sz="32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1176865" y="4275666"/>
            <a:ext cx="6798736" cy="1600202"/>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84BD0A09-CAD3-41A5-94A2-11A07ADC6A0D}" type="datetimeFigureOut">
              <a:rPr lang="en-US" smtClean="0">
                <a:solidFill>
                  <a:prstClr val="black"/>
                </a:solidFill>
              </a:rPr>
              <a:pPr/>
              <a:t>11/28/2020</a:t>
            </a:fld>
            <a:endParaRPr lang="en-US">
              <a:solidFill>
                <a:prstClr val="black"/>
              </a:solidFill>
            </a:endParaRPr>
          </a:p>
        </p:txBody>
      </p:sp>
      <p:sp>
        <p:nvSpPr>
          <p:cNvPr id="5" name="Footer Placeholder 4"/>
          <p:cNvSpPr>
            <a:spLocks noGrp="1"/>
          </p:cNvSpPr>
          <p:nvPr>
            <p:ph type="ftr" sz="quarter" idx="11"/>
          </p:nvPr>
        </p:nvSpPr>
        <p:spPr/>
        <p:txBody>
          <a:bodyPr/>
          <a:lstStyle/>
          <a:p>
            <a:endParaRPr lang="en-US">
              <a:solidFill>
                <a:prstClr val="black"/>
              </a:solidFill>
            </a:endParaRPr>
          </a:p>
        </p:txBody>
      </p:sp>
      <p:sp>
        <p:nvSpPr>
          <p:cNvPr id="6" name="Slide Number Placeholder 5"/>
          <p:cNvSpPr>
            <a:spLocks noGrp="1"/>
          </p:cNvSpPr>
          <p:nvPr>
            <p:ph type="sldNum" sz="quarter" idx="12"/>
          </p:nvPr>
        </p:nvSpPr>
        <p:spPr/>
        <p:txBody>
          <a:bodyPr/>
          <a:lstStyle/>
          <a:p>
            <a:fld id="{31D0B3A8-8917-44CC-A1C9-4B5527EF0D1A}" type="slidenum">
              <a:rPr lang="en-US" smtClean="0">
                <a:solidFill>
                  <a:prstClr val="black"/>
                </a:solidFill>
              </a:rPr>
              <a:pPr/>
              <a:t>‹#›</a:t>
            </a:fld>
            <a:endParaRPr lang="en-US">
              <a:solidFill>
                <a:prstClr val="black"/>
              </a:solidFill>
            </a:endParaRPr>
          </a:p>
        </p:txBody>
      </p:sp>
    </p:spTree>
    <p:extLst>
      <p:ext uri="{BB962C8B-B14F-4D97-AF65-F5344CB8AC3E}">
        <p14:creationId xmlns:p14="http://schemas.microsoft.com/office/powerpoint/2010/main" val="93614193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334333" y="982132"/>
            <a:ext cx="6400250" cy="2370668"/>
          </a:xfrm>
        </p:spPr>
        <p:txBody>
          <a:bodyPr anchor="ctr">
            <a:normAutofit/>
          </a:bodyPr>
          <a:lstStyle>
            <a:lvl1pPr algn="ctr">
              <a:defRPr sz="3200" b="0" cap="none">
                <a:solidFill>
                  <a:schemeClr val="tx1"/>
                </a:solidFill>
              </a:defRPr>
            </a:lvl1pPr>
          </a:lstStyle>
          <a:p>
            <a:r>
              <a:rPr lang="en-US" smtClean="0"/>
              <a:t>Click to edit Master title style</a:t>
            </a:r>
            <a:endParaRPr lang="en-US" dirty="0"/>
          </a:p>
        </p:txBody>
      </p:sp>
      <p:sp>
        <p:nvSpPr>
          <p:cNvPr id="10" name="Text Placeholder 9"/>
          <p:cNvSpPr>
            <a:spLocks noGrp="1"/>
          </p:cNvSpPr>
          <p:nvPr>
            <p:ph type="body" sz="quarter" idx="13"/>
          </p:nvPr>
        </p:nvSpPr>
        <p:spPr>
          <a:xfrm>
            <a:off x="1600200" y="3352799"/>
            <a:ext cx="5892798" cy="651933"/>
          </a:xfrm>
        </p:spPr>
        <p:txBody>
          <a:bodyPr anchor="ctr">
            <a:normAutofit/>
          </a:bodyPr>
          <a:lstStyle>
            <a:lvl1pPr marL="0" indent="0" algn="r">
              <a:buFontTx/>
              <a:buNone/>
              <a:defRPr sz="1800"/>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3" name="Text Placeholder 2"/>
          <p:cNvSpPr>
            <a:spLocks noGrp="1"/>
          </p:cNvSpPr>
          <p:nvPr>
            <p:ph type="body" idx="1"/>
          </p:nvPr>
        </p:nvSpPr>
        <p:spPr>
          <a:xfrm>
            <a:off x="1176863" y="4343400"/>
            <a:ext cx="6798738" cy="1532467"/>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84BD0A09-CAD3-41A5-94A2-11A07ADC6A0D}" type="datetimeFigureOut">
              <a:rPr lang="en-US" smtClean="0">
                <a:solidFill>
                  <a:prstClr val="black"/>
                </a:solidFill>
              </a:rPr>
              <a:pPr/>
              <a:t>11/28/2020</a:t>
            </a:fld>
            <a:endParaRPr lang="en-US">
              <a:solidFill>
                <a:prstClr val="black"/>
              </a:solidFill>
            </a:endParaRPr>
          </a:p>
        </p:txBody>
      </p:sp>
      <p:sp>
        <p:nvSpPr>
          <p:cNvPr id="5" name="Footer Placeholder 4"/>
          <p:cNvSpPr>
            <a:spLocks noGrp="1"/>
          </p:cNvSpPr>
          <p:nvPr>
            <p:ph type="ftr" sz="quarter" idx="11"/>
          </p:nvPr>
        </p:nvSpPr>
        <p:spPr/>
        <p:txBody>
          <a:bodyPr/>
          <a:lstStyle/>
          <a:p>
            <a:endParaRPr lang="en-US">
              <a:solidFill>
                <a:prstClr val="black"/>
              </a:solidFill>
            </a:endParaRPr>
          </a:p>
        </p:txBody>
      </p:sp>
      <p:sp>
        <p:nvSpPr>
          <p:cNvPr id="6" name="Slide Number Placeholder 5"/>
          <p:cNvSpPr>
            <a:spLocks noGrp="1"/>
          </p:cNvSpPr>
          <p:nvPr>
            <p:ph type="sldNum" sz="quarter" idx="12"/>
          </p:nvPr>
        </p:nvSpPr>
        <p:spPr/>
        <p:txBody>
          <a:bodyPr/>
          <a:lstStyle/>
          <a:p>
            <a:fld id="{31D0B3A8-8917-44CC-A1C9-4B5527EF0D1A}" type="slidenum">
              <a:rPr lang="en-US" smtClean="0">
                <a:solidFill>
                  <a:prstClr val="black"/>
                </a:solidFill>
              </a:rPr>
              <a:pPr/>
              <a:t>‹#›</a:t>
            </a:fld>
            <a:endParaRPr lang="en-US">
              <a:solidFill>
                <a:prstClr val="black"/>
              </a:solidFill>
            </a:endParaRPr>
          </a:p>
        </p:txBody>
      </p:sp>
      <p:sp>
        <p:nvSpPr>
          <p:cNvPr id="14" name="TextBox 13"/>
          <p:cNvSpPr txBox="1"/>
          <p:nvPr/>
        </p:nvSpPr>
        <p:spPr>
          <a:xfrm>
            <a:off x="849969" y="905362"/>
            <a:ext cx="457319" cy="584776"/>
          </a:xfrm>
          <a:prstGeom prst="rect">
            <a:avLst/>
          </a:prstGeom>
        </p:spPr>
        <p:txBody>
          <a:bodyPr vert="horz" lIns="91440" tIns="45720" rIns="91440" bIns="45720" rtlCol="0" anchor="ctr">
            <a:noAutofit/>
          </a:bodyPr>
          <a:lstStyle/>
          <a:p>
            <a:pPr algn="l" rtl="0"/>
            <a:r>
              <a:rPr lang="en-US" sz="7200" dirty="0">
                <a:solidFill>
                  <a:prstClr val="black"/>
                </a:solidFill>
              </a:rPr>
              <a:t>“</a:t>
            </a:r>
          </a:p>
        </p:txBody>
      </p:sp>
      <p:sp>
        <p:nvSpPr>
          <p:cNvPr id="15" name="TextBox 14"/>
          <p:cNvSpPr txBox="1"/>
          <p:nvPr/>
        </p:nvSpPr>
        <p:spPr>
          <a:xfrm>
            <a:off x="7633503" y="2827870"/>
            <a:ext cx="457319" cy="584776"/>
          </a:xfrm>
          <a:prstGeom prst="rect">
            <a:avLst/>
          </a:prstGeom>
        </p:spPr>
        <p:txBody>
          <a:bodyPr vert="horz" lIns="91440" tIns="45720" rIns="91440" bIns="45720" rtlCol="0" anchor="ctr">
            <a:noAutofit/>
          </a:bodyPr>
          <a:lstStyle/>
          <a:p>
            <a:pPr rtl="0"/>
            <a:r>
              <a:rPr lang="en-US" sz="7200" dirty="0">
                <a:solidFill>
                  <a:prstClr val="black"/>
                </a:solidFill>
              </a:rPr>
              <a:t>”</a:t>
            </a:r>
          </a:p>
        </p:txBody>
      </p:sp>
    </p:spTree>
    <p:extLst>
      <p:ext uri="{BB962C8B-B14F-4D97-AF65-F5344CB8AC3E}">
        <p14:creationId xmlns:p14="http://schemas.microsoft.com/office/powerpoint/2010/main" val="39873800"/>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1176869" y="3308581"/>
            <a:ext cx="6798728" cy="1468800"/>
          </a:xfrm>
        </p:spPr>
        <p:txBody>
          <a:bodyPr anchor="b">
            <a:normAutofit/>
          </a:bodyPr>
          <a:lstStyle>
            <a:lvl1pPr algn="l">
              <a:defRPr sz="32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1176868" y="4777381"/>
            <a:ext cx="6798730" cy="860400"/>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84BD0A09-CAD3-41A5-94A2-11A07ADC6A0D}" type="datetimeFigureOut">
              <a:rPr lang="en-US" smtClean="0">
                <a:solidFill>
                  <a:prstClr val="black"/>
                </a:solidFill>
              </a:rPr>
              <a:pPr/>
              <a:t>11/28/2020</a:t>
            </a:fld>
            <a:endParaRPr lang="en-US">
              <a:solidFill>
                <a:prstClr val="black"/>
              </a:solidFill>
            </a:endParaRPr>
          </a:p>
        </p:txBody>
      </p:sp>
      <p:sp>
        <p:nvSpPr>
          <p:cNvPr id="5" name="Footer Placeholder 4"/>
          <p:cNvSpPr>
            <a:spLocks noGrp="1"/>
          </p:cNvSpPr>
          <p:nvPr>
            <p:ph type="ftr" sz="quarter" idx="11"/>
          </p:nvPr>
        </p:nvSpPr>
        <p:spPr/>
        <p:txBody>
          <a:bodyPr/>
          <a:lstStyle/>
          <a:p>
            <a:endParaRPr lang="en-US">
              <a:solidFill>
                <a:prstClr val="black"/>
              </a:solidFill>
            </a:endParaRPr>
          </a:p>
        </p:txBody>
      </p:sp>
      <p:sp>
        <p:nvSpPr>
          <p:cNvPr id="6" name="Slide Number Placeholder 5"/>
          <p:cNvSpPr>
            <a:spLocks noGrp="1"/>
          </p:cNvSpPr>
          <p:nvPr>
            <p:ph type="sldNum" sz="quarter" idx="12"/>
          </p:nvPr>
        </p:nvSpPr>
        <p:spPr/>
        <p:txBody>
          <a:bodyPr/>
          <a:lstStyle/>
          <a:p>
            <a:fld id="{31D0B3A8-8917-44CC-A1C9-4B5527EF0D1A}" type="slidenum">
              <a:rPr lang="en-US" smtClean="0">
                <a:solidFill>
                  <a:prstClr val="black"/>
                </a:solidFill>
              </a:rPr>
              <a:pPr/>
              <a:t>‹#›</a:t>
            </a:fld>
            <a:endParaRPr lang="en-US">
              <a:solidFill>
                <a:prstClr val="black"/>
              </a:solidFill>
            </a:endParaRPr>
          </a:p>
        </p:txBody>
      </p:sp>
    </p:spTree>
    <p:extLst>
      <p:ext uri="{BB962C8B-B14F-4D97-AF65-F5344CB8AC3E}">
        <p14:creationId xmlns:p14="http://schemas.microsoft.com/office/powerpoint/2010/main" val="3176680732"/>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1409416" y="982132"/>
            <a:ext cx="6325168" cy="2243668"/>
          </a:xfrm>
        </p:spPr>
        <p:txBody>
          <a:bodyPr anchor="ctr">
            <a:normAutofit/>
          </a:bodyPr>
          <a:lstStyle>
            <a:lvl1pPr algn="ctr">
              <a:defRPr sz="3200" b="0" cap="none">
                <a:solidFill>
                  <a:schemeClr val="tx1"/>
                </a:solidFill>
              </a:defRPr>
            </a:lvl1pPr>
          </a:lstStyle>
          <a:p>
            <a:r>
              <a:rPr lang="en-US" smtClean="0"/>
              <a:t>Click to edit Master title style</a:t>
            </a:r>
            <a:endParaRPr lang="en-US" dirty="0"/>
          </a:p>
        </p:txBody>
      </p:sp>
      <p:sp>
        <p:nvSpPr>
          <p:cNvPr id="18" name="Text Placeholder 2"/>
          <p:cNvSpPr>
            <a:spLocks noGrp="1"/>
          </p:cNvSpPr>
          <p:nvPr>
            <p:ph type="body" idx="13"/>
          </p:nvPr>
        </p:nvSpPr>
        <p:spPr>
          <a:xfrm>
            <a:off x="1176868" y="3639312"/>
            <a:ext cx="6798730" cy="886968"/>
          </a:xfrm>
        </p:spPr>
        <p:txBody>
          <a:bodyPr anchor="b">
            <a:normAutofit/>
          </a:bodyPr>
          <a:lstStyle>
            <a:lvl1pPr marL="0" indent="0" algn="l">
              <a:spcBef>
                <a:spcPts val="0"/>
              </a:spcBef>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3" name="Text Placeholder 2"/>
          <p:cNvSpPr>
            <a:spLocks noGrp="1"/>
          </p:cNvSpPr>
          <p:nvPr>
            <p:ph type="body" idx="1"/>
          </p:nvPr>
        </p:nvSpPr>
        <p:spPr>
          <a:xfrm>
            <a:off x="1176865" y="4529667"/>
            <a:ext cx="6798736" cy="1346200"/>
          </a:xfrm>
        </p:spPr>
        <p:txBody>
          <a:bodyPr anchor="t">
            <a:normAutofit/>
          </a:bodyPr>
          <a:lstStyle>
            <a:lvl1pPr marL="0" indent="0" algn="l">
              <a:buNone/>
              <a:defRPr sz="1600">
                <a:solidFill>
                  <a:schemeClr val="tx1"/>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84BD0A09-CAD3-41A5-94A2-11A07ADC6A0D}" type="datetimeFigureOut">
              <a:rPr lang="en-US" smtClean="0">
                <a:solidFill>
                  <a:prstClr val="black"/>
                </a:solidFill>
              </a:rPr>
              <a:pPr/>
              <a:t>11/28/2020</a:t>
            </a:fld>
            <a:endParaRPr lang="en-US">
              <a:solidFill>
                <a:prstClr val="black"/>
              </a:solidFill>
            </a:endParaRPr>
          </a:p>
        </p:txBody>
      </p:sp>
      <p:sp>
        <p:nvSpPr>
          <p:cNvPr id="5" name="Footer Placeholder 4"/>
          <p:cNvSpPr>
            <a:spLocks noGrp="1"/>
          </p:cNvSpPr>
          <p:nvPr>
            <p:ph type="ftr" sz="quarter" idx="11"/>
          </p:nvPr>
        </p:nvSpPr>
        <p:spPr/>
        <p:txBody>
          <a:bodyPr/>
          <a:lstStyle/>
          <a:p>
            <a:endParaRPr lang="en-US">
              <a:solidFill>
                <a:prstClr val="black"/>
              </a:solidFill>
            </a:endParaRPr>
          </a:p>
        </p:txBody>
      </p:sp>
      <p:sp>
        <p:nvSpPr>
          <p:cNvPr id="6" name="Slide Number Placeholder 5"/>
          <p:cNvSpPr>
            <a:spLocks noGrp="1"/>
          </p:cNvSpPr>
          <p:nvPr>
            <p:ph type="sldNum" sz="quarter" idx="12"/>
          </p:nvPr>
        </p:nvSpPr>
        <p:spPr/>
        <p:txBody>
          <a:bodyPr/>
          <a:lstStyle/>
          <a:p>
            <a:fld id="{31D0B3A8-8917-44CC-A1C9-4B5527EF0D1A}" type="slidenum">
              <a:rPr lang="en-US" smtClean="0">
                <a:solidFill>
                  <a:prstClr val="black"/>
                </a:solidFill>
              </a:rPr>
              <a:pPr/>
              <a:t>‹#›</a:t>
            </a:fld>
            <a:endParaRPr lang="en-US">
              <a:solidFill>
                <a:prstClr val="black"/>
              </a:solidFill>
            </a:endParaRPr>
          </a:p>
        </p:txBody>
      </p:sp>
      <p:sp>
        <p:nvSpPr>
          <p:cNvPr id="12" name="TextBox 11"/>
          <p:cNvSpPr txBox="1"/>
          <p:nvPr/>
        </p:nvSpPr>
        <p:spPr>
          <a:xfrm>
            <a:off x="878060" y="896895"/>
            <a:ext cx="457319" cy="584776"/>
          </a:xfrm>
          <a:prstGeom prst="rect">
            <a:avLst/>
          </a:prstGeom>
        </p:spPr>
        <p:txBody>
          <a:bodyPr vert="horz" lIns="91440" tIns="45720" rIns="91440" bIns="45720" rtlCol="0" anchor="ctr">
            <a:noAutofit/>
          </a:bodyPr>
          <a:lstStyle/>
          <a:p>
            <a:pPr algn="l" rtl="0"/>
            <a:r>
              <a:rPr lang="en-US" sz="8000" dirty="0">
                <a:solidFill>
                  <a:prstClr val="black"/>
                </a:solidFill>
              </a:rPr>
              <a:t>“</a:t>
            </a:r>
          </a:p>
        </p:txBody>
      </p:sp>
      <p:sp>
        <p:nvSpPr>
          <p:cNvPr id="13" name="TextBox 12"/>
          <p:cNvSpPr txBox="1"/>
          <p:nvPr/>
        </p:nvSpPr>
        <p:spPr>
          <a:xfrm>
            <a:off x="7649796" y="2607728"/>
            <a:ext cx="457319" cy="584776"/>
          </a:xfrm>
          <a:prstGeom prst="rect">
            <a:avLst/>
          </a:prstGeom>
        </p:spPr>
        <p:txBody>
          <a:bodyPr vert="horz" lIns="91440" tIns="45720" rIns="91440" bIns="45720" rtlCol="0" anchor="ctr">
            <a:noAutofit/>
          </a:bodyPr>
          <a:lstStyle/>
          <a:p>
            <a:pPr rtl="0"/>
            <a:r>
              <a:rPr lang="en-US" sz="8000" dirty="0">
                <a:solidFill>
                  <a:prstClr val="black"/>
                </a:solidFill>
              </a:rPr>
              <a:t>”</a:t>
            </a:r>
          </a:p>
        </p:txBody>
      </p:sp>
    </p:spTree>
    <p:extLst>
      <p:ext uri="{BB962C8B-B14F-4D97-AF65-F5344CB8AC3E}">
        <p14:creationId xmlns:p14="http://schemas.microsoft.com/office/powerpoint/2010/main" val="1617872606"/>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1176865" y="982131"/>
            <a:ext cx="6798734" cy="2294467"/>
          </a:xfrm>
        </p:spPr>
        <p:txBody>
          <a:bodyPr vert="horz" lIns="91440" tIns="45720" rIns="91440" bIns="45720" rtlCol="0" anchor="ctr">
            <a:normAutofit/>
          </a:bodyPr>
          <a:lstStyle>
            <a:lvl1pPr>
              <a:defRPr lang="en-US" sz="3200" b="0" dirty="0"/>
            </a:lvl1pPr>
          </a:lstStyle>
          <a:p>
            <a:pPr marL="0" lvl="0"/>
            <a:r>
              <a:rPr lang="en-US" smtClean="0"/>
              <a:t>Click to edit Master title style</a:t>
            </a:r>
            <a:endParaRPr lang="en-US" dirty="0"/>
          </a:p>
        </p:txBody>
      </p:sp>
      <p:sp>
        <p:nvSpPr>
          <p:cNvPr id="14" name="Text Placeholder 2"/>
          <p:cNvSpPr>
            <a:spLocks noGrp="1"/>
          </p:cNvSpPr>
          <p:nvPr>
            <p:ph type="body" idx="13"/>
          </p:nvPr>
        </p:nvSpPr>
        <p:spPr>
          <a:xfrm>
            <a:off x="1176868" y="3566160"/>
            <a:ext cx="6798730" cy="905256"/>
          </a:xfrm>
        </p:spPr>
        <p:txBody>
          <a:bodyPr anchor="b">
            <a:normAutofit/>
          </a:bodyPr>
          <a:lstStyle>
            <a:lvl1pPr marL="0" indent="0" algn="l">
              <a:spcBef>
                <a:spcPts val="0"/>
              </a:spcBef>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3" name="Text Placeholder 2"/>
          <p:cNvSpPr>
            <a:spLocks noGrp="1"/>
          </p:cNvSpPr>
          <p:nvPr>
            <p:ph type="body" idx="1"/>
          </p:nvPr>
        </p:nvSpPr>
        <p:spPr>
          <a:xfrm>
            <a:off x="1176866" y="4470400"/>
            <a:ext cx="6798734" cy="1405467"/>
          </a:xfrm>
        </p:spPr>
        <p:txBody>
          <a:bodyPr anchor="t">
            <a:normAutofit/>
          </a:bodyPr>
          <a:lstStyle>
            <a:lvl1pPr marL="0" indent="0" algn="l">
              <a:buNone/>
              <a:defRPr sz="1600">
                <a:solidFill>
                  <a:schemeClr val="tx1"/>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84BD0A09-CAD3-41A5-94A2-11A07ADC6A0D}" type="datetimeFigureOut">
              <a:rPr lang="en-US" smtClean="0">
                <a:solidFill>
                  <a:prstClr val="black"/>
                </a:solidFill>
              </a:rPr>
              <a:pPr/>
              <a:t>11/28/2020</a:t>
            </a:fld>
            <a:endParaRPr lang="en-US">
              <a:solidFill>
                <a:prstClr val="black"/>
              </a:solidFill>
            </a:endParaRPr>
          </a:p>
        </p:txBody>
      </p:sp>
      <p:sp>
        <p:nvSpPr>
          <p:cNvPr id="5" name="Footer Placeholder 4"/>
          <p:cNvSpPr>
            <a:spLocks noGrp="1"/>
          </p:cNvSpPr>
          <p:nvPr>
            <p:ph type="ftr" sz="quarter" idx="11"/>
          </p:nvPr>
        </p:nvSpPr>
        <p:spPr/>
        <p:txBody>
          <a:bodyPr/>
          <a:lstStyle/>
          <a:p>
            <a:endParaRPr lang="en-US">
              <a:solidFill>
                <a:prstClr val="black"/>
              </a:solidFill>
            </a:endParaRPr>
          </a:p>
        </p:txBody>
      </p:sp>
      <p:sp>
        <p:nvSpPr>
          <p:cNvPr id="6" name="Slide Number Placeholder 5"/>
          <p:cNvSpPr>
            <a:spLocks noGrp="1"/>
          </p:cNvSpPr>
          <p:nvPr>
            <p:ph type="sldNum" sz="quarter" idx="12"/>
          </p:nvPr>
        </p:nvSpPr>
        <p:spPr/>
        <p:txBody>
          <a:bodyPr/>
          <a:lstStyle/>
          <a:p>
            <a:fld id="{31D0B3A8-8917-44CC-A1C9-4B5527EF0D1A}" type="slidenum">
              <a:rPr lang="en-US" smtClean="0">
                <a:solidFill>
                  <a:prstClr val="black"/>
                </a:solidFill>
              </a:rPr>
              <a:pPr/>
              <a:t>‹#›</a:t>
            </a:fld>
            <a:endParaRPr lang="en-US">
              <a:solidFill>
                <a:prstClr val="black"/>
              </a:solidFill>
            </a:endParaRPr>
          </a:p>
        </p:txBody>
      </p:sp>
    </p:spTree>
    <p:extLst>
      <p:ext uri="{BB962C8B-B14F-4D97-AF65-F5344CB8AC3E}">
        <p14:creationId xmlns:p14="http://schemas.microsoft.com/office/powerpoint/2010/main" val="3712964464"/>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ctr">
              <a:defRPr/>
            </a:lvl1pP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1176865" y="2490135"/>
            <a:ext cx="6798736" cy="3385733"/>
          </a:xfrm>
        </p:spPr>
        <p:txBody>
          <a:bodyPr vert="eaVert" ancho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84BD0A09-CAD3-41A5-94A2-11A07ADC6A0D}" type="datetimeFigureOut">
              <a:rPr lang="en-US" smtClean="0">
                <a:solidFill>
                  <a:prstClr val="black"/>
                </a:solidFill>
              </a:rPr>
              <a:pPr/>
              <a:t>11/28/2020</a:t>
            </a:fld>
            <a:endParaRPr lang="en-US">
              <a:solidFill>
                <a:prstClr val="black"/>
              </a:solidFill>
            </a:endParaRPr>
          </a:p>
        </p:txBody>
      </p:sp>
      <p:sp>
        <p:nvSpPr>
          <p:cNvPr id="5" name="Footer Placeholder 4"/>
          <p:cNvSpPr>
            <a:spLocks noGrp="1"/>
          </p:cNvSpPr>
          <p:nvPr>
            <p:ph type="ftr" sz="quarter" idx="11"/>
          </p:nvPr>
        </p:nvSpPr>
        <p:spPr/>
        <p:txBody>
          <a:bodyPr/>
          <a:lstStyle/>
          <a:p>
            <a:endParaRPr lang="en-US">
              <a:solidFill>
                <a:prstClr val="black"/>
              </a:solidFill>
            </a:endParaRPr>
          </a:p>
        </p:txBody>
      </p:sp>
      <p:sp>
        <p:nvSpPr>
          <p:cNvPr id="6" name="Slide Number Placeholder 5"/>
          <p:cNvSpPr>
            <a:spLocks noGrp="1"/>
          </p:cNvSpPr>
          <p:nvPr>
            <p:ph type="sldNum" sz="quarter" idx="12"/>
          </p:nvPr>
        </p:nvSpPr>
        <p:spPr/>
        <p:txBody>
          <a:bodyPr/>
          <a:lstStyle/>
          <a:p>
            <a:fld id="{31D0B3A8-8917-44CC-A1C9-4B5527EF0D1A}" type="slidenum">
              <a:rPr lang="en-US" smtClean="0">
                <a:solidFill>
                  <a:prstClr val="black"/>
                </a:solidFill>
              </a:rPr>
              <a:pPr/>
              <a:t>‹#›</a:t>
            </a:fld>
            <a:endParaRPr lang="en-US">
              <a:solidFill>
                <a:prstClr val="black"/>
              </a:solidFill>
            </a:endParaRPr>
          </a:p>
        </p:txBody>
      </p:sp>
    </p:spTree>
    <p:extLst>
      <p:ext uri="{BB962C8B-B14F-4D97-AF65-F5344CB8AC3E}">
        <p14:creationId xmlns:p14="http://schemas.microsoft.com/office/powerpoint/2010/main" val="533145183"/>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356667" y="906873"/>
            <a:ext cx="1618930" cy="4968995"/>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1176867" y="906873"/>
            <a:ext cx="4915509" cy="4968993"/>
          </a:xfrm>
        </p:spPr>
        <p:txBody>
          <a:bodyPr vert="eaVert" ancho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84BD0A09-CAD3-41A5-94A2-11A07ADC6A0D}" type="datetimeFigureOut">
              <a:rPr lang="en-US" smtClean="0">
                <a:solidFill>
                  <a:prstClr val="black"/>
                </a:solidFill>
              </a:rPr>
              <a:pPr/>
              <a:t>11/28/2020</a:t>
            </a:fld>
            <a:endParaRPr lang="en-US">
              <a:solidFill>
                <a:prstClr val="black"/>
              </a:solidFill>
            </a:endParaRPr>
          </a:p>
        </p:txBody>
      </p:sp>
      <p:sp>
        <p:nvSpPr>
          <p:cNvPr id="5" name="Footer Placeholder 4"/>
          <p:cNvSpPr>
            <a:spLocks noGrp="1"/>
          </p:cNvSpPr>
          <p:nvPr>
            <p:ph type="ftr" sz="quarter" idx="11"/>
          </p:nvPr>
        </p:nvSpPr>
        <p:spPr/>
        <p:txBody>
          <a:bodyPr/>
          <a:lstStyle/>
          <a:p>
            <a:endParaRPr lang="en-US">
              <a:solidFill>
                <a:prstClr val="black"/>
              </a:solidFill>
            </a:endParaRPr>
          </a:p>
        </p:txBody>
      </p:sp>
      <p:sp>
        <p:nvSpPr>
          <p:cNvPr id="6" name="Slide Number Placeholder 5"/>
          <p:cNvSpPr>
            <a:spLocks noGrp="1"/>
          </p:cNvSpPr>
          <p:nvPr>
            <p:ph type="sldNum" sz="quarter" idx="12"/>
          </p:nvPr>
        </p:nvSpPr>
        <p:spPr/>
        <p:txBody>
          <a:bodyPr/>
          <a:lstStyle/>
          <a:p>
            <a:fld id="{31D0B3A8-8917-44CC-A1C9-4B5527EF0D1A}" type="slidenum">
              <a:rPr lang="en-US" smtClean="0">
                <a:solidFill>
                  <a:prstClr val="black"/>
                </a:solidFill>
              </a:rPr>
              <a:pPr/>
              <a:t>‹#›</a:t>
            </a:fld>
            <a:endParaRPr lang="en-US">
              <a:solidFill>
                <a:prstClr val="black"/>
              </a:solidFill>
            </a:endParaRPr>
          </a:p>
        </p:txBody>
      </p:sp>
      <p:cxnSp>
        <p:nvCxnSpPr>
          <p:cNvPr id="14" name="Straight Connector 13"/>
          <p:cNvCxnSpPr/>
          <p:nvPr/>
        </p:nvCxnSpPr>
        <p:spPr>
          <a:xfrm>
            <a:off x="6245512" y="906873"/>
            <a:ext cx="0" cy="4968993"/>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417245208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4500"/>
            </a:lvl1pPr>
          </a:lstStyle>
          <a:p>
            <a:r>
              <a:rPr lang="en-US" smtClean="0"/>
              <a:t>Click to edit Master title style</a:t>
            </a:r>
            <a:endParaRPr lang="fa-IR"/>
          </a:p>
        </p:txBody>
      </p:sp>
      <p:sp>
        <p:nvSpPr>
          <p:cNvPr id="3" name="Text Placeholder 2"/>
          <p:cNvSpPr>
            <a:spLocks noGrp="1"/>
          </p:cNvSpPr>
          <p:nvPr>
            <p:ph type="body" idx="1"/>
          </p:nvPr>
        </p:nvSpPr>
        <p:spPr>
          <a:xfrm>
            <a:off x="623888" y="4589464"/>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CC499AF4-885B-436D-A075-26AD9A59251F}" type="datetimeFigureOut">
              <a:rPr lang="fa-IR" smtClean="0"/>
              <a:t>13/04/1442</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92327179-F169-4D89-B844-58695685601C}" type="slidenum">
              <a:rPr lang="fa-IR" smtClean="0"/>
              <a:t>‹#›</a:t>
            </a:fld>
            <a:endParaRPr lang="fa-IR"/>
          </a:p>
        </p:txBody>
      </p:sp>
    </p:spTree>
    <p:extLst>
      <p:ext uri="{BB962C8B-B14F-4D97-AF65-F5344CB8AC3E}">
        <p14:creationId xmlns:p14="http://schemas.microsoft.com/office/powerpoint/2010/main" val="237954586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Content Placeholder 2"/>
          <p:cNvSpPr>
            <a:spLocks noGrp="1"/>
          </p:cNvSpPr>
          <p:nvPr>
            <p:ph sz="half" idx="1"/>
          </p:nvPr>
        </p:nvSpPr>
        <p:spPr>
          <a:xfrm>
            <a:off x="471487" y="1825625"/>
            <a:ext cx="2900363"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Content Placeholder 3"/>
          <p:cNvSpPr>
            <a:spLocks noGrp="1"/>
          </p:cNvSpPr>
          <p:nvPr>
            <p:ph sz="half" idx="2"/>
          </p:nvPr>
        </p:nvSpPr>
        <p:spPr>
          <a:xfrm>
            <a:off x="3486150" y="1825625"/>
            <a:ext cx="2900363"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5" name="Date Placeholder 4"/>
          <p:cNvSpPr>
            <a:spLocks noGrp="1"/>
          </p:cNvSpPr>
          <p:nvPr>
            <p:ph type="dt" sz="half" idx="10"/>
          </p:nvPr>
        </p:nvSpPr>
        <p:spPr/>
        <p:txBody>
          <a:bodyPr/>
          <a:lstStyle/>
          <a:p>
            <a:fld id="{CC499AF4-885B-436D-A075-26AD9A59251F}" type="datetimeFigureOut">
              <a:rPr lang="fa-IR" smtClean="0"/>
              <a:t>13/04/1442</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92327179-F169-4D89-B844-58695685601C}" type="slidenum">
              <a:rPr lang="fa-IR" smtClean="0"/>
              <a:t>‹#›</a:t>
            </a:fld>
            <a:endParaRPr lang="fa-IR"/>
          </a:p>
        </p:txBody>
      </p:sp>
    </p:spTree>
    <p:extLst>
      <p:ext uri="{BB962C8B-B14F-4D97-AF65-F5344CB8AC3E}">
        <p14:creationId xmlns:p14="http://schemas.microsoft.com/office/powerpoint/2010/main" val="94587830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smtClean="0"/>
              <a:t>Click to edit Master title style</a:t>
            </a:r>
            <a:endParaRPr lang="fa-IR"/>
          </a:p>
        </p:txBody>
      </p:sp>
      <p:sp>
        <p:nvSpPr>
          <p:cNvPr id="3" name="Text Placeholder 2"/>
          <p:cNvSpPr>
            <a:spLocks noGrp="1"/>
          </p:cNvSpPr>
          <p:nvPr>
            <p:ph type="body" idx="1"/>
          </p:nvPr>
        </p:nvSpPr>
        <p:spPr>
          <a:xfrm>
            <a:off x="629842"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7" name="Date Placeholder 6"/>
          <p:cNvSpPr>
            <a:spLocks noGrp="1"/>
          </p:cNvSpPr>
          <p:nvPr>
            <p:ph type="dt" sz="half" idx="10"/>
          </p:nvPr>
        </p:nvSpPr>
        <p:spPr/>
        <p:txBody>
          <a:bodyPr/>
          <a:lstStyle/>
          <a:p>
            <a:fld id="{CC499AF4-885B-436D-A075-26AD9A59251F}" type="datetimeFigureOut">
              <a:rPr lang="fa-IR" smtClean="0"/>
              <a:t>13/04/1442</a:t>
            </a:fld>
            <a:endParaRPr lang="fa-IR"/>
          </a:p>
        </p:txBody>
      </p:sp>
      <p:sp>
        <p:nvSpPr>
          <p:cNvPr id="8" name="Footer Placeholder 7"/>
          <p:cNvSpPr>
            <a:spLocks noGrp="1"/>
          </p:cNvSpPr>
          <p:nvPr>
            <p:ph type="ftr" sz="quarter" idx="11"/>
          </p:nvPr>
        </p:nvSpPr>
        <p:spPr/>
        <p:txBody>
          <a:bodyPr/>
          <a:lstStyle/>
          <a:p>
            <a:endParaRPr lang="fa-IR"/>
          </a:p>
        </p:txBody>
      </p:sp>
      <p:sp>
        <p:nvSpPr>
          <p:cNvPr id="9" name="Slide Number Placeholder 8"/>
          <p:cNvSpPr>
            <a:spLocks noGrp="1"/>
          </p:cNvSpPr>
          <p:nvPr>
            <p:ph type="sldNum" sz="quarter" idx="12"/>
          </p:nvPr>
        </p:nvSpPr>
        <p:spPr/>
        <p:txBody>
          <a:bodyPr/>
          <a:lstStyle/>
          <a:p>
            <a:fld id="{92327179-F169-4D89-B844-58695685601C}" type="slidenum">
              <a:rPr lang="fa-IR" smtClean="0"/>
              <a:t>‹#›</a:t>
            </a:fld>
            <a:endParaRPr lang="fa-IR"/>
          </a:p>
        </p:txBody>
      </p:sp>
    </p:spTree>
    <p:extLst>
      <p:ext uri="{BB962C8B-B14F-4D97-AF65-F5344CB8AC3E}">
        <p14:creationId xmlns:p14="http://schemas.microsoft.com/office/powerpoint/2010/main" val="112618911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Date Placeholder 2"/>
          <p:cNvSpPr>
            <a:spLocks noGrp="1"/>
          </p:cNvSpPr>
          <p:nvPr>
            <p:ph type="dt" sz="half" idx="10"/>
          </p:nvPr>
        </p:nvSpPr>
        <p:spPr/>
        <p:txBody>
          <a:bodyPr/>
          <a:lstStyle/>
          <a:p>
            <a:fld id="{CC499AF4-885B-436D-A075-26AD9A59251F}" type="datetimeFigureOut">
              <a:rPr lang="fa-IR" smtClean="0"/>
              <a:t>13/04/1442</a:t>
            </a:fld>
            <a:endParaRPr lang="fa-IR"/>
          </a:p>
        </p:txBody>
      </p:sp>
      <p:sp>
        <p:nvSpPr>
          <p:cNvPr id="4" name="Footer Placeholder 3"/>
          <p:cNvSpPr>
            <a:spLocks noGrp="1"/>
          </p:cNvSpPr>
          <p:nvPr>
            <p:ph type="ftr" sz="quarter" idx="11"/>
          </p:nvPr>
        </p:nvSpPr>
        <p:spPr/>
        <p:txBody>
          <a:bodyPr/>
          <a:lstStyle/>
          <a:p>
            <a:endParaRPr lang="fa-IR"/>
          </a:p>
        </p:txBody>
      </p:sp>
      <p:sp>
        <p:nvSpPr>
          <p:cNvPr id="5" name="Slide Number Placeholder 4"/>
          <p:cNvSpPr>
            <a:spLocks noGrp="1"/>
          </p:cNvSpPr>
          <p:nvPr>
            <p:ph type="sldNum" sz="quarter" idx="12"/>
          </p:nvPr>
        </p:nvSpPr>
        <p:spPr/>
        <p:txBody>
          <a:bodyPr/>
          <a:lstStyle/>
          <a:p>
            <a:fld id="{92327179-F169-4D89-B844-58695685601C}" type="slidenum">
              <a:rPr lang="fa-IR" smtClean="0"/>
              <a:t>‹#›</a:t>
            </a:fld>
            <a:endParaRPr lang="fa-IR"/>
          </a:p>
        </p:txBody>
      </p:sp>
    </p:spTree>
    <p:extLst>
      <p:ext uri="{BB962C8B-B14F-4D97-AF65-F5344CB8AC3E}">
        <p14:creationId xmlns:p14="http://schemas.microsoft.com/office/powerpoint/2010/main" val="121573132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C499AF4-885B-436D-A075-26AD9A59251F}" type="datetimeFigureOut">
              <a:rPr lang="fa-IR" smtClean="0"/>
              <a:t>13/04/1442</a:t>
            </a:fld>
            <a:endParaRPr lang="fa-IR"/>
          </a:p>
        </p:txBody>
      </p:sp>
      <p:sp>
        <p:nvSpPr>
          <p:cNvPr id="3" name="Footer Placeholder 2"/>
          <p:cNvSpPr>
            <a:spLocks noGrp="1"/>
          </p:cNvSpPr>
          <p:nvPr>
            <p:ph type="ftr" sz="quarter" idx="11"/>
          </p:nvPr>
        </p:nvSpPr>
        <p:spPr/>
        <p:txBody>
          <a:bodyPr/>
          <a:lstStyle/>
          <a:p>
            <a:endParaRPr lang="fa-IR"/>
          </a:p>
        </p:txBody>
      </p:sp>
      <p:sp>
        <p:nvSpPr>
          <p:cNvPr id="4" name="Slide Number Placeholder 3"/>
          <p:cNvSpPr>
            <a:spLocks noGrp="1"/>
          </p:cNvSpPr>
          <p:nvPr>
            <p:ph type="sldNum" sz="quarter" idx="12"/>
          </p:nvPr>
        </p:nvSpPr>
        <p:spPr/>
        <p:txBody>
          <a:bodyPr/>
          <a:lstStyle/>
          <a:p>
            <a:fld id="{92327179-F169-4D89-B844-58695685601C}" type="slidenum">
              <a:rPr lang="fa-IR" smtClean="0"/>
              <a:t>‹#›</a:t>
            </a:fld>
            <a:endParaRPr lang="fa-IR"/>
          </a:p>
        </p:txBody>
      </p:sp>
    </p:spTree>
    <p:extLst>
      <p:ext uri="{BB962C8B-B14F-4D97-AF65-F5344CB8AC3E}">
        <p14:creationId xmlns:p14="http://schemas.microsoft.com/office/powerpoint/2010/main" val="4852644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2400"/>
            </a:lvl1pPr>
          </a:lstStyle>
          <a:p>
            <a:r>
              <a:rPr lang="en-US" smtClean="0"/>
              <a:t>Click to edit Master title style</a:t>
            </a:r>
            <a:endParaRPr lang="fa-IR"/>
          </a:p>
        </p:txBody>
      </p:sp>
      <p:sp>
        <p:nvSpPr>
          <p:cNvPr id="3" name="Content Placeholder 2"/>
          <p:cNvSpPr>
            <a:spLocks noGrp="1"/>
          </p:cNvSpPr>
          <p:nvPr>
            <p:ph idx="1"/>
          </p:nvPr>
        </p:nvSpPr>
        <p:spPr>
          <a:xfrm>
            <a:off x="3887391" y="987426"/>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C499AF4-885B-436D-A075-26AD9A59251F}" type="datetimeFigureOut">
              <a:rPr lang="fa-IR" smtClean="0"/>
              <a:t>13/04/1442</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92327179-F169-4D89-B844-58695685601C}" type="slidenum">
              <a:rPr lang="fa-IR" smtClean="0"/>
              <a:t>‹#›</a:t>
            </a:fld>
            <a:endParaRPr lang="fa-IR"/>
          </a:p>
        </p:txBody>
      </p:sp>
    </p:spTree>
    <p:extLst>
      <p:ext uri="{BB962C8B-B14F-4D97-AF65-F5344CB8AC3E}">
        <p14:creationId xmlns:p14="http://schemas.microsoft.com/office/powerpoint/2010/main" val="6669436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2400"/>
            </a:lvl1pPr>
          </a:lstStyle>
          <a:p>
            <a:r>
              <a:rPr lang="en-US" smtClean="0"/>
              <a:t>Click to edit Master title style</a:t>
            </a:r>
            <a:endParaRPr lang="fa-IR"/>
          </a:p>
        </p:txBody>
      </p:sp>
      <p:sp>
        <p:nvSpPr>
          <p:cNvPr id="3" name="Picture Placeholder 2"/>
          <p:cNvSpPr>
            <a:spLocks noGrp="1"/>
          </p:cNvSpPr>
          <p:nvPr>
            <p:ph type="pic" idx="1"/>
          </p:nvPr>
        </p:nvSpPr>
        <p:spPr>
          <a:xfrm>
            <a:off x="3887391" y="987426"/>
            <a:ext cx="462915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fa-IR"/>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C499AF4-885B-436D-A075-26AD9A59251F}" type="datetimeFigureOut">
              <a:rPr lang="fa-IR" smtClean="0"/>
              <a:t>13/04/1442</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92327179-F169-4D89-B844-58695685601C}" type="slidenum">
              <a:rPr lang="fa-IR" smtClean="0"/>
              <a:t>‹#›</a:t>
            </a:fld>
            <a:endParaRPr lang="fa-IR"/>
          </a:p>
        </p:txBody>
      </p:sp>
    </p:spTree>
    <p:extLst>
      <p:ext uri="{BB962C8B-B14F-4D97-AF65-F5344CB8AC3E}">
        <p14:creationId xmlns:p14="http://schemas.microsoft.com/office/powerpoint/2010/main" val="46359235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slideLayout" Target="../slideLayouts/slideLayout24.xml"/><Relationship Id="rId18" Type="http://schemas.openxmlformats.org/officeDocument/2006/relationships/theme" Target="../theme/theme2.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17" Type="http://schemas.openxmlformats.org/officeDocument/2006/relationships/slideLayout" Target="../slideLayouts/slideLayout28.xml"/><Relationship Id="rId2" Type="http://schemas.openxmlformats.org/officeDocument/2006/relationships/slideLayout" Target="../slideLayouts/slideLayout13.xml"/><Relationship Id="rId16" Type="http://schemas.openxmlformats.org/officeDocument/2006/relationships/slideLayout" Target="../slideLayouts/slideLayout27.xml"/><Relationship Id="rId20" Type="http://schemas.openxmlformats.org/officeDocument/2006/relationships/image" Target="../media/image4.png"/><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slideLayout" Target="../slideLayouts/slideLayout26.xml"/><Relationship Id="rId10" Type="http://schemas.openxmlformats.org/officeDocument/2006/relationships/slideLayout" Target="../slideLayouts/slideLayout21.xml"/><Relationship Id="rId19" Type="http://schemas.openxmlformats.org/officeDocument/2006/relationships/image" Target="../media/image3.png"/><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slideLayout" Target="../slideLayouts/slideLayout2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1" anchor="ctr">
            <a:normAutofit/>
          </a:bodyPr>
          <a:lstStyle/>
          <a:p>
            <a:r>
              <a:rPr lang="en-US" smtClean="0"/>
              <a:t>Click to edit Master title style</a:t>
            </a:r>
            <a:endParaRPr lang="fa-IR"/>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1">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2"/>
          </p:nvPr>
        </p:nvSpPr>
        <p:spPr>
          <a:xfrm>
            <a:off x="6457950" y="6356351"/>
            <a:ext cx="2057400" cy="365125"/>
          </a:xfrm>
          <a:prstGeom prst="rect">
            <a:avLst/>
          </a:prstGeom>
        </p:spPr>
        <p:txBody>
          <a:bodyPr vert="horz" lIns="91440" tIns="45720" rIns="91440" bIns="45720" rtlCol="1" anchor="ctr"/>
          <a:lstStyle>
            <a:lvl1pPr algn="r">
              <a:defRPr sz="900">
                <a:solidFill>
                  <a:schemeClr val="tx1">
                    <a:tint val="75000"/>
                  </a:schemeClr>
                </a:solidFill>
              </a:defRPr>
            </a:lvl1pPr>
          </a:lstStyle>
          <a:p>
            <a:fld id="{CC499AF4-885B-436D-A075-26AD9A59251F}" type="datetimeFigureOut">
              <a:rPr lang="fa-IR" smtClean="0"/>
              <a:t>13/04/1442</a:t>
            </a:fld>
            <a:endParaRPr lang="fa-IR"/>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1" anchor="ctr"/>
          <a:lstStyle>
            <a:lvl1pPr algn="ctr">
              <a:defRPr sz="900">
                <a:solidFill>
                  <a:schemeClr val="tx1">
                    <a:tint val="75000"/>
                  </a:schemeClr>
                </a:solidFill>
              </a:defRPr>
            </a:lvl1pPr>
          </a:lstStyle>
          <a:p>
            <a:endParaRPr lang="fa-IR"/>
          </a:p>
        </p:txBody>
      </p:sp>
      <p:sp>
        <p:nvSpPr>
          <p:cNvPr id="6" name="Slide Number Placeholder 5"/>
          <p:cNvSpPr>
            <a:spLocks noGrp="1"/>
          </p:cNvSpPr>
          <p:nvPr>
            <p:ph type="sldNum" sz="quarter" idx="4"/>
          </p:nvPr>
        </p:nvSpPr>
        <p:spPr>
          <a:xfrm>
            <a:off x="628650" y="6356351"/>
            <a:ext cx="2057400" cy="365125"/>
          </a:xfrm>
          <a:prstGeom prst="rect">
            <a:avLst/>
          </a:prstGeom>
        </p:spPr>
        <p:txBody>
          <a:bodyPr vert="horz" lIns="91440" tIns="45720" rIns="91440" bIns="45720" rtlCol="1" anchor="ctr"/>
          <a:lstStyle>
            <a:lvl1pPr algn="l">
              <a:defRPr sz="900">
                <a:solidFill>
                  <a:schemeClr val="tx1">
                    <a:tint val="75000"/>
                  </a:schemeClr>
                </a:solidFill>
              </a:defRPr>
            </a:lvl1pPr>
          </a:lstStyle>
          <a:p>
            <a:fld id="{92327179-F169-4D89-B844-58695685601C}" type="slidenum">
              <a:rPr lang="fa-IR" smtClean="0"/>
              <a:t>‹#›</a:t>
            </a:fld>
            <a:endParaRPr lang="fa-IR"/>
          </a:p>
        </p:txBody>
      </p:sp>
    </p:spTree>
    <p:extLst>
      <p:ext uri="{BB962C8B-B14F-4D97-AF65-F5344CB8AC3E}">
        <p14:creationId xmlns:p14="http://schemas.microsoft.com/office/powerpoint/2010/main" val="394903384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r" defTabSz="685800" rtl="1"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r" defTabSz="685800" rtl="1"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r" defTabSz="685800" rtl="1"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r" defTabSz="685800" rtl="1"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r" defTabSz="685800" rtl="1"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r" defTabSz="685800" rtl="1"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r" defTabSz="685800" rtl="1"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r" defTabSz="685800" rtl="1"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r" defTabSz="685800" rtl="1"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r" defTabSz="685800" rtl="1"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fa-IR"/>
      </a:defPPr>
      <a:lvl1pPr marL="0" algn="r" defTabSz="685800" rtl="1" eaLnBrk="1" latinLnBrk="0" hangingPunct="1">
        <a:defRPr sz="1350" kern="1200">
          <a:solidFill>
            <a:schemeClr val="tx1"/>
          </a:solidFill>
          <a:latin typeface="+mn-lt"/>
          <a:ea typeface="+mn-ea"/>
          <a:cs typeface="+mn-cs"/>
        </a:defRPr>
      </a:lvl1pPr>
      <a:lvl2pPr marL="342900" algn="r" defTabSz="685800" rtl="1" eaLnBrk="1" latinLnBrk="0" hangingPunct="1">
        <a:defRPr sz="1350" kern="1200">
          <a:solidFill>
            <a:schemeClr val="tx1"/>
          </a:solidFill>
          <a:latin typeface="+mn-lt"/>
          <a:ea typeface="+mn-ea"/>
          <a:cs typeface="+mn-cs"/>
        </a:defRPr>
      </a:lvl2pPr>
      <a:lvl3pPr marL="685800" algn="r" defTabSz="685800" rtl="1" eaLnBrk="1" latinLnBrk="0" hangingPunct="1">
        <a:defRPr sz="1350" kern="1200">
          <a:solidFill>
            <a:schemeClr val="tx1"/>
          </a:solidFill>
          <a:latin typeface="+mn-lt"/>
          <a:ea typeface="+mn-ea"/>
          <a:cs typeface="+mn-cs"/>
        </a:defRPr>
      </a:lvl3pPr>
      <a:lvl4pPr marL="1028700" algn="r" defTabSz="685800" rtl="1" eaLnBrk="1" latinLnBrk="0" hangingPunct="1">
        <a:defRPr sz="1350" kern="1200">
          <a:solidFill>
            <a:schemeClr val="tx1"/>
          </a:solidFill>
          <a:latin typeface="+mn-lt"/>
          <a:ea typeface="+mn-ea"/>
          <a:cs typeface="+mn-cs"/>
        </a:defRPr>
      </a:lvl4pPr>
      <a:lvl5pPr marL="1371600" algn="r" defTabSz="685800" rtl="1" eaLnBrk="1" latinLnBrk="0" hangingPunct="1">
        <a:defRPr sz="1350" kern="1200">
          <a:solidFill>
            <a:schemeClr val="tx1"/>
          </a:solidFill>
          <a:latin typeface="+mn-lt"/>
          <a:ea typeface="+mn-ea"/>
          <a:cs typeface="+mn-cs"/>
        </a:defRPr>
      </a:lvl5pPr>
      <a:lvl6pPr marL="1714500" algn="r" defTabSz="685800" rtl="1" eaLnBrk="1" latinLnBrk="0" hangingPunct="1">
        <a:defRPr sz="1350" kern="1200">
          <a:solidFill>
            <a:schemeClr val="tx1"/>
          </a:solidFill>
          <a:latin typeface="+mn-lt"/>
          <a:ea typeface="+mn-ea"/>
          <a:cs typeface="+mn-cs"/>
        </a:defRPr>
      </a:lvl6pPr>
      <a:lvl7pPr marL="2057400" algn="r" defTabSz="685800" rtl="1" eaLnBrk="1" latinLnBrk="0" hangingPunct="1">
        <a:defRPr sz="1350" kern="1200">
          <a:solidFill>
            <a:schemeClr val="tx1"/>
          </a:solidFill>
          <a:latin typeface="+mn-lt"/>
          <a:ea typeface="+mn-ea"/>
          <a:cs typeface="+mn-cs"/>
        </a:defRPr>
      </a:lvl7pPr>
      <a:lvl8pPr marL="2400300" algn="r" defTabSz="685800" rtl="1" eaLnBrk="1" latinLnBrk="0" hangingPunct="1">
        <a:defRPr sz="1350" kern="1200">
          <a:solidFill>
            <a:schemeClr val="tx1"/>
          </a:solidFill>
          <a:latin typeface="+mn-lt"/>
          <a:ea typeface="+mn-ea"/>
          <a:cs typeface="+mn-cs"/>
        </a:defRPr>
      </a:lvl8pPr>
      <a:lvl9pPr marL="2743200" algn="r" defTabSz="685800" rtl="1"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grpSp>
        <p:nvGrpSpPr>
          <p:cNvPr id="7" name="Group 6"/>
          <p:cNvGrpSpPr/>
          <p:nvPr/>
        </p:nvGrpSpPr>
        <p:grpSpPr>
          <a:xfrm>
            <a:off x="0" y="0"/>
            <a:ext cx="9152467" cy="6858000"/>
            <a:chOff x="0" y="0"/>
            <a:chExt cx="9152467" cy="6858000"/>
          </a:xfrm>
        </p:grpSpPr>
        <p:pic>
          <p:nvPicPr>
            <p:cNvPr id="8" name="Picture 7" descr="SD-PanelContent.png"/>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9" name="Rectangle 8"/>
            <p:cNvSpPr/>
            <p:nvPr/>
          </p:nvSpPr>
          <p:spPr>
            <a:xfrm>
              <a:off x="553888" y="542807"/>
              <a:ext cx="8039776" cy="5756392"/>
            </a:xfrm>
            <a:prstGeom prst="rect">
              <a:avLst/>
            </a:prstGeom>
            <a:noFill/>
            <a:ln w="15875" cap="flat">
              <a:miter lim="800000"/>
            </a:ln>
          </p:spPr>
          <p:style>
            <a:lnRef idx="1">
              <a:schemeClr val="accent1"/>
            </a:lnRef>
            <a:fillRef idx="3">
              <a:schemeClr val="accent1"/>
            </a:fillRef>
            <a:effectRef idx="2">
              <a:schemeClr val="accent1"/>
            </a:effectRef>
            <a:fontRef idx="minor">
              <a:schemeClr val="lt1"/>
            </a:fontRef>
          </p:style>
        </p:sp>
        <p:pic>
          <p:nvPicPr>
            <p:cNvPr id="10" name="Picture 9" descr="HDRibbonContent-UniformTrim.png"/>
            <p:cNvPicPr>
              <a:picLocks noChangeAspect="1"/>
            </p:cNvPicPr>
            <p:nvPr/>
          </p:nvPicPr>
          <p:blipFill rotWithShape="1">
            <a:blip r:embed="rId20">
              <a:extLst>
                <a:ext uri="{28A0092B-C50C-407E-A947-70E740481C1C}">
                  <a14:useLocalDpi xmlns:a14="http://schemas.microsoft.com/office/drawing/2010/main" val="0"/>
                </a:ext>
              </a:extLst>
            </a:blip>
            <a:srcRect l="1" r="14240"/>
            <a:stretch/>
          </p:blipFill>
          <p:spPr>
            <a:xfrm>
              <a:off x="0" y="3128434"/>
              <a:ext cx="685800" cy="606425"/>
            </a:xfrm>
            <a:prstGeom prst="rect">
              <a:avLst/>
            </a:prstGeom>
          </p:spPr>
        </p:pic>
        <p:pic>
          <p:nvPicPr>
            <p:cNvPr id="11" name="Picture 10" descr="HDRibbonContent-UniformTrim.png"/>
            <p:cNvPicPr>
              <a:picLocks noChangeAspect="1"/>
            </p:cNvPicPr>
            <p:nvPr/>
          </p:nvPicPr>
          <p:blipFill rotWithShape="1">
            <a:blip r:embed="rId20">
              <a:extLst>
                <a:ext uri="{28A0092B-C50C-407E-A947-70E740481C1C}">
                  <a14:useLocalDpi xmlns:a14="http://schemas.microsoft.com/office/drawing/2010/main" val="0"/>
                </a:ext>
              </a:extLst>
            </a:blip>
            <a:srcRect l="1" r="14240"/>
            <a:stretch/>
          </p:blipFill>
          <p:spPr>
            <a:xfrm>
              <a:off x="8466667" y="3128434"/>
              <a:ext cx="685800" cy="606425"/>
            </a:xfrm>
            <a:prstGeom prst="rect">
              <a:avLst/>
            </a:prstGeom>
          </p:spPr>
        </p:pic>
      </p:grpSp>
      <p:sp>
        <p:nvSpPr>
          <p:cNvPr id="2" name="Title Placeholder 1"/>
          <p:cNvSpPr>
            <a:spLocks noGrp="1"/>
          </p:cNvSpPr>
          <p:nvPr>
            <p:ph type="title"/>
          </p:nvPr>
        </p:nvSpPr>
        <p:spPr>
          <a:xfrm>
            <a:off x="1176866" y="915337"/>
            <a:ext cx="6798734" cy="1303867"/>
          </a:xfrm>
          <a:prstGeom prst="rect">
            <a:avLst/>
          </a:prstGeom>
          <a:effectLst/>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1176865" y="2490135"/>
            <a:ext cx="6798736" cy="3444997"/>
          </a:xfrm>
          <a:prstGeom prst="rect">
            <a:avLst/>
          </a:prstGeom>
        </p:spPr>
        <p:txBody>
          <a:bodyPr vert="horz" lIns="91440" tIns="45720" rIns="91440" bIns="45720" rtlCol="0" anchor="t">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6356670" y="5960533"/>
            <a:ext cx="1148283" cy="279400"/>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pPr rtl="0"/>
            <a:fld id="{84BD0A09-CAD3-41A5-94A2-11A07ADC6A0D}" type="datetimeFigureOut">
              <a:rPr lang="en-US" smtClean="0">
                <a:solidFill>
                  <a:prstClr val="black"/>
                </a:solidFill>
              </a:rPr>
              <a:pPr rtl="0"/>
              <a:t>11/28/2020</a:t>
            </a:fld>
            <a:endParaRPr lang="en-US">
              <a:solidFill>
                <a:prstClr val="black"/>
              </a:solidFill>
            </a:endParaRPr>
          </a:p>
        </p:txBody>
      </p:sp>
      <p:sp>
        <p:nvSpPr>
          <p:cNvPr id="5" name="Footer Placeholder 4"/>
          <p:cNvSpPr>
            <a:spLocks noGrp="1"/>
          </p:cNvSpPr>
          <p:nvPr>
            <p:ph type="ftr" sz="quarter" idx="3"/>
          </p:nvPr>
        </p:nvSpPr>
        <p:spPr>
          <a:xfrm>
            <a:off x="1176865" y="5960533"/>
            <a:ext cx="5104667" cy="279400"/>
          </a:xfrm>
          <a:prstGeom prst="rect">
            <a:avLst/>
          </a:prstGeom>
        </p:spPr>
        <p:txBody>
          <a:bodyPr vert="horz" lIns="91440" tIns="45720" rIns="91440" bIns="45720" rtlCol="0" anchor="ctr"/>
          <a:lstStyle>
            <a:lvl1pPr algn="l">
              <a:defRPr sz="1000" b="0" i="0">
                <a:solidFill>
                  <a:schemeClr val="tx1"/>
                </a:solidFill>
                <a:effectLst/>
                <a:latin typeface="+mn-lt"/>
              </a:defRPr>
            </a:lvl1pPr>
          </a:lstStyle>
          <a:p>
            <a:pPr rtl="0"/>
            <a:endParaRPr lang="en-US">
              <a:solidFill>
                <a:prstClr val="black"/>
              </a:solidFill>
            </a:endParaRPr>
          </a:p>
        </p:txBody>
      </p:sp>
      <p:sp>
        <p:nvSpPr>
          <p:cNvPr id="6" name="Slide Number Placeholder 5"/>
          <p:cNvSpPr>
            <a:spLocks noGrp="1"/>
          </p:cNvSpPr>
          <p:nvPr>
            <p:ph type="sldNum" sz="quarter" idx="4"/>
          </p:nvPr>
        </p:nvSpPr>
        <p:spPr>
          <a:xfrm>
            <a:off x="7580091" y="5960533"/>
            <a:ext cx="395510" cy="279400"/>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pPr rtl="0"/>
            <a:fld id="{31D0B3A8-8917-44CC-A1C9-4B5527EF0D1A}" type="slidenum">
              <a:rPr lang="en-US" smtClean="0">
                <a:solidFill>
                  <a:prstClr val="black"/>
                </a:solidFill>
              </a:rPr>
              <a:pPr rtl="0"/>
              <a:t>‹#›</a:t>
            </a:fld>
            <a:endParaRPr lang="en-US">
              <a:solidFill>
                <a:prstClr val="black"/>
              </a:solidFill>
            </a:endParaRPr>
          </a:p>
        </p:txBody>
      </p:sp>
    </p:spTree>
    <p:extLst>
      <p:ext uri="{BB962C8B-B14F-4D97-AF65-F5344CB8AC3E}">
        <p14:creationId xmlns:p14="http://schemas.microsoft.com/office/powerpoint/2010/main" val="136802071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Lst>
  <p:txStyles>
    <p:titleStyle>
      <a:lvl1pPr algn="ctr" defTabSz="457200" rtl="1" eaLnBrk="1" latinLnBrk="0" hangingPunct="1">
        <a:spcBef>
          <a:spcPct val="0"/>
        </a:spcBef>
        <a:buNone/>
        <a:defRPr sz="4000" kern="1200" cap="none">
          <a:ln w="3175" cmpd="sng">
            <a:noFill/>
          </a:ln>
          <a:solidFill>
            <a:schemeClr val="tx1">
              <a:lumMod val="85000"/>
              <a:lumOff val="15000"/>
            </a:schemeClr>
          </a:solidFill>
          <a:effectLst/>
          <a:latin typeface="+mj-lt"/>
          <a:ea typeface="+mj-ea"/>
          <a:cs typeface="+mj-cs"/>
        </a:defRPr>
      </a:lvl1pPr>
      <a:lvl2pPr rtl="1" eaLnBrk="1" hangingPunct="1">
        <a:defRPr>
          <a:solidFill>
            <a:schemeClr val="tx2"/>
          </a:solidFill>
        </a:defRPr>
      </a:lvl2pPr>
      <a:lvl3pPr rtl="1" eaLnBrk="1" hangingPunct="1">
        <a:defRPr>
          <a:solidFill>
            <a:schemeClr val="tx2"/>
          </a:solidFill>
        </a:defRPr>
      </a:lvl3pPr>
      <a:lvl4pPr rtl="1" eaLnBrk="1" hangingPunct="1">
        <a:defRPr>
          <a:solidFill>
            <a:schemeClr val="tx2"/>
          </a:solidFill>
        </a:defRPr>
      </a:lvl4pPr>
      <a:lvl5pPr rtl="1" eaLnBrk="1" hangingPunct="1">
        <a:defRPr>
          <a:solidFill>
            <a:schemeClr val="tx2"/>
          </a:solidFill>
        </a:defRPr>
      </a:lvl5pPr>
      <a:lvl6pPr rtl="1" eaLnBrk="1" hangingPunct="1">
        <a:defRPr>
          <a:solidFill>
            <a:schemeClr val="tx2"/>
          </a:solidFill>
        </a:defRPr>
      </a:lvl6pPr>
      <a:lvl7pPr rtl="1" eaLnBrk="1" hangingPunct="1">
        <a:defRPr>
          <a:solidFill>
            <a:schemeClr val="tx2"/>
          </a:solidFill>
        </a:defRPr>
      </a:lvl7pPr>
      <a:lvl8pPr rtl="1" eaLnBrk="1" hangingPunct="1">
        <a:defRPr>
          <a:solidFill>
            <a:schemeClr val="tx2"/>
          </a:solidFill>
        </a:defRPr>
      </a:lvl8pPr>
      <a:lvl9pPr rtl="1" eaLnBrk="1" hangingPunct="1">
        <a:defRPr>
          <a:solidFill>
            <a:schemeClr val="tx2"/>
          </a:solidFill>
        </a:defRPr>
      </a:lvl9pPr>
    </p:titleStyle>
    <p:bodyStyle>
      <a:lvl1pPr marL="285750" indent="-285750" algn="r" defTabSz="457200" rtl="1"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r" defTabSz="457200" rtl="1"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r" defTabSz="457200" rtl="1"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r" defTabSz="457200" rtl="1"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r" defTabSz="457200" rtl="1"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r" defTabSz="457200" rtl="1"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r" defTabSz="457200" rtl="1"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r" defTabSz="457200" rtl="1"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r" defTabSz="457200" rtl="1"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p:bodyStyle>
    <p:otherStyle>
      <a:defPPr>
        <a:defRPr lang="en-US"/>
      </a:defPPr>
      <a:lvl1pPr marL="0" algn="r" defTabSz="457200" rtl="1" eaLnBrk="1" latinLnBrk="0" hangingPunct="1">
        <a:defRPr sz="1800" kern="1200">
          <a:solidFill>
            <a:schemeClr val="tx1"/>
          </a:solidFill>
          <a:latin typeface="+mn-lt"/>
          <a:ea typeface="+mn-ea"/>
          <a:cs typeface="+mn-cs"/>
        </a:defRPr>
      </a:lvl1pPr>
      <a:lvl2pPr marL="457200" algn="r" defTabSz="457200" rtl="1" eaLnBrk="1" latinLnBrk="0" hangingPunct="1">
        <a:defRPr sz="1800" kern="1200">
          <a:solidFill>
            <a:schemeClr val="tx1"/>
          </a:solidFill>
          <a:latin typeface="+mn-lt"/>
          <a:ea typeface="+mn-ea"/>
          <a:cs typeface="+mn-cs"/>
        </a:defRPr>
      </a:lvl2pPr>
      <a:lvl3pPr marL="914400" algn="r" defTabSz="457200" rtl="1" eaLnBrk="1" latinLnBrk="0" hangingPunct="1">
        <a:defRPr sz="1800" kern="1200">
          <a:solidFill>
            <a:schemeClr val="tx1"/>
          </a:solidFill>
          <a:latin typeface="+mn-lt"/>
          <a:ea typeface="+mn-ea"/>
          <a:cs typeface="+mn-cs"/>
        </a:defRPr>
      </a:lvl3pPr>
      <a:lvl4pPr marL="1371600" algn="r" defTabSz="457200" rtl="1" eaLnBrk="1" latinLnBrk="0" hangingPunct="1">
        <a:defRPr sz="1800" kern="1200">
          <a:solidFill>
            <a:schemeClr val="tx1"/>
          </a:solidFill>
          <a:latin typeface="+mn-lt"/>
          <a:ea typeface="+mn-ea"/>
          <a:cs typeface="+mn-cs"/>
        </a:defRPr>
      </a:lvl4pPr>
      <a:lvl5pPr marL="1828800" algn="r" defTabSz="457200" rtl="1" eaLnBrk="1" latinLnBrk="0" hangingPunct="1">
        <a:defRPr sz="1800" kern="1200">
          <a:solidFill>
            <a:schemeClr val="tx1"/>
          </a:solidFill>
          <a:latin typeface="+mn-lt"/>
          <a:ea typeface="+mn-ea"/>
          <a:cs typeface="+mn-cs"/>
        </a:defRPr>
      </a:lvl5pPr>
      <a:lvl6pPr marL="2286000" algn="r" defTabSz="457200" rtl="1" eaLnBrk="1" latinLnBrk="0" hangingPunct="1">
        <a:defRPr sz="1800" kern="1200">
          <a:solidFill>
            <a:schemeClr val="tx1"/>
          </a:solidFill>
          <a:latin typeface="+mn-lt"/>
          <a:ea typeface="+mn-ea"/>
          <a:cs typeface="+mn-cs"/>
        </a:defRPr>
      </a:lvl6pPr>
      <a:lvl7pPr marL="2743200" algn="r" defTabSz="457200" rtl="1" eaLnBrk="1" latinLnBrk="0" hangingPunct="1">
        <a:defRPr sz="1800" kern="1200">
          <a:solidFill>
            <a:schemeClr val="tx1"/>
          </a:solidFill>
          <a:latin typeface="+mn-lt"/>
          <a:ea typeface="+mn-ea"/>
          <a:cs typeface="+mn-cs"/>
        </a:defRPr>
      </a:lvl7pPr>
      <a:lvl8pPr marL="3200400" algn="r" defTabSz="457200" rtl="1" eaLnBrk="1" latinLnBrk="0" hangingPunct="1">
        <a:defRPr sz="1800" kern="1200">
          <a:solidFill>
            <a:schemeClr val="tx1"/>
          </a:solidFill>
          <a:latin typeface="+mn-lt"/>
          <a:ea typeface="+mn-ea"/>
          <a:cs typeface="+mn-cs"/>
        </a:defRPr>
      </a:lvl8pPr>
      <a:lvl9pPr marL="3657600" algn="r" defTabSz="4572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0.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1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0.xml"/></Relationships>
</file>

<file path=ppt/slides/_rels/slide14.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0.xml"/></Relationships>
</file>

<file path=ppt/slides/_rels/slide15.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0.xml"/></Relationships>
</file>

<file path=ppt/slides/_rels/slide19.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20.xml"/></Relationships>
</file>

<file path=ppt/slides/_rels/slide2.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13.xml"/></Relationships>
</file>

<file path=ppt/slides/_rels/slide25.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1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9.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3.xml"/></Relationships>
</file>

<file path=ppt/slides/_rels/slide30.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12.xml"/></Relationships>
</file>

<file path=ppt/slides/_rels/slide31.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13.xml"/></Relationships>
</file>

<file path=ppt/slides/_rels/slide32.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13.xml"/></Relationships>
</file>

<file path=ppt/slides/_rels/slide33.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image" Target="../media/image31.jpeg"/><Relationship Id="rId1" Type="http://schemas.openxmlformats.org/officeDocument/2006/relationships/slideLayout" Target="../slideLayouts/slideLayout13.xml"/><Relationship Id="rId4" Type="http://schemas.openxmlformats.org/officeDocument/2006/relationships/image" Target="../media/image33.jpeg"/></Relationships>
</file>

<file path=ppt/slides/_rels/slide34.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13.xml"/></Relationships>
</file>

<file path=ppt/slides/_rels/slide35.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13.xml"/></Relationships>
</file>

<file path=ppt/slides/_rels/slide36.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13.xml"/></Relationships>
</file>

<file path=ppt/slides/_rels/slide37.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hyperlink" Target="http://www.topinearth.ir/File/Get/525339.jpg.ashx" TargetMode="External"/><Relationship Id="rId1" Type="http://schemas.openxmlformats.org/officeDocument/2006/relationships/slideLayout" Target="../slideLayouts/slideLayout13.xml"/></Relationships>
</file>

<file path=ppt/slides/_rels/slide38.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0.xml"/></Relationships>
</file>

<file path=ppt/slides/_rels/slide5.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15.xml"/></Relationships>
</file>

<file path=ppt/slides/_rels/slide6.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1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755576" y="2708920"/>
            <a:ext cx="7848872" cy="1200329"/>
          </a:xfrm>
          <a:prstGeom prst="rect">
            <a:avLst/>
          </a:prstGeom>
        </p:spPr>
        <p:txBody>
          <a:bodyPr wrap="square">
            <a:spAutoFit/>
          </a:bodyPr>
          <a:lstStyle/>
          <a:p>
            <a:pPr algn="ctr" rtl="0"/>
            <a:r>
              <a:rPr lang="fa-IR" sz="3600" dirty="0">
                <a:solidFill>
                  <a:prstClr val="black"/>
                </a:solidFill>
                <a:cs typeface="B Homa" panose="00000400000000000000" pitchFamily="2" charset="-78"/>
              </a:rPr>
              <a:t>بررسی بناهای پوسته بتنی-بنای </a:t>
            </a:r>
            <a:r>
              <a:rPr lang="fa-IR" sz="3600" dirty="0">
                <a:solidFill>
                  <a:prstClr val="black"/>
                </a:solidFill>
                <a:cs typeface="B Homa" panose="00000400000000000000" pitchFamily="2" charset="-78"/>
              </a:rPr>
              <a:t>سالن کنسرت تنریف و مجموعه فرهنگی حیدر الیوف </a:t>
            </a:r>
          </a:p>
        </p:txBody>
      </p:sp>
    </p:spTree>
    <p:extLst>
      <p:ext uri="{BB962C8B-B14F-4D97-AF65-F5344CB8AC3E}">
        <p14:creationId xmlns:p14="http://schemas.microsoft.com/office/powerpoint/2010/main" val="74764135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3" name="Picture 3" descr="C:\Users\hp\Desktop\rve\Auditorio-de-Tenerife-Pano.jpg"/>
          <p:cNvPicPr>
            <a:picLocks noChangeAspect="1" noChangeArrowheads="1"/>
          </p:cNvPicPr>
          <p:nvPr/>
        </p:nvPicPr>
        <p:blipFill>
          <a:blip r:embed="rId2" cstate="print">
            <a:lum bright="10000" contrast="20000"/>
          </a:blip>
          <a:srcRect t="17715" r="1750"/>
          <a:stretch>
            <a:fillRect/>
          </a:stretch>
        </p:blipFill>
        <p:spPr bwMode="auto">
          <a:xfrm>
            <a:off x="467544" y="1220163"/>
            <a:ext cx="8208912" cy="5017149"/>
          </a:xfrm>
          <a:prstGeom prst="rect">
            <a:avLst/>
          </a:prstGeom>
          <a:noFill/>
        </p:spPr>
      </p:pic>
      <p:sp>
        <p:nvSpPr>
          <p:cNvPr id="9" name="Title 1"/>
          <p:cNvSpPr>
            <a:spLocks noGrp="1"/>
          </p:cNvSpPr>
          <p:nvPr>
            <p:ph type="title"/>
          </p:nvPr>
        </p:nvSpPr>
        <p:spPr>
          <a:xfrm>
            <a:off x="457200" y="498376"/>
            <a:ext cx="8229600" cy="914400"/>
          </a:xfrm>
        </p:spPr>
        <p:txBody>
          <a:bodyPr>
            <a:normAutofit fontScale="90000"/>
          </a:bodyPr>
          <a:lstStyle/>
          <a:p>
            <a:pPr algn="ctr"/>
            <a:r>
              <a:rPr lang="fa-IR" sz="2800" b="1" dirty="0" smtClean="0">
                <a:cs typeface="B Homa" panose="00000400000000000000" pitchFamily="2" charset="-78"/>
              </a:rPr>
              <a:t>فضاها</a:t>
            </a:r>
            <a:r>
              <a:rPr lang="fa-IR" dirty="0" smtClean="0">
                <a:cs typeface="B Homa" panose="00000400000000000000" pitchFamily="2" charset="-78"/>
              </a:rPr>
              <a:t/>
            </a:r>
            <a:br>
              <a:rPr lang="fa-IR" dirty="0" smtClean="0">
                <a:cs typeface="B Homa" panose="00000400000000000000" pitchFamily="2" charset="-78"/>
              </a:rPr>
            </a:br>
            <a:endParaRPr lang="fa-IR" dirty="0">
              <a:cs typeface="B Homa" panose="00000400000000000000" pitchFamily="2" charset="-78"/>
            </a:endParaRPr>
          </a:p>
        </p:txBody>
      </p:sp>
    </p:spTree>
    <p:extLst>
      <p:ext uri="{BB962C8B-B14F-4D97-AF65-F5344CB8AC3E}">
        <p14:creationId xmlns:p14="http://schemas.microsoft.com/office/powerpoint/2010/main" val="375194642"/>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93204" y="566192"/>
            <a:ext cx="8229600" cy="990600"/>
          </a:xfrm>
        </p:spPr>
        <p:txBody>
          <a:bodyPr>
            <a:normAutofit fontScale="90000"/>
          </a:bodyPr>
          <a:lstStyle/>
          <a:p>
            <a:pPr algn="ctr"/>
            <a:r>
              <a:rPr lang="fa-IR" dirty="0" smtClean="0">
                <a:cs typeface="B Homa" panose="00000400000000000000" pitchFamily="2" charset="-78"/>
              </a:rPr>
              <a:t>فضاها</a:t>
            </a:r>
            <a:br>
              <a:rPr lang="fa-IR" dirty="0" smtClean="0">
                <a:cs typeface="B Homa" panose="00000400000000000000" pitchFamily="2" charset="-78"/>
              </a:rPr>
            </a:br>
            <a:endParaRPr lang="fa-IR" dirty="0">
              <a:cs typeface="B Homa" panose="00000400000000000000" pitchFamily="2" charset="-78"/>
            </a:endParaRPr>
          </a:p>
        </p:txBody>
      </p:sp>
      <p:sp>
        <p:nvSpPr>
          <p:cNvPr id="3" name="Content Placeholder 2"/>
          <p:cNvSpPr>
            <a:spLocks noGrp="1"/>
          </p:cNvSpPr>
          <p:nvPr>
            <p:ph idx="1"/>
          </p:nvPr>
        </p:nvSpPr>
        <p:spPr>
          <a:xfrm>
            <a:off x="827584" y="1268760"/>
            <a:ext cx="7560840" cy="4937760"/>
          </a:xfrm>
        </p:spPr>
        <p:txBody>
          <a:bodyPr>
            <a:noAutofit/>
          </a:bodyPr>
          <a:lstStyle/>
          <a:p>
            <a:pPr algn="justLow"/>
            <a:r>
              <a:rPr lang="fa-IR" sz="2800" dirty="0" smtClean="0">
                <a:cs typeface="B Nazanin" pitchFamily="2" charset="-78"/>
              </a:rPr>
              <a:t>این ساختمان در بخشی به مساحت  23،000 متر مربع قرار دارد، که تالار  6471 متر مربع آن را اشغال ساخته شده است. بطوریکه آن خود به دو تالار تقسیم شده است، و بقیه فضاها شامل باغ ها، میادین، ورودی و یک پارکینگ با 260 ظرفیت میباشند.</a:t>
            </a:r>
          </a:p>
          <a:p>
            <a:pPr algn="justLow"/>
            <a:endParaRPr lang="en-US" sz="2800" dirty="0" smtClean="0">
              <a:cs typeface="B Nazanin" pitchFamily="2" charset="-78"/>
            </a:endParaRPr>
          </a:p>
          <a:p>
            <a:pPr algn="justLow"/>
            <a:r>
              <a:rPr lang="fa-IR" sz="2800" dirty="0" smtClean="0">
                <a:cs typeface="B Nazanin" pitchFamily="2" charset="-78"/>
              </a:rPr>
              <a:t>بر این اساس سکوهایی ساختمان را احاطه میکنند، که با یکدیگر مجموعه ای واحد را تشکیل می دهند، چنان که به عنوان یک مرکز چندمنظوره، با پتانسیلی برای طیف گسترده ای از فعالیت های فرهنگی میباشد.</a:t>
            </a:r>
          </a:p>
          <a:p>
            <a:pPr algn="justLow">
              <a:buNone/>
            </a:pPr>
            <a:r>
              <a:rPr lang="fa-IR" sz="2800" dirty="0" smtClean="0">
                <a:cs typeface="B Nazanin" pitchFamily="2" charset="-78"/>
              </a:rPr>
              <a:t/>
            </a:r>
            <a:br>
              <a:rPr lang="fa-IR" sz="2800" dirty="0" smtClean="0">
                <a:cs typeface="B Nazanin" pitchFamily="2" charset="-78"/>
              </a:rPr>
            </a:br>
            <a:r>
              <a:rPr lang="fa-IR" sz="2800" dirty="0" smtClean="0">
                <a:cs typeface="B Nazanin" pitchFamily="2" charset="-78"/>
              </a:rPr>
              <a:t/>
            </a:r>
            <a:br>
              <a:rPr lang="fa-IR" sz="2800" dirty="0" smtClean="0">
                <a:cs typeface="B Nazanin" pitchFamily="2" charset="-78"/>
              </a:rPr>
            </a:br>
            <a:r>
              <a:rPr lang="fa-IR" sz="2800" dirty="0" smtClean="0">
                <a:cs typeface="B Nazanin" pitchFamily="2" charset="-78"/>
              </a:rPr>
              <a:t/>
            </a:r>
            <a:br>
              <a:rPr lang="fa-IR" sz="2800" dirty="0" smtClean="0">
                <a:cs typeface="B Nazanin" pitchFamily="2" charset="-78"/>
              </a:rPr>
            </a:br>
            <a:endParaRPr lang="fa-IR" sz="2800" dirty="0" smtClean="0">
              <a:cs typeface="B Nazanin" pitchFamily="2" charset="-78"/>
            </a:endParaRPr>
          </a:p>
          <a:p>
            <a:pPr algn="justLow"/>
            <a:endParaRPr lang="fa-IR" sz="2800" dirty="0">
              <a:cs typeface="B Nazanin" pitchFamily="2" charset="-78"/>
            </a:endParaRPr>
          </a:p>
        </p:txBody>
      </p:sp>
    </p:spTree>
    <p:extLst>
      <p:ext uri="{BB962C8B-B14F-4D97-AF65-F5344CB8AC3E}">
        <p14:creationId xmlns:p14="http://schemas.microsoft.com/office/powerpoint/2010/main" val="3271158590"/>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457200" y="494184"/>
            <a:ext cx="8229600" cy="990600"/>
          </a:xfrm>
        </p:spPr>
        <p:txBody>
          <a:bodyPr>
            <a:normAutofit fontScale="90000"/>
          </a:bodyPr>
          <a:lstStyle/>
          <a:p>
            <a:pPr algn="ctr"/>
            <a:r>
              <a:rPr lang="fa-IR" dirty="0" smtClean="0">
                <a:cs typeface="B Homa" panose="00000400000000000000" pitchFamily="2" charset="-78"/>
              </a:rPr>
              <a:t>فضاها</a:t>
            </a:r>
            <a:br>
              <a:rPr lang="fa-IR" dirty="0" smtClean="0">
                <a:cs typeface="B Homa" panose="00000400000000000000" pitchFamily="2" charset="-78"/>
              </a:rPr>
            </a:br>
            <a:endParaRPr lang="fa-IR" dirty="0">
              <a:cs typeface="B Homa" panose="00000400000000000000" pitchFamily="2" charset="-78"/>
            </a:endParaRPr>
          </a:p>
        </p:txBody>
      </p:sp>
      <p:sp>
        <p:nvSpPr>
          <p:cNvPr id="3" name="Content Placeholder 2"/>
          <p:cNvSpPr>
            <a:spLocks noGrp="1"/>
          </p:cNvSpPr>
          <p:nvPr>
            <p:ph idx="1"/>
          </p:nvPr>
        </p:nvSpPr>
        <p:spPr>
          <a:xfrm>
            <a:off x="755576" y="1205884"/>
            <a:ext cx="7776864" cy="3294686"/>
          </a:xfrm>
        </p:spPr>
        <p:txBody>
          <a:bodyPr>
            <a:normAutofit/>
          </a:bodyPr>
          <a:lstStyle/>
          <a:p>
            <a:pPr algn="justLow"/>
            <a:r>
              <a:rPr lang="fa-IR" dirty="0" smtClean="0">
                <a:cs typeface="B Nazanin" pitchFamily="2" charset="-78"/>
              </a:rPr>
              <a:t>شامل دو سالن کنسرت یکی با ظرفیت ۱۶۶۰ صندلی و سالن دیگری که سالن موسیقی است با گنجایش ۴۱۰ صندلی میباشد. </a:t>
            </a:r>
          </a:p>
          <a:p>
            <a:pPr algn="justLow"/>
            <a:r>
              <a:rPr lang="fa-IR" dirty="0" smtClean="0">
                <a:cs typeface="B Nazanin" pitchFamily="2" charset="-78"/>
              </a:rPr>
              <a:t>دارای فضاهایی شامل تالار موسیقی، خدمات فنی، اتاق های لباس میباشد.</a:t>
            </a:r>
          </a:p>
          <a:p>
            <a:pPr algn="justLow"/>
            <a:r>
              <a:rPr lang="fa-IR" dirty="0" smtClean="0">
                <a:cs typeface="B Nazanin" pitchFamily="2" charset="-78"/>
              </a:rPr>
              <a:t>در بعضی قسمت ها سنگ های بازالت و سنگ های اتشفشانی محلی کار شده است.</a:t>
            </a:r>
          </a:p>
          <a:p>
            <a:pPr algn="justLow"/>
            <a:endParaRPr lang="fa-IR" dirty="0" smtClean="0">
              <a:cs typeface="B Nazanin" pitchFamily="2" charset="-78"/>
            </a:endParaRPr>
          </a:p>
        </p:txBody>
      </p:sp>
      <p:pic>
        <p:nvPicPr>
          <p:cNvPr id="6146" name="Picture 2" descr="C:\Users\hp\Desktop\rve\1388763434819.jpg"/>
          <p:cNvPicPr>
            <a:picLocks noChangeAspect="1" noChangeArrowheads="1"/>
          </p:cNvPicPr>
          <p:nvPr/>
        </p:nvPicPr>
        <p:blipFill>
          <a:blip r:embed="rId2" cstate="print"/>
          <a:srcRect b="5794"/>
          <a:stretch>
            <a:fillRect/>
          </a:stretch>
        </p:blipFill>
        <p:spPr bwMode="auto">
          <a:xfrm>
            <a:off x="4572000" y="3786190"/>
            <a:ext cx="3888432" cy="2523130"/>
          </a:xfrm>
          <a:prstGeom prst="rect">
            <a:avLst/>
          </a:prstGeom>
          <a:noFill/>
        </p:spPr>
      </p:pic>
      <p:pic>
        <p:nvPicPr>
          <p:cNvPr id="6" name="Picture 2" descr="C:\Users\hp\Desktop\rve\1388763434658.jpg"/>
          <p:cNvPicPr>
            <a:picLocks noChangeAspect="1" noChangeArrowheads="1"/>
          </p:cNvPicPr>
          <p:nvPr/>
        </p:nvPicPr>
        <p:blipFill>
          <a:blip r:embed="rId3" cstate="print"/>
          <a:srcRect b="4887"/>
          <a:stretch>
            <a:fillRect/>
          </a:stretch>
        </p:blipFill>
        <p:spPr bwMode="auto">
          <a:xfrm>
            <a:off x="683568" y="3786190"/>
            <a:ext cx="3816424" cy="2523718"/>
          </a:xfrm>
          <a:prstGeom prst="rect">
            <a:avLst/>
          </a:prstGeom>
          <a:noFill/>
        </p:spPr>
      </p:pic>
    </p:spTree>
    <p:extLst>
      <p:ext uri="{BB962C8B-B14F-4D97-AF65-F5344CB8AC3E}">
        <p14:creationId xmlns:p14="http://schemas.microsoft.com/office/powerpoint/2010/main" val="3388334322"/>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2" descr="C:\Users\hp\Desktop\rve\imagesGAZ38L42.jpg"/>
          <p:cNvPicPr>
            <a:picLocks noChangeAspect="1" noChangeArrowheads="1"/>
          </p:cNvPicPr>
          <p:nvPr/>
        </p:nvPicPr>
        <p:blipFill>
          <a:blip r:embed="rId2" cstate="print">
            <a:lum contrast="20000"/>
          </a:blip>
          <a:srcRect t="6014" b="8591"/>
          <a:stretch>
            <a:fillRect/>
          </a:stretch>
        </p:blipFill>
        <p:spPr bwMode="auto">
          <a:xfrm>
            <a:off x="467544" y="476672"/>
            <a:ext cx="8208912" cy="5760640"/>
          </a:xfrm>
          <a:prstGeom prst="rect">
            <a:avLst/>
          </a:prstGeom>
          <a:noFill/>
        </p:spPr>
      </p:pic>
    </p:spTree>
    <p:extLst>
      <p:ext uri="{BB962C8B-B14F-4D97-AF65-F5344CB8AC3E}">
        <p14:creationId xmlns:p14="http://schemas.microsoft.com/office/powerpoint/2010/main" val="756227078"/>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a-IR" dirty="0">
              <a:cs typeface="B Homa" panose="00000400000000000000" pitchFamily="2" charset="-78"/>
            </a:endParaRPr>
          </a:p>
        </p:txBody>
      </p:sp>
      <p:pic>
        <p:nvPicPr>
          <p:cNvPr id="12291" name="Picture 3" descr="C:\Users\hp\Desktop\rve\ijki.PNG"/>
          <p:cNvPicPr>
            <a:picLocks noChangeAspect="1" noChangeArrowheads="1"/>
          </p:cNvPicPr>
          <p:nvPr/>
        </p:nvPicPr>
        <p:blipFill>
          <a:blip r:embed="rId2" cstate="print"/>
          <a:srcRect r="2564"/>
          <a:stretch>
            <a:fillRect/>
          </a:stretch>
        </p:blipFill>
        <p:spPr bwMode="auto">
          <a:xfrm>
            <a:off x="467544" y="563275"/>
            <a:ext cx="8208912" cy="5746045"/>
          </a:xfrm>
          <a:prstGeom prst="rect">
            <a:avLst/>
          </a:prstGeom>
          <a:noFill/>
        </p:spPr>
      </p:pic>
    </p:spTree>
    <p:extLst>
      <p:ext uri="{BB962C8B-B14F-4D97-AF65-F5344CB8AC3E}">
        <p14:creationId xmlns:p14="http://schemas.microsoft.com/office/powerpoint/2010/main" val="2885730397"/>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title"/>
          </p:nvPr>
        </p:nvSpPr>
        <p:spPr>
          <a:xfrm>
            <a:off x="457200" y="494184"/>
            <a:ext cx="8229600" cy="990600"/>
          </a:xfrm>
        </p:spPr>
        <p:txBody>
          <a:bodyPr>
            <a:normAutofit fontScale="90000"/>
          </a:bodyPr>
          <a:lstStyle/>
          <a:p>
            <a:pPr algn="ctr"/>
            <a:r>
              <a:rPr lang="fa-IR" dirty="0" smtClean="0">
                <a:cs typeface="B Homa" panose="00000400000000000000" pitchFamily="2" charset="-78"/>
              </a:rPr>
              <a:t>فضاها</a:t>
            </a:r>
            <a:br>
              <a:rPr lang="fa-IR" dirty="0" smtClean="0">
                <a:cs typeface="B Homa" panose="00000400000000000000" pitchFamily="2" charset="-78"/>
              </a:rPr>
            </a:br>
            <a:endParaRPr lang="fa-IR" dirty="0">
              <a:cs typeface="B Homa" panose="00000400000000000000" pitchFamily="2" charset="-78"/>
            </a:endParaRPr>
          </a:p>
        </p:txBody>
      </p:sp>
      <p:pic>
        <p:nvPicPr>
          <p:cNvPr id="7172" name="Picture 4" descr="C:\Users\hp\Desktop\rve\Capture.PNG"/>
          <p:cNvPicPr>
            <a:picLocks noChangeAspect="1" noChangeArrowheads="1"/>
          </p:cNvPicPr>
          <p:nvPr/>
        </p:nvPicPr>
        <p:blipFill>
          <a:blip r:embed="rId2" cstate="print"/>
          <a:srcRect r="3636"/>
          <a:stretch>
            <a:fillRect/>
          </a:stretch>
        </p:blipFill>
        <p:spPr bwMode="auto">
          <a:xfrm>
            <a:off x="683568" y="1268760"/>
            <a:ext cx="7632848" cy="5040560"/>
          </a:xfrm>
          <a:prstGeom prst="rect">
            <a:avLst/>
          </a:prstGeom>
          <a:noFill/>
        </p:spPr>
      </p:pic>
    </p:spTree>
    <p:extLst>
      <p:ext uri="{BB962C8B-B14F-4D97-AF65-F5344CB8AC3E}">
        <p14:creationId xmlns:p14="http://schemas.microsoft.com/office/powerpoint/2010/main" val="3499150272"/>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a-IR" dirty="0">
              <a:cs typeface="B Homa" panose="00000400000000000000" pitchFamily="2" charset="-78"/>
            </a:endParaRPr>
          </a:p>
        </p:txBody>
      </p:sp>
      <p:pic>
        <p:nvPicPr>
          <p:cNvPr id="2050" name="Picture 2" descr="C:\Users\hp\Desktop\rve\7_Tenerife.jpg"/>
          <p:cNvPicPr>
            <a:picLocks noGrp="1" noChangeAspect="1" noChangeArrowheads="1"/>
          </p:cNvPicPr>
          <p:nvPr>
            <p:ph idx="1"/>
          </p:nvPr>
        </p:nvPicPr>
        <p:blipFill>
          <a:blip r:embed="rId2" cstate="print"/>
          <a:srcRect/>
          <a:stretch>
            <a:fillRect/>
          </a:stretch>
        </p:blipFill>
        <p:spPr bwMode="auto">
          <a:xfrm>
            <a:off x="492698" y="404664"/>
            <a:ext cx="8255766" cy="6061470"/>
          </a:xfrm>
          <a:prstGeom prst="rect">
            <a:avLst/>
          </a:prstGeom>
          <a:noFill/>
        </p:spPr>
      </p:pic>
    </p:spTree>
    <p:extLst>
      <p:ext uri="{BB962C8B-B14F-4D97-AF65-F5344CB8AC3E}">
        <p14:creationId xmlns:p14="http://schemas.microsoft.com/office/powerpoint/2010/main" val="79673104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45640" y="0"/>
            <a:ext cx="8229600" cy="990600"/>
          </a:xfrm>
        </p:spPr>
        <p:txBody>
          <a:bodyPr>
            <a:normAutofit fontScale="90000"/>
          </a:bodyPr>
          <a:lstStyle/>
          <a:p>
            <a:pPr algn="ctr"/>
            <a:r>
              <a:rPr lang="fa-IR" dirty="0" smtClean="0">
                <a:cs typeface="B Homa" panose="00000400000000000000" pitchFamily="2" charset="-78"/>
              </a:rPr>
              <a:t>تراس اطلس و تراس شهری</a:t>
            </a:r>
            <a:br>
              <a:rPr lang="fa-IR" dirty="0" smtClean="0">
                <a:cs typeface="B Homa" panose="00000400000000000000" pitchFamily="2" charset="-78"/>
              </a:rPr>
            </a:br>
            <a:endParaRPr lang="fa-IR" dirty="0">
              <a:cs typeface="B Homa" panose="00000400000000000000" pitchFamily="2" charset="-78"/>
            </a:endParaRPr>
          </a:p>
        </p:txBody>
      </p:sp>
      <p:sp>
        <p:nvSpPr>
          <p:cNvPr id="3" name="Content Placeholder 2"/>
          <p:cNvSpPr>
            <a:spLocks noGrp="1"/>
          </p:cNvSpPr>
          <p:nvPr>
            <p:ph idx="1"/>
          </p:nvPr>
        </p:nvSpPr>
        <p:spPr>
          <a:xfrm>
            <a:off x="706140" y="548680"/>
            <a:ext cx="7776864" cy="3444997"/>
          </a:xfrm>
        </p:spPr>
        <p:txBody>
          <a:bodyPr>
            <a:noAutofit/>
          </a:bodyPr>
          <a:lstStyle/>
          <a:p>
            <a:pPr algn="justLow"/>
            <a:r>
              <a:rPr lang="fa-IR" sz="2800" dirty="0" smtClean="0">
                <a:cs typeface="B Nazanin" pitchFamily="2" charset="-78"/>
              </a:rPr>
              <a:t>تالار تنریف  </a:t>
            </a:r>
            <a:r>
              <a:rPr lang="fa-IR" sz="2800" b="1" dirty="0" smtClean="0">
                <a:cs typeface="B Nazanin" pitchFamily="2" charset="-78"/>
              </a:rPr>
              <a:t>دو دید استثنایی </a:t>
            </a:r>
            <a:r>
              <a:rPr lang="fa-IR" sz="2800" dirty="0" smtClean="0">
                <a:cs typeface="B Nazanin" pitchFamily="2" charset="-78"/>
              </a:rPr>
              <a:t>را به نمایش میگذارد:</a:t>
            </a:r>
          </a:p>
          <a:p>
            <a:pPr algn="justLow"/>
            <a:r>
              <a:rPr lang="fa-IR" sz="2800" dirty="0" smtClean="0">
                <a:cs typeface="B Nazanin" pitchFamily="2" charset="-78"/>
              </a:rPr>
              <a:t>-دید به اقیانوس باشکوه اطلس </a:t>
            </a:r>
          </a:p>
          <a:p>
            <a:pPr algn="justLow"/>
            <a:r>
              <a:rPr lang="fa-IR" sz="2800" dirty="0" smtClean="0">
                <a:cs typeface="B Nazanin" pitchFamily="2" charset="-78"/>
              </a:rPr>
              <a:t>-شهر مدرن تنریف. </a:t>
            </a:r>
          </a:p>
          <a:p>
            <a:pPr algn="justLow"/>
            <a:r>
              <a:rPr lang="fa-IR" sz="2800" dirty="0" smtClean="0">
                <a:cs typeface="B Nazanin" pitchFamily="2" charset="-78"/>
              </a:rPr>
              <a:t>با نظر بر تراس رو به اقیانوس اطلس،رفلکتی خاص از رنگهای آبی کبالتی و فیروزه ای و با نظر به سمت تراس شهری مجموعه، پس زمینه شهری در حال حرکت به نمایش گذاشته میشود. </a:t>
            </a:r>
          </a:p>
          <a:p>
            <a:pPr algn="justLow"/>
            <a:r>
              <a:rPr lang="fa-IR" sz="2800" dirty="0" smtClean="0">
                <a:cs typeface="B Nazanin" pitchFamily="2" charset="-78"/>
              </a:rPr>
              <a:t>این دو تراس دو مضمون با طرحی کاملا متفاوت و حتی نامتجانس را با فاصله ای حدود60 متر بین آنها به نمایش میگذارند.</a:t>
            </a:r>
          </a:p>
          <a:p>
            <a:pPr algn="justLow"/>
            <a:r>
              <a:rPr lang="fa-IR" sz="2800" b="1" dirty="0" smtClean="0">
                <a:cs typeface="B Nazanin" pitchFamily="2" charset="-78"/>
              </a:rPr>
              <a:t>تراس اقیانوس اطلس: </a:t>
            </a:r>
            <a:r>
              <a:rPr lang="fa-IR" sz="2800" dirty="0" smtClean="0">
                <a:cs typeface="B Nazanin" pitchFamily="2" charset="-78"/>
              </a:rPr>
              <a:t>400 متر مربع با دسترسی مستقیم به خیابان</a:t>
            </a:r>
          </a:p>
          <a:p>
            <a:pPr algn="justLow"/>
            <a:r>
              <a:rPr lang="fa-IR" sz="2800" b="1" dirty="0" smtClean="0">
                <a:cs typeface="B Nazanin" pitchFamily="2" charset="-78"/>
              </a:rPr>
              <a:t>تراس شهری : </a:t>
            </a:r>
            <a:r>
              <a:rPr lang="fa-IR" sz="2800" dirty="0" smtClean="0">
                <a:cs typeface="B Nazanin" pitchFamily="2" charset="-78"/>
              </a:rPr>
              <a:t>350 متر مربع با دسترسی مستقیم به خیابان</a:t>
            </a:r>
          </a:p>
          <a:p>
            <a:pPr marL="0" indent="0" algn="justLow">
              <a:buNone/>
            </a:pPr>
            <a:endParaRPr lang="fa-IR" sz="2800" dirty="0">
              <a:cs typeface="B Nazanin" pitchFamily="2" charset="-78"/>
            </a:endParaRPr>
          </a:p>
        </p:txBody>
      </p:sp>
    </p:spTree>
    <p:extLst>
      <p:ext uri="{BB962C8B-B14F-4D97-AF65-F5344CB8AC3E}">
        <p14:creationId xmlns:p14="http://schemas.microsoft.com/office/powerpoint/2010/main" val="3085298844"/>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2" descr="C:\Users\hp\Desktop\rve\hjj.PNG"/>
          <p:cNvPicPr>
            <a:picLocks noChangeAspect="1" noChangeArrowheads="1"/>
          </p:cNvPicPr>
          <p:nvPr/>
        </p:nvPicPr>
        <p:blipFill>
          <a:blip r:embed="rId2" cstate="print">
            <a:lum bright="-10000" contrast="20000"/>
          </a:blip>
          <a:srcRect b="8100"/>
          <a:stretch>
            <a:fillRect/>
          </a:stretch>
        </p:blipFill>
        <p:spPr bwMode="auto">
          <a:xfrm>
            <a:off x="395536" y="446114"/>
            <a:ext cx="8330977" cy="5719190"/>
          </a:xfrm>
          <a:prstGeom prst="rect">
            <a:avLst/>
          </a:prstGeom>
          <a:noFill/>
        </p:spPr>
      </p:pic>
    </p:spTree>
    <p:extLst>
      <p:ext uri="{BB962C8B-B14F-4D97-AF65-F5344CB8AC3E}">
        <p14:creationId xmlns:p14="http://schemas.microsoft.com/office/powerpoint/2010/main" val="3783771978"/>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a-IR" dirty="0">
              <a:cs typeface="B Homa" panose="00000400000000000000" pitchFamily="2" charset="-78"/>
            </a:endParaRPr>
          </a:p>
        </p:txBody>
      </p:sp>
      <p:sp>
        <p:nvSpPr>
          <p:cNvPr id="3" name="Picture Placeholder 2"/>
          <p:cNvSpPr>
            <a:spLocks noGrp="1"/>
          </p:cNvSpPr>
          <p:nvPr>
            <p:ph type="pic" idx="1"/>
          </p:nvPr>
        </p:nvSpPr>
        <p:spPr/>
      </p:sp>
      <p:sp>
        <p:nvSpPr>
          <p:cNvPr id="4" name="Text Placeholder 3"/>
          <p:cNvSpPr>
            <a:spLocks noGrp="1"/>
          </p:cNvSpPr>
          <p:nvPr>
            <p:ph type="body" sz="half" idx="2"/>
          </p:nvPr>
        </p:nvSpPr>
        <p:spPr/>
        <p:txBody>
          <a:bodyPr/>
          <a:lstStyle/>
          <a:p>
            <a:endParaRPr lang="fa-IR" dirty="0">
              <a:cs typeface="B Homa" panose="00000400000000000000" pitchFamily="2" charset="-78"/>
            </a:endParaRPr>
          </a:p>
        </p:txBody>
      </p:sp>
      <p:pic>
        <p:nvPicPr>
          <p:cNvPr id="1026" name="Picture 2" descr="C:\Users\hp\Desktop\rve\4_Tenerife.jpg"/>
          <p:cNvPicPr>
            <a:picLocks noChangeAspect="1" noChangeArrowheads="1"/>
          </p:cNvPicPr>
          <p:nvPr/>
        </p:nvPicPr>
        <p:blipFill>
          <a:blip r:embed="rId2" cstate="print"/>
          <a:srcRect/>
          <a:stretch>
            <a:fillRect/>
          </a:stretch>
        </p:blipFill>
        <p:spPr bwMode="auto">
          <a:xfrm>
            <a:off x="467544" y="455069"/>
            <a:ext cx="8280920" cy="6070275"/>
          </a:xfrm>
          <a:prstGeom prst="rect">
            <a:avLst/>
          </a:prstGeom>
          <a:noFill/>
        </p:spPr>
      </p:pic>
    </p:spTree>
    <p:extLst>
      <p:ext uri="{BB962C8B-B14F-4D97-AF65-F5344CB8AC3E}">
        <p14:creationId xmlns:p14="http://schemas.microsoft.com/office/powerpoint/2010/main" val="15037196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2627784" y="4917008"/>
            <a:ext cx="6858000" cy="533400"/>
          </a:xfrm>
        </p:spPr>
        <p:txBody>
          <a:bodyPr>
            <a:noAutofit/>
          </a:bodyPr>
          <a:lstStyle/>
          <a:p>
            <a:pPr algn="l"/>
            <a:r>
              <a:rPr lang="en-US" sz="3200" b="1" dirty="0" smtClean="0"/>
              <a:t>Tenerife's Auditorium </a:t>
            </a:r>
            <a:br>
              <a:rPr lang="en-US" sz="3200" b="1" dirty="0" smtClean="0"/>
            </a:br>
            <a:endParaRPr lang="en-US" sz="3200" dirty="0"/>
          </a:p>
        </p:txBody>
      </p:sp>
      <p:pic>
        <p:nvPicPr>
          <p:cNvPr id="2050" name="Picture 2" descr="C:\Users\hp\Desktop\rve\800px-Auditorio_de_Tenerife,_Santa_Cruz_de_Tenerife,_España,_2012-12-15,_DD_02.jpg"/>
          <p:cNvPicPr>
            <a:picLocks noChangeAspect="1" noChangeArrowheads="1"/>
          </p:cNvPicPr>
          <p:nvPr/>
        </p:nvPicPr>
        <p:blipFill>
          <a:blip r:embed="rId2" cstate="print"/>
          <a:srcRect/>
          <a:stretch>
            <a:fillRect/>
          </a:stretch>
        </p:blipFill>
        <p:spPr bwMode="auto">
          <a:xfrm>
            <a:off x="899592" y="620688"/>
            <a:ext cx="7344816" cy="4320480"/>
          </a:xfrm>
          <a:prstGeom prst="rect">
            <a:avLst/>
          </a:prstGeom>
          <a:noFill/>
        </p:spPr>
      </p:pic>
    </p:spTree>
    <p:extLst>
      <p:ext uri="{BB962C8B-B14F-4D97-AF65-F5344CB8AC3E}">
        <p14:creationId xmlns:p14="http://schemas.microsoft.com/office/powerpoint/2010/main" val="1918846422"/>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457200" y="494184"/>
            <a:ext cx="8229600" cy="990600"/>
          </a:xfrm>
          <a:prstGeom prst="rect">
            <a:avLst/>
          </a:prstGeom>
        </p:spPr>
        <p:txBody>
          <a:bodyPr vert="horz" anchor="b" anchorCtr="0">
            <a:normAutofit fontScale="97500" lnSpcReduction="10000"/>
          </a:bodyPr>
          <a:lstStyle/>
          <a:p>
            <a:pPr algn="ctr">
              <a:spcBef>
                <a:spcPct val="0"/>
              </a:spcBef>
              <a:defRPr/>
            </a:pPr>
            <a:r>
              <a:rPr lang="fa-IR" sz="3200" dirty="0">
                <a:solidFill>
                  <a:srgbClr val="212121"/>
                </a:solidFill>
                <a:cs typeface="B Homa" panose="00000400000000000000" pitchFamily="2" charset="-78"/>
              </a:rPr>
              <a:t>فضاها</a:t>
            </a:r>
            <a:br>
              <a:rPr lang="fa-IR" sz="3200" dirty="0">
                <a:solidFill>
                  <a:srgbClr val="212121"/>
                </a:solidFill>
                <a:cs typeface="B Homa" panose="00000400000000000000" pitchFamily="2" charset="-78"/>
              </a:rPr>
            </a:br>
            <a:endParaRPr lang="fa-IR" sz="3200" dirty="0">
              <a:solidFill>
                <a:srgbClr val="212121"/>
              </a:solidFill>
              <a:cs typeface="B Homa" panose="00000400000000000000" pitchFamily="2" charset="-78"/>
            </a:endParaRPr>
          </a:p>
        </p:txBody>
      </p:sp>
      <p:pic>
        <p:nvPicPr>
          <p:cNvPr id="8195" name="Picture 3" descr="C:\Users\hp\Desktop\rve\1388763432555.jpg"/>
          <p:cNvPicPr>
            <a:picLocks noChangeAspect="1" noChangeArrowheads="1"/>
          </p:cNvPicPr>
          <p:nvPr/>
        </p:nvPicPr>
        <p:blipFill>
          <a:blip r:embed="rId2" cstate="print"/>
          <a:srcRect l="3697" t="9082" r="5732" b="9968"/>
          <a:stretch>
            <a:fillRect/>
          </a:stretch>
        </p:blipFill>
        <p:spPr bwMode="auto">
          <a:xfrm>
            <a:off x="827584" y="1401020"/>
            <a:ext cx="7416824" cy="4692276"/>
          </a:xfrm>
          <a:prstGeom prst="rect">
            <a:avLst/>
          </a:prstGeom>
          <a:noFill/>
        </p:spPr>
      </p:pic>
    </p:spTree>
    <p:extLst>
      <p:ext uri="{BB962C8B-B14F-4D97-AF65-F5344CB8AC3E}">
        <p14:creationId xmlns:p14="http://schemas.microsoft.com/office/powerpoint/2010/main" val="400660477"/>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2372" y="260648"/>
            <a:ext cx="8229600" cy="990600"/>
          </a:xfrm>
        </p:spPr>
        <p:txBody>
          <a:bodyPr>
            <a:normAutofit/>
          </a:bodyPr>
          <a:lstStyle/>
          <a:p>
            <a:pPr algn="ctr"/>
            <a:r>
              <a:rPr lang="fa-IR" dirty="0" smtClean="0">
                <a:cs typeface="B Homa" panose="00000400000000000000" pitchFamily="2" charset="-78"/>
              </a:rPr>
              <a:t>سازه</a:t>
            </a:r>
            <a:endParaRPr lang="en-US" dirty="0"/>
          </a:p>
        </p:txBody>
      </p:sp>
      <p:sp>
        <p:nvSpPr>
          <p:cNvPr id="3" name="Content Placeholder 2"/>
          <p:cNvSpPr>
            <a:spLocks noGrp="1"/>
          </p:cNvSpPr>
          <p:nvPr>
            <p:ph idx="1"/>
          </p:nvPr>
        </p:nvSpPr>
        <p:spPr>
          <a:xfrm>
            <a:off x="683568" y="1412776"/>
            <a:ext cx="7787208" cy="4937760"/>
          </a:xfrm>
        </p:spPr>
        <p:txBody>
          <a:bodyPr>
            <a:normAutofit/>
          </a:bodyPr>
          <a:lstStyle/>
          <a:p>
            <a:pPr algn="justLow"/>
            <a:r>
              <a:rPr lang="fa-IR" sz="2800" dirty="0" smtClean="0">
                <a:cs typeface="B Nazanin" pitchFamily="2" charset="-78"/>
              </a:rPr>
              <a:t>مجموعه تشکیل شده از دو حجم مخروطی شکل تو در تو میباشد. مهمترین عنصر شاخص بنا </a:t>
            </a:r>
            <a:r>
              <a:rPr lang="fa-IR" sz="2800" b="1" dirty="0" smtClean="0">
                <a:cs typeface="B Nazanin" pitchFamily="2" charset="-78"/>
              </a:rPr>
              <a:t>سازه بتنی آزاد </a:t>
            </a:r>
            <a:r>
              <a:rPr lang="fa-IR" sz="2800" dirty="0" smtClean="0">
                <a:cs typeface="B Nazanin" pitchFamily="2" charset="-78"/>
              </a:rPr>
              <a:t>به ارتفاع 60 متر و دارای جنبه بصری است.</a:t>
            </a:r>
          </a:p>
          <a:p>
            <a:pPr algn="justLow"/>
            <a:endParaRPr lang="fa-IR" sz="2800" dirty="0" smtClean="0">
              <a:cs typeface="B Nazanin" pitchFamily="2" charset="-78"/>
            </a:endParaRPr>
          </a:p>
          <a:p>
            <a:pPr algn="justLow"/>
            <a:r>
              <a:rPr lang="fa-IR" sz="2800" dirty="0" smtClean="0">
                <a:cs typeface="B Nazanin" pitchFamily="2" charset="-78"/>
              </a:rPr>
              <a:t>سقف بنا که از ویژگی های چشم گیر و تماشایی آن به شمار می آید و برخی مطالعات کالاتراوا را در ارتباط با </a:t>
            </a:r>
            <a:r>
              <a:rPr lang="fa-IR" sz="2800" b="1" dirty="0" smtClean="0">
                <a:cs typeface="B Nazanin" pitchFamily="2" charset="-78"/>
              </a:rPr>
              <a:t>چشم و پلک انسان </a:t>
            </a:r>
            <a:r>
              <a:rPr lang="fa-IR" sz="2800" dirty="0" smtClean="0">
                <a:cs typeface="B Nazanin" pitchFamily="2" charset="-78"/>
              </a:rPr>
              <a:t>به ذهن متبادر میکنند.</a:t>
            </a:r>
          </a:p>
          <a:p>
            <a:pPr algn="justLow"/>
            <a:r>
              <a:rPr lang="fa-IR" sz="2800" dirty="0" smtClean="0">
                <a:cs typeface="B Nazanin" pitchFamily="2" charset="-78"/>
              </a:rPr>
              <a:t> یک پوسته متمایز از جنس </a:t>
            </a:r>
            <a:r>
              <a:rPr lang="fa-IR" sz="2800" b="1" dirty="0" smtClean="0">
                <a:cs typeface="B Nazanin" pitchFamily="2" charset="-78"/>
              </a:rPr>
              <a:t>بتن مسلح </a:t>
            </a:r>
            <a:r>
              <a:rPr lang="fa-IR" sz="2800" dirty="0" smtClean="0">
                <a:cs typeface="B Nazanin" pitchFamily="2" charset="-78"/>
              </a:rPr>
              <a:t>و به شکل </a:t>
            </a:r>
            <a:r>
              <a:rPr lang="fa-IR" sz="2800" b="1" dirty="0" smtClean="0">
                <a:cs typeface="B Nazanin" pitchFamily="2" charset="-78"/>
              </a:rPr>
              <a:t>مثلثی خمیده </a:t>
            </a:r>
            <a:r>
              <a:rPr lang="fa-IR" sz="2800" dirty="0" smtClean="0">
                <a:cs typeface="B Nazanin" pitchFamily="2" charset="-78"/>
              </a:rPr>
              <a:t>است.</a:t>
            </a:r>
          </a:p>
          <a:p>
            <a:pPr algn="justLow"/>
            <a:endParaRPr lang="fa-IR" sz="2800" dirty="0" smtClean="0">
              <a:cs typeface="B Nazanin" pitchFamily="2" charset="-78"/>
            </a:endParaRPr>
          </a:p>
        </p:txBody>
      </p:sp>
    </p:spTree>
    <p:extLst>
      <p:ext uri="{BB962C8B-B14F-4D97-AF65-F5344CB8AC3E}">
        <p14:creationId xmlns:p14="http://schemas.microsoft.com/office/powerpoint/2010/main" val="1142173936"/>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462372" y="332656"/>
            <a:ext cx="8229600" cy="990600"/>
          </a:xfrm>
        </p:spPr>
        <p:txBody>
          <a:bodyPr>
            <a:normAutofit/>
          </a:bodyPr>
          <a:lstStyle/>
          <a:p>
            <a:pPr algn="ctr"/>
            <a:r>
              <a:rPr lang="fa-IR" dirty="0" smtClean="0">
                <a:cs typeface="B Homa" panose="00000400000000000000" pitchFamily="2" charset="-78"/>
              </a:rPr>
              <a:t>سازه</a:t>
            </a:r>
            <a:endParaRPr lang="en-US" dirty="0"/>
          </a:p>
        </p:txBody>
      </p:sp>
      <p:sp>
        <p:nvSpPr>
          <p:cNvPr id="3" name="Content Placeholder 2"/>
          <p:cNvSpPr>
            <a:spLocks noGrp="1"/>
          </p:cNvSpPr>
          <p:nvPr>
            <p:ph idx="1"/>
          </p:nvPr>
        </p:nvSpPr>
        <p:spPr>
          <a:xfrm>
            <a:off x="755576" y="1219200"/>
            <a:ext cx="7643192" cy="4937760"/>
          </a:xfrm>
        </p:spPr>
        <p:txBody>
          <a:bodyPr>
            <a:normAutofit/>
          </a:bodyPr>
          <a:lstStyle/>
          <a:p>
            <a:pPr algn="justLow"/>
            <a:endParaRPr lang="fa-IR" sz="2800" dirty="0" smtClean="0">
              <a:cs typeface="B Nazanin" pitchFamily="2" charset="-78"/>
            </a:endParaRPr>
          </a:p>
          <a:p>
            <a:pPr algn="justLow"/>
            <a:r>
              <a:rPr lang="fa-IR" sz="2800" dirty="0" smtClean="0">
                <a:cs typeface="B Nazanin" pitchFamily="2" charset="-78"/>
              </a:rPr>
              <a:t> این سقف همانند موج های اقیانوس که از سطح آب اطراف خود سر بر آورده اند به نظر میرسد تا ارتفاع 58 متری بالای سالن اوج می گیرد و سپس با یک انحنای باریک شونده و رو به پایین به انتهای نوک تیز خود می رسد . </a:t>
            </a:r>
            <a:endParaRPr lang="en-US" sz="2800" dirty="0" smtClean="0">
              <a:cs typeface="B Nazanin" pitchFamily="2" charset="-78"/>
            </a:endParaRPr>
          </a:p>
          <a:p>
            <a:pPr algn="justLow"/>
            <a:endParaRPr lang="fa-IR" dirty="0" smtClean="0">
              <a:cs typeface="B Nazanin" pitchFamily="2" charset="-78"/>
            </a:endParaRPr>
          </a:p>
          <a:p>
            <a:pPr algn="justLow"/>
            <a:r>
              <a:rPr lang="fa-IR" sz="2800" b="1" dirty="0" smtClean="0">
                <a:cs typeface="B Nazanin" pitchFamily="2" charset="-78"/>
              </a:rPr>
              <a:t>دو لایه پوسته بتنی</a:t>
            </a:r>
            <a:r>
              <a:rPr lang="fa-IR" sz="2800" dirty="0" smtClean="0">
                <a:cs typeface="B Nazanin" pitchFamily="2" charset="-78"/>
              </a:rPr>
              <a:t>، پوسته خارجی 30 سانتیمتر و پوسته داخلی 50 سانتیمتر میباشد. در کل </a:t>
            </a:r>
            <a:r>
              <a:rPr lang="fa-IR" sz="2800" b="1" dirty="0" smtClean="0">
                <a:cs typeface="B Nazanin" pitchFamily="2" charset="-78"/>
              </a:rPr>
              <a:t>2 هزار تن بتن </a:t>
            </a:r>
            <a:r>
              <a:rPr lang="fa-IR" sz="2800" dirty="0" smtClean="0">
                <a:cs typeface="B Nazanin" pitchFamily="2" charset="-78"/>
              </a:rPr>
              <a:t>مصرف شده و </a:t>
            </a:r>
            <a:r>
              <a:rPr lang="fa-IR" sz="2800" b="1" dirty="0" smtClean="0">
                <a:cs typeface="B Nazanin" pitchFamily="2" charset="-78"/>
              </a:rPr>
              <a:t>پوسته بتنی پیش فشرده</a:t>
            </a:r>
            <a:r>
              <a:rPr lang="fa-IR" sz="2800" dirty="0" smtClean="0">
                <a:cs typeface="B Nazanin" pitchFamily="2" charset="-78"/>
              </a:rPr>
              <a:t> شده است.</a:t>
            </a:r>
          </a:p>
          <a:p>
            <a:pPr algn="justLow"/>
            <a:endParaRPr lang="fa-IR" dirty="0">
              <a:cs typeface="B Nazanin" pitchFamily="2" charset="-78"/>
            </a:endParaRPr>
          </a:p>
        </p:txBody>
      </p:sp>
    </p:spTree>
    <p:extLst>
      <p:ext uri="{BB962C8B-B14F-4D97-AF65-F5344CB8AC3E}">
        <p14:creationId xmlns:p14="http://schemas.microsoft.com/office/powerpoint/2010/main" val="2406725254"/>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descr="C:\Users\hp\Desktop\rve\hii.PNG"/>
          <p:cNvPicPr>
            <a:picLocks noGrp="1" noChangeAspect="1" noChangeArrowheads="1"/>
          </p:cNvPicPr>
          <p:nvPr>
            <p:ph idx="1"/>
          </p:nvPr>
        </p:nvPicPr>
        <p:blipFill>
          <a:blip r:embed="rId2" cstate="print"/>
          <a:srcRect l="7387" t="3694" r="17686" b="3611"/>
          <a:stretch>
            <a:fillRect/>
          </a:stretch>
        </p:blipFill>
        <p:spPr bwMode="auto">
          <a:xfrm>
            <a:off x="467544" y="764704"/>
            <a:ext cx="7920880" cy="5544616"/>
          </a:xfrm>
          <a:prstGeom prst="rect">
            <a:avLst/>
          </a:prstGeom>
          <a:noFill/>
        </p:spPr>
      </p:pic>
    </p:spTree>
    <p:extLst>
      <p:ext uri="{BB962C8B-B14F-4D97-AF65-F5344CB8AC3E}">
        <p14:creationId xmlns:p14="http://schemas.microsoft.com/office/powerpoint/2010/main" val="143055523"/>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F:\کالاتراوا\Capture.PNG2.PNG"/>
          <p:cNvPicPr>
            <a:picLocks noChangeAspect="1" noChangeArrowheads="1"/>
          </p:cNvPicPr>
          <p:nvPr/>
        </p:nvPicPr>
        <p:blipFill>
          <a:blip r:embed="rId2" cstate="print"/>
          <a:srcRect l="2553" r="6377" b="3274"/>
          <a:stretch>
            <a:fillRect/>
          </a:stretch>
        </p:blipFill>
        <p:spPr bwMode="auto">
          <a:xfrm>
            <a:off x="251520" y="260648"/>
            <a:ext cx="8693134" cy="6381328"/>
          </a:xfrm>
          <a:prstGeom prst="rect">
            <a:avLst/>
          </a:prstGeom>
          <a:noFill/>
        </p:spPr>
      </p:pic>
    </p:spTree>
    <p:extLst>
      <p:ext uri="{BB962C8B-B14F-4D97-AF65-F5344CB8AC3E}">
        <p14:creationId xmlns:p14="http://schemas.microsoft.com/office/powerpoint/2010/main" val="2337882257"/>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algn="r" rtl="1"/>
            <a:r>
              <a:rPr lang="fa-IR" dirty="0" smtClean="0">
                <a:cs typeface="B Homa" panose="00000400000000000000" pitchFamily="2" charset="-78"/>
              </a:rPr>
              <a:t>این عنصر خمیده که به گونه ای معلق به چشم می آید در سویل ساخته شد و سپس به صورت 17 قطعه مجزا به محل اجرا حمل گردید . سپس این قطعات که سنگین ترین آنها 60 تن وزن داشت به روش مشابهی که در پل سازی به کار می رفت به یکدیگر متصل شدند پس از آن به وسیله ی جرثقیل ویژه ای با ظرافت 2400 تن موج عظیم برپا شد .</a:t>
            </a:r>
          </a:p>
          <a:p>
            <a:pPr algn="r" rtl="1"/>
            <a:endParaRPr lang="en-US" dirty="0"/>
          </a:p>
        </p:txBody>
      </p:sp>
      <p:pic>
        <p:nvPicPr>
          <p:cNvPr id="2050" name="Picture 2" descr="F:\کالاتراوا\Capture.PNG"/>
          <p:cNvPicPr>
            <a:picLocks noChangeAspect="1" noChangeArrowheads="1"/>
          </p:cNvPicPr>
          <p:nvPr/>
        </p:nvPicPr>
        <p:blipFill>
          <a:blip r:embed="rId2" cstate="print"/>
          <a:srcRect l="4861" t="1381" r="3054" b="2883"/>
          <a:stretch>
            <a:fillRect/>
          </a:stretch>
        </p:blipFill>
        <p:spPr bwMode="auto">
          <a:xfrm>
            <a:off x="179512" y="260648"/>
            <a:ext cx="8856984" cy="6264696"/>
          </a:xfrm>
          <a:prstGeom prst="rect">
            <a:avLst/>
          </a:prstGeom>
          <a:noFill/>
        </p:spPr>
      </p:pic>
    </p:spTree>
    <p:extLst>
      <p:ext uri="{BB962C8B-B14F-4D97-AF65-F5344CB8AC3E}">
        <p14:creationId xmlns:p14="http://schemas.microsoft.com/office/powerpoint/2010/main" val="3366988443"/>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15616" y="188640"/>
            <a:ext cx="6798734" cy="1303867"/>
          </a:xfrm>
        </p:spPr>
        <p:txBody>
          <a:bodyPr/>
          <a:lstStyle/>
          <a:p>
            <a:pPr algn="ctr"/>
            <a:r>
              <a:rPr lang="fa-IR" dirty="0" smtClean="0">
                <a:cs typeface="B Homa" panose="00000400000000000000" pitchFamily="2" charset="-78"/>
              </a:rPr>
              <a:t>متریال</a:t>
            </a:r>
            <a:endParaRPr lang="fa-IR" dirty="0">
              <a:cs typeface="B Homa" panose="00000400000000000000" pitchFamily="2" charset="-78"/>
            </a:endParaRPr>
          </a:p>
        </p:txBody>
      </p:sp>
      <p:sp>
        <p:nvSpPr>
          <p:cNvPr id="3" name="Content Placeholder 2"/>
          <p:cNvSpPr>
            <a:spLocks noGrp="1"/>
          </p:cNvSpPr>
          <p:nvPr>
            <p:ph idx="1"/>
          </p:nvPr>
        </p:nvSpPr>
        <p:spPr>
          <a:xfrm>
            <a:off x="662555" y="1124744"/>
            <a:ext cx="7704856" cy="4937760"/>
          </a:xfrm>
        </p:spPr>
        <p:txBody>
          <a:bodyPr/>
          <a:lstStyle/>
          <a:p>
            <a:pPr algn="justLow"/>
            <a:endParaRPr lang="fa-IR" dirty="0" smtClean="0">
              <a:cs typeface="B Homa" panose="00000400000000000000" pitchFamily="2" charset="-78"/>
            </a:endParaRPr>
          </a:p>
          <a:p>
            <a:pPr algn="justLow"/>
            <a:r>
              <a:rPr lang="fa-IR" dirty="0" smtClean="0">
                <a:cs typeface="B Homa" panose="00000400000000000000" pitchFamily="2" charset="-78"/>
              </a:rPr>
              <a:t>کالاتراوا بر روی کار با بتن تاکید داشت چرا که این متریال به شما امکان استفاده از "فرم های شکل گرفته با قالب و سرپیچی از قوانین گرانش را میدهد.</a:t>
            </a:r>
          </a:p>
          <a:p>
            <a:pPr algn="justLow"/>
            <a:endParaRPr lang="fa-IR" dirty="0" smtClean="0">
              <a:cs typeface="B Homa" panose="00000400000000000000" pitchFamily="2" charset="-78"/>
            </a:endParaRPr>
          </a:p>
          <a:p>
            <a:pPr algn="justLow"/>
            <a:r>
              <a:rPr lang="ar-SA" dirty="0" smtClean="0">
                <a:cs typeface="B Homa" panose="00000400000000000000" pitchFamily="2" charset="-78"/>
              </a:rPr>
              <a:t>کالاتراوا شهرت خود را به سبب </a:t>
            </a:r>
            <a:r>
              <a:rPr lang="ar-SA" b="1" dirty="0" smtClean="0">
                <a:cs typeface="B Homa" panose="00000400000000000000" pitchFamily="2" charset="-78"/>
              </a:rPr>
              <a:t>یکی کردن تکنیک و زیبایی شناسی </a:t>
            </a:r>
            <a:r>
              <a:rPr lang="ar-SA" dirty="0" smtClean="0">
                <a:cs typeface="B Homa" panose="00000400000000000000" pitchFamily="2" charset="-78"/>
              </a:rPr>
              <a:t>بدست آورده است. </a:t>
            </a:r>
            <a:endParaRPr lang="fa-IR" dirty="0" smtClean="0">
              <a:cs typeface="B Homa" panose="00000400000000000000" pitchFamily="2" charset="-78"/>
            </a:endParaRPr>
          </a:p>
          <a:p>
            <a:pPr algn="justLow"/>
            <a:endParaRPr lang="fa-IR" dirty="0" smtClean="0">
              <a:cs typeface="B Homa" panose="00000400000000000000" pitchFamily="2" charset="-78"/>
            </a:endParaRPr>
          </a:p>
          <a:p>
            <a:pPr algn="justLow"/>
            <a:r>
              <a:rPr lang="fa-IR" dirty="0" smtClean="0">
                <a:cs typeface="B Homa" panose="00000400000000000000" pitchFamily="2" charset="-78"/>
              </a:rPr>
              <a:t>به مانند "موجی" است که از پایه سازه  سربرآورده و بی حرکت در هوا باقی مانده است. و موجش را با وزنی حدود 3500 تن حفظ میکند.</a:t>
            </a:r>
            <a:endParaRPr lang="en-US" dirty="0" smtClean="0"/>
          </a:p>
        </p:txBody>
      </p:sp>
    </p:spTree>
    <p:extLst>
      <p:ext uri="{BB962C8B-B14F-4D97-AF65-F5344CB8AC3E}">
        <p14:creationId xmlns:p14="http://schemas.microsoft.com/office/powerpoint/2010/main" val="2225790026"/>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27584" y="1443568"/>
            <a:ext cx="7560840" cy="4937760"/>
          </a:xfrm>
        </p:spPr>
        <p:txBody>
          <a:bodyPr>
            <a:normAutofit/>
          </a:bodyPr>
          <a:lstStyle/>
          <a:p>
            <a:pPr algn="justLow"/>
            <a:r>
              <a:rPr lang="fa-IR" sz="2800" dirty="0" smtClean="0">
                <a:cs typeface="B Nazanin" pitchFamily="2" charset="-78"/>
              </a:rPr>
              <a:t>دو قوس عظیم بتنی در دو طرف بنا که هر یک دهانه ای برابر با 50 متر دارند به عنوان ورودی در نظر گرفته شده اند .</a:t>
            </a:r>
          </a:p>
          <a:p>
            <a:pPr algn="justLow"/>
            <a:endParaRPr lang="fa-IR" sz="2800" dirty="0" smtClean="0">
              <a:cs typeface="B Nazanin" pitchFamily="2" charset="-78"/>
            </a:endParaRPr>
          </a:p>
          <a:p>
            <a:pPr algn="justLow"/>
            <a:r>
              <a:rPr lang="fa-IR" sz="2800" dirty="0" smtClean="0">
                <a:cs typeface="B Nazanin" pitchFamily="2" charset="-78"/>
              </a:rPr>
              <a:t>دسترسی اصلی و عمومی به تالار، در بالای پلازا در قسمت شمالشرقی،جانمایی شده است.</a:t>
            </a:r>
          </a:p>
          <a:p>
            <a:pPr algn="justLow"/>
            <a:endParaRPr lang="fa-IR" sz="2800" dirty="0" smtClean="0">
              <a:cs typeface="B Nazanin" pitchFamily="2" charset="-78"/>
            </a:endParaRPr>
          </a:p>
          <a:p>
            <a:pPr algn="justLow"/>
            <a:r>
              <a:rPr lang="fa-IR" sz="2800" dirty="0" smtClean="0">
                <a:cs typeface="B Nazanin" pitchFamily="2" charset="-78"/>
              </a:rPr>
              <a:t>قسمت هایی از بنا توسط آب وهوای دلپذیر جزیره، با جریان طبیعی هوا، از طریق منافذی در میان جداره زیری و میان پوسته بتنی تهویه میشود.</a:t>
            </a:r>
            <a:endParaRPr lang="fa-IR" sz="2800" dirty="0">
              <a:cs typeface="B Nazanin" pitchFamily="2" charset="-78"/>
            </a:endParaRPr>
          </a:p>
        </p:txBody>
      </p:sp>
    </p:spTree>
    <p:extLst>
      <p:ext uri="{BB962C8B-B14F-4D97-AF65-F5344CB8AC3E}">
        <p14:creationId xmlns:p14="http://schemas.microsoft.com/office/powerpoint/2010/main" val="3352482788"/>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755576" y="1515576"/>
            <a:ext cx="7704856" cy="4937760"/>
          </a:xfrm>
        </p:spPr>
        <p:txBody>
          <a:bodyPr>
            <a:normAutofit/>
          </a:bodyPr>
          <a:lstStyle/>
          <a:p>
            <a:pPr algn="justLow"/>
            <a:r>
              <a:rPr lang="fa-IR" sz="2800" dirty="0" smtClean="0">
                <a:cs typeface="B Nazanin" pitchFamily="2" charset="-78"/>
              </a:rPr>
              <a:t>به منظور آکوستیک بهتر، </a:t>
            </a:r>
            <a:r>
              <a:rPr lang="fa-IR" sz="2800" b="1" dirty="0" smtClean="0">
                <a:cs typeface="B Nazanin" pitchFamily="2" charset="-78"/>
              </a:rPr>
              <a:t>پنل های چوبی </a:t>
            </a:r>
            <a:r>
              <a:rPr lang="fa-IR" sz="2800" dirty="0" smtClean="0">
                <a:cs typeface="B Nazanin" pitchFamily="2" charset="-78"/>
              </a:rPr>
              <a:t>داخلی روی یک فرم کریستالی قرار گرفته است. محل انعکاس دهنده های صدا توسط آزمایش های صدا تعیین شده است که همچنین به تعریف ابعاد داخلی قوس ها کمک میکند.</a:t>
            </a:r>
          </a:p>
          <a:p>
            <a:pPr algn="justLow"/>
            <a:endParaRPr lang="fa-IR" sz="2800" dirty="0" smtClean="0">
              <a:cs typeface="B Nazanin" pitchFamily="2" charset="-78"/>
            </a:endParaRPr>
          </a:p>
          <a:p>
            <a:pPr algn="justLow"/>
            <a:r>
              <a:rPr lang="fa-IR" sz="2800" dirty="0" smtClean="0">
                <a:cs typeface="B Nazanin" pitchFamily="2" charset="-78"/>
              </a:rPr>
              <a:t>از نظر هندسی، سقف از </a:t>
            </a:r>
            <a:r>
              <a:rPr lang="fa-IR" sz="2800" b="1" dirty="0" smtClean="0">
                <a:cs typeface="B Nazanin" pitchFamily="2" charset="-78"/>
              </a:rPr>
              <a:t>دو قسمت مخروطی </a:t>
            </a:r>
            <a:r>
              <a:rPr lang="fa-IR" sz="2800" dirty="0" smtClean="0">
                <a:cs typeface="B Nazanin" pitchFamily="2" charset="-78"/>
              </a:rPr>
              <a:t>متقاطع ساخته شده است. در مقابل، پوسته متقارن داخلی سالن کنسرت با 50 متر ارتفاع، یک بدنه منحنی است که توسط چرخش یک قوس برای تعریف بیضی ایجاد میشود.</a:t>
            </a:r>
          </a:p>
          <a:p>
            <a:pPr algn="justLow"/>
            <a:endParaRPr lang="fa-IR" sz="2800" dirty="0" smtClean="0">
              <a:cs typeface="B Nazanin" pitchFamily="2" charset="-78"/>
            </a:endParaRPr>
          </a:p>
          <a:p>
            <a:pPr algn="justLow"/>
            <a:endParaRPr lang="fa-IR" sz="2800" dirty="0">
              <a:cs typeface="B Nazanin" pitchFamily="2" charset="-78"/>
            </a:endParaRPr>
          </a:p>
        </p:txBody>
      </p:sp>
    </p:spTree>
    <p:extLst>
      <p:ext uri="{BB962C8B-B14F-4D97-AF65-F5344CB8AC3E}">
        <p14:creationId xmlns:p14="http://schemas.microsoft.com/office/powerpoint/2010/main" val="331877954"/>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115616" y="1227544"/>
            <a:ext cx="6984776" cy="4937760"/>
          </a:xfrm>
        </p:spPr>
        <p:txBody>
          <a:bodyPr/>
          <a:lstStyle/>
          <a:p>
            <a:pPr algn="justLow"/>
            <a:r>
              <a:rPr lang="fa-IR" dirty="0" smtClean="0">
                <a:cs typeface="B Homa" panose="00000400000000000000" pitchFamily="2" charset="-78"/>
              </a:rPr>
              <a:t>در کل این بنا، نمادی از جزیره، و همچنین یکی از مهم‌ترین ساختمان‌های معروف معاصر معماری جهان می‌باشد.</a:t>
            </a:r>
          </a:p>
          <a:p>
            <a:pPr algn="justLow"/>
            <a:endParaRPr lang="fa-IR" dirty="0">
              <a:cs typeface="B Homa" panose="00000400000000000000" pitchFamily="2" charset="-78"/>
            </a:endParaRPr>
          </a:p>
        </p:txBody>
      </p:sp>
      <p:pic>
        <p:nvPicPr>
          <p:cNvPr id="10242" name="Picture 2" descr="C:\Users\hp\Desktop\rve\Auditorio-de-Tenerife-Pano-4.jpg"/>
          <p:cNvPicPr>
            <a:picLocks noChangeAspect="1" noChangeArrowheads="1"/>
          </p:cNvPicPr>
          <p:nvPr/>
        </p:nvPicPr>
        <p:blipFill>
          <a:blip r:embed="rId2" cstate="print">
            <a:lum bright="-10000" contrast="40000"/>
          </a:blip>
          <a:srcRect t="20965" r="27604" b="25722"/>
          <a:stretch>
            <a:fillRect/>
          </a:stretch>
        </p:blipFill>
        <p:spPr bwMode="auto">
          <a:xfrm>
            <a:off x="1115616" y="2348880"/>
            <a:ext cx="6910014" cy="3816424"/>
          </a:xfrm>
          <a:prstGeom prst="rect">
            <a:avLst/>
          </a:prstGeom>
          <a:noFill/>
        </p:spPr>
      </p:pic>
    </p:spTree>
    <p:extLst>
      <p:ext uri="{BB962C8B-B14F-4D97-AF65-F5344CB8AC3E}">
        <p14:creationId xmlns:p14="http://schemas.microsoft.com/office/powerpoint/2010/main" val="3650450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860032" y="1219200"/>
            <a:ext cx="3826768" cy="4937760"/>
          </a:xfrm>
        </p:spPr>
        <p:txBody>
          <a:bodyPr>
            <a:noAutofit/>
          </a:bodyPr>
          <a:lstStyle/>
          <a:p>
            <a:pPr algn="just"/>
            <a:r>
              <a:rPr lang="fa-IR" sz="2800" b="1" dirty="0" smtClean="0">
                <a:cs typeface="B Nazanin" pitchFamily="2" charset="-78"/>
              </a:rPr>
              <a:t>تالار تنریفه</a:t>
            </a:r>
            <a:r>
              <a:rPr lang="fa-IR" sz="2800" dirty="0" smtClean="0">
                <a:cs typeface="B Nazanin" pitchFamily="2" charset="-78"/>
              </a:rPr>
              <a:t> (به اسپانیایی: </a:t>
            </a:r>
            <a:r>
              <a:rPr lang="en-US" sz="2800" dirty="0" err="1" smtClean="0">
                <a:cs typeface="B Nazanin" pitchFamily="2" charset="-78"/>
              </a:rPr>
              <a:t>Auditorio</a:t>
            </a:r>
            <a:r>
              <a:rPr lang="en-US" sz="2800" dirty="0" smtClean="0">
                <a:cs typeface="B Nazanin" pitchFamily="2" charset="-78"/>
              </a:rPr>
              <a:t> de Tenerife) </a:t>
            </a:r>
            <a:r>
              <a:rPr lang="fa-IR" sz="2800" dirty="0" smtClean="0">
                <a:cs typeface="B Nazanin" pitchFamily="2" charset="-78"/>
              </a:rPr>
              <a:t>بنایی در سانتا کروس تنریفه، است که توسط </a:t>
            </a:r>
            <a:r>
              <a:rPr lang="fa-IR" sz="2800" b="1" dirty="0" smtClean="0">
                <a:cs typeface="B Nazanin" pitchFamily="2" charset="-78"/>
              </a:rPr>
              <a:t>سانتیاگو کالاتراوا </a:t>
            </a:r>
            <a:r>
              <a:rPr lang="fa-IR" sz="2800" dirty="0" smtClean="0">
                <a:cs typeface="B Nazanin" pitchFamily="2" charset="-78"/>
              </a:rPr>
              <a:t>معمار و مهندس برجسته اسپانیایی طراحی شده‌است. سانتا کروس شهری در جزیره اسپانیایی تنریفه از مجموعه جزایر قناری است.</a:t>
            </a:r>
            <a:endParaRPr lang="fa-IR" sz="2800" dirty="0">
              <a:cs typeface="B Nazanin" pitchFamily="2" charset="-78"/>
            </a:endParaRPr>
          </a:p>
        </p:txBody>
      </p:sp>
      <p:pic>
        <p:nvPicPr>
          <p:cNvPr id="4" name="Picture 2" descr="C:\Users\hp\Desktop\rve\jjj.PNG"/>
          <p:cNvPicPr>
            <a:picLocks noChangeAspect="1" noChangeArrowheads="1"/>
          </p:cNvPicPr>
          <p:nvPr/>
        </p:nvPicPr>
        <p:blipFill>
          <a:blip r:embed="rId2" cstate="print"/>
          <a:srcRect/>
          <a:stretch>
            <a:fillRect/>
          </a:stretch>
        </p:blipFill>
        <p:spPr bwMode="auto">
          <a:xfrm>
            <a:off x="611560" y="836712"/>
            <a:ext cx="3888432" cy="5112568"/>
          </a:xfrm>
          <a:prstGeom prst="rect">
            <a:avLst/>
          </a:prstGeom>
          <a:noFill/>
        </p:spPr>
      </p:pic>
    </p:spTree>
    <p:extLst>
      <p:ext uri="{BB962C8B-B14F-4D97-AF65-F5344CB8AC3E}">
        <p14:creationId xmlns:p14="http://schemas.microsoft.com/office/powerpoint/2010/main" val="3309164548"/>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مرکز فرهنگی حیدر علی‌اُف"/>
          <p:cNvPicPr/>
          <p:nvPr/>
        </p:nvPicPr>
        <p:blipFill>
          <a:blip r:embed="rId2"/>
          <a:srcRect/>
          <a:stretch>
            <a:fillRect/>
          </a:stretch>
        </p:blipFill>
        <p:spPr bwMode="auto">
          <a:xfrm>
            <a:off x="1043608" y="1412776"/>
            <a:ext cx="7358114" cy="4152903"/>
          </a:xfrm>
          <a:prstGeom prst="rect">
            <a:avLst/>
          </a:prstGeom>
          <a:noFill/>
          <a:ln w="9525">
            <a:noFill/>
            <a:miter lim="800000"/>
            <a:headEnd/>
            <a:tailEnd/>
          </a:ln>
        </p:spPr>
      </p:pic>
      <p:sp>
        <p:nvSpPr>
          <p:cNvPr id="6" name="Title 1"/>
          <p:cNvSpPr>
            <a:spLocks noGrp="1"/>
          </p:cNvSpPr>
          <p:nvPr>
            <p:ph type="subTitle" idx="1"/>
          </p:nvPr>
        </p:nvSpPr>
        <p:spPr/>
        <p:txBody>
          <a:bodyPr>
            <a:normAutofit/>
          </a:bodyPr>
          <a:lstStyle/>
          <a:p>
            <a:pPr algn="ctr"/>
            <a:r>
              <a:rPr lang="ar-SA" sz="2400" b="1" dirty="0" smtClean="0">
                <a:cs typeface="B Homa" panose="00000400000000000000" pitchFamily="2" charset="-78"/>
              </a:rPr>
              <a:t>مرکز فرهنگی حیدر</a:t>
            </a:r>
            <a:r>
              <a:rPr lang="en-US" sz="2400" b="1" dirty="0" smtClean="0"/>
              <a:t> </a:t>
            </a:r>
            <a:r>
              <a:rPr lang="ar-SA" sz="2400" b="1" dirty="0" smtClean="0">
                <a:cs typeface="B Homa" panose="00000400000000000000" pitchFamily="2" charset="-78"/>
              </a:rPr>
              <a:t>علی اُف در باکو</a:t>
            </a:r>
            <a:endParaRPr lang="en-US" sz="2400" b="1" dirty="0"/>
          </a:p>
        </p:txBody>
      </p:sp>
    </p:spTree>
    <p:extLst>
      <p:ext uri="{BB962C8B-B14F-4D97-AF65-F5344CB8AC3E}">
        <p14:creationId xmlns:p14="http://schemas.microsoft.com/office/powerpoint/2010/main" val="207746875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71600" y="202842"/>
            <a:ext cx="6798734" cy="1303867"/>
          </a:xfrm>
        </p:spPr>
        <p:txBody>
          <a:bodyPr/>
          <a:lstStyle/>
          <a:p>
            <a:pPr algn="r"/>
            <a:r>
              <a:rPr lang="ar-SA" dirty="0" smtClean="0">
                <a:cs typeface="B Homa" panose="00000400000000000000" pitchFamily="2" charset="-78"/>
              </a:rPr>
              <a:t>مرکز فرهنگی حیدر</a:t>
            </a:r>
            <a:r>
              <a:rPr lang="en-US" dirty="0" smtClean="0"/>
              <a:t> </a:t>
            </a:r>
            <a:r>
              <a:rPr lang="ar-SA" dirty="0" smtClean="0">
                <a:cs typeface="B Homa" panose="00000400000000000000" pitchFamily="2" charset="-78"/>
              </a:rPr>
              <a:t>علی اُف در باکو</a:t>
            </a:r>
            <a:endParaRPr lang="en-US" dirty="0"/>
          </a:p>
        </p:txBody>
      </p:sp>
      <p:sp>
        <p:nvSpPr>
          <p:cNvPr id="3" name="Content Placeholder 2"/>
          <p:cNvSpPr>
            <a:spLocks noGrp="1"/>
          </p:cNvSpPr>
          <p:nvPr>
            <p:ph idx="1"/>
          </p:nvPr>
        </p:nvSpPr>
        <p:spPr>
          <a:xfrm>
            <a:off x="1172664" y="1268760"/>
            <a:ext cx="6798736" cy="3444997"/>
          </a:xfrm>
        </p:spPr>
        <p:txBody>
          <a:bodyPr>
            <a:normAutofit/>
          </a:bodyPr>
          <a:lstStyle/>
          <a:p>
            <a:r>
              <a:rPr lang="ar-SA" sz="2400" dirty="0" smtClean="0">
                <a:cs typeface="B Nazanin" pitchFamily="2" charset="-78"/>
              </a:rPr>
              <a:t>به‌عنوان عضو سابق اتحاد جماهیر شوروی، طراحی شهری و معماری باکو پایتخت کشور آذربایجان واقع در ساحل غربی دریای خزر، به شدت تحت تاثیر طرح‌ریزی آن دوران بوده است. از زمان استقلال این کشور در سال </a:t>
            </a:r>
            <a:r>
              <a:rPr lang="fa-IR" sz="2400" dirty="0" smtClean="0">
                <a:cs typeface="B Nazanin" pitchFamily="2" charset="-78"/>
              </a:rPr>
              <a:t>۱۹۹۱</a:t>
            </a:r>
            <a:r>
              <a:rPr lang="ar-SA" sz="2400" dirty="0" smtClean="0">
                <a:cs typeface="B Nazanin" pitchFamily="2" charset="-78"/>
              </a:rPr>
              <a:t> آذربایجان سرمایه گذاری‌های سنگینی در مدرن‌سازی و توسعه زیرساخت‌ها و معماری باکو انجام داده است و از میراث معماری شوروی به تدریج دور گشته است</a:t>
            </a:r>
            <a:r>
              <a:rPr lang="en-US" sz="2400" dirty="0" smtClean="0">
                <a:cs typeface="B Nazanin" pitchFamily="2" charset="-78"/>
              </a:rPr>
              <a:t>.</a:t>
            </a:r>
          </a:p>
          <a:p>
            <a:endParaRPr lang="en-US" sz="2400" dirty="0">
              <a:cs typeface="B Nazanin" pitchFamily="2" charset="-78"/>
            </a:endParaRPr>
          </a:p>
        </p:txBody>
      </p:sp>
      <p:pic>
        <p:nvPicPr>
          <p:cNvPr id="5" name="Picture 4" descr="مرکز فرهنگی حیدر علی‌اُف"/>
          <p:cNvPicPr/>
          <p:nvPr/>
        </p:nvPicPr>
        <p:blipFill>
          <a:blip r:embed="rId2"/>
          <a:srcRect t="27212" b="9705"/>
          <a:stretch>
            <a:fillRect/>
          </a:stretch>
        </p:blipFill>
        <p:spPr bwMode="auto">
          <a:xfrm>
            <a:off x="323528" y="3655565"/>
            <a:ext cx="8532408" cy="3140992"/>
          </a:xfrm>
          <a:prstGeom prst="rect">
            <a:avLst/>
          </a:prstGeom>
          <a:noFill/>
          <a:ln w="9525">
            <a:noFill/>
            <a:miter lim="800000"/>
            <a:headEnd/>
            <a:tailEnd/>
          </a:ln>
        </p:spPr>
      </p:pic>
    </p:spTree>
    <p:extLst>
      <p:ext uri="{BB962C8B-B14F-4D97-AF65-F5344CB8AC3E}">
        <p14:creationId xmlns:p14="http://schemas.microsoft.com/office/powerpoint/2010/main" val="112067505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مرکز فرهنگی حیدر علی‌اُف"/>
          <p:cNvPicPr/>
          <p:nvPr/>
        </p:nvPicPr>
        <p:blipFill>
          <a:blip r:embed="rId2"/>
          <a:srcRect l="6945" t="9375" r="4167" b="41667"/>
          <a:stretch>
            <a:fillRect/>
          </a:stretch>
        </p:blipFill>
        <p:spPr bwMode="auto">
          <a:xfrm>
            <a:off x="0" y="-24"/>
            <a:ext cx="9144000" cy="3500462"/>
          </a:xfrm>
          <a:prstGeom prst="rect">
            <a:avLst/>
          </a:prstGeom>
          <a:gradFill flip="none" rotWithShape="1">
            <a:gsLst>
              <a:gs pos="0">
                <a:srgbClr val="C0C0C0">
                  <a:tint val="66000"/>
                  <a:satMod val="160000"/>
                </a:srgbClr>
              </a:gs>
              <a:gs pos="50000">
                <a:srgbClr val="C0C0C0">
                  <a:tint val="44500"/>
                  <a:satMod val="160000"/>
                </a:srgbClr>
              </a:gs>
              <a:gs pos="100000">
                <a:srgbClr val="C0C0C0">
                  <a:tint val="23500"/>
                  <a:satMod val="160000"/>
                </a:srgbClr>
              </a:gs>
            </a:gsLst>
            <a:lin ang="2700000" scaled="1"/>
            <a:tileRect/>
          </a:gradFill>
          <a:ln w="9525">
            <a:noFill/>
            <a:miter lim="800000"/>
            <a:headEnd/>
            <a:tailEnd/>
          </a:ln>
        </p:spPr>
      </p:pic>
      <p:sp>
        <p:nvSpPr>
          <p:cNvPr id="3" name="Content Placeholder 2"/>
          <p:cNvSpPr>
            <a:spLocks noGrp="1"/>
          </p:cNvSpPr>
          <p:nvPr>
            <p:ph idx="1"/>
          </p:nvPr>
        </p:nvSpPr>
        <p:spPr>
          <a:xfrm>
            <a:off x="500034" y="3706214"/>
            <a:ext cx="8229600" cy="4937760"/>
          </a:xfrm>
        </p:spPr>
        <p:txBody>
          <a:bodyPr>
            <a:normAutofit/>
          </a:bodyPr>
          <a:lstStyle/>
          <a:p>
            <a:pPr algn="justLow"/>
            <a:r>
              <a:rPr lang="ar-SA" sz="2400" dirty="0" smtClean="0">
                <a:cs typeface="B Nazanin" pitchFamily="2" charset="-78"/>
              </a:rPr>
              <a:t>این ساختمان برای تبدیل شدن به محل اصلی برنامه‌های فرهنگی کشور طراحی گشته است، فرم و هندسه‌ی شگفت‌انگیز این بنا در مقابل معماری خشک دوران شوروی که در باکو بسیار رواج داشته قرار گرفته است و به جرأت آن را در هم می‌شکند. از سوی دیگر این بنا درک و احساسات لطیف فرهنگ آذری را به نمایش می‌گذارد و چهره‌ی خوش بین یک ملت را نشان می‌دهد که نگاه‌شان رو به سوی آینده است. سبک کاری حدید دیکانستراکشن یا ساختار‌شکنی است که همیشه توانسته به خوبی تصویری متفاوت از ساختارها خلق کند</a:t>
            </a:r>
            <a:r>
              <a:rPr lang="en-US" sz="2400" dirty="0" smtClean="0">
                <a:cs typeface="B Nazanin" pitchFamily="2" charset="-78"/>
              </a:rPr>
              <a:t>.</a:t>
            </a:r>
          </a:p>
          <a:p>
            <a:pPr algn="justLow"/>
            <a:endParaRPr lang="en-US" sz="2400" dirty="0">
              <a:cs typeface="B Nazanin" pitchFamily="2" charset="-78"/>
            </a:endParaRPr>
          </a:p>
        </p:txBody>
      </p:sp>
    </p:spTree>
    <p:extLst>
      <p:ext uri="{BB962C8B-B14F-4D97-AF65-F5344CB8AC3E}">
        <p14:creationId xmlns:p14="http://schemas.microsoft.com/office/powerpoint/2010/main" val="334615255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460214" y="818110"/>
            <a:ext cx="6798736" cy="3444997"/>
          </a:xfrm>
        </p:spPr>
        <p:txBody>
          <a:bodyPr>
            <a:normAutofit/>
          </a:bodyPr>
          <a:lstStyle/>
          <a:p>
            <a:pPr algn="justLow"/>
            <a:r>
              <a:rPr lang="ar-SA" sz="2400" dirty="0" smtClean="0">
                <a:cs typeface="B Nazanin" pitchFamily="2" charset="-78"/>
              </a:rPr>
              <a:t>فرم‌بندی حجم میدان را به چشم انداز معمارانه‌ای مبدل نموده که عمکردهای بسیاری ایفا می‌نماید از جمله خوش‌آمدگویی، دعوت، پذیرایی و هدایت بازدیدکنندگان به سطوح مختلف درون بنا</a:t>
            </a:r>
            <a:r>
              <a:rPr lang="en-US" sz="2400" dirty="0" smtClean="0">
                <a:cs typeface="B Nazanin" pitchFamily="2" charset="-78"/>
              </a:rPr>
              <a:t>.</a:t>
            </a:r>
          </a:p>
          <a:p>
            <a:pPr algn="justLow"/>
            <a:endParaRPr lang="en-US" sz="2400" dirty="0">
              <a:cs typeface="B Nazanin" pitchFamily="2" charset="-78"/>
            </a:endParaRPr>
          </a:p>
        </p:txBody>
      </p:sp>
      <p:pic>
        <p:nvPicPr>
          <p:cNvPr id="4" name="Picture 3" descr="مرکز فرهنگی حیدر علی‌اُف"/>
          <p:cNvPicPr/>
          <p:nvPr/>
        </p:nvPicPr>
        <p:blipFill>
          <a:blip r:embed="rId2" cstate="print"/>
          <a:srcRect/>
          <a:stretch>
            <a:fillRect/>
          </a:stretch>
        </p:blipFill>
        <p:spPr bwMode="auto">
          <a:xfrm>
            <a:off x="571472" y="2643219"/>
            <a:ext cx="2095490" cy="3214673"/>
          </a:xfrm>
          <a:prstGeom prst="rect">
            <a:avLst/>
          </a:prstGeom>
          <a:noFill/>
          <a:ln w="9525">
            <a:noFill/>
            <a:miter lim="800000"/>
            <a:headEnd/>
            <a:tailEnd/>
          </a:ln>
        </p:spPr>
      </p:pic>
      <p:pic>
        <p:nvPicPr>
          <p:cNvPr id="5" name="Picture 4" descr="مرکز فرهنگی حیدر علی‌اُف"/>
          <p:cNvPicPr/>
          <p:nvPr/>
        </p:nvPicPr>
        <p:blipFill>
          <a:blip r:embed="rId3" cstate="print"/>
          <a:srcRect/>
          <a:stretch>
            <a:fillRect/>
          </a:stretch>
        </p:blipFill>
        <p:spPr bwMode="auto">
          <a:xfrm>
            <a:off x="2786050" y="2643182"/>
            <a:ext cx="2214578" cy="1564969"/>
          </a:xfrm>
          <a:prstGeom prst="rect">
            <a:avLst/>
          </a:prstGeom>
          <a:noFill/>
          <a:ln w="9525">
            <a:noFill/>
            <a:miter lim="800000"/>
            <a:headEnd/>
            <a:tailEnd/>
          </a:ln>
        </p:spPr>
      </p:pic>
      <p:pic>
        <p:nvPicPr>
          <p:cNvPr id="6" name="Picture 5" descr="مرکز فرهنگی حیدر علی‌اُف"/>
          <p:cNvPicPr/>
          <p:nvPr/>
        </p:nvPicPr>
        <p:blipFill>
          <a:blip r:embed="rId4" cstate="print"/>
          <a:srcRect/>
          <a:stretch>
            <a:fillRect/>
          </a:stretch>
        </p:blipFill>
        <p:spPr bwMode="auto">
          <a:xfrm>
            <a:off x="2786050" y="4381506"/>
            <a:ext cx="2214578" cy="1476386"/>
          </a:xfrm>
          <a:prstGeom prst="rect">
            <a:avLst/>
          </a:prstGeom>
          <a:noFill/>
          <a:ln w="9525">
            <a:noFill/>
            <a:miter lim="800000"/>
            <a:headEnd/>
            <a:tailEnd/>
          </a:ln>
        </p:spPr>
      </p:pic>
      <p:sp>
        <p:nvSpPr>
          <p:cNvPr id="7" name="TextBox 6"/>
          <p:cNvSpPr txBox="1"/>
          <p:nvPr/>
        </p:nvSpPr>
        <p:spPr>
          <a:xfrm>
            <a:off x="5119716" y="3084766"/>
            <a:ext cx="3240328" cy="2554545"/>
          </a:xfrm>
          <a:prstGeom prst="rect">
            <a:avLst/>
          </a:prstGeom>
          <a:noFill/>
        </p:spPr>
        <p:txBody>
          <a:bodyPr wrap="square" rtlCol="0">
            <a:spAutoFit/>
          </a:bodyPr>
          <a:lstStyle/>
          <a:p>
            <a:pPr algn="justLow" fontAlgn="base"/>
            <a:r>
              <a:rPr lang="ar-SA" sz="2000" dirty="0">
                <a:solidFill>
                  <a:prstClr val="black"/>
                </a:solidFill>
                <a:cs typeface="B Nazanin" pitchFamily="2" charset="-78"/>
              </a:rPr>
              <a:t>در پاسخ به اُفت ارتفاع توپوگرافی که معمولا باعث تقسیم شدن سایت به چند سطح و طبقه می‌شود این پروژه یک </a:t>
            </a:r>
            <a:r>
              <a:rPr lang="fa-IR" sz="2000" dirty="0">
                <a:solidFill>
                  <a:prstClr val="black"/>
                </a:solidFill>
                <a:cs typeface="B Nazanin" pitchFamily="2" charset="-78"/>
              </a:rPr>
              <a:t>راه حل </a:t>
            </a:r>
            <a:r>
              <a:rPr lang="ar-SA" sz="2000" dirty="0">
                <a:solidFill>
                  <a:prstClr val="black"/>
                </a:solidFill>
                <a:cs typeface="B Nazanin" pitchFamily="2" charset="-78"/>
              </a:rPr>
              <a:t> دقیق ارائه کرده این راه حل از حفاری‌های اضافی جلوگیری کرده و شرایط نامساعد سایت شیب‌دار را به مزیت کلیدی در طراحی مبدل ساخته است</a:t>
            </a:r>
            <a:r>
              <a:rPr lang="en-US" sz="2000" dirty="0">
                <a:solidFill>
                  <a:prstClr val="black"/>
                </a:solidFill>
                <a:cs typeface="B Nazanin" pitchFamily="2" charset="-78"/>
              </a:rPr>
              <a:t>.</a:t>
            </a:r>
            <a:endParaRPr lang="en-US" sz="2000" dirty="0">
              <a:solidFill>
                <a:prstClr val="black"/>
              </a:solidFill>
              <a:cs typeface="B Nazanin" pitchFamily="2" charset="-78"/>
            </a:endParaRPr>
          </a:p>
        </p:txBody>
      </p:sp>
    </p:spTree>
    <p:extLst>
      <p:ext uri="{BB962C8B-B14F-4D97-AF65-F5344CB8AC3E}">
        <p14:creationId xmlns:p14="http://schemas.microsoft.com/office/powerpoint/2010/main" val="4113142883"/>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244070" y="764704"/>
            <a:ext cx="6798736" cy="3444997"/>
          </a:xfrm>
        </p:spPr>
        <p:txBody>
          <a:bodyPr>
            <a:normAutofit/>
          </a:bodyPr>
          <a:lstStyle/>
          <a:p>
            <a:pPr algn="justLow"/>
            <a:r>
              <a:rPr lang="ar-SA" sz="2000" dirty="0" smtClean="0">
                <a:cs typeface="B Nazanin" pitchFamily="2" charset="-78"/>
              </a:rPr>
              <a:t>سازه ی مرکز فرهنگی حیدر علی اُف متشکل از مشارکت دو سیستم است؛ سازه بتنی که با سیستم سازه فضاکار ترکیب گشته تا به ستون‌هایی با فواصل وسیع دست پیدا نماید </a:t>
            </a:r>
            <a:endParaRPr lang="fa-IR" sz="2000" dirty="0" smtClean="0">
              <a:cs typeface="B Nazanin" pitchFamily="2" charset="-78"/>
            </a:endParaRPr>
          </a:p>
          <a:p>
            <a:pPr algn="justLow"/>
            <a:r>
              <a:rPr lang="fa-IR" sz="2000" dirty="0" smtClean="0">
                <a:cs typeface="B Nazanin" pitchFamily="2" charset="-78"/>
              </a:rPr>
              <a:t>وهمچنین </a:t>
            </a:r>
            <a:r>
              <a:rPr lang="ar-SA" sz="2000" dirty="0" smtClean="0">
                <a:cs typeface="B Nazanin" pitchFamily="2" charset="-78"/>
              </a:rPr>
              <a:t>بازدیدکنندگان سیالیت و جریان بدون وقفه در فضای داخل را تجربه نمایند</a:t>
            </a:r>
            <a:endParaRPr lang="en-US" sz="2000" dirty="0" smtClean="0">
              <a:cs typeface="B Nazanin" pitchFamily="2" charset="-78"/>
            </a:endParaRPr>
          </a:p>
          <a:p>
            <a:pPr algn="justLow"/>
            <a:r>
              <a:rPr lang="ar-SA" sz="2000" dirty="0" smtClean="0">
                <a:cs typeface="B Nazanin" pitchFamily="2" charset="-78"/>
              </a:rPr>
              <a:t>هندسه ویژه‌ی سطوح، نیازمند یک سازه‌ی بی‌قید و شرط و شگرف بود و بدین جهت ستون‌های خمیده چکمه‌ای در سازه به کار رفت که ساخت پوسته واژگون شده سطوح را از سطح زمین تا غرب ساختمان امکان پذیر سازد</a:t>
            </a:r>
            <a:endParaRPr lang="en-US" sz="2000" dirty="0" smtClean="0">
              <a:cs typeface="B Nazanin" pitchFamily="2" charset="-78"/>
            </a:endParaRPr>
          </a:p>
          <a:p>
            <a:pPr algn="justLow"/>
            <a:endParaRPr lang="en-US" sz="2000" dirty="0">
              <a:cs typeface="B Nazanin" pitchFamily="2" charset="-78"/>
            </a:endParaRPr>
          </a:p>
        </p:txBody>
      </p:sp>
      <p:pic>
        <p:nvPicPr>
          <p:cNvPr id="4" name="Picture 3" descr="مرکز فرهنگی حیدر علی‌اُف"/>
          <p:cNvPicPr/>
          <p:nvPr/>
        </p:nvPicPr>
        <p:blipFill>
          <a:blip r:embed="rId2"/>
          <a:srcRect/>
          <a:stretch>
            <a:fillRect/>
          </a:stretch>
        </p:blipFill>
        <p:spPr bwMode="auto">
          <a:xfrm>
            <a:off x="2714612" y="3717032"/>
            <a:ext cx="3857652" cy="2428892"/>
          </a:xfrm>
          <a:prstGeom prst="rect">
            <a:avLst/>
          </a:prstGeom>
          <a:noFill/>
          <a:ln w="9525">
            <a:noFill/>
            <a:miter lim="800000"/>
            <a:headEnd/>
            <a:tailEnd/>
          </a:ln>
        </p:spPr>
      </p:pic>
    </p:spTree>
    <p:extLst>
      <p:ext uri="{BB962C8B-B14F-4D97-AF65-F5344CB8AC3E}">
        <p14:creationId xmlns:p14="http://schemas.microsoft.com/office/powerpoint/2010/main" val="2246047299"/>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755576" y="836712"/>
            <a:ext cx="7931224" cy="1495420"/>
          </a:xfrm>
        </p:spPr>
        <p:txBody>
          <a:bodyPr>
            <a:normAutofit/>
          </a:bodyPr>
          <a:lstStyle/>
          <a:p>
            <a:pPr algn="justLow" fontAlgn="base"/>
            <a:r>
              <a:rPr lang="ar-SA" sz="2400" dirty="0" smtClean="0">
                <a:cs typeface="B Nazanin" pitchFamily="2" charset="-78"/>
              </a:rPr>
              <a:t>سیستم سازه فضاکار امکان خلق فرم آزاد سازه را میسر کرد و زمان قابل توجهی را در پروسه ساخت و ساز صرفه جویی نمود</a:t>
            </a:r>
            <a:endParaRPr lang="en-US" sz="2400" dirty="0">
              <a:cs typeface="B Nazanin" pitchFamily="2" charset="-78"/>
            </a:endParaRPr>
          </a:p>
        </p:txBody>
      </p:sp>
      <p:pic>
        <p:nvPicPr>
          <p:cNvPr id="4" name="Picture 3" descr="مرکز فرهنگی حیدر علی‌اُف"/>
          <p:cNvPicPr/>
          <p:nvPr/>
        </p:nvPicPr>
        <p:blipFill>
          <a:blip r:embed="rId2"/>
          <a:srcRect/>
          <a:stretch>
            <a:fillRect/>
          </a:stretch>
        </p:blipFill>
        <p:spPr bwMode="auto">
          <a:xfrm>
            <a:off x="663250" y="2332132"/>
            <a:ext cx="3929090" cy="3214710"/>
          </a:xfrm>
          <a:prstGeom prst="rect">
            <a:avLst/>
          </a:prstGeom>
          <a:noFill/>
          <a:ln w="9525">
            <a:noFill/>
            <a:miter lim="800000"/>
            <a:headEnd/>
            <a:tailEnd/>
          </a:ln>
        </p:spPr>
      </p:pic>
      <p:sp>
        <p:nvSpPr>
          <p:cNvPr id="6" name="TextBox 5"/>
          <p:cNvSpPr txBox="1"/>
          <p:nvPr/>
        </p:nvSpPr>
        <p:spPr>
          <a:xfrm>
            <a:off x="4572000" y="3140968"/>
            <a:ext cx="3857652" cy="1631216"/>
          </a:xfrm>
          <a:prstGeom prst="rect">
            <a:avLst/>
          </a:prstGeom>
          <a:noFill/>
        </p:spPr>
        <p:txBody>
          <a:bodyPr wrap="square" rtlCol="0">
            <a:spAutoFit/>
          </a:bodyPr>
          <a:lstStyle/>
          <a:p>
            <a:pPr algn="justLow"/>
            <a:r>
              <a:rPr lang="ar-SA" sz="2000" dirty="0">
                <a:solidFill>
                  <a:prstClr val="black"/>
                </a:solidFill>
                <a:cs typeface="B Nazanin" pitchFamily="2" charset="-78"/>
              </a:rPr>
              <a:t>بتن ها و پلی استر تقویت شده فیبر حاوی الیاف شیشه</a:t>
            </a:r>
            <a:r>
              <a:rPr lang="en-US" sz="2000" dirty="0">
                <a:solidFill>
                  <a:prstClr val="black"/>
                </a:solidFill>
                <a:cs typeface="B Nazanin" pitchFamily="2" charset="-78"/>
              </a:rPr>
              <a:t> (GFRC) </a:t>
            </a:r>
            <a:r>
              <a:rPr lang="ar-SA" sz="2000" dirty="0">
                <a:solidFill>
                  <a:prstClr val="black"/>
                </a:solidFill>
                <a:cs typeface="B Nazanin" pitchFamily="2" charset="-78"/>
              </a:rPr>
              <a:t>به عنوان مواد شیشه ای ایده آل در این ساختمان انتخاب شدند، چرا که آنها امکان شکل پذیری برای طراحی ساختمان را فراهم می آورند</a:t>
            </a:r>
            <a:endParaRPr lang="en-US" sz="2000" dirty="0">
              <a:solidFill>
                <a:prstClr val="black"/>
              </a:solidFill>
              <a:cs typeface="B Nazanin" pitchFamily="2" charset="-78"/>
            </a:endParaRPr>
          </a:p>
        </p:txBody>
      </p:sp>
    </p:spTree>
    <p:extLst>
      <p:ext uri="{BB962C8B-B14F-4D97-AF65-F5344CB8AC3E}">
        <p14:creationId xmlns:p14="http://schemas.microsoft.com/office/powerpoint/2010/main" val="4277287528"/>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مرکز فرهنگی حیدر علی‌اُف"/>
          <p:cNvPicPr>
            <a:picLocks noGrp="1"/>
          </p:cNvPicPr>
          <p:nvPr>
            <p:ph idx="1"/>
          </p:nvPr>
        </p:nvPicPr>
        <p:blipFill>
          <a:blip r:embed="rId2"/>
          <a:srcRect t="8828" b="6427"/>
          <a:stretch>
            <a:fillRect/>
          </a:stretch>
        </p:blipFill>
        <p:spPr bwMode="auto">
          <a:xfrm>
            <a:off x="2000232" y="3143248"/>
            <a:ext cx="4857784" cy="3143272"/>
          </a:xfrm>
          <a:prstGeom prst="rect">
            <a:avLst/>
          </a:prstGeom>
          <a:noFill/>
          <a:ln w="9525">
            <a:noFill/>
            <a:miter lim="800000"/>
            <a:headEnd/>
            <a:tailEnd/>
          </a:ln>
        </p:spPr>
      </p:pic>
      <p:sp>
        <p:nvSpPr>
          <p:cNvPr id="5" name="Rectangle 4"/>
          <p:cNvSpPr/>
          <p:nvPr/>
        </p:nvSpPr>
        <p:spPr>
          <a:xfrm>
            <a:off x="611560" y="836712"/>
            <a:ext cx="7929586" cy="1938992"/>
          </a:xfrm>
          <a:prstGeom prst="rect">
            <a:avLst/>
          </a:prstGeom>
        </p:spPr>
        <p:txBody>
          <a:bodyPr wrap="square">
            <a:spAutoFit/>
          </a:bodyPr>
          <a:lstStyle/>
          <a:p>
            <a:pPr algn="justLow"/>
            <a:r>
              <a:rPr lang="fa-IR" sz="2400" dirty="0">
                <a:solidFill>
                  <a:prstClr val="black"/>
                </a:solidFill>
                <a:cs typeface="B Nazanin" pitchFamily="2" charset="-78"/>
              </a:rPr>
              <a:t>فیبر</a:t>
            </a:r>
            <a:r>
              <a:rPr lang="ar-SA" sz="2400" dirty="0">
                <a:solidFill>
                  <a:prstClr val="black"/>
                </a:solidFill>
                <a:cs typeface="B Nazanin" pitchFamily="2" charset="-78"/>
              </a:rPr>
              <a:t>شیشه‌ای بتن مسلح</a:t>
            </a:r>
            <a:r>
              <a:rPr lang="en-US" sz="2400" dirty="0">
                <a:solidFill>
                  <a:prstClr val="black"/>
                </a:solidFill>
                <a:cs typeface="B Nazanin" pitchFamily="2" charset="-78"/>
              </a:rPr>
              <a:t>GFRC</a:t>
            </a:r>
            <a:r>
              <a:rPr lang="ar-SA" sz="2400" dirty="0">
                <a:solidFill>
                  <a:prstClr val="black"/>
                </a:solidFill>
                <a:cs typeface="B Nazanin" pitchFamily="2" charset="-78"/>
              </a:rPr>
              <a:t> </a:t>
            </a:r>
            <a:r>
              <a:rPr lang="fa-IR" sz="2400" dirty="0">
                <a:solidFill>
                  <a:prstClr val="black"/>
                </a:solidFill>
                <a:cs typeface="B Nazanin" pitchFamily="2" charset="-78"/>
              </a:rPr>
              <a:t>و</a:t>
            </a:r>
            <a:r>
              <a:rPr lang="en-US" sz="2400" dirty="0">
                <a:solidFill>
                  <a:prstClr val="black"/>
                </a:solidFill>
                <a:cs typeface="B Nazanin" pitchFamily="2" charset="-78"/>
              </a:rPr>
              <a:t> </a:t>
            </a:r>
            <a:r>
              <a:rPr lang="ar-SA" sz="2400" dirty="0">
                <a:solidFill>
                  <a:prstClr val="black"/>
                </a:solidFill>
                <a:cs typeface="B Nazanin" pitchFamily="2" charset="-78"/>
              </a:rPr>
              <a:t>فیبر شیشه‌ای پلی استر مسلح</a:t>
            </a:r>
            <a:r>
              <a:rPr lang="en-US" sz="2400" dirty="0">
                <a:solidFill>
                  <a:prstClr val="black"/>
                </a:solidFill>
                <a:cs typeface="B Nazanin" pitchFamily="2" charset="-78"/>
              </a:rPr>
              <a:t> GFRP</a:t>
            </a:r>
            <a:r>
              <a:rPr lang="ar-SA" sz="2400" dirty="0">
                <a:solidFill>
                  <a:prstClr val="black"/>
                </a:solidFill>
                <a:cs typeface="B Nazanin" pitchFamily="2" charset="-78"/>
              </a:rPr>
              <a:t>به عنوان متریال ایده‌آل برای پوشش این ساختمان انتخاب گردیدند زیرا این متریال‌ها خاصیت قدرتمند پلاستیکی یا انعطاف‌پذیری بالایی دارند</a:t>
            </a:r>
            <a:endParaRPr lang="fa-IR" sz="2400" dirty="0">
              <a:solidFill>
                <a:prstClr val="black"/>
              </a:solidFill>
              <a:cs typeface="B Nazanin" pitchFamily="2" charset="-78"/>
            </a:endParaRPr>
          </a:p>
          <a:p>
            <a:pPr algn="justLow"/>
            <a:r>
              <a:rPr lang="ar-SA" sz="2400" dirty="0">
                <a:solidFill>
                  <a:prstClr val="black"/>
                </a:solidFill>
                <a:cs typeface="B Nazanin" pitchFamily="2" charset="-78"/>
              </a:rPr>
              <a:t> و در عین حال پاسخ‌گوی نیازهای بسیار متنوع کاربردی مرتبط با موقعیت‌های گوناگون در میدان، فضاهای سنتی و درون ساختمان هستند</a:t>
            </a:r>
            <a:r>
              <a:rPr lang="fa-IR" sz="2400" dirty="0">
                <a:solidFill>
                  <a:prstClr val="black"/>
                </a:solidFill>
                <a:cs typeface="B Nazanin" pitchFamily="2" charset="-78"/>
              </a:rPr>
              <a:t>.</a:t>
            </a:r>
            <a:endParaRPr lang="en-US" sz="2400" dirty="0">
              <a:solidFill>
                <a:prstClr val="black"/>
              </a:solidFill>
              <a:cs typeface="B Nazanin" pitchFamily="2" charset="-78"/>
            </a:endParaRPr>
          </a:p>
        </p:txBody>
      </p:sp>
    </p:spTree>
    <p:extLst>
      <p:ext uri="{BB962C8B-B14F-4D97-AF65-F5344CB8AC3E}">
        <p14:creationId xmlns:p14="http://schemas.microsoft.com/office/powerpoint/2010/main" val="1886863967"/>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724128" y="1412776"/>
            <a:ext cx="2614602" cy="990600"/>
          </a:xfrm>
        </p:spPr>
        <p:txBody>
          <a:bodyPr>
            <a:noAutofit/>
          </a:bodyPr>
          <a:lstStyle/>
          <a:p>
            <a:pPr algn="justLow"/>
            <a:r>
              <a:rPr lang="ar-SA" sz="2400" dirty="0" smtClean="0">
                <a:cs typeface="B Nazanin" pitchFamily="2" charset="-78"/>
              </a:rPr>
              <a:t>معماریسط</a:t>
            </a:r>
            <a:r>
              <a:rPr lang="fa-IR" sz="2400" dirty="0" smtClean="0">
                <a:cs typeface="B Nazanin" pitchFamily="2" charset="-78"/>
              </a:rPr>
              <a:t>و</a:t>
            </a:r>
            <a:r>
              <a:rPr lang="ar-SA" sz="2400" dirty="0" smtClean="0">
                <a:cs typeface="B Nazanin" pitchFamily="2" charset="-78"/>
              </a:rPr>
              <a:t>ح آهنگین می باشد، و لایه های میان پانل ها نیز به همان ریتم هستند. </a:t>
            </a:r>
            <a:endParaRPr lang="en-US" sz="2400" dirty="0">
              <a:cs typeface="B Nazanin" pitchFamily="2" charset="-78"/>
            </a:endParaRPr>
          </a:p>
        </p:txBody>
      </p:sp>
      <p:pic>
        <p:nvPicPr>
          <p:cNvPr id="4" name="Content Placeholder 3" descr="http://www.topinearth.ir/File/Get/525339.jpg.ashx?maxwidth=545&amp;maxheight=525">
            <a:hlinkClick r:id="rId2" tooltip="&quot;&quot;"/>
          </p:cNvPr>
          <p:cNvPicPr>
            <a:picLocks noGrp="1"/>
          </p:cNvPicPr>
          <p:nvPr>
            <p:ph idx="1"/>
          </p:nvPr>
        </p:nvPicPr>
        <p:blipFill>
          <a:blip r:embed="rId3"/>
          <a:srcRect b="8952"/>
          <a:stretch>
            <a:fillRect/>
          </a:stretch>
        </p:blipFill>
        <p:spPr bwMode="auto">
          <a:xfrm>
            <a:off x="611560" y="764704"/>
            <a:ext cx="4857784" cy="2857520"/>
          </a:xfrm>
          <a:prstGeom prst="rect">
            <a:avLst/>
          </a:prstGeom>
          <a:noFill/>
          <a:ln w="9525">
            <a:noFill/>
            <a:miter lim="800000"/>
            <a:headEnd/>
            <a:tailEnd/>
          </a:ln>
        </p:spPr>
      </p:pic>
      <p:sp>
        <p:nvSpPr>
          <p:cNvPr id="5" name="Rectangle 4"/>
          <p:cNvSpPr/>
          <p:nvPr/>
        </p:nvSpPr>
        <p:spPr>
          <a:xfrm>
            <a:off x="604788" y="3861048"/>
            <a:ext cx="7929586" cy="2308324"/>
          </a:xfrm>
          <a:prstGeom prst="rect">
            <a:avLst/>
          </a:prstGeom>
        </p:spPr>
        <p:txBody>
          <a:bodyPr wrap="square">
            <a:spAutoFit/>
          </a:bodyPr>
          <a:lstStyle/>
          <a:p>
            <a:pPr algn="justLow"/>
            <a:r>
              <a:rPr lang="ar-SA" sz="2400" dirty="0">
                <a:solidFill>
                  <a:prstClr val="black"/>
                </a:solidFill>
                <a:cs typeface="B Nazanin" pitchFamily="2" charset="-78"/>
              </a:rPr>
              <a:t>این لایه ها همواره درک بالاتری از مقیاس پروژه را ارتقا می دهند. آنها تاکید میکنند که تغییر و تحول و دگرگونی مستمر و مداوم و حرکت ضمنی از هندسه سیال آن، یک راه حل عملی در مسائل مربوط به ساخت و ساز عملی</a:t>
            </a:r>
            <a:r>
              <a:rPr lang="fa-IR" sz="2400" dirty="0">
                <a:solidFill>
                  <a:prstClr val="black"/>
                </a:solidFill>
                <a:cs typeface="B Nazanin" pitchFamily="2" charset="-78"/>
              </a:rPr>
              <a:t> میباشد</a:t>
            </a:r>
            <a:r>
              <a:rPr lang="ar-SA" sz="2400" dirty="0">
                <a:solidFill>
                  <a:prstClr val="black"/>
                </a:solidFill>
                <a:cs typeface="B Nazanin" pitchFamily="2" charset="-78"/>
              </a:rPr>
              <a:t> از قبیل بررسی، حمل و نقل و مونتاژ، و پاسخ دادن به نگرانی های فنی مانند انطباق و سازگاری حرکت به علت انحراف، بارهای خارجی، تغییرات درجه حرارت، فعالیت لرزه ای و بارگذاری باد را ارائه می دهد</a:t>
            </a:r>
            <a:r>
              <a:rPr lang="fa-IR" sz="2400" dirty="0">
                <a:solidFill>
                  <a:prstClr val="black"/>
                </a:solidFill>
                <a:cs typeface="B Nazanin" pitchFamily="2" charset="-78"/>
              </a:rPr>
              <a:t>.</a:t>
            </a:r>
            <a:endParaRPr lang="en-US" sz="2400" dirty="0">
              <a:solidFill>
                <a:prstClr val="black"/>
              </a:solidFill>
              <a:cs typeface="B Nazanin" pitchFamily="2" charset="-78"/>
            </a:endParaRPr>
          </a:p>
        </p:txBody>
      </p:sp>
    </p:spTree>
    <p:extLst>
      <p:ext uri="{BB962C8B-B14F-4D97-AF65-F5344CB8AC3E}">
        <p14:creationId xmlns:p14="http://schemas.microsoft.com/office/powerpoint/2010/main" val="2690947533"/>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785786" y="1420198"/>
            <a:ext cx="7500990" cy="4937760"/>
          </a:xfrm>
        </p:spPr>
        <p:txBody>
          <a:bodyPr>
            <a:normAutofit/>
          </a:bodyPr>
          <a:lstStyle/>
          <a:p>
            <a:pPr algn="justLow"/>
            <a:r>
              <a:rPr lang="ar-SA" sz="2400" dirty="0" smtClean="0">
                <a:cs typeface="B Nazanin" pitchFamily="2" charset="-78"/>
              </a:rPr>
              <a:t>برای تاکید بر یکپارچگی ارتباط میان درون ظرافت قابل ملاحظه‌ای مورد توجه قرار گرفته</a:t>
            </a:r>
            <a:r>
              <a:rPr lang="en-US" sz="2400" dirty="0" smtClean="0">
                <a:cs typeface="B Nazanin" pitchFamily="2" charset="-78"/>
              </a:rPr>
              <a:t> </a:t>
            </a:r>
            <a:r>
              <a:rPr lang="ar-SA" sz="2400" dirty="0" smtClean="0">
                <a:cs typeface="B Nazanin" pitchFamily="2" charset="-78"/>
              </a:rPr>
              <a:t>است. استراتژی نورپردازی در روز و شب با </a:t>
            </a:r>
            <a:r>
              <a:rPr lang="fa-IR" sz="2400" dirty="0" smtClean="0">
                <a:cs typeface="B Nazanin" pitchFamily="2" charset="-78"/>
              </a:rPr>
              <a:t>ه</a:t>
            </a:r>
            <a:r>
              <a:rPr lang="ar-SA" sz="2400" dirty="0" smtClean="0">
                <a:cs typeface="B Nazanin" pitchFamily="2" charset="-78"/>
              </a:rPr>
              <a:t>م متفاوت است. هنگام روز حجم ساختمان نور </a:t>
            </a:r>
            <a:r>
              <a:rPr lang="fa-IR" sz="2400" dirty="0" smtClean="0">
                <a:cs typeface="B Nazanin" pitchFamily="2" charset="-78"/>
              </a:rPr>
              <a:t>ر</a:t>
            </a:r>
            <a:r>
              <a:rPr lang="ar-SA" sz="2400" dirty="0" smtClean="0">
                <a:cs typeface="B Nazanin" pitchFamily="2" charset="-78"/>
              </a:rPr>
              <a:t>ا منعکس می‌سازد و بر اساس حرکت خورشید</a:t>
            </a:r>
            <a:r>
              <a:rPr lang="fa-IR" sz="2400" dirty="0" smtClean="0">
                <a:cs typeface="B Nazanin" pitchFamily="2" charset="-78"/>
              </a:rPr>
              <a:t> و </a:t>
            </a:r>
            <a:r>
              <a:rPr lang="ar-SA" sz="2400" dirty="0" smtClean="0">
                <a:cs typeface="B Nazanin" pitchFamily="2" charset="-78"/>
              </a:rPr>
              <a:t> نقطه دید پرسپکتیو جلوه‌ی ساختمان پیوسته در</a:t>
            </a:r>
            <a:r>
              <a:rPr lang="fa-IR" sz="2400" dirty="0" smtClean="0">
                <a:cs typeface="B Nazanin" pitchFamily="2" charset="-78"/>
              </a:rPr>
              <a:t> تغییر است </a:t>
            </a:r>
            <a:endParaRPr lang="en-US" sz="2400" dirty="0" smtClean="0">
              <a:cs typeface="B Nazanin" pitchFamily="2" charset="-78"/>
            </a:endParaRPr>
          </a:p>
        </p:txBody>
      </p:sp>
      <p:pic>
        <p:nvPicPr>
          <p:cNvPr id="4" name="Picture 3" descr="مرکز فرهنگی حیدر علی‌اُف"/>
          <p:cNvPicPr/>
          <p:nvPr/>
        </p:nvPicPr>
        <p:blipFill>
          <a:blip r:embed="rId2"/>
          <a:srcRect t="10446"/>
          <a:stretch>
            <a:fillRect/>
          </a:stretch>
        </p:blipFill>
        <p:spPr bwMode="auto">
          <a:xfrm>
            <a:off x="1000100" y="3143248"/>
            <a:ext cx="6985999" cy="3062283"/>
          </a:xfrm>
          <a:prstGeom prst="rect">
            <a:avLst/>
          </a:prstGeom>
          <a:noFill/>
          <a:ln w="9525">
            <a:noFill/>
            <a:miter lim="800000"/>
            <a:headEnd/>
            <a:tailEnd/>
          </a:ln>
        </p:spPr>
      </p:pic>
    </p:spTree>
    <p:extLst>
      <p:ext uri="{BB962C8B-B14F-4D97-AF65-F5344CB8AC3E}">
        <p14:creationId xmlns:p14="http://schemas.microsoft.com/office/powerpoint/2010/main" val="268706731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hp\Desktop\rve\1388763432252.jpg"/>
          <p:cNvPicPr>
            <a:picLocks noGrp="1" noChangeAspect="1" noChangeArrowheads="1"/>
          </p:cNvPicPr>
          <p:nvPr>
            <p:ph type="pic" idx="1"/>
          </p:nvPr>
        </p:nvPicPr>
        <p:blipFill>
          <a:blip r:embed="rId2" cstate="print">
            <a:lum bright="10000"/>
          </a:blip>
          <a:srcRect t="11552" b="11552"/>
          <a:stretch>
            <a:fillRect/>
          </a:stretch>
        </p:blipFill>
        <p:spPr bwMode="auto">
          <a:xfrm>
            <a:off x="457200" y="1484784"/>
            <a:ext cx="8229600" cy="4608512"/>
          </a:xfrm>
          <a:prstGeom prst="rect">
            <a:avLst/>
          </a:prstGeom>
          <a:noFill/>
        </p:spPr>
      </p:pic>
      <p:sp>
        <p:nvSpPr>
          <p:cNvPr id="10" name="Text Placeholder 9"/>
          <p:cNvSpPr>
            <a:spLocks noGrp="1"/>
          </p:cNvSpPr>
          <p:nvPr>
            <p:ph type="body" sz="half" idx="2"/>
          </p:nvPr>
        </p:nvSpPr>
        <p:spPr>
          <a:xfrm>
            <a:off x="662880" y="404664"/>
            <a:ext cx="7941568" cy="1440160"/>
          </a:xfrm>
        </p:spPr>
        <p:txBody>
          <a:bodyPr>
            <a:noAutofit/>
          </a:bodyPr>
          <a:lstStyle/>
          <a:p>
            <a:pPr algn="ctr"/>
            <a:r>
              <a:rPr lang="fa-IR" sz="2800" dirty="0" smtClean="0">
                <a:cs typeface="B Nazanin" pitchFamily="2" charset="-78"/>
              </a:rPr>
              <a:t>ساخت تالار تنریفه از سال 1997 آغاز و در سال 2003 به پایان رسید و در 23 سپتامبر همان سال بازگشایی شد. </a:t>
            </a:r>
          </a:p>
          <a:p>
            <a:endParaRPr lang="fa-IR" sz="2800" dirty="0">
              <a:cs typeface="B Nazanin" pitchFamily="2" charset="-78"/>
            </a:endParaRPr>
          </a:p>
        </p:txBody>
      </p:sp>
    </p:spTree>
    <p:extLst>
      <p:ext uri="{BB962C8B-B14F-4D97-AF65-F5344CB8AC3E}">
        <p14:creationId xmlns:p14="http://schemas.microsoft.com/office/powerpoint/2010/main" val="417738187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7" name="Picture 3" descr="C:\Users\hp\Desktop\rve\Auditorio_Tenerife_5.jpg"/>
          <p:cNvPicPr>
            <a:picLocks noGrp="1" noChangeAspect="1" noChangeArrowheads="1"/>
          </p:cNvPicPr>
          <p:nvPr>
            <p:ph sz="half" idx="1"/>
          </p:nvPr>
        </p:nvPicPr>
        <p:blipFill>
          <a:blip r:embed="rId2" cstate="print"/>
          <a:stretch>
            <a:fillRect/>
          </a:stretch>
        </p:blipFill>
        <p:spPr bwMode="auto">
          <a:xfrm>
            <a:off x="1259632" y="1443568"/>
            <a:ext cx="2917639" cy="3446462"/>
          </a:xfrm>
          <a:prstGeom prst="rect">
            <a:avLst/>
          </a:prstGeom>
          <a:noFill/>
        </p:spPr>
      </p:pic>
      <p:sp>
        <p:nvSpPr>
          <p:cNvPr id="4" name="Content Placeholder 3"/>
          <p:cNvSpPr>
            <a:spLocks noGrp="1"/>
          </p:cNvSpPr>
          <p:nvPr>
            <p:ph sz="half" idx="2"/>
          </p:nvPr>
        </p:nvSpPr>
        <p:spPr>
          <a:xfrm>
            <a:off x="4860032" y="1443568"/>
            <a:ext cx="3813814" cy="4937760"/>
          </a:xfrm>
        </p:spPr>
        <p:txBody>
          <a:bodyPr/>
          <a:lstStyle/>
          <a:p>
            <a:pPr algn="justLow"/>
            <a:r>
              <a:rPr lang="fa-IR" sz="2800" dirty="0" smtClean="0">
                <a:cs typeface="B Nazanin" pitchFamily="2" charset="-78"/>
              </a:rPr>
              <a:t>این سالن کنسرت با سقف پوسته ای و بتنی متمایز به شکل مثلثی خمیده که 60 متر بالاتر از میدان اطراف خود به اوج می رسد یکی از جذاب ترین و تماشایی ترین ساختمان های طراحی شده به وسیله کالاتراواست.</a:t>
            </a:r>
          </a:p>
          <a:p>
            <a:pPr algn="justLow"/>
            <a:endParaRPr lang="fa-IR" dirty="0">
              <a:cs typeface="B Nazanin" pitchFamily="2" charset="-78"/>
            </a:endParaRPr>
          </a:p>
        </p:txBody>
      </p:sp>
    </p:spTree>
    <p:extLst>
      <p:ext uri="{BB962C8B-B14F-4D97-AF65-F5344CB8AC3E}">
        <p14:creationId xmlns:p14="http://schemas.microsoft.com/office/powerpoint/2010/main" val="376319835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457200" y="188640"/>
            <a:ext cx="8229600" cy="738336"/>
          </a:xfrm>
        </p:spPr>
        <p:txBody>
          <a:bodyPr/>
          <a:lstStyle/>
          <a:p>
            <a:pPr algn="ctr"/>
            <a:r>
              <a:rPr lang="en-US" dirty="0" smtClean="0"/>
              <a:t>Concept</a:t>
            </a:r>
            <a:endParaRPr lang="fa-IR" dirty="0">
              <a:cs typeface="B Homa" panose="00000400000000000000" pitchFamily="2" charset="-78"/>
            </a:endParaRPr>
          </a:p>
        </p:txBody>
      </p:sp>
      <p:sp>
        <p:nvSpPr>
          <p:cNvPr id="3" name="Content Placeholder 2"/>
          <p:cNvSpPr>
            <a:spLocks noGrp="1"/>
          </p:cNvSpPr>
          <p:nvPr>
            <p:ph idx="1"/>
          </p:nvPr>
        </p:nvSpPr>
        <p:spPr>
          <a:xfrm>
            <a:off x="893168" y="926976"/>
            <a:ext cx="7488832" cy="4608512"/>
          </a:xfrm>
        </p:spPr>
        <p:txBody>
          <a:bodyPr>
            <a:noAutofit/>
          </a:bodyPr>
          <a:lstStyle/>
          <a:p>
            <a:pPr algn="justLow"/>
            <a:r>
              <a:rPr lang="fa-IR" sz="2800" dirty="0" smtClean="0">
                <a:cs typeface="B Nazanin" pitchFamily="2" charset="-78"/>
              </a:rPr>
              <a:t>در پی سخنان معمار، منشاء این بنا </a:t>
            </a:r>
            <a:r>
              <a:rPr lang="fa-IR" sz="2800" b="1" dirty="0" smtClean="0">
                <a:cs typeface="B Nazanin" pitchFamily="2" charset="-78"/>
              </a:rPr>
              <a:t>حرکت</a:t>
            </a:r>
            <a:r>
              <a:rPr lang="fa-IR" sz="2800" dirty="0" smtClean="0">
                <a:cs typeface="B Nazanin" pitchFamily="2" charset="-78"/>
              </a:rPr>
              <a:t> میباشد که قابلیت شکل پذیری آن را نشان میدهد که ماهیت هنری آن، فعالیت داخلی را به فضای خارج گسترش می دهد.</a:t>
            </a:r>
          </a:p>
          <a:p>
            <a:pPr algn="justLow"/>
            <a:r>
              <a:rPr lang="fa-IR" sz="2800" dirty="0" smtClean="0">
                <a:cs typeface="B Nazanin" pitchFamily="2" charset="-78"/>
              </a:rPr>
              <a:t>برخی از آن به صورت "یک موج؛ برخی دیگر، ماه، و یا بدنه کشتی یاد میکنند و یا به  یک زبان بزرگ” تشبیه میشود.</a:t>
            </a:r>
          </a:p>
          <a:p>
            <a:pPr algn="justLow"/>
            <a:endParaRPr lang="fa-IR" sz="2800" dirty="0" smtClean="0">
              <a:cs typeface="B Nazanin" pitchFamily="2" charset="-78"/>
            </a:endParaRPr>
          </a:p>
        </p:txBody>
      </p:sp>
      <p:pic>
        <p:nvPicPr>
          <p:cNvPr id="4098" name="Picture 2" descr="C:\Users\hp\Desktop\rve\Auditorio_de_Tenerife_Seitlich.jpg"/>
          <p:cNvPicPr>
            <a:picLocks noChangeAspect="1" noChangeArrowheads="1"/>
          </p:cNvPicPr>
          <p:nvPr/>
        </p:nvPicPr>
        <p:blipFill>
          <a:blip r:embed="rId2" cstate="print"/>
          <a:srcRect t="13652" r="1806" b="13832"/>
          <a:stretch>
            <a:fillRect/>
          </a:stretch>
        </p:blipFill>
        <p:spPr bwMode="auto">
          <a:xfrm>
            <a:off x="899592" y="3501008"/>
            <a:ext cx="7482408" cy="2808312"/>
          </a:xfrm>
          <a:prstGeom prst="rect">
            <a:avLst/>
          </a:prstGeom>
          <a:noFill/>
        </p:spPr>
      </p:pic>
    </p:spTree>
    <p:extLst>
      <p:ext uri="{BB962C8B-B14F-4D97-AF65-F5344CB8AC3E}">
        <p14:creationId xmlns:p14="http://schemas.microsoft.com/office/powerpoint/2010/main" val="355634219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99592" y="188640"/>
            <a:ext cx="6798734" cy="1303867"/>
          </a:xfrm>
        </p:spPr>
        <p:txBody>
          <a:bodyPr/>
          <a:lstStyle/>
          <a:p>
            <a:pPr algn="ctr"/>
            <a:r>
              <a:rPr lang="en-US" dirty="0" smtClean="0"/>
              <a:t>Concept</a:t>
            </a:r>
            <a:endParaRPr lang="fa-IR" dirty="0">
              <a:cs typeface="B Homa" panose="00000400000000000000" pitchFamily="2" charset="-78"/>
            </a:endParaRPr>
          </a:p>
        </p:txBody>
      </p:sp>
      <p:sp>
        <p:nvSpPr>
          <p:cNvPr id="3" name="Content Placeholder 2"/>
          <p:cNvSpPr>
            <a:spLocks noGrp="1"/>
          </p:cNvSpPr>
          <p:nvPr>
            <p:ph idx="1"/>
          </p:nvPr>
        </p:nvSpPr>
        <p:spPr>
          <a:xfrm>
            <a:off x="1331640" y="980728"/>
            <a:ext cx="6798736" cy="3444997"/>
          </a:xfrm>
        </p:spPr>
        <p:txBody>
          <a:bodyPr>
            <a:noAutofit/>
          </a:bodyPr>
          <a:lstStyle/>
          <a:p>
            <a:pPr algn="justLow"/>
            <a:r>
              <a:rPr lang="fa-IR" sz="2800" dirty="0" smtClean="0">
                <a:cs typeface="B Nazanin" pitchFamily="2" charset="-78"/>
              </a:rPr>
              <a:t>به گفته برخی از مفسران، سالن تنریف دو ویژگی دارد:</a:t>
            </a:r>
          </a:p>
          <a:p>
            <a:pPr algn="justLow"/>
            <a:r>
              <a:rPr lang="fa-IR" sz="2800" dirty="0" smtClean="0">
                <a:cs typeface="B Nazanin" pitchFamily="2" charset="-78"/>
              </a:rPr>
              <a:t> "اولین آن </a:t>
            </a:r>
            <a:r>
              <a:rPr lang="fa-IR" sz="2800" b="1" dirty="0" smtClean="0">
                <a:cs typeface="B Nazanin" pitchFamily="2" charset="-78"/>
              </a:rPr>
              <a:t>گشایش رو به خارج</a:t>
            </a:r>
            <a:r>
              <a:rPr lang="fa-IR" sz="2800" dirty="0" smtClean="0">
                <a:cs typeface="B Nazanin" pitchFamily="2" charset="-78"/>
              </a:rPr>
              <a:t>، به سمت دریا و شهر است که به وسیله تراسهای وسیع، تفرجگاه و گذرگاه عابر پیاده در تعامل با بستر بنا میباشد که عبور اطراف ساختمان را، از یک سمت به سمت دیگر تسهیل میکند. </a:t>
            </a:r>
          </a:p>
          <a:p>
            <a:pPr algn="justLow"/>
            <a:r>
              <a:rPr lang="fa-IR" sz="2800" dirty="0" smtClean="0">
                <a:cs typeface="B Nazanin" pitchFamily="2" charset="-78"/>
              </a:rPr>
              <a:t>دوم، </a:t>
            </a:r>
            <a:r>
              <a:rPr lang="fa-IR" sz="2800" b="1" dirty="0" smtClean="0">
                <a:cs typeface="B Nazanin" pitchFamily="2" charset="-78"/>
              </a:rPr>
              <a:t>کانسپتی از حرکت </a:t>
            </a:r>
            <a:r>
              <a:rPr lang="fa-IR" sz="2800" dirty="0" smtClean="0">
                <a:cs typeface="B Nazanin" pitchFamily="2" charset="-78"/>
              </a:rPr>
              <a:t>در طرح  کالاتراوا می باشد. این تالار طرح یک مجسمه ارگانیک  را دارد، به همین دلیل  بنایی است که همیشه موج موسیقی را تازه نگه می دارد. </a:t>
            </a:r>
          </a:p>
          <a:p>
            <a:pPr algn="justLow"/>
            <a:r>
              <a:rPr lang="fa-IR" sz="2800" dirty="0" smtClean="0">
                <a:cs typeface="B Nazanin" pitchFamily="2" charset="-78"/>
              </a:rPr>
              <a:t>اگر از دور در امتداد ساحل حرکت کنید، این تالار شبیه کوهی از حبابهای ناشی از برخورد امواج با صخره های ساحلی به نظر می رسد . </a:t>
            </a:r>
            <a:endParaRPr lang="fa-IR" sz="2800" dirty="0">
              <a:cs typeface="B Nazanin" pitchFamily="2" charset="-78"/>
            </a:endParaRPr>
          </a:p>
        </p:txBody>
      </p:sp>
    </p:spTree>
    <p:extLst>
      <p:ext uri="{BB962C8B-B14F-4D97-AF65-F5344CB8AC3E}">
        <p14:creationId xmlns:p14="http://schemas.microsoft.com/office/powerpoint/2010/main" val="212732546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3" name="Picture 3" descr="C:\Users\hp\Desktop\rve\1388763431571.jpg"/>
          <p:cNvPicPr>
            <a:picLocks noChangeAspect="1" noChangeArrowheads="1"/>
          </p:cNvPicPr>
          <p:nvPr/>
        </p:nvPicPr>
        <p:blipFill>
          <a:blip r:embed="rId2" cstate="print">
            <a:lum contrast="20000"/>
          </a:blip>
          <a:srcRect l="6563" r="18487" b="7390"/>
          <a:stretch>
            <a:fillRect/>
          </a:stretch>
        </p:blipFill>
        <p:spPr bwMode="auto">
          <a:xfrm>
            <a:off x="467544" y="1196753"/>
            <a:ext cx="5040560" cy="5112568"/>
          </a:xfrm>
          <a:prstGeom prst="rect">
            <a:avLst/>
          </a:prstGeom>
          <a:noFill/>
        </p:spPr>
      </p:pic>
      <p:pic>
        <p:nvPicPr>
          <p:cNvPr id="15362" name="Picture 2" descr="C:\Users\hp\Desktop\rve\imagesLXWSHUYB.jpg"/>
          <p:cNvPicPr>
            <a:picLocks noChangeAspect="1" noChangeArrowheads="1"/>
          </p:cNvPicPr>
          <p:nvPr/>
        </p:nvPicPr>
        <p:blipFill>
          <a:blip r:embed="rId3" cstate="print">
            <a:lum contrast="20000"/>
          </a:blip>
          <a:srcRect t="12341"/>
          <a:stretch>
            <a:fillRect/>
          </a:stretch>
        </p:blipFill>
        <p:spPr bwMode="auto">
          <a:xfrm>
            <a:off x="5580112" y="1196752"/>
            <a:ext cx="3199660" cy="5114942"/>
          </a:xfrm>
          <a:prstGeom prst="rect">
            <a:avLst/>
          </a:prstGeom>
          <a:noFill/>
        </p:spPr>
      </p:pic>
    </p:spTree>
    <p:extLst>
      <p:ext uri="{BB962C8B-B14F-4D97-AF65-F5344CB8AC3E}">
        <p14:creationId xmlns:p14="http://schemas.microsoft.com/office/powerpoint/2010/main" val="1801898028"/>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66192"/>
            <a:ext cx="8229600" cy="990600"/>
          </a:xfrm>
        </p:spPr>
        <p:txBody>
          <a:bodyPr>
            <a:normAutofit fontScale="90000"/>
          </a:bodyPr>
          <a:lstStyle/>
          <a:p>
            <a:pPr algn="ctr"/>
            <a:r>
              <a:rPr lang="fa-IR" dirty="0" smtClean="0">
                <a:cs typeface="B Homa" panose="00000400000000000000" pitchFamily="2" charset="-78"/>
              </a:rPr>
              <a:t>پلازا </a:t>
            </a:r>
            <a:r>
              <a:rPr lang="en-US" dirty="0" err="1" smtClean="0"/>
              <a:t>Alisios</a:t>
            </a:r>
            <a:r>
              <a:rPr lang="en-US" dirty="0" smtClean="0"/>
              <a:t/>
            </a:r>
            <a:br>
              <a:rPr lang="en-US" dirty="0" smtClean="0"/>
            </a:br>
            <a:endParaRPr lang="fa-IR" dirty="0">
              <a:cs typeface="B Homa" panose="00000400000000000000" pitchFamily="2" charset="-78"/>
            </a:endParaRPr>
          </a:p>
        </p:txBody>
      </p:sp>
      <p:sp>
        <p:nvSpPr>
          <p:cNvPr id="3" name="Content Placeholder 2"/>
          <p:cNvSpPr>
            <a:spLocks noGrp="1"/>
          </p:cNvSpPr>
          <p:nvPr>
            <p:ph idx="1"/>
          </p:nvPr>
        </p:nvSpPr>
        <p:spPr>
          <a:xfrm>
            <a:off x="683568" y="1219200"/>
            <a:ext cx="7848872" cy="4937760"/>
          </a:xfrm>
        </p:spPr>
        <p:txBody>
          <a:bodyPr>
            <a:normAutofit/>
          </a:bodyPr>
          <a:lstStyle/>
          <a:p>
            <a:pPr algn="justLow"/>
            <a:endParaRPr lang="fa-IR" sz="2800" dirty="0" smtClean="0">
              <a:cs typeface="B Nazanin" pitchFamily="2" charset="-78"/>
            </a:endParaRPr>
          </a:p>
          <a:p>
            <a:pPr algn="justLow"/>
            <a:endParaRPr lang="en-US" sz="2800" dirty="0" smtClean="0">
              <a:cs typeface="B Nazanin" pitchFamily="2" charset="-78"/>
            </a:endParaRPr>
          </a:p>
          <a:p>
            <a:pPr algn="justLow"/>
            <a:r>
              <a:rPr lang="fa-IR" sz="2800" dirty="0" smtClean="0">
                <a:cs typeface="B Nazanin" pitchFamily="2" charset="-78"/>
              </a:rPr>
              <a:t>این بنا یک مجموعه ای از منحنی های باور نکردنی است که با یک قوس با شکوه از بتن تاج گذاری شده است میباشد.</a:t>
            </a:r>
          </a:p>
          <a:p>
            <a:pPr algn="justLow"/>
            <a:r>
              <a:rPr lang="fa-IR" sz="2800" dirty="0" smtClean="0">
                <a:cs typeface="B Nazanin" pitchFamily="2" charset="-78"/>
              </a:rPr>
              <a:t>مساحتی به وسعت 16،000 متر مربع به اطراف گشوده شده که با منظره ای زیبا از اقیانوس اطلس و تجسمی پویا از بنا تزیین شده است .</a:t>
            </a:r>
          </a:p>
          <a:p>
            <a:pPr algn="justLow"/>
            <a:endParaRPr lang="fa-IR" sz="2800" dirty="0" smtClean="0">
              <a:cs typeface="B Nazanin" pitchFamily="2" charset="-78"/>
            </a:endParaRPr>
          </a:p>
        </p:txBody>
      </p:sp>
    </p:spTree>
    <p:extLst>
      <p:ext uri="{BB962C8B-B14F-4D97-AF65-F5344CB8AC3E}">
        <p14:creationId xmlns:p14="http://schemas.microsoft.com/office/powerpoint/2010/main" val="3001038756"/>
      </p:ext>
    </p:extLst>
  </p:cSld>
  <p:clrMapOvr>
    <a:masterClrMapping/>
  </p:clrMapOvr>
  <p:timing>
    <p:tnLst>
      <p:par>
        <p:cTn id="1" dur="indefinite" restart="never" nodeType="tmRoot"/>
      </p:par>
    </p:tnLst>
  </p:timing>
</p:sld>
</file>

<file path=ppt/theme/_rels/them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rganic">
  <a:themeElements>
    <a:clrScheme name="Organic">
      <a:dk1>
        <a:sysClr val="windowText" lastClr="000000"/>
      </a:dk1>
      <a:lt1>
        <a:sysClr val="window" lastClr="FFFFFF"/>
      </a:lt1>
      <a:dk2>
        <a:srgbClr val="212121"/>
      </a:dk2>
      <a:lt2>
        <a:srgbClr val="DADADA"/>
      </a:lt2>
      <a:accent1>
        <a:srgbClr val="83992A"/>
      </a:accent1>
      <a:accent2>
        <a:srgbClr val="3C9770"/>
      </a:accent2>
      <a:accent3>
        <a:srgbClr val="44709D"/>
      </a:accent3>
      <a:accent4>
        <a:srgbClr val="A23C33"/>
      </a:accent4>
      <a:accent5>
        <a:srgbClr val="D97828"/>
      </a:accent5>
      <a:accent6>
        <a:srgbClr val="DEB340"/>
      </a:accent6>
      <a:hlink>
        <a:srgbClr val="A8BF4D"/>
      </a:hlink>
      <a:folHlink>
        <a:srgbClr val="B4CA80"/>
      </a:folHlink>
    </a:clrScheme>
    <a:fontScheme name="Organic">
      <a:majorFont>
        <a:latin typeface="Garamond" panose="02020404030301010803"/>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Garamond" panose="02020404030301010803"/>
        <a:ea typeface=""/>
        <a:cs typeface=""/>
        <a:font script="Jpan" typeface="ＭＳ Ｐ明朝"/>
        <a:font script="Hang" typeface="바탕"/>
        <a:font script="Hans" typeface="方正舒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rganic">
      <a:fillStyleLst>
        <a:solidFill>
          <a:schemeClr val="phClr"/>
        </a:solidFill>
        <a:gradFill rotWithShape="1">
          <a:gsLst>
            <a:gs pos="0">
              <a:schemeClr val="phClr">
                <a:tint val="60000"/>
                <a:lumMod val="110000"/>
              </a:schemeClr>
            </a:gs>
            <a:gs pos="100000">
              <a:schemeClr val="phClr">
                <a:tint val="82000"/>
              </a:schemeClr>
            </a:gs>
          </a:gsLst>
          <a:lin ang="5400000" scaled="0"/>
        </a:gradFill>
        <a:blipFill rotWithShape="1">
          <a:blip xmlns:r="http://schemas.openxmlformats.org/officeDocument/2006/relationships" r:embed="rId1">
            <a:duotone>
              <a:schemeClr val="phClr">
                <a:shade val="74000"/>
                <a:satMod val="130000"/>
                <a:lumMod val="90000"/>
              </a:schemeClr>
              <a:schemeClr val="phClr">
                <a:tint val="94000"/>
                <a:satMod val="120000"/>
                <a:lumMod val="104000"/>
              </a:schemeClr>
            </a:duotone>
          </a:blip>
          <a:tile tx="0" ty="0" sx="100000" sy="100000" flip="none" algn="tl"/>
        </a:blipFill>
      </a:fillStyleLst>
      <a:lnStyleLst>
        <a:ln w="9525" cap="rnd" cmpd="sng" algn="ctr">
          <a:solidFill>
            <a:schemeClr val="phClr"/>
          </a:solidFill>
          <a:prstDash val="solid"/>
        </a:ln>
        <a:ln w="15875" cap="rnd" cmpd="sng" algn="ctr">
          <a:solidFill>
            <a:schemeClr val="phClr"/>
          </a:solidFill>
          <a:prstDash val="solid"/>
        </a:ln>
        <a:ln w="25400" cap="rnd" cmpd="sng" algn="ctr">
          <a:solidFill>
            <a:schemeClr val="phClr"/>
          </a:solidFill>
          <a:prstDash val="solid"/>
        </a:ln>
      </a:lnStyleLst>
      <a:effectStyleLst>
        <a:effectStyle>
          <a:effectLst/>
        </a:effectStyle>
        <a:effectStyle>
          <a:effectLst>
            <a:innerShdw blurRad="25400" dist="12700" dir="13500000">
              <a:srgbClr val="000000">
                <a:alpha val="45000"/>
              </a:srgbClr>
            </a:innerShdw>
          </a:effectLst>
        </a:effectStyle>
        <a:effectStyle>
          <a:effectLst>
            <a:outerShdw blurRad="38100" dist="25400" dir="5400000" rotWithShape="0">
              <a:srgbClr val="000000">
                <a:alpha val="60000"/>
              </a:srgbClr>
            </a:outerShdw>
          </a:effectLst>
        </a:effectStyle>
      </a:effectStyleLst>
      <a:bgFillStyleLst>
        <a:solidFill>
          <a:schemeClr val="phClr"/>
        </a:solidFill>
        <a:gradFill rotWithShape="1">
          <a:gsLst>
            <a:gs pos="0">
              <a:schemeClr val="phClr">
                <a:tint val="90000"/>
                <a:lumMod val="110000"/>
              </a:schemeClr>
            </a:gs>
            <a:gs pos="100000">
              <a:schemeClr val="phClr">
                <a:shade val="88000"/>
                <a:lumMod val="98000"/>
              </a:schemeClr>
            </a:gs>
          </a:gsLst>
          <a:lin ang="5400000" scaled="0"/>
        </a:gradFill>
        <a:blipFill>
          <a:blip xmlns:r="http://schemas.openxmlformats.org/officeDocument/2006/relationships" r:embed="rId2"/>
          <a:stretch/>
        </a:blipFill>
      </a:bgFillStyleLst>
    </a:fmtScheme>
  </a:themeElements>
  <a:objectDefaults/>
  <a:extraClrSchemeLst/>
  <a:extLst>
    <a:ext uri="{05A4C25C-085E-4340-85A3-A5531E510DB2}">
      <thm15:themeFamily xmlns:thm15="http://schemas.microsoft.com/office/thememl/2012/main" name="Organic" id="{28CDC826-8792-45C0-861B-85EB3ADEDA33}" vid="{7DAC20F1-423D-49E2-BD0B-50532748BAD0}"/>
    </a:ext>
  </a:extLst>
</a:theme>
</file>

<file path=docProps/app.xml><?xml version="1.0" encoding="utf-8"?>
<Properties xmlns="http://schemas.openxmlformats.org/officeDocument/2006/extended-properties" xmlns:vt="http://schemas.openxmlformats.org/officeDocument/2006/docPropsVTypes">
  <TotalTime>0</TotalTime>
  <Words>1678</Words>
  <Application>Microsoft Office PowerPoint</Application>
  <PresentationFormat>On-screen Show (4:3)</PresentationFormat>
  <Paragraphs>81</Paragraphs>
  <Slides>38</Slides>
  <Notes>0</Notes>
  <HiddenSlides>0</HiddenSlides>
  <MMClips>0</MMClips>
  <ScaleCrop>false</ScaleCrop>
  <HeadingPairs>
    <vt:vector size="6" baseType="variant">
      <vt:variant>
        <vt:lpstr>Fonts Used</vt:lpstr>
      </vt:variant>
      <vt:variant>
        <vt:i4>7</vt:i4>
      </vt:variant>
      <vt:variant>
        <vt:lpstr>Theme</vt:lpstr>
      </vt:variant>
      <vt:variant>
        <vt:i4>2</vt:i4>
      </vt:variant>
      <vt:variant>
        <vt:lpstr>Slide Titles</vt:lpstr>
      </vt:variant>
      <vt:variant>
        <vt:i4>38</vt:i4>
      </vt:variant>
    </vt:vector>
  </HeadingPairs>
  <TitlesOfParts>
    <vt:vector size="47" baseType="lpstr">
      <vt:lpstr>Arial</vt:lpstr>
      <vt:lpstr>B Homa</vt:lpstr>
      <vt:lpstr>B Nazanin</vt:lpstr>
      <vt:lpstr>Calibri</vt:lpstr>
      <vt:lpstr>Calibri Light</vt:lpstr>
      <vt:lpstr>Garamond</vt:lpstr>
      <vt:lpstr>Times New Roman</vt:lpstr>
      <vt:lpstr>Office Theme</vt:lpstr>
      <vt:lpstr>Organic</vt:lpstr>
      <vt:lpstr>PowerPoint Presentation</vt:lpstr>
      <vt:lpstr>PowerPoint Presentation</vt:lpstr>
      <vt:lpstr>PowerPoint Presentation</vt:lpstr>
      <vt:lpstr>PowerPoint Presentation</vt:lpstr>
      <vt:lpstr>PowerPoint Presentation</vt:lpstr>
      <vt:lpstr>Concept</vt:lpstr>
      <vt:lpstr>Concept</vt:lpstr>
      <vt:lpstr>PowerPoint Presentation</vt:lpstr>
      <vt:lpstr>پلازا Alisios </vt:lpstr>
      <vt:lpstr>فضاها </vt:lpstr>
      <vt:lpstr>فضاها </vt:lpstr>
      <vt:lpstr>فضاها </vt:lpstr>
      <vt:lpstr>PowerPoint Presentation</vt:lpstr>
      <vt:lpstr>PowerPoint Presentation</vt:lpstr>
      <vt:lpstr>فضاها </vt:lpstr>
      <vt:lpstr>PowerPoint Presentation</vt:lpstr>
      <vt:lpstr>تراس اطلس و تراس شهری </vt:lpstr>
      <vt:lpstr>PowerPoint Presentation</vt:lpstr>
      <vt:lpstr>PowerPoint Presentation</vt:lpstr>
      <vt:lpstr>PowerPoint Presentation</vt:lpstr>
      <vt:lpstr>سازه</vt:lpstr>
      <vt:lpstr>سازه</vt:lpstr>
      <vt:lpstr>PowerPoint Presentation</vt:lpstr>
      <vt:lpstr>PowerPoint Presentation</vt:lpstr>
      <vt:lpstr>PowerPoint Presentation</vt:lpstr>
      <vt:lpstr>متریال</vt:lpstr>
      <vt:lpstr>PowerPoint Presentation</vt:lpstr>
      <vt:lpstr>PowerPoint Presentation</vt:lpstr>
      <vt:lpstr>PowerPoint Presentation</vt:lpstr>
      <vt:lpstr>PowerPoint Presentation</vt:lpstr>
      <vt:lpstr>مرکز فرهنگی حیدر علی اُف در باکو</vt:lpstr>
      <vt:lpstr>PowerPoint Presentation</vt:lpstr>
      <vt:lpstr>PowerPoint Presentation</vt:lpstr>
      <vt:lpstr>PowerPoint Presentation</vt:lpstr>
      <vt:lpstr>PowerPoint Presentation</vt:lpstr>
      <vt:lpstr>PowerPoint Presentation</vt:lpstr>
      <vt:lpstr>معماریسطوح آهنگین می باشد، و لایه های میان پانل ها نیز به همان ریتم هستند. </vt:lpstr>
      <vt:lpstr>PowerPoint Presentation</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Mohammad</dc:creator>
  <cp:lastModifiedBy>Mohammad</cp:lastModifiedBy>
  <cp:revision>1</cp:revision>
  <dcterms:created xsi:type="dcterms:W3CDTF">2020-11-28T15:46:43Z</dcterms:created>
  <dcterms:modified xsi:type="dcterms:W3CDTF">2020-11-28T15:46:51Z</dcterms:modified>
</cp:coreProperties>
</file>