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340" r:id="rId3"/>
    <p:sldId id="334" r:id="rId4"/>
    <p:sldId id="259" r:id="rId5"/>
    <p:sldId id="289" r:id="rId6"/>
    <p:sldId id="260" r:id="rId7"/>
    <p:sldId id="341" r:id="rId8"/>
    <p:sldId id="344" r:id="rId9"/>
    <p:sldId id="345" r:id="rId10"/>
    <p:sldId id="342" r:id="rId11"/>
    <p:sldId id="329" r:id="rId12"/>
    <p:sldId id="343" r:id="rId13"/>
    <p:sldId id="262" r:id="rId14"/>
    <p:sldId id="346" r:id="rId15"/>
    <p:sldId id="265" r:id="rId16"/>
    <p:sldId id="347" r:id="rId17"/>
    <p:sldId id="290" r:id="rId18"/>
    <p:sldId id="348" r:id="rId19"/>
    <p:sldId id="349" r:id="rId20"/>
    <p:sldId id="333" r:id="rId21"/>
    <p:sldId id="350" r:id="rId22"/>
    <p:sldId id="35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44" autoAdjust="0"/>
    <p:restoredTop sz="90743" autoAdjust="0"/>
  </p:normalViewPr>
  <p:slideViewPr>
    <p:cSldViewPr snapToGrid="0">
      <p:cViewPr varScale="1">
        <p:scale>
          <a:sx n="72" d="100"/>
          <a:sy n="72" d="100"/>
        </p:scale>
        <p:origin x="360" y="72"/>
      </p:cViewPr>
      <p:guideLst>
        <p:guide orient="horz" pos="2136"/>
        <p:guide pos="3840"/>
      </p:guideLst>
    </p:cSldViewPr>
  </p:slideViewPr>
  <p:notesTextViewPr>
    <p:cViewPr>
      <p:scale>
        <a:sx n="125" d="100"/>
        <a:sy n="125" d="100"/>
      </p:scale>
      <p:origin x="0" y="0"/>
    </p:cViewPr>
  </p:notesTextViewPr>
  <p:notesViewPr>
    <p:cSldViewPr snapToGrid="0">
      <p:cViewPr varScale="1">
        <p:scale>
          <a:sx n="88" d="100"/>
          <a:sy n="88" d="100"/>
        </p:scale>
        <p:origin x="296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23402-E215-48AB-9E11-38E02DFD7F55}" type="datetimeFigureOut">
              <a:rPr lang="en-US" smtClean="0"/>
              <a:t>10/26/2020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62A66-D23F-4CE6-A0DE-6313D9DF9F9C}" type="slidenum">
              <a:rPr lang="en-US" smtClean="0"/>
              <a:t>‹#›</a:t>
            </a:fld>
            <a:endParaRPr lang="en-US"/>
          </a:p>
        </p:txBody>
      </p:sp>
    </p:spTree>
    <p:extLst>
      <p:ext uri="{BB962C8B-B14F-4D97-AF65-F5344CB8AC3E}">
        <p14:creationId xmlns:p14="http://schemas.microsoft.com/office/powerpoint/2010/main" val="145154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2</a:t>
            </a:fld>
            <a:endParaRPr lang="en-US"/>
          </a:p>
        </p:txBody>
      </p:sp>
    </p:spTree>
    <p:extLst>
      <p:ext uri="{BB962C8B-B14F-4D97-AF65-F5344CB8AC3E}">
        <p14:creationId xmlns:p14="http://schemas.microsoft.com/office/powerpoint/2010/main" val="3815672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20</a:t>
            </a:fld>
            <a:endParaRPr lang="en-US"/>
          </a:p>
        </p:txBody>
      </p:sp>
    </p:spTree>
    <p:extLst>
      <p:ext uri="{BB962C8B-B14F-4D97-AF65-F5344CB8AC3E}">
        <p14:creationId xmlns:p14="http://schemas.microsoft.com/office/powerpoint/2010/main" val="733404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4</a:t>
            </a:fld>
            <a:endParaRPr lang="en-US"/>
          </a:p>
        </p:txBody>
      </p:sp>
    </p:spTree>
    <p:extLst>
      <p:ext uri="{BB962C8B-B14F-4D97-AF65-F5344CB8AC3E}">
        <p14:creationId xmlns:p14="http://schemas.microsoft.com/office/powerpoint/2010/main" val="1755463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5</a:t>
            </a:fld>
            <a:endParaRPr lang="en-US"/>
          </a:p>
        </p:txBody>
      </p:sp>
    </p:spTree>
    <p:extLst>
      <p:ext uri="{BB962C8B-B14F-4D97-AF65-F5344CB8AC3E}">
        <p14:creationId xmlns:p14="http://schemas.microsoft.com/office/powerpoint/2010/main" val="2813599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6</a:t>
            </a:fld>
            <a:endParaRPr lang="en-US"/>
          </a:p>
        </p:txBody>
      </p:sp>
    </p:spTree>
    <p:extLst>
      <p:ext uri="{BB962C8B-B14F-4D97-AF65-F5344CB8AC3E}">
        <p14:creationId xmlns:p14="http://schemas.microsoft.com/office/powerpoint/2010/main" val="1147219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7</a:t>
            </a:fld>
            <a:endParaRPr lang="en-US"/>
          </a:p>
        </p:txBody>
      </p:sp>
    </p:spTree>
    <p:extLst>
      <p:ext uri="{BB962C8B-B14F-4D97-AF65-F5344CB8AC3E}">
        <p14:creationId xmlns:p14="http://schemas.microsoft.com/office/powerpoint/2010/main" val="1254168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8</a:t>
            </a:fld>
            <a:endParaRPr lang="en-US"/>
          </a:p>
        </p:txBody>
      </p:sp>
    </p:spTree>
    <p:extLst>
      <p:ext uri="{BB962C8B-B14F-4D97-AF65-F5344CB8AC3E}">
        <p14:creationId xmlns:p14="http://schemas.microsoft.com/office/powerpoint/2010/main" val="2769080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10</a:t>
            </a:fld>
            <a:endParaRPr lang="en-US"/>
          </a:p>
        </p:txBody>
      </p:sp>
    </p:spTree>
    <p:extLst>
      <p:ext uri="{BB962C8B-B14F-4D97-AF65-F5344CB8AC3E}">
        <p14:creationId xmlns:p14="http://schemas.microsoft.com/office/powerpoint/2010/main" val="3274484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11</a:t>
            </a:fld>
            <a:endParaRPr lang="en-US"/>
          </a:p>
        </p:txBody>
      </p:sp>
    </p:spTree>
    <p:extLst>
      <p:ext uri="{BB962C8B-B14F-4D97-AF65-F5344CB8AC3E}">
        <p14:creationId xmlns:p14="http://schemas.microsoft.com/office/powerpoint/2010/main" val="2745197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12</a:t>
            </a:fld>
            <a:endParaRPr lang="en-US"/>
          </a:p>
        </p:txBody>
      </p:sp>
    </p:spTree>
    <p:extLst>
      <p:ext uri="{BB962C8B-B14F-4D97-AF65-F5344CB8AC3E}">
        <p14:creationId xmlns:p14="http://schemas.microsoft.com/office/powerpoint/2010/main" val="1047252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6630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EF533899-3DAC-488B-848D-4BB2D3CAF03D}"/>
              </a:ext>
            </a:extLst>
          </p:cNvPr>
          <p:cNvSpPr>
            <a:spLocks noGrp="1"/>
          </p:cNvSpPr>
          <p:nvPr>
            <p:ph type="pic" sz="quarter" idx="10"/>
          </p:nvPr>
        </p:nvSpPr>
        <p:spPr>
          <a:xfrm>
            <a:off x="3223626" y="1969269"/>
            <a:ext cx="5484945" cy="3411263"/>
          </a:xfrm>
          <a:custGeom>
            <a:avLst/>
            <a:gdLst>
              <a:gd name="connsiteX0" fmla="*/ 0 w 5484945"/>
              <a:gd name="connsiteY0" fmla="*/ 0 h 3411263"/>
              <a:gd name="connsiteX1" fmla="*/ 5484945 w 5484945"/>
              <a:gd name="connsiteY1" fmla="*/ 0 h 3411263"/>
              <a:gd name="connsiteX2" fmla="*/ 5484945 w 5484945"/>
              <a:gd name="connsiteY2" fmla="*/ 3411263 h 3411263"/>
              <a:gd name="connsiteX3" fmla="*/ 0 w 5484945"/>
              <a:gd name="connsiteY3" fmla="*/ 3411263 h 3411263"/>
            </a:gdLst>
            <a:ahLst/>
            <a:cxnLst>
              <a:cxn ang="0">
                <a:pos x="connsiteX0" y="connsiteY0"/>
              </a:cxn>
              <a:cxn ang="0">
                <a:pos x="connsiteX1" y="connsiteY1"/>
              </a:cxn>
              <a:cxn ang="0">
                <a:pos x="connsiteX2" y="connsiteY2"/>
              </a:cxn>
              <a:cxn ang="0">
                <a:pos x="connsiteX3" y="connsiteY3"/>
              </a:cxn>
            </a:cxnLst>
            <a:rect l="l" t="t" r="r" b="b"/>
            <a:pathLst>
              <a:path w="5484945" h="3411263">
                <a:moveTo>
                  <a:pt x="0" y="0"/>
                </a:moveTo>
                <a:lnTo>
                  <a:pt x="5484945" y="0"/>
                </a:lnTo>
                <a:lnTo>
                  <a:pt x="5484945" y="3411263"/>
                </a:lnTo>
                <a:lnTo>
                  <a:pt x="0" y="3411263"/>
                </a:lnTo>
                <a:close/>
              </a:path>
            </a:pathLst>
          </a:custGeom>
        </p:spPr>
        <p:txBody>
          <a:bodyPr wrap="square">
            <a:noAutofit/>
          </a:bodyPr>
          <a:lstStyle/>
          <a:p>
            <a:endParaRPr lang="en-US"/>
          </a:p>
        </p:txBody>
      </p:sp>
      <p:pic>
        <p:nvPicPr>
          <p:cNvPr id="3" name="Picture 2">
            <a:extLst>
              <a:ext uri="{FF2B5EF4-FFF2-40B4-BE49-F238E27FC236}">
                <a16:creationId xmlns:a16="http://schemas.microsoft.com/office/drawing/2014/main" xmlns="" id="{52DA4364-B9C8-429C-B70E-7953469E120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1098" y="1730187"/>
            <a:ext cx="8739445" cy="4889497"/>
          </a:xfrm>
          <a:prstGeom prst="rect">
            <a:avLst/>
          </a:prstGeom>
        </p:spPr>
      </p:pic>
    </p:spTree>
    <p:extLst>
      <p:ext uri="{BB962C8B-B14F-4D97-AF65-F5344CB8AC3E}">
        <p14:creationId xmlns:p14="http://schemas.microsoft.com/office/powerpoint/2010/main" val="2415818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A38EC32E-1DD5-4544-A403-18F44384D0ED}"/>
              </a:ext>
            </a:extLst>
          </p:cNvPr>
          <p:cNvSpPr>
            <a:spLocks noGrp="1"/>
          </p:cNvSpPr>
          <p:nvPr>
            <p:ph type="pic" sz="quarter" idx="10"/>
          </p:nvPr>
        </p:nvSpPr>
        <p:spPr>
          <a:xfrm>
            <a:off x="3048000" y="2072641"/>
            <a:ext cx="1975304" cy="3196046"/>
          </a:xfrm>
          <a:custGeom>
            <a:avLst/>
            <a:gdLst>
              <a:gd name="connsiteX0" fmla="*/ 0 w 1975304"/>
              <a:gd name="connsiteY0" fmla="*/ 0 h 3196046"/>
              <a:gd name="connsiteX1" fmla="*/ 1975304 w 1975304"/>
              <a:gd name="connsiteY1" fmla="*/ 0 h 3196046"/>
              <a:gd name="connsiteX2" fmla="*/ 1975304 w 1975304"/>
              <a:gd name="connsiteY2" fmla="*/ 3196046 h 3196046"/>
              <a:gd name="connsiteX3" fmla="*/ 0 w 1975304"/>
              <a:gd name="connsiteY3" fmla="*/ 3196046 h 3196046"/>
            </a:gdLst>
            <a:ahLst/>
            <a:cxnLst>
              <a:cxn ang="0">
                <a:pos x="connsiteX0" y="connsiteY0"/>
              </a:cxn>
              <a:cxn ang="0">
                <a:pos x="connsiteX1" y="connsiteY1"/>
              </a:cxn>
              <a:cxn ang="0">
                <a:pos x="connsiteX2" y="connsiteY2"/>
              </a:cxn>
              <a:cxn ang="0">
                <a:pos x="connsiteX3" y="connsiteY3"/>
              </a:cxn>
            </a:cxnLst>
            <a:rect l="l" t="t" r="r" b="b"/>
            <a:pathLst>
              <a:path w="1975304" h="3196046">
                <a:moveTo>
                  <a:pt x="0" y="0"/>
                </a:moveTo>
                <a:lnTo>
                  <a:pt x="1975304" y="0"/>
                </a:lnTo>
                <a:lnTo>
                  <a:pt x="1975304" y="3196046"/>
                </a:lnTo>
                <a:lnTo>
                  <a:pt x="0" y="3196046"/>
                </a:lnTo>
                <a:close/>
              </a:path>
            </a:pathLst>
          </a:custGeom>
        </p:spPr>
        <p:txBody>
          <a:bodyPr wrap="square">
            <a:noAutofit/>
          </a:bodyPr>
          <a:lstStyle/>
          <a:p>
            <a:endParaRPr lang="en-US" dirty="0"/>
          </a:p>
        </p:txBody>
      </p:sp>
      <p:sp>
        <p:nvSpPr>
          <p:cNvPr id="10" name="Picture Placeholder 9">
            <a:extLst>
              <a:ext uri="{FF2B5EF4-FFF2-40B4-BE49-F238E27FC236}">
                <a16:creationId xmlns:a16="http://schemas.microsoft.com/office/drawing/2014/main" xmlns="" id="{9695FE13-DCC5-4CE8-B658-31D58EF3C3A5}"/>
              </a:ext>
            </a:extLst>
          </p:cNvPr>
          <p:cNvSpPr>
            <a:spLocks noGrp="1"/>
          </p:cNvSpPr>
          <p:nvPr>
            <p:ph type="pic" sz="quarter" idx="11"/>
          </p:nvPr>
        </p:nvSpPr>
        <p:spPr>
          <a:xfrm>
            <a:off x="1028701" y="1438275"/>
            <a:ext cx="2238375" cy="3971925"/>
          </a:xfrm>
          <a:custGeom>
            <a:avLst/>
            <a:gdLst>
              <a:gd name="connsiteX0" fmla="*/ 0 w 2238375"/>
              <a:gd name="connsiteY0" fmla="*/ 0 h 3971925"/>
              <a:gd name="connsiteX1" fmla="*/ 2238375 w 2238375"/>
              <a:gd name="connsiteY1" fmla="*/ 0 h 3971925"/>
              <a:gd name="connsiteX2" fmla="*/ 2238375 w 2238375"/>
              <a:gd name="connsiteY2" fmla="*/ 3971925 h 3971925"/>
              <a:gd name="connsiteX3" fmla="*/ 0 w 2238375"/>
              <a:gd name="connsiteY3" fmla="*/ 3971925 h 3971925"/>
            </a:gdLst>
            <a:ahLst/>
            <a:cxnLst>
              <a:cxn ang="0">
                <a:pos x="connsiteX0" y="connsiteY0"/>
              </a:cxn>
              <a:cxn ang="0">
                <a:pos x="connsiteX1" y="connsiteY1"/>
              </a:cxn>
              <a:cxn ang="0">
                <a:pos x="connsiteX2" y="connsiteY2"/>
              </a:cxn>
              <a:cxn ang="0">
                <a:pos x="connsiteX3" y="connsiteY3"/>
              </a:cxn>
            </a:cxnLst>
            <a:rect l="l" t="t" r="r" b="b"/>
            <a:pathLst>
              <a:path w="2238375" h="3971925">
                <a:moveTo>
                  <a:pt x="0" y="0"/>
                </a:moveTo>
                <a:lnTo>
                  <a:pt x="2238375" y="0"/>
                </a:lnTo>
                <a:lnTo>
                  <a:pt x="2238375" y="3971925"/>
                </a:lnTo>
                <a:lnTo>
                  <a:pt x="0" y="3971925"/>
                </a:lnTo>
                <a:close/>
              </a:path>
            </a:pathLst>
          </a:custGeom>
        </p:spPr>
        <p:txBody>
          <a:bodyPr wrap="square">
            <a:noAutofit/>
          </a:bodyPr>
          <a:lstStyle/>
          <a:p>
            <a:endParaRPr lang="en-US"/>
          </a:p>
        </p:txBody>
      </p:sp>
    </p:spTree>
    <p:extLst>
      <p:ext uri="{BB962C8B-B14F-4D97-AF65-F5344CB8AC3E}">
        <p14:creationId xmlns:p14="http://schemas.microsoft.com/office/powerpoint/2010/main" val="52711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866B1910-C282-49B5-BC6C-D695E6FCE1E5}"/>
              </a:ext>
            </a:extLst>
          </p:cNvPr>
          <p:cNvSpPr>
            <a:spLocks noGrp="1"/>
          </p:cNvSpPr>
          <p:nvPr>
            <p:ph type="pic" sz="quarter" idx="10"/>
          </p:nvPr>
        </p:nvSpPr>
        <p:spPr>
          <a:xfrm>
            <a:off x="4210050" y="0"/>
            <a:ext cx="3771900" cy="6858000"/>
          </a:xfrm>
          <a:custGeom>
            <a:avLst/>
            <a:gdLst>
              <a:gd name="connsiteX0" fmla="*/ 0 w 5093110"/>
              <a:gd name="connsiteY0" fmla="*/ 0 h 6858000"/>
              <a:gd name="connsiteX1" fmla="*/ 5093110 w 5093110"/>
              <a:gd name="connsiteY1" fmla="*/ 0 h 6858000"/>
              <a:gd name="connsiteX2" fmla="*/ 5093110 w 5093110"/>
              <a:gd name="connsiteY2" fmla="*/ 6858000 h 6858000"/>
              <a:gd name="connsiteX3" fmla="*/ 0 w 50931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93110" h="6858000">
                <a:moveTo>
                  <a:pt x="0" y="0"/>
                </a:moveTo>
                <a:lnTo>
                  <a:pt x="5093110" y="0"/>
                </a:lnTo>
                <a:lnTo>
                  <a:pt x="509311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78919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6BAA4C1B-AA06-4C22-95F0-23827323FCEC}"/>
              </a:ext>
            </a:extLst>
          </p:cNvPr>
          <p:cNvSpPr>
            <a:spLocks noGrp="1"/>
          </p:cNvSpPr>
          <p:nvPr>
            <p:ph type="pic" sz="quarter" idx="10"/>
          </p:nvPr>
        </p:nvSpPr>
        <p:spPr>
          <a:xfrm>
            <a:off x="1121050" y="1777661"/>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4" name="Picture Placeholder 13">
            <a:extLst>
              <a:ext uri="{FF2B5EF4-FFF2-40B4-BE49-F238E27FC236}">
                <a16:creationId xmlns:a16="http://schemas.microsoft.com/office/drawing/2014/main" xmlns="" id="{D87EC717-D4FE-4EE1-8D72-F1A9730971CD}"/>
              </a:ext>
            </a:extLst>
          </p:cNvPr>
          <p:cNvSpPr>
            <a:spLocks noGrp="1"/>
          </p:cNvSpPr>
          <p:nvPr>
            <p:ph type="pic" sz="quarter" idx="11"/>
          </p:nvPr>
        </p:nvSpPr>
        <p:spPr>
          <a:xfrm>
            <a:off x="3608525" y="3756363"/>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5" name="Picture Placeholder 14">
            <a:extLst>
              <a:ext uri="{FF2B5EF4-FFF2-40B4-BE49-F238E27FC236}">
                <a16:creationId xmlns:a16="http://schemas.microsoft.com/office/drawing/2014/main" xmlns="" id="{FD02ADA7-48ED-4100-9193-A3F7562F349D}"/>
              </a:ext>
            </a:extLst>
          </p:cNvPr>
          <p:cNvSpPr>
            <a:spLocks noGrp="1"/>
          </p:cNvSpPr>
          <p:nvPr>
            <p:ph type="pic" sz="quarter" idx="12"/>
          </p:nvPr>
        </p:nvSpPr>
        <p:spPr>
          <a:xfrm>
            <a:off x="6096000" y="1777661"/>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xmlns="" id="{57B97D45-593D-4610-8AFB-7AB087AE1017}"/>
              </a:ext>
            </a:extLst>
          </p:cNvPr>
          <p:cNvSpPr>
            <a:spLocks noGrp="1"/>
          </p:cNvSpPr>
          <p:nvPr>
            <p:ph type="pic" sz="quarter" idx="13"/>
          </p:nvPr>
        </p:nvSpPr>
        <p:spPr>
          <a:xfrm>
            <a:off x="8583475" y="3756363"/>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Tree>
    <p:extLst>
      <p:ext uri="{BB962C8B-B14F-4D97-AF65-F5344CB8AC3E}">
        <p14:creationId xmlns:p14="http://schemas.microsoft.com/office/powerpoint/2010/main" val="24192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7A3B9DA4-60C5-4B3A-A91E-BCE814DE8050}"/>
              </a:ext>
            </a:extLst>
          </p:cNvPr>
          <p:cNvSpPr>
            <a:spLocks noGrp="1"/>
          </p:cNvSpPr>
          <p:nvPr>
            <p:ph type="pic" sz="quarter" idx="10"/>
          </p:nvPr>
        </p:nvSpPr>
        <p:spPr>
          <a:xfrm>
            <a:off x="2566259" y="1842360"/>
            <a:ext cx="2163631" cy="2163630"/>
          </a:xfrm>
          <a:custGeom>
            <a:avLst/>
            <a:gdLst>
              <a:gd name="connsiteX0" fmla="*/ 1081816 w 2163631"/>
              <a:gd name="connsiteY0" fmla="*/ 0 h 2163630"/>
              <a:gd name="connsiteX1" fmla="*/ 1281631 w 2163631"/>
              <a:gd name="connsiteY1" fmla="*/ 82766 h 2163630"/>
              <a:gd name="connsiteX2" fmla="*/ 2080866 w 2163631"/>
              <a:gd name="connsiteY2" fmla="*/ 882000 h 2163630"/>
              <a:gd name="connsiteX3" fmla="*/ 2080866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6" y="882000"/>
                </a:lnTo>
                <a:cubicBezTo>
                  <a:pt x="2191220" y="992355"/>
                  <a:pt x="2191220" y="1171275"/>
                  <a:pt x="2080866" y="1281630"/>
                </a:cubicBezTo>
                <a:lnTo>
                  <a:pt x="1281631" y="2080864"/>
                </a:lnTo>
                <a:cubicBezTo>
                  <a:pt x="1171276"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
        <p:nvSpPr>
          <p:cNvPr id="10" name="Picture Placeholder 9">
            <a:extLst>
              <a:ext uri="{FF2B5EF4-FFF2-40B4-BE49-F238E27FC236}">
                <a16:creationId xmlns:a16="http://schemas.microsoft.com/office/drawing/2014/main" xmlns="" id="{E701E216-DAB3-4E96-B2C7-67754558BDA7}"/>
              </a:ext>
            </a:extLst>
          </p:cNvPr>
          <p:cNvSpPr>
            <a:spLocks noGrp="1"/>
          </p:cNvSpPr>
          <p:nvPr>
            <p:ph type="pic" sz="quarter" idx="11"/>
          </p:nvPr>
        </p:nvSpPr>
        <p:spPr>
          <a:xfrm>
            <a:off x="5099909" y="1842360"/>
            <a:ext cx="2163631" cy="2163630"/>
          </a:xfrm>
          <a:custGeom>
            <a:avLst/>
            <a:gdLst>
              <a:gd name="connsiteX0" fmla="*/ 1081816 w 2163631"/>
              <a:gd name="connsiteY0" fmla="*/ 0 h 2163630"/>
              <a:gd name="connsiteX1" fmla="*/ 1281631 w 2163631"/>
              <a:gd name="connsiteY1" fmla="*/ 82766 h 2163630"/>
              <a:gd name="connsiteX2" fmla="*/ 2080866 w 2163631"/>
              <a:gd name="connsiteY2" fmla="*/ 882000 h 2163630"/>
              <a:gd name="connsiteX3" fmla="*/ 2080866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6" y="882000"/>
                </a:lnTo>
                <a:cubicBezTo>
                  <a:pt x="2191220" y="992355"/>
                  <a:pt x="2191220" y="1171275"/>
                  <a:pt x="2080866" y="1281630"/>
                </a:cubicBezTo>
                <a:lnTo>
                  <a:pt x="1281631" y="2080864"/>
                </a:lnTo>
                <a:cubicBezTo>
                  <a:pt x="1171277"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
        <p:nvSpPr>
          <p:cNvPr id="11" name="Picture Placeholder 10">
            <a:extLst>
              <a:ext uri="{FF2B5EF4-FFF2-40B4-BE49-F238E27FC236}">
                <a16:creationId xmlns:a16="http://schemas.microsoft.com/office/drawing/2014/main" xmlns="" id="{C39DCD88-25A6-4944-9F7E-9C16FE44F3EF}"/>
              </a:ext>
            </a:extLst>
          </p:cNvPr>
          <p:cNvSpPr>
            <a:spLocks noGrp="1"/>
          </p:cNvSpPr>
          <p:nvPr>
            <p:ph type="pic" sz="quarter" idx="12"/>
          </p:nvPr>
        </p:nvSpPr>
        <p:spPr>
          <a:xfrm>
            <a:off x="7633559" y="1842360"/>
            <a:ext cx="2163631" cy="2163630"/>
          </a:xfrm>
          <a:custGeom>
            <a:avLst/>
            <a:gdLst>
              <a:gd name="connsiteX0" fmla="*/ 1081816 w 2163631"/>
              <a:gd name="connsiteY0" fmla="*/ 0 h 2163630"/>
              <a:gd name="connsiteX1" fmla="*/ 1281631 w 2163631"/>
              <a:gd name="connsiteY1" fmla="*/ 82766 h 2163630"/>
              <a:gd name="connsiteX2" fmla="*/ 2080865 w 2163631"/>
              <a:gd name="connsiteY2" fmla="*/ 882000 h 2163630"/>
              <a:gd name="connsiteX3" fmla="*/ 2080865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5" y="882000"/>
                </a:lnTo>
                <a:cubicBezTo>
                  <a:pt x="2191220" y="992355"/>
                  <a:pt x="2191220" y="1171275"/>
                  <a:pt x="2080865" y="1281630"/>
                </a:cubicBezTo>
                <a:lnTo>
                  <a:pt x="1281631" y="2080864"/>
                </a:lnTo>
                <a:cubicBezTo>
                  <a:pt x="1171276"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769109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390900"/>
          </a:xfrm>
          <a:custGeom>
            <a:avLst/>
            <a:gdLst>
              <a:gd name="connsiteX0" fmla="*/ 0 w 12192000"/>
              <a:gd name="connsiteY0" fmla="*/ 0 h 3390900"/>
              <a:gd name="connsiteX1" fmla="*/ 12192000 w 12192000"/>
              <a:gd name="connsiteY1" fmla="*/ 0 h 3390900"/>
              <a:gd name="connsiteX2" fmla="*/ 12192000 w 12192000"/>
              <a:gd name="connsiteY2" fmla="*/ 3390900 h 3390900"/>
              <a:gd name="connsiteX3" fmla="*/ 0 w 12192000"/>
              <a:gd name="connsiteY3" fmla="*/ 3390900 h 3390900"/>
            </a:gdLst>
            <a:ahLst/>
            <a:cxnLst>
              <a:cxn ang="0">
                <a:pos x="connsiteX0" y="connsiteY0"/>
              </a:cxn>
              <a:cxn ang="0">
                <a:pos x="connsiteX1" y="connsiteY1"/>
              </a:cxn>
              <a:cxn ang="0">
                <a:pos x="connsiteX2" y="connsiteY2"/>
              </a:cxn>
              <a:cxn ang="0">
                <a:pos x="connsiteX3" y="connsiteY3"/>
              </a:cxn>
            </a:cxnLst>
            <a:rect l="l" t="t" r="r" b="b"/>
            <a:pathLst>
              <a:path w="12192000" h="3390900">
                <a:moveTo>
                  <a:pt x="0" y="0"/>
                </a:moveTo>
                <a:lnTo>
                  <a:pt x="12192000" y="0"/>
                </a:lnTo>
                <a:lnTo>
                  <a:pt x="12192000" y="3390900"/>
                </a:lnTo>
                <a:lnTo>
                  <a:pt x="0" y="3390900"/>
                </a:lnTo>
                <a:close/>
              </a:path>
            </a:pathLst>
          </a:custGeom>
        </p:spPr>
        <p:txBody>
          <a:bodyPr wrap="square">
            <a:noAutofit/>
          </a:bodyPr>
          <a:lstStyle/>
          <a:p>
            <a:endParaRPr lang="en-US"/>
          </a:p>
        </p:txBody>
      </p:sp>
    </p:spTree>
    <p:extLst>
      <p:ext uri="{BB962C8B-B14F-4D97-AF65-F5344CB8AC3E}">
        <p14:creationId xmlns:p14="http://schemas.microsoft.com/office/powerpoint/2010/main" val="42565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3467100"/>
            <a:ext cx="12192000" cy="3390900"/>
          </a:xfrm>
          <a:custGeom>
            <a:avLst/>
            <a:gdLst>
              <a:gd name="connsiteX0" fmla="*/ 0 w 12192000"/>
              <a:gd name="connsiteY0" fmla="*/ 0 h 3390900"/>
              <a:gd name="connsiteX1" fmla="*/ 12192000 w 12192000"/>
              <a:gd name="connsiteY1" fmla="*/ 0 h 3390900"/>
              <a:gd name="connsiteX2" fmla="*/ 12192000 w 12192000"/>
              <a:gd name="connsiteY2" fmla="*/ 3390900 h 3390900"/>
              <a:gd name="connsiteX3" fmla="*/ 0 w 12192000"/>
              <a:gd name="connsiteY3" fmla="*/ 3390900 h 3390900"/>
            </a:gdLst>
            <a:ahLst/>
            <a:cxnLst>
              <a:cxn ang="0">
                <a:pos x="connsiteX0" y="connsiteY0"/>
              </a:cxn>
              <a:cxn ang="0">
                <a:pos x="connsiteX1" y="connsiteY1"/>
              </a:cxn>
              <a:cxn ang="0">
                <a:pos x="connsiteX2" y="connsiteY2"/>
              </a:cxn>
              <a:cxn ang="0">
                <a:pos x="connsiteX3" y="connsiteY3"/>
              </a:cxn>
            </a:cxnLst>
            <a:rect l="l" t="t" r="r" b="b"/>
            <a:pathLst>
              <a:path w="12192000" h="3390900">
                <a:moveTo>
                  <a:pt x="0" y="0"/>
                </a:moveTo>
                <a:lnTo>
                  <a:pt x="12192000" y="0"/>
                </a:lnTo>
                <a:lnTo>
                  <a:pt x="12192000" y="3390900"/>
                </a:lnTo>
                <a:lnTo>
                  <a:pt x="0" y="3390900"/>
                </a:lnTo>
                <a:close/>
              </a:path>
            </a:pathLst>
          </a:custGeom>
        </p:spPr>
        <p:txBody>
          <a:bodyPr wrap="square">
            <a:noAutofit/>
          </a:bodyPr>
          <a:lstStyle/>
          <a:p>
            <a:endParaRPr lang="en-US"/>
          </a:p>
        </p:txBody>
      </p:sp>
    </p:spTree>
    <p:extLst>
      <p:ext uri="{BB962C8B-B14F-4D97-AF65-F5344CB8AC3E}">
        <p14:creationId xmlns:p14="http://schemas.microsoft.com/office/powerpoint/2010/main" val="1717807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 y="5534"/>
            <a:ext cx="8667750" cy="6852466"/>
          </a:xfrm>
          <a:custGeom>
            <a:avLst/>
            <a:gdLst>
              <a:gd name="connsiteX0" fmla="*/ 0 w 8667750"/>
              <a:gd name="connsiteY0" fmla="*/ 0 h 6852466"/>
              <a:gd name="connsiteX1" fmla="*/ 8667750 w 8667750"/>
              <a:gd name="connsiteY1" fmla="*/ 6852466 h 6852466"/>
              <a:gd name="connsiteX2" fmla="*/ 0 w 8667750"/>
              <a:gd name="connsiteY2" fmla="*/ 6852466 h 6852466"/>
            </a:gdLst>
            <a:ahLst/>
            <a:cxnLst>
              <a:cxn ang="0">
                <a:pos x="connsiteX0" y="connsiteY0"/>
              </a:cxn>
              <a:cxn ang="0">
                <a:pos x="connsiteX1" y="connsiteY1"/>
              </a:cxn>
              <a:cxn ang="0">
                <a:pos x="connsiteX2" y="connsiteY2"/>
              </a:cxn>
            </a:cxnLst>
            <a:rect l="l" t="t" r="r" b="b"/>
            <a:pathLst>
              <a:path w="8667750" h="6852466">
                <a:moveTo>
                  <a:pt x="0" y="0"/>
                </a:moveTo>
                <a:lnTo>
                  <a:pt x="8667750" y="6852466"/>
                </a:lnTo>
                <a:lnTo>
                  <a:pt x="0" y="6852466"/>
                </a:lnTo>
                <a:close/>
              </a:path>
            </a:pathLst>
          </a:custGeom>
        </p:spPr>
        <p:txBody>
          <a:bodyPr wrap="square">
            <a:noAutofit/>
          </a:bodyPr>
          <a:lstStyle/>
          <a:p>
            <a:endParaRPr lang="en-US"/>
          </a:p>
        </p:txBody>
      </p:sp>
    </p:spTree>
    <p:extLst>
      <p:ext uri="{BB962C8B-B14F-4D97-AF65-F5344CB8AC3E}">
        <p14:creationId xmlns:p14="http://schemas.microsoft.com/office/powerpoint/2010/main" val="263536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6689446" y="0"/>
            <a:ext cx="2805258" cy="3214842"/>
          </a:xfrm>
          <a:custGeom>
            <a:avLst/>
            <a:gdLst>
              <a:gd name="connsiteX0" fmla="*/ 0 w 2805258"/>
              <a:gd name="connsiteY0" fmla="*/ 0 h 3214842"/>
              <a:gd name="connsiteX1" fmla="*/ 2191840 w 2805258"/>
              <a:gd name="connsiteY1" fmla="*/ 0 h 3214842"/>
              <a:gd name="connsiteX2" fmla="*/ 2805258 w 2805258"/>
              <a:gd name="connsiteY2" fmla="*/ 3214842 h 3214842"/>
              <a:gd name="connsiteX3" fmla="*/ 613417 w 2805258"/>
              <a:gd name="connsiteY3" fmla="*/ 3214842 h 3214842"/>
            </a:gdLst>
            <a:ahLst/>
            <a:cxnLst>
              <a:cxn ang="0">
                <a:pos x="connsiteX0" y="connsiteY0"/>
              </a:cxn>
              <a:cxn ang="0">
                <a:pos x="connsiteX1" y="connsiteY1"/>
              </a:cxn>
              <a:cxn ang="0">
                <a:pos x="connsiteX2" y="connsiteY2"/>
              </a:cxn>
              <a:cxn ang="0">
                <a:pos x="connsiteX3" y="connsiteY3"/>
              </a:cxn>
            </a:cxnLst>
            <a:rect l="l" t="t" r="r" b="b"/>
            <a:pathLst>
              <a:path w="2805258" h="3214842">
                <a:moveTo>
                  <a:pt x="0" y="0"/>
                </a:moveTo>
                <a:lnTo>
                  <a:pt x="2191840" y="0"/>
                </a:lnTo>
                <a:lnTo>
                  <a:pt x="2805258" y="3214842"/>
                </a:lnTo>
                <a:lnTo>
                  <a:pt x="613417" y="3214842"/>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9297960" y="1300317"/>
            <a:ext cx="2922454" cy="3829050"/>
          </a:xfrm>
          <a:custGeom>
            <a:avLst/>
            <a:gdLst>
              <a:gd name="connsiteX0" fmla="*/ 0 w 2922454"/>
              <a:gd name="connsiteY0" fmla="*/ 0 h 3829050"/>
              <a:gd name="connsiteX1" fmla="*/ 2191840 w 2922454"/>
              <a:gd name="connsiteY1" fmla="*/ 0 h 3829050"/>
              <a:gd name="connsiteX2" fmla="*/ 2922454 w 2922454"/>
              <a:gd name="connsiteY2" fmla="*/ 3829050 h 3829050"/>
              <a:gd name="connsiteX3" fmla="*/ 730613 w 2922454"/>
              <a:gd name="connsiteY3" fmla="*/ 3829050 h 3829050"/>
            </a:gdLst>
            <a:ahLst/>
            <a:cxnLst>
              <a:cxn ang="0">
                <a:pos x="connsiteX0" y="connsiteY0"/>
              </a:cxn>
              <a:cxn ang="0">
                <a:pos x="connsiteX1" y="connsiteY1"/>
              </a:cxn>
              <a:cxn ang="0">
                <a:pos x="connsiteX2" y="connsiteY2"/>
              </a:cxn>
              <a:cxn ang="0">
                <a:pos x="connsiteX3" y="connsiteY3"/>
              </a:cxn>
            </a:cxnLst>
            <a:rect l="l" t="t" r="r" b="b"/>
            <a:pathLst>
              <a:path w="2922454" h="3829050">
                <a:moveTo>
                  <a:pt x="0" y="0"/>
                </a:moveTo>
                <a:lnTo>
                  <a:pt x="2191840" y="0"/>
                </a:lnTo>
                <a:lnTo>
                  <a:pt x="2922454" y="3829050"/>
                </a:lnTo>
                <a:lnTo>
                  <a:pt x="730613" y="3829050"/>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7349727" y="3375314"/>
            <a:ext cx="2856365" cy="3482686"/>
          </a:xfrm>
          <a:custGeom>
            <a:avLst/>
            <a:gdLst>
              <a:gd name="connsiteX0" fmla="*/ 0 w 2856365"/>
              <a:gd name="connsiteY0" fmla="*/ 0 h 3482686"/>
              <a:gd name="connsiteX1" fmla="*/ 2191840 w 2856365"/>
              <a:gd name="connsiteY1" fmla="*/ 0 h 3482686"/>
              <a:gd name="connsiteX2" fmla="*/ 2856365 w 2856365"/>
              <a:gd name="connsiteY2" fmla="*/ 3482686 h 3482686"/>
              <a:gd name="connsiteX3" fmla="*/ 664524 w 2856365"/>
              <a:gd name="connsiteY3" fmla="*/ 3482686 h 3482686"/>
            </a:gdLst>
            <a:ahLst/>
            <a:cxnLst>
              <a:cxn ang="0">
                <a:pos x="connsiteX0" y="connsiteY0"/>
              </a:cxn>
              <a:cxn ang="0">
                <a:pos x="connsiteX1" y="connsiteY1"/>
              </a:cxn>
              <a:cxn ang="0">
                <a:pos x="connsiteX2" y="connsiteY2"/>
              </a:cxn>
              <a:cxn ang="0">
                <a:pos x="connsiteX3" y="connsiteY3"/>
              </a:cxn>
            </a:cxnLst>
            <a:rect l="l" t="t" r="r" b="b"/>
            <a:pathLst>
              <a:path w="2856365" h="3482686">
                <a:moveTo>
                  <a:pt x="0" y="0"/>
                </a:moveTo>
                <a:lnTo>
                  <a:pt x="2191840" y="0"/>
                </a:lnTo>
                <a:lnTo>
                  <a:pt x="2856365" y="3482686"/>
                </a:lnTo>
                <a:lnTo>
                  <a:pt x="664524" y="3482686"/>
                </a:lnTo>
                <a:close/>
              </a:path>
            </a:pathLst>
          </a:custGeom>
        </p:spPr>
        <p:txBody>
          <a:bodyPr wrap="square">
            <a:noAutofit/>
          </a:bodyPr>
          <a:lstStyle/>
          <a:p>
            <a:endParaRPr lang="en-US"/>
          </a:p>
        </p:txBody>
      </p:sp>
    </p:spTree>
    <p:extLst>
      <p:ext uri="{BB962C8B-B14F-4D97-AF65-F5344CB8AC3E}">
        <p14:creationId xmlns:p14="http://schemas.microsoft.com/office/powerpoint/2010/main" val="369344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3"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923415" y="1553029"/>
            <a:ext cx="3871368" cy="3871368"/>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12031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7AE41236-F328-4BAC-A044-6F6677873CDB}"/>
              </a:ext>
            </a:extLst>
          </p:cNvPr>
          <p:cNvSpPr/>
          <p:nvPr userDrawn="1"/>
        </p:nvSpPr>
        <p:spPr>
          <a:xfrm>
            <a:off x="0" y="2792360"/>
            <a:ext cx="6921500" cy="2636890"/>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xmlns="" id="{B753D1A8-FAFD-4C28-A074-0F7B5952E914}"/>
              </a:ext>
            </a:extLst>
          </p:cNvPr>
          <p:cNvSpPr>
            <a:spLocks noGrp="1"/>
          </p:cNvSpPr>
          <p:nvPr>
            <p:ph type="pic" sz="quarter" idx="10"/>
          </p:nvPr>
        </p:nvSpPr>
        <p:spPr>
          <a:xfrm>
            <a:off x="7048500" y="1697295"/>
            <a:ext cx="5143500" cy="3473589"/>
          </a:xfrm>
          <a:custGeom>
            <a:avLst/>
            <a:gdLst>
              <a:gd name="connsiteX0" fmla="*/ 0 w 5143500"/>
              <a:gd name="connsiteY0" fmla="*/ 0 h 3473589"/>
              <a:gd name="connsiteX1" fmla="*/ 5143500 w 5143500"/>
              <a:gd name="connsiteY1" fmla="*/ 0 h 3473589"/>
              <a:gd name="connsiteX2" fmla="*/ 5143500 w 5143500"/>
              <a:gd name="connsiteY2" fmla="*/ 3473589 h 3473589"/>
              <a:gd name="connsiteX3" fmla="*/ 0 w 5143500"/>
              <a:gd name="connsiteY3" fmla="*/ 3473589 h 3473589"/>
            </a:gdLst>
            <a:ahLst/>
            <a:cxnLst>
              <a:cxn ang="0">
                <a:pos x="connsiteX0" y="connsiteY0"/>
              </a:cxn>
              <a:cxn ang="0">
                <a:pos x="connsiteX1" y="connsiteY1"/>
              </a:cxn>
              <a:cxn ang="0">
                <a:pos x="connsiteX2" y="connsiteY2"/>
              </a:cxn>
              <a:cxn ang="0">
                <a:pos x="connsiteX3" y="connsiteY3"/>
              </a:cxn>
            </a:cxnLst>
            <a:rect l="l" t="t" r="r" b="b"/>
            <a:pathLst>
              <a:path w="5143500" h="3473589">
                <a:moveTo>
                  <a:pt x="0" y="0"/>
                </a:moveTo>
                <a:lnTo>
                  <a:pt x="5143500" y="0"/>
                </a:lnTo>
                <a:lnTo>
                  <a:pt x="5143500" y="3473589"/>
                </a:lnTo>
                <a:lnTo>
                  <a:pt x="0" y="3473589"/>
                </a:lnTo>
                <a:close/>
              </a:path>
            </a:pathLst>
          </a:custGeom>
        </p:spPr>
        <p:txBody>
          <a:bodyPr wrap="square">
            <a:noAutofit/>
          </a:bodyPr>
          <a:lstStyle/>
          <a:p>
            <a:endParaRPr lang="en-US"/>
          </a:p>
        </p:txBody>
      </p:sp>
      <p:pic>
        <p:nvPicPr>
          <p:cNvPr id="7" name="Picture 6">
            <a:extLst>
              <a:ext uri="{FF2B5EF4-FFF2-40B4-BE49-F238E27FC236}">
                <a16:creationId xmlns:a16="http://schemas.microsoft.com/office/drawing/2014/main" xmlns="" id="{19A6767A-D2B0-41D9-B8DD-50980E10FD2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18248" y="1463487"/>
            <a:ext cx="8739445" cy="4889497"/>
          </a:xfrm>
          <a:prstGeom prst="rect">
            <a:avLst/>
          </a:prstGeom>
        </p:spPr>
      </p:pic>
    </p:spTree>
    <p:extLst>
      <p:ext uri="{BB962C8B-B14F-4D97-AF65-F5344CB8AC3E}">
        <p14:creationId xmlns:p14="http://schemas.microsoft.com/office/powerpoint/2010/main" val="320503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123815" y="1553029"/>
            <a:ext cx="3871368" cy="3871368"/>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15636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7886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D3B9C7E7-259E-4570-925E-FFB6B8979FC4}"/>
              </a:ext>
            </a:extLst>
          </p:cNvPr>
          <p:cNvSpPr>
            <a:spLocks noGrp="1"/>
          </p:cNvSpPr>
          <p:nvPr>
            <p:ph type="pic" sz="quarter" idx="10"/>
          </p:nvPr>
        </p:nvSpPr>
        <p:spPr>
          <a:xfrm>
            <a:off x="0" y="0"/>
            <a:ext cx="4762500" cy="6858000"/>
          </a:xfrm>
          <a:custGeom>
            <a:avLst/>
            <a:gdLst>
              <a:gd name="connsiteX0" fmla="*/ 0 w 2990850"/>
              <a:gd name="connsiteY0" fmla="*/ 0 h 6858000"/>
              <a:gd name="connsiteX1" fmla="*/ 2990850 w 2990850"/>
              <a:gd name="connsiteY1" fmla="*/ 0 h 6858000"/>
              <a:gd name="connsiteX2" fmla="*/ 2990850 w 2990850"/>
              <a:gd name="connsiteY2" fmla="*/ 6858000 h 6858000"/>
              <a:gd name="connsiteX3" fmla="*/ 0 w 29908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90850" h="6858000">
                <a:moveTo>
                  <a:pt x="0" y="0"/>
                </a:moveTo>
                <a:lnTo>
                  <a:pt x="2990850" y="0"/>
                </a:lnTo>
                <a:lnTo>
                  <a:pt x="299085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731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0FBE53E5-6BEF-44F1-88F2-17A3E039EB90}"/>
              </a:ext>
            </a:extLst>
          </p:cNvPr>
          <p:cNvSpPr>
            <a:spLocks noGrp="1"/>
          </p:cNvSpPr>
          <p:nvPr>
            <p:ph type="pic" sz="quarter" idx="10"/>
          </p:nvPr>
        </p:nvSpPr>
        <p:spPr>
          <a:xfrm>
            <a:off x="0" y="0"/>
            <a:ext cx="12192000" cy="3219450"/>
          </a:xfrm>
          <a:custGeom>
            <a:avLst/>
            <a:gdLst>
              <a:gd name="connsiteX0" fmla="*/ 0 w 12192000"/>
              <a:gd name="connsiteY0" fmla="*/ 0 h 3219450"/>
              <a:gd name="connsiteX1" fmla="*/ 12192000 w 12192000"/>
              <a:gd name="connsiteY1" fmla="*/ 0 h 3219450"/>
              <a:gd name="connsiteX2" fmla="*/ 12192000 w 12192000"/>
              <a:gd name="connsiteY2" fmla="*/ 3219450 h 3219450"/>
              <a:gd name="connsiteX3" fmla="*/ 0 w 12192000"/>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12192000" h="3219450">
                <a:moveTo>
                  <a:pt x="0" y="0"/>
                </a:moveTo>
                <a:lnTo>
                  <a:pt x="12192000" y="0"/>
                </a:lnTo>
                <a:lnTo>
                  <a:pt x="12192000" y="3219450"/>
                </a:lnTo>
                <a:lnTo>
                  <a:pt x="0" y="3219450"/>
                </a:lnTo>
                <a:close/>
              </a:path>
            </a:pathLst>
          </a:custGeom>
        </p:spPr>
        <p:txBody>
          <a:bodyPr wrap="square">
            <a:noAutofit/>
          </a:bodyPr>
          <a:lstStyle/>
          <a:p>
            <a:endParaRPr lang="en-US"/>
          </a:p>
        </p:txBody>
      </p:sp>
    </p:spTree>
    <p:extLst>
      <p:ext uri="{BB962C8B-B14F-4D97-AF65-F5344CB8AC3E}">
        <p14:creationId xmlns:p14="http://schemas.microsoft.com/office/powerpoint/2010/main" val="338602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B0D39179-7834-4D39-B2B6-04025EC484E1}"/>
              </a:ext>
            </a:extLst>
          </p:cNvPr>
          <p:cNvSpPr>
            <a:spLocks noGrp="1"/>
          </p:cNvSpPr>
          <p:nvPr>
            <p:ph type="pic" sz="quarter" idx="10"/>
          </p:nvPr>
        </p:nvSpPr>
        <p:spPr>
          <a:xfrm>
            <a:off x="552450" y="1990725"/>
            <a:ext cx="3314700" cy="2133600"/>
          </a:xfrm>
          <a:custGeom>
            <a:avLst/>
            <a:gdLst>
              <a:gd name="connsiteX0" fmla="*/ 0 w 3314700"/>
              <a:gd name="connsiteY0" fmla="*/ 0 h 2133600"/>
              <a:gd name="connsiteX1" fmla="*/ 3314700 w 3314700"/>
              <a:gd name="connsiteY1" fmla="*/ 0 h 2133600"/>
              <a:gd name="connsiteX2" fmla="*/ 3314700 w 3314700"/>
              <a:gd name="connsiteY2" fmla="*/ 2133600 h 2133600"/>
              <a:gd name="connsiteX3" fmla="*/ 0 w 33147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314700" h="2133600">
                <a:moveTo>
                  <a:pt x="0" y="0"/>
                </a:moveTo>
                <a:lnTo>
                  <a:pt x="3314700" y="0"/>
                </a:lnTo>
                <a:lnTo>
                  <a:pt x="3314700" y="2133600"/>
                </a:lnTo>
                <a:lnTo>
                  <a:pt x="0" y="2133600"/>
                </a:lnTo>
                <a:close/>
              </a:path>
            </a:pathLst>
          </a:custGeom>
        </p:spPr>
        <p:txBody>
          <a:bodyPr wrap="square">
            <a:noAutofit/>
          </a:bodyPr>
          <a:lstStyle/>
          <a:p>
            <a:endParaRPr lang="en-US" dirty="0"/>
          </a:p>
        </p:txBody>
      </p:sp>
      <p:sp>
        <p:nvSpPr>
          <p:cNvPr id="9" name="Picture Placeholder 8">
            <a:extLst>
              <a:ext uri="{FF2B5EF4-FFF2-40B4-BE49-F238E27FC236}">
                <a16:creationId xmlns:a16="http://schemas.microsoft.com/office/drawing/2014/main" xmlns="" id="{10EFDB57-17DC-417C-8371-38ED8BFBA711}"/>
              </a:ext>
            </a:extLst>
          </p:cNvPr>
          <p:cNvSpPr>
            <a:spLocks noGrp="1"/>
          </p:cNvSpPr>
          <p:nvPr>
            <p:ph type="pic" sz="quarter" idx="11"/>
          </p:nvPr>
        </p:nvSpPr>
        <p:spPr>
          <a:xfrm>
            <a:off x="8294295" y="1990725"/>
            <a:ext cx="3314700" cy="2133600"/>
          </a:xfrm>
          <a:custGeom>
            <a:avLst/>
            <a:gdLst>
              <a:gd name="connsiteX0" fmla="*/ 0 w 3314700"/>
              <a:gd name="connsiteY0" fmla="*/ 0 h 2133600"/>
              <a:gd name="connsiteX1" fmla="*/ 3314700 w 3314700"/>
              <a:gd name="connsiteY1" fmla="*/ 0 h 2133600"/>
              <a:gd name="connsiteX2" fmla="*/ 3314700 w 3314700"/>
              <a:gd name="connsiteY2" fmla="*/ 2133600 h 2133600"/>
              <a:gd name="connsiteX3" fmla="*/ 0 w 33147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314700" h="2133600">
                <a:moveTo>
                  <a:pt x="0" y="0"/>
                </a:moveTo>
                <a:lnTo>
                  <a:pt x="3314700" y="0"/>
                </a:lnTo>
                <a:lnTo>
                  <a:pt x="3314700" y="2133600"/>
                </a:lnTo>
                <a:lnTo>
                  <a:pt x="0" y="2133600"/>
                </a:lnTo>
                <a:close/>
              </a:path>
            </a:pathLst>
          </a:custGeom>
        </p:spPr>
        <p:txBody>
          <a:bodyPr wrap="square">
            <a:noAutofit/>
          </a:bodyPr>
          <a:lstStyle/>
          <a:p>
            <a:endParaRPr lang="en-US"/>
          </a:p>
        </p:txBody>
      </p:sp>
      <p:sp>
        <p:nvSpPr>
          <p:cNvPr id="17" name="Picture Placeholder 16">
            <a:extLst>
              <a:ext uri="{FF2B5EF4-FFF2-40B4-BE49-F238E27FC236}">
                <a16:creationId xmlns:a16="http://schemas.microsoft.com/office/drawing/2014/main" xmlns="" id="{48FDC46A-2B58-444D-8B3C-ED36B8EDD68F}"/>
              </a:ext>
            </a:extLst>
          </p:cNvPr>
          <p:cNvSpPr>
            <a:spLocks noGrp="1"/>
          </p:cNvSpPr>
          <p:nvPr>
            <p:ph type="pic" sz="quarter" idx="12"/>
          </p:nvPr>
        </p:nvSpPr>
        <p:spPr>
          <a:xfrm>
            <a:off x="4105835" y="1924050"/>
            <a:ext cx="3980330" cy="2225675"/>
          </a:xfrm>
          <a:custGeom>
            <a:avLst/>
            <a:gdLst>
              <a:gd name="connsiteX0" fmla="*/ 0 w 3980330"/>
              <a:gd name="connsiteY0" fmla="*/ 0 h 2225675"/>
              <a:gd name="connsiteX1" fmla="*/ 3980330 w 3980330"/>
              <a:gd name="connsiteY1" fmla="*/ 0 h 2225675"/>
              <a:gd name="connsiteX2" fmla="*/ 3980330 w 3980330"/>
              <a:gd name="connsiteY2" fmla="*/ 2225675 h 2225675"/>
              <a:gd name="connsiteX3" fmla="*/ 0 w 3980330"/>
              <a:gd name="connsiteY3" fmla="*/ 2225675 h 2225675"/>
            </a:gdLst>
            <a:ahLst/>
            <a:cxnLst>
              <a:cxn ang="0">
                <a:pos x="connsiteX0" y="connsiteY0"/>
              </a:cxn>
              <a:cxn ang="0">
                <a:pos x="connsiteX1" y="connsiteY1"/>
              </a:cxn>
              <a:cxn ang="0">
                <a:pos x="connsiteX2" y="connsiteY2"/>
              </a:cxn>
              <a:cxn ang="0">
                <a:pos x="connsiteX3" y="connsiteY3"/>
              </a:cxn>
            </a:cxnLst>
            <a:rect l="l" t="t" r="r" b="b"/>
            <a:pathLst>
              <a:path w="3980330" h="2225675">
                <a:moveTo>
                  <a:pt x="0" y="0"/>
                </a:moveTo>
                <a:lnTo>
                  <a:pt x="3980330" y="0"/>
                </a:lnTo>
                <a:lnTo>
                  <a:pt x="3980330" y="2225675"/>
                </a:lnTo>
                <a:lnTo>
                  <a:pt x="0" y="2225675"/>
                </a:lnTo>
                <a:close/>
              </a:path>
            </a:pathLst>
          </a:custGeom>
        </p:spPr>
        <p:txBody>
          <a:bodyPr wrap="square">
            <a:noAutofit/>
          </a:bodyPr>
          <a:lstStyle/>
          <a:p>
            <a:endParaRPr lang="en-US"/>
          </a:p>
        </p:txBody>
      </p:sp>
    </p:spTree>
    <p:extLst>
      <p:ext uri="{BB962C8B-B14F-4D97-AF65-F5344CB8AC3E}">
        <p14:creationId xmlns:p14="http://schemas.microsoft.com/office/powerpoint/2010/main" val="265985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2" fill="hold" grpId="0" nodeType="afterEffect" nodePh="1">
                                  <p:stCondLst>
                                    <p:cond delay="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AF7C31A7-A950-4DBB-86A2-4011CDA34E54}"/>
              </a:ext>
            </a:extLst>
          </p:cNvPr>
          <p:cNvSpPr>
            <a:spLocks noGrp="1"/>
          </p:cNvSpPr>
          <p:nvPr>
            <p:ph type="pic" sz="quarter" idx="10"/>
          </p:nvPr>
        </p:nvSpPr>
        <p:spPr>
          <a:xfrm>
            <a:off x="5410200" y="0"/>
            <a:ext cx="6153150" cy="3733800"/>
          </a:xfrm>
          <a:custGeom>
            <a:avLst/>
            <a:gdLst>
              <a:gd name="connsiteX0" fmla="*/ 0 w 6153150"/>
              <a:gd name="connsiteY0" fmla="*/ 0 h 3733800"/>
              <a:gd name="connsiteX1" fmla="*/ 6153150 w 6153150"/>
              <a:gd name="connsiteY1" fmla="*/ 0 h 3733800"/>
              <a:gd name="connsiteX2" fmla="*/ 6153150 w 6153150"/>
              <a:gd name="connsiteY2" fmla="*/ 3733800 h 3733800"/>
              <a:gd name="connsiteX3" fmla="*/ 0 w 6153150"/>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6153150" h="3733800">
                <a:moveTo>
                  <a:pt x="0" y="0"/>
                </a:moveTo>
                <a:lnTo>
                  <a:pt x="6153150" y="0"/>
                </a:lnTo>
                <a:lnTo>
                  <a:pt x="6153150" y="3733800"/>
                </a:lnTo>
                <a:lnTo>
                  <a:pt x="0" y="3733800"/>
                </a:lnTo>
                <a:close/>
              </a:path>
            </a:pathLst>
          </a:custGeom>
        </p:spPr>
        <p:txBody>
          <a:bodyPr wrap="square">
            <a:noAutofit/>
          </a:bodyPr>
          <a:lstStyle/>
          <a:p>
            <a:endParaRPr lang="en-US"/>
          </a:p>
        </p:txBody>
      </p:sp>
    </p:spTree>
    <p:extLst>
      <p:ext uri="{BB962C8B-B14F-4D97-AF65-F5344CB8AC3E}">
        <p14:creationId xmlns:p14="http://schemas.microsoft.com/office/powerpoint/2010/main" val="403356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868730" y="1045623"/>
            <a:ext cx="5177557" cy="2478627"/>
          </a:xfrm>
          <a:custGeom>
            <a:avLst/>
            <a:gdLst>
              <a:gd name="connsiteX0" fmla="*/ 0 w 5177557"/>
              <a:gd name="connsiteY0" fmla="*/ 0 h 2478627"/>
              <a:gd name="connsiteX1" fmla="*/ 5177557 w 5177557"/>
              <a:gd name="connsiteY1" fmla="*/ 0 h 2478627"/>
              <a:gd name="connsiteX2" fmla="*/ 5177557 w 5177557"/>
              <a:gd name="connsiteY2" fmla="*/ 2478627 h 2478627"/>
              <a:gd name="connsiteX3" fmla="*/ 0 w 5177557"/>
              <a:gd name="connsiteY3" fmla="*/ 2478627 h 2478627"/>
            </a:gdLst>
            <a:ahLst/>
            <a:cxnLst>
              <a:cxn ang="0">
                <a:pos x="connsiteX0" y="connsiteY0"/>
              </a:cxn>
              <a:cxn ang="0">
                <a:pos x="connsiteX1" y="connsiteY1"/>
              </a:cxn>
              <a:cxn ang="0">
                <a:pos x="connsiteX2" y="connsiteY2"/>
              </a:cxn>
              <a:cxn ang="0">
                <a:pos x="connsiteX3" y="connsiteY3"/>
              </a:cxn>
            </a:cxnLst>
            <a:rect l="l" t="t" r="r" b="b"/>
            <a:pathLst>
              <a:path w="5177557" h="2478627">
                <a:moveTo>
                  <a:pt x="0" y="0"/>
                </a:moveTo>
                <a:lnTo>
                  <a:pt x="5177557" y="0"/>
                </a:lnTo>
                <a:lnTo>
                  <a:pt x="5177557" y="2478627"/>
                </a:lnTo>
                <a:lnTo>
                  <a:pt x="0" y="2478627"/>
                </a:lnTo>
                <a:close/>
              </a:path>
            </a:pathLst>
          </a:custGeom>
        </p:spPr>
        <p:txBody>
          <a:bodyPr wrap="square">
            <a:noAutofit/>
          </a:bodyPr>
          <a:lstStyle/>
          <a:p>
            <a:endParaRPr lang="en-US"/>
          </a:p>
        </p:txBody>
      </p:sp>
      <p:sp>
        <p:nvSpPr>
          <p:cNvPr id="9" name="Picture Placeholder 8"/>
          <p:cNvSpPr>
            <a:spLocks noGrp="1"/>
          </p:cNvSpPr>
          <p:nvPr>
            <p:ph type="pic" sz="quarter" idx="11"/>
          </p:nvPr>
        </p:nvSpPr>
        <p:spPr>
          <a:xfrm>
            <a:off x="6252443" y="1045623"/>
            <a:ext cx="5177557" cy="2478627"/>
          </a:xfrm>
          <a:custGeom>
            <a:avLst/>
            <a:gdLst>
              <a:gd name="connsiteX0" fmla="*/ 0 w 5177557"/>
              <a:gd name="connsiteY0" fmla="*/ 0 h 2478627"/>
              <a:gd name="connsiteX1" fmla="*/ 5177557 w 5177557"/>
              <a:gd name="connsiteY1" fmla="*/ 0 h 2478627"/>
              <a:gd name="connsiteX2" fmla="*/ 5177557 w 5177557"/>
              <a:gd name="connsiteY2" fmla="*/ 2478627 h 2478627"/>
              <a:gd name="connsiteX3" fmla="*/ 0 w 5177557"/>
              <a:gd name="connsiteY3" fmla="*/ 2478627 h 2478627"/>
            </a:gdLst>
            <a:ahLst/>
            <a:cxnLst>
              <a:cxn ang="0">
                <a:pos x="connsiteX0" y="connsiteY0"/>
              </a:cxn>
              <a:cxn ang="0">
                <a:pos x="connsiteX1" y="connsiteY1"/>
              </a:cxn>
              <a:cxn ang="0">
                <a:pos x="connsiteX2" y="connsiteY2"/>
              </a:cxn>
              <a:cxn ang="0">
                <a:pos x="connsiteX3" y="connsiteY3"/>
              </a:cxn>
            </a:cxnLst>
            <a:rect l="l" t="t" r="r" b="b"/>
            <a:pathLst>
              <a:path w="5177557" h="2478627">
                <a:moveTo>
                  <a:pt x="0" y="0"/>
                </a:moveTo>
                <a:lnTo>
                  <a:pt x="5177557" y="0"/>
                </a:lnTo>
                <a:lnTo>
                  <a:pt x="5177557" y="2478627"/>
                </a:lnTo>
                <a:lnTo>
                  <a:pt x="0" y="2478627"/>
                </a:lnTo>
                <a:close/>
              </a:path>
            </a:pathLst>
          </a:custGeom>
        </p:spPr>
        <p:txBody>
          <a:bodyPr wrap="square">
            <a:noAutofit/>
          </a:bodyPr>
          <a:lstStyle/>
          <a:p>
            <a:endParaRPr lang="en-US"/>
          </a:p>
        </p:txBody>
      </p:sp>
    </p:spTree>
    <p:extLst>
      <p:ext uri="{BB962C8B-B14F-4D97-AF65-F5344CB8AC3E}">
        <p14:creationId xmlns:p14="http://schemas.microsoft.com/office/powerpoint/2010/main" val="400484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905454" y="941746"/>
            <a:ext cx="3126658" cy="3126658"/>
          </a:xfrm>
          <a:custGeom>
            <a:avLst/>
            <a:gdLst>
              <a:gd name="connsiteX0" fmla="*/ 1563329 w 3126658"/>
              <a:gd name="connsiteY0" fmla="*/ 0 h 3126658"/>
              <a:gd name="connsiteX1" fmla="*/ 3126658 w 3126658"/>
              <a:gd name="connsiteY1" fmla="*/ 1563329 h 3126658"/>
              <a:gd name="connsiteX2" fmla="*/ 1563329 w 3126658"/>
              <a:gd name="connsiteY2" fmla="*/ 3126658 h 3126658"/>
              <a:gd name="connsiteX3" fmla="*/ 0 w 3126658"/>
              <a:gd name="connsiteY3" fmla="*/ 1563329 h 3126658"/>
            </a:gdLst>
            <a:ahLst/>
            <a:cxnLst>
              <a:cxn ang="0">
                <a:pos x="connsiteX0" y="connsiteY0"/>
              </a:cxn>
              <a:cxn ang="0">
                <a:pos x="connsiteX1" y="connsiteY1"/>
              </a:cxn>
              <a:cxn ang="0">
                <a:pos x="connsiteX2" y="connsiteY2"/>
              </a:cxn>
              <a:cxn ang="0">
                <a:pos x="connsiteX3" y="connsiteY3"/>
              </a:cxn>
            </a:cxnLst>
            <a:rect l="l" t="t" r="r" b="b"/>
            <a:pathLst>
              <a:path w="3126658" h="3126658">
                <a:moveTo>
                  <a:pt x="1563329" y="0"/>
                </a:moveTo>
                <a:lnTo>
                  <a:pt x="3126658" y="1563329"/>
                </a:lnTo>
                <a:lnTo>
                  <a:pt x="1563329" y="3126658"/>
                </a:lnTo>
                <a:lnTo>
                  <a:pt x="0" y="1563329"/>
                </a:lnTo>
                <a:close/>
              </a:path>
            </a:pathLst>
          </a:custGeom>
        </p:spPr>
        <p:txBody>
          <a:bodyPr wrap="square">
            <a:noAutofit/>
          </a:bodyPr>
          <a:lstStyle>
            <a:lvl1pPr>
              <a:defRPr lang="en-US"/>
            </a:lvl1pPr>
          </a:lstStyle>
          <a:p>
            <a:endParaRPr lang="en-US"/>
          </a:p>
        </p:txBody>
      </p:sp>
      <p:sp>
        <p:nvSpPr>
          <p:cNvPr id="11" name="Picture Placeholder 10"/>
          <p:cNvSpPr>
            <a:spLocks noGrp="1"/>
          </p:cNvSpPr>
          <p:nvPr>
            <p:ph type="pic" sz="quarter" idx="11"/>
          </p:nvPr>
        </p:nvSpPr>
        <p:spPr>
          <a:xfrm>
            <a:off x="4233562" y="542471"/>
            <a:ext cx="3925208" cy="3925208"/>
          </a:xfrm>
          <a:custGeom>
            <a:avLst/>
            <a:gdLst>
              <a:gd name="connsiteX0" fmla="*/ 1962604 w 3925208"/>
              <a:gd name="connsiteY0" fmla="*/ 0 h 3925208"/>
              <a:gd name="connsiteX1" fmla="*/ 3925208 w 3925208"/>
              <a:gd name="connsiteY1" fmla="*/ 1962604 h 3925208"/>
              <a:gd name="connsiteX2" fmla="*/ 1962604 w 3925208"/>
              <a:gd name="connsiteY2" fmla="*/ 3925208 h 3925208"/>
              <a:gd name="connsiteX3" fmla="*/ 0 w 3925208"/>
              <a:gd name="connsiteY3" fmla="*/ 1962604 h 3925208"/>
            </a:gdLst>
            <a:ahLst/>
            <a:cxnLst>
              <a:cxn ang="0">
                <a:pos x="connsiteX0" y="connsiteY0"/>
              </a:cxn>
              <a:cxn ang="0">
                <a:pos x="connsiteX1" y="connsiteY1"/>
              </a:cxn>
              <a:cxn ang="0">
                <a:pos x="connsiteX2" y="connsiteY2"/>
              </a:cxn>
              <a:cxn ang="0">
                <a:pos x="connsiteX3" y="connsiteY3"/>
              </a:cxn>
            </a:cxnLst>
            <a:rect l="l" t="t" r="r" b="b"/>
            <a:pathLst>
              <a:path w="3925208" h="3925208">
                <a:moveTo>
                  <a:pt x="1962604" y="0"/>
                </a:moveTo>
                <a:lnTo>
                  <a:pt x="3925208" y="1962604"/>
                </a:lnTo>
                <a:lnTo>
                  <a:pt x="1962604" y="3925208"/>
                </a:lnTo>
                <a:lnTo>
                  <a:pt x="0" y="1962604"/>
                </a:lnTo>
                <a:close/>
              </a:path>
            </a:pathLst>
          </a:custGeom>
        </p:spPr>
        <p:txBody>
          <a:bodyPr wrap="square">
            <a:noAutofit/>
          </a:bodyPr>
          <a:lstStyle/>
          <a:p>
            <a:endParaRPr lang="en-US"/>
          </a:p>
        </p:txBody>
      </p:sp>
      <p:sp>
        <p:nvSpPr>
          <p:cNvPr id="14" name="Picture Placeholder 13"/>
          <p:cNvSpPr>
            <a:spLocks noGrp="1"/>
          </p:cNvSpPr>
          <p:nvPr>
            <p:ph type="pic" sz="quarter" idx="12"/>
          </p:nvPr>
        </p:nvSpPr>
        <p:spPr>
          <a:xfrm>
            <a:off x="7360220" y="941746"/>
            <a:ext cx="3126658" cy="3126658"/>
          </a:xfrm>
          <a:custGeom>
            <a:avLst/>
            <a:gdLst>
              <a:gd name="connsiteX0" fmla="*/ 1563329 w 3126658"/>
              <a:gd name="connsiteY0" fmla="*/ 0 h 3126658"/>
              <a:gd name="connsiteX1" fmla="*/ 3126658 w 3126658"/>
              <a:gd name="connsiteY1" fmla="*/ 1563329 h 3126658"/>
              <a:gd name="connsiteX2" fmla="*/ 1563329 w 3126658"/>
              <a:gd name="connsiteY2" fmla="*/ 3126658 h 3126658"/>
              <a:gd name="connsiteX3" fmla="*/ 0 w 3126658"/>
              <a:gd name="connsiteY3" fmla="*/ 1563329 h 3126658"/>
            </a:gdLst>
            <a:ahLst/>
            <a:cxnLst>
              <a:cxn ang="0">
                <a:pos x="connsiteX0" y="connsiteY0"/>
              </a:cxn>
              <a:cxn ang="0">
                <a:pos x="connsiteX1" y="connsiteY1"/>
              </a:cxn>
              <a:cxn ang="0">
                <a:pos x="connsiteX2" y="connsiteY2"/>
              </a:cxn>
              <a:cxn ang="0">
                <a:pos x="connsiteX3" y="connsiteY3"/>
              </a:cxn>
            </a:cxnLst>
            <a:rect l="l" t="t" r="r" b="b"/>
            <a:pathLst>
              <a:path w="3126658" h="3126658">
                <a:moveTo>
                  <a:pt x="1563329" y="0"/>
                </a:moveTo>
                <a:lnTo>
                  <a:pt x="3126658" y="1563329"/>
                </a:lnTo>
                <a:lnTo>
                  <a:pt x="1563329" y="3126658"/>
                </a:lnTo>
                <a:lnTo>
                  <a:pt x="0" y="1563329"/>
                </a:lnTo>
                <a:close/>
              </a:path>
            </a:pathLst>
          </a:custGeom>
        </p:spPr>
        <p:txBody>
          <a:bodyPr wrap="square">
            <a:noAutofit/>
          </a:bodyPr>
          <a:lstStyle/>
          <a:p>
            <a:endParaRPr lang="en-US"/>
          </a:p>
        </p:txBody>
      </p:sp>
    </p:spTree>
    <p:extLst>
      <p:ext uri="{BB962C8B-B14F-4D97-AF65-F5344CB8AC3E}">
        <p14:creationId xmlns:p14="http://schemas.microsoft.com/office/powerpoint/2010/main" val="187486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nodePh="1">
                                  <p:stCondLst>
                                    <p:cond delay="0"/>
                                  </p:stCondLst>
                                  <p:endCondLst>
                                    <p:cond evt="begin" delay="0">
                                      <p:tn val="16"/>
                                    </p:cond>
                                  </p:end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47094" y="183677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7372724" y="139065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9340900" y="183677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Tree>
    <p:extLst>
      <p:ext uri="{BB962C8B-B14F-4D97-AF65-F5344CB8AC3E}">
        <p14:creationId xmlns:p14="http://schemas.microsoft.com/office/powerpoint/2010/main" val="83612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5959566" y="2675265"/>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7688229" y="1542620"/>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7688229" y="3876770"/>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9" name="Picture Placeholder 18"/>
          <p:cNvSpPr>
            <a:spLocks noGrp="1"/>
          </p:cNvSpPr>
          <p:nvPr>
            <p:ph type="pic" sz="quarter" idx="13"/>
          </p:nvPr>
        </p:nvSpPr>
        <p:spPr>
          <a:xfrm>
            <a:off x="9416892" y="715939"/>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20" name="Picture Placeholder 19"/>
          <p:cNvSpPr>
            <a:spLocks noGrp="1"/>
          </p:cNvSpPr>
          <p:nvPr>
            <p:ph type="pic" sz="quarter" idx="14"/>
          </p:nvPr>
        </p:nvSpPr>
        <p:spPr>
          <a:xfrm>
            <a:off x="9416892" y="3050089"/>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Tree>
    <p:extLst>
      <p:ext uri="{BB962C8B-B14F-4D97-AF65-F5344CB8AC3E}">
        <p14:creationId xmlns:p14="http://schemas.microsoft.com/office/powerpoint/2010/main" val="260867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F86A58F0-F59C-4AF9-8E2A-5F3A6CD521F6}"/>
              </a:ext>
            </a:extLst>
          </p:cNvPr>
          <p:cNvSpPr>
            <a:spLocks noGrp="1"/>
          </p:cNvSpPr>
          <p:nvPr>
            <p:ph type="pic" sz="quarter" idx="10"/>
          </p:nvPr>
        </p:nvSpPr>
        <p:spPr>
          <a:xfrm>
            <a:off x="873367" y="939334"/>
            <a:ext cx="5190791" cy="5330685"/>
          </a:xfrm>
          <a:custGeom>
            <a:avLst/>
            <a:gdLst/>
            <a:ahLst/>
            <a:cxnLst/>
            <a:rect l="l" t="t" r="r" b="b"/>
            <a:pathLst>
              <a:path w="5190791" h="5330685">
                <a:moveTo>
                  <a:pt x="3077661" y="0"/>
                </a:moveTo>
                <a:cubicBezTo>
                  <a:pt x="3534156" y="0"/>
                  <a:pt x="3937885" y="68719"/>
                  <a:pt x="4288846" y="206159"/>
                </a:cubicBezTo>
                <a:cubicBezTo>
                  <a:pt x="4639807" y="343598"/>
                  <a:pt x="4940456" y="530123"/>
                  <a:pt x="5190791" y="765734"/>
                </a:cubicBezTo>
                <a:lnTo>
                  <a:pt x="4307253" y="1752352"/>
                </a:lnTo>
                <a:cubicBezTo>
                  <a:pt x="4110911" y="1580553"/>
                  <a:pt x="3901070" y="1443113"/>
                  <a:pt x="3677731" y="1340034"/>
                </a:cubicBezTo>
                <a:cubicBezTo>
                  <a:pt x="3454392" y="1236955"/>
                  <a:pt x="3210192" y="1185415"/>
                  <a:pt x="2945130" y="1185415"/>
                </a:cubicBezTo>
                <a:cubicBezTo>
                  <a:pt x="2773331" y="1185415"/>
                  <a:pt x="2637119" y="1221001"/>
                  <a:pt x="2536493" y="1292176"/>
                </a:cubicBezTo>
                <a:cubicBezTo>
                  <a:pt x="2435868" y="1363349"/>
                  <a:pt x="2385556" y="1450476"/>
                  <a:pt x="2385556" y="1553556"/>
                </a:cubicBezTo>
                <a:cubicBezTo>
                  <a:pt x="2385556" y="1607550"/>
                  <a:pt x="2397827" y="1652954"/>
                  <a:pt x="2422370" y="1689768"/>
                </a:cubicBezTo>
                <a:cubicBezTo>
                  <a:pt x="2446913" y="1726582"/>
                  <a:pt x="2489863" y="1764623"/>
                  <a:pt x="2551219" y="1803892"/>
                </a:cubicBezTo>
                <a:cubicBezTo>
                  <a:pt x="2612576" y="1843160"/>
                  <a:pt x="2699703" y="1887337"/>
                  <a:pt x="2812599" y="1936423"/>
                </a:cubicBezTo>
                <a:cubicBezTo>
                  <a:pt x="2925496" y="1985508"/>
                  <a:pt x="3070299" y="2044411"/>
                  <a:pt x="3247006" y="2113131"/>
                </a:cubicBezTo>
                <a:cubicBezTo>
                  <a:pt x="3443348" y="2186759"/>
                  <a:pt x="3623737" y="2267750"/>
                  <a:pt x="3788174" y="2356104"/>
                </a:cubicBezTo>
                <a:cubicBezTo>
                  <a:pt x="3952610" y="2444458"/>
                  <a:pt x="4093731" y="2543856"/>
                  <a:pt x="4211536" y="2654298"/>
                </a:cubicBezTo>
                <a:cubicBezTo>
                  <a:pt x="4329341" y="2764741"/>
                  <a:pt x="4421377" y="2893590"/>
                  <a:pt x="4487642" y="3040846"/>
                </a:cubicBezTo>
                <a:cubicBezTo>
                  <a:pt x="4553908" y="3188103"/>
                  <a:pt x="4587040" y="3357448"/>
                  <a:pt x="4587040" y="3548882"/>
                </a:cubicBezTo>
                <a:cubicBezTo>
                  <a:pt x="4587040" y="3813943"/>
                  <a:pt x="4533046" y="4055689"/>
                  <a:pt x="4425058" y="4274120"/>
                </a:cubicBezTo>
                <a:cubicBezTo>
                  <a:pt x="4317070" y="4492550"/>
                  <a:pt x="4166132" y="4680302"/>
                  <a:pt x="3972244" y="4837376"/>
                </a:cubicBezTo>
                <a:cubicBezTo>
                  <a:pt x="3778357" y="4994450"/>
                  <a:pt x="3546427" y="5115936"/>
                  <a:pt x="3276458" y="5201836"/>
                </a:cubicBezTo>
                <a:cubicBezTo>
                  <a:pt x="3006487" y="5287735"/>
                  <a:pt x="2711975" y="5330685"/>
                  <a:pt x="2392919" y="5330685"/>
                </a:cubicBezTo>
                <a:cubicBezTo>
                  <a:pt x="1887338" y="5330685"/>
                  <a:pt x="1432070" y="5248467"/>
                  <a:pt x="1027114" y="5084030"/>
                </a:cubicBezTo>
                <a:cubicBezTo>
                  <a:pt x="622159" y="4919594"/>
                  <a:pt x="279788" y="4687665"/>
                  <a:pt x="0" y="4388244"/>
                </a:cubicBezTo>
                <a:lnTo>
                  <a:pt x="920353" y="3438439"/>
                </a:lnTo>
                <a:cubicBezTo>
                  <a:pt x="1425934" y="3904751"/>
                  <a:pt x="1956058" y="4137907"/>
                  <a:pt x="2510724" y="4137907"/>
                </a:cubicBezTo>
                <a:cubicBezTo>
                  <a:pt x="2682523" y="4137907"/>
                  <a:pt x="2822417" y="4103548"/>
                  <a:pt x="2930405" y="4034828"/>
                </a:cubicBezTo>
                <a:cubicBezTo>
                  <a:pt x="3038392" y="3966108"/>
                  <a:pt x="3092387" y="3872846"/>
                  <a:pt x="3092387" y="3755041"/>
                </a:cubicBezTo>
                <a:cubicBezTo>
                  <a:pt x="3092387" y="3705955"/>
                  <a:pt x="3081342" y="3660551"/>
                  <a:pt x="3059254" y="3618828"/>
                </a:cubicBezTo>
                <a:cubicBezTo>
                  <a:pt x="3037166" y="3577105"/>
                  <a:pt x="2994216" y="3535383"/>
                  <a:pt x="2930405" y="3493661"/>
                </a:cubicBezTo>
                <a:cubicBezTo>
                  <a:pt x="2866594" y="3451938"/>
                  <a:pt x="2779467" y="3405307"/>
                  <a:pt x="2669025" y="3353767"/>
                </a:cubicBezTo>
                <a:cubicBezTo>
                  <a:pt x="2558582" y="3302227"/>
                  <a:pt x="2412553" y="3242097"/>
                  <a:pt x="2230936" y="3173377"/>
                </a:cubicBezTo>
                <a:cubicBezTo>
                  <a:pt x="2024777" y="3094841"/>
                  <a:pt x="1839480" y="3012622"/>
                  <a:pt x="1675043" y="2926722"/>
                </a:cubicBezTo>
                <a:cubicBezTo>
                  <a:pt x="1510607" y="2840823"/>
                  <a:pt x="1370713" y="2742652"/>
                  <a:pt x="1255362" y="2632210"/>
                </a:cubicBezTo>
                <a:cubicBezTo>
                  <a:pt x="1140011" y="2521767"/>
                  <a:pt x="1050430" y="2395372"/>
                  <a:pt x="986619" y="2253024"/>
                </a:cubicBezTo>
                <a:cubicBezTo>
                  <a:pt x="922808" y="2110676"/>
                  <a:pt x="890902" y="1943786"/>
                  <a:pt x="890902" y="1752352"/>
                </a:cubicBezTo>
                <a:cubicBezTo>
                  <a:pt x="890902" y="1497108"/>
                  <a:pt x="946123" y="1261497"/>
                  <a:pt x="1056566" y="1045521"/>
                </a:cubicBezTo>
                <a:cubicBezTo>
                  <a:pt x="1167008" y="829545"/>
                  <a:pt x="1319173" y="644247"/>
                  <a:pt x="1513061" y="489628"/>
                </a:cubicBezTo>
                <a:cubicBezTo>
                  <a:pt x="1706949" y="335008"/>
                  <a:pt x="1937651" y="214749"/>
                  <a:pt x="2205167" y="128849"/>
                </a:cubicBezTo>
                <a:cubicBezTo>
                  <a:pt x="2472682" y="42950"/>
                  <a:pt x="2763514" y="0"/>
                  <a:pt x="3077661" y="0"/>
                </a:cubicBezTo>
                <a:close/>
              </a:path>
            </a:pathLst>
          </a:custGeom>
        </p:spPr>
        <p:txBody>
          <a:bodyPr wrap="square">
            <a:noAutofit/>
          </a:bodyPr>
          <a:lstStyle/>
          <a:p>
            <a:endParaRPr lang="en-US" dirty="0"/>
          </a:p>
        </p:txBody>
      </p:sp>
    </p:spTree>
    <p:extLst>
      <p:ext uri="{BB962C8B-B14F-4D97-AF65-F5344CB8AC3E}">
        <p14:creationId xmlns:p14="http://schemas.microsoft.com/office/powerpoint/2010/main" val="350907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2267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a:xfrm>
            <a:off x="6162760" y="1008115"/>
            <a:ext cx="2351032" cy="3042099"/>
          </a:xfrm>
          <a:custGeom>
            <a:avLst/>
            <a:gdLst>
              <a:gd name="connsiteX0" fmla="*/ 0 w 2351032"/>
              <a:gd name="connsiteY0" fmla="*/ 0 h 3042099"/>
              <a:gd name="connsiteX1" fmla="*/ 2351032 w 2351032"/>
              <a:gd name="connsiteY1" fmla="*/ 0 h 3042099"/>
              <a:gd name="connsiteX2" fmla="*/ 2351032 w 2351032"/>
              <a:gd name="connsiteY2" fmla="*/ 3042099 h 3042099"/>
              <a:gd name="connsiteX3" fmla="*/ 0 w 2351032"/>
              <a:gd name="connsiteY3" fmla="*/ 3042099 h 3042099"/>
            </a:gdLst>
            <a:ahLst/>
            <a:cxnLst>
              <a:cxn ang="0">
                <a:pos x="connsiteX0" y="connsiteY0"/>
              </a:cxn>
              <a:cxn ang="0">
                <a:pos x="connsiteX1" y="connsiteY1"/>
              </a:cxn>
              <a:cxn ang="0">
                <a:pos x="connsiteX2" y="connsiteY2"/>
              </a:cxn>
              <a:cxn ang="0">
                <a:pos x="connsiteX3" y="connsiteY3"/>
              </a:cxn>
            </a:cxnLst>
            <a:rect l="l" t="t" r="r" b="b"/>
            <a:pathLst>
              <a:path w="2351032" h="3042099">
                <a:moveTo>
                  <a:pt x="0" y="0"/>
                </a:moveTo>
                <a:lnTo>
                  <a:pt x="2351032" y="0"/>
                </a:lnTo>
                <a:lnTo>
                  <a:pt x="2351032" y="3042099"/>
                </a:lnTo>
                <a:lnTo>
                  <a:pt x="0" y="3042099"/>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8726879" y="1008115"/>
            <a:ext cx="2196938" cy="2354517"/>
          </a:xfrm>
          <a:custGeom>
            <a:avLst/>
            <a:gdLst>
              <a:gd name="connsiteX0" fmla="*/ 0 w 2196938"/>
              <a:gd name="connsiteY0" fmla="*/ 0 h 2411825"/>
              <a:gd name="connsiteX1" fmla="*/ 2196938 w 2196938"/>
              <a:gd name="connsiteY1" fmla="*/ 0 h 2411825"/>
              <a:gd name="connsiteX2" fmla="*/ 2196938 w 2196938"/>
              <a:gd name="connsiteY2" fmla="*/ 2411825 h 2411825"/>
              <a:gd name="connsiteX3" fmla="*/ 0 w 2196938"/>
              <a:gd name="connsiteY3" fmla="*/ 2411825 h 2411825"/>
            </a:gdLst>
            <a:ahLst/>
            <a:cxnLst>
              <a:cxn ang="0">
                <a:pos x="connsiteX0" y="connsiteY0"/>
              </a:cxn>
              <a:cxn ang="0">
                <a:pos x="connsiteX1" y="connsiteY1"/>
              </a:cxn>
              <a:cxn ang="0">
                <a:pos x="connsiteX2" y="connsiteY2"/>
              </a:cxn>
              <a:cxn ang="0">
                <a:pos x="connsiteX3" y="connsiteY3"/>
              </a:cxn>
            </a:cxnLst>
            <a:rect l="l" t="t" r="r" b="b"/>
            <a:pathLst>
              <a:path w="2196938" h="2411825">
                <a:moveTo>
                  <a:pt x="0" y="0"/>
                </a:moveTo>
                <a:lnTo>
                  <a:pt x="2196938" y="0"/>
                </a:lnTo>
                <a:lnTo>
                  <a:pt x="2196938" y="2411825"/>
                </a:lnTo>
                <a:lnTo>
                  <a:pt x="0" y="2411825"/>
                </a:lnTo>
                <a:close/>
              </a:path>
            </a:pathLst>
          </a:custGeom>
        </p:spPr>
        <p:txBody>
          <a:bodyPr wrap="square">
            <a:noAutofit/>
          </a:bodyPr>
          <a:lstStyle/>
          <a:p>
            <a:endParaRPr lang="en-US"/>
          </a:p>
        </p:txBody>
      </p:sp>
      <p:sp>
        <p:nvSpPr>
          <p:cNvPr id="20" name="Picture Placeholder 19"/>
          <p:cNvSpPr>
            <a:spLocks noGrp="1"/>
          </p:cNvSpPr>
          <p:nvPr>
            <p:ph type="pic" sz="quarter" idx="13"/>
          </p:nvPr>
        </p:nvSpPr>
        <p:spPr>
          <a:xfrm>
            <a:off x="1688409" y="4277727"/>
            <a:ext cx="2226614" cy="1702438"/>
          </a:xfrm>
          <a:custGeom>
            <a:avLst/>
            <a:gdLst>
              <a:gd name="connsiteX0" fmla="*/ 0 w 2226614"/>
              <a:gd name="connsiteY0" fmla="*/ 0 h 1702438"/>
              <a:gd name="connsiteX1" fmla="*/ 2226614 w 2226614"/>
              <a:gd name="connsiteY1" fmla="*/ 0 h 1702438"/>
              <a:gd name="connsiteX2" fmla="*/ 2226614 w 2226614"/>
              <a:gd name="connsiteY2" fmla="*/ 1702438 h 1702438"/>
              <a:gd name="connsiteX3" fmla="*/ 0 w 2226614"/>
              <a:gd name="connsiteY3" fmla="*/ 1702438 h 1702438"/>
            </a:gdLst>
            <a:ahLst/>
            <a:cxnLst>
              <a:cxn ang="0">
                <a:pos x="connsiteX0" y="connsiteY0"/>
              </a:cxn>
              <a:cxn ang="0">
                <a:pos x="connsiteX1" y="connsiteY1"/>
              </a:cxn>
              <a:cxn ang="0">
                <a:pos x="connsiteX2" y="connsiteY2"/>
              </a:cxn>
              <a:cxn ang="0">
                <a:pos x="connsiteX3" y="connsiteY3"/>
              </a:cxn>
            </a:cxnLst>
            <a:rect l="l" t="t" r="r" b="b"/>
            <a:pathLst>
              <a:path w="2226614" h="1702438">
                <a:moveTo>
                  <a:pt x="0" y="0"/>
                </a:moveTo>
                <a:lnTo>
                  <a:pt x="2226614" y="0"/>
                </a:lnTo>
                <a:lnTo>
                  <a:pt x="2226614" y="1702438"/>
                </a:lnTo>
                <a:lnTo>
                  <a:pt x="0" y="1702438"/>
                </a:lnTo>
                <a:close/>
              </a:path>
            </a:pathLst>
          </a:custGeom>
        </p:spPr>
        <p:txBody>
          <a:bodyPr wrap="square">
            <a:noAutofit/>
          </a:bodyPr>
          <a:lstStyle/>
          <a:p>
            <a:endParaRPr lang="en-US"/>
          </a:p>
        </p:txBody>
      </p:sp>
      <p:sp>
        <p:nvSpPr>
          <p:cNvPr id="23" name="Picture Placeholder 22"/>
          <p:cNvSpPr>
            <a:spLocks noGrp="1"/>
          </p:cNvSpPr>
          <p:nvPr>
            <p:ph type="pic" sz="quarter" idx="14"/>
          </p:nvPr>
        </p:nvSpPr>
        <p:spPr>
          <a:xfrm>
            <a:off x="4119914" y="4277727"/>
            <a:ext cx="4393879" cy="1702438"/>
          </a:xfrm>
          <a:custGeom>
            <a:avLst/>
            <a:gdLst>
              <a:gd name="connsiteX0" fmla="*/ 0 w 4393879"/>
              <a:gd name="connsiteY0" fmla="*/ 0 h 1702438"/>
              <a:gd name="connsiteX1" fmla="*/ 4393879 w 4393879"/>
              <a:gd name="connsiteY1" fmla="*/ 0 h 1702438"/>
              <a:gd name="connsiteX2" fmla="*/ 4393879 w 4393879"/>
              <a:gd name="connsiteY2" fmla="*/ 1702438 h 1702438"/>
              <a:gd name="connsiteX3" fmla="*/ 0 w 4393879"/>
              <a:gd name="connsiteY3" fmla="*/ 1702438 h 1702438"/>
            </a:gdLst>
            <a:ahLst/>
            <a:cxnLst>
              <a:cxn ang="0">
                <a:pos x="connsiteX0" y="connsiteY0"/>
              </a:cxn>
              <a:cxn ang="0">
                <a:pos x="connsiteX1" y="connsiteY1"/>
              </a:cxn>
              <a:cxn ang="0">
                <a:pos x="connsiteX2" y="connsiteY2"/>
              </a:cxn>
              <a:cxn ang="0">
                <a:pos x="connsiteX3" y="connsiteY3"/>
              </a:cxn>
            </a:cxnLst>
            <a:rect l="l" t="t" r="r" b="b"/>
            <a:pathLst>
              <a:path w="4393879" h="1702438">
                <a:moveTo>
                  <a:pt x="0" y="0"/>
                </a:moveTo>
                <a:lnTo>
                  <a:pt x="4393879" y="0"/>
                </a:lnTo>
                <a:lnTo>
                  <a:pt x="4393879" y="1702438"/>
                </a:lnTo>
                <a:lnTo>
                  <a:pt x="0" y="1702438"/>
                </a:lnTo>
                <a:close/>
              </a:path>
            </a:pathLst>
          </a:custGeom>
        </p:spPr>
        <p:txBody>
          <a:bodyPr wrap="square">
            <a:noAutofit/>
          </a:bodyPr>
          <a:lstStyle/>
          <a:p>
            <a:endParaRPr lang="en-US"/>
          </a:p>
        </p:txBody>
      </p:sp>
      <p:sp>
        <p:nvSpPr>
          <p:cNvPr id="26" name="Picture Placeholder 25"/>
          <p:cNvSpPr>
            <a:spLocks noGrp="1"/>
          </p:cNvSpPr>
          <p:nvPr>
            <p:ph type="pic" sz="quarter" idx="15"/>
          </p:nvPr>
        </p:nvSpPr>
        <p:spPr>
          <a:xfrm>
            <a:off x="8726879" y="3598606"/>
            <a:ext cx="2196938" cy="2381559"/>
          </a:xfrm>
          <a:custGeom>
            <a:avLst/>
            <a:gdLst>
              <a:gd name="connsiteX0" fmla="*/ 0 w 2196938"/>
              <a:gd name="connsiteY0" fmla="*/ 0 h 2411825"/>
              <a:gd name="connsiteX1" fmla="*/ 2196938 w 2196938"/>
              <a:gd name="connsiteY1" fmla="*/ 0 h 2411825"/>
              <a:gd name="connsiteX2" fmla="*/ 2196938 w 2196938"/>
              <a:gd name="connsiteY2" fmla="*/ 2411825 h 2411825"/>
              <a:gd name="connsiteX3" fmla="*/ 0 w 2196938"/>
              <a:gd name="connsiteY3" fmla="*/ 2411825 h 2411825"/>
            </a:gdLst>
            <a:ahLst/>
            <a:cxnLst>
              <a:cxn ang="0">
                <a:pos x="connsiteX0" y="connsiteY0"/>
              </a:cxn>
              <a:cxn ang="0">
                <a:pos x="connsiteX1" y="connsiteY1"/>
              </a:cxn>
              <a:cxn ang="0">
                <a:pos x="connsiteX2" y="connsiteY2"/>
              </a:cxn>
              <a:cxn ang="0">
                <a:pos x="connsiteX3" y="connsiteY3"/>
              </a:cxn>
            </a:cxnLst>
            <a:rect l="l" t="t" r="r" b="b"/>
            <a:pathLst>
              <a:path w="2196938" h="2411825">
                <a:moveTo>
                  <a:pt x="0" y="0"/>
                </a:moveTo>
                <a:lnTo>
                  <a:pt x="2196938" y="0"/>
                </a:lnTo>
                <a:lnTo>
                  <a:pt x="2196938" y="2411825"/>
                </a:lnTo>
                <a:lnTo>
                  <a:pt x="0" y="2411825"/>
                </a:lnTo>
                <a:close/>
              </a:path>
            </a:pathLst>
          </a:custGeom>
        </p:spPr>
        <p:txBody>
          <a:bodyPr wrap="square">
            <a:noAutofit/>
          </a:bodyPr>
          <a:lstStyle/>
          <a:p>
            <a:endParaRPr lang="en-US"/>
          </a:p>
        </p:txBody>
      </p:sp>
      <p:sp>
        <p:nvSpPr>
          <p:cNvPr id="29" name="Freeform: Shape 28"/>
          <p:cNvSpPr/>
          <p:nvPr userDrawn="1"/>
        </p:nvSpPr>
        <p:spPr>
          <a:xfrm>
            <a:off x="1718082" y="1008116"/>
            <a:ext cx="4233540" cy="3042099"/>
          </a:xfrm>
          <a:custGeom>
            <a:avLst/>
            <a:gdLst>
              <a:gd name="connsiteX0" fmla="*/ 0 w 4233540"/>
              <a:gd name="connsiteY0" fmla="*/ 0 h 3042099"/>
              <a:gd name="connsiteX1" fmla="*/ 4233540 w 4233540"/>
              <a:gd name="connsiteY1" fmla="*/ 0 h 3042099"/>
              <a:gd name="connsiteX2" fmla="*/ 4233540 w 4233540"/>
              <a:gd name="connsiteY2" fmla="*/ 3042099 h 3042099"/>
              <a:gd name="connsiteX3" fmla="*/ 0 w 4233540"/>
              <a:gd name="connsiteY3" fmla="*/ 3042099 h 3042099"/>
              <a:gd name="connsiteX4" fmla="*/ 0 w 4233540"/>
              <a:gd name="connsiteY4" fmla="*/ 0 h 3042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540" h="3042099">
                <a:moveTo>
                  <a:pt x="0" y="0"/>
                </a:moveTo>
                <a:lnTo>
                  <a:pt x="4233540" y="0"/>
                </a:lnTo>
                <a:lnTo>
                  <a:pt x="4233540" y="3042099"/>
                </a:lnTo>
                <a:lnTo>
                  <a:pt x="0" y="3042099"/>
                </a:lnTo>
                <a:lnTo>
                  <a:pt x="0" y="0"/>
                </a:lnTo>
                <a:close/>
              </a:path>
            </a:pathLst>
          </a:custGeom>
          <a:gradFill>
            <a:gsLst>
              <a:gs pos="100000">
                <a:schemeClr val="accent2"/>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351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P spid="23" grpId="0"/>
      <p:bldP spid="26"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2442234" y="2"/>
            <a:ext cx="10034901" cy="6857999"/>
          </a:xfrm>
          <a:custGeom>
            <a:avLst/>
            <a:gdLst>
              <a:gd name="connsiteX0" fmla="*/ 0 w 10034901"/>
              <a:gd name="connsiteY0" fmla="*/ 0 h 6857999"/>
              <a:gd name="connsiteX1" fmla="*/ 10034901 w 10034901"/>
              <a:gd name="connsiteY1" fmla="*/ 0 h 6857999"/>
              <a:gd name="connsiteX2" fmla="*/ 10034901 w 10034901"/>
              <a:gd name="connsiteY2" fmla="*/ 6857999 h 6857999"/>
              <a:gd name="connsiteX3" fmla="*/ 6857999 w 10034901"/>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034901" h="6857999">
                <a:moveTo>
                  <a:pt x="0" y="0"/>
                </a:moveTo>
                <a:lnTo>
                  <a:pt x="10034901" y="0"/>
                </a:lnTo>
                <a:lnTo>
                  <a:pt x="10034901" y="6857999"/>
                </a:lnTo>
                <a:lnTo>
                  <a:pt x="6857999" y="6857999"/>
                </a:lnTo>
                <a:close/>
              </a:path>
            </a:pathLst>
          </a:custGeom>
        </p:spPr>
        <p:txBody>
          <a:bodyPr wrap="square">
            <a:noAutofit/>
          </a:bodyPr>
          <a:lstStyle/>
          <a:p>
            <a:endParaRPr lang="en-US"/>
          </a:p>
        </p:txBody>
      </p:sp>
    </p:spTree>
    <p:extLst>
      <p:ext uri="{BB962C8B-B14F-4D97-AF65-F5344CB8AC3E}">
        <p14:creationId xmlns:p14="http://schemas.microsoft.com/office/powerpoint/2010/main" val="36097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922547"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7350991"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9802157"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dirty="0"/>
          </a:p>
        </p:txBody>
      </p:sp>
      <p:sp>
        <p:nvSpPr>
          <p:cNvPr id="5" name="Oval 4">
            <a:extLst>
              <a:ext uri="{FF2B5EF4-FFF2-40B4-BE49-F238E27FC236}">
                <a16:creationId xmlns:a16="http://schemas.microsoft.com/office/drawing/2014/main" xmlns="" id="{ADDC0C55-8930-4CC4-8AEC-291E38D1E0ED}"/>
              </a:ext>
            </a:extLst>
          </p:cNvPr>
          <p:cNvSpPr/>
          <p:nvPr userDrawn="1"/>
        </p:nvSpPr>
        <p:spPr>
          <a:xfrm>
            <a:off x="4738487" y="1603700"/>
            <a:ext cx="2244384" cy="22443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xmlns="" id="{BBC748EB-84C0-482D-8C1A-EC50FE207243}"/>
              </a:ext>
            </a:extLst>
          </p:cNvPr>
          <p:cNvSpPr/>
          <p:nvPr userDrawn="1"/>
        </p:nvSpPr>
        <p:spPr>
          <a:xfrm>
            <a:off x="7166931" y="1603700"/>
            <a:ext cx="2244384" cy="224438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xmlns="" id="{CA6C56DE-5494-4869-9D9F-99AA8440B212}"/>
              </a:ext>
            </a:extLst>
          </p:cNvPr>
          <p:cNvSpPr/>
          <p:nvPr userDrawn="1"/>
        </p:nvSpPr>
        <p:spPr>
          <a:xfrm>
            <a:off x="9618097" y="1603700"/>
            <a:ext cx="2244384" cy="224438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965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5" grpId="0" animBg="1"/>
      <p:bldP spid="6" grpId="0" animBg="1"/>
      <p:bldP spid="7"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013405" y="0"/>
            <a:ext cx="2979174" cy="3192652"/>
          </a:xfrm>
          <a:custGeom>
            <a:avLst/>
            <a:gdLst>
              <a:gd name="connsiteX0" fmla="*/ 0 w 2979174"/>
              <a:gd name="connsiteY0" fmla="*/ 0 h 3192652"/>
              <a:gd name="connsiteX1" fmla="*/ 2979174 w 2979174"/>
              <a:gd name="connsiteY1" fmla="*/ 0 h 3192652"/>
              <a:gd name="connsiteX2" fmla="*/ 2979174 w 2979174"/>
              <a:gd name="connsiteY2" fmla="*/ 3192652 h 3192652"/>
              <a:gd name="connsiteX3" fmla="*/ 0 w 2979174"/>
              <a:gd name="connsiteY3" fmla="*/ 3192652 h 3192652"/>
            </a:gdLst>
            <a:ahLst/>
            <a:cxnLst>
              <a:cxn ang="0">
                <a:pos x="connsiteX0" y="connsiteY0"/>
              </a:cxn>
              <a:cxn ang="0">
                <a:pos x="connsiteX1" y="connsiteY1"/>
              </a:cxn>
              <a:cxn ang="0">
                <a:pos x="connsiteX2" y="connsiteY2"/>
              </a:cxn>
              <a:cxn ang="0">
                <a:pos x="connsiteX3" y="connsiteY3"/>
              </a:cxn>
            </a:cxnLst>
            <a:rect l="l" t="t" r="r" b="b"/>
            <a:pathLst>
              <a:path w="2979174" h="3192652">
                <a:moveTo>
                  <a:pt x="0" y="0"/>
                </a:moveTo>
                <a:lnTo>
                  <a:pt x="2979174" y="0"/>
                </a:lnTo>
                <a:lnTo>
                  <a:pt x="2979174" y="3192652"/>
                </a:lnTo>
                <a:lnTo>
                  <a:pt x="0" y="3192652"/>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4013405" y="3505200"/>
            <a:ext cx="2979174" cy="3352800"/>
          </a:xfrm>
          <a:custGeom>
            <a:avLst/>
            <a:gdLst>
              <a:gd name="connsiteX0" fmla="*/ 0 w 2979174"/>
              <a:gd name="connsiteY0" fmla="*/ 0 h 3352800"/>
              <a:gd name="connsiteX1" fmla="*/ 2979174 w 2979174"/>
              <a:gd name="connsiteY1" fmla="*/ 0 h 3352800"/>
              <a:gd name="connsiteX2" fmla="*/ 2979174 w 2979174"/>
              <a:gd name="connsiteY2" fmla="*/ 3352800 h 3352800"/>
              <a:gd name="connsiteX3" fmla="*/ 0 w 2979174"/>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2979174" h="3352800">
                <a:moveTo>
                  <a:pt x="0" y="0"/>
                </a:moveTo>
                <a:lnTo>
                  <a:pt x="2979174" y="0"/>
                </a:lnTo>
                <a:lnTo>
                  <a:pt x="2979174" y="3352800"/>
                </a:lnTo>
                <a:lnTo>
                  <a:pt x="0" y="3352800"/>
                </a:ln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776757" y="1"/>
            <a:ext cx="2979174" cy="6858000"/>
          </a:xfrm>
          <a:custGeom>
            <a:avLst/>
            <a:gdLst>
              <a:gd name="connsiteX0" fmla="*/ 0 w 2979174"/>
              <a:gd name="connsiteY0" fmla="*/ 0 h 6858000"/>
              <a:gd name="connsiteX1" fmla="*/ 2979174 w 2979174"/>
              <a:gd name="connsiteY1" fmla="*/ 0 h 6858000"/>
              <a:gd name="connsiteX2" fmla="*/ 2979174 w 2979174"/>
              <a:gd name="connsiteY2" fmla="*/ 6858000 h 6858000"/>
              <a:gd name="connsiteX3" fmla="*/ 0 w 29791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79174" h="6858000">
                <a:moveTo>
                  <a:pt x="0" y="0"/>
                </a:moveTo>
                <a:lnTo>
                  <a:pt x="2979174" y="0"/>
                </a:lnTo>
                <a:lnTo>
                  <a:pt x="2979174"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796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391406" y="0"/>
            <a:ext cx="7800594" cy="6724650"/>
          </a:xfrm>
          <a:custGeom>
            <a:avLst/>
            <a:gdLst>
              <a:gd name="connsiteX0" fmla="*/ 0 w 7800594"/>
              <a:gd name="connsiteY0" fmla="*/ 0 h 6724650"/>
              <a:gd name="connsiteX1" fmla="*/ 7800594 w 7800594"/>
              <a:gd name="connsiteY1" fmla="*/ 0 h 6724650"/>
              <a:gd name="connsiteX2" fmla="*/ 3900297 w 7800594"/>
              <a:gd name="connsiteY2" fmla="*/ 6724650 h 6724650"/>
            </a:gdLst>
            <a:ahLst/>
            <a:cxnLst>
              <a:cxn ang="0">
                <a:pos x="connsiteX0" y="connsiteY0"/>
              </a:cxn>
              <a:cxn ang="0">
                <a:pos x="connsiteX1" y="connsiteY1"/>
              </a:cxn>
              <a:cxn ang="0">
                <a:pos x="connsiteX2" y="connsiteY2"/>
              </a:cxn>
            </a:cxnLst>
            <a:rect l="l" t="t" r="r" b="b"/>
            <a:pathLst>
              <a:path w="7800594" h="6724650">
                <a:moveTo>
                  <a:pt x="0" y="0"/>
                </a:moveTo>
                <a:lnTo>
                  <a:pt x="7800594" y="0"/>
                </a:lnTo>
                <a:lnTo>
                  <a:pt x="3900297" y="6724650"/>
                </a:lnTo>
                <a:close/>
              </a:path>
            </a:pathLst>
          </a:custGeom>
        </p:spPr>
        <p:txBody>
          <a:bodyPr wrap="square">
            <a:noAutofit/>
          </a:bodyPr>
          <a:lstStyle/>
          <a:p>
            <a:endParaRPr lang="en-US"/>
          </a:p>
        </p:txBody>
      </p:sp>
    </p:spTree>
    <p:extLst>
      <p:ext uri="{BB962C8B-B14F-4D97-AF65-F5344CB8AC3E}">
        <p14:creationId xmlns:p14="http://schemas.microsoft.com/office/powerpoint/2010/main" val="4047004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2"/>
            <a:ext cx="5636667" cy="6887498"/>
          </a:xfrm>
          <a:custGeom>
            <a:avLst/>
            <a:gdLst>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562100 w 5576342"/>
              <a:gd name="connsiteY8" fmla="*/ 6858000 h 6858001"/>
              <a:gd name="connsiteX9" fmla="*/ 0 w 5576342"/>
              <a:gd name="connsiteY9" fmla="*/ 400050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562100 w 5576342"/>
              <a:gd name="connsiteY8" fmla="*/ 6858000 h 6858001"/>
              <a:gd name="connsiteX9" fmla="*/ 14749 w 5576342"/>
              <a:gd name="connsiteY9" fmla="*/ 5283610 h 6858001"/>
              <a:gd name="connsiteX10" fmla="*/ 0 w 5576342"/>
              <a:gd name="connsiteY10" fmla="*/ 0 h 6858001"/>
              <a:gd name="connsiteX0" fmla="*/ 0 w 5576342"/>
              <a:gd name="connsiteY0" fmla="*/ 0 h 6946491"/>
              <a:gd name="connsiteX1" fmla="*/ 5576342 w 5576342"/>
              <a:gd name="connsiteY1" fmla="*/ 0 h 6946491"/>
              <a:gd name="connsiteX2" fmla="*/ 5576342 w 5576342"/>
              <a:gd name="connsiteY2" fmla="*/ 1 h 6946491"/>
              <a:gd name="connsiteX3" fmla="*/ 4014242 w 5576342"/>
              <a:gd name="connsiteY3" fmla="*/ 1 h 6946491"/>
              <a:gd name="connsiteX4" fmla="*/ 5576342 w 5576342"/>
              <a:gd name="connsiteY4" fmla="*/ 2857501 h 6946491"/>
              <a:gd name="connsiteX5" fmla="*/ 5576342 w 5576342"/>
              <a:gd name="connsiteY5" fmla="*/ 6858001 h 6946491"/>
              <a:gd name="connsiteX6" fmla="*/ 0 w 5576342"/>
              <a:gd name="connsiteY6" fmla="*/ 6858001 h 6946491"/>
              <a:gd name="connsiteX7" fmla="*/ 0 w 5576342"/>
              <a:gd name="connsiteY7" fmla="*/ 6858000 h 6946491"/>
              <a:gd name="connsiteX8" fmla="*/ 1606345 w 5576342"/>
              <a:gd name="connsiteY8" fmla="*/ 6946491 h 6946491"/>
              <a:gd name="connsiteX9" fmla="*/ 14749 w 5576342"/>
              <a:gd name="connsiteY9" fmla="*/ 5283610 h 6946491"/>
              <a:gd name="connsiteX10" fmla="*/ 0 w 5576342"/>
              <a:gd name="connsiteY10" fmla="*/ 0 h 694649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4749 w 5576342"/>
              <a:gd name="connsiteY8" fmla="*/ 5283610 h 6858001"/>
              <a:gd name="connsiteX9" fmla="*/ 0 w 5576342"/>
              <a:gd name="connsiteY9" fmla="*/ 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752168 w 5576342"/>
              <a:gd name="connsiteY7" fmla="*/ 6504039 h 6858001"/>
              <a:gd name="connsiteX8" fmla="*/ 14749 w 5576342"/>
              <a:gd name="connsiteY8" fmla="*/ 5283610 h 6858001"/>
              <a:gd name="connsiteX9" fmla="*/ 0 w 5576342"/>
              <a:gd name="connsiteY9" fmla="*/ 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14749 w 5576342"/>
              <a:gd name="connsiteY7" fmla="*/ 5283610 h 6858001"/>
              <a:gd name="connsiteX8" fmla="*/ 0 w 5576342"/>
              <a:gd name="connsiteY8" fmla="*/ 0 h 6858001"/>
              <a:gd name="connsiteX0" fmla="*/ 0 w 5576342"/>
              <a:gd name="connsiteY0" fmla="*/ 0 h 6887498"/>
              <a:gd name="connsiteX1" fmla="*/ 5576342 w 5576342"/>
              <a:gd name="connsiteY1" fmla="*/ 0 h 6887498"/>
              <a:gd name="connsiteX2" fmla="*/ 5576342 w 5576342"/>
              <a:gd name="connsiteY2" fmla="*/ 1 h 6887498"/>
              <a:gd name="connsiteX3" fmla="*/ 4014242 w 5576342"/>
              <a:gd name="connsiteY3" fmla="*/ 1 h 6887498"/>
              <a:gd name="connsiteX4" fmla="*/ 5576342 w 5576342"/>
              <a:gd name="connsiteY4" fmla="*/ 2857501 h 6887498"/>
              <a:gd name="connsiteX5" fmla="*/ 5576342 w 5576342"/>
              <a:gd name="connsiteY5" fmla="*/ 6858001 h 6887498"/>
              <a:gd name="connsiteX6" fmla="*/ 1637071 w 5576342"/>
              <a:gd name="connsiteY6" fmla="*/ 6887498 h 6887498"/>
              <a:gd name="connsiteX7" fmla="*/ 14749 w 5576342"/>
              <a:gd name="connsiteY7" fmla="*/ 5283610 h 6887498"/>
              <a:gd name="connsiteX8" fmla="*/ 0 w 5576342"/>
              <a:gd name="connsiteY8" fmla="*/ 0 h 6887498"/>
              <a:gd name="connsiteX0" fmla="*/ 14748 w 5591090"/>
              <a:gd name="connsiteY0" fmla="*/ 0 h 6887498"/>
              <a:gd name="connsiteX1" fmla="*/ 5591090 w 5591090"/>
              <a:gd name="connsiteY1" fmla="*/ 0 h 6887498"/>
              <a:gd name="connsiteX2" fmla="*/ 5591090 w 5591090"/>
              <a:gd name="connsiteY2" fmla="*/ 1 h 6887498"/>
              <a:gd name="connsiteX3" fmla="*/ 4028990 w 5591090"/>
              <a:gd name="connsiteY3" fmla="*/ 1 h 6887498"/>
              <a:gd name="connsiteX4" fmla="*/ 5591090 w 5591090"/>
              <a:gd name="connsiteY4" fmla="*/ 2857501 h 6887498"/>
              <a:gd name="connsiteX5" fmla="*/ 5591090 w 5591090"/>
              <a:gd name="connsiteY5" fmla="*/ 6858001 h 6887498"/>
              <a:gd name="connsiteX6" fmla="*/ 1651819 w 5591090"/>
              <a:gd name="connsiteY6" fmla="*/ 6887498 h 6887498"/>
              <a:gd name="connsiteX7" fmla="*/ 0 w 5591090"/>
              <a:gd name="connsiteY7" fmla="*/ 5283610 h 6887498"/>
              <a:gd name="connsiteX8" fmla="*/ 14748 w 5591090"/>
              <a:gd name="connsiteY8" fmla="*/ 0 h 6887498"/>
              <a:gd name="connsiteX0" fmla="*/ 0 w 5576342"/>
              <a:gd name="connsiteY0" fmla="*/ 0 h 6887498"/>
              <a:gd name="connsiteX1" fmla="*/ 5576342 w 5576342"/>
              <a:gd name="connsiteY1" fmla="*/ 0 h 6887498"/>
              <a:gd name="connsiteX2" fmla="*/ 5576342 w 5576342"/>
              <a:gd name="connsiteY2" fmla="*/ 1 h 6887498"/>
              <a:gd name="connsiteX3" fmla="*/ 4014242 w 5576342"/>
              <a:gd name="connsiteY3" fmla="*/ 1 h 6887498"/>
              <a:gd name="connsiteX4" fmla="*/ 5576342 w 5576342"/>
              <a:gd name="connsiteY4" fmla="*/ 2857501 h 6887498"/>
              <a:gd name="connsiteX5" fmla="*/ 5576342 w 5576342"/>
              <a:gd name="connsiteY5" fmla="*/ 6858001 h 6887498"/>
              <a:gd name="connsiteX6" fmla="*/ 1637071 w 5576342"/>
              <a:gd name="connsiteY6" fmla="*/ 6887498 h 6887498"/>
              <a:gd name="connsiteX7" fmla="*/ 0 w 5576342"/>
              <a:gd name="connsiteY7" fmla="*/ 5165623 h 6887498"/>
              <a:gd name="connsiteX8" fmla="*/ 0 w 5576342"/>
              <a:gd name="connsiteY8" fmla="*/ 0 h 6887498"/>
              <a:gd name="connsiteX0" fmla="*/ 0 w 5576342"/>
              <a:gd name="connsiteY0" fmla="*/ 0 h 6887498"/>
              <a:gd name="connsiteX1" fmla="*/ 5576342 w 5576342"/>
              <a:gd name="connsiteY1" fmla="*/ 0 h 6887498"/>
              <a:gd name="connsiteX2" fmla="*/ 4014242 w 5576342"/>
              <a:gd name="connsiteY2" fmla="*/ 1 h 6887498"/>
              <a:gd name="connsiteX3" fmla="*/ 5576342 w 5576342"/>
              <a:gd name="connsiteY3" fmla="*/ 2857501 h 6887498"/>
              <a:gd name="connsiteX4" fmla="*/ 5576342 w 5576342"/>
              <a:gd name="connsiteY4" fmla="*/ 6858001 h 6887498"/>
              <a:gd name="connsiteX5" fmla="*/ 1637071 w 5576342"/>
              <a:gd name="connsiteY5" fmla="*/ 6887498 h 6887498"/>
              <a:gd name="connsiteX6" fmla="*/ 0 w 5576342"/>
              <a:gd name="connsiteY6" fmla="*/ 5165623 h 6887498"/>
              <a:gd name="connsiteX7" fmla="*/ 0 w 5576342"/>
              <a:gd name="connsiteY7" fmla="*/ 0 h 6887498"/>
              <a:gd name="connsiteX0" fmla="*/ 0 w 5576342"/>
              <a:gd name="connsiteY0" fmla="*/ 0 h 6887498"/>
              <a:gd name="connsiteX1" fmla="*/ 4014242 w 5576342"/>
              <a:gd name="connsiteY1" fmla="*/ 1 h 6887498"/>
              <a:gd name="connsiteX2" fmla="*/ 5576342 w 5576342"/>
              <a:gd name="connsiteY2" fmla="*/ 2857501 h 6887498"/>
              <a:gd name="connsiteX3" fmla="*/ 5576342 w 5576342"/>
              <a:gd name="connsiteY3" fmla="*/ 6858001 h 6887498"/>
              <a:gd name="connsiteX4" fmla="*/ 1637071 w 5576342"/>
              <a:gd name="connsiteY4" fmla="*/ 6887498 h 6887498"/>
              <a:gd name="connsiteX5" fmla="*/ 0 w 5576342"/>
              <a:gd name="connsiteY5" fmla="*/ 5165623 h 6887498"/>
              <a:gd name="connsiteX6" fmla="*/ 0 w 5576342"/>
              <a:gd name="connsiteY6" fmla="*/ 0 h 6887498"/>
              <a:gd name="connsiteX0" fmla="*/ 0 w 5595392"/>
              <a:gd name="connsiteY0" fmla="*/ 0 h 6887498"/>
              <a:gd name="connsiteX1" fmla="*/ 4014242 w 5595392"/>
              <a:gd name="connsiteY1" fmla="*/ 1 h 6887498"/>
              <a:gd name="connsiteX2" fmla="*/ 5595392 w 5595392"/>
              <a:gd name="connsiteY2" fmla="*/ 2305051 h 6887498"/>
              <a:gd name="connsiteX3" fmla="*/ 5576342 w 5595392"/>
              <a:gd name="connsiteY3" fmla="*/ 6858001 h 6887498"/>
              <a:gd name="connsiteX4" fmla="*/ 1637071 w 5595392"/>
              <a:gd name="connsiteY4" fmla="*/ 6887498 h 6887498"/>
              <a:gd name="connsiteX5" fmla="*/ 0 w 5595392"/>
              <a:gd name="connsiteY5" fmla="*/ 5165623 h 6887498"/>
              <a:gd name="connsiteX6" fmla="*/ 0 w 5595392"/>
              <a:gd name="connsiteY6" fmla="*/ 0 h 6887498"/>
              <a:gd name="connsiteX0" fmla="*/ 0 w 5614442"/>
              <a:gd name="connsiteY0" fmla="*/ 0 h 6887498"/>
              <a:gd name="connsiteX1" fmla="*/ 4014242 w 5614442"/>
              <a:gd name="connsiteY1" fmla="*/ 1 h 6887498"/>
              <a:gd name="connsiteX2" fmla="*/ 5614442 w 5614442"/>
              <a:gd name="connsiteY2" fmla="*/ 163830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4442"/>
              <a:gd name="connsiteY0" fmla="*/ 0 h 6887498"/>
              <a:gd name="connsiteX1" fmla="*/ 4014242 w 5614442"/>
              <a:gd name="connsiteY1" fmla="*/ 1 h 6887498"/>
              <a:gd name="connsiteX2" fmla="*/ 5614442 w 5614442"/>
              <a:gd name="connsiteY2" fmla="*/ 165735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4442"/>
              <a:gd name="connsiteY0" fmla="*/ 0 h 6887498"/>
              <a:gd name="connsiteX1" fmla="*/ 4039642 w 5614442"/>
              <a:gd name="connsiteY1" fmla="*/ 1 h 6887498"/>
              <a:gd name="connsiteX2" fmla="*/ 5614442 w 5614442"/>
              <a:gd name="connsiteY2" fmla="*/ 165735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7617"/>
              <a:gd name="connsiteY0" fmla="*/ 0 h 6887498"/>
              <a:gd name="connsiteX1" fmla="*/ 4039642 w 5617617"/>
              <a:gd name="connsiteY1" fmla="*/ 1 h 6887498"/>
              <a:gd name="connsiteX2" fmla="*/ 5617617 w 5617617"/>
              <a:gd name="connsiteY2" fmla="*/ 1584326 h 6887498"/>
              <a:gd name="connsiteX3" fmla="*/ 5576342 w 5617617"/>
              <a:gd name="connsiteY3" fmla="*/ 6858001 h 6887498"/>
              <a:gd name="connsiteX4" fmla="*/ 1637071 w 5617617"/>
              <a:gd name="connsiteY4" fmla="*/ 6887498 h 6887498"/>
              <a:gd name="connsiteX5" fmla="*/ 0 w 5617617"/>
              <a:gd name="connsiteY5" fmla="*/ 5165623 h 6887498"/>
              <a:gd name="connsiteX6" fmla="*/ 0 w 5617617"/>
              <a:gd name="connsiteY6" fmla="*/ 0 h 6887498"/>
              <a:gd name="connsiteX0" fmla="*/ 0 w 5636667"/>
              <a:gd name="connsiteY0" fmla="*/ 0 h 6887498"/>
              <a:gd name="connsiteX1" fmla="*/ 4039642 w 5636667"/>
              <a:gd name="connsiteY1" fmla="*/ 1 h 6887498"/>
              <a:gd name="connsiteX2" fmla="*/ 5636667 w 5636667"/>
              <a:gd name="connsiteY2" fmla="*/ 1698626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 name="connsiteX0" fmla="*/ 0 w 5636667"/>
              <a:gd name="connsiteY0" fmla="*/ 0 h 6887498"/>
              <a:gd name="connsiteX1" fmla="*/ 4039642 w 5636667"/>
              <a:gd name="connsiteY1" fmla="*/ 1 h 6887498"/>
              <a:gd name="connsiteX2" fmla="*/ 5636667 w 5636667"/>
              <a:gd name="connsiteY2" fmla="*/ 1698626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 name="connsiteX0" fmla="*/ 0 w 5636667"/>
              <a:gd name="connsiteY0" fmla="*/ 0 h 6887498"/>
              <a:gd name="connsiteX1" fmla="*/ 4039642 w 5636667"/>
              <a:gd name="connsiteY1" fmla="*/ 1 h 6887498"/>
              <a:gd name="connsiteX2" fmla="*/ 5636667 w 5636667"/>
              <a:gd name="connsiteY2" fmla="*/ 1703389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36667" h="6887498">
                <a:moveTo>
                  <a:pt x="0" y="0"/>
                </a:moveTo>
                <a:lnTo>
                  <a:pt x="4039642" y="1"/>
                </a:lnTo>
                <a:lnTo>
                  <a:pt x="5636667" y="1703389"/>
                </a:lnTo>
                <a:lnTo>
                  <a:pt x="5576342" y="6858001"/>
                </a:lnTo>
                <a:lnTo>
                  <a:pt x="1637071" y="6887498"/>
                </a:lnTo>
                <a:lnTo>
                  <a:pt x="0" y="5165623"/>
                </a:lnTo>
                <a:lnTo>
                  <a:pt x="0" y="0"/>
                </a:lnTo>
                <a:close/>
              </a:path>
            </a:pathLst>
          </a:custGeom>
        </p:spPr>
        <p:txBody>
          <a:bodyPr wrap="square">
            <a:noAutofit/>
          </a:bodyPr>
          <a:lstStyle/>
          <a:p>
            <a:endParaRPr lang="en-US" dirty="0"/>
          </a:p>
        </p:txBody>
      </p:sp>
    </p:spTree>
    <p:extLst>
      <p:ext uri="{BB962C8B-B14F-4D97-AF65-F5344CB8AC3E}">
        <p14:creationId xmlns:p14="http://schemas.microsoft.com/office/powerpoint/2010/main" val="243767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1751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7838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787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098B9659-7F76-47AC-B22A-2AB41FA07C5D}"/>
              </a:ext>
            </a:extLst>
          </p:cNvPr>
          <p:cNvSpPr>
            <a:spLocks noGrp="1"/>
          </p:cNvSpPr>
          <p:nvPr>
            <p:ph type="pic" sz="quarter" idx="10"/>
          </p:nvPr>
        </p:nvSpPr>
        <p:spPr>
          <a:xfrm>
            <a:off x="809131" y="1244646"/>
            <a:ext cx="6698437" cy="4336809"/>
          </a:xfrm>
          <a:custGeom>
            <a:avLst/>
            <a:gdLst/>
            <a:ahLst/>
            <a:cxnLst/>
            <a:rect l="l" t="t" r="r" b="b"/>
            <a:pathLst>
              <a:path w="6698437" h="4336809">
                <a:moveTo>
                  <a:pt x="2797149" y="0"/>
                </a:moveTo>
                <a:lnTo>
                  <a:pt x="3827679" y="0"/>
                </a:lnTo>
                <a:lnTo>
                  <a:pt x="3993299" y="2496579"/>
                </a:lnTo>
                <a:lnTo>
                  <a:pt x="5404142" y="12268"/>
                </a:lnTo>
                <a:lnTo>
                  <a:pt x="6698437" y="12268"/>
                </a:lnTo>
                <a:lnTo>
                  <a:pt x="4103713" y="4336809"/>
                </a:lnTo>
                <a:lnTo>
                  <a:pt x="3036379" y="4336809"/>
                </a:lnTo>
                <a:lnTo>
                  <a:pt x="2840088" y="1895437"/>
                </a:lnTo>
                <a:lnTo>
                  <a:pt x="1337234" y="4336809"/>
                </a:lnTo>
                <a:lnTo>
                  <a:pt x="276035" y="4336809"/>
                </a:lnTo>
                <a:lnTo>
                  <a:pt x="0" y="12268"/>
                </a:lnTo>
                <a:lnTo>
                  <a:pt x="1232954" y="12268"/>
                </a:lnTo>
                <a:lnTo>
                  <a:pt x="1312697" y="2496579"/>
                </a:lnTo>
                <a:close/>
              </a:path>
            </a:pathLst>
          </a:custGeom>
        </p:spPr>
        <p:txBody>
          <a:bodyPr wrap="square">
            <a:noAutofit/>
          </a:bodyPr>
          <a:lstStyle/>
          <a:p>
            <a:endParaRPr lang="en-US"/>
          </a:p>
        </p:txBody>
      </p:sp>
    </p:spTree>
    <p:extLst>
      <p:ext uri="{BB962C8B-B14F-4D97-AF65-F5344CB8AC3E}">
        <p14:creationId xmlns:p14="http://schemas.microsoft.com/office/powerpoint/2010/main" val="200180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9946119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2560522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34521969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1826657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8556399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10/26/2020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38951498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38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5948F522-B17D-4843-A63A-2E199DCC82AD}"/>
              </a:ext>
            </a:extLst>
          </p:cNvPr>
          <p:cNvSpPr>
            <a:spLocks noGrp="1"/>
          </p:cNvSpPr>
          <p:nvPr>
            <p:ph type="pic" sz="quarter" idx="10"/>
          </p:nvPr>
        </p:nvSpPr>
        <p:spPr>
          <a:xfrm>
            <a:off x="5963322" y="0"/>
            <a:ext cx="6228678" cy="6234309"/>
          </a:xfrm>
          <a:custGeom>
            <a:avLst/>
            <a:gdLst>
              <a:gd name="connsiteX0" fmla="*/ 0 w 6228678"/>
              <a:gd name="connsiteY0" fmla="*/ 0 h 6234309"/>
              <a:gd name="connsiteX1" fmla="*/ 2843479 w 6228678"/>
              <a:gd name="connsiteY1" fmla="*/ 0 h 6234309"/>
              <a:gd name="connsiteX2" fmla="*/ 6228678 w 6228678"/>
              <a:gd name="connsiteY2" fmla="*/ 3388259 h 6234309"/>
              <a:gd name="connsiteX3" fmla="*/ 6228678 w 6228678"/>
              <a:gd name="connsiteY3" fmla="*/ 6234309 h 6234309"/>
              <a:gd name="connsiteX4" fmla="*/ 0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0" y="0"/>
                </a:moveTo>
                <a:lnTo>
                  <a:pt x="2843479" y="0"/>
                </a:lnTo>
                <a:cubicBezTo>
                  <a:pt x="2843479" y="1871390"/>
                  <a:pt x="4358978" y="3388259"/>
                  <a:pt x="6228678" y="3388259"/>
                </a:cubicBezTo>
                <a:lnTo>
                  <a:pt x="6228678" y="6234309"/>
                </a:lnTo>
                <a:cubicBezTo>
                  <a:pt x="2788649" y="6234309"/>
                  <a:pt x="0" y="3443138"/>
                  <a:pt x="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55455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39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746DE456-BA5B-40C6-A9DB-006499EFD951}"/>
              </a:ext>
            </a:extLst>
          </p:cNvPr>
          <p:cNvSpPr>
            <a:spLocks noGrp="1"/>
          </p:cNvSpPr>
          <p:nvPr>
            <p:ph type="pic" sz="quarter" idx="10"/>
          </p:nvPr>
        </p:nvSpPr>
        <p:spPr>
          <a:xfrm>
            <a:off x="0" y="1"/>
            <a:ext cx="6228678" cy="6234309"/>
          </a:xfrm>
          <a:custGeom>
            <a:avLst/>
            <a:gdLst>
              <a:gd name="connsiteX0" fmla="*/ 3385199 w 6228678"/>
              <a:gd name="connsiteY0" fmla="*/ 0 h 6234309"/>
              <a:gd name="connsiteX1" fmla="*/ 6228678 w 6228678"/>
              <a:gd name="connsiteY1" fmla="*/ 0 h 6234309"/>
              <a:gd name="connsiteX2" fmla="*/ 0 w 6228678"/>
              <a:gd name="connsiteY2" fmla="*/ 6234309 h 6234309"/>
              <a:gd name="connsiteX3" fmla="*/ 0 w 6228678"/>
              <a:gd name="connsiteY3" fmla="*/ 3388259 h 6234309"/>
              <a:gd name="connsiteX4" fmla="*/ 3385199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3385199" y="0"/>
                </a:moveTo>
                <a:lnTo>
                  <a:pt x="6228678" y="0"/>
                </a:lnTo>
                <a:cubicBezTo>
                  <a:pt x="6228678" y="3443138"/>
                  <a:pt x="3440029" y="6234309"/>
                  <a:pt x="0" y="6234309"/>
                </a:cubicBezTo>
                <a:lnTo>
                  <a:pt x="0" y="3388259"/>
                </a:lnTo>
                <a:cubicBezTo>
                  <a:pt x="1869700" y="3388259"/>
                  <a:pt x="3385199" y="1871390"/>
                  <a:pt x="3385199"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80684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55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lvl1pPr marL="0" indent="0">
              <a:buNone/>
              <a:defRPr/>
            </a:lvl1pPr>
          </a:lstStyle>
          <a:p>
            <a:endParaRPr lang="id-ID" dirty="0"/>
          </a:p>
        </p:txBody>
      </p:sp>
      <p:sp>
        <p:nvSpPr>
          <p:cNvPr id="4" name="Text Placeholder 2"/>
          <p:cNvSpPr>
            <a:spLocks noGrp="1"/>
          </p:cNvSpPr>
          <p:nvPr>
            <p:ph type="body" sz="quarter" idx="11"/>
          </p:nvPr>
        </p:nvSpPr>
        <p:spPr>
          <a:xfrm>
            <a:off x="1114425" y="444190"/>
            <a:ext cx="9963150" cy="800100"/>
          </a:xfrm>
          <a:prstGeom prst="rect">
            <a:avLst/>
          </a:prstGeom>
        </p:spPr>
        <p:txBody>
          <a:bodyPr/>
          <a:lstStyle>
            <a:lvl1pPr marL="0" indent="0" algn="ctr">
              <a:buNone/>
              <a:defRPr sz="4800">
                <a:solidFill>
                  <a:schemeClr val="bg1"/>
                </a:solidFill>
                <a:latin typeface="Bebas Neue" panose="020B0606020202050201" pitchFamily="34" charset="0"/>
              </a:defRPr>
            </a:lvl1pPr>
          </a:lstStyle>
          <a:p>
            <a:pPr lvl="0"/>
            <a:endParaRPr lang="id-ID" dirty="0"/>
          </a:p>
        </p:txBody>
      </p:sp>
    </p:spTree>
    <p:extLst>
      <p:ext uri="{BB962C8B-B14F-4D97-AF65-F5344CB8AC3E}">
        <p14:creationId xmlns:p14="http://schemas.microsoft.com/office/powerpoint/2010/main" val="329320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1" decel="100000" fill="hold" nodeType="withEffect" nodePh="1">
                  <p:stCondLst>
                    <p:cond delay="250"/>
                  </p:stCondLst>
                  <p:endCondLst>
                    <p:cond delay="0"/>
                  </p:end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54274C6D-03BF-436E-AF34-EE1150FD58C2}"/>
              </a:ext>
            </a:extLst>
          </p:cNvPr>
          <p:cNvSpPr>
            <a:spLocks noGrp="1"/>
          </p:cNvSpPr>
          <p:nvPr>
            <p:ph type="pic" sz="quarter" idx="10"/>
          </p:nvPr>
        </p:nvSpPr>
        <p:spPr>
          <a:xfrm>
            <a:off x="1120779" y="689853"/>
            <a:ext cx="5529481" cy="5345411"/>
          </a:xfrm>
          <a:custGeom>
            <a:avLst/>
            <a:gdLst/>
            <a:ahLst/>
            <a:cxnLst/>
            <a:rect l="l" t="t" r="r" b="b"/>
            <a:pathLst>
              <a:path w="5529481" h="5345411">
                <a:moveTo>
                  <a:pt x="2944095" y="1281131"/>
                </a:moveTo>
                <a:cubicBezTo>
                  <a:pt x="2719605" y="1281131"/>
                  <a:pt x="2517051" y="1330217"/>
                  <a:pt x="2336432" y="1428388"/>
                </a:cubicBezTo>
                <a:cubicBezTo>
                  <a:pt x="2155812" y="1526559"/>
                  <a:pt x="2000848" y="1655409"/>
                  <a:pt x="1871538" y="1814936"/>
                </a:cubicBezTo>
                <a:cubicBezTo>
                  <a:pt x="1742229" y="1974464"/>
                  <a:pt x="1642179" y="2151172"/>
                  <a:pt x="1571388" y="2345060"/>
                </a:cubicBezTo>
                <a:cubicBezTo>
                  <a:pt x="1500598" y="2538947"/>
                  <a:pt x="1465203" y="2731608"/>
                  <a:pt x="1465203" y="2923041"/>
                </a:cubicBezTo>
                <a:cubicBezTo>
                  <a:pt x="1465203" y="3085024"/>
                  <a:pt x="1489611" y="3235962"/>
                  <a:pt x="1538428" y="3375855"/>
                </a:cubicBezTo>
                <a:cubicBezTo>
                  <a:pt x="1587245" y="3515749"/>
                  <a:pt x="1659244" y="3637236"/>
                  <a:pt x="1754423" y="3740315"/>
                </a:cubicBezTo>
                <a:cubicBezTo>
                  <a:pt x="1849604" y="3843395"/>
                  <a:pt x="1966737" y="3923158"/>
                  <a:pt x="2105826" y="3979607"/>
                </a:cubicBezTo>
                <a:cubicBezTo>
                  <a:pt x="2244914" y="4036055"/>
                  <a:pt x="2404768" y="4064279"/>
                  <a:pt x="2585387" y="4064279"/>
                </a:cubicBezTo>
                <a:cubicBezTo>
                  <a:pt x="2809877" y="4064279"/>
                  <a:pt x="3013639" y="4015194"/>
                  <a:pt x="3196674" y="3917023"/>
                </a:cubicBezTo>
                <a:cubicBezTo>
                  <a:pt x="3379709" y="3818852"/>
                  <a:pt x="3534674" y="3690003"/>
                  <a:pt x="3661567" y="3530475"/>
                </a:cubicBezTo>
                <a:cubicBezTo>
                  <a:pt x="3788461" y="3370947"/>
                  <a:pt x="3887303" y="3194239"/>
                  <a:pt x="3958094" y="3000351"/>
                </a:cubicBezTo>
                <a:cubicBezTo>
                  <a:pt x="4028884" y="2806464"/>
                  <a:pt x="4064280" y="2613803"/>
                  <a:pt x="4064280" y="2422369"/>
                </a:cubicBezTo>
                <a:cubicBezTo>
                  <a:pt x="4064280" y="2260387"/>
                  <a:pt x="4039871" y="2109449"/>
                  <a:pt x="3991054" y="1969556"/>
                </a:cubicBezTo>
                <a:cubicBezTo>
                  <a:pt x="3942237" y="1829662"/>
                  <a:pt x="3870238" y="1708176"/>
                  <a:pt x="3775059" y="1605096"/>
                </a:cubicBezTo>
                <a:cubicBezTo>
                  <a:pt x="3679879" y="1502016"/>
                  <a:pt x="3562745" y="1422252"/>
                  <a:pt x="3423656" y="1365804"/>
                </a:cubicBezTo>
                <a:cubicBezTo>
                  <a:pt x="3284568" y="1309355"/>
                  <a:pt x="3124714" y="1281131"/>
                  <a:pt x="2944095" y="1281131"/>
                </a:cubicBezTo>
                <a:close/>
                <a:moveTo>
                  <a:pt x="3070298" y="0"/>
                </a:moveTo>
                <a:cubicBezTo>
                  <a:pt x="3438439" y="0"/>
                  <a:pt x="3773448" y="58902"/>
                  <a:pt x="4075324" y="176708"/>
                </a:cubicBezTo>
                <a:cubicBezTo>
                  <a:pt x="4377200" y="294513"/>
                  <a:pt x="4636126" y="456495"/>
                  <a:pt x="4852102" y="662654"/>
                </a:cubicBezTo>
                <a:cubicBezTo>
                  <a:pt x="5068078" y="868813"/>
                  <a:pt x="5234969" y="1113014"/>
                  <a:pt x="5352774" y="1395255"/>
                </a:cubicBezTo>
                <a:cubicBezTo>
                  <a:pt x="5470579" y="1677497"/>
                  <a:pt x="5529481" y="1983054"/>
                  <a:pt x="5529481" y="2311927"/>
                </a:cubicBezTo>
                <a:cubicBezTo>
                  <a:pt x="5529481" y="2704611"/>
                  <a:pt x="5453399" y="3083797"/>
                  <a:pt x="5301234" y="3449484"/>
                </a:cubicBezTo>
                <a:cubicBezTo>
                  <a:pt x="5149069" y="3815171"/>
                  <a:pt x="4936774" y="4137907"/>
                  <a:pt x="4664349" y="4417695"/>
                </a:cubicBezTo>
                <a:cubicBezTo>
                  <a:pt x="4391925" y="4697482"/>
                  <a:pt x="4067961" y="4922048"/>
                  <a:pt x="3692457" y="5091393"/>
                </a:cubicBezTo>
                <a:cubicBezTo>
                  <a:pt x="3316953" y="5260738"/>
                  <a:pt x="2905862" y="5345411"/>
                  <a:pt x="2459184" y="5345411"/>
                </a:cubicBezTo>
                <a:cubicBezTo>
                  <a:pt x="2091042" y="5345411"/>
                  <a:pt x="1756034" y="5286508"/>
                  <a:pt x="1454158" y="5168703"/>
                </a:cubicBezTo>
                <a:cubicBezTo>
                  <a:pt x="1152282" y="5050898"/>
                  <a:pt x="893356" y="4888916"/>
                  <a:pt x="677380" y="4682757"/>
                </a:cubicBezTo>
                <a:cubicBezTo>
                  <a:pt x="461404" y="4476598"/>
                  <a:pt x="294513" y="4232398"/>
                  <a:pt x="176708" y="3950155"/>
                </a:cubicBezTo>
                <a:cubicBezTo>
                  <a:pt x="58903" y="3667914"/>
                  <a:pt x="0" y="3362356"/>
                  <a:pt x="0" y="3033484"/>
                </a:cubicBezTo>
                <a:cubicBezTo>
                  <a:pt x="0" y="2640800"/>
                  <a:pt x="76083" y="2261614"/>
                  <a:pt x="228248" y="1895927"/>
                </a:cubicBezTo>
                <a:cubicBezTo>
                  <a:pt x="380413" y="1530240"/>
                  <a:pt x="592708" y="1207503"/>
                  <a:pt x="865132" y="927716"/>
                </a:cubicBezTo>
                <a:cubicBezTo>
                  <a:pt x="1137557" y="647928"/>
                  <a:pt x="1461521" y="423362"/>
                  <a:pt x="1837025" y="254017"/>
                </a:cubicBezTo>
                <a:cubicBezTo>
                  <a:pt x="2212529" y="84672"/>
                  <a:pt x="2623620" y="0"/>
                  <a:pt x="307029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411661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97F2F31D-1826-47D5-9E60-0819324AB1A7}"/>
              </a:ext>
            </a:extLst>
          </p:cNvPr>
          <p:cNvSpPr>
            <a:spLocks noGrp="1"/>
          </p:cNvSpPr>
          <p:nvPr>
            <p:ph type="pic" sz="quarter" idx="10"/>
          </p:nvPr>
        </p:nvSpPr>
        <p:spPr>
          <a:xfrm>
            <a:off x="1625641" y="1114191"/>
            <a:ext cx="4852101" cy="5153977"/>
          </a:xfrm>
          <a:custGeom>
            <a:avLst/>
            <a:gdLst/>
            <a:ahLst/>
            <a:cxnLst/>
            <a:rect l="l" t="t" r="r" b="b"/>
            <a:pathLst>
              <a:path w="4852101" h="5153977">
                <a:moveTo>
                  <a:pt x="338689" y="0"/>
                </a:moveTo>
                <a:lnTo>
                  <a:pt x="4852101" y="0"/>
                </a:lnTo>
                <a:lnTo>
                  <a:pt x="4520774" y="1251680"/>
                </a:lnTo>
                <a:lnTo>
                  <a:pt x="2974581" y="1251680"/>
                </a:lnTo>
                <a:lnTo>
                  <a:pt x="1929060" y="5153977"/>
                </a:lnTo>
                <a:lnTo>
                  <a:pt x="493309" y="5153977"/>
                </a:lnTo>
                <a:lnTo>
                  <a:pt x="1546193" y="1251680"/>
                </a:lnTo>
                <a:lnTo>
                  <a:pt x="0" y="1251680"/>
                </a:lnTo>
                <a:close/>
              </a:path>
            </a:pathLst>
          </a:custGeom>
        </p:spPr>
        <p:txBody>
          <a:bodyPr wrap="square">
            <a:noAutofit/>
          </a:bodyPr>
          <a:lstStyle/>
          <a:p>
            <a:endParaRPr lang="en-US"/>
          </a:p>
        </p:txBody>
      </p:sp>
    </p:spTree>
    <p:extLst>
      <p:ext uri="{BB962C8B-B14F-4D97-AF65-F5344CB8AC3E}">
        <p14:creationId xmlns:p14="http://schemas.microsoft.com/office/powerpoint/2010/main" val="3292019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55490D02-9839-40F7-BDEE-FFD10432386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8770" y="353962"/>
            <a:ext cx="3691292" cy="6175476"/>
          </a:xfrm>
          <a:prstGeom prst="rect">
            <a:avLst/>
          </a:prstGeom>
        </p:spPr>
      </p:pic>
      <p:sp>
        <p:nvSpPr>
          <p:cNvPr id="4" name="Picture Placeholder 2">
            <a:extLst>
              <a:ext uri="{FF2B5EF4-FFF2-40B4-BE49-F238E27FC236}">
                <a16:creationId xmlns:a16="http://schemas.microsoft.com/office/drawing/2014/main" xmlns="" id="{07DA2CF6-B957-4BEE-AA5D-D44059288AF7}"/>
              </a:ext>
            </a:extLst>
          </p:cNvPr>
          <p:cNvSpPr>
            <a:spLocks noGrp="1"/>
          </p:cNvSpPr>
          <p:nvPr>
            <p:ph type="pic" sz="quarter" idx="10"/>
          </p:nvPr>
        </p:nvSpPr>
        <p:spPr>
          <a:xfrm>
            <a:off x="1911746" y="1925219"/>
            <a:ext cx="2447486" cy="3007562"/>
          </a:xfrm>
          <a:prstGeom prst="roundRect">
            <a:avLst>
              <a:gd name="adj" fmla="val 15274"/>
            </a:avLst>
          </a:prstGeom>
          <a:solidFill>
            <a:schemeClr val="bg1">
              <a:lumMod val="85000"/>
            </a:schemeClr>
          </a:solidFill>
        </p:spPr>
        <p:txBody>
          <a:bodyPr/>
          <a:lstStyle/>
          <a:p>
            <a:endParaRPr lang="id-ID" dirty="0"/>
          </a:p>
        </p:txBody>
      </p:sp>
    </p:spTree>
    <p:extLst>
      <p:ext uri="{BB962C8B-B14F-4D97-AF65-F5344CB8AC3E}">
        <p14:creationId xmlns:p14="http://schemas.microsoft.com/office/powerpoint/2010/main" val="114562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FCDE087F-7232-4EED-9D38-7001BE8E294D}"/>
              </a:ext>
            </a:extLst>
          </p:cNvPr>
          <p:cNvSpPr>
            <a:spLocks noGrp="1"/>
          </p:cNvSpPr>
          <p:nvPr>
            <p:ph type="pic" sz="quarter" idx="10"/>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124658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320187EB-9E9C-461F-A93F-91BBE40D2CB5}"/>
              </a:ext>
            </a:extLst>
          </p:cNvPr>
          <p:cNvSpPr>
            <a:spLocks noGrp="1"/>
          </p:cNvSpPr>
          <p:nvPr>
            <p:ph type="pic" sz="quarter" idx="10"/>
          </p:nvPr>
        </p:nvSpPr>
        <p:spPr>
          <a:xfrm>
            <a:off x="6229350" y="1104900"/>
            <a:ext cx="5962650" cy="4686300"/>
          </a:xfrm>
          <a:custGeom>
            <a:avLst/>
            <a:gdLst>
              <a:gd name="connsiteX0" fmla="*/ 0 w 5962650"/>
              <a:gd name="connsiteY0" fmla="*/ 0 h 4229100"/>
              <a:gd name="connsiteX1" fmla="*/ 5962650 w 5962650"/>
              <a:gd name="connsiteY1" fmla="*/ 0 h 4229100"/>
              <a:gd name="connsiteX2" fmla="*/ 5962650 w 5962650"/>
              <a:gd name="connsiteY2" fmla="*/ 4229100 h 4229100"/>
              <a:gd name="connsiteX3" fmla="*/ 0 w 5962650"/>
              <a:gd name="connsiteY3" fmla="*/ 4229100 h 4229100"/>
            </a:gdLst>
            <a:ahLst/>
            <a:cxnLst>
              <a:cxn ang="0">
                <a:pos x="connsiteX0" y="connsiteY0"/>
              </a:cxn>
              <a:cxn ang="0">
                <a:pos x="connsiteX1" y="connsiteY1"/>
              </a:cxn>
              <a:cxn ang="0">
                <a:pos x="connsiteX2" y="connsiteY2"/>
              </a:cxn>
              <a:cxn ang="0">
                <a:pos x="connsiteX3" y="connsiteY3"/>
              </a:cxn>
            </a:cxnLst>
            <a:rect l="l" t="t" r="r" b="b"/>
            <a:pathLst>
              <a:path w="5962650" h="4229100">
                <a:moveTo>
                  <a:pt x="0" y="0"/>
                </a:moveTo>
                <a:lnTo>
                  <a:pt x="5962650" y="0"/>
                </a:lnTo>
                <a:lnTo>
                  <a:pt x="5962650" y="4229100"/>
                </a:lnTo>
                <a:lnTo>
                  <a:pt x="0" y="4229100"/>
                </a:lnTo>
                <a:close/>
              </a:path>
            </a:pathLst>
          </a:custGeom>
        </p:spPr>
        <p:txBody>
          <a:bodyPr wrap="square">
            <a:noAutofit/>
          </a:bodyPr>
          <a:lstStyle/>
          <a:p>
            <a:endParaRPr lang="en-US"/>
          </a:p>
        </p:txBody>
      </p:sp>
    </p:spTree>
    <p:extLst>
      <p:ext uri="{BB962C8B-B14F-4D97-AF65-F5344CB8AC3E}">
        <p14:creationId xmlns:p14="http://schemas.microsoft.com/office/powerpoint/2010/main" val="72433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0">
            <a:alphaModFix amt="30000"/>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userDrawn="1"/>
        </p:nvSpPr>
        <p:spPr>
          <a:xfrm>
            <a:off x="257558" y="1954248"/>
            <a:ext cx="369332" cy="2842132"/>
          </a:xfrm>
          <a:prstGeom prst="rect">
            <a:avLst/>
          </a:prstGeom>
          <a:noFill/>
        </p:spPr>
        <p:txBody>
          <a:bodyPr vert="vert270" wrap="square" rtlCol="0">
            <a:spAutoFit/>
          </a:bodyPr>
          <a:lstStyle/>
          <a:p>
            <a:pPr algn="ctr"/>
            <a:r>
              <a:rPr lang="en-US" sz="1200" spc="300" dirty="0">
                <a:solidFill>
                  <a:schemeClr val="bg1">
                    <a:lumMod val="75000"/>
                    <a:alpha val="58000"/>
                  </a:schemeClr>
                </a:solidFill>
                <a:latin typeface="+mj-lt"/>
              </a:rPr>
              <a:t>www.yourcompany.com</a:t>
            </a:r>
          </a:p>
        </p:txBody>
      </p:sp>
      <p:sp>
        <p:nvSpPr>
          <p:cNvPr id="12" name="Freeform: Shape 11">
            <a:extLst>
              <a:ext uri="{FF2B5EF4-FFF2-40B4-BE49-F238E27FC236}">
                <a16:creationId xmlns:a16="http://schemas.microsoft.com/office/drawing/2014/main" xmlns="" id="{0FFED1ED-7B1E-4988-968E-3D1E30ABA35E}"/>
              </a:ext>
            </a:extLst>
          </p:cNvPr>
          <p:cNvSpPr/>
          <p:nvPr userDrawn="1"/>
        </p:nvSpPr>
        <p:spPr>
          <a:xfrm>
            <a:off x="11385551" y="6051860"/>
            <a:ext cx="806450" cy="806136"/>
          </a:xfrm>
          <a:custGeom>
            <a:avLst/>
            <a:gdLst>
              <a:gd name="connsiteX0" fmla="*/ 739775 w 739775"/>
              <a:gd name="connsiteY0" fmla="*/ 0 h 806136"/>
              <a:gd name="connsiteX1" fmla="*/ 739775 w 739775"/>
              <a:gd name="connsiteY1" fmla="*/ 442545 h 806136"/>
              <a:gd name="connsiteX2" fmla="*/ 406115 w 739775"/>
              <a:gd name="connsiteY2" fmla="*/ 806136 h 806136"/>
              <a:gd name="connsiteX3" fmla="*/ 0 w 739775"/>
              <a:gd name="connsiteY3" fmla="*/ 806136 h 806136"/>
              <a:gd name="connsiteX4" fmla="*/ 739775 w 739775"/>
              <a:gd name="connsiteY4" fmla="*/ 0 h 806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775" h="806136">
                <a:moveTo>
                  <a:pt x="739775" y="0"/>
                </a:moveTo>
                <a:lnTo>
                  <a:pt x="739775" y="442545"/>
                </a:lnTo>
                <a:lnTo>
                  <a:pt x="406115" y="806136"/>
                </a:lnTo>
                <a:lnTo>
                  <a:pt x="0" y="806136"/>
                </a:lnTo>
                <a:lnTo>
                  <a:pt x="73977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xmlns="" id="{3683637E-E293-4614-98C9-7339A28F1A23}"/>
              </a:ext>
            </a:extLst>
          </p:cNvPr>
          <p:cNvSpPr txBox="1"/>
          <p:nvPr userDrawn="1"/>
        </p:nvSpPr>
        <p:spPr>
          <a:xfrm>
            <a:off x="11570021" y="6447356"/>
            <a:ext cx="621979" cy="261610"/>
          </a:xfrm>
          <a:prstGeom prst="rect">
            <a:avLst/>
          </a:prstGeom>
          <a:noFill/>
        </p:spPr>
        <p:txBody>
          <a:bodyPr wrap="square" rtlCol="0">
            <a:spAutoFit/>
          </a:bodyPr>
          <a:lstStyle/>
          <a:p>
            <a:pPr algn="ctr"/>
            <a:fld id="{260E2A6B-A809-4840-BF14-8648BC0BDF87}" type="slidenum">
              <a:rPr lang="id-ID" sz="1100" b="0" i="0" smtClean="0">
                <a:solidFill>
                  <a:schemeClr val="bg1"/>
                </a:solidFill>
                <a:latin typeface="Lato Light" panose="020F0502020204030203" pitchFamily="34" charset="0"/>
                <a:ea typeface="Lato Light" panose="020F0502020204030203" pitchFamily="34" charset="0"/>
                <a:cs typeface="Lato Light" panose="020F0502020204030203" pitchFamily="34" charset="0"/>
              </a:rPr>
              <a:pPr algn="ctr"/>
              <a:t>‹#›</a:t>
            </a:fld>
            <a:endParaRPr lang="id-ID" sz="1100" b="0" i="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grpSp>
        <p:nvGrpSpPr>
          <p:cNvPr id="14" name="Group 13">
            <a:extLst>
              <a:ext uri="{FF2B5EF4-FFF2-40B4-BE49-F238E27FC236}">
                <a16:creationId xmlns:a16="http://schemas.microsoft.com/office/drawing/2014/main" xmlns="" id="{0A58F79C-F890-4EE8-BA88-6DA0E7558F2F}"/>
              </a:ext>
            </a:extLst>
          </p:cNvPr>
          <p:cNvGrpSpPr/>
          <p:nvPr userDrawn="1"/>
        </p:nvGrpSpPr>
        <p:grpSpPr>
          <a:xfrm>
            <a:off x="0" y="5892315"/>
            <a:ext cx="1635873" cy="970446"/>
            <a:chOff x="-9527" y="5892315"/>
            <a:chExt cx="1635873" cy="970446"/>
          </a:xfrm>
        </p:grpSpPr>
        <p:sp>
          <p:nvSpPr>
            <p:cNvPr id="15" name="Freeform: Shape 14">
              <a:extLst>
                <a:ext uri="{FF2B5EF4-FFF2-40B4-BE49-F238E27FC236}">
                  <a16:creationId xmlns:a16="http://schemas.microsoft.com/office/drawing/2014/main" xmlns="" id="{F74FF2FA-291D-43D6-B6A6-9414D0D216BE}"/>
                </a:ext>
              </a:extLst>
            </p:cNvPr>
            <p:cNvSpPr/>
            <p:nvPr/>
          </p:nvSpPr>
          <p:spPr>
            <a:xfrm>
              <a:off x="-9527" y="5892315"/>
              <a:ext cx="826851" cy="834995"/>
            </a:xfrm>
            <a:custGeom>
              <a:avLst/>
              <a:gdLst>
                <a:gd name="connsiteX0" fmla="*/ 0 w 614126"/>
                <a:gd name="connsiteY0" fmla="*/ 0 h 1192183"/>
                <a:gd name="connsiteX1" fmla="*/ 614126 w 614126"/>
                <a:gd name="connsiteY1" fmla="*/ 1192183 h 1192183"/>
                <a:gd name="connsiteX2" fmla="*/ 447640 w 614126"/>
                <a:gd name="connsiteY2" fmla="*/ 1192183 h 1192183"/>
                <a:gd name="connsiteX3" fmla="*/ 0 w 614126"/>
                <a:gd name="connsiteY3" fmla="*/ 323194 h 1192183"/>
                <a:gd name="connsiteX4" fmla="*/ 0 w 614126"/>
                <a:gd name="connsiteY4" fmla="*/ 0 h 1192183"/>
                <a:gd name="connsiteX0" fmla="*/ 0 w 817326"/>
                <a:gd name="connsiteY0" fmla="*/ 0 h 1192183"/>
                <a:gd name="connsiteX1" fmla="*/ 817326 w 817326"/>
                <a:gd name="connsiteY1" fmla="*/ 1192183 h 1192183"/>
                <a:gd name="connsiteX2" fmla="*/ 447640 w 817326"/>
                <a:gd name="connsiteY2" fmla="*/ 1192183 h 1192183"/>
                <a:gd name="connsiteX3" fmla="*/ 0 w 817326"/>
                <a:gd name="connsiteY3" fmla="*/ 323194 h 1192183"/>
                <a:gd name="connsiteX4" fmla="*/ 0 w 817326"/>
                <a:gd name="connsiteY4" fmla="*/ 0 h 1192183"/>
                <a:gd name="connsiteX0" fmla="*/ 0 w 817326"/>
                <a:gd name="connsiteY0" fmla="*/ 0 h 1192183"/>
                <a:gd name="connsiteX1" fmla="*/ 817326 w 817326"/>
                <a:gd name="connsiteY1" fmla="*/ 1192183 h 1192183"/>
                <a:gd name="connsiteX2" fmla="*/ 447640 w 817326"/>
                <a:gd name="connsiteY2" fmla="*/ 1192183 h 1192183"/>
                <a:gd name="connsiteX3" fmla="*/ 4763 w 817326"/>
                <a:gd name="connsiteY3" fmla="*/ 499407 h 1192183"/>
                <a:gd name="connsiteX4" fmla="*/ 0 w 817326"/>
                <a:gd name="connsiteY4" fmla="*/ 0 h 1192183"/>
                <a:gd name="connsiteX0" fmla="*/ 0 w 826851"/>
                <a:gd name="connsiteY0" fmla="*/ 0 h 834995"/>
                <a:gd name="connsiteX1" fmla="*/ 826851 w 826851"/>
                <a:gd name="connsiteY1" fmla="*/ 834995 h 834995"/>
                <a:gd name="connsiteX2" fmla="*/ 457165 w 826851"/>
                <a:gd name="connsiteY2" fmla="*/ 834995 h 834995"/>
                <a:gd name="connsiteX3" fmla="*/ 14288 w 826851"/>
                <a:gd name="connsiteY3" fmla="*/ 142219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9525 w 826851"/>
                <a:gd name="connsiteY3" fmla="*/ 447019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9525 w 826851"/>
                <a:gd name="connsiteY3" fmla="*/ 423206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4763 w 826851"/>
                <a:gd name="connsiteY3" fmla="*/ 389869 h 834995"/>
                <a:gd name="connsiteX4" fmla="*/ 0 w 826851"/>
                <a:gd name="connsiteY4" fmla="*/ 0 h 83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851" h="834995">
                  <a:moveTo>
                    <a:pt x="0" y="0"/>
                  </a:moveTo>
                  <a:lnTo>
                    <a:pt x="826851" y="834995"/>
                  </a:lnTo>
                  <a:lnTo>
                    <a:pt x="457165" y="834995"/>
                  </a:lnTo>
                  <a:lnTo>
                    <a:pt x="4763" y="389869"/>
                  </a:lnTo>
                  <a:cubicBezTo>
                    <a:pt x="3175" y="223400"/>
                    <a:pt x="1588" y="166469"/>
                    <a:pt x="0" y="0"/>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xmlns="" id="{7BDF4B46-5F03-48CA-85B4-D19CE024052F}"/>
                </a:ext>
              </a:extLst>
            </p:cNvPr>
            <p:cNvSpPr/>
            <p:nvPr/>
          </p:nvSpPr>
          <p:spPr>
            <a:xfrm>
              <a:off x="457614" y="6250424"/>
              <a:ext cx="1168732" cy="612337"/>
            </a:xfrm>
            <a:custGeom>
              <a:avLst/>
              <a:gdLst>
                <a:gd name="connsiteX0" fmla="*/ 0 w 878219"/>
                <a:gd name="connsiteY0" fmla="*/ 0 h 607575"/>
                <a:gd name="connsiteX1" fmla="*/ 554426 w 878219"/>
                <a:gd name="connsiteY1" fmla="*/ 0 h 607575"/>
                <a:gd name="connsiteX2" fmla="*/ 878219 w 878219"/>
                <a:gd name="connsiteY2" fmla="*/ 607575 h 607575"/>
                <a:gd name="connsiteX3" fmla="*/ 323793 w 878219"/>
                <a:gd name="connsiteY3" fmla="*/ 607575 h 607575"/>
                <a:gd name="connsiteX4" fmla="*/ 0 w 878219"/>
                <a:gd name="connsiteY4" fmla="*/ 0 h 607575"/>
                <a:gd name="connsiteX0" fmla="*/ 0 w 1168732"/>
                <a:gd name="connsiteY0" fmla="*/ 0 h 612337"/>
                <a:gd name="connsiteX1" fmla="*/ 554426 w 1168732"/>
                <a:gd name="connsiteY1" fmla="*/ 0 h 612337"/>
                <a:gd name="connsiteX2" fmla="*/ 1168732 w 1168732"/>
                <a:gd name="connsiteY2" fmla="*/ 612337 h 612337"/>
                <a:gd name="connsiteX3" fmla="*/ 323793 w 1168732"/>
                <a:gd name="connsiteY3" fmla="*/ 607575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547630 w 1168732"/>
                <a:gd name="connsiteY3" fmla="*/ 593287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557155 w 1168732"/>
                <a:gd name="connsiteY3" fmla="*/ 607575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614305 w 1168732"/>
                <a:gd name="connsiteY3" fmla="*/ 607575 h 612337"/>
                <a:gd name="connsiteX4" fmla="*/ 0 w 1168732"/>
                <a:gd name="connsiteY4" fmla="*/ 0 h 612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8732" h="612337">
                  <a:moveTo>
                    <a:pt x="0" y="0"/>
                  </a:moveTo>
                  <a:lnTo>
                    <a:pt x="554426" y="0"/>
                  </a:lnTo>
                  <a:lnTo>
                    <a:pt x="1168732" y="612337"/>
                  </a:lnTo>
                  <a:lnTo>
                    <a:pt x="614305" y="607575"/>
                  </a:lnTo>
                  <a:lnTo>
                    <a:pt x="0" y="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08696332"/>
      </p:ext>
    </p:extLst>
  </p:cSld>
  <p:clrMap bg1="lt1" tx1="dk1" bg2="lt2" tx2="dk2" accent1="accent1" accent2="accent2" accent3="accent3" accent4="accent4" accent5="accent5" accent6="accent6" hlink="hlink" folHlink="folHlink"/>
  <p:sldLayoutIdLst>
    <p:sldLayoutId id="2147483649" r:id="rId1"/>
    <p:sldLayoutId id="2147483700" r:id="rId2"/>
    <p:sldLayoutId id="2147483696" r:id="rId3"/>
    <p:sldLayoutId id="2147483697" r:id="rId4"/>
    <p:sldLayoutId id="2147483698" r:id="rId5"/>
    <p:sldLayoutId id="2147483699" r:id="rId6"/>
    <p:sldLayoutId id="2147483695" r:id="rId7"/>
    <p:sldLayoutId id="2147483693" r:id="rId8"/>
    <p:sldLayoutId id="2147483692" r:id="rId9"/>
    <p:sldLayoutId id="2147483690" r:id="rId10"/>
    <p:sldLayoutId id="2147483689" r:id="rId11"/>
    <p:sldLayoutId id="2147483686" r:id="rId12"/>
    <p:sldLayoutId id="2147483678" r:id="rId13"/>
    <p:sldLayoutId id="2147483677" r:id="rId14"/>
    <p:sldLayoutId id="2147483671" r:id="rId15"/>
    <p:sldLayoutId id="2147483672" r:id="rId16"/>
    <p:sldLayoutId id="2147483670" r:id="rId17"/>
    <p:sldLayoutId id="2147483660" r:id="rId18"/>
    <p:sldLayoutId id="2147483661" r:id="rId19"/>
    <p:sldLayoutId id="2147483669" r:id="rId20"/>
    <p:sldLayoutId id="2147483650" r:id="rId21"/>
    <p:sldLayoutId id="2147483694" r:id="rId22"/>
    <p:sldLayoutId id="2147483691" r:id="rId23"/>
    <p:sldLayoutId id="2147483687" r:id="rId24"/>
    <p:sldLayoutId id="2147483679" r:id="rId25"/>
    <p:sldLayoutId id="2147483676" r:id="rId26"/>
    <p:sldLayoutId id="2147483675" r:id="rId27"/>
    <p:sldLayoutId id="2147483674" r:id="rId28"/>
    <p:sldLayoutId id="2147483673" r:id="rId29"/>
    <p:sldLayoutId id="2147483667" r:id="rId30"/>
    <p:sldLayoutId id="2147483668" r:id="rId31"/>
    <p:sldLayoutId id="2147483666" r:id="rId32"/>
    <p:sldLayoutId id="2147483665" r:id="rId33"/>
    <p:sldLayoutId id="2147483664" r:id="rId34"/>
    <p:sldLayoutId id="2147483663" r:id="rId35"/>
    <p:sldLayoutId id="2147483662" r:id="rId36"/>
    <p:sldLayoutId id="2147483651" r:id="rId37"/>
    <p:sldLayoutId id="2147483652" r:id="rId38"/>
    <p:sldLayoutId id="2147483653" r:id="rId39"/>
    <p:sldLayoutId id="2147483654" r:id="rId40"/>
    <p:sldLayoutId id="2147483655" r:id="rId41"/>
    <p:sldLayoutId id="2147483656" r:id="rId42"/>
    <p:sldLayoutId id="2147483657" r:id="rId43"/>
    <p:sldLayoutId id="2147483658" r:id="rId44"/>
    <p:sldLayoutId id="2147483659" r:id="rId45"/>
    <p:sldLayoutId id="2147483682" r:id="rId46"/>
    <p:sldLayoutId id="2147483683" r:id="rId47"/>
    <p:sldLayoutId id="2147483685" r:id="rId4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36.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6.jpg"/><Relationship Id="rId4" Type="http://schemas.openxmlformats.org/officeDocument/2006/relationships/image" Target="../media/image35.jpg"/></Relationships>
</file>

<file path=ppt/slides/_rels/slide1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39.jpg"/><Relationship Id="rId4" Type="http://schemas.openxmlformats.org/officeDocument/2006/relationships/image" Target="../media/image38.jpg"/></Relationships>
</file>

<file path=ppt/slides/_rels/slide1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g"/><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17.xml"/><Relationship Id="rId5" Type="http://schemas.openxmlformats.org/officeDocument/2006/relationships/image" Target="../media/image46.jpeg"/><Relationship Id="rId4" Type="http://schemas.openxmlformats.org/officeDocument/2006/relationships/image" Target="../media/image45.jpeg"/></Relationships>
</file>

<file path=ppt/slides/_rels/slide1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17.xml"/><Relationship Id="rId6" Type="http://schemas.openxmlformats.org/officeDocument/2006/relationships/image" Target="../media/image51.jpg"/><Relationship Id="rId5" Type="http://schemas.openxmlformats.org/officeDocument/2006/relationships/image" Target="../media/image50.jpeg"/><Relationship Id="rId4" Type="http://schemas.openxmlformats.org/officeDocument/2006/relationships/image" Target="../media/image49.jpeg"/></Relationships>
</file>

<file path=ppt/slides/_rels/slide19.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17.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 Id="rId9" Type="http://schemas.openxmlformats.org/officeDocument/2006/relationships/image" Target="../media/image5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4.xml"/><Relationship Id="rId1" Type="http://schemas.openxmlformats.org/officeDocument/2006/relationships/slideLayout" Target="../slideLayouts/slideLayout36.xml"/><Relationship Id="rId5" Type="http://schemas.openxmlformats.org/officeDocument/2006/relationships/image" Target="../media/image14.pn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36.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gif"/></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36.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6.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858586" y="2843741"/>
            <a:ext cx="6899712" cy="1015663"/>
          </a:xfrm>
          <a:prstGeom prst="rect">
            <a:avLst/>
          </a:prstGeom>
          <a:blipFill>
            <a:blip r:embed="rId3">
              <a:alphaModFix amt="6000"/>
            </a:blip>
            <a:tile tx="0" ty="0" sx="100000" sy="100000" flip="none" algn="tl"/>
          </a:blipFill>
        </p:spPr>
        <p:txBody>
          <a:bodyPr wrap="square" rtlCol="0">
            <a:spAutoFit/>
          </a:bodyPr>
          <a:lstStyle/>
          <a:p>
            <a:pPr algn="ctr"/>
            <a:r>
              <a:rPr lang="en-US" sz="6000" b="1" dirty="0" smtClean="0">
                <a:gradFill flip="none" rotWithShape="1">
                  <a:gsLst>
                    <a:gs pos="0">
                      <a:schemeClr val="tx2"/>
                    </a:gs>
                    <a:gs pos="74000">
                      <a:schemeClr val="accent6"/>
                    </a:gs>
                    <a:gs pos="100000">
                      <a:schemeClr val="accent1"/>
                    </a:gs>
                  </a:gsLst>
                  <a:path path="circle">
                    <a:fillToRect l="100000" t="100000"/>
                  </a:path>
                  <a:tileRect r="-100000" b="-100000"/>
                </a:gradFill>
                <a:latin typeface="Lato" panose="020F0502020204030203" pitchFamily="34" charset="0"/>
                <a:ea typeface="Lato" panose="020F0502020204030203" pitchFamily="34" charset="0"/>
                <a:cs typeface="Lato" panose="020F0502020204030203" pitchFamily="34" charset="0"/>
              </a:rPr>
              <a:t>Greater Toronto Area</a:t>
            </a:r>
            <a:endParaRPr lang="en-US" sz="6000" dirty="0">
              <a:gradFill flip="none" rotWithShape="1">
                <a:gsLst>
                  <a:gs pos="0">
                    <a:schemeClr val="tx2"/>
                  </a:gs>
                  <a:gs pos="74000">
                    <a:schemeClr val="accent6"/>
                  </a:gs>
                  <a:gs pos="100000">
                    <a:schemeClr val="accent1"/>
                  </a:gs>
                </a:gsLst>
                <a:path path="circle">
                  <a:fillToRect l="100000" t="100000"/>
                </a:path>
                <a:tileRect r="-100000" b="-100000"/>
              </a:gradFill>
              <a:latin typeface="Lato" panose="020F0502020204030203" pitchFamily="34" charset="0"/>
              <a:ea typeface="Lato" panose="020F0502020204030203" pitchFamily="34" charset="0"/>
              <a:cs typeface="Lato" panose="020F0502020204030203" pitchFamily="34" charset="0"/>
            </a:endParaRPr>
          </a:p>
        </p:txBody>
      </p:sp>
      <p:sp>
        <p:nvSpPr>
          <p:cNvPr id="12" name="TextBox 11"/>
          <p:cNvSpPr txBox="1"/>
          <p:nvPr/>
        </p:nvSpPr>
        <p:spPr>
          <a:xfrm>
            <a:off x="2160104" y="1463874"/>
            <a:ext cx="9358751" cy="830997"/>
          </a:xfrm>
          <a:prstGeom prst="rect">
            <a:avLst/>
          </a:prstGeom>
          <a:noFill/>
        </p:spPr>
        <p:txBody>
          <a:bodyPr wrap="square" rtlCol="0">
            <a:spAutoFit/>
          </a:bodyPr>
          <a:lstStyle/>
          <a:p>
            <a:pPr algn="ctr"/>
            <a:r>
              <a:rPr lang="fa-IR" sz="4800" b="1" dirty="0" smtClean="0">
                <a:gradFill flip="none" rotWithShape="1">
                  <a:gsLst>
                    <a:gs pos="0">
                      <a:schemeClr val="tx2"/>
                    </a:gs>
                    <a:gs pos="74000">
                      <a:schemeClr val="accent6"/>
                    </a:gs>
                    <a:gs pos="100000">
                      <a:schemeClr val="accent1"/>
                    </a:gs>
                  </a:gsLst>
                  <a:path path="circle">
                    <a:fillToRect l="100000" t="100000"/>
                  </a:path>
                  <a:tileRect r="-100000" b="-100000"/>
                </a:gradFill>
                <a:latin typeface="Lato" panose="020F0502020204030203" pitchFamily="34" charset="0"/>
                <a:ea typeface="Lato" panose="020F0502020204030203" pitchFamily="34" charset="0"/>
                <a:cs typeface="A Hamase" panose="00000400000000000000" pitchFamily="2" charset="-78"/>
              </a:rPr>
              <a:t>منطقه کلانشهری تورنتو</a:t>
            </a:r>
            <a:endParaRPr lang="en-US" sz="4800" dirty="0">
              <a:gradFill flip="none" rotWithShape="1">
                <a:gsLst>
                  <a:gs pos="0">
                    <a:schemeClr val="tx2"/>
                  </a:gs>
                  <a:gs pos="74000">
                    <a:schemeClr val="accent6"/>
                  </a:gs>
                  <a:gs pos="100000">
                    <a:schemeClr val="accent1"/>
                  </a:gs>
                </a:gsLst>
                <a:path path="circle">
                  <a:fillToRect l="100000" t="100000"/>
                </a:path>
                <a:tileRect r="-100000" b="-100000"/>
              </a:gradFill>
              <a:latin typeface="Lato" panose="020F0502020204030203" pitchFamily="34" charset="0"/>
              <a:ea typeface="Lato" panose="020F0502020204030203" pitchFamily="34" charset="0"/>
              <a:cs typeface="A Hamase" panose="00000400000000000000" pitchFamily="2" charset="-78"/>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345" y="5041753"/>
            <a:ext cx="4147368" cy="1674899"/>
          </a:xfrm>
          <a:prstGeom prst="rect">
            <a:avLst/>
          </a:prstGeom>
        </p:spPr>
      </p:pic>
      <p:sp>
        <p:nvSpPr>
          <p:cNvPr id="14" name="TextBox 13"/>
          <p:cNvSpPr txBox="1"/>
          <p:nvPr/>
        </p:nvSpPr>
        <p:spPr>
          <a:xfrm>
            <a:off x="4142887" y="4081246"/>
            <a:ext cx="6074664" cy="369332"/>
          </a:xfrm>
          <a:prstGeom prst="rect">
            <a:avLst/>
          </a:prstGeom>
          <a:noFill/>
        </p:spPr>
        <p:txBody>
          <a:bodyPr wrap="square" rtlCol="0">
            <a:spAutoFit/>
          </a:bodyPr>
          <a:lstStyle/>
          <a:p>
            <a:pPr algn="ctr"/>
            <a:r>
              <a:rPr lang="fa-IR" b="1" dirty="0" smtClean="0">
                <a:latin typeface="Lato" panose="020F0502020204030203" pitchFamily="34" charset="0"/>
                <a:ea typeface="Lato" panose="020F0502020204030203" pitchFamily="34" charset="0"/>
                <a:cs typeface="A Hamase" panose="00000400000000000000" pitchFamily="2" charset="-78"/>
              </a:rPr>
              <a:t>گرایش به سوی اصلاحات کلانشهری</a:t>
            </a:r>
            <a:endParaRPr lang="en-US" dirty="0">
              <a:latin typeface="Lato" panose="020F0502020204030203" pitchFamily="34" charset="0"/>
              <a:ea typeface="Lato" panose="020F0502020204030203" pitchFamily="34" charset="0"/>
              <a:cs typeface="A Hamase" panose="00000400000000000000" pitchFamily="2" charset="-78"/>
            </a:endParaRPr>
          </a:p>
        </p:txBody>
      </p:sp>
      <p:sp>
        <p:nvSpPr>
          <p:cNvPr id="7" name="TextBox 6"/>
          <p:cNvSpPr txBox="1"/>
          <p:nvPr/>
        </p:nvSpPr>
        <p:spPr>
          <a:xfrm>
            <a:off x="4341917" y="85305"/>
            <a:ext cx="5367130" cy="1384995"/>
          </a:xfrm>
          <a:prstGeom prst="rect">
            <a:avLst/>
          </a:prstGeom>
          <a:noFill/>
        </p:spPr>
        <p:txBody>
          <a:bodyPr wrap="square" rtlCol="0">
            <a:spAutoFit/>
          </a:bodyPr>
          <a:lstStyle/>
          <a:p>
            <a:pPr algn="ctr"/>
            <a:endParaRPr lang="fa-IR" sz="2800" b="1" dirty="0" smtClean="0">
              <a:latin typeface="IranNastaliq" panose="02020505000000020003" pitchFamily="18" charset="0"/>
              <a:ea typeface="Lato" panose="020F0502020204030203" pitchFamily="34" charset="0"/>
              <a:cs typeface="IranNastaliq" panose="02020505000000020003" pitchFamily="18" charset="0"/>
            </a:endParaRPr>
          </a:p>
          <a:p>
            <a:pPr algn="ctr"/>
            <a:r>
              <a:rPr lang="fa-IR" sz="2800" dirty="0" smtClean="0">
                <a:latin typeface="IranNastaliq" panose="02020505000000020003" pitchFamily="18" charset="0"/>
                <a:ea typeface="Lato" panose="020F0502020204030203" pitchFamily="34" charset="0"/>
                <a:cs typeface="B Nazanin" panose="00000400000000000000" pitchFamily="2" charset="-78"/>
              </a:rPr>
              <a:t>برنامه ریزی حوزه های مادر شهری</a:t>
            </a:r>
          </a:p>
          <a:p>
            <a:pPr algn="ctr"/>
            <a:endParaRPr lang="fa-IR" sz="2800" dirty="0" smtClean="0">
              <a:latin typeface="IranNastaliq" panose="02020505000000020003" pitchFamily="18" charset="0"/>
              <a:ea typeface="Lato" panose="020F0502020204030203" pitchFamily="34" charset="0"/>
              <a:cs typeface="IranNastaliq" panose="02020505000000020003" pitchFamily="18" charset="0"/>
            </a:endParaRPr>
          </a:p>
        </p:txBody>
      </p:sp>
    </p:spTree>
    <p:extLst>
      <p:ext uri="{BB962C8B-B14F-4D97-AF65-F5344CB8AC3E}">
        <p14:creationId xmlns:p14="http://schemas.microsoft.com/office/powerpoint/2010/main" val="374361431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4"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xmlns="" id="{771D1634-F5C6-46F4-8460-A451B154D5FB}"/>
              </a:ext>
            </a:extLst>
          </p:cNvPr>
          <p:cNvSpPr txBox="1"/>
          <p:nvPr/>
        </p:nvSpPr>
        <p:spPr>
          <a:xfrm>
            <a:off x="7040879" y="503610"/>
            <a:ext cx="5030051" cy="1407180"/>
          </a:xfrm>
          <a:prstGeom prst="rect">
            <a:avLst/>
          </a:prstGeom>
          <a:noFill/>
        </p:spPr>
        <p:txBody>
          <a:bodyPr wrap="square" lIns="91440" tIns="45720" rIns="91440" bIns="45720" rtlCol="0">
            <a:spAutoFit/>
          </a:bodyPr>
          <a:lstStyle/>
          <a:p>
            <a:pPr algn="just" rtl="1">
              <a:lnSpc>
                <a:spcPct val="120000"/>
              </a:lnSpc>
            </a:pPr>
            <a:r>
              <a:rPr lang="fa-IR" sz="1200" dirty="0">
                <a:cs typeface="0 Soroosh" panose="00000400000000000000" pitchFamily="2" charset="-78"/>
              </a:rPr>
              <a:t>استان انتاریو طرحهای منطقه‌ای کاربری زمین و حمل و نقل را برای منظقه کلانشهری تورنتو زیر نظر دولت لیبرال تعریف کرده که در مقیاس بالاتر منطقه </a:t>
            </a:r>
            <a:r>
              <a:rPr lang="en-JM" sz="1200" dirty="0">
                <a:cs typeface="0 Soroosh" panose="00000400000000000000" pitchFamily="2" charset="-78"/>
              </a:rPr>
              <a:t>Golden Horseshoe</a:t>
            </a:r>
            <a:r>
              <a:rPr lang="fa-IR" sz="1200" dirty="0">
                <a:cs typeface="0 Soroosh" panose="00000400000000000000" pitchFamily="2" charset="-78"/>
              </a:rPr>
              <a:t> را نیز شامل میشود. هدف از تعیین منطقه‌ در مقیاسهای مختلف و برنامه ریزیهای مختلف برای آن، حل چالشهای توسعه منطقه‌ای و تعدیل زیرساختها و خدمات در مقیاسهای کلان میباشد.</a:t>
            </a:r>
            <a:endParaRPr lang="en-JM" sz="1200" dirty="0">
              <a:cs typeface="0 Soroosh" panose="00000400000000000000" pitchFamily="2" charset="-78"/>
            </a:endParaRPr>
          </a:p>
          <a:p>
            <a:pPr algn="just" rtl="1">
              <a:lnSpc>
                <a:spcPct val="120000"/>
              </a:lnSpc>
            </a:pPr>
            <a:endParaRPr lang="en-US" sz="1200" dirty="0">
              <a:solidFill>
                <a:schemeClr val="bg1">
                  <a:lumMod val="50000"/>
                </a:schemeClr>
              </a:solidFill>
              <a:latin typeface="+mj-lt"/>
              <a:ea typeface="Roboto Thin" charset="0"/>
              <a:cs typeface="0 Soroosh" panose="00000400000000000000" pitchFamily="2" charset="-78"/>
            </a:endParaRPr>
          </a:p>
        </p:txBody>
      </p:sp>
      <p:sp>
        <p:nvSpPr>
          <p:cNvPr id="10" name="TextBox 9"/>
          <p:cNvSpPr txBox="1"/>
          <p:nvPr/>
        </p:nvSpPr>
        <p:spPr>
          <a:xfrm>
            <a:off x="7306056" y="0"/>
            <a:ext cx="4687687" cy="523220"/>
          </a:xfrm>
          <a:prstGeom prst="rect">
            <a:avLst/>
          </a:prstGeom>
          <a:noFill/>
        </p:spPr>
        <p:txBody>
          <a:bodyPr wrap="square" rtlCol="0">
            <a:spAutoFit/>
          </a:bodyPr>
          <a:lstStyle/>
          <a:p>
            <a:pPr algn="r" rtl="1"/>
            <a:r>
              <a:rPr lang="fa-IR" sz="2800" dirty="0" smtClean="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rPr>
              <a:t>سلسله مراتب برنامه ریزی ایالتی</a:t>
            </a:r>
            <a:endParaRPr lang="en-US" sz="2800" dirty="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endParaRPr>
          </a:p>
        </p:txBody>
      </p:sp>
      <p:cxnSp>
        <p:nvCxnSpPr>
          <p:cNvPr id="13" name="Straight Connector 12"/>
          <p:cNvCxnSpPr>
            <a:cxnSpLocks/>
          </p:cNvCxnSpPr>
          <p:nvPr/>
        </p:nvCxnSpPr>
        <p:spPr>
          <a:xfrm flipH="1">
            <a:off x="7690104" y="503611"/>
            <a:ext cx="4226814" cy="19609"/>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6906344" cy="68580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20000">
            <a:off x="1135168" y="2244853"/>
            <a:ext cx="4443985" cy="3332988"/>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86675" y="1678453"/>
            <a:ext cx="3907016" cy="2584281"/>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96200" y="4262734"/>
            <a:ext cx="3907017" cy="2123135"/>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9869" y="252412"/>
            <a:ext cx="6096000" cy="6353175"/>
          </a:xfrm>
          <a:prstGeom prst="rect">
            <a:avLst/>
          </a:prstGeom>
        </p:spPr>
      </p:pic>
    </p:spTree>
    <p:extLst>
      <p:ext uri="{BB962C8B-B14F-4D97-AF65-F5344CB8AC3E}">
        <p14:creationId xmlns:p14="http://schemas.microsoft.com/office/powerpoint/2010/main" val="2201134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xmlns="" id="{63FFE0E7-9DD9-439B-B283-EFBD6B6F02D5}"/>
              </a:ext>
            </a:extLst>
          </p:cNvPr>
          <p:cNvSpPr txBox="1"/>
          <p:nvPr/>
        </p:nvSpPr>
        <p:spPr>
          <a:xfrm>
            <a:off x="8220075" y="96330"/>
            <a:ext cx="3971925" cy="584775"/>
          </a:xfrm>
          <a:prstGeom prst="rect">
            <a:avLst/>
          </a:prstGeom>
          <a:noFill/>
        </p:spPr>
        <p:txBody>
          <a:bodyPr wrap="square" rtlCol="0">
            <a:spAutoFit/>
          </a:bodyPr>
          <a:lstStyle/>
          <a:p>
            <a:pPr algn="just" rtl="1"/>
            <a:r>
              <a:rPr lang="fa-IR" sz="3200" dirty="0" smtClean="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rPr>
              <a:t>طرح هسته شهری تورنتو</a:t>
            </a:r>
            <a:endParaRPr lang="en-US" sz="3200" dirty="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endParaRPr>
          </a:p>
        </p:txBody>
      </p:sp>
      <p:cxnSp>
        <p:nvCxnSpPr>
          <p:cNvPr id="29" name="Straight Connector 28">
            <a:extLst>
              <a:ext uri="{FF2B5EF4-FFF2-40B4-BE49-F238E27FC236}">
                <a16:creationId xmlns:a16="http://schemas.microsoft.com/office/drawing/2014/main" xmlns="" id="{6AC7DB5D-6F7C-44A3-B73D-1D79C0B53C07}"/>
              </a:ext>
            </a:extLst>
          </p:cNvPr>
          <p:cNvCxnSpPr>
            <a:cxnSpLocks/>
          </p:cNvCxnSpPr>
          <p:nvPr/>
        </p:nvCxnSpPr>
        <p:spPr>
          <a:xfrm flipH="1">
            <a:off x="8488779" y="681105"/>
            <a:ext cx="3434515" cy="14220"/>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771D1634-F5C6-46F4-8460-A451B154D5FB}"/>
              </a:ext>
            </a:extLst>
          </p:cNvPr>
          <p:cNvSpPr txBox="1"/>
          <p:nvPr/>
        </p:nvSpPr>
        <p:spPr>
          <a:xfrm>
            <a:off x="6381750" y="695324"/>
            <a:ext cx="5603455" cy="2936188"/>
          </a:xfrm>
          <a:prstGeom prst="rect">
            <a:avLst/>
          </a:prstGeom>
          <a:noFill/>
        </p:spPr>
        <p:txBody>
          <a:bodyPr wrap="square" lIns="91440" tIns="45720" rIns="91440" bIns="45720" rtlCol="0">
            <a:spAutoFit/>
          </a:bodyPr>
          <a:lstStyle/>
          <a:p>
            <a:pPr algn="just" rtl="1">
              <a:lnSpc>
                <a:spcPct val="120000"/>
              </a:lnSpc>
            </a:pPr>
            <a:r>
              <a:rPr lang="fa-IR" sz="1400" dirty="0">
                <a:cs typeface="0 Soroosh" panose="00000400000000000000" pitchFamily="2" charset="-78"/>
              </a:rPr>
              <a:t>یک برنامه 25 ساله برای مرکز شهر تورنتو میباشد. </a:t>
            </a:r>
            <a:r>
              <a:rPr lang="fa-IR" sz="1400" dirty="0" smtClean="0">
                <a:cs typeface="0 Soroosh" panose="00000400000000000000" pitchFamily="2" charset="-78"/>
              </a:rPr>
              <a:t>هدف از طرح: مرکز </a:t>
            </a:r>
            <a:r>
              <a:rPr lang="fa-IR" sz="1400" dirty="0">
                <a:cs typeface="0 Soroosh" panose="00000400000000000000" pitchFamily="2" charset="-78"/>
              </a:rPr>
              <a:t>شهری برای لذت بردن همه افراد و تلاش برای جهانی </a:t>
            </a:r>
            <a:r>
              <a:rPr lang="fa-IR" sz="1400" dirty="0" smtClean="0">
                <a:cs typeface="0 Soroosh" panose="00000400000000000000" pitchFamily="2" charset="-78"/>
              </a:rPr>
              <a:t>شدن</a:t>
            </a:r>
          </a:p>
          <a:p>
            <a:pPr algn="just" rtl="1">
              <a:lnSpc>
                <a:spcPct val="120000"/>
              </a:lnSpc>
            </a:pPr>
            <a:r>
              <a:rPr lang="fa-IR" sz="1400" dirty="0" smtClean="0">
                <a:cs typeface="0 Soroosh" panose="00000400000000000000" pitchFamily="2" charset="-78"/>
              </a:rPr>
              <a:t>جمعیت: 15000 نفر</a:t>
            </a:r>
          </a:p>
          <a:p>
            <a:pPr algn="just" rtl="1">
              <a:lnSpc>
                <a:spcPct val="120000"/>
              </a:lnSpc>
            </a:pPr>
            <a:r>
              <a:rPr lang="fa-IR" sz="1400" dirty="0" smtClean="0">
                <a:cs typeface="0 Soroosh" panose="00000400000000000000" pitchFamily="2" charset="-78"/>
              </a:rPr>
              <a:t>مساحت: 45 هکتار</a:t>
            </a:r>
          </a:p>
          <a:p>
            <a:pPr algn="just" rtl="1">
              <a:lnSpc>
                <a:spcPct val="120000"/>
              </a:lnSpc>
            </a:pPr>
            <a:r>
              <a:rPr lang="fa-IR" sz="1400" dirty="0" smtClean="0">
                <a:cs typeface="0 Soroosh" panose="00000400000000000000" pitchFamily="2" charset="-78"/>
              </a:rPr>
              <a:t>تراکم: 330 نفر در هکتار</a:t>
            </a:r>
          </a:p>
          <a:p>
            <a:pPr algn="just" rtl="1">
              <a:lnSpc>
                <a:spcPct val="120000"/>
              </a:lnSpc>
            </a:pPr>
            <a:r>
              <a:rPr lang="fa-IR" sz="1400" dirty="0" smtClean="0">
                <a:cs typeface="0 Soroosh" panose="00000400000000000000" pitchFamily="2" charset="-78"/>
              </a:rPr>
              <a:t>در دهه 1950مرکز </a:t>
            </a:r>
            <a:r>
              <a:rPr lang="fa-IR" sz="1400" dirty="0">
                <a:cs typeface="0 Soroosh" panose="00000400000000000000" pitchFamily="2" charset="-78"/>
              </a:rPr>
              <a:t>شهر تورنتو در </a:t>
            </a:r>
            <a:r>
              <a:rPr lang="fa-IR" sz="1400" dirty="0" smtClean="0">
                <a:cs typeface="0 Soroosh" panose="00000400000000000000" pitchFamily="2" charset="-78"/>
              </a:rPr>
              <a:t>اشتغال </a:t>
            </a:r>
            <a:r>
              <a:rPr lang="fa-IR" sz="1400" dirty="0">
                <a:cs typeface="0 Soroosh" panose="00000400000000000000" pitchFamily="2" charset="-78"/>
              </a:rPr>
              <a:t>و </a:t>
            </a:r>
            <a:r>
              <a:rPr lang="fa-IR" sz="1400" dirty="0" smtClean="0">
                <a:cs typeface="0 Soroosh" panose="00000400000000000000" pitchFamily="2" charset="-78"/>
              </a:rPr>
              <a:t>اسکان </a:t>
            </a:r>
            <a:r>
              <a:rPr lang="fa-IR" sz="1400" dirty="0">
                <a:cs typeface="0 Soroosh" panose="00000400000000000000" pitchFamily="2" charset="-78"/>
              </a:rPr>
              <a:t>به سرعت در حال کاهش بوده است؛ زیرا </a:t>
            </a:r>
            <a:r>
              <a:rPr lang="fa-IR" sz="1400" dirty="0" smtClean="0">
                <a:cs typeface="0 Soroosh" panose="00000400000000000000" pitchFamily="2" charset="-78"/>
              </a:rPr>
              <a:t>ساکنین پس </a:t>
            </a:r>
            <a:r>
              <a:rPr lang="fa-IR" sz="1400" dirty="0">
                <a:cs typeface="0 Soroosh" panose="00000400000000000000" pitchFamily="2" charset="-78"/>
              </a:rPr>
              <a:t>از جنگ </a:t>
            </a:r>
            <a:r>
              <a:rPr lang="fa-IR" sz="1400" dirty="0" smtClean="0">
                <a:cs typeface="0 Soroosh" panose="00000400000000000000" pitchFamily="2" charset="-78"/>
              </a:rPr>
              <a:t>به سمت </a:t>
            </a:r>
            <a:r>
              <a:rPr lang="fa-IR" sz="1400" dirty="0">
                <a:cs typeface="0 Soroosh" panose="00000400000000000000" pitchFamily="2" charset="-78"/>
              </a:rPr>
              <a:t>حومه‌ها مرکز شهر را تخلیه کرده و آن را به دریا پارکینگ تبدیل کرده است. اما از زمان اجرای طرح منطقه مرکزی </a:t>
            </a:r>
            <a:r>
              <a:rPr lang="fa-IR" sz="1400" dirty="0" smtClean="0">
                <a:cs typeface="0 Soroosh" panose="00000400000000000000" pitchFamily="2" charset="-78"/>
              </a:rPr>
              <a:t>1980، </a:t>
            </a:r>
            <a:r>
              <a:rPr lang="fa-IR" sz="1400" dirty="0">
                <a:cs typeface="0 Soroosh" panose="00000400000000000000" pitchFamily="2" charset="-78"/>
              </a:rPr>
              <a:t>تعداد مشاغل و ساکنین </a:t>
            </a:r>
            <a:r>
              <a:rPr lang="fa-IR" sz="1400" dirty="0" smtClean="0">
                <a:cs typeface="0 Soroosh" panose="00000400000000000000" pitchFamily="2" charset="-78"/>
              </a:rPr>
              <a:t>مرکز </a:t>
            </a:r>
            <a:r>
              <a:rPr lang="fa-IR" sz="1400" dirty="0">
                <a:cs typeface="0 Soroosh" panose="00000400000000000000" pitchFamily="2" charset="-78"/>
              </a:rPr>
              <a:t>شهر به طور پیوسته رشد کرده است</a:t>
            </a:r>
            <a:r>
              <a:rPr lang="fa-IR" sz="1400" dirty="0" smtClean="0">
                <a:cs typeface="0 Soroosh" panose="00000400000000000000" pitchFamily="2" charset="-78"/>
              </a:rPr>
              <a:t>؛ و این واقعیتی است </a:t>
            </a:r>
            <a:r>
              <a:rPr lang="fa-IR" sz="1400" dirty="0">
                <a:cs typeface="0 Soroosh" panose="00000400000000000000" pitchFamily="2" charset="-78"/>
              </a:rPr>
              <a:t>که </a:t>
            </a:r>
            <a:r>
              <a:rPr lang="fa-IR" sz="1400" dirty="0" smtClean="0">
                <a:cs typeface="0 Soroosh" panose="00000400000000000000" pitchFamily="2" charset="-78"/>
              </a:rPr>
              <a:t>اکثر </a:t>
            </a:r>
            <a:r>
              <a:rPr lang="fa-IR" sz="1400" dirty="0">
                <a:cs typeface="0 Soroosh" panose="00000400000000000000" pitchFamily="2" charset="-78"/>
              </a:rPr>
              <a:t>برنامه ریزان </a:t>
            </a:r>
            <a:r>
              <a:rPr lang="fa-IR" sz="1400" dirty="0" smtClean="0">
                <a:cs typeface="0 Soroosh" panose="00000400000000000000" pitchFamily="2" charset="-78"/>
              </a:rPr>
              <a:t>به </a:t>
            </a:r>
            <a:r>
              <a:rPr lang="fa-IR" sz="1400" dirty="0">
                <a:cs typeface="0 Soroosh" panose="00000400000000000000" pitchFamily="2" charset="-78"/>
              </a:rPr>
              <a:t>شما می گویند، صرفا یک تصادف نیست.</a:t>
            </a:r>
            <a:endParaRPr lang="en-JM" sz="1400" dirty="0">
              <a:cs typeface="0 Soroosh" panose="00000400000000000000" pitchFamily="2" charset="-78"/>
            </a:endParaRPr>
          </a:p>
          <a:p>
            <a:pPr algn="just" rtl="1">
              <a:lnSpc>
                <a:spcPct val="120000"/>
              </a:lnSpc>
            </a:pPr>
            <a:r>
              <a:rPr lang="fa-IR" sz="1400" dirty="0" smtClean="0">
                <a:cs typeface="0 Soroosh" panose="00000400000000000000" pitchFamily="2" charset="-78"/>
              </a:rPr>
              <a:t> </a:t>
            </a:r>
            <a:endParaRPr lang="en-US" sz="1400" dirty="0">
              <a:solidFill>
                <a:schemeClr val="bg1">
                  <a:lumMod val="50000"/>
                </a:schemeClr>
              </a:solidFill>
              <a:latin typeface="+mj-lt"/>
              <a:ea typeface="Roboto Thin" charset="0"/>
              <a:cs typeface="0 Soroosh" panose="00000400000000000000" pitchFamily="2" charset="-78"/>
            </a:endParaRPr>
          </a:p>
        </p:txBody>
      </p:sp>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1775" y="3361044"/>
            <a:ext cx="5341519" cy="3138143"/>
          </a:xfrm>
          <a:prstGeom prst="rect">
            <a:avLst/>
          </a:prstGeom>
        </p:spPr>
      </p:pic>
      <p:pic>
        <p:nvPicPr>
          <p:cNvPr id="35" name="Picture 34"/>
          <p:cNvPicPr>
            <a:picLocks noChangeAspect="1"/>
          </p:cNvPicPr>
          <p:nvPr/>
        </p:nvPicPr>
        <p:blipFill rotWithShape="1">
          <a:blip r:embed="rId4">
            <a:extLst>
              <a:ext uri="{28A0092B-C50C-407E-A947-70E740481C1C}">
                <a14:useLocalDpi xmlns:a14="http://schemas.microsoft.com/office/drawing/2010/main" val="0"/>
              </a:ext>
            </a:extLst>
          </a:blip>
          <a:srcRect t="16227"/>
          <a:stretch/>
        </p:blipFill>
        <p:spPr>
          <a:xfrm>
            <a:off x="128589" y="3695700"/>
            <a:ext cx="5629490" cy="3146457"/>
          </a:xfrm>
          <a:prstGeom prst="rect">
            <a:avLst/>
          </a:prstGeom>
        </p:spPr>
      </p:pic>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589" y="0"/>
            <a:ext cx="5629489" cy="3762375"/>
          </a:xfrm>
          <a:prstGeom prst="rect">
            <a:avLst/>
          </a:prstGeom>
        </p:spPr>
      </p:pic>
    </p:spTree>
    <p:extLst>
      <p:ext uri="{BB962C8B-B14F-4D97-AF65-F5344CB8AC3E}">
        <p14:creationId xmlns:p14="http://schemas.microsoft.com/office/powerpoint/2010/main" val="37712298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xmlns="" id="{63FFE0E7-9DD9-439B-B283-EFBD6B6F02D5}"/>
              </a:ext>
            </a:extLst>
          </p:cNvPr>
          <p:cNvSpPr txBox="1"/>
          <p:nvPr/>
        </p:nvSpPr>
        <p:spPr>
          <a:xfrm>
            <a:off x="7343775" y="283198"/>
            <a:ext cx="4641430" cy="369332"/>
          </a:xfrm>
          <a:prstGeom prst="rect">
            <a:avLst/>
          </a:prstGeom>
          <a:noFill/>
        </p:spPr>
        <p:txBody>
          <a:bodyPr wrap="square" rtlCol="0">
            <a:spAutoFit/>
          </a:bodyPr>
          <a:lstStyle/>
          <a:p>
            <a:pPr algn="just" rtl="1"/>
            <a:r>
              <a:rPr lang="fa-IR" dirty="0">
                <a:cs typeface="0 Soroosh" panose="00000400000000000000" pitchFamily="2" charset="-78"/>
              </a:rPr>
              <a:t>برنامه استان انتاریو برای جهاتی شدن کلانشهر تورنتو</a:t>
            </a:r>
            <a:endParaRPr lang="en-JM" dirty="0">
              <a:cs typeface="0 Soroosh" panose="00000400000000000000" pitchFamily="2" charset="-78"/>
            </a:endParaRPr>
          </a:p>
        </p:txBody>
      </p:sp>
      <p:cxnSp>
        <p:nvCxnSpPr>
          <p:cNvPr id="29" name="Straight Connector 28">
            <a:extLst>
              <a:ext uri="{FF2B5EF4-FFF2-40B4-BE49-F238E27FC236}">
                <a16:creationId xmlns:a16="http://schemas.microsoft.com/office/drawing/2014/main" xmlns="" id="{6AC7DB5D-6F7C-44A3-B73D-1D79C0B53C07}"/>
              </a:ext>
            </a:extLst>
          </p:cNvPr>
          <p:cNvCxnSpPr>
            <a:cxnSpLocks/>
          </p:cNvCxnSpPr>
          <p:nvPr/>
        </p:nvCxnSpPr>
        <p:spPr>
          <a:xfrm flipH="1">
            <a:off x="8488779" y="681105"/>
            <a:ext cx="3434515" cy="14220"/>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771D1634-F5C6-46F4-8460-A451B154D5FB}"/>
              </a:ext>
            </a:extLst>
          </p:cNvPr>
          <p:cNvSpPr txBox="1"/>
          <p:nvPr/>
        </p:nvSpPr>
        <p:spPr>
          <a:xfrm>
            <a:off x="7496176" y="695324"/>
            <a:ext cx="4489030" cy="3354765"/>
          </a:xfrm>
          <a:prstGeom prst="rect">
            <a:avLst/>
          </a:prstGeom>
          <a:noFill/>
        </p:spPr>
        <p:txBody>
          <a:bodyPr wrap="square" lIns="91440" tIns="45720" rIns="91440" bIns="45720" rtlCol="0">
            <a:spAutoFit/>
          </a:bodyPr>
          <a:lstStyle/>
          <a:p>
            <a:pPr algn="just" rtl="1"/>
            <a:r>
              <a:rPr lang="fa-IR" sz="1600" dirty="0">
                <a:cs typeface="0 Soroosh" panose="00000400000000000000" pitchFamily="2" charset="-78"/>
              </a:rPr>
              <a:t>1</a:t>
            </a:r>
            <a:r>
              <a:rPr lang="fa-IR" sz="1600" dirty="0" smtClean="0">
                <a:cs typeface="0 Soroosh" panose="00000400000000000000" pitchFamily="2" charset="-78"/>
              </a:rPr>
              <a:t>- </a:t>
            </a:r>
            <a:r>
              <a:rPr lang="fa-IR" sz="1600" dirty="0">
                <a:cs typeface="0 Soroosh" panose="00000400000000000000" pitchFamily="2" charset="-78"/>
              </a:rPr>
              <a:t>تعریف طرحهای توسعه منطقه‌ای و ایجاد سازمانهای متولی</a:t>
            </a:r>
            <a:endParaRPr lang="en-JM" sz="1600" dirty="0">
              <a:cs typeface="0 Soroosh" panose="00000400000000000000" pitchFamily="2" charset="-78"/>
            </a:endParaRPr>
          </a:p>
          <a:p>
            <a:pPr algn="just" rtl="1"/>
            <a:r>
              <a:rPr lang="fa-IR" sz="1600" dirty="0">
                <a:cs typeface="0 Soroosh" panose="00000400000000000000" pitchFamily="2" charset="-78"/>
              </a:rPr>
              <a:t>2- توسعه اقتصادی</a:t>
            </a:r>
            <a:endParaRPr lang="en-JM" sz="1600" dirty="0">
              <a:cs typeface="0 Soroosh" panose="00000400000000000000" pitchFamily="2" charset="-78"/>
            </a:endParaRPr>
          </a:p>
          <a:p>
            <a:pPr algn="just" rtl="1"/>
            <a:r>
              <a:rPr lang="fa-IR" sz="1600" dirty="0">
                <a:cs typeface="0 Soroosh" panose="00000400000000000000" pitchFamily="2" charset="-78"/>
              </a:rPr>
              <a:t>3- توسعه مجدد نوار ساحلی دریاچه اونتاریو ( توسعه خدمات تجاری، فضای پارکها و مسکن)</a:t>
            </a:r>
            <a:endParaRPr lang="en-JM" sz="1600" dirty="0">
              <a:cs typeface="0 Soroosh" panose="00000400000000000000" pitchFamily="2" charset="-78"/>
            </a:endParaRPr>
          </a:p>
          <a:p>
            <a:pPr algn="just" rtl="1"/>
            <a:r>
              <a:rPr lang="fa-IR" sz="1600" dirty="0">
                <a:cs typeface="0 Soroosh" panose="00000400000000000000" pitchFamily="2" charset="-78"/>
              </a:rPr>
              <a:t>4- برنامه ریزی حمل و نقل </a:t>
            </a:r>
            <a:r>
              <a:rPr lang="fa-IR" sz="1600" dirty="0" smtClean="0">
                <a:cs typeface="0 Soroosh" panose="00000400000000000000" pitchFamily="2" charset="-78"/>
              </a:rPr>
              <a:t>منطقه‌ای</a:t>
            </a:r>
          </a:p>
          <a:p>
            <a:pPr algn="just" rtl="1"/>
            <a:endParaRPr lang="fa-IR" sz="1600" dirty="0" smtClean="0">
              <a:cs typeface="0 Soroosh" panose="00000400000000000000" pitchFamily="2" charset="-78"/>
            </a:endParaRPr>
          </a:p>
          <a:p>
            <a:pPr algn="just" rtl="1"/>
            <a:r>
              <a:rPr lang="fa-IR" sz="2000" dirty="0" smtClean="0">
                <a:cs typeface="0 Soroosh" panose="00000400000000000000" pitchFamily="2" charset="-78"/>
              </a:rPr>
              <a:t>"شهری که کار می‌کند" </a:t>
            </a:r>
            <a:r>
              <a:rPr lang="en-JM" dirty="0" smtClean="0"/>
              <a:t>City </a:t>
            </a:r>
            <a:r>
              <a:rPr lang="en-JM" dirty="0"/>
              <a:t>that works</a:t>
            </a:r>
          </a:p>
          <a:p>
            <a:pPr algn="just" rtl="1"/>
            <a:r>
              <a:rPr lang="fa-IR" sz="2000" dirty="0" smtClean="0">
                <a:cs typeface="0 Soroosh" panose="00000400000000000000" pitchFamily="2" charset="-78"/>
              </a:rPr>
              <a:t>"تورنتو شهر خوب" </a:t>
            </a:r>
            <a:r>
              <a:rPr lang="en-JM" dirty="0"/>
              <a:t>Toronto </a:t>
            </a:r>
            <a:r>
              <a:rPr lang="en-JM" dirty="0" smtClean="0"/>
              <a:t>The </a:t>
            </a:r>
            <a:r>
              <a:rPr lang="en-JM" dirty="0"/>
              <a:t>Good</a:t>
            </a:r>
          </a:p>
          <a:p>
            <a:pPr algn="just" rtl="1"/>
            <a:endParaRPr lang="fa-IR" sz="2000" dirty="0" smtClean="0">
              <a:cs typeface="0 Soroosh" panose="00000400000000000000" pitchFamily="2" charset="-78"/>
            </a:endParaRPr>
          </a:p>
          <a:p>
            <a:pPr algn="just" rtl="1"/>
            <a:endParaRPr lang="fa-IR" sz="2000" dirty="0" smtClean="0">
              <a:cs typeface="0 Soroosh" panose="00000400000000000000" pitchFamily="2" charset="-78"/>
            </a:endParaRPr>
          </a:p>
          <a:p>
            <a:pPr algn="just" rtl="1"/>
            <a:endParaRPr lang="en-JM" sz="2000" dirty="0">
              <a:cs typeface="0 Soroosh" panose="00000400000000000000" pitchFamily="2" charset="-78"/>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6358" b="6379"/>
          <a:stretch/>
        </p:blipFill>
        <p:spPr>
          <a:xfrm>
            <a:off x="142875" y="123824"/>
            <a:ext cx="6888756" cy="3381375"/>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3274" y="3092450"/>
            <a:ext cx="4770019" cy="3180013"/>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b="9835"/>
          <a:stretch/>
        </p:blipFill>
        <p:spPr>
          <a:xfrm>
            <a:off x="142875" y="3545263"/>
            <a:ext cx="6888948" cy="3312737"/>
          </a:xfrm>
          <a:prstGeom prst="rect">
            <a:avLst/>
          </a:prstGeom>
        </p:spPr>
      </p:pic>
    </p:spTree>
    <p:extLst>
      <p:ext uri="{BB962C8B-B14F-4D97-AF65-F5344CB8AC3E}">
        <p14:creationId xmlns:p14="http://schemas.microsoft.com/office/powerpoint/2010/main" val="22062080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174558" y="184517"/>
            <a:ext cx="5815332" cy="1077218"/>
          </a:xfrm>
          <a:prstGeom prst="rect">
            <a:avLst/>
          </a:prstGeom>
          <a:noFill/>
        </p:spPr>
        <p:txBody>
          <a:bodyPr wrap="square" rtlCol="0">
            <a:spAutoFit/>
          </a:bodyPr>
          <a:lstStyle/>
          <a:p>
            <a:pPr algn="r" rtl="1"/>
            <a:r>
              <a:rPr lang="fa-IR" sz="3200" dirty="0">
                <a:cs typeface="0 Soroosh" panose="00000400000000000000" pitchFamily="2" charset="-78"/>
              </a:rPr>
              <a:t>طرح حمل و نقل </a:t>
            </a:r>
            <a:r>
              <a:rPr lang="fa-IR" sz="3200" dirty="0" smtClean="0">
                <a:cs typeface="0 Soroosh" panose="00000400000000000000" pitchFamily="2" charset="-78"/>
              </a:rPr>
              <a:t>منطقه‌ای 2041</a:t>
            </a:r>
          </a:p>
          <a:p>
            <a:pPr algn="r" rtl="1"/>
            <a:r>
              <a:rPr lang="en-JM" sz="3200" dirty="0" err="1" smtClean="0">
                <a:cs typeface="0 Soroosh" panose="00000400000000000000" pitchFamily="2" charset="-78"/>
              </a:rPr>
              <a:t>Metrolinx</a:t>
            </a:r>
            <a:endParaRPr lang="en-JM" sz="3200" dirty="0">
              <a:cs typeface="0 Soroosh" panose="00000400000000000000" pitchFamily="2" charset="-78"/>
            </a:endParaRPr>
          </a:p>
        </p:txBody>
      </p:sp>
      <p:cxnSp>
        <p:nvCxnSpPr>
          <p:cNvPr id="10" name="Straight Connector 9">
            <a:extLst>
              <a:ext uri="{FF2B5EF4-FFF2-40B4-BE49-F238E27FC236}">
                <a16:creationId xmlns:a16="http://schemas.microsoft.com/office/drawing/2014/main" xmlns="" id="{8227DE6F-C6EE-4447-915E-41326672A0C2}"/>
              </a:ext>
            </a:extLst>
          </p:cNvPr>
          <p:cNvCxnSpPr>
            <a:cxnSpLocks/>
          </p:cNvCxnSpPr>
          <p:nvPr/>
        </p:nvCxnSpPr>
        <p:spPr>
          <a:xfrm flipH="1">
            <a:off x="8732520" y="1384846"/>
            <a:ext cx="3257370" cy="0"/>
          </a:xfrm>
          <a:prstGeom prst="line">
            <a:avLst/>
          </a:prstGeom>
        </p:spPr>
        <p:style>
          <a:lnRef idx="1">
            <a:schemeClr val="accent1"/>
          </a:lnRef>
          <a:fillRef idx="0">
            <a:schemeClr val="accent1"/>
          </a:fillRef>
          <a:effectRef idx="0">
            <a:schemeClr val="accent1"/>
          </a:effectRef>
          <a:fontRef idx="minor">
            <a:schemeClr val="tx1"/>
          </a:fontRef>
        </p:style>
      </p:cxnSp>
      <p:pic>
        <p:nvPicPr>
          <p:cNvPr id="86" name="Picture 8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55129" cy="6858000"/>
          </a:xfrm>
          <a:prstGeom prst="rect">
            <a:avLst/>
          </a:prstGeom>
        </p:spPr>
      </p:pic>
      <p:sp>
        <p:nvSpPr>
          <p:cNvPr id="87" name="TextBox 86">
            <a:extLst>
              <a:ext uri="{FF2B5EF4-FFF2-40B4-BE49-F238E27FC236}">
                <a16:creationId xmlns:a16="http://schemas.microsoft.com/office/drawing/2014/main" xmlns="" id="{771D1634-F5C6-46F4-8460-A451B154D5FB}"/>
              </a:ext>
            </a:extLst>
          </p:cNvPr>
          <p:cNvSpPr txBox="1"/>
          <p:nvPr/>
        </p:nvSpPr>
        <p:spPr>
          <a:xfrm>
            <a:off x="5513832" y="1384846"/>
            <a:ext cx="6476057" cy="830997"/>
          </a:xfrm>
          <a:prstGeom prst="rect">
            <a:avLst/>
          </a:prstGeom>
          <a:noFill/>
        </p:spPr>
        <p:txBody>
          <a:bodyPr wrap="square" lIns="91440" tIns="45720" rIns="91440" bIns="45720" rtlCol="0">
            <a:spAutoFit/>
          </a:bodyPr>
          <a:lstStyle/>
          <a:p>
            <a:pPr algn="just" rtl="1"/>
            <a:r>
              <a:rPr lang="fa-IR" sz="1600" dirty="0">
                <a:cs typeface="0 Soroosh" panose="00000400000000000000" pitchFamily="2" charset="-78"/>
              </a:rPr>
              <a:t>در حقیقت، </a:t>
            </a:r>
            <a:r>
              <a:rPr lang="fa-IR" sz="1600" dirty="0" smtClean="0">
                <a:cs typeface="0 Soroosh" panose="00000400000000000000" pitchFamily="2" charset="-78"/>
              </a:rPr>
              <a:t>بیش </a:t>
            </a:r>
            <a:r>
              <a:rPr lang="fa-IR" sz="1600" dirty="0">
                <a:cs typeface="0 Soroosh" panose="00000400000000000000" pitchFamily="2" charset="-78"/>
              </a:rPr>
              <a:t>از </a:t>
            </a:r>
            <a:r>
              <a:rPr lang="fa-IR" sz="1600" dirty="0">
                <a:solidFill>
                  <a:srgbClr val="FF0000"/>
                </a:solidFill>
                <a:cs typeface="0 Soroosh" panose="00000400000000000000" pitchFamily="2" charset="-78"/>
              </a:rPr>
              <a:t>100 پروژه حمل و نقل</a:t>
            </a:r>
            <a:r>
              <a:rPr lang="fa-IR" sz="1600" dirty="0">
                <a:cs typeface="0 Soroosh" panose="00000400000000000000" pitchFamily="2" charset="-78"/>
              </a:rPr>
              <a:t> </a:t>
            </a:r>
            <a:r>
              <a:rPr lang="fa-IR" sz="1600" dirty="0" smtClean="0">
                <a:cs typeface="0 Soroosh" panose="00000400000000000000" pitchFamily="2" charset="-78"/>
              </a:rPr>
              <a:t>سریع، </a:t>
            </a:r>
            <a:r>
              <a:rPr lang="fa-IR" sz="1600" dirty="0">
                <a:cs typeface="0 Soroosh" panose="00000400000000000000" pitchFamily="2" charset="-78"/>
              </a:rPr>
              <a:t>برای بهبود ارتباط و تحرک در سراسر </a:t>
            </a:r>
            <a:r>
              <a:rPr lang="fa-IR" sz="1600" dirty="0" smtClean="0">
                <a:cs typeface="0 Soroosh" panose="00000400000000000000" pitchFamily="2" charset="-78"/>
              </a:rPr>
              <a:t>منطقه از </a:t>
            </a:r>
            <a:r>
              <a:rPr lang="fa-IR" sz="1600" dirty="0">
                <a:cs typeface="0 Soroosh" panose="00000400000000000000" pitchFamily="2" charset="-78"/>
              </a:rPr>
              <a:t>تورنتو بزرگ و همیلتون و بخش های نزدیک جنوب انتاریو پشتیبانی می </a:t>
            </a:r>
            <a:r>
              <a:rPr lang="fa-IR" sz="1600" dirty="0" smtClean="0">
                <a:cs typeface="0 Soroosh" panose="00000400000000000000" pitchFamily="2" charset="-78"/>
              </a:rPr>
              <a:t>کنند</a:t>
            </a:r>
            <a:r>
              <a:rPr lang="fa-IR" sz="1600" dirty="0">
                <a:cs typeface="0 Soroosh" panose="00000400000000000000" pitchFamily="2" charset="-78"/>
              </a:rPr>
              <a:t>.</a:t>
            </a:r>
            <a:endParaRPr lang="en-JM" sz="1600" dirty="0">
              <a:cs typeface="0 Soroosh" panose="00000400000000000000" pitchFamily="2" charset="-78"/>
            </a:endParaRPr>
          </a:p>
        </p:txBody>
      </p:sp>
      <p:pic>
        <p:nvPicPr>
          <p:cNvPr id="88" name="Picture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3831" y="1993392"/>
            <a:ext cx="4041649" cy="4873753"/>
          </a:xfrm>
          <a:prstGeom prst="rect">
            <a:avLst/>
          </a:prstGeom>
        </p:spPr>
      </p:pic>
      <p:sp>
        <p:nvSpPr>
          <p:cNvPr id="89" name="TextBox 88">
            <a:extLst>
              <a:ext uri="{FF2B5EF4-FFF2-40B4-BE49-F238E27FC236}">
                <a16:creationId xmlns:a16="http://schemas.microsoft.com/office/drawing/2014/main" xmlns="" id="{771D1634-F5C6-46F4-8460-A451B154D5FB}"/>
              </a:ext>
            </a:extLst>
          </p:cNvPr>
          <p:cNvSpPr txBox="1"/>
          <p:nvPr/>
        </p:nvSpPr>
        <p:spPr>
          <a:xfrm>
            <a:off x="9714182" y="2140562"/>
            <a:ext cx="2343266" cy="1077218"/>
          </a:xfrm>
          <a:prstGeom prst="rect">
            <a:avLst/>
          </a:prstGeom>
          <a:noFill/>
        </p:spPr>
        <p:txBody>
          <a:bodyPr wrap="square" lIns="91440" tIns="45720" rIns="91440" bIns="45720" rtlCol="0">
            <a:spAutoFit/>
          </a:bodyPr>
          <a:lstStyle/>
          <a:p>
            <a:pPr algn="just" rtl="1"/>
            <a:r>
              <a:rPr lang="fa-IR" sz="1600" dirty="0" smtClean="0">
                <a:cs typeface="0 Soroosh" panose="00000400000000000000" pitchFamily="2" charset="-78"/>
              </a:rPr>
              <a:t>پروژه حاضر برای منطقه کلانشهری </a:t>
            </a:r>
            <a:r>
              <a:rPr lang="en-JM" sz="1600" dirty="0" smtClean="0">
                <a:cs typeface="0 Soroosh" panose="00000400000000000000" pitchFamily="2" charset="-78"/>
              </a:rPr>
              <a:t>GTHA</a:t>
            </a:r>
            <a:r>
              <a:rPr lang="fa-IR" sz="1600" dirty="0" smtClean="0">
                <a:cs typeface="0 Soroosh" panose="00000400000000000000" pitchFamily="2" charset="-78"/>
              </a:rPr>
              <a:t> با جمعیت</a:t>
            </a:r>
          </a:p>
          <a:p>
            <a:pPr algn="just" rtl="1"/>
            <a:r>
              <a:rPr lang="fa-IR" sz="1600" dirty="0" smtClean="0">
                <a:cs typeface="0 Soroosh" panose="00000400000000000000" pitchFamily="2" charset="-78"/>
              </a:rPr>
              <a:t>7.165 میلیون نفر برنامه ریزی شده است.</a:t>
            </a:r>
            <a:endParaRPr lang="en-JM" sz="1600" dirty="0">
              <a:cs typeface="0 Soroosh" panose="00000400000000000000" pitchFamily="2" charset="-78"/>
            </a:endParaRPr>
          </a:p>
        </p:txBody>
      </p:sp>
    </p:spTree>
    <p:extLst>
      <p:ext uri="{BB962C8B-B14F-4D97-AF65-F5344CB8AC3E}">
        <p14:creationId xmlns:p14="http://schemas.microsoft.com/office/powerpoint/2010/main" val="44059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7" grpId="0"/>
      <p:bldP spid="8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591550" y="184517"/>
            <a:ext cx="3398339" cy="1077218"/>
          </a:xfrm>
          <a:prstGeom prst="rect">
            <a:avLst/>
          </a:prstGeom>
          <a:noFill/>
        </p:spPr>
        <p:txBody>
          <a:bodyPr wrap="square" rtlCol="0">
            <a:spAutoFit/>
          </a:bodyPr>
          <a:lstStyle/>
          <a:p>
            <a:pPr rtl="1"/>
            <a:r>
              <a:rPr lang="fa-IR" sz="3200" dirty="0">
                <a:cs typeface="0 Soroosh" panose="00000400000000000000" pitchFamily="2" charset="-78"/>
              </a:rPr>
              <a:t>طرح حمل و نقل </a:t>
            </a:r>
            <a:r>
              <a:rPr lang="fa-IR" sz="3200" dirty="0" smtClean="0">
                <a:cs typeface="0 Soroosh" panose="00000400000000000000" pitchFamily="2" charset="-78"/>
              </a:rPr>
              <a:t>منطقه‌ای </a:t>
            </a:r>
            <a:r>
              <a:rPr lang="fa-IR" sz="3200" dirty="0">
                <a:cs typeface="0 Soroosh" panose="00000400000000000000" pitchFamily="2" charset="-78"/>
              </a:rPr>
              <a:t>2041</a:t>
            </a:r>
            <a:endParaRPr lang="en-JM" sz="3200" dirty="0">
              <a:cs typeface="0 Soroosh" panose="00000400000000000000" pitchFamily="2" charset="-78"/>
            </a:endParaRPr>
          </a:p>
        </p:txBody>
      </p:sp>
      <p:cxnSp>
        <p:nvCxnSpPr>
          <p:cNvPr id="10" name="Straight Connector 9">
            <a:extLst>
              <a:ext uri="{FF2B5EF4-FFF2-40B4-BE49-F238E27FC236}">
                <a16:creationId xmlns:a16="http://schemas.microsoft.com/office/drawing/2014/main" xmlns="" id="{8227DE6F-C6EE-4447-915E-41326672A0C2}"/>
              </a:ext>
            </a:extLst>
          </p:cNvPr>
          <p:cNvCxnSpPr>
            <a:cxnSpLocks/>
          </p:cNvCxnSpPr>
          <p:nvPr/>
        </p:nvCxnSpPr>
        <p:spPr>
          <a:xfrm flipH="1">
            <a:off x="8732520" y="1384846"/>
            <a:ext cx="325737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xmlns="" id="{AFDB7F17-63D2-4E66-BF76-8FF828C29403}"/>
              </a:ext>
            </a:extLst>
          </p:cNvPr>
          <p:cNvSpPr/>
          <p:nvPr/>
        </p:nvSpPr>
        <p:spPr>
          <a:xfrm>
            <a:off x="5122983" y="3711317"/>
            <a:ext cx="1465533" cy="14655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p>
        </p:txBody>
      </p:sp>
      <p:sp>
        <p:nvSpPr>
          <p:cNvPr id="12" name="Donut 48">
            <a:extLst>
              <a:ext uri="{FF2B5EF4-FFF2-40B4-BE49-F238E27FC236}">
                <a16:creationId xmlns:a16="http://schemas.microsoft.com/office/drawing/2014/main" xmlns="" id="{29D34CAD-E09D-489C-A603-195DF83AD46F}"/>
              </a:ext>
            </a:extLst>
          </p:cNvPr>
          <p:cNvSpPr/>
          <p:nvPr/>
        </p:nvSpPr>
        <p:spPr>
          <a:xfrm>
            <a:off x="3940715" y="2529050"/>
            <a:ext cx="3830070" cy="3830067"/>
          </a:xfrm>
          <a:prstGeom prst="donut">
            <a:avLst>
              <a:gd name="adj" fmla="val 35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solidFill>
                <a:schemeClr val="tx1"/>
              </a:solidFill>
            </a:endParaRPr>
          </a:p>
        </p:txBody>
      </p:sp>
      <p:sp>
        <p:nvSpPr>
          <p:cNvPr id="16" name="Freeform 43">
            <a:extLst>
              <a:ext uri="{FF2B5EF4-FFF2-40B4-BE49-F238E27FC236}">
                <a16:creationId xmlns:a16="http://schemas.microsoft.com/office/drawing/2014/main" xmlns="" id="{1DFB7D0F-1107-4925-9A39-0FAA5E4EEC31}"/>
              </a:ext>
            </a:extLst>
          </p:cNvPr>
          <p:cNvSpPr>
            <a:spLocks noEditPoints="1"/>
          </p:cNvSpPr>
          <p:nvPr/>
        </p:nvSpPr>
        <p:spPr bwMode="auto">
          <a:xfrm>
            <a:off x="5475732" y="4193447"/>
            <a:ext cx="704660" cy="599486"/>
          </a:xfrm>
          <a:custGeom>
            <a:avLst/>
            <a:gdLst>
              <a:gd name="T0" fmla="*/ 193 w 221"/>
              <a:gd name="T1" fmla="*/ 102 h 187"/>
              <a:gd name="T2" fmla="*/ 221 w 221"/>
              <a:gd name="T3" fmla="*/ 74 h 187"/>
              <a:gd name="T4" fmla="*/ 147 w 221"/>
              <a:gd name="T5" fmla="*/ 0 h 187"/>
              <a:gd name="T6" fmla="*/ 119 w 221"/>
              <a:gd name="T7" fmla="*/ 29 h 187"/>
              <a:gd name="T8" fmla="*/ 125 w 221"/>
              <a:gd name="T9" fmla="*/ 34 h 187"/>
              <a:gd name="T10" fmla="*/ 114 w 221"/>
              <a:gd name="T11" fmla="*/ 46 h 187"/>
              <a:gd name="T12" fmla="*/ 102 w 221"/>
              <a:gd name="T13" fmla="*/ 34 h 187"/>
              <a:gd name="T14" fmla="*/ 108 w 221"/>
              <a:gd name="T15" fmla="*/ 29 h 187"/>
              <a:gd name="T16" fmla="*/ 80 w 221"/>
              <a:gd name="T17" fmla="*/ 0 h 187"/>
              <a:gd name="T18" fmla="*/ 0 w 221"/>
              <a:gd name="T19" fmla="*/ 80 h 187"/>
              <a:gd name="T20" fmla="*/ 29 w 221"/>
              <a:gd name="T21" fmla="*/ 108 h 187"/>
              <a:gd name="T22" fmla="*/ 34 w 221"/>
              <a:gd name="T23" fmla="*/ 102 h 187"/>
              <a:gd name="T24" fmla="*/ 119 w 221"/>
              <a:gd name="T25" fmla="*/ 187 h 187"/>
              <a:gd name="T26" fmla="*/ 187 w 221"/>
              <a:gd name="T27" fmla="*/ 119 h 187"/>
              <a:gd name="T28" fmla="*/ 176 w 221"/>
              <a:gd name="T29" fmla="*/ 108 h 187"/>
              <a:gd name="T30" fmla="*/ 187 w 221"/>
              <a:gd name="T31" fmla="*/ 96 h 187"/>
              <a:gd name="T32" fmla="*/ 193 w 221"/>
              <a:gd name="T33" fmla="*/ 102 h 187"/>
              <a:gd name="T34" fmla="*/ 12 w 221"/>
              <a:gd name="T35" fmla="*/ 80 h 187"/>
              <a:gd name="T36" fmla="*/ 80 w 221"/>
              <a:gd name="T37" fmla="*/ 12 h 187"/>
              <a:gd name="T38" fmla="*/ 97 w 221"/>
              <a:gd name="T39" fmla="*/ 29 h 187"/>
              <a:gd name="T40" fmla="*/ 29 w 221"/>
              <a:gd name="T41" fmla="*/ 96 h 187"/>
              <a:gd name="T42" fmla="*/ 12 w 221"/>
              <a:gd name="T43" fmla="*/ 80 h 187"/>
              <a:gd name="T44" fmla="*/ 167 w 221"/>
              <a:gd name="T45" fmla="*/ 128 h 187"/>
              <a:gd name="T46" fmla="*/ 142 w 221"/>
              <a:gd name="T47" fmla="*/ 102 h 187"/>
              <a:gd name="T48" fmla="*/ 136 w 221"/>
              <a:gd name="T49" fmla="*/ 102 h 187"/>
              <a:gd name="T50" fmla="*/ 136 w 221"/>
              <a:gd name="T51" fmla="*/ 108 h 187"/>
              <a:gd name="T52" fmla="*/ 162 w 221"/>
              <a:gd name="T53" fmla="*/ 133 h 187"/>
              <a:gd name="T54" fmla="*/ 150 w 221"/>
              <a:gd name="T55" fmla="*/ 145 h 187"/>
              <a:gd name="T56" fmla="*/ 125 w 221"/>
              <a:gd name="T57" fmla="*/ 119 h 187"/>
              <a:gd name="T58" fmla="*/ 119 w 221"/>
              <a:gd name="T59" fmla="*/ 119 h 187"/>
              <a:gd name="T60" fmla="*/ 119 w 221"/>
              <a:gd name="T61" fmla="*/ 125 h 187"/>
              <a:gd name="T62" fmla="*/ 145 w 221"/>
              <a:gd name="T63" fmla="*/ 150 h 187"/>
              <a:gd name="T64" fmla="*/ 145 w 221"/>
              <a:gd name="T65" fmla="*/ 150 h 187"/>
              <a:gd name="T66" fmla="*/ 133 w 221"/>
              <a:gd name="T67" fmla="*/ 162 h 187"/>
              <a:gd name="T68" fmla="*/ 108 w 221"/>
              <a:gd name="T69" fmla="*/ 136 h 187"/>
              <a:gd name="T70" fmla="*/ 102 w 221"/>
              <a:gd name="T71" fmla="*/ 136 h 187"/>
              <a:gd name="T72" fmla="*/ 102 w 221"/>
              <a:gd name="T73" fmla="*/ 142 h 187"/>
              <a:gd name="T74" fmla="*/ 128 w 221"/>
              <a:gd name="T75" fmla="*/ 167 h 187"/>
              <a:gd name="T76" fmla="*/ 128 w 221"/>
              <a:gd name="T77" fmla="*/ 167 h 187"/>
              <a:gd name="T78" fmla="*/ 119 w 221"/>
              <a:gd name="T79" fmla="*/ 176 h 187"/>
              <a:gd name="T80" fmla="*/ 40 w 221"/>
              <a:gd name="T81" fmla="*/ 96 h 187"/>
              <a:gd name="T82" fmla="*/ 97 w 221"/>
              <a:gd name="T83" fmla="*/ 40 h 187"/>
              <a:gd name="T84" fmla="*/ 108 w 221"/>
              <a:gd name="T85" fmla="*/ 51 h 187"/>
              <a:gd name="T86" fmla="*/ 77 w 221"/>
              <a:gd name="T87" fmla="*/ 82 h 187"/>
              <a:gd name="T88" fmla="*/ 99 w 221"/>
              <a:gd name="T89" fmla="*/ 105 h 187"/>
              <a:gd name="T90" fmla="*/ 130 w 221"/>
              <a:gd name="T91" fmla="*/ 74 h 187"/>
              <a:gd name="T92" fmla="*/ 176 w 221"/>
              <a:gd name="T93" fmla="*/ 119 h 187"/>
              <a:gd name="T94" fmla="*/ 167 w 221"/>
              <a:gd name="T95" fmla="*/ 128 h 187"/>
              <a:gd name="T96" fmla="*/ 170 w 221"/>
              <a:gd name="T97" fmla="*/ 102 h 187"/>
              <a:gd name="T98" fmla="*/ 133 w 221"/>
              <a:gd name="T99" fmla="*/ 65 h 187"/>
              <a:gd name="T100" fmla="*/ 128 w 221"/>
              <a:gd name="T101" fmla="*/ 65 h 187"/>
              <a:gd name="T102" fmla="*/ 99 w 221"/>
              <a:gd name="T103" fmla="*/ 94 h 187"/>
              <a:gd name="T104" fmla="*/ 88 w 221"/>
              <a:gd name="T105" fmla="*/ 82 h 187"/>
              <a:gd name="T106" fmla="*/ 116 w 221"/>
              <a:gd name="T107" fmla="*/ 54 h 187"/>
              <a:gd name="T108" fmla="*/ 130 w 221"/>
              <a:gd name="T109" fmla="*/ 40 h 187"/>
              <a:gd name="T110" fmla="*/ 181 w 221"/>
              <a:gd name="T111" fmla="*/ 91 h 187"/>
              <a:gd name="T112" fmla="*/ 170 w 221"/>
              <a:gd name="T113" fmla="*/ 102 h 187"/>
              <a:gd name="T114" fmla="*/ 147 w 221"/>
              <a:gd name="T115" fmla="*/ 12 h 187"/>
              <a:gd name="T116" fmla="*/ 210 w 221"/>
              <a:gd name="T117" fmla="*/ 74 h 187"/>
              <a:gd name="T118" fmla="*/ 193 w 221"/>
              <a:gd name="T119" fmla="*/ 91 h 187"/>
              <a:gd name="T120" fmla="*/ 130 w 221"/>
              <a:gd name="T121" fmla="*/ 29 h 187"/>
              <a:gd name="T122" fmla="*/ 147 w 221"/>
              <a:gd name="T123" fmla="*/ 1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 h="187">
                <a:moveTo>
                  <a:pt x="193" y="102"/>
                </a:moveTo>
                <a:cubicBezTo>
                  <a:pt x="221" y="74"/>
                  <a:pt x="221" y="74"/>
                  <a:pt x="221" y="74"/>
                </a:cubicBezTo>
                <a:cubicBezTo>
                  <a:pt x="147" y="0"/>
                  <a:pt x="147" y="0"/>
                  <a:pt x="147" y="0"/>
                </a:cubicBezTo>
                <a:cubicBezTo>
                  <a:pt x="119" y="29"/>
                  <a:pt x="119" y="29"/>
                  <a:pt x="119" y="29"/>
                </a:cubicBezTo>
                <a:cubicBezTo>
                  <a:pt x="125" y="34"/>
                  <a:pt x="125" y="34"/>
                  <a:pt x="125" y="34"/>
                </a:cubicBezTo>
                <a:cubicBezTo>
                  <a:pt x="114" y="46"/>
                  <a:pt x="114" y="46"/>
                  <a:pt x="114" y="46"/>
                </a:cubicBezTo>
                <a:cubicBezTo>
                  <a:pt x="102" y="34"/>
                  <a:pt x="102" y="34"/>
                  <a:pt x="102" y="34"/>
                </a:cubicBezTo>
                <a:cubicBezTo>
                  <a:pt x="108" y="29"/>
                  <a:pt x="108" y="29"/>
                  <a:pt x="108" y="29"/>
                </a:cubicBezTo>
                <a:cubicBezTo>
                  <a:pt x="80" y="0"/>
                  <a:pt x="80" y="0"/>
                  <a:pt x="80" y="0"/>
                </a:cubicBezTo>
                <a:cubicBezTo>
                  <a:pt x="0" y="80"/>
                  <a:pt x="0" y="80"/>
                  <a:pt x="0" y="80"/>
                </a:cubicBezTo>
                <a:cubicBezTo>
                  <a:pt x="29" y="108"/>
                  <a:pt x="29" y="108"/>
                  <a:pt x="29" y="108"/>
                </a:cubicBezTo>
                <a:cubicBezTo>
                  <a:pt x="34" y="102"/>
                  <a:pt x="34" y="102"/>
                  <a:pt x="34" y="102"/>
                </a:cubicBezTo>
                <a:cubicBezTo>
                  <a:pt x="119" y="187"/>
                  <a:pt x="119" y="187"/>
                  <a:pt x="119" y="187"/>
                </a:cubicBezTo>
                <a:cubicBezTo>
                  <a:pt x="187" y="119"/>
                  <a:pt x="187" y="119"/>
                  <a:pt x="187" y="119"/>
                </a:cubicBezTo>
                <a:cubicBezTo>
                  <a:pt x="176" y="108"/>
                  <a:pt x="176" y="108"/>
                  <a:pt x="176" y="108"/>
                </a:cubicBezTo>
                <a:cubicBezTo>
                  <a:pt x="187" y="96"/>
                  <a:pt x="187" y="96"/>
                  <a:pt x="187" y="96"/>
                </a:cubicBezTo>
                <a:lnTo>
                  <a:pt x="193" y="102"/>
                </a:lnTo>
                <a:close/>
                <a:moveTo>
                  <a:pt x="12" y="80"/>
                </a:moveTo>
                <a:cubicBezTo>
                  <a:pt x="80" y="12"/>
                  <a:pt x="80" y="12"/>
                  <a:pt x="80" y="12"/>
                </a:cubicBezTo>
                <a:cubicBezTo>
                  <a:pt x="97" y="29"/>
                  <a:pt x="97" y="29"/>
                  <a:pt x="97" y="29"/>
                </a:cubicBezTo>
                <a:cubicBezTo>
                  <a:pt x="29" y="96"/>
                  <a:pt x="29" y="96"/>
                  <a:pt x="29" y="96"/>
                </a:cubicBezTo>
                <a:lnTo>
                  <a:pt x="12" y="80"/>
                </a:lnTo>
                <a:close/>
                <a:moveTo>
                  <a:pt x="167" y="128"/>
                </a:moveTo>
                <a:cubicBezTo>
                  <a:pt x="142" y="102"/>
                  <a:pt x="142" y="102"/>
                  <a:pt x="142" y="102"/>
                </a:cubicBezTo>
                <a:cubicBezTo>
                  <a:pt x="140" y="101"/>
                  <a:pt x="138" y="101"/>
                  <a:pt x="136" y="102"/>
                </a:cubicBezTo>
                <a:cubicBezTo>
                  <a:pt x="135" y="104"/>
                  <a:pt x="135" y="106"/>
                  <a:pt x="136" y="108"/>
                </a:cubicBezTo>
                <a:cubicBezTo>
                  <a:pt x="162" y="133"/>
                  <a:pt x="162" y="133"/>
                  <a:pt x="162" y="133"/>
                </a:cubicBezTo>
                <a:cubicBezTo>
                  <a:pt x="150" y="145"/>
                  <a:pt x="150" y="145"/>
                  <a:pt x="150" y="145"/>
                </a:cubicBezTo>
                <a:cubicBezTo>
                  <a:pt x="125" y="119"/>
                  <a:pt x="125" y="119"/>
                  <a:pt x="125" y="119"/>
                </a:cubicBezTo>
                <a:cubicBezTo>
                  <a:pt x="123" y="118"/>
                  <a:pt x="121" y="118"/>
                  <a:pt x="119" y="119"/>
                </a:cubicBezTo>
                <a:cubicBezTo>
                  <a:pt x="118" y="121"/>
                  <a:pt x="118" y="123"/>
                  <a:pt x="119" y="125"/>
                </a:cubicBezTo>
                <a:cubicBezTo>
                  <a:pt x="145" y="150"/>
                  <a:pt x="145" y="150"/>
                  <a:pt x="145" y="150"/>
                </a:cubicBezTo>
                <a:cubicBezTo>
                  <a:pt x="145" y="150"/>
                  <a:pt x="145" y="150"/>
                  <a:pt x="145" y="150"/>
                </a:cubicBezTo>
                <a:cubicBezTo>
                  <a:pt x="133" y="162"/>
                  <a:pt x="133" y="162"/>
                  <a:pt x="133" y="162"/>
                </a:cubicBezTo>
                <a:cubicBezTo>
                  <a:pt x="108" y="136"/>
                  <a:pt x="108" y="136"/>
                  <a:pt x="108" y="136"/>
                </a:cubicBezTo>
                <a:cubicBezTo>
                  <a:pt x="106" y="135"/>
                  <a:pt x="104" y="135"/>
                  <a:pt x="102" y="136"/>
                </a:cubicBezTo>
                <a:cubicBezTo>
                  <a:pt x="101" y="138"/>
                  <a:pt x="101" y="140"/>
                  <a:pt x="102" y="142"/>
                </a:cubicBezTo>
                <a:cubicBezTo>
                  <a:pt x="128" y="167"/>
                  <a:pt x="128" y="167"/>
                  <a:pt x="128" y="167"/>
                </a:cubicBezTo>
                <a:cubicBezTo>
                  <a:pt x="128" y="167"/>
                  <a:pt x="128" y="167"/>
                  <a:pt x="128" y="167"/>
                </a:cubicBezTo>
                <a:cubicBezTo>
                  <a:pt x="119" y="176"/>
                  <a:pt x="119" y="176"/>
                  <a:pt x="119" y="176"/>
                </a:cubicBezTo>
                <a:cubicBezTo>
                  <a:pt x="40" y="96"/>
                  <a:pt x="40" y="96"/>
                  <a:pt x="40" y="96"/>
                </a:cubicBezTo>
                <a:cubicBezTo>
                  <a:pt x="97" y="40"/>
                  <a:pt x="97" y="40"/>
                  <a:pt x="97" y="40"/>
                </a:cubicBezTo>
                <a:cubicBezTo>
                  <a:pt x="108" y="51"/>
                  <a:pt x="108" y="51"/>
                  <a:pt x="108" y="51"/>
                </a:cubicBezTo>
                <a:cubicBezTo>
                  <a:pt x="77" y="82"/>
                  <a:pt x="77" y="82"/>
                  <a:pt x="77" y="82"/>
                </a:cubicBezTo>
                <a:cubicBezTo>
                  <a:pt x="99" y="105"/>
                  <a:pt x="99" y="105"/>
                  <a:pt x="99" y="105"/>
                </a:cubicBezTo>
                <a:cubicBezTo>
                  <a:pt x="130" y="74"/>
                  <a:pt x="130" y="74"/>
                  <a:pt x="130" y="74"/>
                </a:cubicBezTo>
                <a:cubicBezTo>
                  <a:pt x="176" y="119"/>
                  <a:pt x="176" y="119"/>
                  <a:pt x="176" y="119"/>
                </a:cubicBezTo>
                <a:lnTo>
                  <a:pt x="167" y="128"/>
                </a:lnTo>
                <a:close/>
                <a:moveTo>
                  <a:pt x="170" y="102"/>
                </a:moveTo>
                <a:cubicBezTo>
                  <a:pt x="133" y="65"/>
                  <a:pt x="133" y="65"/>
                  <a:pt x="133" y="65"/>
                </a:cubicBezTo>
                <a:cubicBezTo>
                  <a:pt x="132" y="64"/>
                  <a:pt x="129" y="64"/>
                  <a:pt x="128" y="65"/>
                </a:cubicBezTo>
                <a:cubicBezTo>
                  <a:pt x="99" y="94"/>
                  <a:pt x="99" y="94"/>
                  <a:pt x="99" y="94"/>
                </a:cubicBezTo>
                <a:cubicBezTo>
                  <a:pt x="88" y="82"/>
                  <a:pt x="88" y="82"/>
                  <a:pt x="88" y="82"/>
                </a:cubicBezTo>
                <a:cubicBezTo>
                  <a:pt x="116" y="54"/>
                  <a:pt x="116" y="54"/>
                  <a:pt x="116" y="54"/>
                </a:cubicBezTo>
                <a:cubicBezTo>
                  <a:pt x="130" y="40"/>
                  <a:pt x="130" y="40"/>
                  <a:pt x="130" y="40"/>
                </a:cubicBezTo>
                <a:cubicBezTo>
                  <a:pt x="181" y="91"/>
                  <a:pt x="181" y="91"/>
                  <a:pt x="181" y="91"/>
                </a:cubicBezTo>
                <a:lnTo>
                  <a:pt x="170" y="102"/>
                </a:lnTo>
                <a:close/>
                <a:moveTo>
                  <a:pt x="147" y="12"/>
                </a:moveTo>
                <a:cubicBezTo>
                  <a:pt x="210" y="74"/>
                  <a:pt x="210" y="74"/>
                  <a:pt x="210" y="74"/>
                </a:cubicBezTo>
                <a:cubicBezTo>
                  <a:pt x="193" y="91"/>
                  <a:pt x="193" y="91"/>
                  <a:pt x="193" y="91"/>
                </a:cubicBezTo>
                <a:cubicBezTo>
                  <a:pt x="130" y="29"/>
                  <a:pt x="130" y="29"/>
                  <a:pt x="130" y="29"/>
                </a:cubicBezTo>
                <a:lnTo>
                  <a:pt x="147" y="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17" name="Group 16">
            <a:extLst>
              <a:ext uri="{FF2B5EF4-FFF2-40B4-BE49-F238E27FC236}">
                <a16:creationId xmlns:a16="http://schemas.microsoft.com/office/drawing/2014/main" xmlns="" id="{6AED00AF-5BF7-42ED-9954-2C00D35C7FCD}"/>
              </a:ext>
            </a:extLst>
          </p:cNvPr>
          <p:cNvGrpSpPr/>
          <p:nvPr/>
        </p:nvGrpSpPr>
        <p:grpSpPr>
          <a:xfrm>
            <a:off x="4549366" y="2534950"/>
            <a:ext cx="702763" cy="702763"/>
            <a:chOff x="4860262" y="1968022"/>
            <a:chExt cx="702763" cy="702763"/>
          </a:xfrm>
        </p:grpSpPr>
        <p:sp>
          <p:nvSpPr>
            <p:cNvPr id="18" name="Oval 17">
              <a:extLst>
                <a:ext uri="{FF2B5EF4-FFF2-40B4-BE49-F238E27FC236}">
                  <a16:creationId xmlns:a16="http://schemas.microsoft.com/office/drawing/2014/main" xmlns="" id="{109371FF-D8DE-4222-BD15-919501876CDC}"/>
                </a:ext>
              </a:extLst>
            </p:cNvPr>
            <p:cNvSpPr/>
            <p:nvPr/>
          </p:nvSpPr>
          <p:spPr>
            <a:xfrm rot="3509343">
              <a:off x="4860262" y="1968022"/>
              <a:ext cx="702763" cy="7027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p>
          </p:txBody>
        </p:sp>
        <p:sp>
          <p:nvSpPr>
            <p:cNvPr id="19" name="Freeform 18">
              <a:extLst>
                <a:ext uri="{FF2B5EF4-FFF2-40B4-BE49-F238E27FC236}">
                  <a16:creationId xmlns:a16="http://schemas.microsoft.com/office/drawing/2014/main" xmlns="" id="{9B2E066D-FE48-4E72-A27F-E10BBCCA8CBE}"/>
                </a:ext>
              </a:extLst>
            </p:cNvPr>
            <p:cNvSpPr>
              <a:spLocks noEditPoints="1"/>
            </p:cNvSpPr>
            <p:nvPr/>
          </p:nvSpPr>
          <p:spPr bwMode="auto">
            <a:xfrm>
              <a:off x="5069561" y="2172516"/>
              <a:ext cx="284163" cy="261938"/>
            </a:xfrm>
            <a:custGeom>
              <a:avLst/>
              <a:gdLst>
                <a:gd name="T0" fmla="*/ 58 w 179"/>
                <a:gd name="T1" fmla="*/ 73 h 165"/>
                <a:gd name="T2" fmla="*/ 18 w 179"/>
                <a:gd name="T3" fmla="*/ 73 h 165"/>
                <a:gd name="T4" fmla="*/ 18 w 179"/>
                <a:gd name="T5" fmla="*/ 154 h 165"/>
                <a:gd name="T6" fmla="*/ 58 w 179"/>
                <a:gd name="T7" fmla="*/ 154 h 165"/>
                <a:gd name="T8" fmla="*/ 58 w 179"/>
                <a:gd name="T9" fmla="*/ 73 h 165"/>
                <a:gd name="T10" fmla="*/ 51 w 179"/>
                <a:gd name="T11" fmla="*/ 146 h 165"/>
                <a:gd name="T12" fmla="*/ 25 w 179"/>
                <a:gd name="T13" fmla="*/ 146 h 165"/>
                <a:gd name="T14" fmla="*/ 25 w 179"/>
                <a:gd name="T15" fmla="*/ 81 h 165"/>
                <a:gd name="T16" fmla="*/ 51 w 179"/>
                <a:gd name="T17" fmla="*/ 81 h 165"/>
                <a:gd name="T18" fmla="*/ 51 w 179"/>
                <a:gd name="T19" fmla="*/ 146 h 165"/>
                <a:gd name="T20" fmla="*/ 113 w 179"/>
                <a:gd name="T21" fmla="*/ 41 h 165"/>
                <a:gd name="T22" fmla="*/ 73 w 179"/>
                <a:gd name="T23" fmla="*/ 41 h 165"/>
                <a:gd name="T24" fmla="*/ 73 w 179"/>
                <a:gd name="T25" fmla="*/ 154 h 165"/>
                <a:gd name="T26" fmla="*/ 113 w 179"/>
                <a:gd name="T27" fmla="*/ 154 h 165"/>
                <a:gd name="T28" fmla="*/ 113 w 179"/>
                <a:gd name="T29" fmla="*/ 41 h 165"/>
                <a:gd name="T30" fmla="*/ 106 w 179"/>
                <a:gd name="T31" fmla="*/ 146 h 165"/>
                <a:gd name="T32" fmla="*/ 80 w 179"/>
                <a:gd name="T33" fmla="*/ 146 h 165"/>
                <a:gd name="T34" fmla="*/ 80 w 179"/>
                <a:gd name="T35" fmla="*/ 48 h 165"/>
                <a:gd name="T36" fmla="*/ 106 w 179"/>
                <a:gd name="T37" fmla="*/ 48 h 165"/>
                <a:gd name="T38" fmla="*/ 106 w 179"/>
                <a:gd name="T39" fmla="*/ 146 h 165"/>
                <a:gd name="T40" fmla="*/ 168 w 179"/>
                <a:gd name="T41" fmla="*/ 0 h 165"/>
                <a:gd name="T42" fmla="*/ 128 w 179"/>
                <a:gd name="T43" fmla="*/ 0 h 165"/>
                <a:gd name="T44" fmla="*/ 128 w 179"/>
                <a:gd name="T45" fmla="*/ 154 h 165"/>
                <a:gd name="T46" fmla="*/ 168 w 179"/>
                <a:gd name="T47" fmla="*/ 154 h 165"/>
                <a:gd name="T48" fmla="*/ 168 w 179"/>
                <a:gd name="T49" fmla="*/ 0 h 165"/>
                <a:gd name="T50" fmla="*/ 160 w 179"/>
                <a:gd name="T51" fmla="*/ 146 h 165"/>
                <a:gd name="T52" fmla="*/ 135 w 179"/>
                <a:gd name="T53" fmla="*/ 146 h 165"/>
                <a:gd name="T54" fmla="*/ 135 w 179"/>
                <a:gd name="T55" fmla="*/ 8 h 165"/>
                <a:gd name="T56" fmla="*/ 160 w 179"/>
                <a:gd name="T57" fmla="*/ 8 h 165"/>
                <a:gd name="T58" fmla="*/ 160 w 179"/>
                <a:gd name="T59" fmla="*/ 146 h 165"/>
                <a:gd name="T60" fmla="*/ 0 w 179"/>
                <a:gd name="T61" fmla="*/ 157 h 165"/>
                <a:gd name="T62" fmla="*/ 0 w 179"/>
                <a:gd name="T63" fmla="*/ 165 h 165"/>
                <a:gd name="T64" fmla="*/ 179 w 179"/>
                <a:gd name="T65" fmla="*/ 165 h 165"/>
                <a:gd name="T66" fmla="*/ 179 w 179"/>
                <a:gd name="T67" fmla="*/ 157 h 165"/>
                <a:gd name="T68" fmla="*/ 0 w 179"/>
                <a:gd name="T69" fmla="*/ 1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65">
                  <a:moveTo>
                    <a:pt x="58" y="73"/>
                  </a:moveTo>
                  <a:lnTo>
                    <a:pt x="18" y="73"/>
                  </a:lnTo>
                  <a:lnTo>
                    <a:pt x="18" y="154"/>
                  </a:lnTo>
                  <a:lnTo>
                    <a:pt x="58" y="154"/>
                  </a:lnTo>
                  <a:lnTo>
                    <a:pt x="58" y="73"/>
                  </a:lnTo>
                  <a:close/>
                  <a:moveTo>
                    <a:pt x="51" y="146"/>
                  </a:moveTo>
                  <a:lnTo>
                    <a:pt x="25" y="146"/>
                  </a:lnTo>
                  <a:lnTo>
                    <a:pt x="25" y="81"/>
                  </a:lnTo>
                  <a:lnTo>
                    <a:pt x="51" y="81"/>
                  </a:lnTo>
                  <a:lnTo>
                    <a:pt x="51" y="146"/>
                  </a:lnTo>
                  <a:close/>
                  <a:moveTo>
                    <a:pt x="113" y="41"/>
                  </a:moveTo>
                  <a:lnTo>
                    <a:pt x="73" y="41"/>
                  </a:lnTo>
                  <a:lnTo>
                    <a:pt x="73" y="154"/>
                  </a:lnTo>
                  <a:lnTo>
                    <a:pt x="113" y="154"/>
                  </a:lnTo>
                  <a:lnTo>
                    <a:pt x="113" y="41"/>
                  </a:lnTo>
                  <a:close/>
                  <a:moveTo>
                    <a:pt x="106" y="146"/>
                  </a:moveTo>
                  <a:lnTo>
                    <a:pt x="80" y="146"/>
                  </a:lnTo>
                  <a:lnTo>
                    <a:pt x="80" y="48"/>
                  </a:lnTo>
                  <a:lnTo>
                    <a:pt x="106" y="48"/>
                  </a:lnTo>
                  <a:lnTo>
                    <a:pt x="106" y="146"/>
                  </a:lnTo>
                  <a:close/>
                  <a:moveTo>
                    <a:pt x="168" y="0"/>
                  </a:moveTo>
                  <a:lnTo>
                    <a:pt x="128" y="0"/>
                  </a:lnTo>
                  <a:lnTo>
                    <a:pt x="128" y="154"/>
                  </a:lnTo>
                  <a:lnTo>
                    <a:pt x="168" y="154"/>
                  </a:lnTo>
                  <a:lnTo>
                    <a:pt x="168" y="0"/>
                  </a:lnTo>
                  <a:close/>
                  <a:moveTo>
                    <a:pt x="160" y="146"/>
                  </a:moveTo>
                  <a:lnTo>
                    <a:pt x="135" y="146"/>
                  </a:lnTo>
                  <a:lnTo>
                    <a:pt x="135" y="8"/>
                  </a:lnTo>
                  <a:lnTo>
                    <a:pt x="160" y="8"/>
                  </a:lnTo>
                  <a:lnTo>
                    <a:pt x="160" y="146"/>
                  </a:lnTo>
                  <a:close/>
                  <a:moveTo>
                    <a:pt x="0" y="157"/>
                  </a:moveTo>
                  <a:lnTo>
                    <a:pt x="0" y="165"/>
                  </a:lnTo>
                  <a:lnTo>
                    <a:pt x="179" y="165"/>
                  </a:lnTo>
                  <a:lnTo>
                    <a:pt x="179" y="157"/>
                  </a:lnTo>
                  <a:lnTo>
                    <a:pt x="0" y="15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20" name="Group 19">
            <a:extLst>
              <a:ext uri="{FF2B5EF4-FFF2-40B4-BE49-F238E27FC236}">
                <a16:creationId xmlns:a16="http://schemas.microsoft.com/office/drawing/2014/main" xmlns="" id="{A090301C-87A0-43C7-8250-C05A499E1B47}"/>
              </a:ext>
            </a:extLst>
          </p:cNvPr>
          <p:cNvGrpSpPr/>
          <p:nvPr/>
        </p:nvGrpSpPr>
        <p:grpSpPr>
          <a:xfrm>
            <a:off x="6417962" y="2510310"/>
            <a:ext cx="702763" cy="702763"/>
            <a:chOff x="6728858" y="1943382"/>
            <a:chExt cx="702763" cy="702763"/>
          </a:xfrm>
        </p:grpSpPr>
        <p:sp>
          <p:nvSpPr>
            <p:cNvPr id="21" name="Oval 20">
              <a:extLst>
                <a:ext uri="{FF2B5EF4-FFF2-40B4-BE49-F238E27FC236}">
                  <a16:creationId xmlns:a16="http://schemas.microsoft.com/office/drawing/2014/main" xmlns="" id="{BD4CCDB2-7BA7-4441-987A-A1180479E05C}"/>
                </a:ext>
              </a:extLst>
            </p:cNvPr>
            <p:cNvSpPr/>
            <p:nvPr/>
          </p:nvSpPr>
          <p:spPr>
            <a:xfrm rot="7200000">
              <a:off x="6728858" y="1943382"/>
              <a:ext cx="702763" cy="7027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p>
          </p:txBody>
        </p:sp>
        <p:sp>
          <p:nvSpPr>
            <p:cNvPr id="22" name="Freeform 36">
              <a:extLst>
                <a:ext uri="{FF2B5EF4-FFF2-40B4-BE49-F238E27FC236}">
                  <a16:creationId xmlns:a16="http://schemas.microsoft.com/office/drawing/2014/main" xmlns="" id="{1A323B95-79E8-4222-B90D-5DD954E5C36A}"/>
                </a:ext>
              </a:extLst>
            </p:cNvPr>
            <p:cNvSpPr>
              <a:spLocks noEditPoints="1"/>
            </p:cNvSpPr>
            <p:nvPr/>
          </p:nvSpPr>
          <p:spPr bwMode="auto">
            <a:xfrm>
              <a:off x="6954032" y="2172516"/>
              <a:ext cx="254011" cy="278914"/>
            </a:xfrm>
            <a:custGeom>
              <a:avLst/>
              <a:gdLst>
                <a:gd name="T0" fmla="*/ 40 w 168"/>
                <a:gd name="T1" fmla="*/ 21 h 184"/>
                <a:gd name="T2" fmla="*/ 54 w 168"/>
                <a:gd name="T3" fmla="*/ 8 h 184"/>
                <a:gd name="T4" fmla="*/ 114 w 168"/>
                <a:gd name="T5" fmla="*/ 8 h 184"/>
                <a:gd name="T6" fmla="*/ 128 w 168"/>
                <a:gd name="T7" fmla="*/ 21 h 184"/>
                <a:gd name="T8" fmla="*/ 128 w 168"/>
                <a:gd name="T9" fmla="*/ 92 h 184"/>
                <a:gd name="T10" fmla="*/ 136 w 168"/>
                <a:gd name="T11" fmla="*/ 92 h 184"/>
                <a:gd name="T12" fmla="*/ 136 w 168"/>
                <a:gd name="T13" fmla="*/ 21 h 184"/>
                <a:gd name="T14" fmla="*/ 114 w 168"/>
                <a:gd name="T15" fmla="*/ 0 h 184"/>
                <a:gd name="T16" fmla="*/ 54 w 168"/>
                <a:gd name="T17" fmla="*/ 0 h 184"/>
                <a:gd name="T18" fmla="*/ 32 w 168"/>
                <a:gd name="T19" fmla="*/ 21 h 184"/>
                <a:gd name="T20" fmla="*/ 32 w 168"/>
                <a:gd name="T21" fmla="*/ 92 h 184"/>
                <a:gd name="T22" fmla="*/ 40 w 168"/>
                <a:gd name="T23" fmla="*/ 92 h 184"/>
                <a:gd name="T24" fmla="*/ 40 w 168"/>
                <a:gd name="T25" fmla="*/ 21 h 184"/>
                <a:gd name="T26" fmla="*/ 144 w 168"/>
                <a:gd name="T27" fmla="*/ 68 h 184"/>
                <a:gd name="T28" fmla="*/ 144 w 168"/>
                <a:gd name="T29" fmla="*/ 76 h 184"/>
                <a:gd name="T30" fmla="*/ 160 w 168"/>
                <a:gd name="T31" fmla="*/ 76 h 184"/>
                <a:gd name="T32" fmla="*/ 84 w 168"/>
                <a:gd name="T33" fmla="*/ 149 h 184"/>
                <a:gd name="T34" fmla="*/ 8 w 168"/>
                <a:gd name="T35" fmla="*/ 76 h 184"/>
                <a:gd name="T36" fmla="*/ 24 w 168"/>
                <a:gd name="T37" fmla="*/ 76 h 184"/>
                <a:gd name="T38" fmla="*/ 24 w 168"/>
                <a:gd name="T39" fmla="*/ 68 h 184"/>
                <a:gd name="T40" fmla="*/ 0 w 168"/>
                <a:gd name="T41" fmla="*/ 68 h 184"/>
                <a:gd name="T42" fmla="*/ 0 w 168"/>
                <a:gd name="T43" fmla="*/ 72 h 184"/>
                <a:gd name="T44" fmla="*/ 80 w 168"/>
                <a:gd name="T45" fmla="*/ 156 h 184"/>
                <a:gd name="T46" fmla="*/ 80 w 168"/>
                <a:gd name="T47" fmla="*/ 176 h 184"/>
                <a:gd name="T48" fmla="*/ 64 w 168"/>
                <a:gd name="T49" fmla="*/ 176 h 184"/>
                <a:gd name="T50" fmla="*/ 64 w 168"/>
                <a:gd name="T51" fmla="*/ 184 h 184"/>
                <a:gd name="T52" fmla="*/ 104 w 168"/>
                <a:gd name="T53" fmla="*/ 184 h 184"/>
                <a:gd name="T54" fmla="*/ 104 w 168"/>
                <a:gd name="T55" fmla="*/ 176 h 184"/>
                <a:gd name="T56" fmla="*/ 88 w 168"/>
                <a:gd name="T57" fmla="*/ 176 h 184"/>
                <a:gd name="T58" fmla="*/ 88 w 168"/>
                <a:gd name="T59" fmla="*/ 156 h 184"/>
                <a:gd name="T60" fmla="*/ 168 w 168"/>
                <a:gd name="T61" fmla="*/ 72 h 184"/>
                <a:gd name="T62" fmla="*/ 168 w 168"/>
                <a:gd name="T63" fmla="*/ 68 h 184"/>
                <a:gd name="T64" fmla="*/ 144 w 168"/>
                <a:gd name="T65"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84">
                  <a:moveTo>
                    <a:pt x="40" y="21"/>
                  </a:moveTo>
                  <a:cubicBezTo>
                    <a:pt x="40" y="14"/>
                    <a:pt x="47" y="8"/>
                    <a:pt x="54" y="8"/>
                  </a:cubicBezTo>
                  <a:cubicBezTo>
                    <a:pt x="114" y="8"/>
                    <a:pt x="114" y="8"/>
                    <a:pt x="114" y="8"/>
                  </a:cubicBezTo>
                  <a:cubicBezTo>
                    <a:pt x="121" y="8"/>
                    <a:pt x="128" y="14"/>
                    <a:pt x="128" y="21"/>
                  </a:cubicBezTo>
                  <a:cubicBezTo>
                    <a:pt x="128" y="92"/>
                    <a:pt x="128" y="92"/>
                    <a:pt x="128" y="92"/>
                  </a:cubicBezTo>
                  <a:cubicBezTo>
                    <a:pt x="136" y="92"/>
                    <a:pt x="136" y="92"/>
                    <a:pt x="136" y="92"/>
                  </a:cubicBezTo>
                  <a:cubicBezTo>
                    <a:pt x="136" y="21"/>
                    <a:pt x="136" y="21"/>
                    <a:pt x="136" y="21"/>
                  </a:cubicBezTo>
                  <a:cubicBezTo>
                    <a:pt x="136" y="10"/>
                    <a:pt x="125" y="0"/>
                    <a:pt x="114" y="0"/>
                  </a:cubicBezTo>
                  <a:cubicBezTo>
                    <a:pt x="54" y="0"/>
                    <a:pt x="54" y="0"/>
                    <a:pt x="54" y="0"/>
                  </a:cubicBezTo>
                  <a:cubicBezTo>
                    <a:pt x="43" y="0"/>
                    <a:pt x="32" y="10"/>
                    <a:pt x="32" y="21"/>
                  </a:cubicBezTo>
                  <a:cubicBezTo>
                    <a:pt x="32" y="92"/>
                    <a:pt x="32" y="92"/>
                    <a:pt x="32" y="92"/>
                  </a:cubicBezTo>
                  <a:cubicBezTo>
                    <a:pt x="40" y="92"/>
                    <a:pt x="40" y="92"/>
                    <a:pt x="40" y="92"/>
                  </a:cubicBezTo>
                  <a:lnTo>
                    <a:pt x="40" y="21"/>
                  </a:lnTo>
                  <a:close/>
                  <a:moveTo>
                    <a:pt x="144" y="68"/>
                  </a:moveTo>
                  <a:cubicBezTo>
                    <a:pt x="144" y="76"/>
                    <a:pt x="144" y="76"/>
                    <a:pt x="144" y="76"/>
                  </a:cubicBezTo>
                  <a:cubicBezTo>
                    <a:pt x="160" y="76"/>
                    <a:pt x="160" y="76"/>
                    <a:pt x="160" y="76"/>
                  </a:cubicBezTo>
                  <a:cubicBezTo>
                    <a:pt x="158" y="116"/>
                    <a:pt x="125" y="149"/>
                    <a:pt x="84" y="149"/>
                  </a:cubicBezTo>
                  <a:cubicBezTo>
                    <a:pt x="43" y="149"/>
                    <a:pt x="10" y="116"/>
                    <a:pt x="8" y="76"/>
                  </a:cubicBezTo>
                  <a:cubicBezTo>
                    <a:pt x="24" y="76"/>
                    <a:pt x="24" y="76"/>
                    <a:pt x="24" y="76"/>
                  </a:cubicBezTo>
                  <a:cubicBezTo>
                    <a:pt x="24" y="68"/>
                    <a:pt x="24" y="68"/>
                    <a:pt x="24" y="68"/>
                  </a:cubicBezTo>
                  <a:cubicBezTo>
                    <a:pt x="0" y="68"/>
                    <a:pt x="0" y="68"/>
                    <a:pt x="0" y="68"/>
                  </a:cubicBezTo>
                  <a:cubicBezTo>
                    <a:pt x="0" y="72"/>
                    <a:pt x="0" y="72"/>
                    <a:pt x="0" y="72"/>
                  </a:cubicBezTo>
                  <a:cubicBezTo>
                    <a:pt x="0" y="117"/>
                    <a:pt x="35" y="154"/>
                    <a:pt x="80" y="156"/>
                  </a:cubicBezTo>
                  <a:cubicBezTo>
                    <a:pt x="80" y="176"/>
                    <a:pt x="80" y="176"/>
                    <a:pt x="80" y="176"/>
                  </a:cubicBezTo>
                  <a:cubicBezTo>
                    <a:pt x="64" y="176"/>
                    <a:pt x="64" y="176"/>
                    <a:pt x="64" y="176"/>
                  </a:cubicBezTo>
                  <a:cubicBezTo>
                    <a:pt x="64" y="184"/>
                    <a:pt x="64" y="184"/>
                    <a:pt x="64" y="184"/>
                  </a:cubicBezTo>
                  <a:cubicBezTo>
                    <a:pt x="104" y="184"/>
                    <a:pt x="104" y="184"/>
                    <a:pt x="104" y="184"/>
                  </a:cubicBezTo>
                  <a:cubicBezTo>
                    <a:pt x="104" y="176"/>
                    <a:pt x="104" y="176"/>
                    <a:pt x="104" y="176"/>
                  </a:cubicBezTo>
                  <a:cubicBezTo>
                    <a:pt x="88" y="176"/>
                    <a:pt x="88" y="176"/>
                    <a:pt x="88" y="176"/>
                  </a:cubicBezTo>
                  <a:cubicBezTo>
                    <a:pt x="88" y="156"/>
                    <a:pt x="88" y="156"/>
                    <a:pt x="88" y="156"/>
                  </a:cubicBezTo>
                  <a:cubicBezTo>
                    <a:pt x="133" y="154"/>
                    <a:pt x="168" y="117"/>
                    <a:pt x="168" y="72"/>
                  </a:cubicBezTo>
                  <a:cubicBezTo>
                    <a:pt x="168" y="68"/>
                    <a:pt x="168" y="68"/>
                    <a:pt x="168" y="68"/>
                  </a:cubicBezTo>
                  <a:lnTo>
                    <a:pt x="144"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23" name="Group 22">
            <a:extLst>
              <a:ext uri="{FF2B5EF4-FFF2-40B4-BE49-F238E27FC236}">
                <a16:creationId xmlns:a16="http://schemas.microsoft.com/office/drawing/2014/main" xmlns="" id="{4A272943-113C-438A-A5D2-CC6BDE73F334}"/>
              </a:ext>
            </a:extLst>
          </p:cNvPr>
          <p:cNvGrpSpPr/>
          <p:nvPr/>
        </p:nvGrpSpPr>
        <p:grpSpPr>
          <a:xfrm>
            <a:off x="3667897" y="4321832"/>
            <a:ext cx="702763" cy="702763"/>
            <a:chOff x="3988074" y="3525774"/>
            <a:chExt cx="702763" cy="702763"/>
          </a:xfrm>
        </p:grpSpPr>
        <p:sp>
          <p:nvSpPr>
            <p:cNvPr id="24" name="Oval 23">
              <a:extLst>
                <a:ext uri="{FF2B5EF4-FFF2-40B4-BE49-F238E27FC236}">
                  <a16:creationId xmlns:a16="http://schemas.microsoft.com/office/drawing/2014/main" xmlns="" id="{975C66AD-D936-4D46-A884-538E9D4DC46F}"/>
                </a:ext>
              </a:extLst>
            </p:cNvPr>
            <p:cNvSpPr/>
            <p:nvPr/>
          </p:nvSpPr>
          <p:spPr>
            <a:xfrm>
              <a:off x="3988074" y="3525774"/>
              <a:ext cx="702763" cy="7027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p>
          </p:txBody>
        </p:sp>
        <p:sp>
          <p:nvSpPr>
            <p:cNvPr id="25" name="Freeform 42">
              <a:extLst>
                <a:ext uri="{FF2B5EF4-FFF2-40B4-BE49-F238E27FC236}">
                  <a16:creationId xmlns:a16="http://schemas.microsoft.com/office/drawing/2014/main" xmlns="" id="{6D49DA06-40DD-4D7A-B997-2A11B2BE6465}"/>
                </a:ext>
              </a:extLst>
            </p:cNvPr>
            <p:cNvSpPr>
              <a:spLocks noEditPoints="1"/>
            </p:cNvSpPr>
            <p:nvPr/>
          </p:nvSpPr>
          <p:spPr bwMode="auto">
            <a:xfrm>
              <a:off x="4196596" y="3753103"/>
              <a:ext cx="265113" cy="265113"/>
            </a:xfrm>
            <a:custGeom>
              <a:avLst/>
              <a:gdLst>
                <a:gd name="T0" fmla="*/ 36 w 183"/>
                <a:gd name="T1" fmla="*/ 41 h 183"/>
                <a:gd name="T2" fmla="*/ 30 w 183"/>
                <a:gd name="T3" fmla="*/ 36 h 183"/>
                <a:gd name="T4" fmla="*/ 33 w 183"/>
                <a:gd name="T5" fmla="*/ 90 h 183"/>
                <a:gd name="T6" fmla="*/ 38 w 183"/>
                <a:gd name="T7" fmla="*/ 84 h 183"/>
                <a:gd name="T8" fmla="*/ 36 w 183"/>
                <a:gd name="T9" fmla="*/ 41 h 183"/>
                <a:gd name="T10" fmla="*/ 129 w 183"/>
                <a:gd name="T11" fmla="*/ 107 h 183"/>
                <a:gd name="T12" fmla="*/ 120 w 183"/>
                <a:gd name="T13" fmla="*/ 115 h 183"/>
                <a:gd name="T14" fmla="*/ 103 w 183"/>
                <a:gd name="T15" fmla="*/ 98 h 183"/>
                <a:gd name="T16" fmla="*/ 101 w 183"/>
                <a:gd name="T17" fmla="*/ 22 h 183"/>
                <a:gd name="T18" fmla="*/ 21 w 183"/>
                <a:gd name="T19" fmla="*/ 22 h 183"/>
                <a:gd name="T20" fmla="*/ 21 w 183"/>
                <a:gd name="T21" fmla="*/ 101 h 183"/>
                <a:gd name="T22" fmla="*/ 98 w 183"/>
                <a:gd name="T23" fmla="*/ 104 h 183"/>
                <a:gd name="T24" fmla="*/ 115 w 183"/>
                <a:gd name="T25" fmla="*/ 121 h 183"/>
                <a:gd name="T26" fmla="*/ 106 w 183"/>
                <a:gd name="T27" fmla="*/ 129 h 183"/>
                <a:gd name="T28" fmla="*/ 160 w 183"/>
                <a:gd name="T29" fmla="*/ 183 h 183"/>
                <a:gd name="T30" fmla="*/ 183 w 183"/>
                <a:gd name="T31" fmla="*/ 160 h 183"/>
                <a:gd name="T32" fmla="*/ 129 w 183"/>
                <a:gd name="T33" fmla="*/ 107 h 183"/>
                <a:gd name="T34" fmla="*/ 95 w 183"/>
                <a:gd name="T35" fmla="*/ 95 h 183"/>
                <a:gd name="T36" fmla="*/ 95 w 183"/>
                <a:gd name="T37" fmla="*/ 95 h 183"/>
                <a:gd name="T38" fmla="*/ 27 w 183"/>
                <a:gd name="T39" fmla="*/ 95 h 183"/>
                <a:gd name="T40" fmla="*/ 27 w 183"/>
                <a:gd name="T41" fmla="*/ 27 h 183"/>
                <a:gd name="T42" fmla="*/ 95 w 183"/>
                <a:gd name="T43" fmla="*/ 27 h 183"/>
                <a:gd name="T44" fmla="*/ 95 w 183"/>
                <a:gd name="T45" fmla="*/ 95 h 183"/>
                <a:gd name="T46" fmla="*/ 118 w 183"/>
                <a:gd name="T47" fmla="*/ 129 h 183"/>
                <a:gd name="T48" fmla="*/ 129 w 183"/>
                <a:gd name="T49" fmla="*/ 118 h 183"/>
                <a:gd name="T50" fmla="*/ 171 w 183"/>
                <a:gd name="T51" fmla="*/ 160 h 183"/>
                <a:gd name="T52" fmla="*/ 160 w 183"/>
                <a:gd name="T53" fmla="*/ 172 h 183"/>
                <a:gd name="T54" fmla="*/ 118 w 183"/>
                <a:gd name="T55" fmla="*/ 12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3" h="183">
                  <a:moveTo>
                    <a:pt x="36" y="41"/>
                  </a:moveTo>
                  <a:cubicBezTo>
                    <a:pt x="30" y="36"/>
                    <a:pt x="30" y="36"/>
                    <a:pt x="30" y="36"/>
                  </a:cubicBezTo>
                  <a:cubicBezTo>
                    <a:pt x="17" y="52"/>
                    <a:pt x="18" y="75"/>
                    <a:pt x="33" y="90"/>
                  </a:cubicBezTo>
                  <a:cubicBezTo>
                    <a:pt x="38" y="84"/>
                    <a:pt x="38" y="84"/>
                    <a:pt x="38" y="84"/>
                  </a:cubicBezTo>
                  <a:cubicBezTo>
                    <a:pt x="27" y="72"/>
                    <a:pt x="26" y="54"/>
                    <a:pt x="36" y="41"/>
                  </a:cubicBezTo>
                  <a:close/>
                  <a:moveTo>
                    <a:pt x="129" y="107"/>
                  </a:moveTo>
                  <a:cubicBezTo>
                    <a:pt x="120" y="115"/>
                    <a:pt x="120" y="115"/>
                    <a:pt x="120" y="115"/>
                  </a:cubicBezTo>
                  <a:cubicBezTo>
                    <a:pt x="103" y="98"/>
                    <a:pt x="103" y="98"/>
                    <a:pt x="103" y="98"/>
                  </a:cubicBezTo>
                  <a:cubicBezTo>
                    <a:pt x="122" y="76"/>
                    <a:pt x="121" y="43"/>
                    <a:pt x="101" y="22"/>
                  </a:cubicBezTo>
                  <a:cubicBezTo>
                    <a:pt x="79" y="0"/>
                    <a:pt x="43" y="0"/>
                    <a:pt x="21" y="22"/>
                  </a:cubicBezTo>
                  <a:cubicBezTo>
                    <a:pt x="0" y="44"/>
                    <a:pt x="0" y="79"/>
                    <a:pt x="21" y="101"/>
                  </a:cubicBezTo>
                  <a:cubicBezTo>
                    <a:pt x="42" y="122"/>
                    <a:pt x="76" y="123"/>
                    <a:pt x="98" y="104"/>
                  </a:cubicBezTo>
                  <a:cubicBezTo>
                    <a:pt x="115" y="121"/>
                    <a:pt x="115" y="121"/>
                    <a:pt x="115" y="121"/>
                  </a:cubicBezTo>
                  <a:cubicBezTo>
                    <a:pt x="106" y="129"/>
                    <a:pt x="106" y="129"/>
                    <a:pt x="106" y="129"/>
                  </a:cubicBezTo>
                  <a:cubicBezTo>
                    <a:pt x="160" y="183"/>
                    <a:pt x="160" y="183"/>
                    <a:pt x="160" y="183"/>
                  </a:cubicBezTo>
                  <a:cubicBezTo>
                    <a:pt x="183" y="160"/>
                    <a:pt x="183" y="160"/>
                    <a:pt x="183" y="160"/>
                  </a:cubicBezTo>
                  <a:lnTo>
                    <a:pt x="129" y="107"/>
                  </a:lnTo>
                  <a:close/>
                  <a:moveTo>
                    <a:pt x="95" y="95"/>
                  </a:moveTo>
                  <a:cubicBezTo>
                    <a:pt x="95" y="95"/>
                    <a:pt x="95" y="95"/>
                    <a:pt x="95" y="95"/>
                  </a:cubicBezTo>
                  <a:cubicBezTo>
                    <a:pt x="76" y="114"/>
                    <a:pt x="46" y="114"/>
                    <a:pt x="27" y="95"/>
                  </a:cubicBezTo>
                  <a:cubicBezTo>
                    <a:pt x="8" y="77"/>
                    <a:pt x="8" y="46"/>
                    <a:pt x="27" y="27"/>
                  </a:cubicBezTo>
                  <a:cubicBezTo>
                    <a:pt x="46" y="9"/>
                    <a:pt x="76" y="9"/>
                    <a:pt x="95" y="27"/>
                  </a:cubicBezTo>
                  <a:cubicBezTo>
                    <a:pt x="114" y="46"/>
                    <a:pt x="114" y="77"/>
                    <a:pt x="95" y="95"/>
                  </a:cubicBezTo>
                  <a:close/>
                  <a:moveTo>
                    <a:pt x="118" y="129"/>
                  </a:moveTo>
                  <a:cubicBezTo>
                    <a:pt x="129" y="118"/>
                    <a:pt x="129" y="118"/>
                    <a:pt x="129" y="118"/>
                  </a:cubicBezTo>
                  <a:cubicBezTo>
                    <a:pt x="171" y="160"/>
                    <a:pt x="171" y="160"/>
                    <a:pt x="171" y="160"/>
                  </a:cubicBezTo>
                  <a:cubicBezTo>
                    <a:pt x="160" y="172"/>
                    <a:pt x="160" y="172"/>
                    <a:pt x="160" y="172"/>
                  </a:cubicBezTo>
                  <a:lnTo>
                    <a:pt x="118" y="12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26" name="Group 25">
            <a:extLst>
              <a:ext uri="{FF2B5EF4-FFF2-40B4-BE49-F238E27FC236}">
                <a16:creationId xmlns:a16="http://schemas.microsoft.com/office/drawing/2014/main" xmlns="" id="{FB7359A9-E603-4CCC-9EA0-1080DE66F0BE}"/>
              </a:ext>
            </a:extLst>
          </p:cNvPr>
          <p:cNvGrpSpPr/>
          <p:nvPr/>
        </p:nvGrpSpPr>
        <p:grpSpPr>
          <a:xfrm>
            <a:off x="7287869" y="4359335"/>
            <a:ext cx="702763" cy="702763"/>
            <a:chOff x="7642453" y="3525774"/>
            <a:chExt cx="702763" cy="702763"/>
          </a:xfrm>
        </p:grpSpPr>
        <p:sp>
          <p:nvSpPr>
            <p:cNvPr id="27" name="Oval 26">
              <a:extLst>
                <a:ext uri="{FF2B5EF4-FFF2-40B4-BE49-F238E27FC236}">
                  <a16:creationId xmlns:a16="http://schemas.microsoft.com/office/drawing/2014/main" xmlns="" id="{0D8127F8-37B4-44D9-8640-20D1E95A33A3}"/>
                </a:ext>
              </a:extLst>
            </p:cNvPr>
            <p:cNvSpPr/>
            <p:nvPr/>
          </p:nvSpPr>
          <p:spPr>
            <a:xfrm>
              <a:off x="7642453" y="3525774"/>
              <a:ext cx="702763" cy="7027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p>
          </p:txBody>
        </p:sp>
        <p:sp>
          <p:nvSpPr>
            <p:cNvPr id="28" name="Freeform 50">
              <a:extLst>
                <a:ext uri="{FF2B5EF4-FFF2-40B4-BE49-F238E27FC236}">
                  <a16:creationId xmlns:a16="http://schemas.microsoft.com/office/drawing/2014/main" xmlns="" id="{95110707-8F7A-4504-85A9-08D543AFA118}"/>
                </a:ext>
              </a:extLst>
            </p:cNvPr>
            <p:cNvSpPr>
              <a:spLocks noEditPoints="1"/>
            </p:cNvSpPr>
            <p:nvPr/>
          </p:nvSpPr>
          <p:spPr bwMode="auto">
            <a:xfrm>
              <a:off x="7858883" y="3753103"/>
              <a:ext cx="277813" cy="261938"/>
            </a:xfrm>
            <a:custGeom>
              <a:avLst/>
              <a:gdLst>
                <a:gd name="T0" fmla="*/ 172 w 192"/>
                <a:gd name="T1" fmla="*/ 0 h 180"/>
                <a:gd name="T2" fmla="*/ 20 w 192"/>
                <a:gd name="T3" fmla="*/ 0 h 180"/>
                <a:gd name="T4" fmla="*/ 0 w 192"/>
                <a:gd name="T5" fmla="*/ 20 h 180"/>
                <a:gd name="T6" fmla="*/ 20 w 192"/>
                <a:gd name="T7" fmla="*/ 40 h 180"/>
                <a:gd name="T8" fmla="*/ 24 w 192"/>
                <a:gd name="T9" fmla="*/ 40 h 180"/>
                <a:gd name="T10" fmla="*/ 24 w 192"/>
                <a:gd name="T11" fmla="*/ 116 h 180"/>
                <a:gd name="T12" fmla="*/ 44 w 192"/>
                <a:gd name="T13" fmla="*/ 136 h 180"/>
                <a:gd name="T14" fmla="*/ 92 w 192"/>
                <a:gd name="T15" fmla="*/ 136 h 180"/>
                <a:gd name="T16" fmla="*/ 92 w 192"/>
                <a:gd name="T17" fmla="*/ 152 h 180"/>
                <a:gd name="T18" fmla="*/ 71 w 192"/>
                <a:gd name="T19" fmla="*/ 173 h 180"/>
                <a:gd name="T20" fmla="*/ 76 w 192"/>
                <a:gd name="T21" fmla="*/ 179 h 180"/>
                <a:gd name="T22" fmla="*/ 92 w 192"/>
                <a:gd name="T23" fmla="*/ 163 h 180"/>
                <a:gd name="T24" fmla="*/ 92 w 192"/>
                <a:gd name="T25" fmla="*/ 180 h 180"/>
                <a:gd name="T26" fmla="*/ 100 w 192"/>
                <a:gd name="T27" fmla="*/ 180 h 180"/>
                <a:gd name="T28" fmla="*/ 100 w 192"/>
                <a:gd name="T29" fmla="*/ 163 h 180"/>
                <a:gd name="T30" fmla="*/ 116 w 192"/>
                <a:gd name="T31" fmla="*/ 179 h 180"/>
                <a:gd name="T32" fmla="*/ 121 w 192"/>
                <a:gd name="T33" fmla="*/ 173 h 180"/>
                <a:gd name="T34" fmla="*/ 100 w 192"/>
                <a:gd name="T35" fmla="*/ 152 h 180"/>
                <a:gd name="T36" fmla="*/ 100 w 192"/>
                <a:gd name="T37" fmla="*/ 136 h 180"/>
                <a:gd name="T38" fmla="*/ 148 w 192"/>
                <a:gd name="T39" fmla="*/ 136 h 180"/>
                <a:gd name="T40" fmla="*/ 168 w 192"/>
                <a:gd name="T41" fmla="*/ 116 h 180"/>
                <a:gd name="T42" fmla="*/ 168 w 192"/>
                <a:gd name="T43" fmla="*/ 40 h 180"/>
                <a:gd name="T44" fmla="*/ 172 w 192"/>
                <a:gd name="T45" fmla="*/ 40 h 180"/>
                <a:gd name="T46" fmla="*/ 192 w 192"/>
                <a:gd name="T47" fmla="*/ 20 h 180"/>
                <a:gd name="T48" fmla="*/ 172 w 192"/>
                <a:gd name="T49" fmla="*/ 0 h 180"/>
                <a:gd name="T50" fmla="*/ 160 w 192"/>
                <a:gd name="T51" fmla="*/ 116 h 180"/>
                <a:gd name="T52" fmla="*/ 148 w 192"/>
                <a:gd name="T53" fmla="*/ 128 h 180"/>
                <a:gd name="T54" fmla="*/ 140 w 192"/>
                <a:gd name="T55" fmla="*/ 128 h 180"/>
                <a:gd name="T56" fmla="*/ 140 w 192"/>
                <a:gd name="T57" fmla="*/ 56 h 180"/>
                <a:gd name="T58" fmla="*/ 132 w 192"/>
                <a:gd name="T59" fmla="*/ 56 h 180"/>
                <a:gd name="T60" fmla="*/ 132 w 192"/>
                <a:gd name="T61" fmla="*/ 128 h 180"/>
                <a:gd name="T62" fmla="*/ 120 w 192"/>
                <a:gd name="T63" fmla="*/ 128 h 180"/>
                <a:gd name="T64" fmla="*/ 120 w 192"/>
                <a:gd name="T65" fmla="*/ 68 h 180"/>
                <a:gd name="T66" fmla="*/ 112 w 192"/>
                <a:gd name="T67" fmla="*/ 68 h 180"/>
                <a:gd name="T68" fmla="*/ 112 w 192"/>
                <a:gd name="T69" fmla="*/ 128 h 180"/>
                <a:gd name="T70" fmla="*/ 100 w 192"/>
                <a:gd name="T71" fmla="*/ 128 h 180"/>
                <a:gd name="T72" fmla="*/ 100 w 192"/>
                <a:gd name="T73" fmla="*/ 76 h 180"/>
                <a:gd name="T74" fmla="*/ 92 w 192"/>
                <a:gd name="T75" fmla="*/ 76 h 180"/>
                <a:gd name="T76" fmla="*/ 92 w 192"/>
                <a:gd name="T77" fmla="*/ 128 h 180"/>
                <a:gd name="T78" fmla="*/ 80 w 192"/>
                <a:gd name="T79" fmla="*/ 128 h 180"/>
                <a:gd name="T80" fmla="*/ 80 w 192"/>
                <a:gd name="T81" fmla="*/ 84 h 180"/>
                <a:gd name="T82" fmla="*/ 72 w 192"/>
                <a:gd name="T83" fmla="*/ 84 h 180"/>
                <a:gd name="T84" fmla="*/ 72 w 192"/>
                <a:gd name="T85" fmla="*/ 128 h 180"/>
                <a:gd name="T86" fmla="*/ 60 w 192"/>
                <a:gd name="T87" fmla="*/ 128 h 180"/>
                <a:gd name="T88" fmla="*/ 60 w 192"/>
                <a:gd name="T89" fmla="*/ 92 h 180"/>
                <a:gd name="T90" fmla="*/ 52 w 192"/>
                <a:gd name="T91" fmla="*/ 92 h 180"/>
                <a:gd name="T92" fmla="*/ 52 w 192"/>
                <a:gd name="T93" fmla="*/ 128 h 180"/>
                <a:gd name="T94" fmla="*/ 44 w 192"/>
                <a:gd name="T95" fmla="*/ 128 h 180"/>
                <a:gd name="T96" fmla="*/ 32 w 192"/>
                <a:gd name="T97" fmla="*/ 116 h 180"/>
                <a:gd name="T98" fmla="*/ 32 w 192"/>
                <a:gd name="T99" fmla="*/ 40 h 180"/>
                <a:gd name="T100" fmla="*/ 160 w 192"/>
                <a:gd name="T101" fmla="*/ 40 h 180"/>
                <a:gd name="T102" fmla="*/ 160 w 192"/>
                <a:gd name="T103" fmla="*/ 116 h 180"/>
                <a:gd name="T104" fmla="*/ 172 w 192"/>
                <a:gd name="T105" fmla="*/ 32 h 180"/>
                <a:gd name="T106" fmla="*/ 20 w 192"/>
                <a:gd name="T107" fmla="*/ 32 h 180"/>
                <a:gd name="T108" fmla="*/ 8 w 192"/>
                <a:gd name="T109" fmla="*/ 20 h 180"/>
                <a:gd name="T110" fmla="*/ 20 w 192"/>
                <a:gd name="T111" fmla="*/ 8 h 180"/>
                <a:gd name="T112" fmla="*/ 172 w 192"/>
                <a:gd name="T113" fmla="*/ 8 h 180"/>
                <a:gd name="T114" fmla="*/ 184 w 192"/>
                <a:gd name="T115" fmla="*/ 20 h 180"/>
                <a:gd name="T116" fmla="*/ 172 w 192"/>
                <a:gd name="T117" fmla="*/ 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2" h="180">
                  <a:moveTo>
                    <a:pt x="172" y="0"/>
                  </a:moveTo>
                  <a:cubicBezTo>
                    <a:pt x="20" y="0"/>
                    <a:pt x="20" y="0"/>
                    <a:pt x="20" y="0"/>
                  </a:cubicBezTo>
                  <a:cubicBezTo>
                    <a:pt x="9" y="0"/>
                    <a:pt x="0" y="9"/>
                    <a:pt x="0" y="20"/>
                  </a:cubicBezTo>
                  <a:cubicBezTo>
                    <a:pt x="0" y="31"/>
                    <a:pt x="9" y="40"/>
                    <a:pt x="20" y="40"/>
                  </a:cubicBezTo>
                  <a:cubicBezTo>
                    <a:pt x="24" y="40"/>
                    <a:pt x="24" y="40"/>
                    <a:pt x="24" y="40"/>
                  </a:cubicBezTo>
                  <a:cubicBezTo>
                    <a:pt x="24" y="116"/>
                    <a:pt x="24" y="116"/>
                    <a:pt x="24" y="116"/>
                  </a:cubicBezTo>
                  <a:cubicBezTo>
                    <a:pt x="24" y="127"/>
                    <a:pt x="33" y="136"/>
                    <a:pt x="44" y="136"/>
                  </a:cubicBezTo>
                  <a:cubicBezTo>
                    <a:pt x="92" y="136"/>
                    <a:pt x="92" y="136"/>
                    <a:pt x="92" y="136"/>
                  </a:cubicBezTo>
                  <a:cubicBezTo>
                    <a:pt x="92" y="152"/>
                    <a:pt x="92" y="152"/>
                    <a:pt x="92" y="152"/>
                  </a:cubicBezTo>
                  <a:cubicBezTo>
                    <a:pt x="71" y="173"/>
                    <a:pt x="71" y="173"/>
                    <a:pt x="71" y="173"/>
                  </a:cubicBezTo>
                  <a:cubicBezTo>
                    <a:pt x="76" y="179"/>
                    <a:pt x="76" y="179"/>
                    <a:pt x="76" y="179"/>
                  </a:cubicBezTo>
                  <a:cubicBezTo>
                    <a:pt x="92" y="163"/>
                    <a:pt x="92" y="163"/>
                    <a:pt x="92" y="163"/>
                  </a:cubicBezTo>
                  <a:cubicBezTo>
                    <a:pt x="92" y="180"/>
                    <a:pt x="92" y="180"/>
                    <a:pt x="92" y="180"/>
                  </a:cubicBezTo>
                  <a:cubicBezTo>
                    <a:pt x="100" y="180"/>
                    <a:pt x="100" y="180"/>
                    <a:pt x="100" y="180"/>
                  </a:cubicBezTo>
                  <a:cubicBezTo>
                    <a:pt x="100" y="163"/>
                    <a:pt x="100" y="163"/>
                    <a:pt x="100" y="163"/>
                  </a:cubicBezTo>
                  <a:cubicBezTo>
                    <a:pt x="116" y="179"/>
                    <a:pt x="116" y="179"/>
                    <a:pt x="116" y="179"/>
                  </a:cubicBezTo>
                  <a:cubicBezTo>
                    <a:pt x="121" y="173"/>
                    <a:pt x="121" y="173"/>
                    <a:pt x="121" y="173"/>
                  </a:cubicBezTo>
                  <a:cubicBezTo>
                    <a:pt x="100" y="152"/>
                    <a:pt x="100" y="152"/>
                    <a:pt x="100" y="152"/>
                  </a:cubicBezTo>
                  <a:cubicBezTo>
                    <a:pt x="100" y="136"/>
                    <a:pt x="100" y="136"/>
                    <a:pt x="100" y="136"/>
                  </a:cubicBezTo>
                  <a:cubicBezTo>
                    <a:pt x="148" y="136"/>
                    <a:pt x="148" y="136"/>
                    <a:pt x="148" y="136"/>
                  </a:cubicBezTo>
                  <a:cubicBezTo>
                    <a:pt x="159" y="136"/>
                    <a:pt x="168" y="127"/>
                    <a:pt x="168" y="116"/>
                  </a:cubicBezTo>
                  <a:cubicBezTo>
                    <a:pt x="168" y="40"/>
                    <a:pt x="168" y="40"/>
                    <a:pt x="168" y="40"/>
                  </a:cubicBezTo>
                  <a:cubicBezTo>
                    <a:pt x="172" y="40"/>
                    <a:pt x="172" y="40"/>
                    <a:pt x="172" y="40"/>
                  </a:cubicBezTo>
                  <a:cubicBezTo>
                    <a:pt x="183" y="40"/>
                    <a:pt x="192" y="31"/>
                    <a:pt x="192" y="20"/>
                  </a:cubicBezTo>
                  <a:cubicBezTo>
                    <a:pt x="192" y="9"/>
                    <a:pt x="183" y="0"/>
                    <a:pt x="172" y="0"/>
                  </a:cubicBezTo>
                  <a:close/>
                  <a:moveTo>
                    <a:pt x="160" y="116"/>
                  </a:moveTo>
                  <a:cubicBezTo>
                    <a:pt x="160" y="123"/>
                    <a:pt x="155" y="128"/>
                    <a:pt x="148" y="128"/>
                  </a:cubicBezTo>
                  <a:cubicBezTo>
                    <a:pt x="140" y="128"/>
                    <a:pt x="140" y="128"/>
                    <a:pt x="140" y="128"/>
                  </a:cubicBezTo>
                  <a:cubicBezTo>
                    <a:pt x="140" y="56"/>
                    <a:pt x="140" y="56"/>
                    <a:pt x="140" y="56"/>
                  </a:cubicBezTo>
                  <a:cubicBezTo>
                    <a:pt x="132" y="56"/>
                    <a:pt x="132" y="56"/>
                    <a:pt x="132" y="56"/>
                  </a:cubicBezTo>
                  <a:cubicBezTo>
                    <a:pt x="132" y="128"/>
                    <a:pt x="132" y="128"/>
                    <a:pt x="132" y="128"/>
                  </a:cubicBezTo>
                  <a:cubicBezTo>
                    <a:pt x="120" y="128"/>
                    <a:pt x="120" y="128"/>
                    <a:pt x="120" y="128"/>
                  </a:cubicBezTo>
                  <a:cubicBezTo>
                    <a:pt x="120" y="68"/>
                    <a:pt x="120" y="68"/>
                    <a:pt x="120" y="68"/>
                  </a:cubicBezTo>
                  <a:cubicBezTo>
                    <a:pt x="112" y="68"/>
                    <a:pt x="112" y="68"/>
                    <a:pt x="112" y="68"/>
                  </a:cubicBezTo>
                  <a:cubicBezTo>
                    <a:pt x="112" y="128"/>
                    <a:pt x="112" y="128"/>
                    <a:pt x="112" y="128"/>
                  </a:cubicBezTo>
                  <a:cubicBezTo>
                    <a:pt x="100" y="128"/>
                    <a:pt x="100" y="128"/>
                    <a:pt x="100" y="128"/>
                  </a:cubicBezTo>
                  <a:cubicBezTo>
                    <a:pt x="100" y="76"/>
                    <a:pt x="100" y="76"/>
                    <a:pt x="100" y="76"/>
                  </a:cubicBezTo>
                  <a:cubicBezTo>
                    <a:pt x="92" y="76"/>
                    <a:pt x="92" y="76"/>
                    <a:pt x="92" y="76"/>
                  </a:cubicBezTo>
                  <a:cubicBezTo>
                    <a:pt x="92" y="128"/>
                    <a:pt x="92" y="128"/>
                    <a:pt x="92" y="128"/>
                  </a:cubicBezTo>
                  <a:cubicBezTo>
                    <a:pt x="80" y="128"/>
                    <a:pt x="80" y="128"/>
                    <a:pt x="80" y="128"/>
                  </a:cubicBezTo>
                  <a:cubicBezTo>
                    <a:pt x="80" y="84"/>
                    <a:pt x="80" y="84"/>
                    <a:pt x="80" y="84"/>
                  </a:cubicBezTo>
                  <a:cubicBezTo>
                    <a:pt x="72" y="84"/>
                    <a:pt x="72" y="84"/>
                    <a:pt x="72" y="84"/>
                  </a:cubicBezTo>
                  <a:cubicBezTo>
                    <a:pt x="72" y="128"/>
                    <a:pt x="72" y="128"/>
                    <a:pt x="72" y="128"/>
                  </a:cubicBezTo>
                  <a:cubicBezTo>
                    <a:pt x="60" y="128"/>
                    <a:pt x="60" y="128"/>
                    <a:pt x="60" y="128"/>
                  </a:cubicBezTo>
                  <a:cubicBezTo>
                    <a:pt x="60" y="92"/>
                    <a:pt x="60" y="92"/>
                    <a:pt x="60" y="92"/>
                  </a:cubicBezTo>
                  <a:cubicBezTo>
                    <a:pt x="52" y="92"/>
                    <a:pt x="52" y="92"/>
                    <a:pt x="52" y="92"/>
                  </a:cubicBezTo>
                  <a:cubicBezTo>
                    <a:pt x="52" y="128"/>
                    <a:pt x="52" y="128"/>
                    <a:pt x="52" y="128"/>
                  </a:cubicBezTo>
                  <a:cubicBezTo>
                    <a:pt x="44" y="128"/>
                    <a:pt x="44" y="128"/>
                    <a:pt x="44" y="128"/>
                  </a:cubicBezTo>
                  <a:cubicBezTo>
                    <a:pt x="37" y="128"/>
                    <a:pt x="32" y="123"/>
                    <a:pt x="32" y="116"/>
                  </a:cubicBezTo>
                  <a:cubicBezTo>
                    <a:pt x="32" y="40"/>
                    <a:pt x="32" y="40"/>
                    <a:pt x="32" y="40"/>
                  </a:cubicBezTo>
                  <a:cubicBezTo>
                    <a:pt x="160" y="40"/>
                    <a:pt x="160" y="40"/>
                    <a:pt x="160" y="40"/>
                  </a:cubicBezTo>
                  <a:lnTo>
                    <a:pt x="160" y="116"/>
                  </a:lnTo>
                  <a:close/>
                  <a:moveTo>
                    <a:pt x="172" y="32"/>
                  </a:moveTo>
                  <a:cubicBezTo>
                    <a:pt x="20" y="32"/>
                    <a:pt x="20" y="32"/>
                    <a:pt x="20" y="32"/>
                  </a:cubicBezTo>
                  <a:cubicBezTo>
                    <a:pt x="13" y="32"/>
                    <a:pt x="8" y="27"/>
                    <a:pt x="8" y="20"/>
                  </a:cubicBezTo>
                  <a:cubicBezTo>
                    <a:pt x="8" y="13"/>
                    <a:pt x="13" y="8"/>
                    <a:pt x="20" y="8"/>
                  </a:cubicBezTo>
                  <a:cubicBezTo>
                    <a:pt x="172" y="8"/>
                    <a:pt x="172" y="8"/>
                    <a:pt x="172" y="8"/>
                  </a:cubicBezTo>
                  <a:cubicBezTo>
                    <a:pt x="179" y="8"/>
                    <a:pt x="184" y="13"/>
                    <a:pt x="184" y="20"/>
                  </a:cubicBezTo>
                  <a:cubicBezTo>
                    <a:pt x="184" y="27"/>
                    <a:pt x="179" y="32"/>
                    <a:pt x="172"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31">
            <a:extLst>
              <a:ext uri="{FF2B5EF4-FFF2-40B4-BE49-F238E27FC236}">
                <a16:creationId xmlns:a16="http://schemas.microsoft.com/office/drawing/2014/main" xmlns="" id="{1C27706D-177F-480C-960F-573AF6CBA4F9}"/>
              </a:ext>
            </a:extLst>
          </p:cNvPr>
          <p:cNvGrpSpPr/>
          <p:nvPr/>
        </p:nvGrpSpPr>
        <p:grpSpPr>
          <a:xfrm>
            <a:off x="5504367" y="5896106"/>
            <a:ext cx="702763" cy="702763"/>
            <a:chOff x="4901669" y="5108167"/>
            <a:chExt cx="702763" cy="702763"/>
          </a:xfrm>
        </p:grpSpPr>
        <p:sp>
          <p:nvSpPr>
            <p:cNvPr id="33" name="Oval 32">
              <a:extLst>
                <a:ext uri="{FF2B5EF4-FFF2-40B4-BE49-F238E27FC236}">
                  <a16:creationId xmlns:a16="http://schemas.microsoft.com/office/drawing/2014/main" xmlns="" id="{4FCDD47E-D6E4-4737-AF5D-A61967C8E5AE}"/>
                </a:ext>
              </a:extLst>
            </p:cNvPr>
            <p:cNvSpPr/>
            <p:nvPr/>
          </p:nvSpPr>
          <p:spPr>
            <a:xfrm rot="7200000">
              <a:off x="4901669" y="5108167"/>
              <a:ext cx="702763" cy="7027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p>
          </p:txBody>
        </p:sp>
        <p:grpSp>
          <p:nvGrpSpPr>
            <p:cNvPr id="34" name="Gruppieren 1073">
              <a:extLst>
                <a:ext uri="{FF2B5EF4-FFF2-40B4-BE49-F238E27FC236}">
                  <a16:creationId xmlns:a16="http://schemas.microsoft.com/office/drawing/2014/main" xmlns="" id="{AA21E023-DED4-44E9-81C7-194FB05B235B}"/>
                </a:ext>
              </a:extLst>
            </p:cNvPr>
            <p:cNvGrpSpPr/>
            <p:nvPr/>
          </p:nvGrpSpPr>
          <p:grpSpPr>
            <a:xfrm>
              <a:off x="5137162" y="5303565"/>
              <a:ext cx="231775" cy="317500"/>
              <a:chOff x="3098800" y="3917951"/>
              <a:chExt cx="231775" cy="317500"/>
            </a:xfrm>
            <a:solidFill>
              <a:schemeClr val="bg1"/>
            </a:solidFill>
          </p:grpSpPr>
          <p:sp>
            <p:nvSpPr>
              <p:cNvPr id="35" name="Freeform 224">
                <a:extLst>
                  <a:ext uri="{FF2B5EF4-FFF2-40B4-BE49-F238E27FC236}">
                    <a16:creationId xmlns:a16="http://schemas.microsoft.com/office/drawing/2014/main" xmlns="" id="{1EBE7551-0FC6-44F5-8F56-00A39CF2F429}"/>
                  </a:ext>
                </a:extLst>
              </p:cNvPr>
              <p:cNvSpPr>
                <a:spLocks/>
              </p:cNvSpPr>
              <p:nvPr/>
            </p:nvSpPr>
            <p:spPr bwMode="auto">
              <a:xfrm>
                <a:off x="3122613" y="3963988"/>
                <a:ext cx="185738" cy="249238"/>
              </a:xfrm>
              <a:custGeom>
                <a:avLst/>
                <a:gdLst>
                  <a:gd name="T0" fmla="*/ 118 w 128"/>
                  <a:gd name="T1" fmla="*/ 172 h 172"/>
                  <a:gd name="T2" fmla="*/ 10 w 128"/>
                  <a:gd name="T3" fmla="*/ 172 h 172"/>
                  <a:gd name="T4" fmla="*/ 0 w 128"/>
                  <a:gd name="T5" fmla="*/ 162 h 172"/>
                  <a:gd name="T6" fmla="*/ 0 w 128"/>
                  <a:gd name="T7" fmla="*/ 10 h 172"/>
                  <a:gd name="T8" fmla="*/ 10 w 128"/>
                  <a:gd name="T9" fmla="*/ 0 h 172"/>
                  <a:gd name="T10" fmla="*/ 20 w 128"/>
                  <a:gd name="T11" fmla="*/ 0 h 172"/>
                  <a:gd name="T12" fmla="*/ 20 w 128"/>
                  <a:gd name="T13" fmla="*/ 8 h 172"/>
                  <a:gd name="T14" fmla="*/ 10 w 128"/>
                  <a:gd name="T15" fmla="*/ 8 h 172"/>
                  <a:gd name="T16" fmla="*/ 8 w 128"/>
                  <a:gd name="T17" fmla="*/ 10 h 172"/>
                  <a:gd name="T18" fmla="*/ 8 w 128"/>
                  <a:gd name="T19" fmla="*/ 162 h 172"/>
                  <a:gd name="T20" fmla="*/ 10 w 128"/>
                  <a:gd name="T21" fmla="*/ 164 h 172"/>
                  <a:gd name="T22" fmla="*/ 118 w 128"/>
                  <a:gd name="T23" fmla="*/ 164 h 172"/>
                  <a:gd name="T24" fmla="*/ 120 w 128"/>
                  <a:gd name="T25" fmla="*/ 162 h 172"/>
                  <a:gd name="T26" fmla="*/ 120 w 128"/>
                  <a:gd name="T27" fmla="*/ 10 h 172"/>
                  <a:gd name="T28" fmla="*/ 118 w 128"/>
                  <a:gd name="T29" fmla="*/ 8 h 172"/>
                  <a:gd name="T30" fmla="*/ 112 w 128"/>
                  <a:gd name="T31" fmla="*/ 8 h 172"/>
                  <a:gd name="T32" fmla="*/ 112 w 128"/>
                  <a:gd name="T33" fmla="*/ 0 h 172"/>
                  <a:gd name="T34" fmla="*/ 118 w 128"/>
                  <a:gd name="T35" fmla="*/ 0 h 172"/>
                  <a:gd name="T36" fmla="*/ 128 w 128"/>
                  <a:gd name="T37" fmla="*/ 10 h 172"/>
                  <a:gd name="T38" fmla="*/ 128 w 128"/>
                  <a:gd name="T39" fmla="*/ 162 h 172"/>
                  <a:gd name="T40" fmla="*/ 118 w 128"/>
                  <a:gd name="T4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72">
                    <a:moveTo>
                      <a:pt x="118" y="172"/>
                    </a:moveTo>
                    <a:cubicBezTo>
                      <a:pt x="10" y="172"/>
                      <a:pt x="10" y="172"/>
                      <a:pt x="10" y="172"/>
                    </a:cubicBezTo>
                    <a:cubicBezTo>
                      <a:pt x="5" y="172"/>
                      <a:pt x="0" y="167"/>
                      <a:pt x="0" y="162"/>
                    </a:cubicBezTo>
                    <a:cubicBezTo>
                      <a:pt x="0" y="10"/>
                      <a:pt x="0" y="10"/>
                      <a:pt x="0" y="10"/>
                    </a:cubicBezTo>
                    <a:cubicBezTo>
                      <a:pt x="0" y="5"/>
                      <a:pt x="5" y="0"/>
                      <a:pt x="10" y="0"/>
                    </a:cubicBezTo>
                    <a:cubicBezTo>
                      <a:pt x="20" y="0"/>
                      <a:pt x="20" y="0"/>
                      <a:pt x="20" y="0"/>
                    </a:cubicBezTo>
                    <a:cubicBezTo>
                      <a:pt x="20" y="8"/>
                      <a:pt x="20" y="8"/>
                      <a:pt x="20" y="8"/>
                    </a:cubicBezTo>
                    <a:cubicBezTo>
                      <a:pt x="10" y="8"/>
                      <a:pt x="10" y="8"/>
                      <a:pt x="10" y="8"/>
                    </a:cubicBezTo>
                    <a:cubicBezTo>
                      <a:pt x="9" y="8"/>
                      <a:pt x="8" y="9"/>
                      <a:pt x="8" y="10"/>
                    </a:cubicBezTo>
                    <a:cubicBezTo>
                      <a:pt x="8" y="162"/>
                      <a:pt x="8" y="162"/>
                      <a:pt x="8" y="162"/>
                    </a:cubicBezTo>
                    <a:cubicBezTo>
                      <a:pt x="8" y="163"/>
                      <a:pt x="9" y="164"/>
                      <a:pt x="10" y="164"/>
                    </a:cubicBezTo>
                    <a:cubicBezTo>
                      <a:pt x="118" y="164"/>
                      <a:pt x="118" y="164"/>
                      <a:pt x="118" y="164"/>
                    </a:cubicBezTo>
                    <a:cubicBezTo>
                      <a:pt x="119" y="164"/>
                      <a:pt x="120" y="163"/>
                      <a:pt x="120" y="162"/>
                    </a:cubicBezTo>
                    <a:cubicBezTo>
                      <a:pt x="120" y="10"/>
                      <a:pt x="120" y="10"/>
                      <a:pt x="120" y="10"/>
                    </a:cubicBezTo>
                    <a:cubicBezTo>
                      <a:pt x="120" y="9"/>
                      <a:pt x="119" y="8"/>
                      <a:pt x="118" y="8"/>
                    </a:cubicBezTo>
                    <a:cubicBezTo>
                      <a:pt x="112" y="8"/>
                      <a:pt x="112" y="8"/>
                      <a:pt x="112" y="8"/>
                    </a:cubicBezTo>
                    <a:cubicBezTo>
                      <a:pt x="112" y="0"/>
                      <a:pt x="112" y="0"/>
                      <a:pt x="112" y="0"/>
                    </a:cubicBezTo>
                    <a:cubicBezTo>
                      <a:pt x="118" y="0"/>
                      <a:pt x="118" y="0"/>
                      <a:pt x="118" y="0"/>
                    </a:cubicBezTo>
                    <a:cubicBezTo>
                      <a:pt x="123" y="0"/>
                      <a:pt x="128" y="5"/>
                      <a:pt x="128" y="10"/>
                    </a:cubicBezTo>
                    <a:cubicBezTo>
                      <a:pt x="128" y="162"/>
                      <a:pt x="128" y="162"/>
                      <a:pt x="128" y="162"/>
                    </a:cubicBezTo>
                    <a:cubicBezTo>
                      <a:pt x="128" y="167"/>
                      <a:pt x="123" y="172"/>
                      <a:pt x="118"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5">
                <a:extLst>
                  <a:ext uri="{FF2B5EF4-FFF2-40B4-BE49-F238E27FC236}">
                    <a16:creationId xmlns:a16="http://schemas.microsoft.com/office/drawing/2014/main" xmlns="" id="{0FEDD154-B6AE-4815-ABAB-12ACEA18590E}"/>
                  </a:ext>
                </a:extLst>
              </p:cNvPr>
              <p:cNvSpPr>
                <a:spLocks/>
              </p:cNvSpPr>
              <p:nvPr/>
            </p:nvSpPr>
            <p:spPr bwMode="auto">
              <a:xfrm>
                <a:off x="3238500" y="4005263"/>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6">
                <a:extLst>
                  <a:ext uri="{FF2B5EF4-FFF2-40B4-BE49-F238E27FC236}">
                    <a16:creationId xmlns:a16="http://schemas.microsoft.com/office/drawing/2014/main" xmlns="" id="{D3142E99-1DD1-440E-BC5F-53F298A466F5}"/>
                  </a:ext>
                </a:extLst>
              </p:cNvPr>
              <p:cNvSpPr>
                <a:spLocks/>
              </p:cNvSpPr>
              <p:nvPr/>
            </p:nvSpPr>
            <p:spPr bwMode="auto">
              <a:xfrm>
                <a:off x="3238500" y="4033838"/>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a:extLst>
                  <a:ext uri="{FF2B5EF4-FFF2-40B4-BE49-F238E27FC236}">
                    <a16:creationId xmlns:a16="http://schemas.microsoft.com/office/drawing/2014/main" xmlns="" id="{AB0C92BB-1EBF-4988-86C1-783D511E22D7}"/>
                  </a:ext>
                </a:extLst>
              </p:cNvPr>
              <p:cNvSpPr>
                <a:spLocks/>
              </p:cNvSpPr>
              <p:nvPr/>
            </p:nvSpPr>
            <p:spPr bwMode="auto">
              <a:xfrm>
                <a:off x="3238500" y="4062413"/>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a:extLst>
                  <a:ext uri="{FF2B5EF4-FFF2-40B4-BE49-F238E27FC236}">
                    <a16:creationId xmlns:a16="http://schemas.microsoft.com/office/drawing/2014/main" xmlns="" id="{9914C79F-5C87-4FF6-BC87-659EF698F7DD}"/>
                  </a:ext>
                </a:extLst>
              </p:cNvPr>
              <p:cNvSpPr>
                <a:spLocks/>
              </p:cNvSpPr>
              <p:nvPr/>
            </p:nvSpPr>
            <p:spPr bwMode="auto">
              <a:xfrm>
                <a:off x="3238500" y="4090988"/>
                <a:ext cx="46038" cy="12700"/>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a:extLst>
                  <a:ext uri="{FF2B5EF4-FFF2-40B4-BE49-F238E27FC236}">
                    <a16:creationId xmlns:a16="http://schemas.microsoft.com/office/drawing/2014/main" xmlns="" id="{6098241E-37F7-4B8F-BB92-84D5CBA9FB24}"/>
                  </a:ext>
                </a:extLst>
              </p:cNvPr>
              <p:cNvSpPr>
                <a:spLocks/>
              </p:cNvSpPr>
              <p:nvPr/>
            </p:nvSpPr>
            <p:spPr bwMode="auto">
              <a:xfrm>
                <a:off x="3238500" y="4121151"/>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a:extLst>
                  <a:ext uri="{FF2B5EF4-FFF2-40B4-BE49-F238E27FC236}">
                    <a16:creationId xmlns:a16="http://schemas.microsoft.com/office/drawing/2014/main" xmlns="" id="{2A3A8B89-E279-449E-9936-E783EBAEF698}"/>
                  </a:ext>
                </a:extLst>
              </p:cNvPr>
              <p:cNvSpPr>
                <a:spLocks/>
              </p:cNvSpPr>
              <p:nvPr/>
            </p:nvSpPr>
            <p:spPr bwMode="auto">
              <a:xfrm>
                <a:off x="3146425" y="4005263"/>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a:extLst>
                  <a:ext uri="{FF2B5EF4-FFF2-40B4-BE49-F238E27FC236}">
                    <a16:creationId xmlns:a16="http://schemas.microsoft.com/office/drawing/2014/main" xmlns="" id="{66D9457D-90B7-4F1D-8201-315F8D863B9A}"/>
                  </a:ext>
                </a:extLst>
              </p:cNvPr>
              <p:cNvSpPr>
                <a:spLocks/>
              </p:cNvSpPr>
              <p:nvPr/>
            </p:nvSpPr>
            <p:spPr bwMode="auto">
              <a:xfrm>
                <a:off x="3146425" y="4033838"/>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a:extLst>
                  <a:ext uri="{FF2B5EF4-FFF2-40B4-BE49-F238E27FC236}">
                    <a16:creationId xmlns:a16="http://schemas.microsoft.com/office/drawing/2014/main" xmlns="" id="{DC9377F3-8973-494D-BDA5-38000F806544}"/>
                  </a:ext>
                </a:extLst>
              </p:cNvPr>
              <p:cNvSpPr>
                <a:spLocks/>
              </p:cNvSpPr>
              <p:nvPr/>
            </p:nvSpPr>
            <p:spPr bwMode="auto">
              <a:xfrm>
                <a:off x="3146425" y="4062413"/>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a:extLst>
                  <a:ext uri="{FF2B5EF4-FFF2-40B4-BE49-F238E27FC236}">
                    <a16:creationId xmlns:a16="http://schemas.microsoft.com/office/drawing/2014/main" xmlns="" id="{62DFCFA3-0B9A-4CD7-8299-9C84010AA0E0}"/>
                  </a:ext>
                </a:extLst>
              </p:cNvPr>
              <p:cNvSpPr>
                <a:spLocks/>
              </p:cNvSpPr>
              <p:nvPr/>
            </p:nvSpPr>
            <p:spPr bwMode="auto">
              <a:xfrm>
                <a:off x="3146425" y="4090988"/>
                <a:ext cx="74613" cy="12700"/>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a:extLst>
                  <a:ext uri="{FF2B5EF4-FFF2-40B4-BE49-F238E27FC236}">
                    <a16:creationId xmlns:a16="http://schemas.microsoft.com/office/drawing/2014/main" xmlns="" id="{1592D859-DBC1-449C-9003-4EF7298E61DE}"/>
                  </a:ext>
                </a:extLst>
              </p:cNvPr>
              <p:cNvSpPr>
                <a:spLocks/>
              </p:cNvSpPr>
              <p:nvPr/>
            </p:nvSpPr>
            <p:spPr bwMode="auto">
              <a:xfrm>
                <a:off x="3146425" y="4121151"/>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a:extLst>
                  <a:ext uri="{FF2B5EF4-FFF2-40B4-BE49-F238E27FC236}">
                    <a16:creationId xmlns:a16="http://schemas.microsoft.com/office/drawing/2014/main" xmlns="" id="{F2FB9A29-42BF-46DA-851F-D98F6F5FDCB7}"/>
                  </a:ext>
                </a:extLst>
              </p:cNvPr>
              <p:cNvSpPr>
                <a:spLocks/>
              </p:cNvSpPr>
              <p:nvPr/>
            </p:nvSpPr>
            <p:spPr bwMode="auto">
              <a:xfrm>
                <a:off x="3238500" y="4149726"/>
                <a:ext cx="46038" cy="11113"/>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a:extLst>
                  <a:ext uri="{FF2B5EF4-FFF2-40B4-BE49-F238E27FC236}">
                    <a16:creationId xmlns:a16="http://schemas.microsoft.com/office/drawing/2014/main" xmlns="" id="{605A913B-BEF2-4710-BACC-CDA09EA3828B}"/>
                  </a:ext>
                </a:extLst>
              </p:cNvPr>
              <p:cNvSpPr>
                <a:spLocks/>
              </p:cNvSpPr>
              <p:nvPr/>
            </p:nvSpPr>
            <p:spPr bwMode="auto">
              <a:xfrm>
                <a:off x="3146425" y="4149726"/>
                <a:ext cx="74613" cy="11113"/>
              </a:xfrm>
              <a:custGeom>
                <a:avLst/>
                <a:gdLst>
                  <a:gd name="T0" fmla="*/ 48 w 52"/>
                  <a:gd name="T1" fmla="*/ 8 h 8"/>
                  <a:gd name="T2" fmla="*/ 4 w 52"/>
                  <a:gd name="T3" fmla="*/ 8 h 8"/>
                  <a:gd name="T4" fmla="*/ 0 w 52"/>
                  <a:gd name="T5" fmla="*/ 4 h 8"/>
                  <a:gd name="T6" fmla="*/ 4 w 52"/>
                  <a:gd name="T7" fmla="*/ 0 h 8"/>
                  <a:gd name="T8" fmla="*/ 48 w 52"/>
                  <a:gd name="T9" fmla="*/ 0 h 8"/>
                  <a:gd name="T10" fmla="*/ 52 w 52"/>
                  <a:gd name="T11" fmla="*/ 4 h 8"/>
                  <a:gd name="T12" fmla="*/ 48 w 5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2" h="8">
                    <a:moveTo>
                      <a:pt x="48" y="8"/>
                    </a:moveTo>
                    <a:cubicBezTo>
                      <a:pt x="4" y="8"/>
                      <a:pt x="4" y="8"/>
                      <a:pt x="4" y="8"/>
                    </a:cubicBezTo>
                    <a:cubicBezTo>
                      <a:pt x="2" y="8"/>
                      <a:pt x="0" y="6"/>
                      <a:pt x="0" y="4"/>
                    </a:cubicBezTo>
                    <a:cubicBezTo>
                      <a:pt x="0" y="2"/>
                      <a:pt x="2" y="0"/>
                      <a:pt x="4" y="0"/>
                    </a:cubicBezTo>
                    <a:cubicBezTo>
                      <a:pt x="48" y="0"/>
                      <a:pt x="48" y="0"/>
                      <a:pt x="48" y="0"/>
                    </a:cubicBezTo>
                    <a:cubicBezTo>
                      <a:pt x="50" y="0"/>
                      <a:pt x="52" y="2"/>
                      <a:pt x="52" y="4"/>
                    </a:cubicBezTo>
                    <a:cubicBezTo>
                      <a:pt x="52" y="6"/>
                      <a:pt x="50"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a:extLst>
                  <a:ext uri="{FF2B5EF4-FFF2-40B4-BE49-F238E27FC236}">
                    <a16:creationId xmlns:a16="http://schemas.microsoft.com/office/drawing/2014/main" xmlns="" id="{BC4D5FCE-AF6D-4742-838A-688638AA2127}"/>
                  </a:ext>
                </a:extLst>
              </p:cNvPr>
              <p:cNvSpPr>
                <a:spLocks noEditPoints="1"/>
              </p:cNvSpPr>
              <p:nvPr/>
            </p:nvSpPr>
            <p:spPr bwMode="auto">
              <a:xfrm>
                <a:off x="3163888" y="3917951"/>
                <a:ext cx="109538" cy="57150"/>
              </a:xfrm>
              <a:custGeom>
                <a:avLst/>
                <a:gdLst>
                  <a:gd name="T0" fmla="*/ 72 w 76"/>
                  <a:gd name="T1" fmla="*/ 40 h 40"/>
                  <a:gd name="T2" fmla="*/ 4 w 76"/>
                  <a:gd name="T3" fmla="*/ 40 h 40"/>
                  <a:gd name="T4" fmla="*/ 0 w 76"/>
                  <a:gd name="T5" fmla="*/ 36 h 40"/>
                  <a:gd name="T6" fmla="*/ 0 w 76"/>
                  <a:gd name="T7" fmla="*/ 20 h 40"/>
                  <a:gd name="T8" fmla="*/ 4 w 76"/>
                  <a:gd name="T9" fmla="*/ 16 h 40"/>
                  <a:gd name="T10" fmla="*/ 8 w 76"/>
                  <a:gd name="T11" fmla="*/ 16 h 40"/>
                  <a:gd name="T12" fmla="*/ 28 w 76"/>
                  <a:gd name="T13" fmla="*/ 0 h 40"/>
                  <a:gd name="T14" fmla="*/ 48 w 76"/>
                  <a:gd name="T15" fmla="*/ 0 h 40"/>
                  <a:gd name="T16" fmla="*/ 68 w 76"/>
                  <a:gd name="T17" fmla="*/ 16 h 40"/>
                  <a:gd name="T18" fmla="*/ 72 w 76"/>
                  <a:gd name="T19" fmla="*/ 16 h 40"/>
                  <a:gd name="T20" fmla="*/ 76 w 76"/>
                  <a:gd name="T21" fmla="*/ 20 h 40"/>
                  <a:gd name="T22" fmla="*/ 76 w 76"/>
                  <a:gd name="T23" fmla="*/ 36 h 40"/>
                  <a:gd name="T24" fmla="*/ 72 w 76"/>
                  <a:gd name="T25" fmla="*/ 40 h 40"/>
                  <a:gd name="T26" fmla="*/ 8 w 76"/>
                  <a:gd name="T27" fmla="*/ 32 h 40"/>
                  <a:gd name="T28" fmla="*/ 68 w 76"/>
                  <a:gd name="T29" fmla="*/ 32 h 40"/>
                  <a:gd name="T30" fmla="*/ 68 w 76"/>
                  <a:gd name="T31" fmla="*/ 24 h 40"/>
                  <a:gd name="T32" fmla="*/ 64 w 76"/>
                  <a:gd name="T33" fmla="*/ 24 h 40"/>
                  <a:gd name="T34" fmla="*/ 60 w 76"/>
                  <a:gd name="T35" fmla="*/ 20 h 40"/>
                  <a:gd name="T36" fmla="*/ 48 w 76"/>
                  <a:gd name="T37" fmla="*/ 8 h 40"/>
                  <a:gd name="T38" fmla="*/ 28 w 76"/>
                  <a:gd name="T39" fmla="*/ 8 h 40"/>
                  <a:gd name="T40" fmla="*/ 16 w 76"/>
                  <a:gd name="T41" fmla="*/ 20 h 40"/>
                  <a:gd name="T42" fmla="*/ 12 w 76"/>
                  <a:gd name="T43" fmla="*/ 24 h 40"/>
                  <a:gd name="T44" fmla="*/ 8 w 76"/>
                  <a:gd name="T45" fmla="*/ 24 h 40"/>
                  <a:gd name="T46" fmla="*/ 8 w 76"/>
                  <a:gd name="T4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40">
                    <a:moveTo>
                      <a:pt x="72" y="40"/>
                    </a:moveTo>
                    <a:cubicBezTo>
                      <a:pt x="4" y="40"/>
                      <a:pt x="4" y="40"/>
                      <a:pt x="4" y="40"/>
                    </a:cubicBezTo>
                    <a:cubicBezTo>
                      <a:pt x="2" y="40"/>
                      <a:pt x="0" y="38"/>
                      <a:pt x="0" y="36"/>
                    </a:cubicBezTo>
                    <a:cubicBezTo>
                      <a:pt x="0" y="20"/>
                      <a:pt x="0" y="20"/>
                      <a:pt x="0" y="20"/>
                    </a:cubicBezTo>
                    <a:cubicBezTo>
                      <a:pt x="0" y="18"/>
                      <a:pt x="2" y="16"/>
                      <a:pt x="4" y="16"/>
                    </a:cubicBezTo>
                    <a:cubicBezTo>
                      <a:pt x="8" y="16"/>
                      <a:pt x="8" y="16"/>
                      <a:pt x="8" y="16"/>
                    </a:cubicBezTo>
                    <a:cubicBezTo>
                      <a:pt x="10" y="7"/>
                      <a:pt x="18" y="0"/>
                      <a:pt x="28" y="0"/>
                    </a:cubicBezTo>
                    <a:cubicBezTo>
                      <a:pt x="48" y="0"/>
                      <a:pt x="48" y="0"/>
                      <a:pt x="48" y="0"/>
                    </a:cubicBezTo>
                    <a:cubicBezTo>
                      <a:pt x="58" y="0"/>
                      <a:pt x="66" y="7"/>
                      <a:pt x="68" y="16"/>
                    </a:cubicBezTo>
                    <a:cubicBezTo>
                      <a:pt x="72" y="16"/>
                      <a:pt x="72" y="16"/>
                      <a:pt x="72" y="16"/>
                    </a:cubicBezTo>
                    <a:cubicBezTo>
                      <a:pt x="74" y="16"/>
                      <a:pt x="76" y="18"/>
                      <a:pt x="76" y="20"/>
                    </a:cubicBezTo>
                    <a:cubicBezTo>
                      <a:pt x="76" y="36"/>
                      <a:pt x="76" y="36"/>
                      <a:pt x="76" y="36"/>
                    </a:cubicBezTo>
                    <a:cubicBezTo>
                      <a:pt x="76" y="38"/>
                      <a:pt x="74" y="40"/>
                      <a:pt x="72" y="40"/>
                    </a:cubicBezTo>
                    <a:close/>
                    <a:moveTo>
                      <a:pt x="8" y="32"/>
                    </a:moveTo>
                    <a:cubicBezTo>
                      <a:pt x="68" y="32"/>
                      <a:pt x="68" y="32"/>
                      <a:pt x="68" y="32"/>
                    </a:cubicBezTo>
                    <a:cubicBezTo>
                      <a:pt x="68" y="24"/>
                      <a:pt x="68" y="24"/>
                      <a:pt x="68" y="24"/>
                    </a:cubicBezTo>
                    <a:cubicBezTo>
                      <a:pt x="64" y="24"/>
                      <a:pt x="64" y="24"/>
                      <a:pt x="64" y="24"/>
                    </a:cubicBezTo>
                    <a:cubicBezTo>
                      <a:pt x="62" y="24"/>
                      <a:pt x="60" y="22"/>
                      <a:pt x="60" y="20"/>
                    </a:cubicBezTo>
                    <a:cubicBezTo>
                      <a:pt x="60" y="13"/>
                      <a:pt x="55" y="8"/>
                      <a:pt x="48" y="8"/>
                    </a:cubicBezTo>
                    <a:cubicBezTo>
                      <a:pt x="28" y="8"/>
                      <a:pt x="28" y="8"/>
                      <a:pt x="28" y="8"/>
                    </a:cubicBezTo>
                    <a:cubicBezTo>
                      <a:pt x="21" y="8"/>
                      <a:pt x="16" y="13"/>
                      <a:pt x="16" y="20"/>
                    </a:cubicBezTo>
                    <a:cubicBezTo>
                      <a:pt x="16" y="22"/>
                      <a:pt x="14" y="24"/>
                      <a:pt x="12" y="24"/>
                    </a:cubicBezTo>
                    <a:cubicBezTo>
                      <a:pt x="8" y="24"/>
                      <a:pt x="8" y="24"/>
                      <a:pt x="8" y="24"/>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a:extLst>
                  <a:ext uri="{FF2B5EF4-FFF2-40B4-BE49-F238E27FC236}">
                    <a16:creationId xmlns:a16="http://schemas.microsoft.com/office/drawing/2014/main" xmlns="" id="{70F88FD2-F7AF-494F-B6B9-B67AF846C1A9}"/>
                  </a:ext>
                </a:extLst>
              </p:cNvPr>
              <p:cNvSpPr>
                <a:spLocks/>
              </p:cNvSpPr>
              <p:nvPr/>
            </p:nvSpPr>
            <p:spPr bwMode="auto">
              <a:xfrm>
                <a:off x="3098800" y="3940176"/>
                <a:ext cx="231775" cy="295275"/>
              </a:xfrm>
              <a:custGeom>
                <a:avLst/>
                <a:gdLst>
                  <a:gd name="T0" fmla="*/ 149 w 160"/>
                  <a:gd name="T1" fmla="*/ 204 h 204"/>
                  <a:gd name="T2" fmla="*/ 11 w 160"/>
                  <a:gd name="T3" fmla="*/ 204 h 204"/>
                  <a:gd name="T4" fmla="*/ 0 w 160"/>
                  <a:gd name="T5" fmla="*/ 193 h 204"/>
                  <a:gd name="T6" fmla="*/ 0 w 160"/>
                  <a:gd name="T7" fmla="*/ 11 h 204"/>
                  <a:gd name="T8" fmla="*/ 11 w 160"/>
                  <a:gd name="T9" fmla="*/ 0 h 204"/>
                  <a:gd name="T10" fmla="*/ 36 w 160"/>
                  <a:gd name="T11" fmla="*/ 0 h 204"/>
                  <a:gd name="T12" fmla="*/ 36 w 160"/>
                  <a:gd name="T13" fmla="*/ 8 h 204"/>
                  <a:gd name="T14" fmla="*/ 11 w 160"/>
                  <a:gd name="T15" fmla="*/ 8 h 204"/>
                  <a:gd name="T16" fmla="*/ 8 w 160"/>
                  <a:gd name="T17" fmla="*/ 11 h 204"/>
                  <a:gd name="T18" fmla="*/ 8 w 160"/>
                  <a:gd name="T19" fmla="*/ 193 h 204"/>
                  <a:gd name="T20" fmla="*/ 11 w 160"/>
                  <a:gd name="T21" fmla="*/ 196 h 204"/>
                  <a:gd name="T22" fmla="*/ 149 w 160"/>
                  <a:gd name="T23" fmla="*/ 196 h 204"/>
                  <a:gd name="T24" fmla="*/ 152 w 160"/>
                  <a:gd name="T25" fmla="*/ 193 h 204"/>
                  <a:gd name="T26" fmla="*/ 152 w 160"/>
                  <a:gd name="T27" fmla="*/ 11 h 204"/>
                  <a:gd name="T28" fmla="*/ 149 w 160"/>
                  <a:gd name="T29" fmla="*/ 8 h 204"/>
                  <a:gd name="T30" fmla="*/ 128 w 160"/>
                  <a:gd name="T31" fmla="*/ 8 h 204"/>
                  <a:gd name="T32" fmla="*/ 128 w 160"/>
                  <a:gd name="T33" fmla="*/ 0 h 204"/>
                  <a:gd name="T34" fmla="*/ 149 w 160"/>
                  <a:gd name="T35" fmla="*/ 0 h 204"/>
                  <a:gd name="T36" fmla="*/ 160 w 160"/>
                  <a:gd name="T37" fmla="*/ 11 h 204"/>
                  <a:gd name="T38" fmla="*/ 160 w 160"/>
                  <a:gd name="T39" fmla="*/ 193 h 204"/>
                  <a:gd name="T40" fmla="*/ 149 w 160"/>
                  <a:gd name="T41"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204">
                    <a:moveTo>
                      <a:pt x="149" y="204"/>
                    </a:moveTo>
                    <a:cubicBezTo>
                      <a:pt x="11" y="204"/>
                      <a:pt x="11" y="204"/>
                      <a:pt x="11" y="204"/>
                    </a:cubicBezTo>
                    <a:cubicBezTo>
                      <a:pt x="5" y="204"/>
                      <a:pt x="0" y="199"/>
                      <a:pt x="0" y="193"/>
                    </a:cubicBezTo>
                    <a:cubicBezTo>
                      <a:pt x="0" y="11"/>
                      <a:pt x="0" y="11"/>
                      <a:pt x="0" y="11"/>
                    </a:cubicBezTo>
                    <a:cubicBezTo>
                      <a:pt x="0" y="5"/>
                      <a:pt x="5" y="0"/>
                      <a:pt x="11" y="0"/>
                    </a:cubicBezTo>
                    <a:cubicBezTo>
                      <a:pt x="36" y="0"/>
                      <a:pt x="36" y="0"/>
                      <a:pt x="36" y="0"/>
                    </a:cubicBezTo>
                    <a:cubicBezTo>
                      <a:pt x="36" y="8"/>
                      <a:pt x="36" y="8"/>
                      <a:pt x="36" y="8"/>
                    </a:cubicBezTo>
                    <a:cubicBezTo>
                      <a:pt x="11" y="8"/>
                      <a:pt x="11" y="8"/>
                      <a:pt x="11" y="8"/>
                    </a:cubicBezTo>
                    <a:cubicBezTo>
                      <a:pt x="9" y="8"/>
                      <a:pt x="8" y="9"/>
                      <a:pt x="8" y="11"/>
                    </a:cubicBezTo>
                    <a:cubicBezTo>
                      <a:pt x="8" y="193"/>
                      <a:pt x="8" y="193"/>
                      <a:pt x="8" y="193"/>
                    </a:cubicBezTo>
                    <a:cubicBezTo>
                      <a:pt x="8" y="195"/>
                      <a:pt x="9" y="196"/>
                      <a:pt x="11" y="196"/>
                    </a:cubicBezTo>
                    <a:cubicBezTo>
                      <a:pt x="149" y="196"/>
                      <a:pt x="149" y="196"/>
                      <a:pt x="149" y="196"/>
                    </a:cubicBezTo>
                    <a:cubicBezTo>
                      <a:pt x="151" y="196"/>
                      <a:pt x="152" y="195"/>
                      <a:pt x="152" y="193"/>
                    </a:cubicBezTo>
                    <a:cubicBezTo>
                      <a:pt x="152" y="11"/>
                      <a:pt x="152" y="11"/>
                      <a:pt x="152" y="11"/>
                    </a:cubicBezTo>
                    <a:cubicBezTo>
                      <a:pt x="152" y="9"/>
                      <a:pt x="151" y="8"/>
                      <a:pt x="149" y="8"/>
                    </a:cubicBezTo>
                    <a:cubicBezTo>
                      <a:pt x="128" y="8"/>
                      <a:pt x="128" y="8"/>
                      <a:pt x="128" y="8"/>
                    </a:cubicBezTo>
                    <a:cubicBezTo>
                      <a:pt x="128" y="0"/>
                      <a:pt x="128" y="0"/>
                      <a:pt x="128" y="0"/>
                    </a:cubicBezTo>
                    <a:cubicBezTo>
                      <a:pt x="149" y="0"/>
                      <a:pt x="149" y="0"/>
                      <a:pt x="149" y="0"/>
                    </a:cubicBezTo>
                    <a:cubicBezTo>
                      <a:pt x="155" y="0"/>
                      <a:pt x="160" y="5"/>
                      <a:pt x="160" y="11"/>
                    </a:cubicBezTo>
                    <a:cubicBezTo>
                      <a:pt x="160" y="193"/>
                      <a:pt x="160" y="193"/>
                      <a:pt x="160" y="193"/>
                    </a:cubicBezTo>
                    <a:cubicBezTo>
                      <a:pt x="160" y="199"/>
                      <a:pt x="155" y="204"/>
                      <a:pt x="149"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52" name="Group 51">
            <a:extLst>
              <a:ext uri="{FF2B5EF4-FFF2-40B4-BE49-F238E27FC236}">
                <a16:creationId xmlns:a16="http://schemas.microsoft.com/office/drawing/2014/main" xmlns="" id="{322150E2-7FAB-4923-B21B-0FF97F44FD18}"/>
              </a:ext>
            </a:extLst>
          </p:cNvPr>
          <p:cNvGrpSpPr/>
          <p:nvPr/>
        </p:nvGrpSpPr>
        <p:grpSpPr>
          <a:xfrm>
            <a:off x="1057084" y="2539389"/>
            <a:ext cx="2377833" cy="923330"/>
            <a:chOff x="1367980" y="1972461"/>
            <a:chExt cx="2377833" cy="923330"/>
          </a:xfrm>
        </p:grpSpPr>
        <p:sp>
          <p:nvSpPr>
            <p:cNvPr id="53" name="Oval 52">
              <a:extLst>
                <a:ext uri="{FF2B5EF4-FFF2-40B4-BE49-F238E27FC236}">
                  <a16:creationId xmlns:a16="http://schemas.microsoft.com/office/drawing/2014/main" xmlns="" id="{0F5081D1-CAB7-4405-B069-F69523940281}"/>
                </a:ext>
              </a:extLst>
            </p:cNvPr>
            <p:cNvSpPr/>
            <p:nvPr/>
          </p:nvSpPr>
          <p:spPr>
            <a:xfrm>
              <a:off x="3279443" y="1988871"/>
              <a:ext cx="330532" cy="3305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xmlns="" id="{F61EC71E-7B72-45A0-8FBB-1F7F41E3EBEF}"/>
                </a:ext>
              </a:extLst>
            </p:cNvPr>
            <p:cNvSpPr txBox="1"/>
            <p:nvPr/>
          </p:nvSpPr>
          <p:spPr>
            <a:xfrm>
              <a:off x="1367980" y="1972461"/>
              <a:ext cx="1911463" cy="923330"/>
            </a:xfrm>
            <a:prstGeom prst="rect">
              <a:avLst/>
            </a:prstGeom>
            <a:noFill/>
          </p:spPr>
          <p:txBody>
            <a:bodyPr wrap="square" rtlCol="0" anchor="t">
              <a:spAutoFit/>
            </a:bodyPr>
            <a:lstStyle/>
            <a:p>
              <a:pPr algn="ctr" rtl="1"/>
              <a:r>
                <a:rPr lang="fa-IR" dirty="0">
                  <a:cs typeface="0 Soroosh" panose="00000400000000000000" pitchFamily="2" charset="-78"/>
                </a:rPr>
                <a:t>1- تکمیل پروژه های حمل و نقل منطقه‌ای حاضر</a:t>
              </a:r>
              <a:endParaRPr lang="en-JM" dirty="0">
                <a:cs typeface="0 Soroosh" panose="00000400000000000000" pitchFamily="2" charset="-78"/>
              </a:endParaRPr>
            </a:p>
          </p:txBody>
        </p:sp>
        <p:sp>
          <p:nvSpPr>
            <p:cNvPr id="55" name="TextBox 54">
              <a:extLst>
                <a:ext uri="{FF2B5EF4-FFF2-40B4-BE49-F238E27FC236}">
                  <a16:creationId xmlns:a16="http://schemas.microsoft.com/office/drawing/2014/main" xmlns="" id="{4C2A7CFF-A5DD-493D-8E82-A99D5AA70E70}"/>
                </a:ext>
              </a:extLst>
            </p:cNvPr>
            <p:cNvSpPr txBox="1"/>
            <p:nvPr/>
          </p:nvSpPr>
          <p:spPr>
            <a:xfrm>
              <a:off x="3211028" y="2023332"/>
              <a:ext cx="534785" cy="261610"/>
            </a:xfrm>
            <a:prstGeom prst="rect">
              <a:avLst/>
            </a:prstGeom>
            <a:noFill/>
          </p:spPr>
          <p:txBody>
            <a:bodyPr wrap="square" rtlCol="0">
              <a:spAutoFit/>
            </a:bodyPr>
            <a:lstStyle/>
            <a:p>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01</a:t>
              </a:r>
            </a:p>
          </p:txBody>
        </p:sp>
      </p:grpSp>
      <p:grpSp>
        <p:nvGrpSpPr>
          <p:cNvPr id="56" name="Group 55">
            <a:extLst>
              <a:ext uri="{FF2B5EF4-FFF2-40B4-BE49-F238E27FC236}">
                <a16:creationId xmlns:a16="http://schemas.microsoft.com/office/drawing/2014/main" xmlns="" id="{655DF2E8-80F2-436C-B17D-70FA29067EC1}"/>
              </a:ext>
            </a:extLst>
          </p:cNvPr>
          <p:cNvGrpSpPr/>
          <p:nvPr/>
        </p:nvGrpSpPr>
        <p:grpSpPr>
          <a:xfrm>
            <a:off x="1057084" y="4119976"/>
            <a:ext cx="2377833" cy="1477328"/>
            <a:chOff x="1367980" y="3553048"/>
            <a:chExt cx="2377833" cy="1477328"/>
          </a:xfrm>
        </p:grpSpPr>
        <p:sp>
          <p:nvSpPr>
            <p:cNvPr id="57" name="TextBox 56">
              <a:extLst>
                <a:ext uri="{FF2B5EF4-FFF2-40B4-BE49-F238E27FC236}">
                  <a16:creationId xmlns:a16="http://schemas.microsoft.com/office/drawing/2014/main" xmlns="" id="{151E360B-BDFA-415D-BF87-B8BABED8D9D7}"/>
                </a:ext>
              </a:extLst>
            </p:cNvPr>
            <p:cNvSpPr txBox="1"/>
            <p:nvPr/>
          </p:nvSpPr>
          <p:spPr>
            <a:xfrm>
              <a:off x="1367980" y="3553048"/>
              <a:ext cx="1911463" cy="1477328"/>
            </a:xfrm>
            <a:prstGeom prst="rect">
              <a:avLst/>
            </a:prstGeom>
            <a:noFill/>
          </p:spPr>
          <p:txBody>
            <a:bodyPr wrap="square" rtlCol="0" anchor="t">
              <a:spAutoFit/>
            </a:bodyPr>
            <a:lstStyle/>
            <a:p>
              <a:pPr algn="ctr" rtl="1"/>
              <a:r>
                <a:rPr lang="fa-IR" dirty="0">
                  <a:cs typeface="0 Soroosh" panose="00000400000000000000" pitchFamily="2" charset="-78"/>
                </a:rPr>
                <a:t>2- ایجاد ارتباط بیشتر با دیگر منطقه ها با افزایش حمل و نقل سریع( </a:t>
              </a:r>
              <a:r>
                <a:rPr lang="en-JM" dirty="0">
                  <a:cs typeface="0 Soroosh" panose="00000400000000000000" pitchFamily="2" charset="-78"/>
                </a:rPr>
                <a:t>Rapid Transit</a:t>
              </a:r>
              <a:r>
                <a:rPr lang="fa-IR" dirty="0">
                  <a:cs typeface="0 Soroosh" panose="00000400000000000000" pitchFamily="2" charset="-78"/>
                </a:rPr>
                <a:t>)</a:t>
              </a:r>
              <a:endParaRPr lang="en-JM" dirty="0">
                <a:cs typeface="0 Soroosh" panose="00000400000000000000" pitchFamily="2" charset="-78"/>
              </a:endParaRPr>
            </a:p>
          </p:txBody>
        </p:sp>
        <p:sp>
          <p:nvSpPr>
            <p:cNvPr id="58" name="Oval 57">
              <a:extLst>
                <a:ext uri="{FF2B5EF4-FFF2-40B4-BE49-F238E27FC236}">
                  <a16:creationId xmlns:a16="http://schemas.microsoft.com/office/drawing/2014/main" xmlns="" id="{67349E12-599B-447B-8E77-84A5F21DD4B4}"/>
                </a:ext>
              </a:extLst>
            </p:cNvPr>
            <p:cNvSpPr/>
            <p:nvPr/>
          </p:nvSpPr>
          <p:spPr>
            <a:xfrm>
              <a:off x="3279443" y="3579655"/>
              <a:ext cx="330532" cy="330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xmlns="" id="{79A9E464-F7B2-47A6-BA0E-77B8F21CD6F9}"/>
                </a:ext>
              </a:extLst>
            </p:cNvPr>
            <p:cNvSpPr txBox="1"/>
            <p:nvPr/>
          </p:nvSpPr>
          <p:spPr>
            <a:xfrm>
              <a:off x="3211028" y="3614116"/>
              <a:ext cx="534785" cy="261610"/>
            </a:xfrm>
            <a:prstGeom prst="rect">
              <a:avLst/>
            </a:prstGeom>
            <a:noFill/>
          </p:spPr>
          <p:txBody>
            <a:bodyPr wrap="square" rtlCol="0">
              <a:spAutoFit/>
            </a:bodyPr>
            <a:lstStyle/>
            <a:p>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02</a:t>
              </a:r>
            </a:p>
          </p:txBody>
        </p:sp>
      </p:grpSp>
      <p:grpSp>
        <p:nvGrpSpPr>
          <p:cNvPr id="60" name="Group 59">
            <a:extLst>
              <a:ext uri="{FF2B5EF4-FFF2-40B4-BE49-F238E27FC236}">
                <a16:creationId xmlns:a16="http://schemas.microsoft.com/office/drawing/2014/main" xmlns="" id="{E88DAED7-A782-4B1A-81BB-FCDD679E8243}"/>
              </a:ext>
            </a:extLst>
          </p:cNvPr>
          <p:cNvGrpSpPr/>
          <p:nvPr/>
        </p:nvGrpSpPr>
        <p:grpSpPr>
          <a:xfrm>
            <a:off x="2339450" y="6029009"/>
            <a:ext cx="2377833" cy="646331"/>
            <a:chOff x="1367980" y="5134283"/>
            <a:chExt cx="2377833" cy="646331"/>
          </a:xfrm>
        </p:grpSpPr>
        <p:sp>
          <p:nvSpPr>
            <p:cNvPr id="61" name="TextBox 60">
              <a:extLst>
                <a:ext uri="{FF2B5EF4-FFF2-40B4-BE49-F238E27FC236}">
                  <a16:creationId xmlns:a16="http://schemas.microsoft.com/office/drawing/2014/main" xmlns="" id="{BE82176F-8BFC-4698-A36F-8F15806738E8}"/>
                </a:ext>
              </a:extLst>
            </p:cNvPr>
            <p:cNvSpPr txBox="1"/>
            <p:nvPr/>
          </p:nvSpPr>
          <p:spPr>
            <a:xfrm>
              <a:off x="1367980" y="5134283"/>
              <a:ext cx="1911463" cy="646331"/>
            </a:xfrm>
            <a:prstGeom prst="rect">
              <a:avLst/>
            </a:prstGeom>
            <a:noFill/>
          </p:spPr>
          <p:txBody>
            <a:bodyPr wrap="square" rtlCol="0" anchor="t">
              <a:spAutoFit/>
            </a:bodyPr>
            <a:lstStyle/>
            <a:p>
              <a:pPr algn="ctr" rtl="1"/>
              <a:r>
                <a:rPr lang="fa-IR" dirty="0">
                  <a:cs typeface="0 Soroosh" panose="00000400000000000000" pitchFamily="2" charset="-78"/>
                </a:rPr>
                <a:t>3- بهینه سازی سیستم حمل و نقل</a:t>
              </a:r>
              <a:endParaRPr lang="en-JM" dirty="0">
                <a:cs typeface="0 Soroosh" panose="00000400000000000000" pitchFamily="2" charset="-78"/>
              </a:endParaRPr>
            </a:p>
          </p:txBody>
        </p:sp>
        <p:sp>
          <p:nvSpPr>
            <p:cNvPr id="62" name="Oval 61">
              <a:extLst>
                <a:ext uri="{FF2B5EF4-FFF2-40B4-BE49-F238E27FC236}">
                  <a16:creationId xmlns:a16="http://schemas.microsoft.com/office/drawing/2014/main" xmlns="" id="{3A3E91E9-650E-4ADE-A0CC-BF3AE1C78C37}"/>
                </a:ext>
              </a:extLst>
            </p:cNvPr>
            <p:cNvSpPr/>
            <p:nvPr/>
          </p:nvSpPr>
          <p:spPr>
            <a:xfrm>
              <a:off x="3279443" y="5151956"/>
              <a:ext cx="330532" cy="3305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xmlns="" id="{42FB4C6B-A796-4F60-AA33-78956337EA04}"/>
                </a:ext>
              </a:extLst>
            </p:cNvPr>
            <p:cNvSpPr txBox="1"/>
            <p:nvPr/>
          </p:nvSpPr>
          <p:spPr>
            <a:xfrm>
              <a:off x="3211028" y="5186417"/>
              <a:ext cx="534785" cy="261610"/>
            </a:xfrm>
            <a:prstGeom prst="rect">
              <a:avLst/>
            </a:prstGeom>
            <a:noFill/>
          </p:spPr>
          <p:txBody>
            <a:bodyPr wrap="square" rtlCol="0">
              <a:spAutoFit/>
            </a:bodyPr>
            <a:lstStyle/>
            <a:p>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03</a:t>
              </a:r>
            </a:p>
          </p:txBody>
        </p:sp>
      </p:grpSp>
      <p:grpSp>
        <p:nvGrpSpPr>
          <p:cNvPr id="64" name="Group 63">
            <a:extLst>
              <a:ext uri="{FF2B5EF4-FFF2-40B4-BE49-F238E27FC236}">
                <a16:creationId xmlns:a16="http://schemas.microsoft.com/office/drawing/2014/main" xmlns="" id="{7DB16F08-044A-47B4-801C-B2E4257A7E2C}"/>
              </a:ext>
            </a:extLst>
          </p:cNvPr>
          <p:cNvGrpSpPr/>
          <p:nvPr/>
        </p:nvGrpSpPr>
        <p:grpSpPr>
          <a:xfrm>
            <a:off x="8276583" y="2527080"/>
            <a:ext cx="2377835" cy="646331"/>
            <a:chOff x="8587479" y="1960152"/>
            <a:chExt cx="2377835" cy="646331"/>
          </a:xfrm>
        </p:grpSpPr>
        <p:sp>
          <p:nvSpPr>
            <p:cNvPr id="65" name="TextBox 64">
              <a:extLst>
                <a:ext uri="{FF2B5EF4-FFF2-40B4-BE49-F238E27FC236}">
                  <a16:creationId xmlns:a16="http://schemas.microsoft.com/office/drawing/2014/main" xmlns="" id="{63086367-F0D0-476A-9E00-424E8938A294}"/>
                </a:ext>
              </a:extLst>
            </p:cNvPr>
            <p:cNvSpPr txBox="1"/>
            <p:nvPr/>
          </p:nvSpPr>
          <p:spPr>
            <a:xfrm>
              <a:off x="9053851" y="1960152"/>
              <a:ext cx="1911463" cy="646331"/>
            </a:xfrm>
            <a:prstGeom prst="rect">
              <a:avLst/>
            </a:prstGeom>
            <a:noFill/>
          </p:spPr>
          <p:txBody>
            <a:bodyPr wrap="square" rtlCol="0" anchor="t">
              <a:spAutoFit/>
            </a:bodyPr>
            <a:lstStyle/>
            <a:p>
              <a:pPr algn="ctr" rtl="1"/>
              <a:r>
                <a:rPr lang="fa-IR" dirty="0">
                  <a:cs typeface="0 Soroosh" panose="00000400000000000000" pitchFamily="2" charset="-78"/>
                </a:rPr>
                <a:t>4- ادغام شبکه حمل و نقل با کاربری زمین</a:t>
              </a:r>
              <a:endParaRPr lang="en-JM" dirty="0">
                <a:cs typeface="0 Soroosh" panose="00000400000000000000" pitchFamily="2" charset="-78"/>
              </a:endParaRPr>
            </a:p>
          </p:txBody>
        </p:sp>
        <p:sp>
          <p:nvSpPr>
            <p:cNvPr id="66" name="Oval 65">
              <a:extLst>
                <a:ext uri="{FF2B5EF4-FFF2-40B4-BE49-F238E27FC236}">
                  <a16:creationId xmlns:a16="http://schemas.microsoft.com/office/drawing/2014/main" xmlns="" id="{2939F970-64C6-49EA-916C-9CA9D783117D}"/>
                </a:ext>
              </a:extLst>
            </p:cNvPr>
            <p:cNvSpPr/>
            <p:nvPr/>
          </p:nvSpPr>
          <p:spPr>
            <a:xfrm>
              <a:off x="8655894" y="2023332"/>
              <a:ext cx="330532" cy="330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a:extLst>
                <a:ext uri="{FF2B5EF4-FFF2-40B4-BE49-F238E27FC236}">
                  <a16:creationId xmlns:a16="http://schemas.microsoft.com/office/drawing/2014/main" xmlns="" id="{80DE7D9F-2130-42D8-ADCF-CF789E34224B}"/>
                </a:ext>
              </a:extLst>
            </p:cNvPr>
            <p:cNvSpPr txBox="1"/>
            <p:nvPr/>
          </p:nvSpPr>
          <p:spPr>
            <a:xfrm>
              <a:off x="8587479" y="2057793"/>
              <a:ext cx="534785" cy="261610"/>
            </a:xfrm>
            <a:prstGeom prst="rect">
              <a:avLst/>
            </a:prstGeom>
            <a:noFill/>
          </p:spPr>
          <p:txBody>
            <a:bodyPr wrap="square" rtlCol="0">
              <a:spAutoFit/>
            </a:bodyPr>
            <a:lstStyle/>
            <a:p>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04</a:t>
              </a:r>
            </a:p>
          </p:txBody>
        </p:sp>
      </p:grpSp>
      <p:grpSp>
        <p:nvGrpSpPr>
          <p:cNvPr id="68" name="Group 67">
            <a:extLst>
              <a:ext uri="{FF2B5EF4-FFF2-40B4-BE49-F238E27FC236}">
                <a16:creationId xmlns:a16="http://schemas.microsoft.com/office/drawing/2014/main" xmlns="" id="{986A64C1-2DA5-411E-AA7F-3D4D92F7D3EE}"/>
              </a:ext>
            </a:extLst>
          </p:cNvPr>
          <p:cNvGrpSpPr/>
          <p:nvPr/>
        </p:nvGrpSpPr>
        <p:grpSpPr>
          <a:xfrm>
            <a:off x="8278894" y="4107991"/>
            <a:ext cx="2375524" cy="1231106"/>
            <a:chOff x="8589790" y="3541063"/>
            <a:chExt cx="2375524" cy="1231106"/>
          </a:xfrm>
        </p:grpSpPr>
        <p:sp>
          <p:nvSpPr>
            <p:cNvPr id="69" name="TextBox 68">
              <a:extLst>
                <a:ext uri="{FF2B5EF4-FFF2-40B4-BE49-F238E27FC236}">
                  <a16:creationId xmlns:a16="http://schemas.microsoft.com/office/drawing/2014/main" xmlns="" id="{105B1463-715E-47C4-A221-5A7F17513F9A}"/>
                </a:ext>
              </a:extLst>
            </p:cNvPr>
            <p:cNvSpPr txBox="1"/>
            <p:nvPr/>
          </p:nvSpPr>
          <p:spPr>
            <a:xfrm>
              <a:off x="9053851" y="3541063"/>
              <a:ext cx="1911463" cy="1231106"/>
            </a:xfrm>
            <a:prstGeom prst="rect">
              <a:avLst/>
            </a:prstGeom>
            <a:noFill/>
          </p:spPr>
          <p:txBody>
            <a:bodyPr wrap="square" rtlCol="0" anchor="t">
              <a:spAutoFit/>
            </a:bodyPr>
            <a:lstStyle/>
            <a:p>
              <a:pPr algn="ctr" rtl="1"/>
              <a:r>
                <a:rPr lang="fa-IR" dirty="0">
                  <a:cs typeface="0 Soroosh" panose="00000400000000000000" pitchFamily="2" charset="-78"/>
                </a:rPr>
                <a:t>5- </a:t>
              </a:r>
              <a:r>
                <a:rPr lang="fa-IR" dirty="0" smtClean="0">
                  <a:cs typeface="0 Soroosh" panose="00000400000000000000" pitchFamily="2" charset="-78"/>
                </a:rPr>
                <a:t>آمادگی برای </a:t>
              </a:r>
              <a:r>
                <a:rPr lang="fa-IR" dirty="0">
                  <a:cs typeface="0 Soroosh" panose="00000400000000000000" pitchFamily="2" charset="-78"/>
                </a:rPr>
                <a:t>آینده </a:t>
              </a:r>
              <a:r>
                <a:rPr lang="fa-IR" dirty="0" smtClean="0">
                  <a:cs typeface="0 Soroosh" panose="00000400000000000000" pitchFamily="2" charset="-78"/>
                </a:rPr>
                <a:t>پیشبینی نشده</a:t>
              </a:r>
              <a:endParaRPr lang="en-JM" dirty="0">
                <a:cs typeface="0 Soroosh" panose="00000400000000000000" pitchFamily="2" charset="-78"/>
              </a:endParaRPr>
            </a:p>
            <a:p>
              <a:pPr algn="ctr" rtl="1"/>
              <a:endParaRPr lang="en-US" sz="2000" b="1" spc="50" dirty="0">
                <a:solidFill>
                  <a:schemeClr val="accent1"/>
                </a:solidFill>
                <a:latin typeface="+mj-lt"/>
                <a:cs typeface="0 Soroosh" panose="00000400000000000000" pitchFamily="2" charset="-78"/>
              </a:endParaRPr>
            </a:p>
          </p:txBody>
        </p:sp>
        <p:sp>
          <p:nvSpPr>
            <p:cNvPr id="70" name="Oval 69">
              <a:extLst>
                <a:ext uri="{FF2B5EF4-FFF2-40B4-BE49-F238E27FC236}">
                  <a16:creationId xmlns:a16="http://schemas.microsoft.com/office/drawing/2014/main" xmlns="" id="{FCDC1B1F-85C3-42EE-B37B-1EB944B37FF0}"/>
                </a:ext>
              </a:extLst>
            </p:cNvPr>
            <p:cNvSpPr/>
            <p:nvPr/>
          </p:nvSpPr>
          <p:spPr>
            <a:xfrm>
              <a:off x="8658205" y="3561820"/>
              <a:ext cx="330532" cy="3305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xmlns="" id="{DC65C544-AC87-4CA4-A32B-F32D737352C2}"/>
                </a:ext>
              </a:extLst>
            </p:cNvPr>
            <p:cNvSpPr txBox="1"/>
            <p:nvPr/>
          </p:nvSpPr>
          <p:spPr>
            <a:xfrm>
              <a:off x="8589790" y="3596281"/>
              <a:ext cx="534785" cy="261610"/>
            </a:xfrm>
            <a:prstGeom prst="rect">
              <a:avLst/>
            </a:prstGeom>
            <a:noFill/>
          </p:spPr>
          <p:txBody>
            <a:bodyPr wrap="square" rtlCol="0">
              <a:spAutoFit/>
            </a:bodyPr>
            <a:lstStyle/>
            <a:p>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05</a:t>
              </a:r>
            </a:p>
          </p:txBody>
        </p:sp>
      </p:grpSp>
      <p:sp>
        <p:nvSpPr>
          <p:cNvPr id="76" name="Teardrop 75">
            <a:extLst>
              <a:ext uri="{FF2B5EF4-FFF2-40B4-BE49-F238E27FC236}">
                <a16:creationId xmlns:a16="http://schemas.microsoft.com/office/drawing/2014/main" xmlns="" id="{D98D9670-EE72-4800-AE07-7D90FDE4A75E}"/>
              </a:ext>
            </a:extLst>
          </p:cNvPr>
          <p:cNvSpPr/>
          <p:nvPr/>
        </p:nvSpPr>
        <p:spPr>
          <a:xfrm rot="16200000">
            <a:off x="1952040" y="147063"/>
            <a:ext cx="1407127" cy="1407127"/>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a:extLst>
              <a:ext uri="{FF2B5EF4-FFF2-40B4-BE49-F238E27FC236}">
                <a16:creationId xmlns:a16="http://schemas.microsoft.com/office/drawing/2014/main" xmlns="" id="{7DABDFF2-90E3-43BC-A6A9-587554F8D1D5}"/>
              </a:ext>
            </a:extLst>
          </p:cNvPr>
          <p:cNvSpPr txBox="1"/>
          <p:nvPr/>
        </p:nvSpPr>
        <p:spPr>
          <a:xfrm>
            <a:off x="2012815" y="448140"/>
            <a:ext cx="1239218" cy="830997"/>
          </a:xfrm>
          <a:prstGeom prst="rect">
            <a:avLst/>
          </a:prstGeom>
          <a:noFill/>
        </p:spPr>
        <p:txBody>
          <a:bodyPr wrap="square" lIns="91440" tIns="45720" rIns="91440" bIns="45720" rtlCol="0">
            <a:spAutoFit/>
          </a:bodyPr>
          <a:lstStyle/>
          <a:p>
            <a:pPr algn="ctr" rtl="1"/>
            <a:r>
              <a:rPr lang="fa-IR" sz="1600" dirty="0">
                <a:solidFill>
                  <a:schemeClr val="bg1"/>
                </a:solidFill>
                <a:cs typeface="0 Soroosh" panose="00000400000000000000" pitchFamily="2" charset="-78"/>
              </a:rPr>
              <a:t>1- برنامه ریزی ارتباطات قوی</a:t>
            </a:r>
            <a:endParaRPr lang="en-JM" sz="1600" dirty="0">
              <a:solidFill>
                <a:schemeClr val="bg1"/>
              </a:solidFill>
              <a:cs typeface="0 Soroosh" panose="00000400000000000000" pitchFamily="2" charset="-78"/>
            </a:endParaRPr>
          </a:p>
        </p:txBody>
      </p:sp>
      <p:sp>
        <p:nvSpPr>
          <p:cNvPr id="78" name="Teardrop 77">
            <a:extLst>
              <a:ext uri="{FF2B5EF4-FFF2-40B4-BE49-F238E27FC236}">
                <a16:creationId xmlns:a16="http://schemas.microsoft.com/office/drawing/2014/main" xmlns="" id="{D98D9670-EE72-4800-AE07-7D90FDE4A75E}"/>
              </a:ext>
            </a:extLst>
          </p:cNvPr>
          <p:cNvSpPr/>
          <p:nvPr/>
        </p:nvSpPr>
        <p:spPr>
          <a:xfrm rot="16200000">
            <a:off x="3604877" y="147063"/>
            <a:ext cx="1407127" cy="1407127"/>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xmlns="" id="{7DABDFF2-90E3-43BC-A6A9-587554F8D1D5}"/>
              </a:ext>
            </a:extLst>
          </p:cNvPr>
          <p:cNvSpPr txBox="1"/>
          <p:nvPr/>
        </p:nvSpPr>
        <p:spPr>
          <a:xfrm>
            <a:off x="3665652" y="448140"/>
            <a:ext cx="1239218" cy="584775"/>
          </a:xfrm>
          <a:prstGeom prst="rect">
            <a:avLst/>
          </a:prstGeom>
          <a:noFill/>
        </p:spPr>
        <p:txBody>
          <a:bodyPr wrap="square" lIns="91440" tIns="45720" rIns="91440" bIns="45720" rtlCol="0">
            <a:spAutoFit/>
          </a:bodyPr>
          <a:lstStyle/>
          <a:p>
            <a:pPr algn="ctr" rtl="1"/>
            <a:r>
              <a:rPr lang="fa-IR" sz="1600" dirty="0">
                <a:solidFill>
                  <a:schemeClr val="bg1"/>
                </a:solidFill>
                <a:cs typeface="0 Soroosh" panose="00000400000000000000" pitchFamily="2" charset="-78"/>
              </a:rPr>
              <a:t>2- تجربه سفر کامل</a:t>
            </a:r>
            <a:endParaRPr lang="en-JM" sz="1600" dirty="0">
              <a:solidFill>
                <a:schemeClr val="bg1"/>
              </a:solidFill>
              <a:cs typeface="0 Soroosh" panose="00000400000000000000" pitchFamily="2" charset="-78"/>
            </a:endParaRPr>
          </a:p>
        </p:txBody>
      </p:sp>
      <p:sp>
        <p:nvSpPr>
          <p:cNvPr id="80" name="Teardrop 79">
            <a:extLst>
              <a:ext uri="{FF2B5EF4-FFF2-40B4-BE49-F238E27FC236}">
                <a16:creationId xmlns:a16="http://schemas.microsoft.com/office/drawing/2014/main" xmlns="" id="{D98D9670-EE72-4800-AE07-7D90FDE4A75E}"/>
              </a:ext>
            </a:extLst>
          </p:cNvPr>
          <p:cNvSpPr/>
          <p:nvPr/>
        </p:nvSpPr>
        <p:spPr>
          <a:xfrm rot="16200000">
            <a:off x="5288859" y="143013"/>
            <a:ext cx="1407127" cy="1407127"/>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extBox 80">
            <a:extLst>
              <a:ext uri="{FF2B5EF4-FFF2-40B4-BE49-F238E27FC236}">
                <a16:creationId xmlns:a16="http://schemas.microsoft.com/office/drawing/2014/main" xmlns="" id="{7DABDFF2-90E3-43BC-A6A9-587554F8D1D5}"/>
              </a:ext>
            </a:extLst>
          </p:cNvPr>
          <p:cNvSpPr txBox="1"/>
          <p:nvPr/>
        </p:nvSpPr>
        <p:spPr>
          <a:xfrm>
            <a:off x="5349634" y="444090"/>
            <a:ext cx="1239218" cy="830997"/>
          </a:xfrm>
          <a:prstGeom prst="rect">
            <a:avLst/>
          </a:prstGeom>
          <a:noFill/>
        </p:spPr>
        <p:txBody>
          <a:bodyPr wrap="square" lIns="91440" tIns="45720" rIns="91440" bIns="45720" rtlCol="0">
            <a:spAutoFit/>
          </a:bodyPr>
          <a:lstStyle/>
          <a:p>
            <a:pPr algn="ctr" rtl="1"/>
            <a:r>
              <a:rPr lang="fa-IR" sz="1600" dirty="0" smtClean="0">
                <a:solidFill>
                  <a:schemeClr val="bg1"/>
                </a:solidFill>
                <a:cs typeface="0 Soroosh" panose="00000400000000000000" pitchFamily="2" charset="-78"/>
              </a:rPr>
              <a:t>3- </a:t>
            </a:r>
            <a:r>
              <a:rPr lang="fa-IR" sz="1600" dirty="0">
                <a:solidFill>
                  <a:schemeClr val="bg1"/>
                </a:solidFill>
                <a:cs typeface="0 Soroosh" panose="00000400000000000000" pitchFamily="2" charset="-78"/>
              </a:rPr>
              <a:t>برنامه ریزی ارتباطات قوی</a:t>
            </a:r>
            <a:endParaRPr lang="en-JM" sz="1600" dirty="0">
              <a:solidFill>
                <a:schemeClr val="bg1"/>
              </a:solidFill>
              <a:cs typeface="0 Soroosh" panose="00000400000000000000" pitchFamily="2" charset="-78"/>
            </a:endParaRPr>
          </a:p>
        </p:txBody>
      </p:sp>
      <p:sp>
        <p:nvSpPr>
          <p:cNvPr id="82" name="Oval 81">
            <a:extLst>
              <a:ext uri="{FF2B5EF4-FFF2-40B4-BE49-F238E27FC236}">
                <a16:creationId xmlns:a16="http://schemas.microsoft.com/office/drawing/2014/main" xmlns="" id="{AFDB7F17-63D2-4E66-BF76-8FF828C29403}"/>
              </a:ext>
            </a:extLst>
          </p:cNvPr>
          <p:cNvSpPr/>
          <p:nvPr/>
        </p:nvSpPr>
        <p:spPr>
          <a:xfrm>
            <a:off x="163585" y="84607"/>
            <a:ext cx="1465533" cy="14655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p>
        </p:txBody>
      </p:sp>
      <p:sp>
        <p:nvSpPr>
          <p:cNvPr id="83" name="TextBox 82">
            <a:extLst>
              <a:ext uri="{FF2B5EF4-FFF2-40B4-BE49-F238E27FC236}">
                <a16:creationId xmlns:a16="http://schemas.microsoft.com/office/drawing/2014/main" xmlns="" id="{7DABDFF2-90E3-43BC-A6A9-587554F8D1D5}"/>
              </a:ext>
            </a:extLst>
          </p:cNvPr>
          <p:cNvSpPr txBox="1"/>
          <p:nvPr/>
        </p:nvSpPr>
        <p:spPr>
          <a:xfrm>
            <a:off x="276742" y="553848"/>
            <a:ext cx="1239218" cy="461665"/>
          </a:xfrm>
          <a:prstGeom prst="rect">
            <a:avLst/>
          </a:prstGeom>
          <a:noFill/>
        </p:spPr>
        <p:txBody>
          <a:bodyPr wrap="square" lIns="91440" tIns="45720" rIns="91440" bIns="45720" rtlCol="0">
            <a:spAutoFit/>
          </a:bodyPr>
          <a:lstStyle/>
          <a:p>
            <a:pPr algn="ctr" rtl="1"/>
            <a:r>
              <a:rPr lang="fa-IR" sz="2400" dirty="0" smtClean="0">
                <a:solidFill>
                  <a:schemeClr val="bg1"/>
                </a:solidFill>
                <a:cs typeface="0 Soroosh" panose="00000400000000000000" pitchFamily="2" charset="-78"/>
              </a:rPr>
              <a:t>اهداف</a:t>
            </a:r>
            <a:endParaRPr lang="en-JM" sz="2400" dirty="0">
              <a:solidFill>
                <a:schemeClr val="bg1"/>
              </a:solidFill>
              <a:cs typeface="0 Soroosh" panose="00000400000000000000" pitchFamily="2" charset="-78"/>
            </a:endParaRPr>
          </a:p>
        </p:txBody>
      </p:sp>
      <p:sp>
        <p:nvSpPr>
          <p:cNvPr id="84" name="Oval 83">
            <a:extLst>
              <a:ext uri="{FF2B5EF4-FFF2-40B4-BE49-F238E27FC236}">
                <a16:creationId xmlns:a16="http://schemas.microsoft.com/office/drawing/2014/main" xmlns="" id="{AFDB7F17-63D2-4E66-BF76-8FF828C29403}"/>
              </a:ext>
            </a:extLst>
          </p:cNvPr>
          <p:cNvSpPr/>
          <p:nvPr/>
        </p:nvSpPr>
        <p:spPr>
          <a:xfrm>
            <a:off x="8753437" y="5067306"/>
            <a:ext cx="1465533" cy="14655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3200"/>
          </a:p>
        </p:txBody>
      </p:sp>
      <p:sp>
        <p:nvSpPr>
          <p:cNvPr id="85" name="TextBox 84">
            <a:extLst>
              <a:ext uri="{FF2B5EF4-FFF2-40B4-BE49-F238E27FC236}">
                <a16:creationId xmlns:a16="http://schemas.microsoft.com/office/drawing/2014/main" xmlns="" id="{7DABDFF2-90E3-43BC-A6A9-587554F8D1D5}"/>
              </a:ext>
            </a:extLst>
          </p:cNvPr>
          <p:cNvSpPr txBox="1"/>
          <p:nvPr/>
        </p:nvSpPr>
        <p:spPr>
          <a:xfrm>
            <a:off x="8810015" y="5560659"/>
            <a:ext cx="1352375" cy="461665"/>
          </a:xfrm>
          <a:prstGeom prst="rect">
            <a:avLst/>
          </a:prstGeom>
          <a:noFill/>
        </p:spPr>
        <p:txBody>
          <a:bodyPr wrap="square" lIns="91440" tIns="45720" rIns="91440" bIns="45720" rtlCol="0">
            <a:spAutoFit/>
          </a:bodyPr>
          <a:lstStyle/>
          <a:p>
            <a:pPr algn="ctr" rtl="1"/>
            <a:r>
              <a:rPr lang="fa-IR" sz="2400" dirty="0" smtClean="0">
                <a:solidFill>
                  <a:schemeClr val="bg1"/>
                </a:solidFill>
                <a:cs typeface="0 Soroosh" panose="00000400000000000000" pitchFamily="2" charset="-78"/>
              </a:rPr>
              <a:t>استراتژیها</a:t>
            </a:r>
            <a:endParaRPr lang="en-JM" sz="2400" dirty="0">
              <a:solidFill>
                <a:schemeClr val="bg1"/>
              </a:solidFill>
              <a:cs typeface="0 Soroosh" panose="00000400000000000000" pitchFamily="2" charset="-78"/>
            </a:endParaRPr>
          </a:p>
        </p:txBody>
      </p:sp>
    </p:spTree>
    <p:extLst>
      <p:ext uri="{BB962C8B-B14F-4D97-AF65-F5344CB8AC3E}">
        <p14:creationId xmlns:p14="http://schemas.microsoft.com/office/powerpoint/2010/main" val="1692658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childTnLst>
                          </p:cTn>
                        </p:par>
                        <p:par>
                          <p:cTn id="48" fill="hold">
                            <p:stCondLst>
                              <p:cond delay="3000"/>
                            </p:stCondLst>
                            <p:childTnLst>
                              <p:par>
                                <p:cTn id="49" presetID="53" presetClass="entr" presetSubtype="16"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4000"/>
                            </p:stCondLst>
                            <p:childTnLst>
                              <p:par>
                                <p:cTn id="61" presetID="22" presetClass="entr" presetSubtype="2"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right)">
                                      <p:cBhvr>
                                        <p:cTn id="63" dur="500"/>
                                        <p:tgtEl>
                                          <p:spTgt spid="52"/>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right)">
                                      <p:cBhvr>
                                        <p:cTn id="67" dur="500"/>
                                        <p:tgtEl>
                                          <p:spTgt spid="56"/>
                                        </p:tgtEl>
                                      </p:cBhvr>
                                    </p:animEffect>
                                  </p:childTnLst>
                                </p:cTn>
                              </p:par>
                            </p:childTnLst>
                          </p:cTn>
                        </p:par>
                        <p:par>
                          <p:cTn id="68" fill="hold">
                            <p:stCondLst>
                              <p:cond delay="5000"/>
                            </p:stCondLst>
                            <p:childTnLst>
                              <p:par>
                                <p:cTn id="69" presetID="22" presetClass="entr" presetSubtype="2"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childTnLst>
                          </p:cTn>
                        </p:par>
                        <p:par>
                          <p:cTn id="72" fill="hold">
                            <p:stCondLst>
                              <p:cond delay="550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par>
                          <p:cTn id="76" fill="hold">
                            <p:stCondLst>
                              <p:cond delay="6000"/>
                            </p:stCondLst>
                            <p:childTnLst>
                              <p:par>
                                <p:cTn id="77" presetID="22" presetClass="entr" presetSubtype="8" fill="hold"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500"/>
                                        <p:tgtEl>
                                          <p:spTgt spid="6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anim calcmode="lin" valueType="num">
                                      <p:cBhvr>
                                        <p:cTn id="82" dur="500" fill="hold"/>
                                        <p:tgtEl>
                                          <p:spTgt spid="76"/>
                                        </p:tgtEl>
                                        <p:attrNameLst>
                                          <p:attrName>ppt_w</p:attrName>
                                        </p:attrNameLst>
                                      </p:cBhvr>
                                      <p:tavLst>
                                        <p:tav tm="0">
                                          <p:val>
                                            <p:fltVal val="0"/>
                                          </p:val>
                                        </p:tav>
                                        <p:tav tm="100000">
                                          <p:val>
                                            <p:strVal val="#ppt_w"/>
                                          </p:val>
                                        </p:tav>
                                      </p:tavLst>
                                    </p:anim>
                                    <p:anim calcmode="lin" valueType="num">
                                      <p:cBhvr>
                                        <p:cTn id="83" dur="500" fill="hold"/>
                                        <p:tgtEl>
                                          <p:spTgt spid="76"/>
                                        </p:tgtEl>
                                        <p:attrNameLst>
                                          <p:attrName>ppt_h</p:attrName>
                                        </p:attrNameLst>
                                      </p:cBhvr>
                                      <p:tavLst>
                                        <p:tav tm="0">
                                          <p:val>
                                            <p:fltVal val="0"/>
                                          </p:val>
                                        </p:tav>
                                        <p:tav tm="100000">
                                          <p:val>
                                            <p:strVal val="#ppt_h"/>
                                          </p:val>
                                        </p:tav>
                                      </p:tavLst>
                                    </p:anim>
                                    <p:animEffect transition="in" filter="fade">
                                      <p:cBhvr>
                                        <p:cTn id="84" dur="500"/>
                                        <p:tgtEl>
                                          <p:spTgt spid="76"/>
                                        </p:tgtEl>
                                      </p:cBhvr>
                                    </p:animEffect>
                                  </p:childTnLst>
                                </p:cTn>
                              </p:par>
                            </p:childTnLst>
                          </p:cTn>
                        </p:par>
                        <p:par>
                          <p:cTn id="85" fill="hold">
                            <p:stCondLst>
                              <p:cond delay="6500"/>
                            </p:stCondLst>
                            <p:childTnLst>
                              <p:par>
                                <p:cTn id="86" presetID="22" presetClass="entr" presetSubtype="1" fill="hold" grpId="0" nodeType="afterEffect">
                                  <p:stCondLst>
                                    <p:cond delay="0"/>
                                  </p:stCondLst>
                                  <p:childTnLst>
                                    <p:set>
                                      <p:cBhvr>
                                        <p:cTn id="87" dur="1" fill="hold">
                                          <p:stCondLst>
                                            <p:cond delay="0"/>
                                          </p:stCondLst>
                                        </p:cTn>
                                        <p:tgtEl>
                                          <p:spTgt spid="77"/>
                                        </p:tgtEl>
                                        <p:attrNameLst>
                                          <p:attrName>style.visibility</p:attrName>
                                        </p:attrNameLst>
                                      </p:cBhvr>
                                      <p:to>
                                        <p:strVal val="visible"/>
                                      </p:to>
                                    </p:set>
                                    <p:animEffect transition="in" filter="wipe(up)">
                                      <p:cBhvr>
                                        <p:cTn id="88" dur="500"/>
                                        <p:tgtEl>
                                          <p:spTgt spid="77"/>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p:cTn id="91" dur="500" fill="hold"/>
                                        <p:tgtEl>
                                          <p:spTgt spid="78"/>
                                        </p:tgtEl>
                                        <p:attrNameLst>
                                          <p:attrName>ppt_w</p:attrName>
                                        </p:attrNameLst>
                                      </p:cBhvr>
                                      <p:tavLst>
                                        <p:tav tm="0">
                                          <p:val>
                                            <p:fltVal val="0"/>
                                          </p:val>
                                        </p:tav>
                                        <p:tav tm="100000">
                                          <p:val>
                                            <p:strVal val="#ppt_w"/>
                                          </p:val>
                                        </p:tav>
                                      </p:tavLst>
                                    </p:anim>
                                    <p:anim calcmode="lin" valueType="num">
                                      <p:cBhvr>
                                        <p:cTn id="92" dur="500" fill="hold"/>
                                        <p:tgtEl>
                                          <p:spTgt spid="78"/>
                                        </p:tgtEl>
                                        <p:attrNameLst>
                                          <p:attrName>ppt_h</p:attrName>
                                        </p:attrNameLst>
                                      </p:cBhvr>
                                      <p:tavLst>
                                        <p:tav tm="0">
                                          <p:val>
                                            <p:fltVal val="0"/>
                                          </p:val>
                                        </p:tav>
                                        <p:tav tm="100000">
                                          <p:val>
                                            <p:strVal val="#ppt_h"/>
                                          </p:val>
                                        </p:tav>
                                      </p:tavLst>
                                    </p:anim>
                                    <p:animEffect transition="in" filter="fade">
                                      <p:cBhvr>
                                        <p:cTn id="93" dur="500"/>
                                        <p:tgtEl>
                                          <p:spTgt spid="78"/>
                                        </p:tgtEl>
                                      </p:cBhvr>
                                    </p:animEffect>
                                  </p:childTnLst>
                                </p:cTn>
                              </p:par>
                            </p:childTnLst>
                          </p:cTn>
                        </p:par>
                        <p:par>
                          <p:cTn id="94" fill="hold">
                            <p:stCondLst>
                              <p:cond delay="7000"/>
                            </p:stCondLst>
                            <p:childTnLst>
                              <p:par>
                                <p:cTn id="95" presetID="22" presetClass="entr" presetSubtype="1" fill="hold" grpId="0" nodeType="after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wipe(up)">
                                      <p:cBhvr>
                                        <p:cTn id="97" dur="500"/>
                                        <p:tgtEl>
                                          <p:spTgt spid="79"/>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80"/>
                                        </p:tgtEl>
                                        <p:attrNameLst>
                                          <p:attrName>style.visibility</p:attrName>
                                        </p:attrNameLst>
                                      </p:cBhvr>
                                      <p:to>
                                        <p:strVal val="visible"/>
                                      </p:to>
                                    </p:set>
                                    <p:anim calcmode="lin" valueType="num">
                                      <p:cBhvr>
                                        <p:cTn id="100" dur="500" fill="hold"/>
                                        <p:tgtEl>
                                          <p:spTgt spid="80"/>
                                        </p:tgtEl>
                                        <p:attrNameLst>
                                          <p:attrName>ppt_w</p:attrName>
                                        </p:attrNameLst>
                                      </p:cBhvr>
                                      <p:tavLst>
                                        <p:tav tm="0">
                                          <p:val>
                                            <p:fltVal val="0"/>
                                          </p:val>
                                        </p:tav>
                                        <p:tav tm="100000">
                                          <p:val>
                                            <p:strVal val="#ppt_w"/>
                                          </p:val>
                                        </p:tav>
                                      </p:tavLst>
                                    </p:anim>
                                    <p:anim calcmode="lin" valueType="num">
                                      <p:cBhvr>
                                        <p:cTn id="101" dur="500" fill="hold"/>
                                        <p:tgtEl>
                                          <p:spTgt spid="80"/>
                                        </p:tgtEl>
                                        <p:attrNameLst>
                                          <p:attrName>ppt_h</p:attrName>
                                        </p:attrNameLst>
                                      </p:cBhvr>
                                      <p:tavLst>
                                        <p:tav tm="0">
                                          <p:val>
                                            <p:fltVal val="0"/>
                                          </p:val>
                                        </p:tav>
                                        <p:tav tm="100000">
                                          <p:val>
                                            <p:strVal val="#ppt_h"/>
                                          </p:val>
                                        </p:tav>
                                      </p:tavLst>
                                    </p:anim>
                                    <p:animEffect transition="in" filter="fade">
                                      <p:cBhvr>
                                        <p:cTn id="102" dur="500"/>
                                        <p:tgtEl>
                                          <p:spTgt spid="80"/>
                                        </p:tgtEl>
                                      </p:cBhvr>
                                    </p:animEffect>
                                  </p:childTnLst>
                                </p:cTn>
                              </p:par>
                            </p:childTnLst>
                          </p:cTn>
                        </p:par>
                        <p:par>
                          <p:cTn id="103" fill="hold">
                            <p:stCondLst>
                              <p:cond delay="7500"/>
                            </p:stCondLst>
                            <p:childTnLst>
                              <p:par>
                                <p:cTn id="104" presetID="22" presetClass="entr" presetSubtype="1" fill="hold" grpId="0" nodeType="afterEffect">
                                  <p:stCondLst>
                                    <p:cond delay="0"/>
                                  </p:stCondLst>
                                  <p:childTnLst>
                                    <p:set>
                                      <p:cBhvr>
                                        <p:cTn id="105" dur="1" fill="hold">
                                          <p:stCondLst>
                                            <p:cond delay="0"/>
                                          </p:stCondLst>
                                        </p:cTn>
                                        <p:tgtEl>
                                          <p:spTgt spid="81"/>
                                        </p:tgtEl>
                                        <p:attrNameLst>
                                          <p:attrName>style.visibility</p:attrName>
                                        </p:attrNameLst>
                                      </p:cBhvr>
                                      <p:to>
                                        <p:strVal val="visible"/>
                                      </p:to>
                                    </p:set>
                                    <p:animEffect transition="in" filter="wipe(up)">
                                      <p:cBhvr>
                                        <p:cTn id="106" dur="500"/>
                                        <p:tgtEl>
                                          <p:spTgt spid="81"/>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82"/>
                                        </p:tgtEl>
                                        <p:attrNameLst>
                                          <p:attrName>style.visibility</p:attrName>
                                        </p:attrNameLst>
                                      </p:cBhvr>
                                      <p:to>
                                        <p:strVal val="visible"/>
                                      </p:to>
                                    </p:set>
                                    <p:anim calcmode="lin" valueType="num">
                                      <p:cBhvr>
                                        <p:cTn id="109" dur="500" fill="hold"/>
                                        <p:tgtEl>
                                          <p:spTgt spid="82"/>
                                        </p:tgtEl>
                                        <p:attrNameLst>
                                          <p:attrName>ppt_w</p:attrName>
                                        </p:attrNameLst>
                                      </p:cBhvr>
                                      <p:tavLst>
                                        <p:tav tm="0">
                                          <p:val>
                                            <p:fltVal val="0"/>
                                          </p:val>
                                        </p:tav>
                                        <p:tav tm="100000">
                                          <p:val>
                                            <p:strVal val="#ppt_w"/>
                                          </p:val>
                                        </p:tav>
                                      </p:tavLst>
                                    </p:anim>
                                    <p:anim calcmode="lin" valueType="num">
                                      <p:cBhvr>
                                        <p:cTn id="110" dur="500" fill="hold"/>
                                        <p:tgtEl>
                                          <p:spTgt spid="82"/>
                                        </p:tgtEl>
                                        <p:attrNameLst>
                                          <p:attrName>ppt_h</p:attrName>
                                        </p:attrNameLst>
                                      </p:cBhvr>
                                      <p:tavLst>
                                        <p:tav tm="0">
                                          <p:val>
                                            <p:fltVal val="0"/>
                                          </p:val>
                                        </p:tav>
                                        <p:tav tm="100000">
                                          <p:val>
                                            <p:strVal val="#ppt_h"/>
                                          </p:val>
                                        </p:tav>
                                      </p:tavLst>
                                    </p:anim>
                                    <p:animEffect transition="in" filter="fade">
                                      <p:cBhvr>
                                        <p:cTn id="111" dur="500"/>
                                        <p:tgtEl>
                                          <p:spTgt spid="82"/>
                                        </p:tgtEl>
                                      </p:cBhvr>
                                    </p:animEffect>
                                  </p:childTnLst>
                                </p:cTn>
                              </p:par>
                            </p:childTnLst>
                          </p:cTn>
                        </p:par>
                        <p:par>
                          <p:cTn id="112" fill="hold">
                            <p:stCondLst>
                              <p:cond delay="8000"/>
                            </p:stCondLst>
                            <p:childTnLst>
                              <p:par>
                                <p:cTn id="113" presetID="22" presetClass="entr" presetSubtype="1" fill="hold" grpId="0" nodeType="afterEffect">
                                  <p:stCondLst>
                                    <p:cond delay="0"/>
                                  </p:stCondLst>
                                  <p:childTnLst>
                                    <p:set>
                                      <p:cBhvr>
                                        <p:cTn id="114" dur="1" fill="hold">
                                          <p:stCondLst>
                                            <p:cond delay="0"/>
                                          </p:stCondLst>
                                        </p:cTn>
                                        <p:tgtEl>
                                          <p:spTgt spid="83"/>
                                        </p:tgtEl>
                                        <p:attrNameLst>
                                          <p:attrName>style.visibility</p:attrName>
                                        </p:attrNameLst>
                                      </p:cBhvr>
                                      <p:to>
                                        <p:strVal val="visible"/>
                                      </p:to>
                                    </p:set>
                                    <p:animEffect transition="in" filter="wipe(up)">
                                      <p:cBhvr>
                                        <p:cTn id="115" dur="500"/>
                                        <p:tgtEl>
                                          <p:spTgt spid="83"/>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84"/>
                                        </p:tgtEl>
                                        <p:attrNameLst>
                                          <p:attrName>style.visibility</p:attrName>
                                        </p:attrNameLst>
                                      </p:cBhvr>
                                      <p:to>
                                        <p:strVal val="visible"/>
                                      </p:to>
                                    </p:set>
                                    <p:anim calcmode="lin" valueType="num">
                                      <p:cBhvr>
                                        <p:cTn id="118" dur="500" fill="hold"/>
                                        <p:tgtEl>
                                          <p:spTgt spid="84"/>
                                        </p:tgtEl>
                                        <p:attrNameLst>
                                          <p:attrName>ppt_w</p:attrName>
                                        </p:attrNameLst>
                                      </p:cBhvr>
                                      <p:tavLst>
                                        <p:tav tm="0">
                                          <p:val>
                                            <p:fltVal val="0"/>
                                          </p:val>
                                        </p:tav>
                                        <p:tav tm="100000">
                                          <p:val>
                                            <p:strVal val="#ppt_w"/>
                                          </p:val>
                                        </p:tav>
                                      </p:tavLst>
                                    </p:anim>
                                    <p:anim calcmode="lin" valueType="num">
                                      <p:cBhvr>
                                        <p:cTn id="119" dur="500" fill="hold"/>
                                        <p:tgtEl>
                                          <p:spTgt spid="84"/>
                                        </p:tgtEl>
                                        <p:attrNameLst>
                                          <p:attrName>ppt_h</p:attrName>
                                        </p:attrNameLst>
                                      </p:cBhvr>
                                      <p:tavLst>
                                        <p:tav tm="0">
                                          <p:val>
                                            <p:fltVal val="0"/>
                                          </p:val>
                                        </p:tav>
                                        <p:tav tm="100000">
                                          <p:val>
                                            <p:strVal val="#ppt_h"/>
                                          </p:val>
                                        </p:tav>
                                      </p:tavLst>
                                    </p:anim>
                                    <p:animEffect transition="in" filter="fade">
                                      <p:cBhvr>
                                        <p:cTn id="120" dur="500"/>
                                        <p:tgtEl>
                                          <p:spTgt spid="84"/>
                                        </p:tgtEl>
                                      </p:cBhvr>
                                    </p:animEffect>
                                  </p:childTnLst>
                                </p:cTn>
                              </p:par>
                            </p:childTnLst>
                          </p:cTn>
                        </p:par>
                        <p:par>
                          <p:cTn id="121" fill="hold">
                            <p:stCondLst>
                              <p:cond delay="8500"/>
                            </p:stCondLst>
                            <p:childTnLst>
                              <p:par>
                                <p:cTn id="122" presetID="22" presetClass="entr" presetSubtype="1" fill="hold" grpId="0" nodeType="afterEffect">
                                  <p:stCondLst>
                                    <p:cond delay="0"/>
                                  </p:stCondLst>
                                  <p:childTnLst>
                                    <p:set>
                                      <p:cBhvr>
                                        <p:cTn id="123" dur="1" fill="hold">
                                          <p:stCondLst>
                                            <p:cond delay="0"/>
                                          </p:stCondLst>
                                        </p:cTn>
                                        <p:tgtEl>
                                          <p:spTgt spid="85"/>
                                        </p:tgtEl>
                                        <p:attrNameLst>
                                          <p:attrName>style.visibility</p:attrName>
                                        </p:attrNameLst>
                                      </p:cBhvr>
                                      <p:to>
                                        <p:strVal val="visible"/>
                                      </p:to>
                                    </p:set>
                                    <p:animEffect transition="in" filter="wipe(up)">
                                      <p:cBhvr>
                                        <p:cTn id="124"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animBg="1"/>
      <p:bldP spid="16" grpId="0" animBg="1"/>
      <p:bldP spid="76" grpId="0" animBg="1"/>
      <p:bldP spid="77" grpId="0"/>
      <p:bldP spid="78" grpId="0" animBg="1"/>
      <p:bldP spid="79" grpId="0"/>
      <p:bldP spid="80" grpId="0" animBg="1"/>
      <p:bldP spid="81" grpId="0"/>
      <p:bldP spid="82" grpId="0" animBg="1"/>
      <p:bldP spid="83" grpId="0"/>
      <p:bldP spid="84" grpId="0" animBg="1"/>
      <p:bldP spid="8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xmlns="" id="{322150E2-7FAB-4923-B21B-0FF97F44FD18}"/>
              </a:ext>
            </a:extLst>
          </p:cNvPr>
          <p:cNvGrpSpPr/>
          <p:nvPr/>
        </p:nvGrpSpPr>
        <p:grpSpPr>
          <a:xfrm>
            <a:off x="7305774" y="163834"/>
            <a:ext cx="4669827" cy="369332"/>
            <a:chOff x="-924014" y="1972461"/>
            <a:chExt cx="4669827" cy="369332"/>
          </a:xfrm>
        </p:grpSpPr>
        <p:sp>
          <p:nvSpPr>
            <p:cNvPr id="10" name="Oval 9">
              <a:extLst>
                <a:ext uri="{FF2B5EF4-FFF2-40B4-BE49-F238E27FC236}">
                  <a16:creationId xmlns:a16="http://schemas.microsoft.com/office/drawing/2014/main" xmlns="" id="{0F5081D1-CAB7-4405-B069-F69523940281}"/>
                </a:ext>
              </a:extLst>
            </p:cNvPr>
            <p:cNvSpPr/>
            <p:nvPr/>
          </p:nvSpPr>
          <p:spPr>
            <a:xfrm>
              <a:off x="3279443" y="1988871"/>
              <a:ext cx="330532" cy="3305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xmlns="" id="{F61EC71E-7B72-45A0-8FBB-1F7F41E3EBEF}"/>
                </a:ext>
              </a:extLst>
            </p:cNvPr>
            <p:cNvSpPr txBox="1"/>
            <p:nvPr/>
          </p:nvSpPr>
          <p:spPr>
            <a:xfrm>
              <a:off x="-924014" y="1972461"/>
              <a:ext cx="4203458" cy="369332"/>
            </a:xfrm>
            <a:prstGeom prst="rect">
              <a:avLst/>
            </a:prstGeom>
            <a:noFill/>
          </p:spPr>
          <p:txBody>
            <a:bodyPr wrap="square" rtlCol="0" anchor="t">
              <a:spAutoFit/>
            </a:bodyPr>
            <a:lstStyle/>
            <a:p>
              <a:pPr algn="just" rtl="1"/>
              <a:r>
                <a:rPr lang="fa-IR" dirty="0">
                  <a:cs typeface="0 Soroosh" panose="00000400000000000000" pitchFamily="2" charset="-78"/>
                </a:rPr>
                <a:t>1- تکمیل پروژه های حمل و نقل منطقه‌ای حاضر</a:t>
              </a:r>
              <a:endParaRPr lang="en-JM" dirty="0">
                <a:cs typeface="0 Soroosh" panose="00000400000000000000" pitchFamily="2" charset="-78"/>
              </a:endParaRPr>
            </a:p>
          </p:txBody>
        </p:sp>
        <p:sp>
          <p:nvSpPr>
            <p:cNvPr id="14" name="TextBox 13">
              <a:extLst>
                <a:ext uri="{FF2B5EF4-FFF2-40B4-BE49-F238E27FC236}">
                  <a16:creationId xmlns:a16="http://schemas.microsoft.com/office/drawing/2014/main" xmlns="" id="{4C2A7CFF-A5DD-493D-8E82-A99D5AA70E70}"/>
                </a:ext>
              </a:extLst>
            </p:cNvPr>
            <p:cNvSpPr txBox="1"/>
            <p:nvPr/>
          </p:nvSpPr>
          <p:spPr>
            <a:xfrm>
              <a:off x="3211028" y="2023332"/>
              <a:ext cx="534785" cy="261610"/>
            </a:xfrm>
            <a:prstGeom prst="rect">
              <a:avLst/>
            </a:prstGeom>
            <a:noFill/>
          </p:spPr>
          <p:txBody>
            <a:bodyPr wrap="square" rtlCol="0">
              <a:spAutoFit/>
            </a:bodyPr>
            <a:lstStyle/>
            <a:p>
              <a:r>
                <a:rPr lang="en-US" sz="1100" b="1" dirty="0" smtClean="0">
                  <a:solidFill>
                    <a:schemeClr val="bg1"/>
                  </a:solidFill>
                  <a:latin typeface="Lato" panose="020F0502020204030203" pitchFamily="34" charset="0"/>
                  <a:ea typeface="Lato" panose="020F0502020204030203" pitchFamily="34" charset="0"/>
                  <a:cs typeface="Lato" panose="020F0502020204030203" pitchFamily="34" charset="0"/>
                </a:rPr>
                <a:t>01</a:t>
              </a:r>
              <a:endParaRPr lang="en-US" sz="11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5" name="TextBox 14">
            <a:extLst>
              <a:ext uri="{FF2B5EF4-FFF2-40B4-BE49-F238E27FC236}">
                <a16:creationId xmlns:a16="http://schemas.microsoft.com/office/drawing/2014/main" xmlns="" id="{771D1634-F5C6-46F4-8460-A451B154D5FB}"/>
              </a:ext>
            </a:extLst>
          </p:cNvPr>
          <p:cNvSpPr txBox="1"/>
          <p:nvPr/>
        </p:nvSpPr>
        <p:spPr>
          <a:xfrm>
            <a:off x="5499544" y="672384"/>
            <a:ext cx="6476057" cy="523220"/>
          </a:xfrm>
          <a:prstGeom prst="rect">
            <a:avLst/>
          </a:prstGeom>
          <a:noFill/>
        </p:spPr>
        <p:txBody>
          <a:bodyPr wrap="square" lIns="91440" tIns="45720" rIns="91440" bIns="45720" rtlCol="0">
            <a:spAutoFit/>
          </a:bodyPr>
          <a:lstStyle/>
          <a:p>
            <a:pPr algn="just" rtl="1"/>
            <a:r>
              <a:rPr lang="fa-IR" sz="1400" dirty="0" smtClean="0">
                <a:cs typeface="0 Soroosh" panose="00000400000000000000" pitchFamily="2" charset="-78"/>
              </a:rPr>
              <a:t>در این استراتژی قصد </a:t>
            </a:r>
            <a:r>
              <a:rPr lang="fa-IR" sz="1400" dirty="0">
                <a:cs typeface="0 Soroosh" panose="00000400000000000000" pitchFamily="2" charset="-78"/>
              </a:rPr>
              <a:t>دارد تا پروژه های سریع حمل و نقل </a:t>
            </a:r>
            <a:r>
              <a:rPr lang="fa-IR" sz="1400" dirty="0" smtClean="0">
                <a:cs typeface="0 Soroosh" panose="00000400000000000000" pitchFamily="2" charset="-78"/>
              </a:rPr>
              <a:t>سریع و در حال توسعه را تکمیل  و آماده تحویل کند.</a:t>
            </a:r>
            <a:endParaRPr lang="en-JM" sz="1400" dirty="0">
              <a:cs typeface="0 Soroosh" panose="00000400000000000000" pitchFamily="2" charset="-78"/>
            </a:endParaRPr>
          </a:p>
        </p:txBody>
      </p:sp>
      <p:grpSp>
        <p:nvGrpSpPr>
          <p:cNvPr id="19" name="Group 18">
            <a:extLst>
              <a:ext uri="{FF2B5EF4-FFF2-40B4-BE49-F238E27FC236}">
                <a16:creationId xmlns:a16="http://schemas.microsoft.com/office/drawing/2014/main" xmlns="" id="{655DF2E8-80F2-436C-B17D-70FA29067EC1}"/>
              </a:ext>
            </a:extLst>
          </p:cNvPr>
          <p:cNvGrpSpPr/>
          <p:nvPr/>
        </p:nvGrpSpPr>
        <p:grpSpPr>
          <a:xfrm>
            <a:off x="5420412" y="1195604"/>
            <a:ext cx="6555189" cy="646331"/>
            <a:chOff x="-2809376" y="3553048"/>
            <a:chExt cx="6555189" cy="646331"/>
          </a:xfrm>
        </p:grpSpPr>
        <p:sp>
          <p:nvSpPr>
            <p:cNvPr id="20" name="TextBox 19">
              <a:extLst>
                <a:ext uri="{FF2B5EF4-FFF2-40B4-BE49-F238E27FC236}">
                  <a16:creationId xmlns:a16="http://schemas.microsoft.com/office/drawing/2014/main" xmlns="" id="{151E360B-BDFA-415D-BF87-B8BABED8D9D7}"/>
                </a:ext>
              </a:extLst>
            </p:cNvPr>
            <p:cNvSpPr txBox="1"/>
            <p:nvPr/>
          </p:nvSpPr>
          <p:spPr>
            <a:xfrm>
              <a:off x="-2809376" y="3553048"/>
              <a:ext cx="6088819" cy="646331"/>
            </a:xfrm>
            <a:prstGeom prst="rect">
              <a:avLst/>
            </a:prstGeom>
            <a:noFill/>
          </p:spPr>
          <p:txBody>
            <a:bodyPr wrap="square" rtlCol="0" anchor="t">
              <a:spAutoFit/>
            </a:bodyPr>
            <a:lstStyle/>
            <a:p>
              <a:pPr algn="r" rtl="1"/>
              <a:r>
                <a:rPr lang="fa-IR" dirty="0">
                  <a:cs typeface="0 Soroosh" panose="00000400000000000000" pitchFamily="2" charset="-78"/>
                </a:rPr>
                <a:t>2- ایجاد ارتباط بیشتر با دیگر منطقه ها با افزایش حمل و نقل سریع( </a:t>
              </a:r>
              <a:r>
                <a:rPr lang="en-JM" dirty="0">
                  <a:cs typeface="0 Soroosh" panose="00000400000000000000" pitchFamily="2" charset="-78"/>
                </a:rPr>
                <a:t>Rapid Transit</a:t>
              </a:r>
              <a:r>
                <a:rPr lang="fa-IR" dirty="0">
                  <a:cs typeface="0 Soroosh" panose="00000400000000000000" pitchFamily="2" charset="-78"/>
                </a:rPr>
                <a:t>)</a:t>
              </a:r>
              <a:endParaRPr lang="en-JM" dirty="0">
                <a:cs typeface="0 Soroosh" panose="00000400000000000000" pitchFamily="2" charset="-78"/>
              </a:endParaRPr>
            </a:p>
          </p:txBody>
        </p:sp>
        <p:sp>
          <p:nvSpPr>
            <p:cNvPr id="21" name="Oval 20">
              <a:extLst>
                <a:ext uri="{FF2B5EF4-FFF2-40B4-BE49-F238E27FC236}">
                  <a16:creationId xmlns:a16="http://schemas.microsoft.com/office/drawing/2014/main" xmlns="" id="{67349E12-599B-447B-8E77-84A5F21DD4B4}"/>
                </a:ext>
              </a:extLst>
            </p:cNvPr>
            <p:cNvSpPr/>
            <p:nvPr/>
          </p:nvSpPr>
          <p:spPr>
            <a:xfrm>
              <a:off x="3279443" y="3579655"/>
              <a:ext cx="330532" cy="330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xmlns="" id="{79A9E464-F7B2-47A6-BA0E-77B8F21CD6F9}"/>
                </a:ext>
              </a:extLst>
            </p:cNvPr>
            <p:cNvSpPr txBox="1"/>
            <p:nvPr/>
          </p:nvSpPr>
          <p:spPr>
            <a:xfrm>
              <a:off x="3211028" y="3614116"/>
              <a:ext cx="534785" cy="261610"/>
            </a:xfrm>
            <a:prstGeom prst="rect">
              <a:avLst/>
            </a:prstGeom>
            <a:noFill/>
          </p:spPr>
          <p:txBody>
            <a:bodyPr wrap="square" rtlCol="0">
              <a:spAutoFit/>
            </a:bodyPr>
            <a:lstStyle/>
            <a:p>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02</a:t>
              </a:r>
            </a:p>
          </p:txBody>
        </p:sp>
      </p:grpSp>
      <p:sp>
        <p:nvSpPr>
          <p:cNvPr id="23" name="TextBox 22">
            <a:extLst>
              <a:ext uri="{FF2B5EF4-FFF2-40B4-BE49-F238E27FC236}">
                <a16:creationId xmlns:a16="http://schemas.microsoft.com/office/drawing/2014/main" xmlns="" id="{771D1634-F5C6-46F4-8460-A451B154D5FB}"/>
              </a:ext>
            </a:extLst>
          </p:cNvPr>
          <p:cNvSpPr txBox="1"/>
          <p:nvPr/>
        </p:nvSpPr>
        <p:spPr>
          <a:xfrm>
            <a:off x="5499544" y="1813094"/>
            <a:ext cx="6476057" cy="954107"/>
          </a:xfrm>
          <a:prstGeom prst="rect">
            <a:avLst/>
          </a:prstGeom>
          <a:noFill/>
        </p:spPr>
        <p:txBody>
          <a:bodyPr wrap="square" lIns="91440" tIns="45720" rIns="91440" bIns="45720" rtlCol="0">
            <a:spAutoFit/>
          </a:bodyPr>
          <a:lstStyle/>
          <a:p>
            <a:pPr algn="just" rtl="1"/>
            <a:r>
              <a:rPr lang="fa-IR" sz="1400" dirty="0">
                <a:cs typeface="0 Soroosh" panose="00000400000000000000" pitchFamily="2" charset="-78"/>
              </a:rPr>
              <a:t>مترولینکس می </a:t>
            </a:r>
            <a:r>
              <a:rPr lang="fa-IR" sz="1400" dirty="0" smtClean="0">
                <a:cs typeface="0 Soroosh" panose="00000400000000000000" pitchFamily="2" charset="-78"/>
              </a:rPr>
              <a:t>خواهد دسترسی در منطقه را </a:t>
            </a:r>
            <a:r>
              <a:rPr lang="fa-IR" sz="1400" dirty="0">
                <a:cs typeface="0 Soroosh" panose="00000400000000000000" pitchFamily="2" charset="-78"/>
              </a:rPr>
              <a:t>بیشتر </a:t>
            </a:r>
            <a:r>
              <a:rPr lang="fa-IR" sz="1400" dirty="0" smtClean="0">
                <a:cs typeface="0 Soroosh" panose="00000400000000000000" pitchFamily="2" charset="-78"/>
              </a:rPr>
              <a:t>با </a:t>
            </a:r>
            <a:r>
              <a:rPr lang="fa-IR" sz="1400" dirty="0">
                <a:cs typeface="0 Soroosh" panose="00000400000000000000" pitchFamily="2" charset="-78"/>
              </a:rPr>
              <a:t>حمل و نقل </a:t>
            </a:r>
            <a:r>
              <a:rPr lang="fa-IR" sz="1400" dirty="0" smtClean="0">
                <a:cs typeface="0 Soroosh" panose="00000400000000000000" pitchFamily="2" charset="-78"/>
              </a:rPr>
              <a:t>سریع و متعدد </a:t>
            </a:r>
            <a:r>
              <a:rPr lang="fa-IR" sz="1400" dirty="0">
                <a:cs typeface="0 Soroosh" panose="00000400000000000000" pitchFamily="2" charset="-78"/>
              </a:rPr>
              <a:t>متصل کند. </a:t>
            </a:r>
            <a:r>
              <a:rPr lang="fa-IR" sz="1400" dirty="0" smtClean="0">
                <a:cs typeface="0 Soroosh" panose="00000400000000000000" pitchFamily="2" charset="-78"/>
              </a:rPr>
              <a:t>مترو </a:t>
            </a:r>
            <a:r>
              <a:rPr lang="fa-IR" sz="1400" dirty="0">
                <a:cs typeface="0 Soroosh" panose="00000400000000000000" pitchFamily="2" charset="-78"/>
              </a:rPr>
              <a:t>به عنوان ستون فقرات </a:t>
            </a:r>
            <a:r>
              <a:rPr lang="fa-IR" sz="1400" dirty="0" smtClean="0">
                <a:cs typeface="0 Soroosh" panose="00000400000000000000" pitchFamily="2" charset="-78"/>
              </a:rPr>
              <a:t>منطقه، به صورت </a:t>
            </a:r>
            <a:r>
              <a:rPr lang="fa-IR" sz="1400" dirty="0">
                <a:cs typeface="0 Soroosh" panose="00000400000000000000" pitchFamily="2" charset="-78"/>
              </a:rPr>
              <a:t>شبکه حمل و </a:t>
            </a:r>
            <a:r>
              <a:rPr lang="fa-IR" sz="1400" dirty="0" smtClean="0">
                <a:cs typeface="0 Soroosh" panose="00000400000000000000" pitchFamily="2" charset="-78"/>
              </a:rPr>
              <a:t>نقل سریع، متصل کننده </a:t>
            </a:r>
            <a:r>
              <a:rPr lang="fa-IR" sz="1400" dirty="0">
                <a:cs typeface="0 Soroosh" panose="00000400000000000000" pitchFamily="2" charset="-78"/>
              </a:rPr>
              <a:t>مراکز شهری، گره های </a:t>
            </a:r>
            <a:r>
              <a:rPr lang="fa-IR" sz="1400" dirty="0" smtClean="0">
                <a:cs typeface="0 Soroosh" panose="00000400000000000000" pitchFamily="2" charset="-78"/>
              </a:rPr>
              <a:t>شهری </a:t>
            </a:r>
            <a:r>
              <a:rPr lang="fa-IR" sz="1400" dirty="0">
                <a:cs typeface="0 Soroosh" panose="00000400000000000000" pitchFamily="2" charset="-78"/>
              </a:rPr>
              <a:t>و مقصد </a:t>
            </a:r>
            <a:r>
              <a:rPr lang="fa-IR" sz="1400" dirty="0" smtClean="0">
                <a:cs typeface="0 Soroosh" panose="00000400000000000000" pitchFamily="2" charset="-78"/>
              </a:rPr>
              <a:t>های ثانویه </a:t>
            </a:r>
            <a:r>
              <a:rPr lang="fa-IR" sz="1400" dirty="0">
                <a:cs typeface="0 Soroosh" panose="00000400000000000000" pitchFamily="2" charset="-78"/>
              </a:rPr>
              <a:t>منطقه </a:t>
            </a:r>
            <a:r>
              <a:rPr lang="fa-IR" sz="1400" dirty="0" smtClean="0">
                <a:cs typeface="0 Soroosh" panose="00000400000000000000" pitchFamily="2" charset="-78"/>
              </a:rPr>
              <a:t>است. در اولویتهای بعدی خطوط </a:t>
            </a:r>
            <a:r>
              <a:rPr lang="en-JM" sz="1400" dirty="0" smtClean="0">
                <a:cs typeface="0 Soroosh" panose="00000400000000000000" pitchFamily="2" charset="-78"/>
              </a:rPr>
              <a:t>LRT</a:t>
            </a:r>
            <a:r>
              <a:rPr lang="fa-IR" sz="1400" dirty="0" smtClean="0">
                <a:cs typeface="0 Soroosh" panose="00000400000000000000" pitchFamily="2" charset="-78"/>
              </a:rPr>
              <a:t> و </a:t>
            </a:r>
            <a:r>
              <a:rPr lang="en-JM" sz="1400" dirty="0" smtClean="0">
                <a:cs typeface="0 Soroosh" panose="00000400000000000000" pitchFamily="2" charset="-78"/>
              </a:rPr>
              <a:t>BRT</a:t>
            </a:r>
            <a:r>
              <a:rPr lang="fa-IR" sz="1400" dirty="0">
                <a:cs typeface="0 Soroosh" panose="00000400000000000000" pitchFamily="2" charset="-78"/>
              </a:rPr>
              <a:t> </a:t>
            </a:r>
            <a:r>
              <a:rPr lang="fa-IR" sz="1400" dirty="0" smtClean="0">
                <a:cs typeface="0 Soroosh" panose="00000400000000000000" pitchFamily="2" charset="-78"/>
              </a:rPr>
              <a:t>و خطوط جاده‌ای جا دارند.</a:t>
            </a:r>
            <a:endParaRPr lang="en-JM" sz="1400" dirty="0">
              <a:cs typeface="0 Soroosh" panose="00000400000000000000" pitchFamily="2" charset="-78"/>
            </a:endParaRPr>
          </a:p>
        </p:txBody>
      </p:sp>
      <p:grpSp>
        <p:nvGrpSpPr>
          <p:cNvPr id="24" name="Group 23">
            <a:extLst>
              <a:ext uri="{FF2B5EF4-FFF2-40B4-BE49-F238E27FC236}">
                <a16:creationId xmlns:a16="http://schemas.microsoft.com/office/drawing/2014/main" xmlns="" id="{E88DAED7-A782-4B1A-81BB-FCDD679E8243}"/>
              </a:ext>
            </a:extLst>
          </p:cNvPr>
          <p:cNvGrpSpPr/>
          <p:nvPr/>
        </p:nvGrpSpPr>
        <p:grpSpPr>
          <a:xfrm>
            <a:off x="8371002" y="2767201"/>
            <a:ext cx="3604599" cy="369332"/>
            <a:chOff x="141214" y="5134283"/>
            <a:chExt cx="3604599" cy="369332"/>
          </a:xfrm>
        </p:grpSpPr>
        <p:sp>
          <p:nvSpPr>
            <p:cNvPr id="25" name="TextBox 24">
              <a:extLst>
                <a:ext uri="{FF2B5EF4-FFF2-40B4-BE49-F238E27FC236}">
                  <a16:creationId xmlns:a16="http://schemas.microsoft.com/office/drawing/2014/main" xmlns="" id="{BE82176F-8BFC-4698-A36F-8F15806738E8}"/>
                </a:ext>
              </a:extLst>
            </p:cNvPr>
            <p:cNvSpPr txBox="1"/>
            <p:nvPr/>
          </p:nvSpPr>
          <p:spPr>
            <a:xfrm>
              <a:off x="141214" y="5134283"/>
              <a:ext cx="3138229" cy="369332"/>
            </a:xfrm>
            <a:prstGeom prst="rect">
              <a:avLst/>
            </a:prstGeom>
            <a:noFill/>
          </p:spPr>
          <p:txBody>
            <a:bodyPr wrap="square" rtlCol="0" anchor="t">
              <a:spAutoFit/>
            </a:bodyPr>
            <a:lstStyle/>
            <a:p>
              <a:pPr algn="ctr" rtl="1"/>
              <a:r>
                <a:rPr lang="fa-IR" dirty="0">
                  <a:cs typeface="0 Soroosh" panose="00000400000000000000" pitchFamily="2" charset="-78"/>
                </a:rPr>
                <a:t>3- بهینه سازی سیستم حمل و نقل</a:t>
              </a:r>
              <a:endParaRPr lang="en-JM" dirty="0">
                <a:cs typeface="0 Soroosh" panose="00000400000000000000" pitchFamily="2" charset="-78"/>
              </a:endParaRPr>
            </a:p>
          </p:txBody>
        </p:sp>
        <p:sp>
          <p:nvSpPr>
            <p:cNvPr id="26" name="Oval 25">
              <a:extLst>
                <a:ext uri="{FF2B5EF4-FFF2-40B4-BE49-F238E27FC236}">
                  <a16:creationId xmlns:a16="http://schemas.microsoft.com/office/drawing/2014/main" xmlns="" id="{3A3E91E9-650E-4ADE-A0CC-BF3AE1C78C37}"/>
                </a:ext>
              </a:extLst>
            </p:cNvPr>
            <p:cNvSpPr/>
            <p:nvPr/>
          </p:nvSpPr>
          <p:spPr>
            <a:xfrm>
              <a:off x="3279443" y="5151956"/>
              <a:ext cx="330532" cy="3305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xmlns="" id="{42FB4C6B-A796-4F60-AA33-78956337EA04}"/>
                </a:ext>
              </a:extLst>
            </p:cNvPr>
            <p:cNvSpPr txBox="1"/>
            <p:nvPr/>
          </p:nvSpPr>
          <p:spPr>
            <a:xfrm>
              <a:off x="3211028" y="5186417"/>
              <a:ext cx="534785" cy="261610"/>
            </a:xfrm>
            <a:prstGeom prst="rect">
              <a:avLst/>
            </a:prstGeom>
            <a:noFill/>
          </p:spPr>
          <p:txBody>
            <a:bodyPr wrap="square" rtlCol="0">
              <a:spAutoFit/>
            </a:bodyPr>
            <a:lstStyle/>
            <a:p>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03</a:t>
              </a:r>
            </a:p>
          </p:txBody>
        </p:sp>
      </p:grpSp>
      <p:sp>
        <p:nvSpPr>
          <p:cNvPr id="28" name="TextBox 27">
            <a:extLst>
              <a:ext uri="{FF2B5EF4-FFF2-40B4-BE49-F238E27FC236}">
                <a16:creationId xmlns:a16="http://schemas.microsoft.com/office/drawing/2014/main" xmlns="" id="{771D1634-F5C6-46F4-8460-A451B154D5FB}"/>
              </a:ext>
            </a:extLst>
          </p:cNvPr>
          <p:cNvSpPr txBox="1"/>
          <p:nvPr/>
        </p:nvSpPr>
        <p:spPr>
          <a:xfrm>
            <a:off x="5457976" y="3154827"/>
            <a:ext cx="6476057" cy="954107"/>
          </a:xfrm>
          <a:prstGeom prst="rect">
            <a:avLst/>
          </a:prstGeom>
          <a:noFill/>
        </p:spPr>
        <p:txBody>
          <a:bodyPr wrap="square" lIns="91440" tIns="45720" rIns="91440" bIns="45720" rtlCol="0">
            <a:spAutoFit/>
          </a:bodyPr>
          <a:lstStyle/>
          <a:p>
            <a:pPr algn="just" rtl="1"/>
            <a:r>
              <a:rPr lang="fa-IR" sz="1400" dirty="0" smtClean="0">
                <a:cs typeface="0 Soroosh" panose="00000400000000000000" pitchFamily="2" charset="-78"/>
              </a:rPr>
              <a:t>تصمیم دارد سیستمی برای مسافران </a:t>
            </a:r>
            <a:r>
              <a:rPr lang="fa-IR" sz="1400" dirty="0">
                <a:cs typeface="0 Soroosh" panose="00000400000000000000" pitchFamily="2" charset="-78"/>
              </a:rPr>
              <a:t>با گزینه های ترانزیت چندگانه با هزینه های </a:t>
            </a:r>
            <a:r>
              <a:rPr lang="fa-IR" sz="1400" dirty="0" smtClean="0">
                <a:cs typeface="0 Soroosh" panose="00000400000000000000" pitchFamily="2" charset="-78"/>
              </a:rPr>
              <a:t>مشابه و </a:t>
            </a:r>
            <a:r>
              <a:rPr lang="fa-IR" sz="1400" dirty="0">
                <a:cs typeface="0 Soroosh" panose="00000400000000000000" pitchFamily="2" charset="-78"/>
              </a:rPr>
              <a:t>با یکپارچه کردن کرایه ها، ارائه دهند. </a:t>
            </a:r>
            <a:r>
              <a:rPr lang="fa-IR" sz="1400" dirty="0" smtClean="0">
                <a:cs typeface="0 Soroosh" panose="00000400000000000000" pitchFamily="2" charset="-78"/>
              </a:rPr>
              <a:t>همچنین با بهینه سازی ایستگاهها و پایانه‌های حمل و نقل به صورتی که دسترسی پیاده، دوچرخه و حمل و نقل عمومی را به ایستگاهها افزایش دهد تا استفاده از خودرو شخصی کاهش یابد.</a:t>
            </a:r>
            <a:endParaRPr lang="en-JM" sz="1400" dirty="0">
              <a:cs typeface="0 Soroosh" panose="00000400000000000000" pitchFamily="2" charset="-78"/>
            </a:endParaRPr>
          </a:p>
        </p:txBody>
      </p:sp>
      <p:grpSp>
        <p:nvGrpSpPr>
          <p:cNvPr id="29" name="Group 28">
            <a:extLst>
              <a:ext uri="{FF2B5EF4-FFF2-40B4-BE49-F238E27FC236}">
                <a16:creationId xmlns:a16="http://schemas.microsoft.com/office/drawing/2014/main" xmlns="" id="{7DB16F08-044A-47B4-801C-B2E4257A7E2C}"/>
              </a:ext>
            </a:extLst>
          </p:cNvPr>
          <p:cNvGrpSpPr/>
          <p:nvPr/>
        </p:nvGrpSpPr>
        <p:grpSpPr>
          <a:xfrm>
            <a:off x="7739406" y="4144914"/>
            <a:ext cx="4304610" cy="369332"/>
            <a:chOff x="6864957" y="1978812"/>
            <a:chExt cx="4304610" cy="369332"/>
          </a:xfrm>
        </p:grpSpPr>
        <p:sp>
          <p:nvSpPr>
            <p:cNvPr id="30" name="TextBox 29">
              <a:extLst>
                <a:ext uri="{FF2B5EF4-FFF2-40B4-BE49-F238E27FC236}">
                  <a16:creationId xmlns:a16="http://schemas.microsoft.com/office/drawing/2014/main" xmlns="" id="{63086367-F0D0-476A-9E00-424E8938A294}"/>
                </a:ext>
              </a:extLst>
            </p:cNvPr>
            <p:cNvSpPr txBox="1"/>
            <p:nvPr/>
          </p:nvSpPr>
          <p:spPr>
            <a:xfrm>
              <a:off x="6864957" y="1978812"/>
              <a:ext cx="3769825" cy="369332"/>
            </a:xfrm>
            <a:prstGeom prst="rect">
              <a:avLst/>
            </a:prstGeom>
            <a:noFill/>
          </p:spPr>
          <p:txBody>
            <a:bodyPr wrap="square" rtlCol="0" anchor="t">
              <a:spAutoFit/>
            </a:bodyPr>
            <a:lstStyle/>
            <a:p>
              <a:pPr algn="ctr" rtl="1"/>
              <a:r>
                <a:rPr lang="fa-IR" dirty="0">
                  <a:cs typeface="0 Soroosh" panose="00000400000000000000" pitchFamily="2" charset="-78"/>
                </a:rPr>
                <a:t>4- ادغام شبکه حمل و نقل با کاربری زمین</a:t>
              </a:r>
              <a:endParaRPr lang="en-JM" dirty="0">
                <a:cs typeface="0 Soroosh" panose="00000400000000000000" pitchFamily="2" charset="-78"/>
              </a:endParaRPr>
            </a:p>
          </p:txBody>
        </p:sp>
        <p:sp>
          <p:nvSpPr>
            <p:cNvPr id="31" name="Oval 30">
              <a:extLst>
                <a:ext uri="{FF2B5EF4-FFF2-40B4-BE49-F238E27FC236}">
                  <a16:creationId xmlns:a16="http://schemas.microsoft.com/office/drawing/2014/main" xmlns="" id="{2939F970-64C6-49EA-916C-9CA9D783117D}"/>
                </a:ext>
              </a:extLst>
            </p:cNvPr>
            <p:cNvSpPr/>
            <p:nvPr/>
          </p:nvSpPr>
          <p:spPr>
            <a:xfrm>
              <a:off x="10634782" y="1988871"/>
              <a:ext cx="330532" cy="330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xmlns="" id="{80DE7D9F-2130-42D8-ADCF-CF789E34224B}"/>
                </a:ext>
              </a:extLst>
            </p:cNvPr>
            <p:cNvSpPr txBox="1"/>
            <p:nvPr/>
          </p:nvSpPr>
          <p:spPr>
            <a:xfrm>
              <a:off x="10634782" y="2040368"/>
              <a:ext cx="534785" cy="261610"/>
            </a:xfrm>
            <a:prstGeom prst="rect">
              <a:avLst/>
            </a:prstGeom>
            <a:noFill/>
          </p:spPr>
          <p:txBody>
            <a:bodyPr wrap="square" rtlCol="0">
              <a:spAutoFit/>
            </a:bodyPr>
            <a:lstStyle/>
            <a:p>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04</a:t>
              </a:r>
            </a:p>
          </p:txBody>
        </p:sp>
      </p:grpSp>
      <p:sp>
        <p:nvSpPr>
          <p:cNvPr id="33" name="TextBox 32">
            <a:extLst>
              <a:ext uri="{FF2B5EF4-FFF2-40B4-BE49-F238E27FC236}">
                <a16:creationId xmlns:a16="http://schemas.microsoft.com/office/drawing/2014/main" xmlns="" id="{771D1634-F5C6-46F4-8460-A451B154D5FB}"/>
              </a:ext>
            </a:extLst>
          </p:cNvPr>
          <p:cNvSpPr txBox="1"/>
          <p:nvPr/>
        </p:nvSpPr>
        <p:spPr>
          <a:xfrm>
            <a:off x="5499544" y="4517052"/>
            <a:ext cx="6476057" cy="523220"/>
          </a:xfrm>
          <a:prstGeom prst="rect">
            <a:avLst/>
          </a:prstGeom>
          <a:noFill/>
        </p:spPr>
        <p:txBody>
          <a:bodyPr wrap="square" lIns="91440" tIns="45720" rIns="91440" bIns="45720" rtlCol="0">
            <a:spAutoFit/>
          </a:bodyPr>
          <a:lstStyle/>
          <a:p>
            <a:pPr algn="just" rtl="1"/>
            <a:r>
              <a:rPr lang="fa-IR" sz="1400" dirty="0" smtClean="0">
                <a:cs typeface="0 Soroosh" panose="00000400000000000000" pitchFamily="2" charset="-78"/>
              </a:rPr>
              <a:t>مترولینکس قصد دارد تا همکاری مشترک بین شهرداری و سازمان حمل و نقل جهت توسعه مناطق شهری، شکل بگیرد.</a:t>
            </a:r>
            <a:endParaRPr lang="en-JM" sz="1400" dirty="0">
              <a:cs typeface="0 Soroosh" panose="00000400000000000000" pitchFamily="2" charset="-78"/>
            </a:endParaRPr>
          </a:p>
        </p:txBody>
      </p:sp>
      <p:grpSp>
        <p:nvGrpSpPr>
          <p:cNvPr id="38" name="Group 37">
            <a:extLst>
              <a:ext uri="{FF2B5EF4-FFF2-40B4-BE49-F238E27FC236}">
                <a16:creationId xmlns:a16="http://schemas.microsoft.com/office/drawing/2014/main" xmlns="" id="{7DB16F08-044A-47B4-801C-B2E4257A7E2C}"/>
              </a:ext>
            </a:extLst>
          </p:cNvPr>
          <p:cNvGrpSpPr/>
          <p:nvPr/>
        </p:nvGrpSpPr>
        <p:grpSpPr>
          <a:xfrm>
            <a:off x="7739406" y="5069319"/>
            <a:ext cx="4304610" cy="369332"/>
            <a:chOff x="6864957" y="1978812"/>
            <a:chExt cx="4304610" cy="369332"/>
          </a:xfrm>
        </p:grpSpPr>
        <p:sp>
          <p:nvSpPr>
            <p:cNvPr id="39" name="TextBox 38">
              <a:extLst>
                <a:ext uri="{FF2B5EF4-FFF2-40B4-BE49-F238E27FC236}">
                  <a16:creationId xmlns:a16="http://schemas.microsoft.com/office/drawing/2014/main" xmlns="" id="{63086367-F0D0-476A-9E00-424E8938A294}"/>
                </a:ext>
              </a:extLst>
            </p:cNvPr>
            <p:cNvSpPr txBox="1"/>
            <p:nvPr/>
          </p:nvSpPr>
          <p:spPr>
            <a:xfrm>
              <a:off x="6864957" y="1978812"/>
              <a:ext cx="3769825" cy="369332"/>
            </a:xfrm>
            <a:prstGeom prst="rect">
              <a:avLst/>
            </a:prstGeom>
            <a:noFill/>
          </p:spPr>
          <p:txBody>
            <a:bodyPr wrap="square" rtlCol="0" anchor="t">
              <a:spAutoFit/>
            </a:bodyPr>
            <a:lstStyle/>
            <a:p>
              <a:pPr algn="ctr" rtl="1"/>
              <a:r>
                <a:rPr lang="fa-IR" dirty="0">
                  <a:cs typeface="0 Soroosh" panose="00000400000000000000" pitchFamily="2" charset="-78"/>
                </a:rPr>
                <a:t>4- ادغام شبکه حمل و نقل با کاربری زمین</a:t>
              </a:r>
              <a:endParaRPr lang="en-JM" dirty="0">
                <a:cs typeface="0 Soroosh" panose="00000400000000000000" pitchFamily="2" charset="-78"/>
              </a:endParaRPr>
            </a:p>
          </p:txBody>
        </p:sp>
        <p:sp>
          <p:nvSpPr>
            <p:cNvPr id="40" name="Oval 39">
              <a:extLst>
                <a:ext uri="{FF2B5EF4-FFF2-40B4-BE49-F238E27FC236}">
                  <a16:creationId xmlns:a16="http://schemas.microsoft.com/office/drawing/2014/main" xmlns="" id="{2939F970-64C6-49EA-916C-9CA9D783117D}"/>
                </a:ext>
              </a:extLst>
            </p:cNvPr>
            <p:cNvSpPr/>
            <p:nvPr/>
          </p:nvSpPr>
          <p:spPr>
            <a:xfrm>
              <a:off x="10634782" y="1988871"/>
              <a:ext cx="330532" cy="3305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xmlns="" id="{80DE7D9F-2130-42D8-ADCF-CF789E34224B}"/>
                </a:ext>
              </a:extLst>
            </p:cNvPr>
            <p:cNvSpPr txBox="1"/>
            <p:nvPr/>
          </p:nvSpPr>
          <p:spPr>
            <a:xfrm>
              <a:off x="10634782" y="2040368"/>
              <a:ext cx="534785" cy="261610"/>
            </a:xfrm>
            <a:prstGeom prst="rect">
              <a:avLst/>
            </a:prstGeom>
            <a:noFill/>
          </p:spPr>
          <p:txBody>
            <a:bodyPr wrap="square" rtlCol="0">
              <a:spAutoFit/>
            </a:bodyPr>
            <a:lstStyle/>
            <a:p>
              <a:r>
                <a:rPr lang="fa-IR" sz="1100" b="1" dirty="0" smtClean="0">
                  <a:solidFill>
                    <a:schemeClr val="bg1"/>
                  </a:solidFill>
                  <a:latin typeface="Lato" panose="020F0502020204030203" pitchFamily="34" charset="0"/>
                  <a:ea typeface="Lato" panose="020F0502020204030203" pitchFamily="34" charset="0"/>
                  <a:cs typeface="Lato" panose="020F0502020204030203" pitchFamily="34" charset="0"/>
                </a:rPr>
                <a:t>05</a:t>
              </a:r>
              <a:endParaRPr lang="en-US" sz="11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42" name="TextBox 41">
            <a:extLst>
              <a:ext uri="{FF2B5EF4-FFF2-40B4-BE49-F238E27FC236}">
                <a16:creationId xmlns:a16="http://schemas.microsoft.com/office/drawing/2014/main" xmlns="" id="{771D1634-F5C6-46F4-8460-A451B154D5FB}"/>
              </a:ext>
            </a:extLst>
          </p:cNvPr>
          <p:cNvSpPr txBox="1"/>
          <p:nvPr/>
        </p:nvSpPr>
        <p:spPr>
          <a:xfrm>
            <a:off x="5520377" y="5507523"/>
            <a:ext cx="6476057" cy="523220"/>
          </a:xfrm>
          <a:prstGeom prst="rect">
            <a:avLst/>
          </a:prstGeom>
          <a:noFill/>
        </p:spPr>
        <p:txBody>
          <a:bodyPr wrap="square" lIns="91440" tIns="45720" rIns="91440" bIns="45720" rtlCol="0">
            <a:spAutoFit/>
          </a:bodyPr>
          <a:lstStyle/>
          <a:p>
            <a:pPr algn="just" rtl="1"/>
            <a:r>
              <a:rPr lang="fa-IR" sz="1400" dirty="0">
                <a:cs typeface="0 Soroosh" panose="00000400000000000000" pitchFamily="2" charset="-78"/>
              </a:rPr>
              <a:t>در نهایت، این طرح به روش هایی اشاره می کند که منطقه و آژانس های حمل و نقل آن می توانند برای آنچه که "آینده </a:t>
            </a:r>
            <a:r>
              <a:rPr lang="fa-IR" sz="1400" dirty="0" smtClean="0">
                <a:cs typeface="0 Soroosh" panose="00000400000000000000" pitchFamily="2" charset="-78"/>
              </a:rPr>
              <a:t>پیش بینی نشده" </a:t>
            </a:r>
            <a:r>
              <a:rPr lang="fa-IR" sz="1400" dirty="0">
                <a:cs typeface="0 Soroosh" panose="00000400000000000000" pitchFamily="2" charset="-78"/>
              </a:rPr>
              <a:t>می دانند آماده شوند.</a:t>
            </a:r>
            <a:endParaRPr lang="en-JM" sz="1400" dirty="0">
              <a:cs typeface="0 Soroosh" panose="00000400000000000000" pitchFamily="2" charset="-78"/>
            </a:endParaRPr>
          </a:p>
        </p:txBody>
      </p:sp>
      <p:pic>
        <p:nvPicPr>
          <p:cNvPr id="43" name="Picture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3994"/>
            <a:ext cx="6070100" cy="4552573"/>
          </a:xfrm>
          <a:prstGeom prst="rect">
            <a:avLst/>
          </a:prstGeom>
        </p:spPr>
      </p:pic>
      <p:sp>
        <p:nvSpPr>
          <p:cNvPr id="44" name="TextBox 43">
            <a:extLst>
              <a:ext uri="{FF2B5EF4-FFF2-40B4-BE49-F238E27FC236}">
                <a16:creationId xmlns:a16="http://schemas.microsoft.com/office/drawing/2014/main" xmlns="" id="{771D1634-F5C6-46F4-8460-A451B154D5FB}"/>
              </a:ext>
            </a:extLst>
          </p:cNvPr>
          <p:cNvSpPr txBox="1"/>
          <p:nvPr/>
        </p:nvSpPr>
        <p:spPr>
          <a:xfrm>
            <a:off x="2036190" y="6497356"/>
            <a:ext cx="10539167" cy="307777"/>
          </a:xfrm>
          <a:prstGeom prst="rect">
            <a:avLst/>
          </a:prstGeom>
          <a:noFill/>
        </p:spPr>
        <p:txBody>
          <a:bodyPr wrap="square" lIns="91440" tIns="45720" rIns="91440" bIns="45720" rtlCol="0">
            <a:spAutoFit/>
          </a:bodyPr>
          <a:lstStyle/>
          <a:p>
            <a:pPr algn="just"/>
            <a:r>
              <a:rPr lang="en-JM" sz="1400" dirty="0"/>
              <a:t>GO Transit is a regional public transit system serving the Greater Golden Horseshoe region of Ontario, Canada.</a:t>
            </a:r>
            <a:endParaRPr lang="en-JM" sz="1400" dirty="0">
              <a:cs typeface="0 Soroosh" panose="00000400000000000000" pitchFamily="2" charset="-78"/>
            </a:endParaRPr>
          </a:p>
        </p:txBody>
      </p:sp>
    </p:spTree>
    <p:extLst>
      <p:ext uri="{BB962C8B-B14F-4D97-AF65-F5344CB8AC3E}">
        <p14:creationId xmlns:p14="http://schemas.microsoft.com/office/powerpoint/2010/main" val="5005625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right)">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nodeType="clickEffect">
                                  <p:stCondLst>
                                    <p:cond delay="0"/>
                                  </p:stCondLst>
                                  <p:childTnLst>
                                    <p:anim calcmode="lin" valueType="num">
                                      <p:cBhvr additive="base">
                                        <p:cTn id="47" dur="500"/>
                                        <p:tgtEl>
                                          <p:spTgt spid="43"/>
                                        </p:tgtEl>
                                        <p:attrNameLst>
                                          <p:attrName>ppt_x</p:attrName>
                                        </p:attrNameLst>
                                      </p:cBhvr>
                                      <p:tavLst>
                                        <p:tav tm="0">
                                          <p:val>
                                            <p:strVal val="ppt_x"/>
                                          </p:val>
                                        </p:tav>
                                        <p:tav tm="100000">
                                          <p:val>
                                            <p:strVal val="ppt_x"/>
                                          </p:val>
                                        </p:tav>
                                      </p:tavLst>
                                    </p:anim>
                                    <p:anim calcmode="lin" valueType="num">
                                      <p:cBhvr additive="base">
                                        <p:cTn id="48" dur="500"/>
                                        <p:tgtEl>
                                          <p:spTgt spid="43"/>
                                        </p:tgtEl>
                                        <p:attrNameLst>
                                          <p:attrName>ppt_y</p:attrName>
                                        </p:attrNameLst>
                                      </p:cBhvr>
                                      <p:tavLst>
                                        <p:tav tm="0">
                                          <p:val>
                                            <p:strVal val="ppt_y"/>
                                          </p:val>
                                        </p:tav>
                                        <p:tav tm="100000">
                                          <p:val>
                                            <p:strVal val="1+ppt_h/2"/>
                                          </p:val>
                                        </p:tav>
                                      </p:tavLst>
                                    </p:anim>
                                    <p:set>
                                      <p:cBhvr>
                                        <p:cTn id="49" dur="1" fill="hold">
                                          <p:stCondLst>
                                            <p:cond delay="499"/>
                                          </p:stCondLst>
                                        </p:cTn>
                                        <p:tgtEl>
                                          <p:spTgt spid="43"/>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P spid="28" grpId="0"/>
      <p:bldP spid="33" grpId="0"/>
      <p:bldP spid="42" grpId="0"/>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71168" y="-1842865"/>
            <a:ext cx="6873548" cy="10559280"/>
          </a:xfrm>
          <a:prstGeom prst="rect">
            <a:avLst/>
          </a:prstGeom>
        </p:spPr>
      </p:pic>
    </p:spTree>
    <p:extLst>
      <p:ext uri="{BB962C8B-B14F-4D97-AF65-F5344CB8AC3E}">
        <p14:creationId xmlns:p14="http://schemas.microsoft.com/office/powerpoint/2010/main" val="34356602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510" y="164592"/>
            <a:ext cx="5500468" cy="329184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10" y="3547403"/>
            <a:ext cx="5486400" cy="287215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54226" y="4112983"/>
            <a:ext cx="6159644" cy="2306574"/>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54226" y="164592"/>
            <a:ext cx="5901312" cy="3840480"/>
          </a:xfrm>
          <a:prstGeom prst="rect">
            <a:avLst/>
          </a:prstGeom>
        </p:spPr>
      </p:pic>
    </p:spTree>
    <p:extLst>
      <p:ext uri="{BB962C8B-B14F-4D97-AF65-F5344CB8AC3E}">
        <p14:creationId xmlns:p14="http://schemas.microsoft.com/office/powerpoint/2010/main" val="311343405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692" y="242316"/>
            <a:ext cx="2260600" cy="20574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692" y="2400299"/>
            <a:ext cx="8256524" cy="436783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2156" y="242316"/>
            <a:ext cx="4369308" cy="205247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7616" y="242316"/>
            <a:ext cx="4758268" cy="205247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4752" y="2400298"/>
            <a:ext cx="3300282" cy="2418589"/>
          </a:xfrm>
          <a:prstGeom prst="rect">
            <a:avLst/>
          </a:prstGeom>
        </p:spPr>
      </p:pic>
    </p:spTree>
    <p:extLst>
      <p:ext uri="{BB962C8B-B14F-4D97-AF65-F5344CB8AC3E}">
        <p14:creationId xmlns:p14="http://schemas.microsoft.com/office/powerpoint/2010/main" val="177932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rot="5400000">
            <a:off x="2749773" y="-1881094"/>
            <a:ext cx="6863141" cy="10625328"/>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755626" y="-1886948"/>
            <a:ext cx="6858000" cy="1063189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739502" y="-1877391"/>
            <a:ext cx="6877115" cy="1063189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2751764" y="-1888230"/>
            <a:ext cx="6865722" cy="10631897"/>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2744906" y="-1881375"/>
            <a:ext cx="6872869" cy="10625331"/>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2743061" y="-1874389"/>
            <a:ext cx="6876558" cy="10625335"/>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2743682" y="-1875013"/>
            <a:ext cx="6858000" cy="10608025"/>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2749361" y="-1880695"/>
            <a:ext cx="6846639" cy="10608028"/>
          </a:xfrm>
          <a:prstGeom prst="rect">
            <a:avLst/>
          </a:prstGeom>
        </p:spPr>
      </p:pic>
    </p:spTree>
    <p:extLst>
      <p:ext uri="{BB962C8B-B14F-4D97-AF65-F5344CB8AC3E}">
        <p14:creationId xmlns:p14="http://schemas.microsoft.com/office/powerpoint/2010/main" val="229053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6"/>
          <p:cNvSpPr>
            <a:spLocks/>
          </p:cNvSpPr>
          <p:nvPr/>
        </p:nvSpPr>
        <p:spPr bwMode="auto">
          <a:xfrm>
            <a:off x="7586031" y="3270168"/>
            <a:ext cx="2551400" cy="2547664"/>
          </a:xfrm>
          <a:custGeom>
            <a:avLst/>
            <a:gdLst>
              <a:gd name="T0" fmla="*/ 683 w 1366"/>
              <a:gd name="T1" fmla="*/ 1364 h 1364"/>
              <a:gd name="T2" fmla="*/ 1366 w 1366"/>
              <a:gd name="T3" fmla="*/ 681 h 1364"/>
              <a:gd name="T4" fmla="*/ 1118 w 1366"/>
              <a:gd name="T5" fmla="*/ 435 h 1364"/>
              <a:gd name="T6" fmla="*/ 1151 w 1366"/>
              <a:gd name="T7" fmla="*/ 194 h 1364"/>
              <a:gd name="T8" fmla="*/ 910 w 1366"/>
              <a:gd name="T9" fmla="*/ 225 h 1364"/>
              <a:gd name="T10" fmla="*/ 683 w 1366"/>
              <a:gd name="T11" fmla="*/ 0 h 1364"/>
              <a:gd name="T12" fmla="*/ 466 w 1366"/>
              <a:gd name="T13" fmla="*/ 215 h 1364"/>
              <a:gd name="T14" fmla="*/ 501 w 1366"/>
              <a:gd name="T15" fmla="*/ 480 h 1364"/>
              <a:gd name="T16" fmla="*/ 237 w 1366"/>
              <a:gd name="T17" fmla="*/ 445 h 1364"/>
              <a:gd name="T18" fmla="*/ 0 w 1366"/>
              <a:gd name="T19" fmla="*/ 681 h 1364"/>
              <a:gd name="T20" fmla="*/ 683 w 1366"/>
              <a:gd name="T21" fmla="*/ 1364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6" h="1364">
                <a:moveTo>
                  <a:pt x="683" y="1364"/>
                </a:moveTo>
                <a:lnTo>
                  <a:pt x="1366" y="681"/>
                </a:lnTo>
                <a:lnTo>
                  <a:pt x="1118" y="435"/>
                </a:lnTo>
                <a:lnTo>
                  <a:pt x="1151" y="194"/>
                </a:lnTo>
                <a:lnTo>
                  <a:pt x="910" y="225"/>
                </a:lnTo>
                <a:lnTo>
                  <a:pt x="683" y="0"/>
                </a:lnTo>
                <a:lnTo>
                  <a:pt x="466" y="215"/>
                </a:lnTo>
                <a:lnTo>
                  <a:pt x="501" y="480"/>
                </a:lnTo>
                <a:lnTo>
                  <a:pt x="237" y="445"/>
                </a:lnTo>
                <a:lnTo>
                  <a:pt x="0" y="681"/>
                </a:lnTo>
                <a:lnTo>
                  <a:pt x="683" y="136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auto">
          <a:xfrm>
            <a:off x="6274844" y="1955245"/>
            <a:ext cx="2547663" cy="2551400"/>
          </a:xfrm>
          <a:custGeom>
            <a:avLst/>
            <a:gdLst>
              <a:gd name="T0" fmla="*/ 929 w 1364"/>
              <a:gd name="T1" fmla="*/ 1118 h 1366"/>
              <a:gd name="T2" fmla="*/ 1170 w 1364"/>
              <a:gd name="T3" fmla="*/ 1151 h 1366"/>
              <a:gd name="T4" fmla="*/ 1139 w 1364"/>
              <a:gd name="T5" fmla="*/ 910 h 1366"/>
              <a:gd name="T6" fmla="*/ 1364 w 1364"/>
              <a:gd name="T7" fmla="*/ 683 h 1366"/>
              <a:gd name="T8" fmla="*/ 683 w 1364"/>
              <a:gd name="T9" fmla="*/ 0 h 1366"/>
              <a:gd name="T10" fmla="*/ 0 w 1364"/>
              <a:gd name="T11" fmla="*/ 683 h 1366"/>
              <a:gd name="T12" fmla="*/ 218 w 1364"/>
              <a:gd name="T13" fmla="*/ 901 h 1366"/>
              <a:gd name="T14" fmla="*/ 480 w 1364"/>
              <a:gd name="T15" fmla="*/ 865 h 1366"/>
              <a:gd name="T16" fmla="*/ 445 w 1364"/>
              <a:gd name="T17" fmla="*/ 1130 h 1366"/>
              <a:gd name="T18" fmla="*/ 683 w 1364"/>
              <a:gd name="T19" fmla="*/ 1366 h 1366"/>
              <a:gd name="T20" fmla="*/ 929 w 1364"/>
              <a:gd name="T21" fmla="*/ 1118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4" h="1366">
                <a:moveTo>
                  <a:pt x="929" y="1118"/>
                </a:moveTo>
                <a:lnTo>
                  <a:pt x="1170" y="1151"/>
                </a:lnTo>
                <a:lnTo>
                  <a:pt x="1139" y="910"/>
                </a:lnTo>
                <a:lnTo>
                  <a:pt x="1364" y="683"/>
                </a:lnTo>
                <a:lnTo>
                  <a:pt x="683" y="0"/>
                </a:lnTo>
                <a:lnTo>
                  <a:pt x="0" y="683"/>
                </a:lnTo>
                <a:lnTo>
                  <a:pt x="218" y="901"/>
                </a:lnTo>
                <a:lnTo>
                  <a:pt x="480" y="865"/>
                </a:lnTo>
                <a:lnTo>
                  <a:pt x="445" y="1130"/>
                </a:lnTo>
                <a:lnTo>
                  <a:pt x="683" y="1366"/>
                </a:lnTo>
                <a:lnTo>
                  <a:pt x="929" y="11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4963657" y="3270168"/>
            <a:ext cx="2547663" cy="2547664"/>
          </a:xfrm>
          <a:custGeom>
            <a:avLst/>
            <a:gdLst>
              <a:gd name="T0" fmla="*/ 681 w 1364"/>
              <a:gd name="T1" fmla="*/ 1364 h 1364"/>
              <a:gd name="T2" fmla="*/ 1364 w 1364"/>
              <a:gd name="T3" fmla="*/ 681 h 1364"/>
              <a:gd name="T4" fmla="*/ 1118 w 1364"/>
              <a:gd name="T5" fmla="*/ 435 h 1364"/>
              <a:gd name="T6" fmla="*/ 1149 w 1364"/>
              <a:gd name="T7" fmla="*/ 194 h 1364"/>
              <a:gd name="T8" fmla="*/ 908 w 1364"/>
              <a:gd name="T9" fmla="*/ 225 h 1364"/>
              <a:gd name="T10" fmla="*/ 681 w 1364"/>
              <a:gd name="T11" fmla="*/ 0 h 1364"/>
              <a:gd name="T12" fmla="*/ 466 w 1364"/>
              <a:gd name="T13" fmla="*/ 215 h 1364"/>
              <a:gd name="T14" fmla="*/ 499 w 1364"/>
              <a:gd name="T15" fmla="*/ 480 h 1364"/>
              <a:gd name="T16" fmla="*/ 236 w 1364"/>
              <a:gd name="T17" fmla="*/ 445 h 1364"/>
              <a:gd name="T18" fmla="*/ 0 w 1364"/>
              <a:gd name="T19" fmla="*/ 681 h 1364"/>
              <a:gd name="T20" fmla="*/ 681 w 1364"/>
              <a:gd name="T21" fmla="*/ 1364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4" h="1364">
                <a:moveTo>
                  <a:pt x="681" y="1364"/>
                </a:moveTo>
                <a:lnTo>
                  <a:pt x="1364" y="681"/>
                </a:lnTo>
                <a:lnTo>
                  <a:pt x="1118" y="435"/>
                </a:lnTo>
                <a:lnTo>
                  <a:pt x="1149" y="194"/>
                </a:lnTo>
                <a:lnTo>
                  <a:pt x="908" y="225"/>
                </a:lnTo>
                <a:lnTo>
                  <a:pt x="681" y="0"/>
                </a:lnTo>
                <a:lnTo>
                  <a:pt x="466" y="215"/>
                </a:lnTo>
                <a:lnTo>
                  <a:pt x="499" y="480"/>
                </a:lnTo>
                <a:lnTo>
                  <a:pt x="236" y="445"/>
                </a:lnTo>
                <a:lnTo>
                  <a:pt x="0" y="681"/>
                </a:lnTo>
                <a:lnTo>
                  <a:pt x="681" y="136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3648733" y="1955245"/>
            <a:ext cx="2551400" cy="2551400"/>
          </a:xfrm>
          <a:custGeom>
            <a:avLst/>
            <a:gdLst>
              <a:gd name="T0" fmla="*/ 931 w 1366"/>
              <a:gd name="T1" fmla="*/ 1118 h 1366"/>
              <a:gd name="T2" fmla="*/ 1170 w 1366"/>
              <a:gd name="T3" fmla="*/ 1151 h 1366"/>
              <a:gd name="T4" fmla="*/ 1139 w 1366"/>
              <a:gd name="T5" fmla="*/ 910 h 1366"/>
              <a:gd name="T6" fmla="*/ 1366 w 1366"/>
              <a:gd name="T7" fmla="*/ 683 h 1366"/>
              <a:gd name="T8" fmla="*/ 683 w 1366"/>
              <a:gd name="T9" fmla="*/ 0 h 1366"/>
              <a:gd name="T10" fmla="*/ 0 w 1366"/>
              <a:gd name="T11" fmla="*/ 683 h 1366"/>
              <a:gd name="T12" fmla="*/ 217 w 1366"/>
              <a:gd name="T13" fmla="*/ 901 h 1366"/>
              <a:gd name="T14" fmla="*/ 480 w 1366"/>
              <a:gd name="T15" fmla="*/ 865 h 1366"/>
              <a:gd name="T16" fmla="*/ 446 w 1366"/>
              <a:gd name="T17" fmla="*/ 1130 h 1366"/>
              <a:gd name="T18" fmla="*/ 683 w 1366"/>
              <a:gd name="T19" fmla="*/ 1366 h 1366"/>
              <a:gd name="T20" fmla="*/ 931 w 1366"/>
              <a:gd name="T21" fmla="*/ 1118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6" h="1366">
                <a:moveTo>
                  <a:pt x="931" y="1118"/>
                </a:moveTo>
                <a:lnTo>
                  <a:pt x="1170" y="1151"/>
                </a:lnTo>
                <a:lnTo>
                  <a:pt x="1139" y="910"/>
                </a:lnTo>
                <a:lnTo>
                  <a:pt x="1366" y="683"/>
                </a:lnTo>
                <a:lnTo>
                  <a:pt x="683" y="0"/>
                </a:lnTo>
                <a:lnTo>
                  <a:pt x="0" y="683"/>
                </a:lnTo>
                <a:lnTo>
                  <a:pt x="217" y="901"/>
                </a:lnTo>
                <a:lnTo>
                  <a:pt x="480" y="865"/>
                </a:lnTo>
                <a:lnTo>
                  <a:pt x="446" y="1130"/>
                </a:lnTo>
                <a:lnTo>
                  <a:pt x="683" y="1366"/>
                </a:lnTo>
                <a:lnTo>
                  <a:pt x="931" y="11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3"/>
          <p:cNvSpPr>
            <a:spLocks/>
          </p:cNvSpPr>
          <p:nvPr/>
        </p:nvSpPr>
        <p:spPr bwMode="auto">
          <a:xfrm>
            <a:off x="2337546" y="3270168"/>
            <a:ext cx="2551400" cy="2547664"/>
          </a:xfrm>
          <a:custGeom>
            <a:avLst/>
            <a:gdLst>
              <a:gd name="T0" fmla="*/ 1151 w 1366"/>
              <a:gd name="T1" fmla="*/ 194 h 1364"/>
              <a:gd name="T2" fmla="*/ 910 w 1366"/>
              <a:gd name="T3" fmla="*/ 225 h 1364"/>
              <a:gd name="T4" fmla="*/ 683 w 1366"/>
              <a:gd name="T5" fmla="*/ 0 h 1364"/>
              <a:gd name="T6" fmla="*/ 0 w 1366"/>
              <a:gd name="T7" fmla="*/ 681 h 1364"/>
              <a:gd name="T8" fmla="*/ 683 w 1366"/>
              <a:gd name="T9" fmla="*/ 1364 h 1364"/>
              <a:gd name="T10" fmla="*/ 1366 w 1366"/>
              <a:gd name="T11" fmla="*/ 681 h 1364"/>
              <a:gd name="T12" fmla="*/ 1118 w 1366"/>
              <a:gd name="T13" fmla="*/ 435 h 1364"/>
              <a:gd name="T14" fmla="*/ 1151 w 1366"/>
              <a:gd name="T15" fmla="*/ 194 h 13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6" h="1364">
                <a:moveTo>
                  <a:pt x="1151" y="194"/>
                </a:moveTo>
                <a:lnTo>
                  <a:pt x="910" y="225"/>
                </a:lnTo>
                <a:lnTo>
                  <a:pt x="683" y="0"/>
                </a:lnTo>
                <a:lnTo>
                  <a:pt x="0" y="681"/>
                </a:lnTo>
                <a:lnTo>
                  <a:pt x="683" y="1364"/>
                </a:lnTo>
                <a:lnTo>
                  <a:pt x="1366" y="681"/>
                </a:lnTo>
                <a:lnTo>
                  <a:pt x="1118" y="435"/>
                </a:lnTo>
                <a:lnTo>
                  <a:pt x="1151" y="19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TextBox 39">
            <a:extLst>
              <a:ext uri="{FF2B5EF4-FFF2-40B4-BE49-F238E27FC236}">
                <a16:creationId xmlns:a16="http://schemas.microsoft.com/office/drawing/2014/main" xmlns="" id="{6628D9FA-9082-464D-A2CE-B6E75F05F32C}"/>
              </a:ext>
            </a:extLst>
          </p:cNvPr>
          <p:cNvSpPr txBox="1"/>
          <p:nvPr/>
        </p:nvSpPr>
        <p:spPr>
          <a:xfrm>
            <a:off x="3773514" y="336160"/>
            <a:ext cx="4644971" cy="646331"/>
          </a:xfrm>
          <a:prstGeom prst="rect">
            <a:avLst/>
          </a:prstGeom>
          <a:noFill/>
        </p:spPr>
        <p:txBody>
          <a:bodyPr wrap="square" rtlCol="0">
            <a:spAutoFit/>
          </a:bodyPr>
          <a:lstStyle/>
          <a:p>
            <a:pPr algn="ctr"/>
            <a:r>
              <a:rPr lang="fa-IR" sz="3600" dirty="0" smtClean="0">
                <a:solidFill>
                  <a:schemeClr val="tx1">
                    <a:lumMod val="75000"/>
                    <a:lumOff val="25000"/>
                  </a:schemeClr>
                </a:solidFill>
                <a:latin typeface="Lato Light" panose="020F0502020204030203" pitchFamily="34" charset="0"/>
                <a:ea typeface="Lato Light" panose="020F0502020204030203" pitchFamily="34" charset="0"/>
                <a:cs typeface="A Hamase" panose="00000400000000000000" pitchFamily="2" charset="-78"/>
              </a:rPr>
              <a:t>فهرست</a:t>
            </a:r>
            <a:endParaRPr lang="en-US" sz="3600" dirty="0">
              <a:solidFill>
                <a:schemeClr val="tx1">
                  <a:lumMod val="75000"/>
                  <a:lumOff val="25000"/>
                </a:schemeClr>
              </a:solidFill>
              <a:latin typeface="Lato Light" panose="020F0502020204030203" pitchFamily="34" charset="0"/>
              <a:ea typeface="Lato Light" panose="020F0502020204030203" pitchFamily="34" charset="0"/>
              <a:cs typeface="A Hamase" panose="00000400000000000000" pitchFamily="2" charset="-78"/>
            </a:endParaRPr>
          </a:p>
        </p:txBody>
      </p:sp>
      <p:cxnSp>
        <p:nvCxnSpPr>
          <p:cNvPr id="41" name="Straight Connector 40">
            <a:extLst>
              <a:ext uri="{FF2B5EF4-FFF2-40B4-BE49-F238E27FC236}">
                <a16:creationId xmlns:a16="http://schemas.microsoft.com/office/drawing/2014/main" xmlns="" id="{180747D9-A543-47CC-8104-85E8303DCE96}"/>
              </a:ext>
            </a:extLst>
          </p:cNvPr>
          <p:cNvCxnSpPr>
            <a:cxnSpLocks/>
          </p:cNvCxnSpPr>
          <p:nvPr/>
        </p:nvCxnSpPr>
        <p:spPr>
          <a:xfrm flipH="1">
            <a:off x="5798294" y="1536489"/>
            <a:ext cx="724199" cy="0"/>
          </a:xfrm>
          <a:prstGeom prst="line">
            <a:avLst/>
          </a:prstGeom>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xmlns="" id="{051FE83F-959F-4F5D-85A9-7235EB0F41F0}"/>
              </a:ext>
            </a:extLst>
          </p:cNvPr>
          <p:cNvSpPr/>
          <p:nvPr/>
        </p:nvSpPr>
        <p:spPr>
          <a:xfrm>
            <a:off x="2669918" y="4116517"/>
            <a:ext cx="1821243" cy="683264"/>
          </a:xfrm>
          <a:prstGeom prst="rect">
            <a:avLst/>
          </a:prstGeom>
        </p:spPr>
        <p:txBody>
          <a:bodyPr wrap="square">
            <a:spAutoFit/>
          </a:bodyPr>
          <a:lstStyle/>
          <a:p>
            <a:pPr algn="ctr">
              <a:lnSpc>
                <a:spcPct val="120000"/>
              </a:lnSpc>
            </a:pPr>
            <a:r>
              <a:rPr lang="fa-IR" sz="1600" dirty="0" smtClean="0">
                <a:solidFill>
                  <a:schemeClr val="bg1"/>
                </a:solidFill>
                <a:latin typeface="+mj-lt"/>
                <a:cs typeface="0 Soroosh" panose="00000400000000000000" pitchFamily="2" charset="-78"/>
              </a:rPr>
              <a:t>معرفی منطقه کلانشهری تورنتو</a:t>
            </a:r>
            <a:endParaRPr lang="id-ID" sz="1600" dirty="0">
              <a:solidFill>
                <a:schemeClr val="bg1"/>
              </a:solidFill>
              <a:latin typeface="+mj-lt"/>
              <a:cs typeface="0 Soroosh" panose="00000400000000000000" pitchFamily="2" charset="-78"/>
            </a:endParaRPr>
          </a:p>
        </p:txBody>
      </p:sp>
      <p:grpSp>
        <p:nvGrpSpPr>
          <p:cNvPr id="60" name="Gruppieren 761">
            <a:extLst>
              <a:ext uri="{FF2B5EF4-FFF2-40B4-BE49-F238E27FC236}">
                <a16:creationId xmlns:a16="http://schemas.microsoft.com/office/drawing/2014/main" xmlns="" id="{FF1BBB47-54D2-46B6-90BD-067297DEFD57}"/>
              </a:ext>
            </a:extLst>
          </p:cNvPr>
          <p:cNvGrpSpPr/>
          <p:nvPr/>
        </p:nvGrpSpPr>
        <p:grpSpPr>
          <a:xfrm>
            <a:off x="8702758" y="3588157"/>
            <a:ext cx="297783" cy="288292"/>
            <a:chOff x="8120064" y="1011238"/>
            <a:chExt cx="398463" cy="385763"/>
          </a:xfrm>
          <a:solidFill>
            <a:schemeClr val="accent5"/>
          </a:solidFill>
        </p:grpSpPr>
        <p:sp>
          <p:nvSpPr>
            <p:cNvPr id="61" name="Freeform 31">
              <a:extLst>
                <a:ext uri="{FF2B5EF4-FFF2-40B4-BE49-F238E27FC236}">
                  <a16:creationId xmlns:a16="http://schemas.microsoft.com/office/drawing/2014/main" xmlns="" id="{AD41F417-5021-48D0-865A-006DC44F9DDA}"/>
                </a:ext>
              </a:extLst>
            </p:cNvPr>
            <p:cNvSpPr>
              <a:spLocks noEditPoints="1"/>
            </p:cNvSpPr>
            <p:nvPr/>
          </p:nvSpPr>
          <p:spPr bwMode="auto">
            <a:xfrm>
              <a:off x="8120064" y="1011238"/>
              <a:ext cx="398463" cy="385763"/>
            </a:xfrm>
            <a:custGeom>
              <a:avLst/>
              <a:gdLst>
                <a:gd name="T0" fmla="*/ 185 w 234"/>
                <a:gd name="T1" fmla="*/ 226 h 226"/>
                <a:gd name="T2" fmla="*/ 155 w 234"/>
                <a:gd name="T3" fmla="*/ 214 h 226"/>
                <a:gd name="T4" fmla="*/ 145 w 234"/>
                <a:gd name="T5" fmla="*/ 168 h 226"/>
                <a:gd name="T6" fmla="*/ 62 w 234"/>
                <a:gd name="T7" fmla="*/ 85 h 226"/>
                <a:gd name="T8" fmla="*/ 47 w 234"/>
                <a:gd name="T9" fmla="*/ 88 h 226"/>
                <a:gd name="T10" fmla="*/ 16 w 234"/>
                <a:gd name="T11" fmla="*/ 75 h 226"/>
                <a:gd name="T12" fmla="*/ 7 w 234"/>
                <a:gd name="T13" fmla="*/ 27 h 226"/>
                <a:gd name="T14" fmla="*/ 10 w 234"/>
                <a:gd name="T15" fmla="*/ 25 h 226"/>
                <a:gd name="T16" fmla="*/ 14 w 234"/>
                <a:gd name="T17" fmla="*/ 26 h 226"/>
                <a:gd name="T18" fmla="*/ 36 w 234"/>
                <a:gd name="T19" fmla="*/ 48 h 226"/>
                <a:gd name="T20" fmla="*/ 52 w 234"/>
                <a:gd name="T21" fmla="*/ 32 h 226"/>
                <a:gd name="T22" fmla="*/ 30 w 234"/>
                <a:gd name="T23" fmla="*/ 10 h 226"/>
                <a:gd name="T24" fmla="*/ 29 w 234"/>
                <a:gd name="T25" fmla="*/ 7 h 226"/>
                <a:gd name="T26" fmla="*/ 31 w 234"/>
                <a:gd name="T27" fmla="*/ 4 h 226"/>
                <a:gd name="T28" fmla="*/ 50 w 234"/>
                <a:gd name="T29" fmla="*/ 0 h 226"/>
                <a:gd name="T30" fmla="*/ 79 w 234"/>
                <a:gd name="T31" fmla="*/ 12 h 226"/>
                <a:gd name="T32" fmla="*/ 89 w 234"/>
                <a:gd name="T33" fmla="*/ 58 h 226"/>
                <a:gd name="T34" fmla="*/ 172 w 234"/>
                <a:gd name="T35" fmla="*/ 141 h 226"/>
                <a:gd name="T36" fmla="*/ 187 w 234"/>
                <a:gd name="T37" fmla="*/ 138 h 226"/>
                <a:gd name="T38" fmla="*/ 218 w 234"/>
                <a:gd name="T39" fmla="*/ 151 h 226"/>
                <a:gd name="T40" fmla="*/ 226 w 234"/>
                <a:gd name="T41" fmla="*/ 199 h 226"/>
                <a:gd name="T42" fmla="*/ 223 w 234"/>
                <a:gd name="T43" fmla="*/ 201 h 226"/>
                <a:gd name="T44" fmla="*/ 220 w 234"/>
                <a:gd name="T45" fmla="*/ 200 h 226"/>
                <a:gd name="T46" fmla="*/ 197 w 234"/>
                <a:gd name="T47" fmla="*/ 178 h 226"/>
                <a:gd name="T48" fmla="*/ 182 w 234"/>
                <a:gd name="T49" fmla="*/ 193 h 226"/>
                <a:gd name="T50" fmla="*/ 204 w 234"/>
                <a:gd name="T51" fmla="*/ 216 h 226"/>
                <a:gd name="T52" fmla="*/ 205 w 234"/>
                <a:gd name="T53" fmla="*/ 220 h 226"/>
                <a:gd name="T54" fmla="*/ 203 w 234"/>
                <a:gd name="T55" fmla="*/ 223 h 226"/>
                <a:gd name="T56" fmla="*/ 185 w 234"/>
                <a:gd name="T57" fmla="*/ 226 h 226"/>
                <a:gd name="T58" fmla="*/ 63 w 234"/>
                <a:gd name="T59" fmla="*/ 76 h 226"/>
                <a:gd name="T60" fmla="*/ 66 w 234"/>
                <a:gd name="T61" fmla="*/ 77 h 226"/>
                <a:gd name="T62" fmla="*/ 152 w 234"/>
                <a:gd name="T63" fmla="*/ 164 h 226"/>
                <a:gd name="T64" fmla="*/ 153 w 234"/>
                <a:gd name="T65" fmla="*/ 168 h 226"/>
                <a:gd name="T66" fmla="*/ 161 w 234"/>
                <a:gd name="T67" fmla="*/ 209 h 226"/>
                <a:gd name="T68" fmla="*/ 185 w 234"/>
                <a:gd name="T69" fmla="*/ 218 h 226"/>
                <a:gd name="T70" fmla="*/ 194 w 234"/>
                <a:gd name="T71" fmla="*/ 217 h 226"/>
                <a:gd name="T72" fmla="*/ 173 w 234"/>
                <a:gd name="T73" fmla="*/ 196 h 226"/>
                <a:gd name="T74" fmla="*/ 173 w 234"/>
                <a:gd name="T75" fmla="*/ 191 h 226"/>
                <a:gd name="T76" fmla="*/ 195 w 234"/>
                <a:gd name="T77" fmla="*/ 169 h 226"/>
                <a:gd name="T78" fmla="*/ 200 w 234"/>
                <a:gd name="T79" fmla="*/ 169 h 226"/>
                <a:gd name="T80" fmla="*/ 221 w 234"/>
                <a:gd name="T81" fmla="*/ 190 h 226"/>
                <a:gd name="T82" fmla="*/ 213 w 234"/>
                <a:gd name="T83" fmla="*/ 157 h 226"/>
                <a:gd name="T84" fmla="*/ 187 w 234"/>
                <a:gd name="T85" fmla="*/ 146 h 226"/>
                <a:gd name="T86" fmla="*/ 172 w 234"/>
                <a:gd name="T87" fmla="*/ 149 h 226"/>
                <a:gd name="T88" fmla="*/ 168 w 234"/>
                <a:gd name="T89" fmla="*/ 148 h 226"/>
                <a:gd name="T90" fmla="*/ 81 w 234"/>
                <a:gd name="T91" fmla="*/ 62 h 226"/>
                <a:gd name="T92" fmla="*/ 81 w 234"/>
                <a:gd name="T93" fmla="*/ 57 h 226"/>
                <a:gd name="T94" fmla="*/ 73 w 234"/>
                <a:gd name="T95" fmla="*/ 17 h 226"/>
                <a:gd name="T96" fmla="*/ 40 w 234"/>
                <a:gd name="T97" fmla="*/ 9 h 226"/>
                <a:gd name="T98" fmla="*/ 60 w 234"/>
                <a:gd name="T99" fmla="*/ 29 h 226"/>
                <a:gd name="T100" fmla="*/ 60 w 234"/>
                <a:gd name="T101" fmla="*/ 35 h 226"/>
                <a:gd name="T102" fmla="*/ 39 w 234"/>
                <a:gd name="T103" fmla="*/ 56 h 226"/>
                <a:gd name="T104" fmla="*/ 33 w 234"/>
                <a:gd name="T105" fmla="*/ 56 h 226"/>
                <a:gd name="T106" fmla="*/ 13 w 234"/>
                <a:gd name="T107" fmla="*/ 36 h 226"/>
                <a:gd name="T108" fmla="*/ 21 w 234"/>
                <a:gd name="T109" fmla="*/ 69 h 226"/>
                <a:gd name="T110" fmla="*/ 47 w 234"/>
                <a:gd name="T111" fmla="*/ 80 h 226"/>
                <a:gd name="T112" fmla="*/ 61 w 234"/>
                <a:gd name="T113" fmla="*/ 77 h 226"/>
                <a:gd name="T114" fmla="*/ 63 w 234"/>
                <a:gd name="T115" fmla="*/ 7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4" h="226">
                  <a:moveTo>
                    <a:pt x="185" y="226"/>
                  </a:moveTo>
                  <a:cubicBezTo>
                    <a:pt x="173" y="226"/>
                    <a:pt x="163" y="222"/>
                    <a:pt x="155" y="214"/>
                  </a:cubicBezTo>
                  <a:cubicBezTo>
                    <a:pt x="143" y="202"/>
                    <a:pt x="139" y="184"/>
                    <a:pt x="145" y="168"/>
                  </a:cubicBezTo>
                  <a:cubicBezTo>
                    <a:pt x="62" y="85"/>
                    <a:pt x="62" y="85"/>
                    <a:pt x="62" y="85"/>
                  </a:cubicBezTo>
                  <a:cubicBezTo>
                    <a:pt x="57" y="87"/>
                    <a:pt x="52" y="88"/>
                    <a:pt x="47" y="88"/>
                  </a:cubicBezTo>
                  <a:cubicBezTo>
                    <a:pt x="35" y="88"/>
                    <a:pt x="24" y="83"/>
                    <a:pt x="16" y="75"/>
                  </a:cubicBezTo>
                  <a:cubicBezTo>
                    <a:pt x="3" y="62"/>
                    <a:pt x="0" y="44"/>
                    <a:pt x="7" y="27"/>
                  </a:cubicBezTo>
                  <a:cubicBezTo>
                    <a:pt x="8" y="26"/>
                    <a:pt x="9" y="25"/>
                    <a:pt x="10" y="25"/>
                  </a:cubicBezTo>
                  <a:cubicBezTo>
                    <a:pt x="12" y="24"/>
                    <a:pt x="13" y="25"/>
                    <a:pt x="14" y="26"/>
                  </a:cubicBezTo>
                  <a:cubicBezTo>
                    <a:pt x="36" y="48"/>
                    <a:pt x="36" y="48"/>
                    <a:pt x="36" y="48"/>
                  </a:cubicBezTo>
                  <a:cubicBezTo>
                    <a:pt x="52" y="32"/>
                    <a:pt x="52" y="32"/>
                    <a:pt x="52" y="32"/>
                  </a:cubicBezTo>
                  <a:cubicBezTo>
                    <a:pt x="30" y="10"/>
                    <a:pt x="30" y="10"/>
                    <a:pt x="30" y="10"/>
                  </a:cubicBezTo>
                  <a:cubicBezTo>
                    <a:pt x="29" y="9"/>
                    <a:pt x="29" y="8"/>
                    <a:pt x="29" y="7"/>
                  </a:cubicBezTo>
                  <a:cubicBezTo>
                    <a:pt x="29" y="5"/>
                    <a:pt x="30" y="4"/>
                    <a:pt x="31" y="4"/>
                  </a:cubicBezTo>
                  <a:cubicBezTo>
                    <a:pt x="38" y="1"/>
                    <a:pt x="44" y="0"/>
                    <a:pt x="50" y="0"/>
                  </a:cubicBezTo>
                  <a:cubicBezTo>
                    <a:pt x="61" y="0"/>
                    <a:pt x="71" y="4"/>
                    <a:pt x="79" y="12"/>
                  </a:cubicBezTo>
                  <a:cubicBezTo>
                    <a:pt x="91" y="24"/>
                    <a:pt x="95" y="42"/>
                    <a:pt x="89" y="58"/>
                  </a:cubicBezTo>
                  <a:cubicBezTo>
                    <a:pt x="172" y="141"/>
                    <a:pt x="172" y="141"/>
                    <a:pt x="172" y="141"/>
                  </a:cubicBezTo>
                  <a:cubicBezTo>
                    <a:pt x="177" y="139"/>
                    <a:pt x="182" y="138"/>
                    <a:pt x="187" y="138"/>
                  </a:cubicBezTo>
                  <a:cubicBezTo>
                    <a:pt x="199" y="138"/>
                    <a:pt x="210" y="143"/>
                    <a:pt x="218" y="151"/>
                  </a:cubicBezTo>
                  <a:cubicBezTo>
                    <a:pt x="231" y="163"/>
                    <a:pt x="234" y="181"/>
                    <a:pt x="226" y="199"/>
                  </a:cubicBezTo>
                  <a:cubicBezTo>
                    <a:pt x="226" y="200"/>
                    <a:pt x="225" y="201"/>
                    <a:pt x="223" y="201"/>
                  </a:cubicBezTo>
                  <a:cubicBezTo>
                    <a:pt x="222" y="201"/>
                    <a:pt x="221" y="201"/>
                    <a:pt x="220" y="200"/>
                  </a:cubicBezTo>
                  <a:cubicBezTo>
                    <a:pt x="197" y="178"/>
                    <a:pt x="197" y="178"/>
                    <a:pt x="197" y="178"/>
                  </a:cubicBezTo>
                  <a:cubicBezTo>
                    <a:pt x="182" y="193"/>
                    <a:pt x="182" y="193"/>
                    <a:pt x="182" y="193"/>
                  </a:cubicBezTo>
                  <a:cubicBezTo>
                    <a:pt x="204" y="216"/>
                    <a:pt x="204" y="216"/>
                    <a:pt x="204" y="216"/>
                  </a:cubicBezTo>
                  <a:cubicBezTo>
                    <a:pt x="205" y="217"/>
                    <a:pt x="206" y="218"/>
                    <a:pt x="205" y="220"/>
                  </a:cubicBezTo>
                  <a:cubicBezTo>
                    <a:pt x="205" y="221"/>
                    <a:pt x="204" y="222"/>
                    <a:pt x="203" y="223"/>
                  </a:cubicBezTo>
                  <a:cubicBezTo>
                    <a:pt x="197" y="225"/>
                    <a:pt x="191" y="226"/>
                    <a:pt x="185" y="226"/>
                  </a:cubicBezTo>
                  <a:close/>
                  <a:moveTo>
                    <a:pt x="63" y="76"/>
                  </a:moveTo>
                  <a:cubicBezTo>
                    <a:pt x="64" y="76"/>
                    <a:pt x="65" y="77"/>
                    <a:pt x="66" y="77"/>
                  </a:cubicBezTo>
                  <a:cubicBezTo>
                    <a:pt x="152" y="164"/>
                    <a:pt x="152" y="164"/>
                    <a:pt x="152" y="164"/>
                  </a:cubicBezTo>
                  <a:cubicBezTo>
                    <a:pt x="153" y="165"/>
                    <a:pt x="154" y="167"/>
                    <a:pt x="153" y="168"/>
                  </a:cubicBezTo>
                  <a:cubicBezTo>
                    <a:pt x="147" y="182"/>
                    <a:pt x="150" y="198"/>
                    <a:pt x="161" y="209"/>
                  </a:cubicBezTo>
                  <a:cubicBezTo>
                    <a:pt x="167" y="215"/>
                    <a:pt x="175" y="218"/>
                    <a:pt x="185" y="218"/>
                  </a:cubicBezTo>
                  <a:cubicBezTo>
                    <a:pt x="188" y="218"/>
                    <a:pt x="191" y="218"/>
                    <a:pt x="194" y="217"/>
                  </a:cubicBezTo>
                  <a:cubicBezTo>
                    <a:pt x="173" y="196"/>
                    <a:pt x="173" y="196"/>
                    <a:pt x="173" y="196"/>
                  </a:cubicBezTo>
                  <a:cubicBezTo>
                    <a:pt x="172" y="195"/>
                    <a:pt x="172" y="192"/>
                    <a:pt x="173" y="191"/>
                  </a:cubicBezTo>
                  <a:cubicBezTo>
                    <a:pt x="195" y="169"/>
                    <a:pt x="195" y="169"/>
                    <a:pt x="195" y="169"/>
                  </a:cubicBezTo>
                  <a:cubicBezTo>
                    <a:pt x="196" y="168"/>
                    <a:pt x="199" y="168"/>
                    <a:pt x="200" y="169"/>
                  </a:cubicBezTo>
                  <a:cubicBezTo>
                    <a:pt x="221" y="190"/>
                    <a:pt x="221" y="190"/>
                    <a:pt x="221" y="190"/>
                  </a:cubicBezTo>
                  <a:cubicBezTo>
                    <a:pt x="224" y="177"/>
                    <a:pt x="221" y="166"/>
                    <a:pt x="213" y="157"/>
                  </a:cubicBezTo>
                  <a:cubicBezTo>
                    <a:pt x="206" y="150"/>
                    <a:pt x="197" y="146"/>
                    <a:pt x="187" y="146"/>
                  </a:cubicBezTo>
                  <a:cubicBezTo>
                    <a:pt x="182" y="146"/>
                    <a:pt x="177" y="147"/>
                    <a:pt x="172" y="149"/>
                  </a:cubicBezTo>
                  <a:cubicBezTo>
                    <a:pt x="171" y="150"/>
                    <a:pt x="169" y="149"/>
                    <a:pt x="168" y="148"/>
                  </a:cubicBezTo>
                  <a:cubicBezTo>
                    <a:pt x="81" y="62"/>
                    <a:pt x="81" y="62"/>
                    <a:pt x="81" y="62"/>
                  </a:cubicBezTo>
                  <a:cubicBezTo>
                    <a:pt x="80" y="60"/>
                    <a:pt x="80" y="59"/>
                    <a:pt x="81" y="57"/>
                  </a:cubicBezTo>
                  <a:cubicBezTo>
                    <a:pt x="87" y="43"/>
                    <a:pt x="84" y="28"/>
                    <a:pt x="73" y="17"/>
                  </a:cubicBezTo>
                  <a:cubicBezTo>
                    <a:pt x="65" y="9"/>
                    <a:pt x="53" y="6"/>
                    <a:pt x="40" y="9"/>
                  </a:cubicBezTo>
                  <a:cubicBezTo>
                    <a:pt x="60" y="29"/>
                    <a:pt x="60" y="29"/>
                    <a:pt x="60" y="29"/>
                  </a:cubicBezTo>
                  <a:cubicBezTo>
                    <a:pt x="62" y="31"/>
                    <a:pt x="62" y="33"/>
                    <a:pt x="60" y="35"/>
                  </a:cubicBezTo>
                  <a:cubicBezTo>
                    <a:pt x="39" y="56"/>
                    <a:pt x="39" y="56"/>
                    <a:pt x="39" y="56"/>
                  </a:cubicBezTo>
                  <a:cubicBezTo>
                    <a:pt x="37" y="58"/>
                    <a:pt x="35" y="58"/>
                    <a:pt x="33" y="56"/>
                  </a:cubicBezTo>
                  <a:cubicBezTo>
                    <a:pt x="13" y="36"/>
                    <a:pt x="13" y="36"/>
                    <a:pt x="13" y="36"/>
                  </a:cubicBezTo>
                  <a:cubicBezTo>
                    <a:pt x="10" y="48"/>
                    <a:pt x="13" y="60"/>
                    <a:pt x="21" y="69"/>
                  </a:cubicBezTo>
                  <a:cubicBezTo>
                    <a:pt x="28" y="76"/>
                    <a:pt x="37" y="80"/>
                    <a:pt x="47" y="80"/>
                  </a:cubicBezTo>
                  <a:cubicBezTo>
                    <a:pt x="52" y="80"/>
                    <a:pt x="57" y="79"/>
                    <a:pt x="61" y="77"/>
                  </a:cubicBezTo>
                  <a:cubicBezTo>
                    <a:pt x="62" y="76"/>
                    <a:pt x="62" y="76"/>
                    <a:pt x="63"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2">
              <a:extLst>
                <a:ext uri="{FF2B5EF4-FFF2-40B4-BE49-F238E27FC236}">
                  <a16:creationId xmlns:a16="http://schemas.microsoft.com/office/drawing/2014/main" xmlns="" id="{27292AEE-38F6-4304-BE93-4E9D9069B80F}"/>
                </a:ext>
              </a:extLst>
            </p:cNvPr>
            <p:cNvSpPr>
              <a:spLocks noEditPoints="1"/>
            </p:cNvSpPr>
            <p:nvPr/>
          </p:nvSpPr>
          <p:spPr bwMode="auto">
            <a:xfrm>
              <a:off x="8120064" y="1195388"/>
              <a:ext cx="206375" cy="201613"/>
            </a:xfrm>
            <a:custGeom>
              <a:avLst/>
              <a:gdLst>
                <a:gd name="T0" fmla="*/ 49 w 121"/>
                <a:gd name="T1" fmla="*/ 118 h 118"/>
                <a:gd name="T2" fmla="*/ 49 w 121"/>
                <a:gd name="T3" fmla="*/ 118 h 118"/>
                <a:gd name="T4" fmla="*/ 31 w 121"/>
                <a:gd name="T5" fmla="*/ 115 h 118"/>
                <a:gd name="T6" fmla="*/ 28 w 121"/>
                <a:gd name="T7" fmla="*/ 112 h 118"/>
                <a:gd name="T8" fmla="*/ 29 w 121"/>
                <a:gd name="T9" fmla="*/ 108 h 118"/>
                <a:gd name="T10" fmla="*/ 52 w 121"/>
                <a:gd name="T11" fmla="*/ 85 h 118"/>
                <a:gd name="T12" fmla="*/ 36 w 121"/>
                <a:gd name="T13" fmla="*/ 70 h 118"/>
                <a:gd name="T14" fmla="*/ 14 w 121"/>
                <a:gd name="T15" fmla="*/ 92 h 118"/>
                <a:gd name="T16" fmla="*/ 10 w 121"/>
                <a:gd name="T17" fmla="*/ 93 h 118"/>
                <a:gd name="T18" fmla="*/ 7 w 121"/>
                <a:gd name="T19" fmla="*/ 91 h 118"/>
                <a:gd name="T20" fmla="*/ 16 w 121"/>
                <a:gd name="T21" fmla="*/ 43 h 118"/>
                <a:gd name="T22" fmla="*/ 47 w 121"/>
                <a:gd name="T23" fmla="*/ 30 h 118"/>
                <a:gd name="T24" fmla="*/ 62 w 121"/>
                <a:gd name="T25" fmla="*/ 33 h 118"/>
                <a:gd name="T26" fmla="*/ 93 w 121"/>
                <a:gd name="T27" fmla="*/ 2 h 118"/>
                <a:gd name="T28" fmla="*/ 98 w 121"/>
                <a:gd name="T29" fmla="*/ 2 h 118"/>
                <a:gd name="T30" fmla="*/ 120 w 121"/>
                <a:gd name="T31" fmla="*/ 24 h 118"/>
                <a:gd name="T32" fmla="*/ 121 w 121"/>
                <a:gd name="T33" fmla="*/ 26 h 118"/>
                <a:gd name="T34" fmla="*/ 120 w 121"/>
                <a:gd name="T35" fmla="*/ 29 h 118"/>
                <a:gd name="T36" fmla="*/ 89 w 121"/>
                <a:gd name="T37" fmla="*/ 60 h 118"/>
                <a:gd name="T38" fmla="*/ 79 w 121"/>
                <a:gd name="T39" fmla="*/ 106 h 118"/>
                <a:gd name="T40" fmla="*/ 49 w 121"/>
                <a:gd name="T41" fmla="*/ 118 h 118"/>
                <a:gd name="T42" fmla="*/ 40 w 121"/>
                <a:gd name="T43" fmla="*/ 109 h 118"/>
                <a:gd name="T44" fmla="*/ 49 w 121"/>
                <a:gd name="T45" fmla="*/ 110 h 118"/>
                <a:gd name="T46" fmla="*/ 49 w 121"/>
                <a:gd name="T47" fmla="*/ 110 h 118"/>
                <a:gd name="T48" fmla="*/ 73 w 121"/>
                <a:gd name="T49" fmla="*/ 101 h 118"/>
                <a:gd name="T50" fmla="*/ 81 w 121"/>
                <a:gd name="T51" fmla="*/ 60 h 118"/>
                <a:gd name="T52" fmla="*/ 82 w 121"/>
                <a:gd name="T53" fmla="*/ 56 h 118"/>
                <a:gd name="T54" fmla="*/ 111 w 121"/>
                <a:gd name="T55" fmla="*/ 26 h 118"/>
                <a:gd name="T56" fmla="*/ 95 w 121"/>
                <a:gd name="T57" fmla="*/ 10 h 118"/>
                <a:gd name="T58" fmla="*/ 66 w 121"/>
                <a:gd name="T59" fmla="*/ 40 h 118"/>
                <a:gd name="T60" fmla="*/ 61 w 121"/>
                <a:gd name="T61" fmla="*/ 41 h 118"/>
                <a:gd name="T62" fmla="*/ 47 w 121"/>
                <a:gd name="T63" fmla="*/ 38 h 118"/>
                <a:gd name="T64" fmla="*/ 21 w 121"/>
                <a:gd name="T65" fmla="*/ 49 h 118"/>
                <a:gd name="T66" fmla="*/ 13 w 121"/>
                <a:gd name="T67" fmla="*/ 82 h 118"/>
                <a:gd name="T68" fmla="*/ 33 w 121"/>
                <a:gd name="T69" fmla="*/ 61 h 118"/>
                <a:gd name="T70" fmla="*/ 39 w 121"/>
                <a:gd name="T71" fmla="*/ 61 h 118"/>
                <a:gd name="T72" fmla="*/ 61 w 121"/>
                <a:gd name="T73" fmla="*/ 83 h 118"/>
                <a:gd name="T74" fmla="*/ 62 w 121"/>
                <a:gd name="T75" fmla="*/ 85 h 118"/>
                <a:gd name="T76" fmla="*/ 61 w 121"/>
                <a:gd name="T77" fmla="*/ 88 h 118"/>
                <a:gd name="T78" fmla="*/ 40 w 121"/>
                <a:gd name="T79" fmla="*/ 10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1" h="118">
                  <a:moveTo>
                    <a:pt x="49" y="118"/>
                  </a:moveTo>
                  <a:cubicBezTo>
                    <a:pt x="49" y="118"/>
                    <a:pt x="49" y="118"/>
                    <a:pt x="49" y="118"/>
                  </a:cubicBezTo>
                  <a:cubicBezTo>
                    <a:pt x="43" y="118"/>
                    <a:pt x="37" y="117"/>
                    <a:pt x="31" y="115"/>
                  </a:cubicBezTo>
                  <a:cubicBezTo>
                    <a:pt x="30" y="114"/>
                    <a:pt x="29" y="113"/>
                    <a:pt x="28" y="112"/>
                  </a:cubicBezTo>
                  <a:cubicBezTo>
                    <a:pt x="28" y="110"/>
                    <a:pt x="29" y="109"/>
                    <a:pt x="29" y="108"/>
                  </a:cubicBezTo>
                  <a:cubicBezTo>
                    <a:pt x="52" y="85"/>
                    <a:pt x="52" y="85"/>
                    <a:pt x="52" y="85"/>
                  </a:cubicBezTo>
                  <a:cubicBezTo>
                    <a:pt x="36" y="70"/>
                    <a:pt x="36" y="70"/>
                    <a:pt x="36" y="70"/>
                  </a:cubicBezTo>
                  <a:cubicBezTo>
                    <a:pt x="14" y="92"/>
                    <a:pt x="14" y="92"/>
                    <a:pt x="14" y="92"/>
                  </a:cubicBezTo>
                  <a:cubicBezTo>
                    <a:pt x="13" y="93"/>
                    <a:pt x="12" y="93"/>
                    <a:pt x="10" y="93"/>
                  </a:cubicBezTo>
                  <a:cubicBezTo>
                    <a:pt x="9" y="93"/>
                    <a:pt x="8" y="92"/>
                    <a:pt x="7" y="91"/>
                  </a:cubicBezTo>
                  <a:cubicBezTo>
                    <a:pt x="0" y="73"/>
                    <a:pt x="3" y="55"/>
                    <a:pt x="16" y="43"/>
                  </a:cubicBezTo>
                  <a:cubicBezTo>
                    <a:pt x="24" y="35"/>
                    <a:pt x="35" y="30"/>
                    <a:pt x="47" y="30"/>
                  </a:cubicBezTo>
                  <a:cubicBezTo>
                    <a:pt x="52" y="30"/>
                    <a:pt x="57" y="31"/>
                    <a:pt x="62" y="33"/>
                  </a:cubicBezTo>
                  <a:cubicBezTo>
                    <a:pt x="93" y="2"/>
                    <a:pt x="93" y="2"/>
                    <a:pt x="93" y="2"/>
                  </a:cubicBezTo>
                  <a:cubicBezTo>
                    <a:pt x="94" y="0"/>
                    <a:pt x="97" y="0"/>
                    <a:pt x="98" y="2"/>
                  </a:cubicBezTo>
                  <a:cubicBezTo>
                    <a:pt x="120" y="24"/>
                    <a:pt x="120" y="24"/>
                    <a:pt x="120" y="24"/>
                  </a:cubicBezTo>
                  <a:cubicBezTo>
                    <a:pt x="120" y="24"/>
                    <a:pt x="121" y="25"/>
                    <a:pt x="121" y="26"/>
                  </a:cubicBezTo>
                  <a:cubicBezTo>
                    <a:pt x="121" y="27"/>
                    <a:pt x="120" y="28"/>
                    <a:pt x="120" y="29"/>
                  </a:cubicBezTo>
                  <a:cubicBezTo>
                    <a:pt x="89" y="60"/>
                    <a:pt x="89" y="60"/>
                    <a:pt x="89" y="60"/>
                  </a:cubicBezTo>
                  <a:cubicBezTo>
                    <a:pt x="95" y="76"/>
                    <a:pt x="91" y="94"/>
                    <a:pt x="79" y="106"/>
                  </a:cubicBezTo>
                  <a:cubicBezTo>
                    <a:pt x="71" y="114"/>
                    <a:pt x="60" y="118"/>
                    <a:pt x="49" y="118"/>
                  </a:cubicBezTo>
                  <a:close/>
                  <a:moveTo>
                    <a:pt x="40" y="109"/>
                  </a:moveTo>
                  <a:cubicBezTo>
                    <a:pt x="43" y="110"/>
                    <a:pt x="46" y="110"/>
                    <a:pt x="49" y="110"/>
                  </a:cubicBezTo>
                  <a:cubicBezTo>
                    <a:pt x="49" y="110"/>
                    <a:pt x="49" y="110"/>
                    <a:pt x="49" y="110"/>
                  </a:cubicBezTo>
                  <a:cubicBezTo>
                    <a:pt x="58" y="110"/>
                    <a:pt x="66" y="107"/>
                    <a:pt x="73" y="101"/>
                  </a:cubicBezTo>
                  <a:cubicBezTo>
                    <a:pt x="83" y="90"/>
                    <a:pt x="87" y="74"/>
                    <a:pt x="81" y="60"/>
                  </a:cubicBezTo>
                  <a:cubicBezTo>
                    <a:pt x="80" y="59"/>
                    <a:pt x="80" y="57"/>
                    <a:pt x="82" y="56"/>
                  </a:cubicBezTo>
                  <a:cubicBezTo>
                    <a:pt x="111" y="26"/>
                    <a:pt x="111" y="26"/>
                    <a:pt x="111" y="26"/>
                  </a:cubicBezTo>
                  <a:cubicBezTo>
                    <a:pt x="95" y="10"/>
                    <a:pt x="95" y="10"/>
                    <a:pt x="95" y="10"/>
                  </a:cubicBezTo>
                  <a:cubicBezTo>
                    <a:pt x="66" y="40"/>
                    <a:pt x="66" y="40"/>
                    <a:pt x="66" y="40"/>
                  </a:cubicBezTo>
                  <a:cubicBezTo>
                    <a:pt x="65" y="41"/>
                    <a:pt x="63" y="42"/>
                    <a:pt x="61" y="41"/>
                  </a:cubicBezTo>
                  <a:cubicBezTo>
                    <a:pt x="57" y="39"/>
                    <a:pt x="52" y="38"/>
                    <a:pt x="47" y="38"/>
                  </a:cubicBezTo>
                  <a:cubicBezTo>
                    <a:pt x="37" y="38"/>
                    <a:pt x="28" y="42"/>
                    <a:pt x="21" y="49"/>
                  </a:cubicBezTo>
                  <a:cubicBezTo>
                    <a:pt x="12" y="58"/>
                    <a:pt x="10" y="69"/>
                    <a:pt x="13" y="82"/>
                  </a:cubicBezTo>
                  <a:cubicBezTo>
                    <a:pt x="33" y="61"/>
                    <a:pt x="33" y="61"/>
                    <a:pt x="33" y="61"/>
                  </a:cubicBezTo>
                  <a:cubicBezTo>
                    <a:pt x="35" y="60"/>
                    <a:pt x="38" y="60"/>
                    <a:pt x="39" y="61"/>
                  </a:cubicBezTo>
                  <a:cubicBezTo>
                    <a:pt x="61" y="83"/>
                    <a:pt x="61" y="83"/>
                    <a:pt x="61" y="83"/>
                  </a:cubicBezTo>
                  <a:cubicBezTo>
                    <a:pt x="61" y="83"/>
                    <a:pt x="62" y="84"/>
                    <a:pt x="62" y="85"/>
                  </a:cubicBezTo>
                  <a:cubicBezTo>
                    <a:pt x="62" y="86"/>
                    <a:pt x="61" y="88"/>
                    <a:pt x="61" y="88"/>
                  </a:cubicBezTo>
                  <a:lnTo>
                    <a:pt x="40" y="1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3">
              <a:extLst>
                <a:ext uri="{FF2B5EF4-FFF2-40B4-BE49-F238E27FC236}">
                  <a16:creationId xmlns:a16="http://schemas.microsoft.com/office/drawing/2014/main" xmlns="" id="{83B09E21-FE32-4463-AF9D-F011BFF31E6C}"/>
                </a:ext>
              </a:extLst>
            </p:cNvPr>
            <p:cNvSpPr>
              <a:spLocks noEditPoints="1"/>
            </p:cNvSpPr>
            <p:nvPr/>
          </p:nvSpPr>
          <p:spPr bwMode="auto">
            <a:xfrm>
              <a:off x="8312151" y="1011238"/>
              <a:ext cx="206375" cy="200025"/>
            </a:xfrm>
            <a:custGeom>
              <a:avLst/>
              <a:gdLst>
                <a:gd name="T0" fmla="*/ 25 w 121"/>
                <a:gd name="T1" fmla="*/ 117 h 117"/>
                <a:gd name="T2" fmla="*/ 23 w 121"/>
                <a:gd name="T3" fmla="*/ 116 h 117"/>
                <a:gd name="T4" fmla="*/ 1 w 121"/>
                <a:gd name="T5" fmla="*/ 94 h 117"/>
                <a:gd name="T6" fmla="*/ 0 w 121"/>
                <a:gd name="T7" fmla="*/ 91 h 117"/>
                <a:gd name="T8" fmla="*/ 1 w 121"/>
                <a:gd name="T9" fmla="*/ 88 h 117"/>
                <a:gd name="T10" fmla="*/ 32 w 121"/>
                <a:gd name="T11" fmla="*/ 58 h 117"/>
                <a:gd name="T12" fmla="*/ 42 w 121"/>
                <a:gd name="T13" fmla="*/ 12 h 117"/>
                <a:gd name="T14" fmla="*/ 71 w 121"/>
                <a:gd name="T15" fmla="*/ 0 h 117"/>
                <a:gd name="T16" fmla="*/ 89 w 121"/>
                <a:gd name="T17" fmla="*/ 4 h 117"/>
                <a:gd name="T18" fmla="*/ 92 w 121"/>
                <a:gd name="T19" fmla="*/ 7 h 117"/>
                <a:gd name="T20" fmla="*/ 91 w 121"/>
                <a:gd name="T21" fmla="*/ 10 h 117"/>
                <a:gd name="T22" fmla="*/ 69 w 121"/>
                <a:gd name="T23" fmla="*/ 32 h 117"/>
                <a:gd name="T24" fmla="*/ 85 w 121"/>
                <a:gd name="T25" fmla="*/ 48 h 117"/>
                <a:gd name="T26" fmla="*/ 107 w 121"/>
                <a:gd name="T27" fmla="*/ 26 h 117"/>
                <a:gd name="T28" fmla="*/ 110 w 121"/>
                <a:gd name="T29" fmla="*/ 25 h 117"/>
                <a:gd name="T30" fmla="*/ 113 w 121"/>
                <a:gd name="T31" fmla="*/ 27 h 117"/>
                <a:gd name="T32" fmla="*/ 105 w 121"/>
                <a:gd name="T33" fmla="*/ 75 h 117"/>
                <a:gd name="T34" fmla="*/ 74 w 121"/>
                <a:gd name="T35" fmla="*/ 88 h 117"/>
                <a:gd name="T36" fmla="*/ 59 w 121"/>
                <a:gd name="T37" fmla="*/ 85 h 117"/>
                <a:gd name="T38" fmla="*/ 28 w 121"/>
                <a:gd name="T39" fmla="*/ 116 h 117"/>
                <a:gd name="T40" fmla="*/ 25 w 121"/>
                <a:gd name="T41" fmla="*/ 117 h 117"/>
                <a:gd name="T42" fmla="*/ 10 w 121"/>
                <a:gd name="T43" fmla="*/ 91 h 117"/>
                <a:gd name="T44" fmla="*/ 25 w 121"/>
                <a:gd name="T45" fmla="*/ 107 h 117"/>
                <a:gd name="T46" fmla="*/ 55 w 121"/>
                <a:gd name="T47" fmla="*/ 77 h 117"/>
                <a:gd name="T48" fmla="*/ 60 w 121"/>
                <a:gd name="T49" fmla="*/ 77 h 117"/>
                <a:gd name="T50" fmla="*/ 74 w 121"/>
                <a:gd name="T51" fmla="*/ 80 h 117"/>
                <a:gd name="T52" fmla="*/ 99 w 121"/>
                <a:gd name="T53" fmla="*/ 69 h 117"/>
                <a:gd name="T54" fmla="*/ 108 w 121"/>
                <a:gd name="T55" fmla="*/ 36 h 117"/>
                <a:gd name="T56" fmla="*/ 87 w 121"/>
                <a:gd name="T57" fmla="*/ 56 h 117"/>
                <a:gd name="T58" fmla="*/ 82 w 121"/>
                <a:gd name="T59" fmla="*/ 56 h 117"/>
                <a:gd name="T60" fmla="*/ 60 w 121"/>
                <a:gd name="T61" fmla="*/ 35 h 117"/>
                <a:gd name="T62" fmla="*/ 60 w 121"/>
                <a:gd name="T63" fmla="*/ 29 h 117"/>
                <a:gd name="T64" fmla="*/ 80 w 121"/>
                <a:gd name="T65" fmla="*/ 9 h 117"/>
                <a:gd name="T66" fmla="*/ 48 w 121"/>
                <a:gd name="T67" fmla="*/ 17 h 117"/>
                <a:gd name="T68" fmla="*/ 40 w 121"/>
                <a:gd name="T69" fmla="*/ 57 h 117"/>
                <a:gd name="T70" fmla="*/ 39 w 121"/>
                <a:gd name="T71" fmla="*/ 62 h 117"/>
                <a:gd name="T72" fmla="*/ 10 w 121"/>
                <a:gd name="T73" fmla="*/ 9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1" h="117">
                  <a:moveTo>
                    <a:pt x="25" y="117"/>
                  </a:moveTo>
                  <a:cubicBezTo>
                    <a:pt x="24" y="117"/>
                    <a:pt x="23" y="116"/>
                    <a:pt x="23" y="116"/>
                  </a:cubicBezTo>
                  <a:cubicBezTo>
                    <a:pt x="1" y="94"/>
                    <a:pt x="1" y="94"/>
                    <a:pt x="1" y="94"/>
                  </a:cubicBezTo>
                  <a:cubicBezTo>
                    <a:pt x="0" y="93"/>
                    <a:pt x="0" y="92"/>
                    <a:pt x="0" y="91"/>
                  </a:cubicBezTo>
                  <a:cubicBezTo>
                    <a:pt x="0" y="90"/>
                    <a:pt x="0" y="89"/>
                    <a:pt x="1" y="88"/>
                  </a:cubicBezTo>
                  <a:cubicBezTo>
                    <a:pt x="32" y="58"/>
                    <a:pt x="32" y="58"/>
                    <a:pt x="32" y="58"/>
                  </a:cubicBezTo>
                  <a:cubicBezTo>
                    <a:pt x="26" y="42"/>
                    <a:pt x="30" y="24"/>
                    <a:pt x="42" y="12"/>
                  </a:cubicBezTo>
                  <a:cubicBezTo>
                    <a:pt x="50" y="4"/>
                    <a:pt x="60" y="0"/>
                    <a:pt x="71" y="0"/>
                  </a:cubicBezTo>
                  <a:cubicBezTo>
                    <a:pt x="77" y="0"/>
                    <a:pt x="83" y="1"/>
                    <a:pt x="89" y="4"/>
                  </a:cubicBezTo>
                  <a:cubicBezTo>
                    <a:pt x="91" y="4"/>
                    <a:pt x="91" y="5"/>
                    <a:pt x="92" y="7"/>
                  </a:cubicBezTo>
                  <a:cubicBezTo>
                    <a:pt x="92" y="8"/>
                    <a:pt x="92" y="9"/>
                    <a:pt x="91" y="10"/>
                  </a:cubicBezTo>
                  <a:cubicBezTo>
                    <a:pt x="69" y="32"/>
                    <a:pt x="69" y="32"/>
                    <a:pt x="69" y="32"/>
                  </a:cubicBezTo>
                  <a:cubicBezTo>
                    <a:pt x="85" y="48"/>
                    <a:pt x="85" y="48"/>
                    <a:pt x="85" y="48"/>
                  </a:cubicBezTo>
                  <a:cubicBezTo>
                    <a:pt x="107" y="26"/>
                    <a:pt x="107" y="26"/>
                    <a:pt x="107" y="26"/>
                  </a:cubicBezTo>
                  <a:cubicBezTo>
                    <a:pt x="108" y="25"/>
                    <a:pt x="109" y="24"/>
                    <a:pt x="110" y="25"/>
                  </a:cubicBezTo>
                  <a:cubicBezTo>
                    <a:pt x="112" y="25"/>
                    <a:pt x="113" y="26"/>
                    <a:pt x="113" y="27"/>
                  </a:cubicBezTo>
                  <a:cubicBezTo>
                    <a:pt x="121" y="44"/>
                    <a:pt x="117" y="62"/>
                    <a:pt x="105" y="75"/>
                  </a:cubicBezTo>
                  <a:cubicBezTo>
                    <a:pt x="97" y="83"/>
                    <a:pt x="86" y="88"/>
                    <a:pt x="74" y="88"/>
                  </a:cubicBezTo>
                  <a:cubicBezTo>
                    <a:pt x="69" y="88"/>
                    <a:pt x="64" y="87"/>
                    <a:pt x="59" y="85"/>
                  </a:cubicBezTo>
                  <a:cubicBezTo>
                    <a:pt x="28" y="116"/>
                    <a:pt x="28" y="116"/>
                    <a:pt x="28" y="116"/>
                  </a:cubicBezTo>
                  <a:cubicBezTo>
                    <a:pt x="27" y="116"/>
                    <a:pt x="26" y="117"/>
                    <a:pt x="25" y="117"/>
                  </a:cubicBezTo>
                  <a:close/>
                  <a:moveTo>
                    <a:pt x="10" y="91"/>
                  </a:moveTo>
                  <a:cubicBezTo>
                    <a:pt x="25" y="107"/>
                    <a:pt x="25" y="107"/>
                    <a:pt x="25" y="107"/>
                  </a:cubicBezTo>
                  <a:cubicBezTo>
                    <a:pt x="55" y="77"/>
                    <a:pt x="55" y="77"/>
                    <a:pt x="55" y="77"/>
                  </a:cubicBezTo>
                  <a:cubicBezTo>
                    <a:pt x="56" y="76"/>
                    <a:pt x="58" y="76"/>
                    <a:pt x="60" y="77"/>
                  </a:cubicBezTo>
                  <a:cubicBezTo>
                    <a:pt x="64" y="79"/>
                    <a:pt x="69" y="80"/>
                    <a:pt x="74" y="80"/>
                  </a:cubicBezTo>
                  <a:cubicBezTo>
                    <a:pt x="84" y="80"/>
                    <a:pt x="93" y="76"/>
                    <a:pt x="99" y="69"/>
                  </a:cubicBezTo>
                  <a:cubicBezTo>
                    <a:pt x="108" y="60"/>
                    <a:pt x="111" y="48"/>
                    <a:pt x="108" y="36"/>
                  </a:cubicBezTo>
                  <a:cubicBezTo>
                    <a:pt x="87" y="56"/>
                    <a:pt x="87" y="56"/>
                    <a:pt x="87" y="56"/>
                  </a:cubicBezTo>
                  <a:cubicBezTo>
                    <a:pt x="86" y="58"/>
                    <a:pt x="83" y="58"/>
                    <a:pt x="82" y="56"/>
                  </a:cubicBezTo>
                  <a:cubicBezTo>
                    <a:pt x="60" y="35"/>
                    <a:pt x="60" y="35"/>
                    <a:pt x="60" y="35"/>
                  </a:cubicBezTo>
                  <a:cubicBezTo>
                    <a:pt x="59" y="33"/>
                    <a:pt x="59" y="31"/>
                    <a:pt x="60" y="29"/>
                  </a:cubicBezTo>
                  <a:cubicBezTo>
                    <a:pt x="80" y="9"/>
                    <a:pt x="80" y="9"/>
                    <a:pt x="80" y="9"/>
                  </a:cubicBezTo>
                  <a:cubicBezTo>
                    <a:pt x="68" y="6"/>
                    <a:pt x="56" y="9"/>
                    <a:pt x="48" y="17"/>
                  </a:cubicBezTo>
                  <a:cubicBezTo>
                    <a:pt x="37" y="28"/>
                    <a:pt x="34" y="43"/>
                    <a:pt x="40" y="57"/>
                  </a:cubicBezTo>
                  <a:cubicBezTo>
                    <a:pt x="41" y="59"/>
                    <a:pt x="40" y="60"/>
                    <a:pt x="39" y="62"/>
                  </a:cubicBezTo>
                  <a:lnTo>
                    <a:pt x="10"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3" name="Gruppieren 754">
            <a:extLst>
              <a:ext uri="{FF2B5EF4-FFF2-40B4-BE49-F238E27FC236}">
                <a16:creationId xmlns:a16="http://schemas.microsoft.com/office/drawing/2014/main" xmlns="" id="{3CB32FDB-D40A-4FFB-B239-A8E8E4E6EC4F}"/>
              </a:ext>
            </a:extLst>
          </p:cNvPr>
          <p:cNvGrpSpPr/>
          <p:nvPr/>
        </p:nvGrpSpPr>
        <p:grpSpPr>
          <a:xfrm>
            <a:off x="3443093" y="3609401"/>
            <a:ext cx="321442" cy="256654"/>
            <a:chOff x="3817939" y="1039813"/>
            <a:chExt cx="409575" cy="327025"/>
          </a:xfrm>
          <a:solidFill>
            <a:schemeClr val="accent1"/>
          </a:solidFill>
        </p:grpSpPr>
        <p:sp>
          <p:nvSpPr>
            <p:cNvPr id="84" name="Freeform 111">
              <a:extLst>
                <a:ext uri="{FF2B5EF4-FFF2-40B4-BE49-F238E27FC236}">
                  <a16:creationId xmlns:a16="http://schemas.microsoft.com/office/drawing/2014/main" xmlns="" id="{85BAA44E-4093-491D-B4FC-4EFD08731012}"/>
                </a:ext>
              </a:extLst>
            </p:cNvPr>
            <p:cNvSpPr>
              <a:spLocks noEditPoints="1"/>
            </p:cNvSpPr>
            <p:nvPr/>
          </p:nvSpPr>
          <p:spPr bwMode="auto">
            <a:xfrm>
              <a:off x="3817939" y="1120775"/>
              <a:ext cx="409575" cy="246063"/>
            </a:xfrm>
            <a:custGeom>
              <a:avLst/>
              <a:gdLst>
                <a:gd name="T0" fmla="*/ 209 w 240"/>
                <a:gd name="T1" fmla="*/ 144 h 144"/>
                <a:gd name="T2" fmla="*/ 31 w 240"/>
                <a:gd name="T3" fmla="*/ 144 h 144"/>
                <a:gd name="T4" fmla="*/ 0 w 240"/>
                <a:gd name="T5" fmla="*/ 113 h 144"/>
                <a:gd name="T6" fmla="*/ 0 w 240"/>
                <a:gd name="T7" fmla="*/ 31 h 144"/>
                <a:gd name="T8" fmla="*/ 31 w 240"/>
                <a:gd name="T9" fmla="*/ 0 h 144"/>
                <a:gd name="T10" fmla="*/ 209 w 240"/>
                <a:gd name="T11" fmla="*/ 0 h 144"/>
                <a:gd name="T12" fmla="*/ 240 w 240"/>
                <a:gd name="T13" fmla="*/ 31 h 144"/>
                <a:gd name="T14" fmla="*/ 240 w 240"/>
                <a:gd name="T15" fmla="*/ 113 h 144"/>
                <a:gd name="T16" fmla="*/ 209 w 240"/>
                <a:gd name="T17" fmla="*/ 144 h 144"/>
                <a:gd name="T18" fmla="*/ 31 w 240"/>
                <a:gd name="T19" fmla="*/ 8 h 144"/>
                <a:gd name="T20" fmla="*/ 8 w 240"/>
                <a:gd name="T21" fmla="*/ 31 h 144"/>
                <a:gd name="T22" fmla="*/ 8 w 240"/>
                <a:gd name="T23" fmla="*/ 113 h 144"/>
                <a:gd name="T24" fmla="*/ 31 w 240"/>
                <a:gd name="T25" fmla="*/ 136 h 144"/>
                <a:gd name="T26" fmla="*/ 209 w 240"/>
                <a:gd name="T27" fmla="*/ 136 h 144"/>
                <a:gd name="T28" fmla="*/ 232 w 240"/>
                <a:gd name="T29" fmla="*/ 113 h 144"/>
                <a:gd name="T30" fmla="*/ 232 w 240"/>
                <a:gd name="T31" fmla="*/ 31 h 144"/>
                <a:gd name="T32" fmla="*/ 209 w 240"/>
                <a:gd name="T33" fmla="*/ 8 h 144"/>
                <a:gd name="T34" fmla="*/ 31 w 240"/>
                <a:gd name="T35"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144">
                  <a:moveTo>
                    <a:pt x="209" y="144"/>
                  </a:moveTo>
                  <a:cubicBezTo>
                    <a:pt x="31" y="144"/>
                    <a:pt x="31" y="144"/>
                    <a:pt x="31" y="144"/>
                  </a:cubicBezTo>
                  <a:cubicBezTo>
                    <a:pt x="14" y="144"/>
                    <a:pt x="0" y="130"/>
                    <a:pt x="0" y="113"/>
                  </a:cubicBezTo>
                  <a:cubicBezTo>
                    <a:pt x="0" y="31"/>
                    <a:pt x="0" y="31"/>
                    <a:pt x="0" y="31"/>
                  </a:cubicBezTo>
                  <a:cubicBezTo>
                    <a:pt x="0" y="14"/>
                    <a:pt x="14" y="0"/>
                    <a:pt x="31" y="0"/>
                  </a:cubicBezTo>
                  <a:cubicBezTo>
                    <a:pt x="209" y="0"/>
                    <a:pt x="209" y="0"/>
                    <a:pt x="209" y="0"/>
                  </a:cubicBezTo>
                  <a:cubicBezTo>
                    <a:pt x="226" y="0"/>
                    <a:pt x="240" y="14"/>
                    <a:pt x="240" y="31"/>
                  </a:cubicBezTo>
                  <a:cubicBezTo>
                    <a:pt x="240" y="113"/>
                    <a:pt x="240" y="113"/>
                    <a:pt x="240" y="113"/>
                  </a:cubicBezTo>
                  <a:cubicBezTo>
                    <a:pt x="240" y="130"/>
                    <a:pt x="226" y="144"/>
                    <a:pt x="209" y="144"/>
                  </a:cubicBezTo>
                  <a:close/>
                  <a:moveTo>
                    <a:pt x="31" y="8"/>
                  </a:moveTo>
                  <a:cubicBezTo>
                    <a:pt x="18" y="8"/>
                    <a:pt x="8" y="18"/>
                    <a:pt x="8" y="31"/>
                  </a:cubicBezTo>
                  <a:cubicBezTo>
                    <a:pt x="8" y="113"/>
                    <a:pt x="8" y="113"/>
                    <a:pt x="8" y="113"/>
                  </a:cubicBezTo>
                  <a:cubicBezTo>
                    <a:pt x="8" y="126"/>
                    <a:pt x="18" y="136"/>
                    <a:pt x="31" y="136"/>
                  </a:cubicBezTo>
                  <a:cubicBezTo>
                    <a:pt x="209" y="136"/>
                    <a:pt x="209" y="136"/>
                    <a:pt x="209" y="136"/>
                  </a:cubicBezTo>
                  <a:cubicBezTo>
                    <a:pt x="222" y="136"/>
                    <a:pt x="232" y="126"/>
                    <a:pt x="232" y="113"/>
                  </a:cubicBezTo>
                  <a:cubicBezTo>
                    <a:pt x="232" y="31"/>
                    <a:pt x="232" y="31"/>
                    <a:pt x="232" y="31"/>
                  </a:cubicBezTo>
                  <a:cubicBezTo>
                    <a:pt x="232" y="18"/>
                    <a:pt x="222" y="8"/>
                    <a:pt x="209" y="8"/>
                  </a:cubicBezTo>
                  <a:lnTo>
                    <a:pt x="3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85" name="Freeform 112">
              <a:extLst>
                <a:ext uri="{FF2B5EF4-FFF2-40B4-BE49-F238E27FC236}">
                  <a16:creationId xmlns:a16="http://schemas.microsoft.com/office/drawing/2014/main" xmlns="" id="{0CA8CAD5-B21D-4E06-A660-3194E83B1F57}"/>
                </a:ext>
              </a:extLst>
            </p:cNvPr>
            <p:cNvSpPr>
              <a:spLocks/>
            </p:cNvSpPr>
            <p:nvPr/>
          </p:nvSpPr>
          <p:spPr bwMode="auto">
            <a:xfrm>
              <a:off x="3906839" y="1039813"/>
              <a:ext cx="231775" cy="80963"/>
            </a:xfrm>
            <a:custGeom>
              <a:avLst/>
              <a:gdLst>
                <a:gd name="T0" fmla="*/ 8 w 136"/>
                <a:gd name="T1" fmla="*/ 48 h 48"/>
                <a:gd name="T2" fmla="*/ 0 w 136"/>
                <a:gd name="T3" fmla="*/ 48 h 48"/>
                <a:gd name="T4" fmla="*/ 49 w 136"/>
                <a:gd name="T5" fmla="*/ 0 h 48"/>
                <a:gd name="T6" fmla="*/ 87 w 136"/>
                <a:gd name="T7" fmla="*/ 0 h 48"/>
                <a:gd name="T8" fmla="*/ 136 w 136"/>
                <a:gd name="T9" fmla="*/ 48 h 48"/>
                <a:gd name="T10" fmla="*/ 128 w 136"/>
                <a:gd name="T11" fmla="*/ 48 h 48"/>
                <a:gd name="T12" fmla="*/ 87 w 136"/>
                <a:gd name="T13" fmla="*/ 8 h 48"/>
                <a:gd name="T14" fmla="*/ 49 w 136"/>
                <a:gd name="T15" fmla="*/ 8 h 48"/>
                <a:gd name="T16" fmla="*/ 8 w 136"/>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48">
                  <a:moveTo>
                    <a:pt x="8" y="48"/>
                  </a:moveTo>
                  <a:cubicBezTo>
                    <a:pt x="0" y="48"/>
                    <a:pt x="0" y="48"/>
                    <a:pt x="0" y="48"/>
                  </a:cubicBezTo>
                  <a:cubicBezTo>
                    <a:pt x="0" y="24"/>
                    <a:pt x="22" y="0"/>
                    <a:pt x="49" y="0"/>
                  </a:cubicBezTo>
                  <a:cubicBezTo>
                    <a:pt x="87" y="0"/>
                    <a:pt x="87" y="0"/>
                    <a:pt x="87" y="0"/>
                  </a:cubicBezTo>
                  <a:cubicBezTo>
                    <a:pt x="114" y="0"/>
                    <a:pt x="136" y="24"/>
                    <a:pt x="136" y="48"/>
                  </a:cubicBezTo>
                  <a:cubicBezTo>
                    <a:pt x="128" y="48"/>
                    <a:pt x="128" y="48"/>
                    <a:pt x="128" y="48"/>
                  </a:cubicBezTo>
                  <a:cubicBezTo>
                    <a:pt x="128" y="28"/>
                    <a:pt x="109" y="8"/>
                    <a:pt x="87" y="8"/>
                  </a:cubicBezTo>
                  <a:cubicBezTo>
                    <a:pt x="49" y="8"/>
                    <a:pt x="49" y="8"/>
                    <a:pt x="49" y="8"/>
                  </a:cubicBezTo>
                  <a:cubicBezTo>
                    <a:pt x="27" y="8"/>
                    <a:pt x="8" y="28"/>
                    <a:pt x="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86" name="Freeform 113">
              <a:extLst>
                <a:ext uri="{FF2B5EF4-FFF2-40B4-BE49-F238E27FC236}">
                  <a16:creationId xmlns:a16="http://schemas.microsoft.com/office/drawing/2014/main" xmlns="" id="{4F20BAF5-0163-4B9D-8131-69D13770270F}"/>
                </a:ext>
              </a:extLst>
            </p:cNvPr>
            <p:cNvSpPr>
              <a:spLocks/>
            </p:cNvSpPr>
            <p:nvPr/>
          </p:nvSpPr>
          <p:spPr bwMode="auto">
            <a:xfrm>
              <a:off x="3933826" y="1066800"/>
              <a:ext cx="177800" cy="68263"/>
            </a:xfrm>
            <a:custGeom>
              <a:avLst/>
              <a:gdLst>
                <a:gd name="T0" fmla="*/ 8 w 104"/>
                <a:gd name="T1" fmla="*/ 40 h 40"/>
                <a:gd name="T2" fmla="*/ 1 w 104"/>
                <a:gd name="T3" fmla="*/ 40 h 40"/>
                <a:gd name="T4" fmla="*/ 1 w 104"/>
                <a:gd name="T5" fmla="*/ 36 h 40"/>
                <a:gd name="T6" fmla="*/ 0 w 104"/>
                <a:gd name="T7" fmla="*/ 36 h 40"/>
                <a:gd name="T8" fmla="*/ 33 w 104"/>
                <a:gd name="T9" fmla="*/ 0 h 40"/>
                <a:gd name="T10" fmla="*/ 71 w 104"/>
                <a:gd name="T11" fmla="*/ 0 h 40"/>
                <a:gd name="T12" fmla="*/ 104 w 104"/>
                <a:gd name="T13" fmla="*/ 36 h 40"/>
                <a:gd name="T14" fmla="*/ 96 w 104"/>
                <a:gd name="T15" fmla="*/ 36 h 40"/>
                <a:gd name="T16" fmla="*/ 71 w 104"/>
                <a:gd name="T17" fmla="*/ 8 h 40"/>
                <a:gd name="T18" fmla="*/ 33 w 104"/>
                <a:gd name="T19" fmla="*/ 8 h 40"/>
                <a:gd name="T20" fmla="*/ 8 w 104"/>
                <a:gd name="T21" fmla="*/ 36 h 40"/>
                <a:gd name="T22" fmla="*/ 8 w 104"/>
                <a:gd name="T2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0">
                  <a:moveTo>
                    <a:pt x="8" y="40"/>
                  </a:moveTo>
                  <a:cubicBezTo>
                    <a:pt x="1" y="40"/>
                    <a:pt x="1" y="40"/>
                    <a:pt x="1" y="40"/>
                  </a:cubicBezTo>
                  <a:cubicBezTo>
                    <a:pt x="1" y="36"/>
                    <a:pt x="1" y="36"/>
                    <a:pt x="1" y="36"/>
                  </a:cubicBezTo>
                  <a:cubicBezTo>
                    <a:pt x="0" y="36"/>
                    <a:pt x="0" y="36"/>
                    <a:pt x="0" y="36"/>
                  </a:cubicBezTo>
                  <a:cubicBezTo>
                    <a:pt x="0" y="15"/>
                    <a:pt x="14" y="0"/>
                    <a:pt x="33" y="0"/>
                  </a:cubicBezTo>
                  <a:cubicBezTo>
                    <a:pt x="71" y="0"/>
                    <a:pt x="71" y="0"/>
                    <a:pt x="71" y="0"/>
                  </a:cubicBezTo>
                  <a:cubicBezTo>
                    <a:pt x="90" y="0"/>
                    <a:pt x="104" y="15"/>
                    <a:pt x="104" y="36"/>
                  </a:cubicBezTo>
                  <a:cubicBezTo>
                    <a:pt x="96" y="36"/>
                    <a:pt x="96" y="36"/>
                    <a:pt x="96" y="36"/>
                  </a:cubicBezTo>
                  <a:cubicBezTo>
                    <a:pt x="96" y="20"/>
                    <a:pt x="85" y="8"/>
                    <a:pt x="71" y="8"/>
                  </a:cubicBezTo>
                  <a:cubicBezTo>
                    <a:pt x="33" y="8"/>
                    <a:pt x="33" y="8"/>
                    <a:pt x="33" y="8"/>
                  </a:cubicBezTo>
                  <a:cubicBezTo>
                    <a:pt x="19" y="8"/>
                    <a:pt x="8" y="20"/>
                    <a:pt x="8" y="36"/>
                  </a:cubicBezTo>
                  <a:lnTo>
                    <a:pt x="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87" name="Freeform 114">
              <a:extLst>
                <a:ext uri="{FF2B5EF4-FFF2-40B4-BE49-F238E27FC236}">
                  <a16:creationId xmlns:a16="http://schemas.microsoft.com/office/drawing/2014/main" xmlns="" id="{FAFCD41B-3869-4CA3-A657-747F62443B61}"/>
                </a:ext>
              </a:extLst>
            </p:cNvPr>
            <p:cNvSpPr>
              <a:spLocks noEditPoints="1"/>
            </p:cNvSpPr>
            <p:nvPr/>
          </p:nvSpPr>
          <p:spPr bwMode="auto">
            <a:xfrm>
              <a:off x="3886201" y="1120775"/>
              <a:ext cx="41275" cy="246063"/>
            </a:xfrm>
            <a:custGeom>
              <a:avLst/>
              <a:gdLst>
                <a:gd name="T0" fmla="*/ 26 w 26"/>
                <a:gd name="T1" fmla="*/ 155 h 155"/>
                <a:gd name="T2" fmla="*/ 0 w 26"/>
                <a:gd name="T3" fmla="*/ 155 h 155"/>
                <a:gd name="T4" fmla="*/ 0 w 26"/>
                <a:gd name="T5" fmla="*/ 0 h 155"/>
                <a:gd name="T6" fmla="*/ 26 w 26"/>
                <a:gd name="T7" fmla="*/ 0 h 155"/>
                <a:gd name="T8" fmla="*/ 26 w 26"/>
                <a:gd name="T9" fmla="*/ 155 h 155"/>
                <a:gd name="T10" fmla="*/ 9 w 26"/>
                <a:gd name="T11" fmla="*/ 146 h 155"/>
                <a:gd name="T12" fmla="*/ 17 w 26"/>
                <a:gd name="T13" fmla="*/ 146 h 155"/>
                <a:gd name="T14" fmla="*/ 17 w 26"/>
                <a:gd name="T15" fmla="*/ 9 h 155"/>
                <a:gd name="T16" fmla="*/ 9 w 26"/>
                <a:gd name="T17" fmla="*/ 9 h 155"/>
                <a:gd name="T18" fmla="*/ 9 w 26"/>
                <a:gd name="T19" fmla="*/ 14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55">
                  <a:moveTo>
                    <a:pt x="26" y="155"/>
                  </a:moveTo>
                  <a:lnTo>
                    <a:pt x="0" y="155"/>
                  </a:lnTo>
                  <a:lnTo>
                    <a:pt x="0" y="0"/>
                  </a:lnTo>
                  <a:lnTo>
                    <a:pt x="26" y="0"/>
                  </a:lnTo>
                  <a:lnTo>
                    <a:pt x="26" y="155"/>
                  </a:lnTo>
                  <a:close/>
                  <a:moveTo>
                    <a:pt x="9" y="146"/>
                  </a:moveTo>
                  <a:lnTo>
                    <a:pt x="17" y="146"/>
                  </a:lnTo>
                  <a:lnTo>
                    <a:pt x="17" y="9"/>
                  </a:lnTo>
                  <a:lnTo>
                    <a:pt x="9" y="9"/>
                  </a:lnTo>
                  <a:lnTo>
                    <a:pt x="9"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88" name="Freeform 115">
              <a:extLst>
                <a:ext uri="{FF2B5EF4-FFF2-40B4-BE49-F238E27FC236}">
                  <a16:creationId xmlns:a16="http://schemas.microsoft.com/office/drawing/2014/main" xmlns="" id="{56A3CBC5-736D-40AC-A79B-CFF4887045DC}"/>
                </a:ext>
              </a:extLst>
            </p:cNvPr>
            <p:cNvSpPr>
              <a:spLocks noEditPoints="1"/>
            </p:cNvSpPr>
            <p:nvPr/>
          </p:nvSpPr>
          <p:spPr bwMode="auto">
            <a:xfrm>
              <a:off x="4117976" y="1120775"/>
              <a:ext cx="41275" cy="246063"/>
            </a:xfrm>
            <a:custGeom>
              <a:avLst/>
              <a:gdLst>
                <a:gd name="T0" fmla="*/ 26 w 26"/>
                <a:gd name="T1" fmla="*/ 155 h 155"/>
                <a:gd name="T2" fmla="*/ 0 w 26"/>
                <a:gd name="T3" fmla="*/ 155 h 155"/>
                <a:gd name="T4" fmla="*/ 0 w 26"/>
                <a:gd name="T5" fmla="*/ 0 h 155"/>
                <a:gd name="T6" fmla="*/ 26 w 26"/>
                <a:gd name="T7" fmla="*/ 0 h 155"/>
                <a:gd name="T8" fmla="*/ 26 w 26"/>
                <a:gd name="T9" fmla="*/ 155 h 155"/>
                <a:gd name="T10" fmla="*/ 9 w 26"/>
                <a:gd name="T11" fmla="*/ 146 h 155"/>
                <a:gd name="T12" fmla="*/ 17 w 26"/>
                <a:gd name="T13" fmla="*/ 146 h 155"/>
                <a:gd name="T14" fmla="*/ 17 w 26"/>
                <a:gd name="T15" fmla="*/ 9 h 155"/>
                <a:gd name="T16" fmla="*/ 9 w 26"/>
                <a:gd name="T17" fmla="*/ 9 h 155"/>
                <a:gd name="T18" fmla="*/ 9 w 26"/>
                <a:gd name="T19" fmla="*/ 14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55">
                  <a:moveTo>
                    <a:pt x="26" y="155"/>
                  </a:moveTo>
                  <a:lnTo>
                    <a:pt x="0" y="155"/>
                  </a:lnTo>
                  <a:lnTo>
                    <a:pt x="0" y="0"/>
                  </a:lnTo>
                  <a:lnTo>
                    <a:pt x="26" y="0"/>
                  </a:lnTo>
                  <a:lnTo>
                    <a:pt x="26" y="155"/>
                  </a:lnTo>
                  <a:close/>
                  <a:moveTo>
                    <a:pt x="9" y="146"/>
                  </a:moveTo>
                  <a:lnTo>
                    <a:pt x="17" y="146"/>
                  </a:lnTo>
                  <a:lnTo>
                    <a:pt x="17" y="9"/>
                  </a:lnTo>
                  <a:lnTo>
                    <a:pt x="9" y="9"/>
                  </a:lnTo>
                  <a:lnTo>
                    <a:pt x="9"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89" name="Freeform 116">
              <a:extLst>
                <a:ext uri="{FF2B5EF4-FFF2-40B4-BE49-F238E27FC236}">
                  <a16:creationId xmlns:a16="http://schemas.microsoft.com/office/drawing/2014/main" xmlns="" id="{88D4AC20-53E1-4F52-A3F7-66EA8A1A3AC2}"/>
                </a:ext>
              </a:extLst>
            </p:cNvPr>
            <p:cNvSpPr>
              <a:spLocks noEditPoints="1"/>
            </p:cNvSpPr>
            <p:nvPr/>
          </p:nvSpPr>
          <p:spPr bwMode="auto">
            <a:xfrm>
              <a:off x="3932239" y="1155700"/>
              <a:ext cx="153988" cy="131763"/>
            </a:xfrm>
            <a:custGeom>
              <a:avLst/>
              <a:gdLst>
                <a:gd name="T0" fmla="*/ 22 w 90"/>
                <a:gd name="T1" fmla="*/ 78 h 78"/>
                <a:gd name="T2" fmla="*/ 18 w 90"/>
                <a:gd name="T3" fmla="*/ 76 h 78"/>
                <a:gd name="T4" fmla="*/ 3 w 90"/>
                <a:gd name="T5" fmla="*/ 61 h 78"/>
                <a:gd name="T6" fmla="*/ 3 w 90"/>
                <a:gd name="T7" fmla="*/ 53 h 78"/>
                <a:gd name="T8" fmla="*/ 9 w 90"/>
                <a:gd name="T9" fmla="*/ 47 h 78"/>
                <a:gd name="T10" fmla="*/ 17 w 90"/>
                <a:gd name="T11" fmla="*/ 47 h 78"/>
                <a:gd name="T12" fmla="*/ 18 w 90"/>
                <a:gd name="T13" fmla="*/ 48 h 78"/>
                <a:gd name="T14" fmla="*/ 24 w 90"/>
                <a:gd name="T15" fmla="*/ 42 h 78"/>
                <a:gd name="T16" fmla="*/ 30 w 90"/>
                <a:gd name="T17" fmla="*/ 29 h 78"/>
                <a:gd name="T18" fmla="*/ 46 w 90"/>
                <a:gd name="T19" fmla="*/ 13 h 78"/>
                <a:gd name="T20" fmla="*/ 86 w 90"/>
                <a:gd name="T21" fmla="*/ 0 h 78"/>
                <a:gd name="T22" fmla="*/ 89 w 90"/>
                <a:gd name="T23" fmla="*/ 0 h 78"/>
                <a:gd name="T24" fmla="*/ 90 w 90"/>
                <a:gd name="T25" fmla="*/ 6 h 78"/>
                <a:gd name="T26" fmla="*/ 88 w 90"/>
                <a:gd name="T27" fmla="*/ 7 h 78"/>
                <a:gd name="T28" fmla="*/ 63 w 90"/>
                <a:gd name="T29" fmla="*/ 32 h 78"/>
                <a:gd name="T30" fmla="*/ 61 w 90"/>
                <a:gd name="T31" fmla="*/ 38 h 78"/>
                <a:gd name="T32" fmla="*/ 50 w 90"/>
                <a:gd name="T33" fmla="*/ 49 h 78"/>
                <a:gd name="T34" fmla="*/ 39 w 90"/>
                <a:gd name="T35" fmla="*/ 55 h 78"/>
                <a:gd name="T36" fmla="*/ 39 w 90"/>
                <a:gd name="T37" fmla="*/ 55 h 78"/>
                <a:gd name="T38" fmla="*/ 37 w 90"/>
                <a:gd name="T39" fmla="*/ 55 h 78"/>
                <a:gd name="T40" fmla="*/ 31 w 90"/>
                <a:gd name="T41" fmla="*/ 61 h 78"/>
                <a:gd name="T42" fmla="*/ 32 w 90"/>
                <a:gd name="T43" fmla="*/ 62 h 78"/>
                <a:gd name="T44" fmla="*/ 32 w 90"/>
                <a:gd name="T45" fmla="*/ 70 h 78"/>
                <a:gd name="T46" fmla="*/ 26 w 90"/>
                <a:gd name="T47" fmla="*/ 76 h 78"/>
                <a:gd name="T48" fmla="*/ 22 w 90"/>
                <a:gd name="T49" fmla="*/ 78 h 78"/>
                <a:gd name="T50" fmla="*/ 10 w 90"/>
                <a:gd name="T51" fmla="*/ 57 h 78"/>
                <a:gd name="T52" fmla="*/ 22 w 90"/>
                <a:gd name="T53" fmla="*/ 69 h 78"/>
                <a:gd name="T54" fmla="*/ 25 w 90"/>
                <a:gd name="T55" fmla="*/ 66 h 78"/>
                <a:gd name="T56" fmla="*/ 25 w 90"/>
                <a:gd name="T57" fmla="*/ 55 h 78"/>
                <a:gd name="T58" fmla="*/ 32 w 90"/>
                <a:gd name="T59" fmla="*/ 49 h 78"/>
                <a:gd name="T60" fmla="*/ 39 w 90"/>
                <a:gd name="T61" fmla="*/ 47 h 78"/>
                <a:gd name="T62" fmla="*/ 44 w 90"/>
                <a:gd name="T63" fmla="*/ 44 h 78"/>
                <a:gd name="T64" fmla="*/ 55 w 90"/>
                <a:gd name="T65" fmla="*/ 32 h 78"/>
                <a:gd name="T66" fmla="*/ 69 w 90"/>
                <a:gd name="T67" fmla="*/ 10 h 78"/>
                <a:gd name="T68" fmla="*/ 52 w 90"/>
                <a:gd name="T69" fmla="*/ 19 h 78"/>
                <a:gd name="T70" fmla="*/ 36 w 90"/>
                <a:gd name="T71" fmla="*/ 35 h 78"/>
                <a:gd name="T72" fmla="*/ 32 w 90"/>
                <a:gd name="T73" fmla="*/ 41 h 78"/>
                <a:gd name="T74" fmla="*/ 31 w 90"/>
                <a:gd name="T75" fmla="*/ 47 h 78"/>
                <a:gd name="T76" fmla="*/ 24 w 90"/>
                <a:gd name="T77" fmla="*/ 54 h 78"/>
                <a:gd name="T78" fmla="*/ 13 w 90"/>
                <a:gd name="T79" fmla="*/ 54 h 78"/>
                <a:gd name="T80" fmla="*/ 10 w 90"/>
                <a:gd name="T81" fmla="*/ 5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8">
                  <a:moveTo>
                    <a:pt x="22" y="78"/>
                  </a:moveTo>
                  <a:cubicBezTo>
                    <a:pt x="20" y="78"/>
                    <a:pt x="19" y="78"/>
                    <a:pt x="18" y="76"/>
                  </a:cubicBezTo>
                  <a:cubicBezTo>
                    <a:pt x="3" y="61"/>
                    <a:pt x="3" y="61"/>
                    <a:pt x="3" y="61"/>
                  </a:cubicBezTo>
                  <a:cubicBezTo>
                    <a:pt x="0" y="59"/>
                    <a:pt x="0" y="55"/>
                    <a:pt x="3" y="53"/>
                  </a:cubicBezTo>
                  <a:cubicBezTo>
                    <a:pt x="9" y="47"/>
                    <a:pt x="9" y="47"/>
                    <a:pt x="9" y="47"/>
                  </a:cubicBezTo>
                  <a:cubicBezTo>
                    <a:pt x="11" y="45"/>
                    <a:pt x="15" y="45"/>
                    <a:pt x="17" y="47"/>
                  </a:cubicBezTo>
                  <a:cubicBezTo>
                    <a:pt x="18" y="48"/>
                    <a:pt x="18" y="48"/>
                    <a:pt x="18" y="48"/>
                  </a:cubicBezTo>
                  <a:cubicBezTo>
                    <a:pt x="24" y="42"/>
                    <a:pt x="24" y="42"/>
                    <a:pt x="24" y="42"/>
                  </a:cubicBezTo>
                  <a:cubicBezTo>
                    <a:pt x="24" y="39"/>
                    <a:pt x="24" y="35"/>
                    <a:pt x="30" y="29"/>
                  </a:cubicBezTo>
                  <a:cubicBezTo>
                    <a:pt x="46" y="13"/>
                    <a:pt x="46" y="13"/>
                    <a:pt x="46" y="13"/>
                  </a:cubicBezTo>
                  <a:cubicBezTo>
                    <a:pt x="46" y="13"/>
                    <a:pt x="57" y="0"/>
                    <a:pt x="86" y="0"/>
                  </a:cubicBezTo>
                  <a:cubicBezTo>
                    <a:pt x="89" y="0"/>
                    <a:pt x="89" y="0"/>
                    <a:pt x="89" y="0"/>
                  </a:cubicBezTo>
                  <a:cubicBezTo>
                    <a:pt x="90" y="6"/>
                    <a:pt x="90" y="6"/>
                    <a:pt x="90" y="6"/>
                  </a:cubicBezTo>
                  <a:cubicBezTo>
                    <a:pt x="88" y="7"/>
                    <a:pt x="88" y="7"/>
                    <a:pt x="88" y="7"/>
                  </a:cubicBezTo>
                  <a:cubicBezTo>
                    <a:pt x="79" y="12"/>
                    <a:pt x="63" y="23"/>
                    <a:pt x="63" y="32"/>
                  </a:cubicBezTo>
                  <a:cubicBezTo>
                    <a:pt x="63" y="34"/>
                    <a:pt x="63" y="36"/>
                    <a:pt x="61" y="38"/>
                  </a:cubicBezTo>
                  <a:cubicBezTo>
                    <a:pt x="50" y="49"/>
                    <a:pt x="50" y="49"/>
                    <a:pt x="50" y="49"/>
                  </a:cubicBezTo>
                  <a:cubicBezTo>
                    <a:pt x="49" y="50"/>
                    <a:pt x="44" y="55"/>
                    <a:pt x="39" y="55"/>
                  </a:cubicBezTo>
                  <a:cubicBezTo>
                    <a:pt x="39" y="55"/>
                    <a:pt x="39" y="55"/>
                    <a:pt x="39" y="55"/>
                  </a:cubicBezTo>
                  <a:cubicBezTo>
                    <a:pt x="38" y="55"/>
                    <a:pt x="38" y="55"/>
                    <a:pt x="37" y="55"/>
                  </a:cubicBezTo>
                  <a:cubicBezTo>
                    <a:pt x="31" y="61"/>
                    <a:pt x="31" y="61"/>
                    <a:pt x="31" y="61"/>
                  </a:cubicBezTo>
                  <a:cubicBezTo>
                    <a:pt x="32" y="62"/>
                    <a:pt x="32" y="62"/>
                    <a:pt x="32" y="62"/>
                  </a:cubicBezTo>
                  <a:cubicBezTo>
                    <a:pt x="35" y="64"/>
                    <a:pt x="35" y="68"/>
                    <a:pt x="32" y="70"/>
                  </a:cubicBezTo>
                  <a:cubicBezTo>
                    <a:pt x="26" y="76"/>
                    <a:pt x="26" y="76"/>
                    <a:pt x="26" y="76"/>
                  </a:cubicBezTo>
                  <a:cubicBezTo>
                    <a:pt x="25" y="78"/>
                    <a:pt x="24" y="78"/>
                    <a:pt x="22" y="78"/>
                  </a:cubicBezTo>
                  <a:close/>
                  <a:moveTo>
                    <a:pt x="10" y="57"/>
                  </a:moveTo>
                  <a:cubicBezTo>
                    <a:pt x="22" y="69"/>
                    <a:pt x="22" y="69"/>
                    <a:pt x="22" y="69"/>
                  </a:cubicBezTo>
                  <a:cubicBezTo>
                    <a:pt x="25" y="66"/>
                    <a:pt x="25" y="66"/>
                    <a:pt x="25" y="66"/>
                  </a:cubicBezTo>
                  <a:cubicBezTo>
                    <a:pt x="22" y="63"/>
                    <a:pt x="22" y="58"/>
                    <a:pt x="25" y="55"/>
                  </a:cubicBezTo>
                  <a:cubicBezTo>
                    <a:pt x="32" y="49"/>
                    <a:pt x="32" y="49"/>
                    <a:pt x="32" y="49"/>
                  </a:cubicBezTo>
                  <a:cubicBezTo>
                    <a:pt x="34" y="47"/>
                    <a:pt x="37" y="46"/>
                    <a:pt x="39" y="47"/>
                  </a:cubicBezTo>
                  <a:cubicBezTo>
                    <a:pt x="40" y="47"/>
                    <a:pt x="43" y="45"/>
                    <a:pt x="44" y="44"/>
                  </a:cubicBezTo>
                  <a:cubicBezTo>
                    <a:pt x="55" y="32"/>
                    <a:pt x="55" y="32"/>
                    <a:pt x="55" y="32"/>
                  </a:cubicBezTo>
                  <a:cubicBezTo>
                    <a:pt x="55" y="24"/>
                    <a:pt x="62" y="16"/>
                    <a:pt x="69" y="10"/>
                  </a:cubicBezTo>
                  <a:cubicBezTo>
                    <a:pt x="57" y="13"/>
                    <a:pt x="52" y="19"/>
                    <a:pt x="52" y="19"/>
                  </a:cubicBezTo>
                  <a:cubicBezTo>
                    <a:pt x="36" y="35"/>
                    <a:pt x="36" y="35"/>
                    <a:pt x="36" y="35"/>
                  </a:cubicBezTo>
                  <a:cubicBezTo>
                    <a:pt x="32" y="38"/>
                    <a:pt x="32" y="40"/>
                    <a:pt x="32" y="41"/>
                  </a:cubicBezTo>
                  <a:cubicBezTo>
                    <a:pt x="33" y="43"/>
                    <a:pt x="33" y="45"/>
                    <a:pt x="31" y="47"/>
                  </a:cubicBezTo>
                  <a:cubicBezTo>
                    <a:pt x="24" y="54"/>
                    <a:pt x="24" y="54"/>
                    <a:pt x="24" y="54"/>
                  </a:cubicBezTo>
                  <a:cubicBezTo>
                    <a:pt x="21" y="57"/>
                    <a:pt x="16" y="57"/>
                    <a:pt x="13" y="54"/>
                  </a:cubicBezTo>
                  <a:lnTo>
                    <a:pt x="1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90" name="Freeform 117">
              <a:extLst>
                <a:ext uri="{FF2B5EF4-FFF2-40B4-BE49-F238E27FC236}">
                  <a16:creationId xmlns:a16="http://schemas.microsoft.com/office/drawing/2014/main" xmlns="" id="{2472857F-299C-494E-9520-5ADB29814F45}"/>
                </a:ext>
              </a:extLst>
            </p:cNvPr>
            <p:cNvSpPr>
              <a:spLocks noEditPoints="1"/>
            </p:cNvSpPr>
            <p:nvPr/>
          </p:nvSpPr>
          <p:spPr bwMode="auto">
            <a:xfrm>
              <a:off x="3998914" y="1209675"/>
              <a:ext cx="117475" cy="114300"/>
            </a:xfrm>
            <a:custGeom>
              <a:avLst/>
              <a:gdLst>
                <a:gd name="T0" fmla="*/ 56 w 69"/>
                <a:gd name="T1" fmla="*/ 67 h 67"/>
                <a:gd name="T2" fmla="*/ 48 w 69"/>
                <a:gd name="T3" fmla="*/ 64 h 67"/>
                <a:gd name="T4" fmla="*/ 0 w 69"/>
                <a:gd name="T5" fmla="*/ 16 h 67"/>
                <a:gd name="T6" fmla="*/ 17 w 69"/>
                <a:gd name="T7" fmla="*/ 0 h 67"/>
                <a:gd name="T8" fmla="*/ 64 w 69"/>
                <a:gd name="T9" fmla="*/ 48 h 67"/>
                <a:gd name="T10" fmla="*/ 64 w 69"/>
                <a:gd name="T11" fmla="*/ 64 h 67"/>
                <a:gd name="T12" fmla="*/ 56 w 69"/>
                <a:gd name="T13" fmla="*/ 67 h 67"/>
                <a:gd name="T14" fmla="*/ 12 w 69"/>
                <a:gd name="T15" fmla="*/ 16 h 67"/>
                <a:gd name="T16" fmla="*/ 54 w 69"/>
                <a:gd name="T17" fmla="*/ 58 h 67"/>
                <a:gd name="T18" fmla="*/ 59 w 69"/>
                <a:gd name="T19" fmla="*/ 58 h 67"/>
                <a:gd name="T20" fmla="*/ 59 w 69"/>
                <a:gd name="T21" fmla="*/ 53 h 67"/>
                <a:gd name="T22" fmla="*/ 17 w 69"/>
                <a:gd name="T23" fmla="*/ 11 h 67"/>
                <a:gd name="T24" fmla="*/ 12 w 69"/>
                <a:gd name="T25"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67">
                  <a:moveTo>
                    <a:pt x="56" y="67"/>
                  </a:moveTo>
                  <a:cubicBezTo>
                    <a:pt x="53" y="67"/>
                    <a:pt x="50" y="66"/>
                    <a:pt x="48" y="64"/>
                  </a:cubicBezTo>
                  <a:cubicBezTo>
                    <a:pt x="0" y="16"/>
                    <a:pt x="0" y="16"/>
                    <a:pt x="0" y="16"/>
                  </a:cubicBezTo>
                  <a:cubicBezTo>
                    <a:pt x="17" y="0"/>
                    <a:pt x="17" y="0"/>
                    <a:pt x="17" y="0"/>
                  </a:cubicBezTo>
                  <a:cubicBezTo>
                    <a:pt x="64" y="48"/>
                    <a:pt x="64" y="48"/>
                    <a:pt x="64" y="48"/>
                  </a:cubicBezTo>
                  <a:cubicBezTo>
                    <a:pt x="69" y="52"/>
                    <a:pt x="69" y="59"/>
                    <a:pt x="64" y="64"/>
                  </a:cubicBezTo>
                  <a:cubicBezTo>
                    <a:pt x="62" y="66"/>
                    <a:pt x="59" y="67"/>
                    <a:pt x="56" y="67"/>
                  </a:cubicBezTo>
                  <a:close/>
                  <a:moveTo>
                    <a:pt x="12" y="16"/>
                  </a:moveTo>
                  <a:cubicBezTo>
                    <a:pt x="54" y="58"/>
                    <a:pt x="54" y="58"/>
                    <a:pt x="54" y="58"/>
                  </a:cubicBezTo>
                  <a:cubicBezTo>
                    <a:pt x="55" y="60"/>
                    <a:pt x="57" y="60"/>
                    <a:pt x="59" y="58"/>
                  </a:cubicBezTo>
                  <a:cubicBezTo>
                    <a:pt x="60" y="57"/>
                    <a:pt x="60" y="55"/>
                    <a:pt x="59" y="53"/>
                  </a:cubicBezTo>
                  <a:cubicBezTo>
                    <a:pt x="17" y="11"/>
                    <a:pt x="17" y="11"/>
                    <a:pt x="17" y="11"/>
                  </a:cubicBezTo>
                  <a:lnTo>
                    <a:pt x="1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grpSp>
      <p:grpSp>
        <p:nvGrpSpPr>
          <p:cNvPr id="64" name="Gruppieren 770">
            <a:extLst>
              <a:ext uri="{FF2B5EF4-FFF2-40B4-BE49-F238E27FC236}">
                <a16:creationId xmlns:a16="http://schemas.microsoft.com/office/drawing/2014/main" xmlns="" id="{C1B408F4-46B9-4808-9736-91CA3B0853C9}"/>
              </a:ext>
            </a:extLst>
          </p:cNvPr>
          <p:cNvGrpSpPr/>
          <p:nvPr/>
        </p:nvGrpSpPr>
        <p:grpSpPr>
          <a:xfrm>
            <a:off x="4793329" y="3867150"/>
            <a:ext cx="296522" cy="295350"/>
            <a:chOff x="5664201" y="1614488"/>
            <a:chExt cx="401638" cy="400050"/>
          </a:xfrm>
          <a:solidFill>
            <a:schemeClr val="accent2"/>
          </a:solidFill>
        </p:grpSpPr>
        <p:sp>
          <p:nvSpPr>
            <p:cNvPr id="65" name="Freeform 47">
              <a:extLst>
                <a:ext uri="{FF2B5EF4-FFF2-40B4-BE49-F238E27FC236}">
                  <a16:creationId xmlns:a16="http://schemas.microsoft.com/office/drawing/2014/main" xmlns="" id="{E48744D5-B510-48AC-A658-93DE4AD240B0}"/>
                </a:ext>
              </a:extLst>
            </p:cNvPr>
            <p:cNvSpPr>
              <a:spLocks noEditPoints="1"/>
            </p:cNvSpPr>
            <p:nvPr/>
          </p:nvSpPr>
          <p:spPr bwMode="auto">
            <a:xfrm>
              <a:off x="5664201" y="1809750"/>
              <a:ext cx="206375" cy="204788"/>
            </a:xfrm>
            <a:custGeom>
              <a:avLst/>
              <a:gdLst>
                <a:gd name="T0" fmla="*/ 38 w 121"/>
                <a:gd name="T1" fmla="*/ 120 h 120"/>
                <a:gd name="T2" fmla="*/ 17 w 121"/>
                <a:gd name="T3" fmla="*/ 109 h 120"/>
                <a:gd name="T4" fmla="*/ 12 w 121"/>
                <a:gd name="T5" fmla="*/ 104 h 120"/>
                <a:gd name="T6" fmla="*/ 1 w 121"/>
                <a:gd name="T7" fmla="*/ 81 h 120"/>
                <a:gd name="T8" fmla="*/ 9 w 121"/>
                <a:gd name="T9" fmla="*/ 67 h 120"/>
                <a:gd name="T10" fmla="*/ 31 w 121"/>
                <a:gd name="T11" fmla="*/ 45 h 120"/>
                <a:gd name="T12" fmla="*/ 35 w 121"/>
                <a:gd name="T13" fmla="*/ 43 h 120"/>
                <a:gd name="T14" fmla="*/ 37 w 121"/>
                <a:gd name="T15" fmla="*/ 44 h 120"/>
                <a:gd name="T16" fmla="*/ 39 w 121"/>
                <a:gd name="T17" fmla="*/ 44 h 120"/>
                <a:gd name="T18" fmla="*/ 48 w 121"/>
                <a:gd name="T19" fmla="*/ 39 h 120"/>
                <a:gd name="T20" fmla="*/ 66 w 121"/>
                <a:gd name="T21" fmla="*/ 21 h 120"/>
                <a:gd name="T22" fmla="*/ 67 w 121"/>
                <a:gd name="T23" fmla="*/ 5 h 120"/>
                <a:gd name="T24" fmla="*/ 74 w 121"/>
                <a:gd name="T25" fmla="*/ 0 h 120"/>
                <a:gd name="T26" fmla="*/ 78 w 121"/>
                <a:gd name="T27" fmla="*/ 2 h 120"/>
                <a:gd name="T28" fmla="*/ 119 w 121"/>
                <a:gd name="T29" fmla="*/ 43 h 120"/>
                <a:gd name="T30" fmla="*/ 121 w 121"/>
                <a:gd name="T31" fmla="*/ 49 h 120"/>
                <a:gd name="T32" fmla="*/ 116 w 121"/>
                <a:gd name="T33" fmla="*/ 54 h 120"/>
                <a:gd name="T34" fmla="*/ 106 w 121"/>
                <a:gd name="T35" fmla="*/ 55 h 120"/>
                <a:gd name="T36" fmla="*/ 100 w 121"/>
                <a:gd name="T37" fmla="*/ 55 h 120"/>
                <a:gd name="T38" fmla="*/ 82 w 121"/>
                <a:gd name="T39" fmla="*/ 73 h 120"/>
                <a:gd name="T40" fmla="*/ 77 w 121"/>
                <a:gd name="T41" fmla="*/ 84 h 120"/>
                <a:gd name="T42" fmla="*/ 76 w 121"/>
                <a:gd name="T43" fmla="*/ 90 h 120"/>
                <a:gd name="T44" fmla="*/ 54 w 121"/>
                <a:gd name="T45" fmla="*/ 112 h 120"/>
                <a:gd name="T46" fmla="*/ 38 w 121"/>
                <a:gd name="T47" fmla="*/ 120 h 120"/>
                <a:gd name="T48" fmla="*/ 35 w 121"/>
                <a:gd name="T49" fmla="*/ 52 h 120"/>
                <a:gd name="T50" fmla="*/ 14 w 121"/>
                <a:gd name="T51" fmla="*/ 73 h 120"/>
                <a:gd name="T52" fmla="*/ 9 w 121"/>
                <a:gd name="T53" fmla="*/ 82 h 120"/>
                <a:gd name="T54" fmla="*/ 17 w 121"/>
                <a:gd name="T55" fmla="*/ 98 h 120"/>
                <a:gd name="T56" fmla="*/ 23 w 121"/>
                <a:gd name="T57" fmla="*/ 104 h 120"/>
                <a:gd name="T58" fmla="*/ 38 w 121"/>
                <a:gd name="T59" fmla="*/ 112 h 120"/>
                <a:gd name="T60" fmla="*/ 48 w 121"/>
                <a:gd name="T61" fmla="*/ 107 h 120"/>
                <a:gd name="T62" fmla="*/ 48 w 121"/>
                <a:gd name="T63" fmla="*/ 107 h 120"/>
                <a:gd name="T64" fmla="*/ 69 w 121"/>
                <a:gd name="T65" fmla="*/ 86 h 120"/>
                <a:gd name="T66" fmla="*/ 76 w 121"/>
                <a:gd name="T67" fmla="*/ 68 h 120"/>
                <a:gd name="T68" fmla="*/ 94 w 121"/>
                <a:gd name="T69" fmla="*/ 49 h 120"/>
                <a:gd name="T70" fmla="*/ 101 w 121"/>
                <a:gd name="T71" fmla="*/ 47 h 120"/>
                <a:gd name="T72" fmla="*/ 112 w 121"/>
                <a:gd name="T73" fmla="*/ 47 h 120"/>
                <a:gd name="T74" fmla="*/ 74 w 121"/>
                <a:gd name="T75" fmla="*/ 9 h 120"/>
                <a:gd name="T76" fmla="*/ 74 w 121"/>
                <a:gd name="T77" fmla="*/ 20 h 120"/>
                <a:gd name="T78" fmla="*/ 72 w 121"/>
                <a:gd name="T79" fmla="*/ 27 h 120"/>
                <a:gd name="T80" fmla="*/ 53 w 121"/>
                <a:gd name="T81" fmla="*/ 45 h 120"/>
                <a:gd name="T82" fmla="*/ 39 w 121"/>
                <a:gd name="T83" fmla="*/ 52 h 120"/>
                <a:gd name="T84" fmla="*/ 35 w 121"/>
                <a:gd name="T85"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1" h="120">
                  <a:moveTo>
                    <a:pt x="38" y="120"/>
                  </a:moveTo>
                  <a:cubicBezTo>
                    <a:pt x="31" y="120"/>
                    <a:pt x="24" y="116"/>
                    <a:pt x="17" y="109"/>
                  </a:cubicBezTo>
                  <a:cubicBezTo>
                    <a:pt x="12" y="104"/>
                    <a:pt x="12" y="104"/>
                    <a:pt x="12" y="104"/>
                  </a:cubicBezTo>
                  <a:cubicBezTo>
                    <a:pt x="4" y="96"/>
                    <a:pt x="0" y="89"/>
                    <a:pt x="1" y="81"/>
                  </a:cubicBezTo>
                  <a:cubicBezTo>
                    <a:pt x="2" y="73"/>
                    <a:pt x="7" y="68"/>
                    <a:pt x="9" y="67"/>
                  </a:cubicBezTo>
                  <a:cubicBezTo>
                    <a:pt x="31" y="45"/>
                    <a:pt x="31" y="45"/>
                    <a:pt x="31" y="45"/>
                  </a:cubicBezTo>
                  <a:cubicBezTo>
                    <a:pt x="32" y="44"/>
                    <a:pt x="33" y="43"/>
                    <a:pt x="35" y="43"/>
                  </a:cubicBezTo>
                  <a:cubicBezTo>
                    <a:pt x="36" y="43"/>
                    <a:pt x="36" y="44"/>
                    <a:pt x="37" y="44"/>
                  </a:cubicBezTo>
                  <a:cubicBezTo>
                    <a:pt x="38" y="44"/>
                    <a:pt x="39" y="44"/>
                    <a:pt x="39" y="44"/>
                  </a:cubicBezTo>
                  <a:cubicBezTo>
                    <a:pt x="42" y="44"/>
                    <a:pt x="44" y="43"/>
                    <a:pt x="48" y="39"/>
                  </a:cubicBezTo>
                  <a:cubicBezTo>
                    <a:pt x="66" y="21"/>
                    <a:pt x="66" y="21"/>
                    <a:pt x="66" y="21"/>
                  </a:cubicBezTo>
                  <a:cubicBezTo>
                    <a:pt x="66" y="17"/>
                    <a:pt x="65" y="10"/>
                    <a:pt x="67" y="5"/>
                  </a:cubicBezTo>
                  <a:cubicBezTo>
                    <a:pt x="68" y="2"/>
                    <a:pt x="71" y="0"/>
                    <a:pt x="74" y="0"/>
                  </a:cubicBezTo>
                  <a:cubicBezTo>
                    <a:pt x="75" y="0"/>
                    <a:pt x="77" y="1"/>
                    <a:pt x="78" y="2"/>
                  </a:cubicBezTo>
                  <a:cubicBezTo>
                    <a:pt x="119" y="43"/>
                    <a:pt x="119" y="43"/>
                    <a:pt x="119" y="43"/>
                  </a:cubicBezTo>
                  <a:cubicBezTo>
                    <a:pt x="120" y="44"/>
                    <a:pt x="121" y="47"/>
                    <a:pt x="121" y="49"/>
                  </a:cubicBezTo>
                  <a:cubicBezTo>
                    <a:pt x="120" y="51"/>
                    <a:pt x="119" y="53"/>
                    <a:pt x="116" y="54"/>
                  </a:cubicBezTo>
                  <a:cubicBezTo>
                    <a:pt x="114" y="55"/>
                    <a:pt x="110" y="55"/>
                    <a:pt x="106" y="55"/>
                  </a:cubicBezTo>
                  <a:cubicBezTo>
                    <a:pt x="104" y="55"/>
                    <a:pt x="101" y="55"/>
                    <a:pt x="100" y="55"/>
                  </a:cubicBezTo>
                  <a:cubicBezTo>
                    <a:pt x="82" y="73"/>
                    <a:pt x="82" y="73"/>
                    <a:pt x="82" y="73"/>
                  </a:cubicBezTo>
                  <a:cubicBezTo>
                    <a:pt x="76" y="79"/>
                    <a:pt x="77" y="82"/>
                    <a:pt x="77" y="84"/>
                  </a:cubicBezTo>
                  <a:cubicBezTo>
                    <a:pt x="78" y="85"/>
                    <a:pt x="78" y="88"/>
                    <a:pt x="76" y="90"/>
                  </a:cubicBezTo>
                  <a:cubicBezTo>
                    <a:pt x="54" y="112"/>
                    <a:pt x="54" y="112"/>
                    <a:pt x="54" y="112"/>
                  </a:cubicBezTo>
                  <a:cubicBezTo>
                    <a:pt x="53" y="114"/>
                    <a:pt x="47" y="120"/>
                    <a:pt x="38" y="120"/>
                  </a:cubicBezTo>
                  <a:close/>
                  <a:moveTo>
                    <a:pt x="35" y="52"/>
                  </a:moveTo>
                  <a:cubicBezTo>
                    <a:pt x="14" y="73"/>
                    <a:pt x="14" y="73"/>
                    <a:pt x="14" y="73"/>
                  </a:cubicBezTo>
                  <a:cubicBezTo>
                    <a:pt x="14" y="73"/>
                    <a:pt x="9" y="76"/>
                    <a:pt x="9" y="82"/>
                  </a:cubicBezTo>
                  <a:cubicBezTo>
                    <a:pt x="9" y="87"/>
                    <a:pt x="11" y="92"/>
                    <a:pt x="17" y="98"/>
                  </a:cubicBezTo>
                  <a:cubicBezTo>
                    <a:pt x="23" y="104"/>
                    <a:pt x="23" y="104"/>
                    <a:pt x="23" y="104"/>
                  </a:cubicBezTo>
                  <a:cubicBezTo>
                    <a:pt x="28" y="109"/>
                    <a:pt x="33" y="112"/>
                    <a:pt x="38" y="112"/>
                  </a:cubicBezTo>
                  <a:cubicBezTo>
                    <a:pt x="44" y="112"/>
                    <a:pt x="48" y="107"/>
                    <a:pt x="48" y="107"/>
                  </a:cubicBezTo>
                  <a:cubicBezTo>
                    <a:pt x="48" y="107"/>
                    <a:pt x="48" y="107"/>
                    <a:pt x="48" y="107"/>
                  </a:cubicBezTo>
                  <a:cubicBezTo>
                    <a:pt x="69" y="86"/>
                    <a:pt x="69" y="86"/>
                    <a:pt x="69" y="86"/>
                  </a:cubicBezTo>
                  <a:cubicBezTo>
                    <a:pt x="69" y="82"/>
                    <a:pt x="67" y="76"/>
                    <a:pt x="76" y="68"/>
                  </a:cubicBezTo>
                  <a:cubicBezTo>
                    <a:pt x="94" y="49"/>
                    <a:pt x="94" y="49"/>
                    <a:pt x="94" y="49"/>
                  </a:cubicBezTo>
                  <a:cubicBezTo>
                    <a:pt x="96" y="48"/>
                    <a:pt x="98" y="47"/>
                    <a:pt x="101" y="47"/>
                  </a:cubicBezTo>
                  <a:cubicBezTo>
                    <a:pt x="103" y="47"/>
                    <a:pt x="109" y="48"/>
                    <a:pt x="112" y="47"/>
                  </a:cubicBezTo>
                  <a:cubicBezTo>
                    <a:pt x="74" y="9"/>
                    <a:pt x="74" y="9"/>
                    <a:pt x="74" y="9"/>
                  </a:cubicBezTo>
                  <a:cubicBezTo>
                    <a:pt x="73" y="13"/>
                    <a:pt x="74" y="18"/>
                    <a:pt x="74" y="20"/>
                  </a:cubicBezTo>
                  <a:cubicBezTo>
                    <a:pt x="74" y="23"/>
                    <a:pt x="74" y="25"/>
                    <a:pt x="72" y="27"/>
                  </a:cubicBezTo>
                  <a:cubicBezTo>
                    <a:pt x="53" y="45"/>
                    <a:pt x="53" y="45"/>
                    <a:pt x="53" y="45"/>
                  </a:cubicBezTo>
                  <a:cubicBezTo>
                    <a:pt x="48" y="50"/>
                    <a:pt x="44" y="52"/>
                    <a:pt x="39" y="52"/>
                  </a:cubicBezTo>
                  <a:cubicBezTo>
                    <a:pt x="38" y="52"/>
                    <a:pt x="36" y="52"/>
                    <a:pt x="3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48">
              <a:extLst>
                <a:ext uri="{FF2B5EF4-FFF2-40B4-BE49-F238E27FC236}">
                  <a16:creationId xmlns:a16="http://schemas.microsoft.com/office/drawing/2014/main" xmlns="" id="{C606FCCB-3D7E-4DB2-A121-3E6C87DC7136}"/>
                </a:ext>
              </a:extLst>
            </p:cNvPr>
            <p:cNvSpPr>
              <a:spLocks/>
            </p:cNvSpPr>
            <p:nvPr/>
          </p:nvSpPr>
          <p:spPr bwMode="auto">
            <a:xfrm>
              <a:off x="5810251" y="1614488"/>
              <a:ext cx="255588" cy="255588"/>
            </a:xfrm>
            <a:custGeom>
              <a:avLst/>
              <a:gdLst>
                <a:gd name="T0" fmla="*/ 18 w 150"/>
                <a:gd name="T1" fmla="*/ 150 h 150"/>
                <a:gd name="T2" fmla="*/ 12 w 150"/>
                <a:gd name="T3" fmla="*/ 144 h 150"/>
                <a:gd name="T4" fmla="*/ 96 w 150"/>
                <a:gd name="T5" fmla="*/ 59 h 150"/>
                <a:gd name="T6" fmla="*/ 130 w 150"/>
                <a:gd name="T7" fmla="*/ 42 h 150"/>
                <a:gd name="T8" fmla="*/ 142 w 150"/>
                <a:gd name="T9" fmla="*/ 21 h 150"/>
                <a:gd name="T10" fmla="*/ 129 w 150"/>
                <a:gd name="T11" fmla="*/ 8 h 150"/>
                <a:gd name="T12" fmla="*/ 108 w 150"/>
                <a:gd name="T13" fmla="*/ 20 h 150"/>
                <a:gd name="T14" fmla="*/ 107 w 150"/>
                <a:gd name="T15" fmla="*/ 21 h 150"/>
                <a:gd name="T16" fmla="*/ 91 w 150"/>
                <a:gd name="T17" fmla="*/ 54 h 150"/>
                <a:gd name="T18" fmla="*/ 90 w 150"/>
                <a:gd name="T19" fmla="*/ 54 h 150"/>
                <a:gd name="T20" fmla="*/ 6 w 150"/>
                <a:gd name="T21" fmla="*/ 138 h 150"/>
                <a:gd name="T22" fmla="*/ 0 w 150"/>
                <a:gd name="T23" fmla="*/ 132 h 150"/>
                <a:gd name="T24" fmla="*/ 84 w 150"/>
                <a:gd name="T25" fmla="*/ 49 h 150"/>
                <a:gd name="T26" fmla="*/ 100 w 150"/>
                <a:gd name="T27" fmla="*/ 17 h 150"/>
                <a:gd name="T28" fmla="*/ 104 w 150"/>
                <a:gd name="T29" fmla="*/ 13 h 150"/>
                <a:gd name="T30" fmla="*/ 125 w 150"/>
                <a:gd name="T31" fmla="*/ 1 h 150"/>
                <a:gd name="T32" fmla="*/ 135 w 150"/>
                <a:gd name="T33" fmla="*/ 3 h 150"/>
                <a:gd name="T34" fmla="*/ 147 w 150"/>
                <a:gd name="T35" fmla="*/ 15 h 150"/>
                <a:gd name="T36" fmla="*/ 149 w 150"/>
                <a:gd name="T37" fmla="*/ 25 h 150"/>
                <a:gd name="T38" fmla="*/ 137 w 150"/>
                <a:gd name="T39" fmla="*/ 46 h 150"/>
                <a:gd name="T40" fmla="*/ 133 w 150"/>
                <a:gd name="T41" fmla="*/ 50 h 150"/>
                <a:gd name="T42" fmla="*/ 101 w 150"/>
                <a:gd name="T43" fmla="*/ 66 h 150"/>
                <a:gd name="T44" fmla="*/ 18 w 150"/>
                <a:gd name="T45"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18" y="150"/>
                  </a:moveTo>
                  <a:cubicBezTo>
                    <a:pt x="12" y="144"/>
                    <a:pt x="12" y="144"/>
                    <a:pt x="12" y="144"/>
                  </a:cubicBezTo>
                  <a:cubicBezTo>
                    <a:pt x="96" y="59"/>
                    <a:pt x="96" y="59"/>
                    <a:pt x="96" y="59"/>
                  </a:cubicBezTo>
                  <a:cubicBezTo>
                    <a:pt x="130" y="42"/>
                    <a:pt x="130" y="42"/>
                    <a:pt x="130" y="42"/>
                  </a:cubicBezTo>
                  <a:cubicBezTo>
                    <a:pt x="142" y="21"/>
                    <a:pt x="142" y="21"/>
                    <a:pt x="142" y="21"/>
                  </a:cubicBezTo>
                  <a:cubicBezTo>
                    <a:pt x="129" y="8"/>
                    <a:pt x="129" y="8"/>
                    <a:pt x="129" y="8"/>
                  </a:cubicBezTo>
                  <a:cubicBezTo>
                    <a:pt x="108" y="20"/>
                    <a:pt x="108" y="20"/>
                    <a:pt x="108" y="20"/>
                  </a:cubicBezTo>
                  <a:cubicBezTo>
                    <a:pt x="107" y="21"/>
                    <a:pt x="107" y="21"/>
                    <a:pt x="107" y="21"/>
                  </a:cubicBezTo>
                  <a:cubicBezTo>
                    <a:pt x="91" y="54"/>
                    <a:pt x="91" y="54"/>
                    <a:pt x="91" y="54"/>
                  </a:cubicBezTo>
                  <a:cubicBezTo>
                    <a:pt x="90" y="54"/>
                    <a:pt x="90" y="54"/>
                    <a:pt x="90" y="54"/>
                  </a:cubicBezTo>
                  <a:cubicBezTo>
                    <a:pt x="6" y="138"/>
                    <a:pt x="6" y="138"/>
                    <a:pt x="6" y="138"/>
                  </a:cubicBezTo>
                  <a:cubicBezTo>
                    <a:pt x="0" y="132"/>
                    <a:pt x="0" y="132"/>
                    <a:pt x="0" y="132"/>
                  </a:cubicBezTo>
                  <a:cubicBezTo>
                    <a:pt x="84" y="49"/>
                    <a:pt x="84" y="49"/>
                    <a:pt x="84" y="49"/>
                  </a:cubicBezTo>
                  <a:cubicBezTo>
                    <a:pt x="100" y="17"/>
                    <a:pt x="100" y="17"/>
                    <a:pt x="100" y="17"/>
                  </a:cubicBezTo>
                  <a:cubicBezTo>
                    <a:pt x="101" y="16"/>
                    <a:pt x="102" y="14"/>
                    <a:pt x="104" y="13"/>
                  </a:cubicBezTo>
                  <a:cubicBezTo>
                    <a:pt x="125" y="1"/>
                    <a:pt x="125" y="1"/>
                    <a:pt x="125" y="1"/>
                  </a:cubicBezTo>
                  <a:cubicBezTo>
                    <a:pt x="128" y="0"/>
                    <a:pt x="132" y="0"/>
                    <a:pt x="135" y="3"/>
                  </a:cubicBezTo>
                  <a:cubicBezTo>
                    <a:pt x="147" y="15"/>
                    <a:pt x="147" y="15"/>
                    <a:pt x="147" y="15"/>
                  </a:cubicBezTo>
                  <a:cubicBezTo>
                    <a:pt x="150" y="18"/>
                    <a:pt x="150" y="22"/>
                    <a:pt x="149" y="25"/>
                  </a:cubicBezTo>
                  <a:cubicBezTo>
                    <a:pt x="137" y="46"/>
                    <a:pt x="137" y="46"/>
                    <a:pt x="137" y="46"/>
                  </a:cubicBezTo>
                  <a:cubicBezTo>
                    <a:pt x="136" y="48"/>
                    <a:pt x="134" y="49"/>
                    <a:pt x="133" y="50"/>
                  </a:cubicBezTo>
                  <a:cubicBezTo>
                    <a:pt x="101" y="66"/>
                    <a:pt x="101" y="66"/>
                    <a:pt x="101" y="66"/>
                  </a:cubicBezTo>
                  <a:lnTo>
                    <a:pt x="18"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9">
              <a:extLst>
                <a:ext uri="{FF2B5EF4-FFF2-40B4-BE49-F238E27FC236}">
                  <a16:creationId xmlns:a16="http://schemas.microsoft.com/office/drawing/2014/main" xmlns="" id="{615B00D6-452D-4D05-A13D-AEB754A3C632}"/>
                </a:ext>
              </a:extLst>
            </p:cNvPr>
            <p:cNvSpPr>
              <a:spLocks noEditPoints="1"/>
            </p:cNvSpPr>
            <p:nvPr/>
          </p:nvSpPr>
          <p:spPr bwMode="auto">
            <a:xfrm>
              <a:off x="5667376" y="1617663"/>
              <a:ext cx="193675" cy="185738"/>
            </a:xfrm>
            <a:custGeom>
              <a:avLst/>
              <a:gdLst>
                <a:gd name="T0" fmla="*/ 87 w 114"/>
                <a:gd name="T1" fmla="*/ 109 h 109"/>
                <a:gd name="T2" fmla="*/ 84 w 114"/>
                <a:gd name="T3" fmla="*/ 108 h 109"/>
                <a:gd name="T4" fmla="*/ 62 w 114"/>
                <a:gd name="T5" fmla="*/ 86 h 109"/>
                <a:gd name="T6" fmla="*/ 47 w 114"/>
                <a:gd name="T7" fmla="*/ 88 h 109"/>
                <a:gd name="T8" fmla="*/ 16 w 114"/>
                <a:gd name="T9" fmla="*/ 75 h 109"/>
                <a:gd name="T10" fmla="*/ 7 w 114"/>
                <a:gd name="T11" fmla="*/ 28 h 109"/>
                <a:gd name="T12" fmla="*/ 10 w 114"/>
                <a:gd name="T13" fmla="*/ 25 h 109"/>
                <a:gd name="T14" fmla="*/ 14 w 114"/>
                <a:gd name="T15" fmla="*/ 26 h 109"/>
                <a:gd name="T16" fmla="*/ 36 w 114"/>
                <a:gd name="T17" fmla="*/ 49 h 109"/>
                <a:gd name="T18" fmla="*/ 52 w 114"/>
                <a:gd name="T19" fmla="*/ 33 h 109"/>
                <a:gd name="T20" fmla="*/ 29 w 114"/>
                <a:gd name="T21" fmla="*/ 10 h 109"/>
                <a:gd name="T22" fmla="*/ 28 w 114"/>
                <a:gd name="T23" fmla="*/ 7 h 109"/>
                <a:gd name="T24" fmla="*/ 31 w 114"/>
                <a:gd name="T25" fmla="*/ 4 h 109"/>
                <a:gd name="T26" fmla="*/ 49 w 114"/>
                <a:gd name="T27" fmla="*/ 0 h 109"/>
                <a:gd name="T28" fmla="*/ 79 w 114"/>
                <a:gd name="T29" fmla="*/ 12 h 109"/>
                <a:gd name="T30" fmla="*/ 89 w 114"/>
                <a:gd name="T31" fmla="*/ 58 h 109"/>
                <a:gd name="T32" fmla="*/ 113 w 114"/>
                <a:gd name="T33" fmla="*/ 82 h 109"/>
                <a:gd name="T34" fmla="*/ 114 w 114"/>
                <a:gd name="T35" fmla="*/ 85 h 109"/>
                <a:gd name="T36" fmla="*/ 113 w 114"/>
                <a:gd name="T37" fmla="*/ 88 h 109"/>
                <a:gd name="T38" fmla="*/ 90 w 114"/>
                <a:gd name="T39" fmla="*/ 108 h 109"/>
                <a:gd name="T40" fmla="*/ 87 w 114"/>
                <a:gd name="T41" fmla="*/ 109 h 109"/>
                <a:gd name="T42" fmla="*/ 63 w 114"/>
                <a:gd name="T43" fmla="*/ 77 h 109"/>
                <a:gd name="T44" fmla="*/ 66 w 114"/>
                <a:gd name="T45" fmla="*/ 78 h 109"/>
                <a:gd name="T46" fmla="*/ 87 w 114"/>
                <a:gd name="T47" fmla="*/ 100 h 109"/>
                <a:gd name="T48" fmla="*/ 104 w 114"/>
                <a:gd name="T49" fmla="*/ 85 h 109"/>
                <a:gd name="T50" fmla="*/ 82 w 114"/>
                <a:gd name="T51" fmla="*/ 62 h 109"/>
                <a:gd name="T52" fmla="*/ 81 w 114"/>
                <a:gd name="T53" fmla="*/ 58 h 109"/>
                <a:gd name="T54" fmla="*/ 73 w 114"/>
                <a:gd name="T55" fmla="*/ 18 h 109"/>
                <a:gd name="T56" fmla="*/ 49 w 114"/>
                <a:gd name="T57" fmla="*/ 8 h 109"/>
                <a:gd name="T58" fmla="*/ 40 w 114"/>
                <a:gd name="T59" fmla="*/ 9 h 109"/>
                <a:gd name="T60" fmla="*/ 61 w 114"/>
                <a:gd name="T61" fmla="*/ 30 h 109"/>
                <a:gd name="T62" fmla="*/ 61 w 114"/>
                <a:gd name="T63" fmla="*/ 36 h 109"/>
                <a:gd name="T64" fmla="*/ 39 w 114"/>
                <a:gd name="T65" fmla="*/ 57 h 109"/>
                <a:gd name="T66" fmla="*/ 33 w 114"/>
                <a:gd name="T67" fmla="*/ 57 h 109"/>
                <a:gd name="T68" fmla="*/ 13 w 114"/>
                <a:gd name="T69" fmla="*/ 37 h 109"/>
                <a:gd name="T70" fmla="*/ 21 w 114"/>
                <a:gd name="T71" fmla="*/ 69 h 109"/>
                <a:gd name="T72" fmla="*/ 47 w 114"/>
                <a:gd name="T73" fmla="*/ 80 h 109"/>
                <a:gd name="T74" fmla="*/ 61 w 114"/>
                <a:gd name="T75" fmla="*/ 77 h 109"/>
                <a:gd name="T76" fmla="*/ 63 w 114"/>
                <a:gd name="T77" fmla="*/ 7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09">
                  <a:moveTo>
                    <a:pt x="87" y="109"/>
                  </a:moveTo>
                  <a:cubicBezTo>
                    <a:pt x="86" y="109"/>
                    <a:pt x="85" y="109"/>
                    <a:pt x="84" y="108"/>
                  </a:cubicBezTo>
                  <a:cubicBezTo>
                    <a:pt x="62" y="86"/>
                    <a:pt x="62" y="86"/>
                    <a:pt x="62" y="86"/>
                  </a:cubicBezTo>
                  <a:cubicBezTo>
                    <a:pt x="57" y="87"/>
                    <a:pt x="52" y="88"/>
                    <a:pt x="47" y="88"/>
                  </a:cubicBezTo>
                  <a:cubicBezTo>
                    <a:pt x="35" y="88"/>
                    <a:pt x="24" y="84"/>
                    <a:pt x="16" y="75"/>
                  </a:cubicBezTo>
                  <a:cubicBezTo>
                    <a:pt x="3" y="63"/>
                    <a:pt x="0" y="45"/>
                    <a:pt x="7" y="28"/>
                  </a:cubicBezTo>
                  <a:cubicBezTo>
                    <a:pt x="8" y="26"/>
                    <a:pt x="9" y="26"/>
                    <a:pt x="10" y="25"/>
                  </a:cubicBezTo>
                  <a:cubicBezTo>
                    <a:pt x="12" y="25"/>
                    <a:pt x="13" y="25"/>
                    <a:pt x="14" y="26"/>
                  </a:cubicBezTo>
                  <a:cubicBezTo>
                    <a:pt x="36" y="49"/>
                    <a:pt x="36" y="49"/>
                    <a:pt x="36" y="49"/>
                  </a:cubicBezTo>
                  <a:cubicBezTo>
                    <a:pt x="52" y="33"/>
                    <a:pt x="52" y="33"/>
                    <a:pt x="52" y="33"/>
                  </a:cubicBezTo>
                  <a:cubicBezTo>
                    <a:pt x="29" y="10"/>
                    <a:pt x="29" y="10"/>
                    <a:pt x="29" y="10"/>
                  </a:cubicBezTo>
                  <a:cubicBezTo>
                    <a:pt x="29" y="9"/>
                    <a:pt x="28" y="8"/>
                    <a:pt x="28" y="7"/>
                  </a:cubicBezTo>
                  <a:cubicBezTo>
                    <a:pt x="29" y="5"/>
                    <a:pt x="30" y="4"/>
                    <a:pt x="31" y="4"/>
                  </a:cubicBezTo>
                  <a:cubicBezTo>
                    <a:pt x="37" y="1"/>
                    <a:pt x="43" y="0"/>
                    <a:pt x="49" y="0"/>
                  </a:cubicBezTo>
                  <a:cubicBezTo>
                    <a:pt x="60" y="0"/>
                    <a:pt x="71" y="4"/>
                    <a:pt x="79" y="12"/>
                  </a:cubicBezTo>
                  <a:cubicBezTo>
                    <a:pt x="91" y="24"/>
                    <a:pt x="95" y="42"/>
                    <a:pt x="89" y="58"/>
                  </a:cubicBezTo>
                  <a:cubicBezTo>
                    <a:pt x="113" y="82"/>
                    <a:pt x="113" y="82"/>
                    <a:pt x="113" y="82"/>
                  </a:cubicBezTo>
                  <a:cubicBezTo>
                    <a:pt x="114" y="83"/>
                    <a:pt x="114" y="84"/>
                    <a:pt x="114" y="85"/>
                  </a:cubicBezTo>
                  <a:cubicBezTo>
                    <a:pt x="114" y="86"/>
                    <a:pt x="113" y="87"/>
                    <a:pt x="113" y="88"/>
                  </a:cubicBezTo>
                  <a:cubicBezTo>
                    <a:pt x="90" y="108"/>
                    <a:pt x="90" y="108"/>
                    <a:pt x="90" y="108"/>
                  </a:cubicBezTo>
                  <a:cubicBezTo>
                    <a:pt x="89" y="109"/>
                    <a:pt x="88" y="109"/>
                    <a:pt x="87" y="109"/>
                  </a:cubicBezTo>
                  <a:close/>
                  <a:moveTo>
                    <a:pt x="63" y="77"/>
                  </a:moveTo>
                  <a:cubicBezTo>
                    <a:pt x="64" y="77"/>
                    <a:pt x="65" y="77"/>
                    <a:pt x="66" y="78"/>
                  </a:cubicBezTo>
                  <a:cubicBezTo>
                    <a:pt x="87" y="100"/>
                    <a:pt x="87" y="100"/>
                    <a:pt x="87" y="100"/>
                  </a:cubicBezTo>
                  <a:cubicBezTo>
                    <a:pt x="104" y="85"/>
                    <a:pt x="104" y="85"/>
                    <a:pt x="104" y="85"/>
                  </a:cubicBezTo>
                  <a:cubicBezTo>
                    <a:pt x="82" y="62"/>
                    <a:pt x="82" y="62"/>
                    <a:pt x="82" y="62"/>
                  </a:cubicBezTo>
                  <a:cubicBezTo>
                    <a:pt x="80" y="61"/>
                    <a:pt x="80" y="59"/>
                    <a:pt x="81" y="58"/>
                  </a:cubicBezTo>
                  <a:cubicBezTo>
                    <a:pt x="87" y="44"/>
                    <a:pt x="83" y="28"/>
                    <a:pt x="73" y="18"/>
                  </a:cubicBezTo>
                  <a:cubicBezTo>
                    <a:pt x="66" y="11"/>
                    <a:pt x="58" y="8"/>
                    <a:pt x="49" y="8"/>
                  </a:cubicBezTo>
                  <a:cubicBezTo>
                    <a:pt x="46" y="8"/>
                    <a:pt x="43" y="8"/>
                    <a:pt x="40" y="9"/>
                  </a:cubicBezTo>
                  <a:cubicBezTo>
                    <a:pt x="61" y="30"/>
                    <a:pt x="61" y="30"/>
                    <a:pt x="61" y="30"/>
                  </a:cubicBezTo>
                  <a:cubicBezTo>
                    <a:pt x="62" y="32"/>
                    <a:pt x="62" y="34"/>
                    <a:pt x="61" y="36"/>
                  </a:cubicBezTo>
                  <a:cubicBezTo>
                    <a:pt x="39" y="57"/>
                    <a:pt x="39" y="57"/>
                    <a:pt x="39" y="57"/>
                  </a:cubicBezTo>
                  <a:cubicBezTo>
                    <a:pt x="38" y="59"/>
                    <a:pt x="35" y="59"/>
                    <a:pt x="33" y="57"/>
                  </a:cubicBezTo>
                  <a:cubicBezTo>
                    <a:pt x="13" y="37"/>
                    <a:pt x="13" y="37"/>
                    <a:pt x="13" y="37"/>
                  </a:cubicBezTo>
                  <a:cubicBezTo>
                    <a:pt x="10" y="49"/>
                    <a:pt x="12" y="61"/>
                    <a:pt x="21" y="69"/>
                  </a:cubicBezTo>
                  <a:cubicBezTo>
                    <a:pt x="28" y="76"/>
                    <a:pt x="37" y="80"/>
                    <a:pt x="47" y="80"/>
                  </a:cubicBezTo>
                  <a:cubicBezTo>
                    <a:pt x="52" y="80"/>
                    <a:pt x="57" y="79"/>
                    <a:pt x="61" y="77"/>
                  </a:cubicBezTo>
                  <a:cubicBezTo>
                    <a:pt x="62" y="77"/>
                    <a:pt x="62" y="77"/>
                    <a:pt x="6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50">
              <a:extLst>
                <a:ext uri="{FF2B5EF4-FFF2-40B4-BE49-F238E27FC236}">
                  <a16:creationId xmlns:a16="http://schemas.microsoft.com/office/drawing/2014/main" xmlns="" id="{5266D424-F08E-478A-80CB-A99278D0A6B1}"/>
                </a:ext>
              </a:extLst>
            </p:cNvPr>
            <p:cNvSpPr>
              <a:spLocks noEditPoints="1"/>
            </p:cNvSpPr>
            <p:nvPr/>
          </p:nvSpPr>
          <p:spPr bwMode="auto">
            <a:xfrm>
              <a:off x="5872164" y="1814513"/>
              <a:ext cx="193675" cy="188913"/>
            </a:xfrm>
            <a:custGeom>
              <a:avLst/>
              <a:gdLst>
                <a:gd name="T0" fmla="*/ 64 w 114"/>
                <a:gd name="T1" fmla="*/ 111 h 111"/>
                <a:gd name="T2" fmla="*/ 35 w 114"/>
                <a:gd name="T3" fmla="*/ 99 h 111"/>
                <a:gd name="T4" fmla="*/ 25 w 114"/>
                <a:gd name="T5" fmla="*/ 52 h 111"/>
                <a:gd name="T6" fmla="*/ 1 w 114"/>
                <a:gd name="T7" fmla="*/ 29 h 111"/>
                <a:gd name="T8" fmla="*/ 1 w 114"/>
                <a:gd name="T9" fmla="*/ 23 h 111"/>
                <a:gd name="T10" fmla="*/ 23 w 114"/>
                <a:gd name="T11" fmla="*/ 2 h 111"/>
                <a:gd name="T12" fmla="*/ 28 w 114"/>
                <a:gd name="T13" fmla="*/ 2 h 111"/>
                <a:gd name="T14" fmla="*/ 52 w 114"/>
                <a:gd name="T15" fmla="*/ 25 h 111"/>
                <a:gd name="T16" fmla="*/ 67 w 114"/>
                <a:gd name="T17" fmla="*/ 23 h 111"/>
                <a:gd name="T18" fmla="*/ 98 w 114"/>
                <a:gd name="T19" fmla="*/ 36 h 111"/>
                <a:gd name="T20" fmla="*/ 106 w 114"/>
                <a:gd name="T21" fmla="*/ 83 h 111"/>
                <a:gd name="T22" fmla="*/ 103 w 114"/>
                <a:gd name="T23" fmla="*/ 86 h 111"/>
                <a:gd name="T24" fmla="*/ 100 w 114"/>
                <a:gd name="T25" fmla="*/ 85 h 111"/>
                <a:gd name="T26" fmla="*/ 78 w 114"/>
                <a:gd name="T27" fmla="*/ 62 h 111"/>
                <a:gd name="T28" fmla="*/ 62 w 114"/>
                <a:gd name="T29" fmla="*/ 78 h 111"/>
                <a:gd name="T30" fmla="*/ 84 w 114"/>
                <a:gd name="T31" fmla="*/ 100 h 111"/>
                <a:gd name="T32" fmla="*/ 85 w 114"/>
                <a:gd name="T33" fmla="*/ 104 h 111"/>
                <a:gd name="T34" fmla="*/ 82 w 114"/>
                <a:gd name="T35" fmla="*/ 107 h 111"/>
                <a:gd name="T36" fmla="*/ 64 w 114"/>
                <a:gd name="T37" fmla="*/ 111 h 111"/>
                <a:gd name="T38" fmla="*/ 10 w 114"/>
                <a:gd name="T39" fmla="*/ 26 h 111"/>
                <a:gd name="T40" fmla="*/ 32 w 114"/>
                <a:gd name="T41" fmla="*/ 49 h 111"/>
                <a:gd name="T42" fmla="*/ 33 w 114"/>
                <a:gd name="T43" fmla="*/ 53 h 111"/>
                <a:gd name="T44" fmla="*/ 41 w 114"/>
                <a:gd name="T45" fmla="*/ 93 h 111"/>
                <a:gd name="T46" fmla="*/ 73 w 114"/>
                <a:gd name="T47" fmla="*/ 101 h 111"/>
                <a:gd name="T48" fmla="*/ 53 w 114"/>
                <a:gd name="T49" fmla="*/ 81 h 111"/>
                <a:gd name="T50" fmla="*/ 52 w 114"/>
                <a:gd name="T51" fmla="*/ 78 h 111"/>
                <a:gd name="T52" fmla="*/ 53 w 114"/>
                <a:gd name="T53" fmla="*/ 75 h 111"/>
                <a:gd name="T54" fmla="*/ 75 w 114"/>
                <a:gd name="T55" fmla="*/ 54 h 111"/>
                <a:gd name="T56" fmla="*/ 80 w 114"/>
                <a:gd name="T57" fmla="*/ 54 h 111"/>
                <a:gd name="T58" fmla="*/ 101 w 114"/>
                <a:gd name="T59" fmla="*/ 74 h 111"/>
                <a:gd name="T60" fmla="*/ 92 w 114"/>
                <a:gd name="T61" fmla="*/ 41 h 111"/>
                <a:gd name="T62" fmla="*/ 67 w 114"/>
                <a:gd name="T63" fmla="*/ 31 h 111"/>
                <a:gd name="T64" fmla="*/ 53 w 114"/>
                <a:gd name="T65" fmla="*/ 34 h 111"/>
                <a:gd name="T66" fmla="*/ 48 w 114"/>
                <a:gd name="T67" fmla="*/ 33 h 111"/>
                <a:gd name="T68" fmla="*/ 26 w 114"/>
                <a:gd name="T69" fmla="*/ 10 h 111"/>
                <a:gd name="T70" fmla="*/ 10 w 114"/>
                <a:gd name="T71" fmla="*/ 2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4" h="111">
                  <a:moveTo>
                    <a:pt x="64" y="111"/>
                  </a:moveTo>
                  <a:cubicBezTo>
                    <a:pt x="53" y="111"/>
                    <a:pt x="43" y="106"/>
                    <a:pt x="35" y="99"/>
                  </a:cubicBezTo>
                  <a:cubicBezTo>
                    <a:pt x="23" y="86"/>
                    <a:pt x="19" y="69"/>
                    <a:pt x="25" y="52"/>
                  </a:cubicBezTo>
                  <a:cubicBezTo>
                    <a:pt x="1" y="29"/>
                    <a:pt x="1" y="29"/>
                    <a:pt x="1" y="29"/>
                  </a:cubicBezTo>
                  <a:cubicBezTo>
                    <a:pt x="0" y="27"/>
                    <a:pt x="0" y="25"/>
                    <a:pt x="1" y="23"/>
                  </a:cubicBezTo>
                  <a:cubicBezTo>
                    <a:pt x="23" y="2"/>
                    <a:pt x="23" y="2"/>
                    <a:pt x="23" y="2"/>
                  </a:cubicBezTo>
                  <a:cubicBezTo>
                    <a:pt x="24" y="0"/>
                    <a:pt x="27" y="0"/>
                    <a:pt x="28" y="2"/>
                  </a:cubicBezTo>
                  <a:cubicBezTo>
                    <a:pt x="52" y="25"/>
                    <a:pt x="52" y="25"/>
                    <a:pt x="52" y="25"/>
                  </a:cubicBezTo>
                  <a:cubicBezTo>
                    <a:pt x="57" y="24"/>
                    <a:pt x="62" y="23"/>
                    <a:pt x="67" y="23"/>
                  </a:cubicBezTo>
                  <a:cubicBezTo>
                    <a:pt x="79" y="23"/>
                    <a:pt x="90" y="27"/>
                    <a:pt x="98" y="36"/>
                  </a:cubicBezTo>
                  <a:cubicBezTo>
                    <a:pt x="110" y="48"/>
                    <a:pt x="114" y="66"/>
                    <a:pt x="106" y="83"/>
                  </a:cubicBezTo>
                  <a:cubicBezTo>
                    <a:pt x="106" y="85"/>
                    <a:pt x="105" y="85"/>
                    <a:pt x="103" y="86"/>
                  </a:cubicBezTo>
                  <a:cubicBezTo>
                    <a:pt x="102" y="86"/>
                    <a:pt x="101" y="86"/>
                    <a:pt x="100" y="85"/>
                  </a:cubicBezTo>
                  <a:cubicBezTo>
                    <a:pt x="78" y="62"/>
                    <a:pt x="78" y="62"/>
                    <a:pt x="78" y="62"/>
                  </a:cubicBezTo>
                  <a:cubicBezTo>
                    <a:pt x="62" y="78"/>
                    <a:pt x="62" y="78"/>
                    <a:pt x="62" y="78"/>
                  </a:cubicBezTo>
                  <a:cubicBezTo>
                    <a:pt x="84" y="100"/>
                    <a:pt x="84" y="100"/>
                    <a:pt x="84" y="100"/>
                  </a:cubicBezTo>
                  <a:cubicBezTo>
                    <a:pt x="85" y="101"/>
                    <a:pt x="85" y="102"/>
                    <a:pt x="85" y="104"/>
                  </a:cubicBezTo>
                  <a:cubicBezTo>
                    <a:pt x="84" y="105"/>
                    <a:pt x="84" y="106"/>
                    <a:pt x="82" y="107"/>
                  </a:cubicBezTo>
                  <a:cubicBezTo>
                    <a:pt x="76" y="109"/>
                    <a:pt x="70" y="111"/>
                    <a:pt x="64" y="111"/>
                  </a:cubicBezTo>
                  <a:close/>
                  <a:moveTo>
                    <a:pt x="10" y="26"/>
                  </a:moveTo>
                  <a:cubicBezTo>
                    <a:pt x="32" y="49"/>
                    <a:pt x="32" y="49"/>
                    <a:pt x="32" y="49"/>
                  </a:cubicBezTo>
                  <a:cubicBezTo>
                    <a:pt x="33" y="50"/>
                    <a:pt x="34" y="52"/>
                    <a:pt x="33" y="53"/>
                  </a:cubicBezTo>
                  <a:cubicBezTo>
                    <a:pt x="27" y="67"/>
                    <a:pt x="30" y="82"/>
                    <a:pt x="41" y="93"/>
                  </a:cubicBezTo>
                  <a:cubicBezTo>
                    <a:pt x="49" y="102"/>
                    <a:pt x="61" y="104"/>
                    <a:pt x="73" y="101"/>
                  </a:cubicBezTo>
                  <a:cubicBezTo>
                    <a:pt x="53" y="81"/>
                    <a:pt x="53" y="81"/>
                    <a:pt x="53" y="81"/>
                  </a:cubicBezTo>
                  <a:cubicBezTo>
                    <a:pt x="52" y="80"/>
                    <a:pt x="52" y="79"/>
                    <a:pt x="52" y="78"/>
                  </a:cubicBezTo>
                  <a:cubicBezTo>
                    <a:pt x="52" y="77"/>
                    <a:pt x="52" y="76"/>
                    <a:pt x="53" y="75"/>
                  </a:cubicBezTo>
                  <a:cubicBezTo>
                    <a:pt x="75" y="54"/>
                    <a:pt x="75" y="54"/>
                    <a:pt x="75" y="54"/>
                  </a:cubicBezTo>
                  <a:cubicBezTo>
                    <a:pt x="76" y="52"/>
                    <a:pt x="79" y="52"/>
                    <a:pt x="80" y="54"/>
                  </a:cubicBezTo>
                  <a:cubicBezTo>
                    <a:pt x="101" y="74"/>
                    <a:pt x="101" y="74"/>
                    <a:pt x="101" y="74"/>
                  </a:cubicBezTo>
                  <a:cubicBezTo>
                    <a:pt x="104" y="62"/>
                    <a:pt x="101" y="50"/>
                    <a:pt x="92" y="41"/>
                  </a:cubicBezTo>
                  <a:cubicBezTo>
                    <a:pt x="86" y="34"/>
                    <a:pt x="77" y="31"/>
                    <a:pt x="67" y="31"/>
                  </a:cubicBezTo>
                  <a:cubicBezTo>
                    <a:pt x="62" y="31"/>
                    <a:pt x="57" y="32"/>
                    <a:pt x="53" y="34"/>
                  </a:cubicBezTo>
                  <a:cubicBezTo>
                    <a:pt x="51" y="34"/>
                    <a:pt x="49" y="34"/>
                    <a:pt x="48" y="33"/>
                  </a:cubicBezTo>
                  <a:cubicBezTo>
                    <a:pt x="26" y="10"/>
                    <a:pt x="26" y="10"/>
                    <a:pt x="26" y="10"/>
                  </a:cubicBezTo>
                  <a:lnTo>
                    <a:pt x="1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7" name="Gruppieren 759">
            <a:extLst>
              <a:ext uri="{FF2B5EF4-FFF2-40B4-BE49-F238E27FC236}">
                <a16:creationId xmlns:a16="http://schemas.microsoft.com/office/drawing/2014/main" xmlns="" id="{D92E8F21-9DFF-405C-BC50-49C8C78EB084}"/>
              </a:ext>
            </a:extLst>
          </p:cNvPr>
          <p:cNvGrpSpPr/>
          <p:nvPr/>
        </p:nvGrpSpPr>
        <p:grpSpPr>
          <a:xfrm>
            <a:off x="7357382" y="3833658"/>
            <a:ext cx="341324" cy="322913"/>
            <a:chOff x="6291264" y="1011238"/>
            <a:chExt cx="382587" cy="361950"/>
          </a:xfrm>
          <a:solidFill>
            <a:schemeClr val="accent4"/>
          </a:solidFill>
        </p:grpSpPr>
        <p:sp>
          <p:nvSpPr>
            <p:cNvPr id="58" name="Freeform 22">
              <a:extLst>
                <a:ext uri="{FF2B5EF4-FFF2-40B4-BE49-F238E27FC236}">
                  <a16:creationId xmlns:a16="http://schemas.microsoft.com/office/drawing/2014/main" xmlns="" id="{47272D46-E363-4950-8118-AEBBDF52D77F}"/>
                </a:ext>
              </a:extLst>
            </p:cNvPr>
            <p:cNvSpPr>
              <a:spLocks noEditPoints="1"/>
            </p:cNvSpPr>
            <p:nvPr/>
          </p:nvSpPr>
          <p:spPr bwMode="auto">
            <a:xfrm>
              <a:off x="6291264" y="1011238"/>
              <a:ext cx="234950" cy="204788"/>
            </a:xfrm>
            <a:custGeom>
              <a:avLst/>
              <a:gdLst>
                <a:gd name="T0" fmla="*/ 32 w 138"/>
                <a:gd name="T1" fmla="*/ 120 h 120"/>
                <a:gd name="T2" fmla="*/ 27 w 138"/>
                <a:gd name="T3" fmla="*/ 118 h 120"/>
                <a:gd name="T4" fmla="*/ 3 w 138"/>
                <a:gd name="T5" fmla="*/ 94 h 120"/>
                <a:gd name="T6" fmla="*/ 3 w 138"/>
                <a:gd name="T7" fmla="*/ 84 h 120"/>
                <a:gd name="T8" fmla="*/ 13 w 138"/>
                <a:gd name="T9" fmla="*/ 74 h 120"/>
                <a:gd name="T10" fmla="*/ 23 w 138"/>
                <a:gd name="T11" fmla="*/ 74 h 120"/>
                <a:gd name="T12" fmla="*/ 25 w 138"/>
                <a:gd name="T13" fmla="*/ 77 h 120"/>
                <a:gd name="T14" fmla="*/ 26 w 138"/>
                <a:gd name="T15" fmla="*/ 77 h 120"/>
                <a:gd name="T16" fmla="*/ 28 w 138"/>
                <a:gd name="T17" fmla="*/ 77 h 120"/>
                <a:gd name="T18" fmla="*/ 38 w 138"/>
                <a:gd name="T19" fmla="*/ 66 h 120"/>
                <a:gd name="T20" fmla="*/ 47 w 138"/>
                <a:gd name="T21" fmla="*/ 46 h 120"/>
                <a:gd name="T22" fmla="*/ 72 w 138"/>
                <a:gd name="T23" fmla="*/ 21 h 120"/>
                <a:gd name="T24" fmla="*/ 133 w 138"/>
                <a:gd name="T25" fmla="*/ 0 h 120"/>
                <a:gd name="T26" fmla="*/ 136 w 138"/>
                <a:gd name="T27" fmla="*/ 0 h 120"/>
                <a:gd name="T28" fmla="*/ 138 w 138"/>
                <a:gd name="T29" fmla="*/ 6 h 120"/>
                <a:gd name="T30" fmla="*/ 135 w 138"/>
                <a:gd name="T31" fmla="*/ 8 h 120"/>
                <a:gd name="T32" fmla="*/ 95 w 138"/>
                <a:gd name="T33" fmla="*/ 50 h 120"/>
                <a:gd name="T34" fmla="*/ 93 w 138"/>
                <a:gd name="T35" fmla="*/ 56 h 120"/>
                <a:gd name="T36" fmla="*/ 75 w 138"/>
                <a:gd name="T37" fmla="*/ 75 h 120"/>
                <a:gd name="T38" fmla="*/ 59 w 138"/>
                <a:gd name="T39" fmla="*/ 84 h 120"/>
                <a:gd name="T40" fmla="*/ 59 w 138"/>
                <a:gd name="T41" fmla="*/ 84 h 120"/>
                <a:gd name="T42" fmla="*/ 55 w 138"/>
                <a:gd name="T43" fmla="*/ 83 h 120"/>
                <a:gd name="T44" fmla="*/ 55 w 138"/>
                <a:gd name="T45" fmla="*/ 83 h 120"/>
                <a:gd name="T46" fmla="*/ 45 w 138"/>
                <a:gd name="T47" fmla="*/ 94 h 120"/>
                <a:gd name="T48" fmla="*/ 44 w 138"/>
                <a:gd name="T49" fmla="*/ 95 h 120"/>
                <a:gd name="T50" fmla="*/ 45 w 138"/>
                <a:gd name="T51" fmla="*/ 96 h 120"/>
                <a:gd name="T52" fmla="*/ 47 w 138"/>
                <a:gd name="T53" fmla="*/ 98 h 120"/>
                <a:gd name="T54" fmla="*/ 47 w 138"/>
                <a:gd name="T55" fmla="*/ 108 h 120"/>
                <a:gd name="T56" fmla="*/ 37 w 138"/>
                <a:gd name="T57" fmla="*/ 118 h 120"/>
                <a:gd name="T58" fmla="*/ 32 w 138"/>
                <a:gd name="T59" fmla="*/ 120 h 120"/>
                <a:gd name="T60" fmla="*/ 9 w 138"/>
                <a:gd name="T61" fmla="*/ 89 h 120"/>
                <a:gd name="T62" fmla="*/ 32 w 138"/>
                <a:gd name="T63" fmla="*/ 112 h 120"/>
                <a:gd name="T64" fmla="*/ 40 w 138"/>
                <a:gd name="T65" fmla="*/ 103 h 120"/>
                <a:gd name="T66" fmla="*/ 39 w 138"/>
                <a:gd name="T67" fmla="*/ 102 h 120"/>
                <a:gd name="T68" fmla="*/ 36 w 138"/>
                <a:gd name="T69" fmla="*/ 95 h 120"/>
                <a:gd name="T70" fmla="*/ 39 w 138"/>
                <a:gd name="T71" fmla="*/ 88 h 120"/>
                <a:gd name="T72" fmla="*/ 50 w 138"/>
                <a:gd name="T73" fmla="*/ 77 h 120"/>
                <a:gd name="T74" fmla="*/ 58 w 138"/>
                <a:gd name="T75" fmla="*/ 76 h 120"/>
                <a:gd name="T76" fmla="*/ 69 w 138"/>
                <a:gd name="T77" fmla="*/ 69 h 120"/>
                <a:gd name="T78" fmla="*/ 87 w 138"/>
                <a:gd name="T79" fmla="*/ 51 h 120"/>
                <a:gd name="T80" fmla="*/ 87 w 138"/>
                <a:gd name="T81" fmla="*/ 50 h 120"/>
                <a:gd name="T82" fmla="*/ 117 w 138"/>
                <a:gd name="T83" fmla="*/ 9 h 120"/>
                <a:gd name="T84" fmla="*/ 78 w 138"/>
                <a:gd name="T85" fmla="*/ 26 h 120"/>
                <a:gd name="T86" fmla="*/ 52 w 138"/>
                <a:gd name="T87" fmla="*/ 52 h 120"/>
                <a:gd name="T88" fmla="*/ 46 w 138"/>
                <a:gd name="T89" fmla="*/ 63 h 120"/>
                <a:gd name="T90" fmla="*/ 45 w 138"/>
                <a:gd name="T91" fmla="*/ 71 h 120"/>
                <a:gd name="T92" fmla="*/ 33 w 138"/>
                <a:gd name="T93" fmla="*/ 82 h 120"/>
                <a:gd name="T94" fmla="*/ 19 w 138"/>
                <a:gd name="T95" fmla="*/ 82 h 120"/>
                <a:gd name="T96" fmla="*/ 18 w 138"/>
                <a:gd name="T97" fmla="*/ 81 h 120"/>
                <a:gd name="T98" fmla="*/ 9 w 138"/>
                <a:gd name="T99" fmla="*/ 8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 h="120">
                  <a:moveTo>
                    <a:pt x="32" y="120"/>
                  </a:moveTo>
                  <a:cubicBezTo>
                    <a:pt x="30" y="120"/>
                    <a:pt x="28" y="120"/>
                    <a:pt x="27" y="118"/>
                  </a:cubicBezTo>
                  <a:cubicBezTo>
                    <a:pt x="3" y="94"/>
                    <a:pt x="3" y="94"/>
                    <a:pt x="3" y="94"/>
                  </a:cubicBezTo>
                  <a:cubicBezTo>
                    <a:pt x="0" y="91"/>
                    <a:pt x="0" y="87"/>
                    <a:pt x="3" y="84"/>
                  </a:cubicBezTo>
                  <a:cubicBezTo>
                    <a:pt x="13" y="74"/>
                    <a:pt x="13" y="74"/>
                    <a:pt x="13" y="74"/>
                  </a:cubicBezTo>
                  <a:cubicBezTo>
                    <a:pt x="16" y="72"/>
                    <a:pt x="20" y="72"/>
                    <a:pt x="23" y="74"/>
                  </a:cubicBezTo>
                  <a:cubicBezTo>
                    <a:pt x="25" y="77"/>
                    <a:pt x="25" y="77"/>
                    <a:pt x="25" y="77"/>
                  </a:cubicBezTo>
                  <a:cubicBezTo>
                    <a:pt x="26" y="77"/>
                    <a:pt x="26" y="77"/>
                    <a:pt x="26" y="77"/>
                  </a:cubicBezTo>
                  <a:cubicBezTo>
                    <a:pt x="27" y="77"/>
                    <a:pt x="27" y="77"/>
                    <a:pt x="28" y="77"/>
                  </a:cubicBezTo>
                  <a:cubicBezTo>
                    <a:pt x="38" y="66"/>
                    <a:pt x="38" y="66"/>
                    <a:pt x="38" y="66"/>
                  </a:cubicBezTo>
                  <a:cubicBezTo>
                    <a:pt x="37" y="62"/>
                    <a:pt x="37" y="56"/>
                    <a:pt x="47" y="46"/>
                  </a:cubicBezTo>
                  <a:cubicBezTo>
                    <a:pt x="72" y="21"/>
                    <a:pt x="72" y="21"/>
                    <a:pt x="72" y="21"/>
                  </a:cubicBezTo>
                  <a:cubicBezTo>
                    <a:pt x="72" y="20"/>
                    <a:pt x="89" y="1"/>
                    <a:pt x="133" y="0"/>
                  </a:cubicBezTo>
                  <a:cubicBezTo>
                    <a:pt x="136" y="0"/>
                    <a:pt x="136" y="0"/>
                    <a:pt x="136" y="0"/>
                  </a:cubicBezTo>
                  <a:cubicBezTo>
                    <a:pt x="138" y="6"/>
                    <a:pt x="138" y="6"/>
                    <a:pt x="138" y="6"/>
                  </a:cubicBezTo>
                  <a:cubicBezTo>
                    <a:pt x="135" y="8"/>
                    <a:pt x="135" y="8"/>
                    <a:pt x="135" y="8"/>
                  </a:cubicBezTo>
                  <a:cubicBezTo>
                    <a:pt x="120" y="16"/>
                    <a:pt x="94" y="34"/>
                    <a:pt x="95" y="50"/>
                  </a:cubicBezTo>
                  <a:cubicBezTo>
                    <a:pt x="96" y="52"/>
                    <a:pt x="95" y="55"/>
                    <a:pt x="93" y="56"/>
                  </a:cubicBezTo>
                  <a:cubicBezTo>
                    <a:pt x="75" y="75"/>
                    <a:pt x="75" y="75"/>
                    <a:pt x="75" y="75"/>
                  </a:cubicBezTo>
                  <a:cubicBezTo>
                    <a:pt x="74" y="76"/>
                    <a:pt x="67" y="84"/>
                    <a:pt x="59" y="84"/>
                  </a:cubicBezTo>
                  <a:cubicBezTo>
                    <a:pt x="59" y="84"/>
                    <a:pt x="59" y="84"/>
                    <a:pt x="59" y="84"/>
                  </a:cubicBezTo>
                  <a:cubicBezTo>
                    <a:pt x="58" y="84"/>
                    <a:pt x="56" y="84"/>
                    <a:pt x="55" y="83"/>
                  </a:cubicBezTo>
                  <a:cubicBezTo>
                    <a:pt x="55" y="83"/>
                    <a:pt x="55" y="83"/>
                    <a:pt x="55" y="83"/>
                  </a:cubicBezTo>
                  <a:cubicBezTo>
                    <a:pt x="45" y="94"/>
                    <a:pt x="45" y="94"/>
                    <a:pt x="45" y="94"/>
                  </a:cubicBezTo>
                  <a:cubicBezTo>
                    <a:pt x="44" y="94"/>
                    <a:pt x="44" y="95"/>
                    <a:pt x="44" y="95"/>
                  </a:cubicBezTo>
                  <a:cubicBezTo>
                    <a:pt x="44" y="95"/>
                    <a:pt x="44" y="96"/>
                    <a:pt x="45" y="96"/>
                  </a:cubicBezTo>
                  <a:cubicBezTo>
                    <a:pt x="47" y="98"/>
                    <a:pt x="47" y="98"/>
                    <a:pt x="47" y="98"/>
                  </a:cubicBezTo>
                  <a:cubicBezTo>
                    <a:pt x="50" y="101"/>
                    <a:pt x="50" y="106"/>
                    <a:pt x="47" y="108"/>
                  </a:cubicBezTo>
                  <a:cubicBezTo>
                    <a:pt x="37" y="118"/>
                    <a:pt x="37" y="118"/>
                    <a:pt x="37" y="118"/>
                  </a:cubicBezTo>
                  <a:cubicBezTo>
                    <a:pt x="36" y="120"/>
                    <a:pt x="34" y="120"/>
                    <a:pt x="32" y="120"/>
                  </a:cubicBezTo>
                  <a:close/>
                  <a:moveTo>
                    <a:pt x="9" y="89"/>
                  </a:moveTo>
                  <a:cubicBezTo>
                    <a:pt x="32" y="112"/>
                    <a:pt x="32" y="112"/>
                    <a:pt x="32" y="112"/>
                  </a:cubicBezTo>
                  <a:cubicBezTo>
                    <a:pt x="40" y="103"/>
                    <a:pt x="40" y="103"/>
                    <a:pt x="40" y="103"/>
                  </a:cubicBezTo>
                  <a:cubicBezTo>
                    <a:pt x="39" y="102"/>
                    <a:pt x="39" y="102"/>
                    <a:pt x="39" y="102"/>
                  </a:cubicBezTo>
                  <a:cubicBezTo>
                    <a:pt x="37" y="100"/>
                    <a:pt x="36" y="98"/>
                    <a:pt x="36" y="95"/>
                  </a:cubicBezTo>
                  <a:cubicBezTo>
                    <a:pt x="36" y="92"/>
                    <a:pt x="37" y="90"/>
                    <a:pt x="39" y="88"/>
                  </a:cubicBezTo>
                  <a:cubicBezTo>
                    <a:pt x="50" y="77"/>
                    <a:pt x="50" y="77"/>
                    <a:pt x="50" y="77"/>
                  </a:cubicBezTo>
                  <a:cubicBezTo>
                    <a:pt x="52" y="75"/>
                    <a:pt x="55" y="74"/>
                    <a:pt x="58" y="76"/>
                  </a:cubicBezTo>
                  <a:cubicBezTo>
                    <a:pt x="61" y="77"/>
                    <a:pt x="66" y="72"/>
                    <a:pt x="69" y="69"/>
                  </a:cubicBezTo>
                  <a:cubicBezTo>
                    <a:pt x="87" y="51"/>
                    <a:pt x="87" y="51"/>
                    <a:pt x="87" y="51"/>
                  </a:cubicBezTo>
                  <a:cubicBezTo>
                    <a:pt x="87" y="51"/>
                    <a:pt x="88" y="51"/>
                    <a:pt x="87" y="50"/>
                  </a:cubicBezTo>
                  <a:cubicBezTo>
                    <a:pt x="86" y="34"/>
                    <a:pt x="104" y="19"/>
                    <a:pt x="117" y="9"/>
                  </a:cubicBezTo>
                  <a:cubicBezTo>
                    <a:pt x="89" y="14"/>
                    <a:pt x="78" y="26"/>
                    <a:pt x="78" y="26"/>
                  </a:cubicBezTo>
                  <a:cubicBezTo>
                    <a:pt x="52" y="52"/>
                    <a:pt x="52" y="52"/>
                    <a:pt x="52" y="52"/>
                  </a:cubicBezTo>
                  <a:cubicBezTo>
                    <a:pt x="46" y="58"/>
                    <a:pt x="45" y="62"/>
                    <a:pt x="46" y="63"/>
                  </a:cubicBezTo>
                  <a:cubicBezTo>
                    <a:pt x="47" y="66"/>
                    <a:pt x="47" y="69"/>
                    <a:pt x="45" y="71"/>
                  </a:cubicBezTo>
                  <a:cubicBezTo>
                    <a:pt x="33" y="82"/>
                    <a:pt x="33" y="82"/>
                    <a:pt x="33" y="82"/>
                  </a:cubicBezTo>
                  <a:cubicBezTo>
                    <a:pt x="30" y="86"/>
                    <a:pt x="23" y="86"/>
                    <a:pt x="19" y="82"/>
                  </a:cubicBezTo>
                  <a:cubicBezTo>
                    <a:pt x="18" y="81"/>
                    <a:pt x="18" y="81"/>
                    <a:pt x="18" y="81"/>
                  </a:cubicBezTo>
                  <a:lnTo>
                    <a:pt x="9"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3">
              <a:extLst>
                <a:ext uri="{FF2B5EF4-FFF2-40B4-BE49-F238E27FC236}">
                  <a16:creationId xmlns:a16="http://schemas.microsoft.com/office/drawing/2014/main" xmlns="" id="{BC078883-800C-44B2-8D3E-1CF32F618126}"/>
                </a:ext>
              </a:extLst>
            </p:cNvPr>
            <p:cNvSpPr>
              <a:spLocks noEditPoints="1"/>
            </p:cNvSpPr>
            <p:nvPr/>
          </p:nvSpPr>
          <p:spPr bwMode="auto">
            <a:xfrm>
              <a:off x="6397626" y="1100138"/>
              <a:ext cx="276225" cy="273050"/>
            </a:xfrm>
            <a:custGeom>
              <a:avLst/>
              <a:gdLst>
                <a:gd name="T0" fmla="*/ 144 w 162"/>
                <a:gd name="T1" fmla="*/ 160 h 160"/>
                <a:gd name="T2" fmla="*/ 133 w 162"/>
                <a:gd name="T3" fmla="*/ 156 h 160"/>
                <a:gd name="T4" fmla="*/ 0 w 162"/>
                <a:gd name="T5" fmla="*/ 23 h 160"/>
                <a:gd name="T6" fmla="*/ 23 w 162"/>
                <a:gd name="T7" fmla="*/ 0 h 160"/>
                <a:gd name="T8" fmla="*/ 155 w 162"/>
                <a:gd name="T9" fmla="*/ 133 h 160"/>
                <a:gd name="T10" fmla="*/ 155 w 162"/>
                <a:gd name="T11" fmla="*/ 156 h 160"/>
                <a:gd name="T12" fmla="*/ 144 w 162"/>
                <a:gd name="T13" fmla="*/ 160 h 160"/>
                <a:gd name="T14" fmla="*/ 11 w 162"/>
                <a:gd name="T15" fmla="*/ 23 h 160"/>
                <a:gd name="T16" fmla="*/ 138 w 162"/>
                <a:gd name="T17" fmla="*/ 150 h 160"/>
                <a:gd name="T18" fmla="*/ 150 w 162"/>
                <a:gd name="T19" fmla="*/ 150 h 160"/>
                <a:gd name="T20" fmla="*/ 150 w 162"/>
                <a:gd name="T21" fmla="*/ 139 h 160"/>
                <a:gd name="T22" fmla="*/ 23 w 162"/>
                <a:gd name="T23" fmla="*/ 12 h 160"/>
                <a:gd name="T24" fmla="*/ 11 w 162"/>
                <a:gd name="T25" fmla="*/ 2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60">
                  <a:moveTo>
                    <a:pt x="144" y="160"/>
                  </a:moveTo>
                  <a:cubicBezTo>
                    <a:pt x="140" y="160"/>
                    <a:pt x="136" y="159"/>
                    <a:pt x="133" y="156"/>
                  </a:cubicBezTo>
                  <a:cubicBezTo>
                    <a:pt x="0" y="23"/>
                    <a:pt x="0" y="23"/>
                    <a:pt x="0" y="23"/>
                  </a:cubicBezTo>
                  <a:cubicBezTo>
                    <a:pt x="23" y="0"/>
                    <a:pt x="23" y="0"/>
                    <a:pt x="23" y="0"/>
                  </a:cubicBezTo>
                  <a:cubicBezTo>
                    <a:pt x="155" y="133"/>
                    <a:pt x="155" y="133"/>
                    <a:pt x="155" y="133"/>
                  </a:cubicBezTo>
                  <a:cubicBezTo>
                    <a:pt x="162" y="139"/>
                    <a:pt x="162" y="149"/>
                    <a:pt x="155" y="156"/>
                  </a:cubicBezTo>
                  <a:cubicBezTo>
                    <a:pt x="152" y="159"/>
                    <a:pt x="148" y="160"/>
                    <a:pt x="144" y="160"/>
                  </a:cubicBezTo>
                  <a:close/>
                  <a:moveTo>
                    <a:pt x="11" y="23"/>
                  </a:moveTo>
                  <a:cubicBezTo>
                    <a:pt x="138" y="150"/>
                    <a:pt x="138" y="150"/>
                    <a:pt x="138" y="150"/>
                  </a:cubicBezTo>
                  <a:cubicBezTo>
                    <a:pt x="141" y="153"/>
                    <a:pt x="147" y="153"/>
                    <a:pt x="150" y="150"/>
                  </a:cubicBezTo>
                  <a:cubicBezTo>
                    <a:pt x="153" y="147"/>
                    <a:pt x="153" y="142"/>
                    <a:pt x="150" y="139"/>
                  </a:cubicBezTo>
                  <a:cubicBezTo>
                    <a:pt x="23" y="12"/>
                    <a:pt x="23" y="12"/>
                    <a:pt x="23" y="12"/>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3" name="Rectangle 92">
            <a:extLst>
              <a:ext uri="{FF2B5EF4-FFF2-40B4-BE49-F238E27FC236}">
                <a16:creationId xmlns:a16="http://schemas.microsoft.com/office/drawing/2014/main" xmlns="" id="{051FE83F-959F-4F5D-85A9-7235EB0F41F0}"/>
              </a:ext>
            </a:extLst>
          </p:cNvPr>
          <p:cNvSpPr/>
          <p:nvPr/>
        </p:nvSpPr>
        <p:spPr>
          <a:xfrm>
            <a:off x="5301413" y="4184074"/>
            <a:ext cx="1821243" cy="683264"/>
          </a:xfrm>
          <a:prstGeom prst="rect">
            <a:avLst/>
          </a:prstGeom>
        </p:spPr>
        <p:txBody>
          <a:bodyPr wrap="square">
            <a:spAutoFit/>
          </a:bodyPr>
          <a:lstStyle/>
          <a:p>
            <a:pPr algn="ctr">
              <a:lnSpc>
                <a:spcPct val="120000"/>
              </a:lnSpc>
            </a:pPr>
            <a:r>
              <a:rPr lang="fa-IR" sz="1600" dirty="0" smtClean="0">
                <a:solidFill>
                  <a:schemeClr val="bg1"/>
                </a:solidFill>
                <a:latin typeface="+mj-lt"/>
                <a:cs typeface="0 Soroosh" panose="00000400000000000000" pitchFamily="2" charset="-78"/>
              </a:rPr>
              <a:t>سلسله مراتب </a:t>
            </a:r>
          </a:p>
          <a:p>
            <a:pPr algn="ctr">
              <a:lnSpc>
                <a:spcPct val="120000"/>
              </a:lnSpc>
            </a:pPr>
            <a:r>
              <a:rPr lang="fa-IR" sz="1600" dirty="0" smtClean="0">
                <a:solidFill>
                  <a:schemeClr val="bg1"/>
                </a:solidFill>
                <a:latin typeface="+mj-lt"/>
                <a:cs typeface="0 Soroosh" panose="00000400000000000000" pitchFamily="2" charset="-78"/>
              </a:rPr>
              <a:t>برنامه ریزی ایالتی</a:t>
            </a:r>
            <a:endParaRPr lang="id-ID" sz="1600" dirty="0">
              <a:solidFill>
                <a:schemeClr val="bg1"/>
              </a:solidFill>
              <a:latin typeface="+mj-lt"/>
              <a:cs typeface="0 Soroosh" panose="00000400000000000000" pitchFamily="2" charset="-78"/>
            </a:endParaRPr>
          </a:p>
        </p:txBody>
      </p:sp>
      <p:sp>
        <p:nvSpPr>
          <p:cNvPr id="94" name="Rectangle 93">
            <a:extLst>
              <a:ext uri="{FF2B5EF4-FFF2-40B4-BE49-F238E27FC236}">
                <a16:creationId xmlns:a16="http://schemas.microsoft.com/office/drawing/2014/main" xmlns="" id="{051FE83F-959F-4F5D-85A9-7235EB0F41F0}"/>
              </a:ext>
            </a:extLst>
          </p:cNvPr>
          <p:cNvSpPr/>
          <p:nvPr/>
        </p:nvSpPr>
        <p:spPr>
          <a:xfrm>
            <a:off x="3952668" y="2810933"/>
            <a:ext cx="1821243" cy="683264"/>
          </a:xfrm>
          <a:prstGeom prst="rect">
            <a:avLst/>
          </a:prstGeom>
        </p:spPr>
        <p:txBody>
          <a:bodyPr wrap="square">
            <a:spAutoFit/>
          </a:bodyPr>
          <a:lstStyle/>
          <a:p>
            <a:pPr algn="ctr">
              <a:lnSpc>
                <a:spcPct val="120000"/>
              </a:lnSpc>
            </a:pPr>
            <a:r>
              <a:rPr lang="fa-IR" sz="1600" dirty="0" smtClean="0">
                <a:solidFill>
                  <a:schemeClr val="bg1"/>
                </a:solidFill>
                <a:latin typeface="+mj-lt"/>
                <a:cs typeface="0 Soroosh" panose="00000400000000000000" pitchFamily="2" charset="-78"/>
              </a:rPr>
              <a:t>تشخیص وضع موجود</a:t>
            </a:r>
          </a:p>
          <a:p>
            <a:pPr algn="ctr">
              <a:lnSpc>
                <a:spcPct val="120000"/>
              </a:lnSpc>
            </a:pPr>
            <a:r>
              <a:rPr lang="fa-IR" sz="1600" dirty="0" smtClean="0">
                <a:solidFill>
                  <a:schemeClr val="bg1"/>
                </a:solidFill>
                <a:latin typeface="+mj-lt"/>
                <a:cs typeface="0 Soroosh" panose="00000400000000000000" pitchFamily="2" charset="-78"/>
              </a:rPr>
              <a:t>کلانشهر تورنتو</a:t>
            </a:r>
            <a:endParaRPr lang="id-ID" sz="1600" dirty="0">
              <a:solidFill>
                <a:schemeClr val="bg1"/>
              </a:solidFill>
              <a:latin typeface="+mj-lt"/>
              <a:cs typeface="0 Soroosh" panose="00000400000000000000" pitchFamily="2" charset="-78"/>
            </a:endParaRPr>
          </a:p>
        </p:txBody>
      </p:sp>
      <p:sp>
        <p:nvSpPr>
          <p:cNvPr id="95" name="Rectangle 94">
            <a:extLst>
              <a:ext uri="{FF2B5EF4-FFF2-40B4-BE49-F238E27FC236}">
                <a16:creationId xmlns:a16="http://schemas.microsoft.com/office/drawing/2014/main" xmlns="" id="{051FE83F-959F-4F5D-85A9-7235EB0F41F0}"/>
              </a:ext>
            </a:extLst>
          </p:cNvPr>
          <p:cNvSpPr/>
          <p:nvPr/>
        </p:nvSpPr>
        <p:spPr>
          <a:xfrm>
            <a:off x="7970062" y="4234417"/>
            <a:ext cx="1821243" cy="683264"/>
          </a:xfrm>
          <a:prstGeom prst="rect">
            <a:avLst/>
          </a:prstGeom>
        </p:spPr>
        <p:txBody>
          <a:bodyPr wrap="square">
            <a:spAutoFit/>
          </a:bodyPr>
          <a:lstStyle/>
          <a:p>
            <a:pPr algn="ctr">
              <a:lnSpc>
                <a:spcPct val="120000"/>
              </a:lnSpc>
            </a:pPr>
            <a:r>
              <a:rPr lang="fa-IR" sz="1600" dirty="0" smtClean="0">
                <a:solidFill>
                  <a:schemeClr val="bg1"/>
                </a:solidFill>
                <a:latin typeface="+mj-lt"/>
                <a:cs typeface="0 Soroosh" panose="00000400000000000000" pitchFamily="2" charset="-78"/>
              </a:rPr>
              <a:t>طرح حمل و نقل منطقه‌ای 2041</a:t>
            </a:r>
            <a:endParaRPr lang="id-ID" sz="1600" dirty="0">
              <a:solidFill>
                <a:schemeClr val="bg1"/>
              </a:solidFill>
              <a:latin typeface="+mj-lt"/>
              <a:cs typeface="0 Soroosh" panose="00000400000000000000" pitchFamily="2" charset="-78"/>
            </a:endParaRPr>
          </a:p>
        </p:txBody>
      </p:sp>
      <p:sp>
        <p:nvSpPr>
          <p:cNvPr id="96" name="Rectangle 95">
            <a:extLst>
              <a:ext uri="{FF2B5EF4-FFF2-40B4-BE49-F238E27FC236}">
                <a16:creationId xmlns:a16="http://schemas.microsoft.com/office/drawing/2014/main" xmlns="" id="{051FE83F-959F-4F5D-85A9-7235EB0F41F0}"/>
              </a:ext>
            </a:extLst>
          </p:cNvPr>
          <p:cNvSpPr/>
          <p:nvPr/>
        </p:nvSpPr>
        <p:spPr>
          <a:xfrm>
            <a:off x="6600698" y="2764113"/>
            <a:ext cx="1821243" cy="683264"/>
          </a:xfrm>
          <a:prstGeom prst="rect">
            <a:avLst/>
          </a:prstGeom>
        </p:spPr>
        <p:txBody>
          <a:bodyPr wrap="square">
            <a:spAutoFit/>
          </a:bodyPr>
          <a:lstStyle/>
          <a:p>
            <a:pPr algn="ctr">
              <a:lnSpc>
                <a:spcPct val="120000"/>
              </a:lnSpc>
            </a:pPr>
            <a:r>
              <a:rPr lang="fa-IR" sz="1600" dirty="0" smtClean="0">
                <a:solidFill>
                  <a:schemeClr val="bg1"/>
                </a:solidFill>
                <a:latin typeface="+mj-lt"/>
                <a:cs typeface="0 Soroosh" panose="00000400000000000000" pitchFamily="2" charset="-78"/>
              </a:rPr>
              <a:t>فرآیند جهانی شدن کلانشهر تورنتو</a:t>
            </a:r>
            <a:endParaRPr lang="id-ID" sz="1600" dirty="0">
              <a:solidFill>
                <a:schemeClr val="bg1"/>
              </a:solidFill>
              <a:latin typeface="+mj-lt"/>
              <a:cs typeface="0 Soroosh" panose="00000400000000000000" pitchFamily="2" charset="-78"/>
            </a:endParaRPr>
          </a:p>
        </p:txBody>
      </p:sp>
    </p:spTree>
    <p:extLst>
      <p:ext uri="{BB962C8B-B14F-4D97-AF65-F5344CB8AC3E}">
        <p14:creationId xmlns:p14="http://schemas.microsoft.com/office/powerpoint/2010/main" val="23778147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nodeType="with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fltVal val="0"/>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animEffect transition="in" filter="fade">
                                      <p:cBhvr>
                                        <p:cTn id="30" dur="500"/>
                                        <p:tgtEl>
                                          <p:spTgt spid="83"/>
                                        </p:tgtEl>
                                      </p:cBhvr>
                                    </p:animEffect>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anim calcmode="lin" valueType="num">
                                      <p:cBhvr>
                                        <p:cTn id="35" dur="500" fill="hold"/>
                                        <p:tgtEl>
                                          <p:spTgt spid="16"/>
                                        </p:tgtEl>
                                        <p:attrNameLst>
                                          <p:attrName>ppt_x</p:attrName>
                                        </p:attrNameLst>
                                      </p:cBhvr>
                                      <p:tavLst>
                                        <p:tav tm="0">
                                          <p:val>
                                            <p:strVal val="#ppt_x"/>
                                          </p:val>
                                        </p:tav>
                                        <p:tav tm="100000">
                                          <p:val>
                                            <p:strVal val="#ppt_x"/>
                                          </p:val>
                                        </p:tav>
                                      </p:tavLst>
                                    </p:anim>
                                    <p:anim calcmode="lin" valueType="num">
                                      <p:cBhvr>
                                        <p:cTn id="36" dur="500" fill="hold"/>
                                        <p:tgtEl>
                                          <p:spTgt spid="16"/>
                                        </p:tgtEl>
                                        <p:attrNameLst>
                                          <p:attrName>ppt_y</p:attrName>
                                        </p:attrNameLst>
                                      </p:cBhvr>
                                      <p:tavLst>
                                        <p:tav tm="0">
                                          <p:val>
                                            <p:strVal val="#ppt_y-.1"/>
                                          </p:val>
                                        </p:tav>
                                        <p:tav tm="100000">
                                          <p:val>
                                            <p:strVal val="#ppt_y"/>
                                          </p:val>
                                        </p:tav>
                                      </p:tavLst>
                                    </p:anim>
                                  </p:childTnLst>
                                </p:cTn>
                              </p:par>
                              <p:par>
                                <p:cTn id="37" presetID="53" presetClass="entr" presetSubtype="16" fill="hold" nodeType="with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fltVal val="0"/>
                                          </p:val>
                                        </p:tav>
                                        <p:tav tm="100000">
                                          <p:val>
                                            <p:strVal val="#ppt_w"/>
                                          </p:val>
                                        </p:tav>
                                      </p:tavLst>
                                    </p:anim>
                                    <p:anim calcmode="lin" valueType="num">
                                      <p:cBhvr>
                                        <p:cTn id="40" dur="500" fill="hold"/>
                                        <p:tgtEl>
                                          <p:spTgt spid="64"/>
                                        </p:tgtEl>
                                        <p:attrNameLst>
                                          <p:attrName>ppt_h</p:attrName>
                                        </p:attrNameLst>
                                      </p:cBhvr>
                                      <p:tavLst>
                                        <p:tav tm="0">
                                          <p:val>
                                            <p:fltVal val="0"/>
                                          </p:val>
                                        </p:tav>
                                        <p:tav tm="100000">
                                          <p:val>
                                            <p:strVal val="#ppt_h"/>
                                          </p:val>
                                        </p:tav>
                                      </p:tavLst>
                                    </p:anim>
                                    <p:animEffect transition="in" filter="fade">
                                      <p:cBhvr>
                                        <p:cTn id="41" dur="500"/>
                                        <p:tgtEl>
                                          <p:spTgt spid="64"/>
                                        </p:tgtEl>
                                      </p:cBhvr>
                                    </p:animEffect>
                                  </p:childTnLst>
                                </p:cTn>
                              </p:par>
                            </p:childTnLst>
                          </p:cTn>
                        </p:par>
                        <p:par>
                          <p:cTn id="42" fill="hold">
                            <p:stCondLst>
                              <p:cond delay="2000"/>
                            </p:stCondLst>
                            <p:childTnLst>
                              <p:par>
                                <p:cTn id="43" presetID="42"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anim calcmode="lin" valueType="num">
                                      <p:cBhvr>
                                        <p:cTn id="46" dur="500" fill="hold"/>
                                        <p:tgtEl>
                                          <p:spTgt spid="13"/>
                                        </p:tgtEl>
                                        <p:attrNameLst>
                                          <p:attrName>ppt_x</p:attrName>
                                        </p:attrNameLst>
                                      </p:cBhvr>
                                      <p:tavLst>
                                        <p:tav tm="0">
                                          <p:val>
                                            <p:strVal val="#ppt_x"/>
                                          </p:val>
                                        </p:tav>
                                        <p:tav tm="100000">
                                          <p:val>
                                            <p:strVal val="#ppt_x"/>
                                          </p:val>
                                        </p:tav>
                                      </p:tavLst>
                                    </p:anim>
                                    <p:anim calcmode="lin" valueType="num">
                                      <p:cBhvr>
                                        <p:cTn id="47" dur="5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47"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anim calcmode="lin" valueType="num">
                                      <p:cBhvr>
                                        <p:cTn id="52" dur="500" fill="hold"/>
                                        <p:tgtEl>
                                          <p:spTgt spid="10"/>
                                        </p:tgtEl>
                                        <p:attrNameLst>
                                          <p:attrName>ppt_x</p:attrName>
                                        </p:attrNameLst>
                                      </p:cBhvr>
                                      <p:tavLst>
                                        <p:tav tm="0">
                                          <p:val>
                                            <p:strVal val="#ppt_x"/>
                                          </p:val>
                                        </p:tav>
                                        <p:tav tm="100000">
                                          <p:val>
                                            <p:strVal val="#ppt_x"/>
                                          </p:val>
                                        </p:tav>
                                      </p:tavLst>
                                    </p:anim>
                                    <p:anim calcmode="lin" valueType="num">
                                      <p:cBhvr>
                                        <p:cTn id="53" dur="500" fill="hold"/>
                                        <p:tgtEl>
                                          <p:spTgt spid="10"/>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p:cTn id="56" dur="500" fill="hold"/>
                                        <p:tgtEl>
                                          <p:spTgt spid="57"/>
                                        </p:tgtEl>
                                        <p:attrNameLst>
                                          <p:attrName>ppt_w</p:attrName>
                                        </p:attrNameLst>
                                      </p:cBhvr>
                                      <p:tavLst>
                                        <p:tav tm="0">
                                          <p:val>
                                            <p:fltVal val="0"/>
                                          </p:val>
                                        </p:tav>
                                        <p:tav tm="100000">
                                          <p:val>
                                            <p:strVal val="#ppt_w"/>
                                          </p:val>
                                        </p:tav>
                                      </p:tavLst>
                                    </p:anim>
                                    <p:anim calcmode="lin" valueType="num">
                                      <p:cBhvr>
                                        <p:cTn id="57" dur="500" fill="hold"/>
                                        <p:tgtEl>
                                          <p:spTgt spid="57"/>
                                        </p:tgtEl>
                                        <p:attrNameLst>
                                          <p:attrName>ppt_h</p:attrName>
                                        </p:attrNameLst>
                                      </p:cBhvr>
                                      <p:tavLst>
                                        <p:tav tm="0">
                                          <p:val>
                                            <p:fltVal val="0"/>
                                          </p:val>
                                        </p:tav>
                                        <p:tav tm="100000">
                                          <p:val>
                                            <p:strVal val="#ppt_h"/>
                                          </p:val>
                                        </p:tav>
                                      </p:tavLst>
                                    </p:anim>
                                    <p:animEffect transition="in" filter="fade">
                                      <p:cBhvr>
                                        <p:cTn id="58" dur="500"/>
                                        <p:tgtEl>
                                          <p:spTgt spid="57"/>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500"/>
                                        <p:tgtEl>
                                          <p:spTgt spid="7"/>
                                        </p:tgtEl>
                                      </p:cBhvr>
                                    </p:animEffect>
                                    <p:anim calcmode="lin" valueType="num">
                                      <p:cBhvr>
                                        <p:cTn id="63" dur="500" fill="hold"/>
                                        <p:tgtEl>
                                          <p:spTgt spid="7"/>
                                        </p:tgtEl>
                                        <p:attrNameLst>
                                          <p:attrName>ppt_x</p:attrName>
                                        </p:attrNameLst>
                                      </p:cBhvr>
                                      <p:tavLst>
                                        <p:tav tm="0">
                                          <p:val>
                                            <p:strVal val="#ppt_x"/>
                                          </p:val>
                                        </p:tav>
                                        <p:tav tm="100000">
                                          <p:val>
                                            <p:strVal val="#ppt_x"/>
                                          </p:val>
                                        </p:tav>
                                      </p:tavLst>
                                    </p:anim>
                                    <p:anim calcmode="lin" valueType="num">
                                      <p:cBhvr>
                                        <p:cTn id="64" dur="500" fill="hold"/>
                                        <p:tgtEl>
                                          <p:spTgt spid="7"/>
                                        </p:tgtEl>
                                        <p:attrNameLst>
                                          <p:attrName>ppt_y</p:attrName>
                                        </p:attrNameLst>
                                      </p:cBhvr>
                                      <p:tavLst>
                                        <p:tav tm="0">
                                          <p:val>
                                            <p:strVal val="#ppt_y+.1"/>
                                          </p:val>
                                        </p:tav>
                                        <p:tav tm="100000">
                                          <p:val>
                                            <p:strVal val="#ppt_y"/>
                                          </p:val>
                                        </p:tav>
                                      </p:tavLst>
                                    </p:anim>
                                  </p:childTnLst>
                                </p:cTn>
                              </p:par>
                              <p:par>
                                <p:cTn id="65" presetID="53" presetClass="entr" presetSubtype="16" fill="hold"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500" fill="hold"/>
                                        <p:tgtEl>
                                          <p:spTgt spid="60"/>
                                        </p:tgtEl>
                                        <p:attrNameLst>
                                          <p:attrName>ppt_w</p:attrName>
                                        </p:attrNameLst>
                                      </p:cBhvr>
                                      <p:tavLst>
                                        <p:tav tm="0">
                                          <p:val>
                                            <p:fltVal val="0"/>
                                          </p:val>
                                        </p:tav>
                                        <p:tav tm="100000">
                                          <p:val>
                                            <p:strVal val="#ppt_w"/>
                                          </p:val>
                                        </p:tav>
                                      </p:tavLst>
                                    </p:anim>
                                    <p:anim calcmode="lin" valueType="num">
                                      <p:cBhvr>
                                        <p:cTn id="68" dur="500" fill="hold"/>
                                        <p:tgtEl>
                                          <p:spTgt spid="60"/>
                                        </p:tgtEl>
                                        <p:attrNameLst>
                                          <p:attrName>ppt_h</p:attrName>
                                        </p:attrNameLst>
                                      </p:cBhvr>
                                      <p:tavLst>
                                        <p:tav tm="0">
                                          <p:val>
                                            <p:fltVal val="0"/>
                                          </p:val>
                                        </p:tav>
                                        <p:tav tm="100000">
                                          <p:val>
                                            <p:strVal val="#ppt_h"/>
                                          </p:val>
                                        </p:tav>
                                      </p:tavLst>
                                    </p:anim>
                                    <p:animEffect transition="in" filter="fade">
                                      <p:cBhvr>
                                        <p:cTn id="69" dur="500"/>
                                        <p:tgtEl>
                                          <p:spTgt spid="6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93"/>
                                        </p:tgtEl>
                                        <p:attrNameLst>
                                          <p:attrName>style.visibility</p:attrName>
                                        </p:attrNameLst>
                                      </p:cBhvr>
                                      <p:to>
                                        <p:strVal val="visible"/>
                                      </p:to>
                                    </p:set>
                                    <p:anim calcmode="lin" valueType="num">
                                      <p:cBhvr>
                                        <p:cTn id="72" dur="500" fill="hold"/>
                                        <p:tgtEl>
                                          <p:spTgt spid="93"/>
                                        </p:tgtEl>
                                        <p:attrNameLst>
                                          <p:attrName>ppt_w</p:attrName>
                                        </p:attrNameLst>
                                      </p:cBhvr>
                                      <p:tavLst>
                                        <p:tav tm="0">
                                          <p:val>
                                            <p:fltVal val="0"/>
                                          </p:val>
                                        </p:tav>
                                        <p:tav tm="100000">
                                          <p:val>
                                            <p:strVal val="#ppt_w"/>
                                          </p:val>
                                        </p:tav>
                                      </p:tavLst>
                                    </p:anim>
                                    <p:anim calcmode="lin" valueType="num">
                                      <p:cBhvr>
                                        <p:cTn id="73" dur="500" fill="hold"/>
                                        <p:tgtEl>
                                          <p:spTgt spid="93"/>
                                        </p:tgtEl>
                                        <p:attrNameLst>
                                          <p:attrName>ppt_h</p:attrName>
                                        </p:attrNameLst>
                                      </p:cBhvr>
                                      <p:tavLst>
                                        <p:tav tm="0">
                                          <p:val>
                                            <p:fltVal val="0"/>
                                          </p:val>
                                        </p:tav>
                                        <p:tav tm="100000">
                                          <p:val>
                                            <p:strVal val="#ppt_h"/>
                                          </p:val>
                                        </p:tav>
                                      </p:tavLst>
                                    </p:anim>
                                    <p:animEffect transition="in" filter="fade">
                                      <p:cBhvr>
                                        <p:cTn id="74" dur="500"/>
                                        <p:tgtEl>
                                          <p:spTgt spid="9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94"/>
                                        </p:tgtEl>
                                        <p:attrNameLst>
                                          <p:attrName>style.visibility</p:attrName>
                                        </p:attrNameLst>
                                      </p:cBhvr>
                                      <p:to>
                                        <p:strVal val="visible"/>
                                      </p:to>
                                    </p:set>
                                    <p:anim calcmode="lin" valueType="num">
                                      <p:cBhvr>
                                        <p:cTn id="77" dur="500" fill="hold"/>
                                        <p:tgtEl>
                                          <p:spTgt spid="94"/>
                                        </p:tgtEl>
                                        <p:attrNameLst>
                                          <p:attrName>ppt_w</p:attrName>
                                        </p:attrNameLst>
                                      </p:cBhvr>
                                      <p:tavLst>
                                        <p:tav tm="0">
                                          <p:val>
                                            <p:fltVal val="0"/>
                                          </p:val>
                                        </p:tav>
                                        <p:tav tm="100000">
                                          <p:val>
                                            <p:strVal val="#ppt_w"/>
                                          </p:val>
                                        </p:tav>
                                      </p:tavLst>
                                    </p:anim>
                                    <p:anim calcmode="lin" valueType="num">
                                      <p:cBhvr>
                                        <p:cTn id="78" dur="500" fill="hold"/>
                                        <p:tgtEl>
                                          <p:spTgt spid="94"/>
                                        </p:tgtEl>
                                        <p:attrNameLst>
                                          <p:attrName>ppt_h</p:attrName>
                                        </p:attrNameLst>
                                      </p:cBhvr>
                                      <p:tavLst>
                                        <p:tav tm="0">
                                          <p:val>
                                            <p:fltVal val="0"/>
                                          </p:val>
                                        </p:tav>
                                        <p:tav tm="100000">
                                          <p:val>
                                            <p:strVal val="#ppt_h"/>
                                          </p:val>
                                        </p:tav>
                                      </p:tavLst>
                                    </p:anim>
                                    <p:animEffect transition="in" filter="fade">
                                      <p:cBhvr>
                                        <p:cTn id="79" dur="500"/>
                                        <p:tgtEl>
                                          <p:spTgt spid="9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95"/>
                                        </p:tgtEl>
                                        <p:attrNameLst>
                                          <p:attrName>style.visibility</p:attrName>
                                        </p:attrNameLst>
                                      </p:cBhvr>
                                      <p:to>
                                        <p:strVal val="visible"/>
                                      </p:to>
                                    </p:set>
                                    <p:anim calcmode="lin" valueType="num">
                                      <p:cBhvr>
                                        <p:cTn id="82" dur="500" fill="hold"/>
                                        <p:tgtEl>
                                          <p:spTgt spid="95"/>
                                        </p:tgtEl>
                                        <p:attrNameLst>
                                          <p:attrName>ppt_w</p:attrName>
                                        </p:attrNameLst>
                                      </p:cBhvr>
                                      <p:tavLst>
                                        <p:tav tm="0">
                                          <p:val>
                                            <p:fltVal val="0"/>
                                          </p:val>
                                        </p:tav>
                                        <p:tav tm="100000">
                                          <p:val>
                                            <p:strVal val="#ppt_w"/>
                                          </p:val>
                                        </p:tav>
                                      </p:tavLst>
                                    </p:anim>
                                    <p:anim calcmode="lin" valueType="num">
                                      <p:cBhvr>
                                        <p:cTn id="83" dur="500" fill="hold"/>
                                        <p:tgtEl>
                                          <p:spTgt spid="95"/>
                                        </p:tgtEl>
                                        <p:attrNameLst>
                                          <p:attrName>ppt_h</p:attrName>
                                        </p:attrNameLst>
                                      </p:cBhvr>
                                      <p:tavLst>
                                        <p:tav tm="0">
                                          <p:val>
                                            <p:fltVal val="0"/>
                                          </p:val>
                                        </p:tav>
                                        <p:tav tm="100000">
                                          <p:val>
                                            <p:strVal val="#ppt_h"/>
                                          </p:val>
                                        </p:tav>
                                      </p:tavLst>
                                    </p:anim>
                                    <p:animEffect transition="in" filter="fade">
                                      <p:cBhvr>
                                        <p:cTn id="84" dur="500"/>
                                        <p:tgtEl>
                                          <p:spTgt spid="9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96"/>
                                        </p:tgtEl>
                                        <p:attrNameLst>
                                          <p:attrName>style.visibility</p:attrName>
                                        </p:attrNameLst>
                                      </p:cBhvr>
                                      <p:to>
                                        <p:strVal val="visible"/>
                                      </p:to>
                                    </p:set>
                                    <p:anim calcmode="lin" valueType="num">
                                      <p:cBhvr>
                                        <p:cTn id="87" dur="500" fill="hold"/>
                                        <p:tgtEl>
                                          <p:spTgt spid="96"/>
                                        </p:tgtEl>
                                        <p:attrNameLst>
                                          <p:attrName>ppt_w</p:attrName>
                                        </p:attrNameLst>
                                      </p:cBhvr>
                                      <p:tavLst>
                                        <p:tav tm="0">
                                          <p:val>
                                            <p:fltVal val="0"/>
                                          </p:val>
                                        </p:tav>
                                        <p:tav tm="100000">
                                          <p:val>
                                            <p:strVal val="#ppt_w"/>
                                          </p:val>
                                        </p:tav>
                                      </p:tavLst>
                                    </p:anim>
                                    <p:anim calcmode="lin" valueType="num">
                                      <p:cBhvr>
                                        <p:cTn id="88" dur="500" fill="hold"/>
                                        <p:tgtEl>
                                          <p:spTgt spid="96"/>
                                        </p:tgtEl>
                                        <p:attrNameLst>
                                          <p:attrName>ppt_h</p:attrName>
                                        </p:attrNameLst>
                                      </p:cBhvr>
                                      <p:tavLst>
                                        <p:tav tm="0">
                                          <p:val>
                                            <p:fltVal val="0"/>
                                          </p:val>
                                        </p:tav>
                                        <p:tav tm="100000">
                                          <p:val>
                                            <p:strVal val="#ppt_h"/>
                                          </p:val>
                                        </p:tav>
                                      </p:tavLst>
                                    </p:anim>
                                    <p:animEffect transition="in" filter="fade">
                                      <p:cBhvr>
                                        <p:cTn id="89"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16" grpId="0" animBg="1"/>
      <p:bldP spid="18" grpId="0" animBg="1"/>
      <p:bldP spid="40" grpId="0"/>
      <p:bldP spid="43" grpId="0"/>
      <p:bldP spid="93" grpId="0"/>
      <p:bldP spid="94" grpId="0"/>
      <p:bldP spid="95" grpId="0"/>
      <p:bldP spid="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28B7918-67B9-4B13-9A1D-82D79267E9DE}"/>
              </a:ext>
            </a:extLst>
          </p:cNvPr>
          <p:cNvSpPr/>
          <p:nvPr/>
        </p:nvSpPr>
        <p:spPr>
          <a:xfrm>
            <a:off x="0" y="0"/>
            <a:ext cx="12192000" cy="6857999"/>
          </a:xfrm>
          <a:custGeom>
            <a:avLst/>
            <a:gdLst>
              <a:gd name="connsiteX0" fmla="*/ 0 w 6115050"/>
              <a:gd name="connsiteY0" fmla="*/ 0 h 6857999"/>
              <a:gd name="connsiteX1" fmla="*/ 6115050 w 6115050"/>
              <a:gd name="connsiteY1" fmla="*/ 0 h 6857999"/>
              <a:gd name="connsiteX2" fmla="*/ 6115050 w 6115050"/>
              <a:gd name="connsiteY2" fmla="*/ 6857999 h 6857999"/>
              <a:gd name="connsiteX3" fmla="*/ 0 w 6115050"/>
              <a:gd name="connsiteY3" fmla="*/ 6857999 h 6857999"/>
              <a:gd name="connsiteX4" fmla="*/ 0 w 6115050"/>
              <a:gd name="connsiteY4" fmla="*/ 0 h 6857999"/>
              <a:gd name="connsiteX0" fmla="*/ 0 w 6115050"/>
              <a:gd name="connsiteY0" fmla="*/ 0 h 6857999"/>
              <a:gd name="connsiteX1" fmla="*/ 6115050 w 6115050"/>
              <a:gd name="connsiteY1" fmla="*/ 6857999 h 6857999"/>
              <a:gd name="connsiteX2" fmla="*/ 0 w 6115050"/>
              <a:gd name="connsiteY2" fmla="*/ 6857999 h 6857999"/>
              <a:gd name="connsiteX3" fmla="*/ 0 w 6115050"/>
              <a:gd name="connsiteY3" fmla="*/ 0 h 6857999"/>
            </a:gdLst>
            <a:ahLst/>
            <a:cxnLst>
              <a:cxn ang="0">
                <a:pos x="connsiteX0" y="connsiteY0"/>
              </a:cxn>
              <a:cxn ang="0">
                <a:pos x="connsiteX1" y="connsiteY1"/>
              </a:cxn>
              <a:cxn ang="0">
                <a:pos x="connsiteX2" y="connsiteY2"/>
              </a:cxn>
              <a:cxn ang="0">
                <a:pos x="connsiteX3" y="connsiteY3"/>
              </a:cxn>
            </a:cxnLst>
            <a:rect l="l" t="t" r="r" b="b"/>
            <a:pathLst>
              <a:path w="6115050" h="6857999">
                <a:moveTo>
                  <a:pt x="0" y="0"/>
                </a:moveTo>
                <a:lnTo>
                  <a:pt x="6115050" y="6857999"/>
                </a:lnTo>
                <a:lnTo>
                  <a:pt x="0" y="6857999"/>
                </a:lnTo>
                <a:lnTo>
                  <a:pt x="0" y="0"/>
                </a:lnTo>
                <a:close/>
              </a:path>
            </a:pathLst>
          </a:custGeom>
          <a:gradFill flip="none" rotWithShape="1">
            <a:gsLst>
              <a:gs pos="100000">
                <a:schemeClr val="accent1">
                  <a:alpha val="85000"/>
                </a:schemeClr>
              </a:gs>
              <a:gs pos="1000">
                <a:schemeClr val="accent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xmlns="" id="{F4124E9A-5E5F-47B2-AC56-7ED3A39846F0}"/>
              </a:ext>
            </a:extLst>
          </p:cNvPr>
          <p:cNvSpPr txBox="1"/>
          <p:nvPr/>
        </p:nvSpPr>
        <p:spPr>
          <a:xfrm>
            <a:off x="658800" y="3414284"/>
            <a:ext cx="3429000" cy="646331"/>
          </a:xfrm>
          <a:prstGeom prst="rect">
            <a:avLst/>
          </a:prstGeom>
          <a:noFill/>
        </p:spPr>
        <p:txBody>
          <a:bodyPr wrap="square" rtlCol="0">
            <a:spAutoFit/>
          </a:bodyPr>
          <a:lstStyle/>
          <a:p>
            <a:r>
              <a:rPr lang="en-US" sz="3600" dirty="0">
                <a:solidFill>
                  <a:schemeClr val="bg1"/>
                </a:solidFill>
                <a:latin typeface="Lato Light" panose="020F0502020204030203" pitchFamily="34" charset="0"/>
                <a:ea typeface="Lato Light" panose="020F0502020204030203" pitchFamily="34" charset="0"/>
                <a:cs typeface="Lato Light" panose="020F0502020204030203" pitchFamily="34" charset="0"/>
              </a:rPr>
              <a:t>CONTACT US</a:t>
            </a:r>
          </a:p>
        </p:txBody>
      </p:sp>
      <p:cxnSp>
        <p:nvCxnSpPr>
          <p:cNvPr id="10" name="Straight Connector 9">
            <a:extLst>
              <a:ext uri="{FF2B5EF4-FFF2-40B4-BE49-F238E27FC236}">
                <a16:creationId xmlns:a16="http://schemas.microsoft.com/office/drawing/2014/main" xmlns="" id="{3AB99F7A-71CF-4E98-B6BD-B58581494FED}"/>
              </a:ext>
            </a:extLst>
          </p:cNvPr>
          <p:cNvCxnSpPr>
            <a:cxnSpLocks/>
          </p:cNvCxnSpPr>
          <p:nvPr/>
        </p:nvCxnSpPr>
        <p:spPr>
          <a:xfrm flipH="1">
            <a:off x="811200" y="4177892"/>
            <a:ext cx="7241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xmlns="" id="{39E1214E-1A25-49D0-8340-8A545945F298}"/>
              </a:ext>
            </a:extLst>
          </p:cNvPr>
          <p:cNvSpPr/>
          <p:nvPr/>
        </p:nvSpPr>
        <p:spPr>
          <a:xfrm>
            <a:off x="1209781" y="4363147"/>
            <a:ext cx="4087464" cy="387798"/>
          </a:xfrm>
          <a:prstGeom prst="rect">
            <a:avLst/>
          </a:prstGeom>
        </p:spPr>
        <p:txBody>
          <a:bodyPr wrap="square">
            <a:spAutoFit/>
          </a:bodyPr>
          <a:lstStyle/>
          <a:p>
            <a:pPr>
              <a:lnSpc>
                <a:spcPct val="120000"/>
              </a:lnSpc>
            </a:pPr>
            <a:r>
              <a:rPr lang="en-US" sz="1600" dirty="0">
                <a:solidFill>
                  <a:schemeClr val="bg1"/>
                </a:solidFill>
                <a:latin typeface="+mj-lt"/>
                <a:cs typeface="Calibri Light"/>
              </a:rPr>
              <a:t>Xxxxx890988 / 0000118829379</a:t>
            </a:r>
          </a:p>
        </p:txBody>
      </p:sp>
      <p:sp>
        <p:nvSpPr>
          <p:cNvPr id="13" name="Freeform 24">
            <a:extLst>
              <a:ext uri="{FF2B5EF4-FFF2-40B4-BE49-F238E27FC236}">
                <a16:creationId xmlns:a16="http://schemas.microsoft.com/office/drawing/2014/main" xmlns="" id="{3433D790-1A50-49AA-9916-725480538252}"/>
              </a:ext>
            </a:extLst>
          </p:cNvPr>
          <p:cNvSpPr>
            <a:spLocks noEditPoints="1"/>
          </p:cNvSpPr>
          <p:nvPr/>
        </p:nvSpPr>
        <p:spPr bwMode="auto">
          <a:xfrm>
            <a:off x="825031" y="4412602"/>
            <a:ext cx="278259" cy="344310"/>
          </a:xfrm>
          <a:custGeom>
            <a:avLst/>
            <a:gdLst>
              <a:gd name="T0" fmla="*/ 154 w 184"/>
              <a:gd name="T1" fmla="*/ 157 h 228"/>
              <a:gd name="T2" fmla="*/ 126 w 184"/>
              <a:gd name="T3" fmla="*/ 169 h 228"/>
              <a:gd name="T4" fmla="*/ 63 w 184"/>
              <a:gd name="T5" fmla="*/ 123 h 228"/>
              <a:gd name="T6" fmla="*/ 75 w 184"/>
              <a:gd name="T7" fmla="*/ 95 h 228"/>
              <a:gd name="T8" fmla="*/ 75 w 184"/>
              <a:gd name="T9" fmla="*/ 78 h 228"/>
              <a:gd name="T10" fmla="*/ 32 w 184"/>
              <a:gd name="T11" fmla="*/ 53 h 228"/>
              <a:gd name="T12" fmla="*/ 21 w 184"/>
              <a:gd name="T13" fmla="*/ 64 h 228"/>
              <a:gd name="T14" fmla="*/ 10 w 184"/>
              <a:gd name="T15" fmla="*/ 124 h 228"/>
              <a:gd name="T16" fmla="*/ 133 w 184"/>
              <a:gd name="T17" fmla="*/ 228 h 228"/>
              <a:gd name="T18" fmla="*/ 168 w 184"/>
              <a:gd name="T19" fmla="*/ 212 h 228"/>
              <a:gd name="T20" fmla="*/ 179 w 184"/>
              <a:gd name="T21" fmla="*/ 200 h 228"/>
              <a:gd name="T22" fmla="*/ 38 w 184"/>
              <a:gd name="T23" fmla="*/ 58 h 228"/>
              <a:gd name="T24" fmla="*/ 69 w 184"/>
              <a:gd name="T25" fmla="*/ 84 h 228"/>
              <a:gd name="T26" fmla="*/ 69 w 184"/>
              <a:gd name="T27" fmla="*/ 90 h 228"/>
              <a:gd name="T28" fmla="*/ 30 w 184"/>
              <a:gd name="T29" fmla="*/ 67 h 228"/>
              <a:gd name="T30" fmla="*/ 133 w 184"/>
              <a:gd name="T31" fmla="*/ 220 h 228"/>
              <a:gd name="T32" fmla="*/ 17 w 184"/>
              <a:gd name="T33" fmla="*/ 121 h 228"/>
              <a:gd name="T34" fmla="*/ 55 w 184"/>
              <a:gd name="T35" fmla="*/ 104 h 228"/>
              <a:gd name="T36" fmla="*/ 103 w 184"/>
              <a:gd name="T37" fmla="*/ 174 h 228"/>
              <a:gd name="T38" fmla="*/ 128 w 184"/>
              <a:gd name="T39" fmla="*/ 177 h 228"/>
              <a:gd name="T40" fmla="*/ 133 w 184"/>
              <a:gd name="T41" fmla="*/ 220 h 228"/>
              <a:gd name="T42" fmla="*/ 165 w 184"/>
              <a:gd name="T43" fmla="*/ 203 h 228"/>
              <a:gd name="T44" fmla="*/ 143 w 184"/>
              <a:gd name="T45" fmla="*/ 163 h 228"/>
              <a:gd name="T46" fmla="*/ 174 w 184"/>
              <a:gd name="T47" fmla="*/ 189 h 228"/>
              <a:gd name="T48" fmla="*/ 94 w 184"/>
              <a:gd name="T49" fmla="*/ 83 h 228"/>
              <a:gd name="T50" fmla="*/ 94 w 184"/>
              <a:gd name="T51" fmla="*/ 34 h 228"/>
              <a:gd name="T52" fmla="*/ 46 w 184"/>
              <a:gd name="T53" fmla="*/ 34 h 228"/>
              <a:gd name="T54" fmla="*/ 70 w 184"/>
              <a:gd name="T55" fmla="*/ 32 h 228"/>
              <a:gd name="T56" fmla="*/ 97 w 184"/>
              <a:gd name="T57" fmla="*/ 59 h 228"/>
              <a:gd name="T58" fmla="*/ 94 w 184"/>
              <a:gd name="T59" fmla="*/ 83 h 228"/>
              <a:gd name="T60" fmla="*/ 106 w 184"/>
              <a:gd name="T61" fmla="*/ 23 h 228"/>
              <a:gd name="T62" fmla="*/ 106 w 184"/>
              <a:gd name="T63" fmla="*/ 96 h 228"/>
              <a:gd name="T64" fmla="*/ 129 w 184"/>
              <a:gd name="T65" fmla="*/ 60 h 228"/>
              <a:gd name="T66" fmla="*/ 69 w 184"/>
              <a:gd name="T67" fmla="*/ 0 h 228"/>
              <a:gd name="T68" fmla="*/ 33 w 184"/>
              <a:gd name="T69" fmla="*/ 2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28">
                <a:moveTo>
                  <a:pt x="179" y="183"/>
                </a:moveTo>
                <a:cubicBezTo>
                  <a:pt x="154" y="157"/>
                  <a:pt x="154" y="157"/>
                  <a:pt x="154" y="157"/>
                </a:cubicBezTo>
                <a:cubicBezTo>
                  <a:pt x="149" y="153"/>
                  <a:pt x="142" y="153"/>
                  <a:pt x="137" y="157"/>
                </a:cubicBezTo>
                <a:cubicBezTo>
                  <a:pt x="126" y="169"/>
                  <a:pt x="126" y="169"/>
                  <a:pt x="126" y="169"/>
                </a:cubicBezTo>
                <a:cubicBezTo>
                  <a:pt x="121" y="173"/>
                  <a:pt x="113" y="173"/>
                  <a:pt x="109" y="169"/>
                </a:cubicBezTo>
                <a:cubicBezTo>
                  <a:pt x="63" y="123"/>
                  <a:pt x="63" y="123"/>
                  <a:pt x="63" y="123"/>
                </a:cubicBezTo>
                <a:cubicBezTo>
                  <a:pt x="59" y="119"/>
                  <a:pt x="59" y="111"/>
                  <a:pt x="63" y="106"/>
                </a:cubicBezTo>
                <a:cubicBezTo>
                  <a:pt x="75" y="95"/>
                  <a:pt x="75" y="95"/>
                  <a:pt x="75" y="95"/>
                </a:cubicBezTo>
                <a:cubicBezTo>
                  <a:pt x="77" y="93"/>
                  <a:pt x="78" y="90"/>
                  <a:pt x="78" y="87"/>
                </a:cubicBezTo>
                <a:cubicBezTo>
                  <a:pt x="78" y="83"/>
                  <a:pt x="77" y="80"/>
                  <a:pt x="75" y="78"/>
                </a:cubicBezTo>
                <a:cubicBezTo>
                  <a:pt x="49" y="53"/>
                  <a:pt x="49" y="53"/>
                  <a:pt x="49" y="53"/>
                </a:cubicBezTo>
                <a:cubicBezTo>
                  <a:pt x="45" y="48"/>
                  <a:pt x="37" y="48"/>
                  <a:pt x="32" y="53"/>
                </a:cubicBezTo>
                <a:cubicBezTo>
                  <a:pt x="21" y="64"/>
                  <a:pt x="21" y="64"/>
                  <a:pt x="21" y="64"/>
                </a:cubicBezTo>
                <a:cubicBezTo>
                  <a:pt x="21" y="64"/>
                  <a:pt x="21" y="64"/>
                  <a:pt x="21" y="64"/>
                </a:cubicBezTo>
                <a:cubicBezTo>
                  <a:pt x="20" y="65"/>
                  <a:pt x="18" y="66"/>
                  <a:pt x="17" y="68"/>
                </a:cubicBezTo>
                <a:cubicBezTo>
                  <a:pt x="3" y="83"/>
                  <a:pt x="0" y="102"/>
                  <a:pt x="10" y="124"/>
                </a:cubicBezTo>
                <a:cubicBezTo>
                  <a:pt x="17" y="140"/>
                  <a:pt x="31" y="159"/>
                  <a:pt x="52" y="180"/>
                </a:cubicBezTo>
                <a:cubicBezTo>
                  <a:pt x="85" y="213"/>
                  <a:pt x="111" y="228"/>
                  <a:pt x="133" y="228"/>
                </a:cubicBezTo>
                <a:cubicBezTo>
                  <a:pt x="145" y="228"/>
                  <a:pt x="155" y="224"/>
                  <a:pt x="164" y="215"/>
                </a:cubicBezTo>
                <a:cubicBezTo>
                  <a:pt x="167" y="214"/>
                  <a:pt x="167" y="212"/>
                  <a:pt x="168" y="212"/>
                </a:cubicBezTo>
                <a:cubicBezTo>
                  <a:pt x="168" y="211"/>
                  <a:pt x="168" y="211"/>
                  <a:pt x="168" y="211"/>
                </a:cubicBezTo>
                <a:cubicBezTo>
                  <a:pt x="179" y="200"/>
                  <a:pt x="179" y="200"/>
                  <a:pt x="179" y="200"/>
                </a:cubicBezTo>
                <a:cubicBezTo>
                  <a:pt x="184" y="195"/>
                  <a:pt x="184" y="188"/>
                  <a:pt x="179" y="183"/>
                </a:cubicBezTo>
                <a:close/>
                <a:moveTo>
                  <a:pt x="38" y="58"/>
                </a:moveTo>
                <a:cubicBezTo>
                  <a:pt x="39" y="57"/>
                  <a:pt x="42" y="57"/>
                  <a:pt x="44" y="58"/>
                </a:cubicBezTo>
                <a:cubicBezTo>
                  <a:pt x="69" y="84"/>
                  <a:pt x="69" y="84"/>
                  <a:pt x="69" y="84"/>
                </a:cubicBezTo>
                <a:cubicBezTo>
                  <a:pt x="70" y="85"/>
                  <a:pt x="70" y="86"/>
                  <a:pt x="70" y="87"/>
                </a:cubicBezTo>
                <a:cubicBezTo>
                  <a:pt x="70" y="88"/>
                  <a:pt x="70" y="89"/>
                  <a:pt x="69" y="90"/>
                </a:cubicBezTo>
                <a:cubicBezTo>
                  <a:pt x="61" y="98"/>
                  <a:pt x="61" y="98"/>
                  <a:pt x="61" y="98"/>
                </a:cubicBezTo>
                <a:cubicBezTo>
                  <a:pt x="30" y="67"/>
                  <a:pt x="30" y="67"/>
                  <a:pt x="30" y="67"/>
                </a:cubicBezTo>
                <a:lnTo>
                  <a:pt x="38" y="58"/>
                </a:lnTo>
                <a:close/>
                <a:moveTo>
                  <a:pt x="133" y="220"/>
                </a:moveTo>
                <a:cubicBezTo>
                  <a:pt x="113" y="220"/>
                  <a:pt x="89" y="205"/>
                  <a:pt x="58" y="174"/>
                </a:cubicBezTo>
                <a:cubicBezTo>
                  <a:pt x="37" y="154"/>
                  <a:pt x="24" y="136"/>
                  <a:pt x="17" y="121"/>
                </a:cubicBezTo>
                <a:cubicBezTo>
                  <a:pt x="9" y="101"/>
                  <a:pt x="11" y="85"/>
                  <a:pt x="24" y="73"/>
                </a:cubicBezTo>
                <a:cubicBezTo>
                  <a:pt x="55" y="104"/>
                  <a:pt x="55" y="104"/>
                  <a:pt x="55" y="104"/>
                </a:cubicBezTo>
                <a:cubicBezTo>
                  <a:pt x="50" y="112"/>
                  <a:pt x="51" y="122"/>
                  <a:pt x="58" y="129"/>
                </a:cubicBezTo>
                <a:cubicBezTo>
                  <a:pt x="103" y="174"/>
                  <a:pt x="103" y="174"/>
                  <a:pt x="103" y="174"/>
                </a:cubicBezTo>
                <a:cubicBezTo>
                  <a:pt x="107" y="178"/>
                  <a:pt x="112" y="180"/>
                  <a:pt x="117" y="180"/>
                </a:cubicBezTo>
                <a:cubicBezTo>
                  <a:pt x="121" y="180"/>
                  <a:pt x="125" y="179"/>
                  <a:pt x="128" y="177"/>
                </a:cubicBezTo>
                <a:cubicBezTo>
                  <a:pt x="160" y="208"/>
                  <a:pt x="160" y="208"/>
                  <a:pt x="160" y="208"/>
                </a:cubicBezTo>
                <a:cubicBezTo>
                  <a:pt x="152" y="216"/>
                  <a:pt x="143" y="220"/>
                  <a:pt x="133" y="220"/>
                </a:cubicBezTo>
                <a:close/>
                <a:moveTo>
                  <a:pt x="174" y="194"/>
                </a:moveTo>
                <a:cubicBezTo>
                  <a:pt x="165" y="203"/>
                  <a:pt x="165" y="203"/>
                  <a:pt x="165" y="203"/>
                </a:cubicBezTo>
                <a:cubicBezTo>
                  <a:pt x="134" y="172"/>
                  <a:pt x="134" y="172"/>
                  <a:pt x="134" y="172"/>
                </a:cubicBezTo>
                <a:cubicBezTo>
                  <a:pt x="143" y="163"/>
                  <a:pt x="143" y="163"/>
                  <a:pt x="143" y="163"/>
                </a:cubicBezTo>
                <a:cubicBezTo>
                  <a:pt x="144" y="162"/>
                  <a:pt x="147" y="162"/>
                  <a:pt x="148" y="163"/>
                </a:cubicBezTo>
                <a:cubicBezTo>
                  <a:pt x="174" y="189"/>
                  <a:pt x="174" y="189"/>
                  <a:pt x="174" y="189"/>
                </a:cubicBezTo>
                <a:cubicBezTo>
                  <a:pt x="175" y="190"/>
                  <a:pt x="175" y="193"/>
                  <a:pt x="174" y="194"/>
                </a:cubicBezTo>
                <a:close/>
                <a:moveTo>
                  <a:pt x="94" y="83"/>
                </a:moveTo>
                <a:cubicBezTo>
                  <a:pt x="101" y="77"/>
                  <a:pt x="105" y="68"/>
                  <a:pt x="105" y="59"/>
                </a:cubicBezTo>
                <a:cubicBezTo>
                  <a:pt x="105" y="50"/>
                  <a:pt x="101" y="41"/>
                  <a:pt x="94" y="34"/>
                </a:cubicBezTo>
                <a:cubicBezTo>
                  <a:pt x="88" y="28"/>
                  <a:pt x="79" y="24"/>
                  <a:pt x="70" y="24"/>
                </a:cubicBezTo>
                <a:cubicBezTo>
                  <a:pt x="61" y="24"/>
                  <a:pt x="52" y="28"/>
                  <a:pt x="46" y="34"/>
                </a:cubicBezTo>
                <a:cubicBezTo>
                  <a:pt x="52" y="40"/>
                  <a:pt x="52" y="40"/>
                  <a:pt x="52" y="40"/>
                </a:cubicBezTo>
                <a:cubicBezTo>
                  <a:pt x="57" y="35"/>
                  <a:pt x="63" y="32"/>
                  <a:pt x="70" y="32"/>
                </a:cubicBezTo>
                <a:cubicBezTo>
                  <a:pt x="77" y="32"/>
                  <a:pt x="84" y="35"/>
                  <a:pt x="89" y="40"/>
                </a:cubicBezTo>
                <a:cubicBezTo>
                  <a:pt x="94" y="45"/>
                  <a:pt x="97" y="52"/>
                  <a:pt x="97" y="59"/>
                </a:cubicBezTo>
                <a:cubicBezTo>
                  <a:pt x="97" y="66"/>
                  <a:pt x="94" y="72"/>
                  <a:pt x="89" y="77"/>
                </a:cubicBezTo>
                <a:lnTo>
                  <a:pt x="94" y="83"/>
                </a:lnTo>
                <a:close/>
                <a:moveTo>
                  <a:pt x="69" y="8"/>
                </a:moveTo>
                <a:cubicBezTo>
                  <a:pt x="83" y="8"/>
                  <a:pt x="96" y="14"/>
                  <a:pt x="106" y="23"/>
                </a:cubicBezTo>
                <a:cubicBezTo>
                  <a:pt x="115" y="33"/>
                  <a:pt x="121" y="46"/>
                  <a:pt x="121" y="60"/>
                </a:cubicBezTo>
                <a:cubicBezTo>
                  <a:pt x="121" y="73"/>
                  <a:pt x="115" y="86"/>
                  <a:pt x="106" y="96"/>
                </a:cubicBezTo>
                <a:cubicBezTo>
                  <a:pt x="111" y="101"/>
                  <a:pt x="111" y="101"/>
                  <a:pt x="111" y="101"/>
                </a:cubicBezTo>
                <a:cubicBezTo>
                  <a:pt x="122" y="90"/>
                  <a:pt x="129" y="75"/>
                  <a:pt x="129" y="60"/>
                </a:cubicBezTo>
                <a:cubicBezTo>
                  <a:pt x="129" y="44"/>
                  <a:pt x="122" y="29"/>
                  <a:pt x="111" y="18"/>
                </a:cubicBezTo>
                <a:cubicBezTo>
                  <a:pt x="100" y="7"/>
                  <a:pt x="85" y="0"/>
                  <a:pt x="69" y="0"/>
                </a:cubicBezTo>
                <a:cubicBezTo>
                  <a:pt x="54" y="0"/>
                  <a:pt x="39" y="7"/>
                  <a:pt x="28" y="18"/>
                </a:cubicBezTo>
                <a:cubicBezTo>
                  <a:pt x="33" y="23"/>
                  <a:pt x="33" y="23"/>
                  <a:pt x="33" y="23"/>
                </a:cubicBezTo>
                <a:cubicBezTo>
                  <a:pt x="43" y="14"/>
                  <a:pt x="56" y="8"/>
                  <a:pt x="69"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sp>
        <p:nvSpPr>
          <p:cNvPr id="14" name="Freeform 31">
            <a:extLst>
              <a:ext uri="{FF2B5EF4-FFF2-40B4-BE49-F238E27FC236}">
                <a16:creationId xmlns:a16="http://schemas.microsoft.com/office/drawing/2014/main" xmlns="" id="{75202988-D9F7-4180-9B61-A637017A94B1}"/>
              </a:ext>
            </a:extLst>
          </p:cNvPr>
          <p:cNvSpPr>
            <a:spLocks noEditPoints="1"/>
          </p:cNvSpPr>
          <p:nvPr/>
        </p:nvSpPr>
        <p:spPr bwMode="auto">
          <a:xfrm>
            <a:off x="812999" y="4964517"/>
            <a:ext cx="303055" cy="242746"/>
          </a:xfrm>
          <a:custGeom>
            <a:avLst/>
            <a:gdLst>
              <a:gd name="T0" fmla="*/ 123 w 201"/>
              <a:gd name="T1" fmla="*/ 90 h 161"/>
              <a:gd name="T2" fmla="*/ 91 w 201"/>
              <a:gd name="T3" fmla="*/ 90 h 161"/>
              <a:gd name="T4" fmla="*/ 91 w 201"/>
              <a:gd name="T5" fmla="*/ 122 h 161"/>
              <a:gd name="T6" fmla="*/ 123 w 201"/>
              <a:gd name="T7" fmla="*/ 122 h 161"/>
              <a:gd name="T8" fmla="*/ 123 w 201"/>
              <a:gd name="T9" fmla="*/ 90 h 161"/>
              <a:gd name="T10" fmla="*/ 115 w 201"/>
              <a:gd name="T11" fmla="*/ 114 h 161"/>
              <a:gd name="T12" fmla="*/ 99 w 201"/>
              <a:gd name="T13" fmla="*/ 114 h 161"/>
              <a:gd name="T14" fmla="*/ 99 w 201"/>
              <a:gd name="T15" fmla="*/ 98 h 161"/>
              <a:gd name="T16" fmla="*/ 115 w 201"/>
              <a:gd name="T17" fmla="*/ 98 h 161"/>
              <a:gd name="T18" fmla="*/ 115 w 201"/>
              <a:gd name="T19" fmla="*/ 114 h 161"/>
              <a:gd name="T20" fmla="*/ 162 w 201"/>
              <a:gd name="T21" fmla="*/ 90 h 161"/>
              <a:gd name="T22" fmla="*/ 130 w 201"/>
              <a:gd name="T23" fmla="*/ 90 h 161"/>
              <a:gd name="T24" fmla="*/ 130 w 201"/>
              <a:gd name="T25" fmla="*/ 122 h 161"/>
              <a:gd name="T26" fmla="*/ 162 w 201"/>
              <a:gd name="T27" fmla="*/ 122 h 161"/>
              <a:gd name="T28" fmla="*/ 162 w 201"/>
              <a:gd name="T29" fmla="*/ 90 h 161"/>
              <a:gd name="T30" fmla="*/ 154 w 201"/>
              <a:gd name="T31" fmla="*/ 114 h 161"/>
              <a:gd name="T32" fmla="*/ 138 w 201"/>
              <a:gd name="T33" fmla="*/ 114 h 161"/>
              <a:gd name="T34" fmla="*/ 138 w 201"/>
              <a:gd name="T35" fmla="*/ 98 h 161"/>
              <a:gd name="T36" fmla="*/ 154 w 201"/>
              <a:gd name="T37" fmla="*/ 98 h 161"/>
              <a:gd name="T38" fmla="*/ 154 w 201"/>
              <a:gd name="T39" fmla="*/ 114 h 161"/>
              <a:gd name="T40" fmla="*/ 186 w 201"/>
              <a:gd name="T41" fmla="*/ 23 h 161"/>
              <a:gd name="T42" fmla="*/ 186 w 201"/>
              <a:gd name="T43" fmla="*/ 0 h 161"/>
              <a:gd name="T44" fmla="*/ 16 w 201"/>
              <a:gd name="T45" fmla="*/ 0 h 161"/>
              <a:gd name="T46" fmla="*/ 16 w 201"/>
              <a:gd name="T47" fmla="*/ 23 h 161"/>
              <a:gd name="T48" fmla="*/ 0 w 201"/>
              <a:gd name="T49" fmla="*/ 23 h 161"/>
              <a:gd name="T50" fmla="*/ 0 w 201"/>
              <a:gd name="T51" fmla="*/ 78 h 161"/>
              <a:gd name="T52" fmla="*/ 16 w 201"/>
              <a:gd name="T53" fmla="*/ 78 h 161"/>
              <a:gd name="T54" fmla="*/ 16 w 201"/>
              <a:gd name="T55" fmla="*/ 161 h 161"/>
              <a:gd name="T56" fmla="*/ 186 w 201"/>
              <a:gd name="T57" fmla="*/ 161 h 161"/>
              <a:gd name="T58" fmla="*/ 186 w 201"/>
              <a:gd name="T59" fmla="*/ 78 h 161"/>
              <a:gd name="T60" fmla="*/ 201 w 201"/>
              <a:gd name="T61" fmla="*/ 78 h 161"/>
              <a:gd name="T62" fmla="*/ 201 w 201"/>
              <a:gd name="T63" fmla="*/ 23 h 161"/>
              <a:gd name="T64" fmla="*/ 186 w 201"/>
              <a:gd name="T65" fmla="*/ 23 h 161"/>
              <a:gd name="T66" fmla="*/ 24 w 201"/>
              <a:gd name="T67" fmla="*/ 7 h 161"/>
              <a:gd name="T68" fmla="*/ 178 w 201"/>
              <a:gd name="T69" fmla="*/ 7 h 161"/>
              <a:gd name="T70" fmla="*/ 178 w 201"/>
              <a:gd name="T71" fmla="*/ 23 h 161"/>
              <a:gd name="T72" fmla="*/ 24 w 201"/>
              <a:gd name="T73" fmla="*/ 23 h 161"/>
              <a:gd name="T74" fmla="*/ 24 w 201"/>
              <a:gd name="T75" fmla="*/ 7 h 161"/>
              <a:gd name="T76" fmla="*/ 75 w 201"/>
              <a:gd name="T77" fmla="*/ 153 h 161"/>
              <a:gd name="T78" fmla="*/ 48 w 201"/>
              <a:gd name="T79" fmla="*/ 153 h 161"/>
              <a:gd name="T80" fmla="*/ 48 w 201"/>
              <a:gd name="T81" fmla="*/ 98 h 161"/>
              <a:gd name="T82" fmla="*/ 75 w 201"/>
              <a:gd name="T83" fmla="*/ 98 h 161"/>
              <a:gd name="T84" fmla="*/ 75 w 201"/>
              <a:gd name="T85" fmla="*/ 153 h 161"/>
              <a:gd name="T86" fmla="*/ 178 w 201"/>
              <a:gd name="T87" fmla="*/ 153 h 161"/>
              <a:gd name="T88" fmla="*/ 83 w 201"/>
              <a:gd name="T89" fmla="*/ 153 h 161"/>
              <a:gd name="T90" fmla="*/ 83 w 201"/>
              <a:gd name="T91" fmla="*/ 90 h 161"/>
              <a:gd name="T92" fmla="*/ 40 w 201"/>
              <a:gd name="T93" fmla="*/ 90 h 161"/>
              <a:gd name="T94" fmla="*/ 40 w 201"/>
              <a:gd name="T95" fmla="*/ 153 h 161"/>
              <a:gd name="T96" fmla="*/ 24 w 201"/>
              <a:gd name="T97" fmla="*/ 153 h 161"/>
              <a:gd name="T98" fmla="*/ 24 w 201"/>
              <a:gd name="T99" fmla="*/ 78 h 161"/>
              <a:gd name="T100" fmla="*/ 178 w 201"/>
              <a:gd name="T101" fmla="*/ 78 h 161"/>
              <a:gd name="T102" fmla="*/ 178 w 201"/>
              <a:gd name="T103" fmla="*/ 153 h 161"/>
              <a:gd name="T104" fmla="*/ 193 w 201"/>
              <a:gd name="T105" fmla="*/ 71 h 161"/>
              <a:gd name="T106" fmla="*/ 8 w 201"/>
              <a:gd name="T107" fmla="*/ 71 h 161"/>
              <a:gd name="T108" fmla="*/ 8 w 201"/>
              <a:gd name="T109" fmla="*/ 31 h 161"/>
              <a:gd name="T110" fmla="*/ 193 w 201"/>
              <a:gd name="T111" fmla="*/ 31 h 161"/>
              <a:gd name="T112" fmla="*/ 193 w 201"/>
              <a:gd name="T113" fmla="*/ 7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1" h="161">
                <a:moveTo>
                  <a:pt x="123" y="90"/>
                </a:moveTo>
                <a:lnTo>
                  <a:pt x="91" y="90"/>
                </a:lnTo>
                <a:lnTo>
                  <a:pt x="91" y="122"/>
                </a:lnTo>
                <a:lnTo>
                  <a:pt x="123" y="122"/>
                </a:lnTo>
                <a:lnTo>
                  <a:pt x="123" y="90"/>
                </a:lnTo>
                <a:close/>
                <a:moveTo>
                  <a:pt x="115" y="114"/>
                </a:moveTo>
                <a:lnTo>
                  <a:pt x="99" y="114"/>
                </a:lnTo>
                <a:lnTo>
                  <a:pt x="99" y="98"/>
                </a:lnTo>
                <a:lnTo>
                  <a:pt x="115" y="98"/>
                </a:lnTo>
                <a:lnTo>
                  <a:pt x="115" y="114"/>
                </a:lnTo>
                <a:close/>
                <a:moveTo>
                  <a:pt x="162" y="90"/>
                </a:moveTo>
                <a:lnTo>
                  <a:pt x="130" y="90"/>
                </a:lnTo>
                <a:lnTo>
                  <a:pt x="130" y="122"/>
                </a:lnTo>
                <a:lnTo>
                  <a:pt x="162" y="122"/>
                </a:lnTo>
                <a:lnTo>
                  <a:pt x="162" y="90"/>
                </a:lnTo>
                <a:close/>
                <a:moveTo>
                  <a:pt x="154" y="114"/>
                </a:moveTo>
                <a:lnTo>
                  <a:pt x="138" y="114"/>
                </a:lnTo>
                <a:lnTo>
                  <a:pt x="138" y="98"/>
                </a:lnTo>
                <a:lnTo>
                  <a:pt x="154" y="98"/>
                </a:lnTo>
                <a:lnTo>
                  <a:pt x="154" y="114"/>
                </a:lnTo>
                <a:close/>
                <a:moveTo>
                  <a:pt x="186" y="23"/>
                </a:moveTo>
                <a:lnTo>
                  <a:pt x="186" y="0"/>
                </a:lnTo>
                <a:lnTo>
                  <a:pt x="16" y="0"/>
                </a:lnTo>
                <a:lnTo>
                  <a:pt x="16" y="23"/>
                </a:lnTo>
                <a:lnTo>
                  <a:pt x="0" y="23"/>
                </a:lnTo>
                <a:lnTo>
                  <a:pt x="0" y="78"/>
                </a:lnTo>
                <a:lnTo>
                  <a:pt x="16" y="78"/>
                </a:lnTo>
                <a:lnTo>
                  <a:pt x="16" y="161"/>
                </a:lnTo>
                <a:lnTo>
                  <a:pt x="186" y="161"/>
                </a:lnTo>
                <a:lnTo>
                  <a:pt x="186" y="78"/>
                </a:lnTo>
                <a:lnTo>
                  <a:pt x="201" y="78"/>
                </a:lnTo>
                <a:lnTo>
                  <a:pt x="201" y="23"/>
                </a:lnTo>
                <a:lnTo>
                  <a:pt x="186" y="23"/>
                </a:lnTo>
                <a:close/>
                <a:moveTo>
                  <a:pt x="24" y="7"/>
                </a:moveTo>
                <a:lnTo>
                  <a:pt x="178" y="7"/>
                </a:lnTo>
                <a:lnTo>
                  <a:pt x="178" y="23"/>
                </a:lnTo>
                <a:lnTo>
                  <a:pt x="24" y="23"/>
                </a:lnTo>
                <a:lnTo>
                  <a:pt x="24" y="7"/>
                </a:lnTo>
                <a:close/>
                <a:moveTo>
                  <a:pt x="75" y="153"/>
                </a:moveTo>
                <a:lnTo>
                  <a:pt x="48" y="153"/>
                </a:lnTo>
                <a:lnTo>
                  <a:pt x="48" y="98"/>
                </a:lnTo>
                <a:lnTo>
                  <a:pt x="75" y="98"/>
                </a:lnTo>
                <a:lnTo>
                  <a:pt x="75" y="153"/>
                </a:lnTo>
                <a:close/>
                <a:moveTo>
                  <a:pt x="178" y="153"/>
                </a:moveTo>
                <a:lnTo>
                  <a:pt x="83" y="153"/>
                </a:lnTo>
                <a:lnTo>
                  <a:pt x="83" y="90"/>
                </a:lnTo>
                <a:lnTo>
                  <a:pt x="40" y="90"/>
                </a:lnTo>
                <a:lnTo>
                  <a:pt x="40" y="153"/>
                </a:lnTo>
                <a:lnTo>
                  <a:pt x="24" y="153"/>
                </a:lnTo>
                <a:lnTo>
                  <a:pt x="24" y="78"/>
                </a:lnTo>
                <a:lnTo>
                  <a:pt x="178" y="78"/>
                </a:lnTo>
                <a:lnTo>
                  <a:pt x="178" y="153"/>
                </a:lnTo>
                <a:close/>
                <a:moveTo>
                  <a:pt x="193" y="71"/>
                </a:moveTo>
                <a:lnTo>
                  <a:pt x="8" y="71"/>
                </a:lnTo>
                <a:lnTo>
                  <a:pt x="8" y="31"/>
                </a:lnTo>
                <a:lnTo>
                  <a:pt x="193" y="31"/>
                </a:lnTo>
                <a:lnTo>
                  <a:pt x="193" y="7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sp>
        <p:nvSpPr>
          <p:cNvPr id="15" name="Rectangle 14">
            <a:extLst>
              <a:ext uri="{FF2B5EF4-FFF2-40B4-BE49-F238E27FC236}">
                <a16:creationId xmlns:a16="http://schemas.microsoft.com/office/drawing/2014/main" xmlns="" id="{9A535122-D2FA-4C74-9BDE-9073B7B46B75}"/>
              </a:ext>
            </a:extLst>
          </p:cNvPr>
          <p:cNvSpPr/>
          <p:nvPr/>
        </p:nvSpPr>
        <p:spPr>
          <a:xfrm>
            <a:off x="1222244" y="4857143"/>
            <a:ext cx="4339710" cy="368049"/>
          </a:xfrm>
          <a:prstGeom prst="rect">
            <a:avLst/>
          </a:prstGeom>
        </p:spPr>
        <p:txBody>
          <a:bodyPr wrap="square">
            <a:spAutoFit/>
          </a:bodyPr>
          <a:lstStyle/>
          <a:p>
            <a:pPr>
              <a:lnSpc>
                <a:spcPct val="120000"/>
              </a:lnSpc>
            </a:pPr>
            <a:r>
              <a:rPr lang="en-US" sz="1600" dirty="0">
                <a:solidFill>
                  <a:schemeClr val="bg1"/>
                </a:solidFill>
                <a:latin typeface="+mj-lt"/>
                <a:cs typeface="Calibri Light"/>
              </a:rPr>
              <a:t>Lorem ipsum </a:t>
            </a:r>
            <a:r>
              <a:rPr lang="id-ID" sz="1600" dirty="0">
                <a:solidFill>
                  <a:schemeClr val="bg1"/>
                </a:solidFill>
                <a:latin typeface="+mj-lt"/>
                <a:cs typeface="Calibri Light"/>
              </a:rPr>
              <a:t>dolor si</a:t>
            </a:r>
            <a:r>
              <a:rPr lang="en-US" sz="1600" dirty="0">
                <a:solidFill>
                  <a:schemeClr val="bg1"/>
                </a:solidFill>
                <a:latin typeface="+mj-lt"/>
                <a:cs typeface="Calibri Light"/>
              </a:rPr>
              <a:t>r</a:t>
            </a:r>
            <a:r>
              <a:rPr lang="id-ID" sz="1600" dirty="0">
                <a:solidFill>
                  <a:schemeClr val="bg1"/>
                </a:solidFill>
                <a:latin typeface="+mj-lt"/>
                <a:cs typeface="Calibri Light"/>
              </a:rPr>
              <a:t> amet consectetuer</a:t>
            </a:r>
            <a:endParaRPr lang="en-US" sz="1600" dirty="0">
              <a:solidFill>
                <a:schemeClr val="bg1"/>
              </a:solidFill>
              <a:latin typeface="+mj-lt"/>
              <a:cs typeface="Calibri Light"/>
            </a:endParaRPr>
          </a:p>
        </p:txBody>
      </p:sp>
      <p:grpSp>
        <p:nvGrpSpPr>
          <p:cNvPr id="7" name="Group 6">
            <a:extLst>
              <a:ext uri="{FF2B5EF4-FFF2-40B4-BE49-F238E27FC236}">
                <a16:creationId xmlns:a16="http://schemas.microsoft.com/office/drawing/2014/main" xmlns="" id="{2813E96E-7EF8-46BA-BCD5-CF5F307C7B10}"/>
              </a:ext>
            </a:extLst>
          </p:cNvPr>
          <p:cNvGrpSpPr/>
          <p:nvPr/>
        </p:nvGrpSpPr>
        <p:grpSpPr>
          <a:xfrm>
            <a:off x="2025735" y="2777785"/>
            <a:ext cx="484122" cy="484122"/>
            <a:chOff x="8147940" y="5836862"/>
            <a:chExt cx="484122" cy="484122"/>
          </a:xfrm>
        </p:grpSpPr>
        <p:sp>
          <p:nvSpPr>
            <p:cNvPr id="22" name="Oval 21">
              <a:extLst>
                <a:ext uri="{FF2B5EF4-FFF2-40B4-BE49-F238E27FC236}">
                  <a16:creationId xmlns:a16="http://schemas.microsoft.com/office/drawing/2014/main" xmlns="" id="{06D69110-A60E-4B7D-AB97-57E501C1151A}"/>
                </a:ext>
              </a:extLst>
            </p:cNvPr>
            <p:cNvSpPr/>
            <p:nvPr/>
          </p:nvSpPr>
          <p:spPr>
            <a:xfrm>
              <a:off x="8147940" y="5836862"/>
              <a:ext cx="484122" cy="4841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75000"/>
                    <a:lumOff val="25000"/>
                  </a:schemeClr>
                </a:solidFill>
              </a:endParaRPr>
            </a:p>
          </p:txBody>
        </p:sp>
        <p:sp>
          <p:nvSpPr>
            <p:cNvPr id="16" name="Freeform 22">
              <a:extLst>
                <a:ext uri="{FF2B5EF4-FFF2-40B4-BE49-F238E27FC236}">
                  <a16:creationId xmlns:a16="http://schemas.microsoft.com/office/drawing/2014/main" xmlns="" id="{3172B031-02D8-4686-9D0B-ABC8D1757A1F}"/>
                </a:ext>
              </a:extLst>
            </p:cNvPr>
            <p:cNvSpPr>
              <a:spLocks noEditPoints="1"/>
            </p:cNvSpPr>
            <p:nvPr/>
          </p:nvSpPr>
          <p:spPr bwMode="auto">
            <a:xfrm>
              <a:off x="8276487" y="6001962"/>
              <a:ext cx="227248" cy="181922"/>
            </a:xfrm>
            <a:custGeom>
              <a:avLst/>
              <a:gdLst>
                <a:gd name="T0" fmla="*/ 68 w 200"/>
                <a:gd name="T1" fmla="*/ 160 h 160"/>
                <a:gd name="T2" fmla="*/ 2 w 200"/>
                <a:gd name="T3" fmla="*/ 123 h 160"/>
                <a:gd name="T4" fmla="*/ 17 w 200"/>
                <a:gd name="T5" fmla="*/ 118 h 160"/>
                <a:gd name="T6" fmla="*/ 24 w 200"/>
                <a:gd name="T7" fmla="*/ 100 h 160"/>
                <a:gd name="T8" fmla="*/ 16 w 200"/>
                <a:gd name="T9" fmla="*/ 82 h 160"/>
                <a:gd name="T10" fmla="*/ 12 w 200"/>
                <a:gd name="T11" fmla="*/ 49 h 160"/>
                <a:gd name="T12" fmla="*/ 10 w 200"/>
                <a:gd name="T13" fmla="*/ 31 h 160"/>
                <a:gd name="T14" fmla="*/ 27 w 200"/>
                <a:gd name="T15" fmla="*/ 2 h 160"/>
                <a:gd name="T16" fmla="*/ 44 w 200"/>
                <a:gd name="T17" fmla="*/ 17 h 160"/>
                <a:gd name="T18" fmla="*/ 97 w 200"/>
                <a:gd name="T19" fmla="*/ 14 h 160"/>
                <a:gd name="T20" fmla="*/ 145 w 200"/>
                <a:gd name="T21" fmla="*/ 2 h 160"/>
                <a:gd name="T22" fmla="*/ 172 w 200"/>
                <a:gd name="T23" fmla="*/ 6 h 160"/>
                <a:gd name="T24" fmla="*/ 183 w 200"/>
                <a:gd name="T25" fmla="*/ 2 h 160"/>
                <a:gd name="T26" fmla="*/ 190 w 200"/>
                <a:gd name="T27" fmla="*/ 17 h 160"/>
                <a:gd name="T28" fmla="*/ 196 w 200"/>
                <a:gd name="T29" fmla="*/ 18 h 160"/>
                <a:gd name="T30" fmla="*/ 197 w 200"/>
                <a:gd name="T31" fmla="*/ 19 h 160"/>
                <a:gd name="T32" fmla="*/ 197 w 200"/>
                <a:gd name="T33" fmla="*/ 20 h 160"/>
                <a:gd name="T34" fmla="*/ 200 w 200"/>
                <a:gd name="T35" fmla="*/ 23 h 160"/>
                <a:gd name="T36" fmla="*/ 190 w 200"/>
                <a:gd name="T37" fmla="*/ 42 h 160"/>
                <a:gd name="T38" fmla="*/ 179 w 200"/>
                <a:gd name="T39" fmla="*/ 54 h 160"/>
                <a:gd name="T40" fmla="*/ 105 w 200"/>
                <a:gd name="T41" fmla="*/ 154 h 160"/>
                <a:gd name="T42" fmla="*/ 10 w 200"/>
                <a:gd name="T43" fmla="*/ 126 h 160"/>
                <a:gd name="T44" fmla="*/ 68 w 200"/>
                <a:gd name="T45" fmla="*/ 152 h 160"/>
                <a:gd name="T46" fmla="*/ 103 w 200"/>
                <a:gd name="T47" fmla="*/ 147 h 160"/>
                <a:gd name="T48" fmla="*/ 171 w 200"/>
                <a:gd name="T49" fmla="*/ 55 h 160"/>
                <a:gd name="T50" fmla="*/ 184 w 200"/>
                <a:gd name="T51" fmla="*/ 37 h 160"/>
                <a:gd name="T52" fmla="*/ 190 w 200"/>
                <a:gd name="T53" fmla="*/ 25 h 160"/>
                <a:gd name="T54" fmla="*/ 184 w 200"/>
                <a:gd name="T55" fmla="*/ 26 h 160"/>
                <a:gd name="T56" fmla="*/ 179 w 200"/>
                <a:gd name="T57" fmla="*/ 21 h 160"/>
                <a:gd name="T58" fmla="*/ 178 w 200"/>
                <a:gd name="T59" fmla="*/ 12 h 160"/>
                <a:gd name="T60" fmla="*/ 159 w 200"/>
                <a:gd name="T61" fmla="*/ 18 h 160"/>
                <a:gd name="T62" fmla="*/ 156 w 200"/>
                <a:gd name="T63" fmla="*/ 17 h 160"/>
                <a:gd name="T64" fmla="*/ 131 w 200"/>
                <a:gd name="T65" fmla="*/ 8 h 160"/>
                <a:gd name="T66" fmla="*/ 94 w 200"/>
                <a:gd name="T67" fmla="*/ 44 h 160"/>
                <a:gd name="T68" fmla="*/ 89 w 200"/>
                <a:gd name="T69" fmla="*/ 48 h 160"/>
                <a:gd name="T70" fmla="*/ 35 w 200"/>
                <a:gd name="T71" fmla="*/ 18 h 160"/>
                <a:gd name="T72" fmla="*/ 18 w 200"/>
                <a:gd name="T73" fmla="*/ 31 h 160"/>
                <a:gd name="T74" fmla="*/ 21 w 200"/>
                <a:gd name="T75" fmla="*/ 49 h 160"/>
                <a:gd name="T76" fmla="*/ 18 w 200"/>
                <a:gd name="T77" fmla="*/ 55 h 160"/>
                <a:gd name="T78" fmla="*/ 23 w 200"/>
                <a:gd name="T79" fmla="*/ 78 h 160"/>
                <a:gd name="T80" fmla="*/ 30 w 200"/>
                <a:gd name="T81" fmla="*/ 87 h 160"/>
                <a:gd name="T82" fmla="*/ 31 w 200"/>
                <a:gd name="T83" fmla="*/ 97 h 160"/>
                <a:gd name="T84" fmla="*/ 60 w 200"/>
                <a:gd name="T85" fmla="*/ 119 h 160"/>
                <a:gd name="T86" fmla="*/ 23 w 200"/>
                <a:gd name="T87" fmla="*/ 126 h 160"/>
                <a:gd name="T88" fmla="*/ 11 w 200"/>
                <a:gd name="T89" fmla="*/ 12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60">
                  <a:moveTo>
                    <a:pt x="68" y="160"/>
                  </a:moveTo>
                  <a:cubicBezTo>
                    <a:pt x="68" y="160"/>
                    <a:pt x="68" y="160"/>
                    <a:pt x="68" y="160"/>
                  </a:cubicBezTo>
                  <a:cubicBezTo>
                    <a:pt x="50" y="160"/>
                    <a:pt x="33" y="156"/>
                    <a:pt x="20" y="148"/>
                  </a:cubicBezTo>
                  <a:cubicBezTo>
                    <a:pt x="19" y="147"/>
                    <a:pt x="0" y="132"/>
                    <a:pt x="2" y="123"/>
                  </a:cubicBezTo>
                  <a:cubicBezTo>
                    <a:pt x="3" y="121"/>
                    <a:pt x="5" y="118"/>
                    <a:pt x="11" y="118"/>
                  </a:cubicBezTo>
                  <a:cubicBezTo>
                    <a:pt x="13" y="118"/>
                    <a:pt x="15" y="118"/>
                    <a:pt x="17" y="118"/>
                  </a:cubicBezTo>
                  <a:cubicBezTo>
                    <a:pt x="24" y="118"/>
                    <a:pt x="31" y="118"/>
                    <a:pt x="37" y="117"/>
                  </a:cubicBezTo>
                  <a:cubicBezTo>
                    <a:pt x="31" y="112"/>
                    <a:pt x="26" y="107"/>
                    <a:pt x="24" y="100"/>
                  </a:cubicBezTo>
                  <a:cubicBezTo>
                    <a:pt x="23" y="98"/>
                    <a:pt x="21" y="94"/>
                    <a:pt x="21" y="90"/>
                  </a:cubicBezTo>
                  <a:cubicBezTo>
                    <a:pt x="19" y="88"/>
                    <a:pt x="17" y="85"/>
                    <a:pt x="16" y="82"/>
                  </a:cubicBezTo>
                  <a:cubicBezTo>
                    <a:pt x="11" y="75"/>
                    <a:pt x="9" y="66"/>
                    <a:pt x="10" y="56"/>
                  </a:cubicBezTo>
                  <a:cubicBezTo>
                    <a:pt x="10" y="53"/>
                    <a:pt x="11" y="50"/>
                    <a:pt x="12" y="49"/>
                  </a:cubicBezTo>
                  <a:cubicBezTo>
                    <a:pt x="12" y="48"/>
                    <a:pt x="11" y="46"/>
                    <a:pt x="11" y="45"/>
                  </a:cubicBezTo>
                  <a:cubicBezTo>
                    <a:pt x="10" y="41"/>
                    <a:pt x="10" y="36"/>
                    <a:pt x="10" y="31"/>
                  </a:cubicBezTo>
                  <a:cubicBezTo>
                    <a:pt x="11" y="20"/>
                    <a:pt x="15" y="12"/>
                    <a:pt x="22" y="4"/>
                  </a:cubicBezTo>
                  <a:cubicBezTo>
                    <a:pt x="24" y="3"/>
                    <a:pt x="25" y="2"/>
                    <a:pt x="27" y="2"/>
                  </a:cubicBezTo>
                  <a:cubicBezTo>
                    <a:pt x="32" y="2"/>
                    <a:pt x="37" y="7"/>
                    <a:pt x="42" y="14"/>
                  </a:cubicBezTo>
                  <a:cubicBezTo>
                    <a:pt x="43" y="15"/>
                    <a:pt x="44" y="16"/>
                    <a:pt x="44" y="17"/>
                  </a:cubicBezTo>
                  <a:cubicBezTo>
                    <a:pt x="55" y="27"/>
                    <a:pt x="68" y="34"/>
                    <a:pt x="86" y="39"/>
                  </a:cubicBezTo>
                  <a:cubicBezTo>
                    <a:pt x="87" y="30"/>
                    <a:pt x="91" y="21"/>
                    <a:pt x="97" y="14"/>
                  </a:cubicBezTo>
                  <a:cubicBezTo>
                    <a:pt x="106" y="5"/>
                    <a:pt x="118" y="0"/>
                    <a:pt x="131" y="0"/>
                  </a:cubicBezTo>
                  <a:cubicBezTo>
                    <a:pt x="136" y="0"/>
                    <a:pt x="140" y="1"/>
                    <a:pt x="145" y="2"/>
                  </a:cubicBezTo>
                  <a:cubicBezTo>
                    <a:pt x="150" y="4"/>
                    <a:pt x="155" y="7"/>
                    <a:pt x="160" y="10"/>
                  </a:cubicBezTo>
                  <a:cubicBezTo>
                    <a:pt x="164" y="10"/>
                    <a:pt x="168" y="8"/>
                    <a:pt x="172" y="6"/>
                  </a:cubicBezTo>
                  <a:cubicBezTo>
                    <a:pt x="172" y="6"/>
                    <a:pt x="173" y="6"/>
                    <a:pt x="174" y="5"/>
                  </a:cubicBezTo>
                  <a:cubicBezTo>
                    <a:pt x="176" y="4"/>
                    <a:pt x="180" y="2"/>
                    <a:pt x="183" y="2"/>
                  </a:cubicBezTo>
                  <a:cubicBezTo>
                    <a:pt x="187" y="2"/>
                    <a:pt x="189" y="3"/>
                    <a:pt x="190" y="6"/>
                  </a:cubicBezTo>
                  <a:cubicBezTo>
                    <a:pt x="191" y="9"/>
                    <a:pt x="191" y="13"/>
                    <a:pt x="190" y="17"/>
                  </a:cubicBezTo>
                  <a:cubicBezTo>
                    <a:pt x="192" y="17"/>
                    <a:pt x="194" y="17"/>
                    <a:pt x="195" y="18"/>
                  </a:cubicBezTo>
                  <a:cubicBezTo>
                    <a:pt x="196" y="18"/>
                    <a:pt x="196" y="18"/>
                    <a:pt x="196" y="18"/>
                  </a:cubicBezTo>
                  <a:cubicBezTo>
                    <a:pt x="197" y="19"/>
                    <a:pt x="197" y="19"/>
                    <a:pt x="197" y="19"/>
                  </a:cubicBezTo>
                  <a:cubicBezTo>
                    <a:pt x="197" y="19"/>
                    <a:pt x="197" y="19"/>
                    <a:pt x="197" y="19"/>
                  </a:cubicBezTo>
                  <a:cubicBezTo>
                    <a:pt x="197" y="19"/>
                    <a:pt x="197" y="19"/>
                    <a:pt x="197" y="20"/>
                  </a:cubicBezTo>
                  <a:cubicBezTo>
                    <a:pt x="197" y="20"/>
                    <a:pt x="197" y="20"/>
                    <a:pt x="197" y="20"/>
                  </a:cubicBezTo>
                  <a:cubicBezTo>
                    <a:pt x="197" y="20"/>
                    <a:pt x="197" y="20"/>
                    <a:pt x="197" y="20"/>
                  </a:cubicBezTo>
                  <a:cubicBezTo>
                    <a:pt x="200" y="23"/>
                    <a:pt x="200" y="23"/>
                    <a:pt x="200" y="23"/>
                  </a:cubicBezTo>
                  <a:cubicBezTo>
                    <a:pt x="199" y="24"/>
                    <a:pt x="199" y="24"/>
                    <a:pt x="199" y="24"/>
                  </a:cubicBezTo>
                  <a:cubicBezTo>
                    <a:pt x="199" y="29"/>
                    <a:pt x="194" y="36"/>
                    <a:pt x="190" y="42"/>
                  </a:cubicBezTo>
                  <a:cubicBezTo>
                    <a:pt x="188" y="44"/>
                    <a:pt x="186" y="46"/>
                    <a:pt x="184" y="47"/>
                  </a:cubicBezTo>
                  <a:cubicBezTo>
                    <a:pt x="181" y="50"/>
                    <a:pt x="179" y="52"/>
                    <a:pt x="179" y="54"/>
                  </a:cubicBezTo>
                  <a:cubicBezTo>
                    <a:pt x="181" y="70"/>
                    <a:pt x="174" y="87"/>
                    <a:pt x="169" y="99"/>
                  </a:cubicBezTo>
                  <a:cubicBezTo>
                    <a:pt x="157" y="125"/>
                    <a:pt x="134" y="145"/>
                    <a:pt x="105" y="154"/>
                  </a:cubicBezTo>
                  <a:cubicBezTo>
                    <a:pt x="93" y="158"/>
                    <a:pt x="81" y="160"/>
                    <a:pt x="68" y="160"/>
                  </a:cubicBezTo>
                  <a:close/>
                  <a:moveTo>
                    <a:pt x="10" y="126"/>
                  </a:moveTo>
                  <a:cubicBezTo>
                    <a:pt x="12" y="130"/>
                    <a:pt x="21" y="139"/>
                    <a:pt x="24" y="141"/>
                  </a:cubicBezTo>
                  <a:cubicBezTo>
                    <a:pt x="36" y="148"/>
                    <a:pt x="52" y="152"/>
                    <a:pt x="68" y="152"/>
                  </a:cubicBezTo>
                  <a:cubicBezTo>
                    <a:pt x="68" y="152"/>
                    <a:pt x="68" y="152"/>
                    <a:pt x="68" y="152"/>
                  </a:cubicBezTo>
                  <a:cubicBezTo>
                    <a:pt x="80" y="152"/>
                    <a:pt x="92" y="150"/>
                    <a:pt x="103" y="147"/>
                  </a:cubicBezTo>
                  <a:cubicBezTo>
                    <a:pt x="129" y="138"/>
                    <a:pt x="150" y="120"/>
                    <a:pt x="161" y="96"/>
                  </a:cubicBezTo>
                  <a:cubicBezTo>
                    <a:pt x="166" y="85"/>
                    <a:pt x="172" y="69"/>
                    <a:pt x="171" y="55"/>
                  </a:cubicBezTo>
                  <a:cubicBezTo>
                    <a:pt x="171" y="49"/>
                    <a:pt x="175" y="45"/>
                    <a:pt x="179" y="41"/>
                  </a:cubicBezTo>
                  <a:cubicBezTo>
                    <a:pt x="181" y="40"/>
                    <a:pt x="183" y="39"/>
                    <a:pt x="184" y="37"/>
                  </a:cubicBezTo>
                  <a:cubicBezTo>
                    <a:pt x="190" y="29"/>
                    <a:pt x="191" y="25"/>
                    <a:pt x="191" y="25"/>
                  </a:cubicBezTo>
                  <a:cubicBezTo>
                    <a:pt x="190" y="25"/>
                    <a:pt x="190" y="25"/>
                    <a:pt x="190" y="25"/>
                  </a:cubicBezTo>
                  <a:cubicBezTo>
                    <a:pt x="189" y="25"/>
                    <a:pt x="187" y="25"/>
                    <a:pt x="186" y="25"/>
                  </a:cubicBezTo>
                  <a:cubicBezTo>
                    <a:pt x="185" y="26"/>
                    <a:pt x="185" y="26"/>
                    <a:pt x="184" y="26"/>
                  </a:cubicBezTo>
                  <a:cubicBezTo>
                    <a:pt x="176" y="28"/>
                    <a:pt x="176" y="28"/>
                    <a:pt x="176" y="28"/>
                  </a:cubicBezTo>
                  <a:cubicBezTo>
                    <a:pt x="179" y="21"/>
                    <a:pt x="179" y="21"/>
                    <a:pt x="179" y="21"/>
                  </a:cubicBezTo>
                  <a:cubicBezTo>
                    <a:pt x="183" y="13"/>
                    <a:pt x="183" y="11"/>
                    <a:pt x="183" y="10"/>
                  </a:cubicBezTo>
                  <a:cubicBezTo>
                    <a:pt x="181" y="10"/>
                    <a:pt x="179" y="11"/>
                    <a:pt x="178" y="12"/>
                  </a:cubicBezTo>
                  <a:cubicBezTo>
                    <a:pt x="177" y="13"/>
                    <a:pt x="176" y="13"/>
                    <a:pt x="175" y="13"/>
                  </a:cubicBezTo>
                  <a:cubicBezTo>
                    <a:pt x="170" y="16"/>
                    <a:pt x="164" y="18"/>
                    <a:pt x="159" y="18"/>
                  </a:cubicBezTo>
                  <a:cubicBezTo>
                    <a:pt x="157" y="19"/>
                    <a:pt x="157" y="19"/>
                    <a:pt x="157" y="19"/>
                  </a:cubicBezTo>
                  <a:cubicBezTo>
                    <a:pt x="156" y="17"/>
                    <a:pt x="156" y="17"/>
                    <a:pt x="156" y="17"/>
                  </a:cubicBezTo>
                  <a:cubicBezTo>
                    <a:pt x="152" y="14"/>
                    <a:pt x="147" y="11"/>
                    <a:pt x="142" y="10"/>
                  </a:cubicBezTo>
                  <a:cubicBezTo>
                    <a:pt x="139" y="8"/>
                    <a:pt x="135" y="8"/>
                    <a:pt x="131" y="8"/>
                  </a:cubicBezTo>
                  <a:cubicBezTo>
                    <a:pt x="121" y="8"/>
                    <a:pt x="110" y="12"/>
                    <a:pt x="103" y="19"/>
                  </a:cubicBezTo>
                  <a:cubicBezTo>
                    <a:pt x="97" y="26"/>
                    <a:pt x="94" y="35"/>
                    <a:pt x="94" y="44"/>
                  </a:cubicBezTo>
                  <a:cubicBezTo>
                    <a:pt x="94" y="49"/>
                    <a:pt x="94" y="49"/>
                    <a:pt x="94" y="49"/>
                  </a:cubicBezTo>
                  <a:cubicBezTo>
                    <a:pt x="89" y="48"/>
                    <a:pt x="89" y="48"/>
                    <a:pt x="89" y="48"/>
                  </a:cubicBezTo>
                  <a:cubicBezTo>
                    <a:pt x="67" y="42"/>
                    <a:pt x="51" y="34"/>
                    <a:pt x="39" y="22"/>
                  </a:cubicBezTo>
                  <a:cubicBezTo>
                    <a:pt x="38" y="22"/>
                    <a:pt x="37" y="20"/>
                    <a:pt x="35" y="18"/>
                  </a:cubicBezTo>
                  <a:cubicBezTo>
                    <a:pt x="34" y="16"/>
                    <a:pt x="30" y="11"/>
                    <a:pt x="28" y="10"/>
                  </a:cubicBezTo>
                  <a:cubicBezTo>
                    <a:pt x="21" y="16"/>
                    <a:pt x="19" y="22"/>
                    <a:pt x="18" y="31"/>
                  </a:cubicBezTo>
                  <a:cubicBezTo>
                    <a:pt x="18" y="36"/>
                    <a:pt x="18" y="40"/>
                    <a:pt x="19" y="44"/>
                  </a:cubicBezTo>
                  <a:cubicBezTo>
                    <a:pt x="19" y="45"/>
                    <a:pt x="20" y="47"/>
                    <a:pt x="21" y="49"/>
                  </a:cubicBezTo>
                  <a:cubicBezTo>
                    <a:pt x="23" y="54"/>
                    <a:pt x="23" y="54"/>
                    <a:pt x="23" y="54"/>
                  </a:cubicBezTo>
                  <a:cubicBezTo>
                    <a:pt x="18" y="55"/>
                    <a:pt x="18" y="55"/>
                    <a:pt x="18" y="55"/>
                  </a:cubicBezTo>
                  <a:cubicBezTo>
                    <a:pt x="18" y="55"/>
                    <a:pt x="18" y="55"/>
                    <a:pt x="18" y="56"/>
                  </a:cubicBezTo>
                  <a:cubicBezTo>
                    <a:pt x="17" y="65"/>
                    <a:pt x="19" y="72"/>
                    <a:pt x="23" y="78"/>
                  </a:cubicBezTo>
                  <a:cubicBezTo>
                    <a:pt x="24" y="81"/>
                    <a:pt x="26" y="83"/>
                    <a:pt x="28" y="85"/>
                  </a:cubicBezTo>
                  <a:cubicBezTo>
                    <a:pt x="30" y="87"/>
                    <a:pt x="30" y="87"/>
                    <a:pt x="30" y="87"/>
                  </a:cubicBezTo>
                  <a:cubicBezTo>
                    <a:pt x="30" y="89"/>
                    <a:pt x="30" y="89"/>
                    <a:pt x="30" y="89"/>
                  </a:cubicBezTo>
                  <a:cubicBezTo>
                    <a:pt x="29" y="91"/>
                    <a:pt x="30" y="94"/>
                    <a:pt x="31" y="97"/>
                  </a:cubicBezTo>
                  <a:cubicBezTo>
                    <a:pt x="34" y="105"/>
                    <a:pt x="41" y="111"/>
                    <a:pt x="50" y="115"/>
                  </a:cubicBezTo>
                  <a:cubicBezTo>
                    <a:pt x="60" y="119"/>
                    <a:pt x="60" y="119"/>
                    <a:pt x="60" y="119"/>
                  </a:cubicBezTo>
                  <a:cubicBezTo>
                    <a:pt x="50" y="122"/>
                    <a:pt x="50" y="122"/>
                    <a:pt x="50" y="122"/>
                  </a:cubicBezTo>
                  <a:cubicBezTo>
                    <a:pt x="40" y="125"/>
                    <a:pt x="32" y="126"/>
                    <a:pt x="23" y="126"/>
                  </a:cubicBezTo>
                  <a:cubicBezTo>
                    <a:pt x="21" y="126"/>
                    <a:pt x="19" y="126"/>
                    <a:pt x="17" y="126"/>
                  </a:cubicBezTo>
                  <a:cubicBezTo>
                    <a:pt x="15" y="126"/>
                    <a:pt x="13" y="126"/>
                    <a:pt x="11" y="126"/>
                  </a:cubicBezTo>
                  <a:cubicBezTo>
                    <a:pt x="11" y="126"/>
                    <a:pt x="10" y="126"/>
                    <a:pt x="10" y="12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grpSp>
      <p:grpSp>
        <p:nvGrpSpPr>
          <p:cNvPr id="4" name="Group 3">
            <a:extLst>
              <a:ext uri="{FF2B5EF4-FFF2-40B4-BE49-F238E27FC236}">
                <a16:creationId xmlns:a16="http://schemas.microsoft.com/office/drawing/2014/main" xmlns="" id="{442B8D70-3325-4D3E-9F0B-DEAA6E5A1BC3}"/>
              </a:ext>
            </a:extLst>
          </p:cNvPr>
          <p:cNvGrpSpPr/>
          <p:nvPr/>
        </p:nvGrpSpPr>
        <p:grpSpPr>
          <a:xfrm>
            <a:off x="689177" y="2777785"/>
            <a:ext cx="484122" cy="484122"/>
            <a:chOff x="8147940" y="4647481"/>
            <a:chExt cx="484122" cy="484122"/>
          </a:xfrm>
        </p:grpSpPr>
        <p:sp>
          <p:nvSpPr>
            <p:cNvPr id="20" name="Oval 19">
              <a:extLst>
                <a:ext uri="{FF2B5EF4-FFF2-40B4-BE49-F238E27FC236}">
                  <a16:creationId xmlns:a16="http://schemas.microsoft.com/office/drawing/2014/main" xmlns="" id="{570FB1FB-7138-40ED-B28F-B49BAC6435CE}"/>
                </a:ext>
              </a:extLst>
            </p:cNvPr>
            <p:cNvSpPr/>
            <p:nvPr/>
          </p:nvSpPr>
          <p:spPr>
            <a:xfrm>
              <a:off x="8147940" y="4647481"/>
              <a:ext cx="484122" cy="4841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75000"/>
                    <a:lumOff val="25000"/>
                  </a:schemeClr>
                </a:solidFill>
              </a:endParaRPr>
            </a:p>
          </p:txBody>
        </p:sp>
        <p:sp>
          <p:nvSpPr>
            <p:cNvPr id="17" name="Freeform 35">
              <a:extLst>
                <a:ext uri="{FF2B5EF4-FFF2-40B4-BE49-F238E27FC236}">
                  <a16:creationId xmlns:a16="http://schemas.microsoft.com/office/drawing/2014/main" xmlns="" id="{08C116CB-ABC4-4B26-804F-E0DEFAB36686}"/>
                </a:ext>
              </a:extLst>
            </p:cNvPr>
            <p:cNvSpPr>
              <a:spLocks noEditPoints="1"/>
            </p:cNvSpPr>
            <p:nvPr/>
          </p:nvSpPr>
          <p:spPr bwMode="auto">
            <a:xfrm>
              <a:off x="8332097" y="4768838"/>
              <a:ext cx="115808" cy="231613"/>
            </a:xfrm>
            <a:custGeom>
              <a:avLst/>
              <a:gdLst>
                <a:gd name="T0" fmla="*/ 60 w 88"/>
                <a:gd name="T1" fmla="*/ 176 h 176"/>
                <a:gd name="T2" fmla="*/ 16 w 88"/>
                <a:gd name="T3" fmla="*/ 176 h 176"/>
                <a:gd name="T4" fmla="*/ 16 w 88"/>
                <a:gd name="T5" fmla="*/ 92 h 176"/>
                <a:gd name="T6" fmla="*/ 0 w 88"/>
                <a:gd name="T7" fmla="*/ 92 h 176"/>
                <a:gd name="T8" fmla="*/ 0 w 88"/>
                <a:gd name="T9" fmla="*/ 56 h 176"/>
                <a:gd name="T10" fmla="*/ 16 w 88"/>
                <a:gd name="T11" fmla="*/ 56 h 176"/>
                <a:gd name="T12" fmla="*/ 17 w 88"/>
                <a:gd name="T13" fmla="*/ 39 h 176"/>
                <a:gd name="T14" fmla="*/ 57 w 88"/>
                <a:gd name="T15" fmla="*/ 0 h 176"/>
                <a:gd name="T16" fmla="*/ 88 w 88"/>
                <a:gd name="T17" fmla="*/ 0 h 176"/>
                <a:gd name="T18" fmla="*/ 88 w 88"/>
                <a:gd name="T19" fmla="*/ 37 h 176"/>
                <a:gd name="T20" fmla="*/ 64 w 88"/>
                <a:gd name="T21" fmla="*/ 37 h 176"/>
                <a:gd name="T22" fmla="*/ 60 w 88"/>
                <a:gd name="T23" fmla="*/ 40 h 176"/>
                <a:gd name="T24" fmla="*/ 60 w 88"/>
                <a:gd name="T25" fmla="*/ 56 h 176"/>
                <a:gd name="T26" fmla="*/ 84 w 88"/>
                <a:gd name="T27" fmla="*/ 56 h 176"/>
                <a:gd name="T28" fmla="*/ 85 w 88"/>
                <a:gd name="T29" fmla="*/ 92 h 176"/>
                <a:gd name="T30" fmla="*/ 60 w 88"/>
                <a:gd name="T31" fmla="*/ 92 h 176"/>
                <a:gd name="T32" fmla="*/ 60 w 88"/>
                <a:gd name="T33" fmla="*/ 176 h 176"/>
                <a:gd name="T34" fmla="*/ 24 w 88"/>
                <a:gd name="T35" fmla="*/ 168 h 176"/>
                <a:gd name="T36" fmla="*/ 52 w 88"/>
                <a:gd name="T37" fmla="*/ 168 h 176"/>
                <a:gd name="T38" fmla="*/ 53 w 88"/>
                <a:gd name="T39" fmla="*/ 84 h 176"/>
                <a:gd name="T40" fmla="*/ 77 w 88"/>
                <a:gd name="T41" fmla="*/ 84 h 176"/>
                <a:gd name="T42" fmla="*/ 76 w 88"/>
                <a:gd name="T43" fmla="*/ 64 h 176"/>
                <a:gd name="T44" fmla="*/ 52 w 88"/>
                <a:gd name="T45" fmla="*/ 64 h 176"/>
                <a:gd name="T46" fmla="*/ 53 w 88"/>
                <a:gd name="T47" fmla="*/ 41 h 176"/>
                <a:gd name="T48" fmla="*/ 64 w 88"/>
                <a:gd name="T49" fmla="*/ 29 h 176"/>
                <a:gd name="T50" fmla="*/ 79 w 88"/>
                <a:gd name="T51" fmla="*/ 29 h 176"/>
                <a:gd name="T52" fmla="*/ 79 w 88"/>
                <a:gd name="T53" fmla="*/ 8 h 176"/>
                <a:gd name="T54" fmla="*/ 57 w 88"/>
                <a:gd name="T55" fmla="*/ 8 h 176"/>
                <a:gd name="T56" fmla="*/ 25 w 88"/>
                <a:gd name="T57" fmla="*/ 39 h 176"/>
                <a:gd name="T58" fmla="*/ 24 w 88"/>
                <a:gd name="T59" fmla="*/ 64 h 176"/>
                <a:gd name="T60" fmla="*/ 8 w 88"/>
                <a:gd name="T61" fmla="*/ 64 h 176"/>
                <a:gd name="T62" fmla="*/ 8 w 88"/>
                <a:gd name="T63" fmla="*/ 84 h 176"/>
                <a:gd name="T64" fmla="*/ 24 w 88"/>
                <a:gd name="T65" fmla="*/ 84 h 176"/>
                <a:gd name="T66" fmla="*/ 24 w 88"/>
                <a:gd name="T67" fmla="*/ 1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176">
                  <a:moveTo>
                    <a:pt x="60" y="176"/>
                  </a:moveTo>
                  <a:cubicBezTo>
                    <a:pt x="16" y="176"/>
                    <a:pt x="16" y="176"/>
                    <a:pt x="16" y="176"/>
                  </a:cubicBezTo>
                  <a:cubicBezTo>
                    <a:pt x="16" y="92"/>
                    <a:pt x="16" y="92"/>
                    <a:pt x="16" y="92"/>
                  </a:cubicBezTo>
                  <a:cubicBezTo>
                    <a:pt x="0" y="92"/>
                    <a:pt x="0" y="92"/>
                    <a:pt x="0" y="92"/>
                  </a:cubicBezTo>
                  <a:cubicBezTo>
                    <a:pt x="0" y="56"/>
                    <a:pt x="0" y="56"/>
                    <a:pt x="0" y="56"/>
                  </a:cubicBezTo>
                  <a:cubicBezTo>
                    <a:pt x="16" y="56"/>
                    <a:pt x="16" y="56"/>
                    <a:pt x="16" y="56"/>
                  </a:cubicBezTo>
                  <a:cubicBezTo>
                    <a:pt x="17" y="39"/>
                    <a:pt x="17" y="39"/>
                    <a:pt x="17" y="39"/>
                  </a:cubicBezTo>
                  <a:cubicBezTo>
                    <a:pt x="17" y="20"/>
                    <a:pt x="28" y="0"/>
                    <a:pt x="57" y="0"/>
                  </a:cubicBezTo>
                  <a:cubicBezTo>
                    <a:pt x="88" y="0"/>
                    <a:pt x="88" y="0"/>
                    <a:pt x="88" y="0"/>
                  </a:cubicBezTo>
                  <a:cubicBezTo>
                    <a:pt x="88" y="37"/>
                    <a:pt x="88" y="37"/>
                    <a:pt x="88" y="37"/>
                  </a:cubicBezTo>
                  <a:cubicBezTo>
                    <a:pt x="64" y="37"/>
                    <a:pt x="64" y="37"/>
                    <a:pt x="64" y="37"/>
                  </a:cubicBezTo>
                  <a:cubicBezTo>
                    <a:pt x="62" y="37"/>
                    <a:pt x="60" y="37"/>
                    <a:pt x="60" y="40"/>
                  </a:cubicBezTo>
                  <a:cubicBezTo>
                    <a:pt x="60" y="56"/>
                    <a:pt x="60" y="56"/>
                    <a:pt x="60" y="56"/>
                  </a:cubicBezTo>
                  <a:cubicBezTo>
                    <a:pt x="84" y="56"/>
                    <a:pt x="84" y="56"/>
                    <a:pt x="84" y="56"/>
                  </a:cubicBezTo>
                  <a:cubicBezTo>
                    <a:pt x="85" y="92"/>
                    <a:pt x="85" y="92"/>
                    <a:pt x="85" y="92"/>
                  </a:cubicBezTo>
                  <a:cubicBezTo>
                    <a:pt x="60" y="92"/>
                    <a:pt x="60" y="92"/>
                    <a:pt x="60" y="92"/>
                  </a:cubicBezTo>
                  <a:lnTo>
                    <a:pt x="60" y="176"/>
                  </a:lnTo>
                  <a:close/>
                  <a:moveTo>
                    <a:pt x="24" y="168"/>
                  </a:moveTo>
                  <a:cubicBezTo>
                    <a:pt x="52" y="168"/>
                    <a:pt x="52" y="168"/>
                    <a:pt x="52" y="168"/>
                  </a:cubicBezTo>
                  <a:cubicBezTo>
                    <a:pt x="53" y="84"/>
                    <a:pt x="53" y="84"/>
                    <a:pt x="53" y="84"/>
                  </a:cubicBezTo>
                  <a:cubicBezTo>
                    <a:pt x="77" y="84"/>
                    <a:pt x="77" y="84"/>
                    <a:pt x="77" y="84"/>
                  </a:cubicBezTo>
                  <a:cubicBezTo>
                    <a:pt x="76" y="64"/>
                    <a:pt x="76" y="64"/>
                    <a:pt x="76" y="64"/>
                  </a:cubicBezTo>
                  <a:cubicBezTo>
                    <a:pt x="52" y="64"/>
                    <a:pt x="52" y="64"/>
                    <a:pt x="52" y="64"/>
                  </a:cubicBezTo>
                  <a:cubicBezTo>
                    <a:pt x="53" y="41"/>
                    <a:pt x="53" y="41"/>
                    <a:pt x="53" y="41"/>
                  </a:cubicBezTo>
                  <a:cubicBezTo>
                    <a:pt x="53" y="33"/>
                    <a:pt x="59" y="29"/>
                    <a:pt x="64" y="29"/>
                  </a:cubicBezTo>
                  <a:cubicBezTo>
                    <a:pt x="79" y="29"/>
                    <a:pt x="79" y="29"/>
                    <a:pt x="79" y="29"/>
                  </a:cubicBezTo>
                  <a:cubicBezTo>
                    <a:pt x="79" y="8"/>
                    <a:pt x="79" y="8"/>
                    <a:pt x="79" y="8"/>
                  </a:cubicBezTo>
                  <a:cubicBezTo>
                    <a:pt x="57" y="8"/>
                    <a:pt x="57" y="8"/>
                    <a:pt x="57" y="8"/>
                  </a:cubicBezTo>
                  <a:cubicBezTo>
                    <a:pt x="28" y="8"/>
                    <a:pt x="25" y="32"/>
                    <a:pt x="25" y="39"/>
                  </a:cubicBezTo>
                  <a:cubicBezTo>
                    <a:pt x="24" y="64"/>
                    <a:pt x="24" y="64"/>
                    <a:pt x="24" y="64"/>
                  </a:cubicBezTo>
                  <a:cubicBezTo>
                    <a:pt x="8" y="64"/>
                    <a:pt x="8" y="64"/>
                    <a:pt x="8" y="64"/>
                  </a:cubicBezTo>
                  <a:cubicBezTo>
                    <a:pt x="8" y="84"/>
                    <a:pt x="8" y="84"/>
                    <a:pt x="8" y="84"/>
                  </a:cubicBezTo>
                  <a:cubicBezTo>
                    <a:pt x="24" y="84"/>
                    <a:pt x="24" y="84"/>
                    <a:pt x="24" y="84"/>
                  </a:cubicBezTo>
                  <a:lnTo>
                    <a:pt x="24" y="16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grpSp>
      <p:grpSp>
        <p:nvGrpSpPr>
          <p:cNvPr id="5" name="Group 4">
            <a:extLst>
              <a:ext uri="{FF2B5EF4-FFF2-40B4-BE49-F238E27FC236}">
                <a16:creationId xmlns:a16="http://schemas.microsoft.com/office/drawing/2014/main" xmlns="" id="{17CC6B30-F2F5-4F87-9724-50DE2033EF90}"/>
              </a:ext>
            </a:extLst>
          </p:cNvPr>
          <p:cNvGrpSpPr/>
          <p:nvPr/>
        </p:nvGrpSpPr>
        <p:grpSpPr>
          <a:xfrm>
            <a:off x="1357456" y="2781327"/>
            <a:ext cx="484122" cy="484122"/>
            <a:chOff x="8147940" y="5234373"/>
            <a:chExt cx="484122" cy="484122"/>
          </a:xfrm>
        </p:grpSpPr>
        <p:sp>
          <p:nvSpPr>
            <p:cNvPr id="21" name="Oval 20">
              <a:extLst>
                <a:ext uri="{FF2B5EF4-FFF2-40B4-BE49-F238E27FC236}">
                  <a16:creationId xmlns:a16="http://schemas.microsoft.com/office/drawing/2014/main" xmlns="" id="{B3A87275-CDAA-436B-814B-67876192D332}"/>
                </a:ext>
              </a:extLst>
            </p:cNvPr>
            <p:cNvSpPr/>
            <p:nvPr/>
          </p:nvSpPr>
          <p:spPr>
            <a:xfrm>
              <a:off x="8147940" y="5234373"/>
              <a:ext cx="484122" cy="4841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75000"/>
                    <a:lumOff val="25000"/>
                  </a:schemeClr>
                </a:solidFill>
              </a:endParaRPr>
            </a:p>
          </p:txBody>
        </p:sp>
        <p:sp>
          <p:nvSpPr>
            <p:cNvPr id="18" name="Freeform 37">
              <a:extLst>
                <a:ext uri="{FF2B5EF4-FFF2-40B4-BE49-F238E27FC236}">
                  <a16:creationId xmlns:a16="http://schemas.microsoft.com/office/drawing/2014/main" xmlns="" id="{CA20D1E6-4789-47E8-B75F-D7194D942F04}"/>
                </a:ext>
              </a:extLst>
            </p:cNvPr>
            <p:cNvSpPr>
              <a:spLocks noEditPoints="1"/>
            </p:cNvSpPr>
            <p:nvPr/>
          </p:nvSpPr>
          <p:spPr bwMode="auto">
            <a:xfrm>
              <a:off x="8283169" y="5382112"/>
              <a:ext cx="213665" cy="209317"/>
            </a:xfrm>
            <a:custGeom>
              <a:avLst/>
              <a:gdLst>
                <a:gd name="T0" fmla="*/ 17 w 188"/>
                <a:gd name="T1" fmla="*/ 184 h 184"/>
                <a:gd name="T2" fmla="*/ 0 w 188"/>
                <a:gd name="T3" fmla="*/ 17 h 184"/>
                <a:gd name="T4" fmla="*/ 170 w 188"/>
                <a:gd name="T5" fmla="*/ 0 h 184"/>
                <a:gd name="T6" fmla="*/ 188 w 188"/>
                <a:gd name="T7" fmla="*/ 167 h 184"/>
                <a:gd name="T8" fmla="*/ 17 w 188"/>
                <a:gd name="T9" fmla="*/ 8 h 184"/>
                <a:gd name="T10" fmla="*/ 7 w 188"/>
                <a:gd name="T11" fmla="*/ 167 h 184"/>
                <a:gd name="T12" fmla="*/ 170 w 188"/>
                <a:gd name="T13" fmla="*/ 176 h 184"/>
                <a:gd name="T14" fmla="*/ 180 w 188"/>
                <a:gd name="T15" fmla="*/ 17 h 184"/>
                <a:gd name="T16" fmla="*/ 17 w 188"/>
                <a:gd name="T17" fmla="*/ 8 h 184"/>
                <a:gd name="T18" fmla="*/ 26 w 188"/>
                <a:gd name="T19" fmla="*/ 168 h 184"/>
                <a:gd name="T20" fmla="*/ 16 w 188"/>
                <a:gd name="T21" fmla="*/ 85 h 184"/>
                <a:gd name="T22" fmla="*/ 48 w 188"/>
                <a:gd name="T23" fmla="*/ 81 h 184"/>
                <a:gd name="T24" fmla="*/ 52 w 188"/>
                <a:gd name="T25" fmla="*/ 86 h 184"/>
                <a:gd name="T26" fmla="*/ 94 w 188"/>
                <a:gd name="T27" fmla="*/ 141 h 184"/>
                <a:gd name="T28" fmla="*/ 135 w 188"/>
                <a:gd name="T29" fmla="*/ 86 h 184"/>
                <a:gd name="T30" fmla="*/ 139 w 188"/>
                <a:gd name="T31" fmla="*/ 81 h 184"/>
                <a:gd name="T32" fmla="*/ 172 w 188"/>
                <a:gd name="T33" fmla="*/ 85 h 184"/>
                <a:gd name="T34" fmla="*/ 161 w 188"/>
                <a:gd name="T35" fmla="*/ 168 h 184"/>
                <a:gd name="T36" fmla="*/ 23 w 188"/>
                <a:gd name="T37" fmla="*/ 158 h 184"/>
                <a:gd name="T38" fmla="*/ 161 w 188"/>
                <a:gd name="T39" fmla="*/ 160 h 184"/>
                <a:gd name="T40" fmla="*/ 164 w 188"/>
                <a:gd name="T41" fmla="*/ 89 h 184"/>
                <a:gd name="T42" fmla="*/ 145 w 188"/>
                <a:gd name="T43" fmla="*/ 98 h 184"/>
                <a:gd name="T44" fmla="*/ 43 w 188"/>
                <a:gd name="T45" fmla="*/ 98 h 184"/>
                <a:gd name="T46" fmla="*/ 23 w 188"/>
                <a:gd name="T47" fmla="*/ 89 h 184"/>
                <a:gd name="T48" fmla="*/ 58 w 188"/>
                <a:gd name="T49" fmla="*/ 98 h 184"/>
                <a:gd name="T50" fmla="*/ 129 w 188"/>
                <a:gd name="T51" fmla="*/ 98 h 184"/>
                <a:gd name="T52" fmla="*/ 94 w 188"/>
                <a:gd name="T53" fmla="*/ 71 h 184"/>
                <a:gd name="T54" fmla="*/ 94 w 188"/>
                <a:gd name="T55" fmla="*/ 125 h 184"/>
                <a:gd name="T56" fmla="*/ 94 w 188"/>
                <a:gd name="T57" fmla="*/ 71 h 184"/>
                <a:gd name="T58" fmla="*/ 135 w 188"/>
                <a:gd name="T59" fmla="*/ 60 h 184"/>
                <a:gd name="T60" fmla="*/ 124 w 188"/>
                <a:gd name="T61" fmla="*/ 30 h 184"/>
                <a:gd name="T62" fmla="*/ 156 w 188"/>
                <a:gd name="T63" fmla="*/ 20 h 184"/>
                <a:gd name="T64" fmla="*/ 168 w 188"/>
                <a:gd name="T65" fmla="*/ 50 h 184"/>
                <a:gd name="T66" fmla="*/ 135 w 188"/>
                <a:gd name="T67" fmla="*/ 28 h 184"/>
                <a:gd name="T68" fmla="*/ 132 w 188"/>
                <a:gd name="T69" fmla="*/ 49 h 184"/>
                <a:gd name="T70" fmla="*/ 157 w 188"/>
                <a:gd name="T71" fmla="*/ 52 h 184"/>
                <a:gd name="T72" fmla="*/ 160 w 188"/>
                <a:gd name="T73" fmla="*/ 31 h 184"/>
                <a:gd name="T74" fmla="*/ 135 w 188"/>
                <a:gd name="T75" fmla="*/ 2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84">
                  <a:moveTo>
                    <a:pt x="170" y="184"/>
                  </a:moveTo>
                  <a:cubicBezTo>
                    <a:pt x="17" y="184"/>
                    <a:pt x="17" y="184"/>
                    <a:pt x="17" y="184"/>
                  </a:cubicBezTo>
                  <a:cubicBezTo>
                    <a:pt x="8" y="184"/>
                    <a:pt x="0" y="176"/>
                    <a:pt x="0" y="167"/>
                  </a:cubicBezTo>
                  <a:cubicBezTo>
                    <a:pt x="0" y="17"/>
                    <a:pt x="0" y="17"/>
                    <a:pt x="0" y="17"/>
                  </a:cubicBezTo>
                  <a:cubicBezTo>
                    <a:pt x="0" y="8"/>
                    <a:pt x="8" y="0"/>
                    <a:pt x="17" y="0"/>
                  </a:cubicBezTo>
                  <a:cubicBezTo>
                    <a:pt x="170" y="0"/>
                    <a:pt x="170" y="0"/>
                    <a:pt x="170" y="0"/>
                  </a:cubicBezTo>
                  <a:cubicBezTo>
                    <a:pt x="180" y="0"/>
                    <a:pt x="188" y="8"/>
                    <a:pt x="188" y="17"/>
                  </a:cubicBezTo>
                  <a:cubicBezTo>
                    <a:pt x="188" y="167"/>
                    <a:pt x="188" y="167"/>
                    <a:pt x="188" y="167"/>
                  </a:cubicBezTo>
                  <a:cubicBezTo>
                    <a:pt x="188" y="176"/>
                    <a:pt x="180" y="184"/>
                    <a:pt x="170" y="184"/>
                  </a:cubicBezTo>
                  <a:close/>
                  <a:moveTo>
                    <a:pt x="17" y="8"/>
                  </a:moveTo>
                  <a:cubicBezTo>
                    <a:pt x="12" y="8"/>
                    <a:pt x="7" y="12"/>
                    <a:pt x="7" y="17"/>
                  </a:cubicBezTo>
                  <a:cubicBezTo>
                    <a:pt x="7" y="167"/>
                    <a:pt x="7" y="167"/>
                    <a:pt x="7" y="167"/>
                  </a:cubicBezTo>
                  <a:cubicBezTo>
                    <a:pt x="7" y="172"/>
                    <a:pt x="12" y="176"/>
                    <a:pt x="17" y="176"/>
                  </a:cubicBezTo>
                  <a:cubicBezTo>
                    <a:pt x="170" y="176"/>
                    <a:pt x="170" y="176"/>
                    <a:pt x="170" y="176"/>
                  </a:cubicBezTo>
                  <a:cubicBezTo>
                    <a:pt x="175" y="176"/>
                    <a:pt x="180" y="172"/>
                    <a:pt x="180" y="167"/>
                  </a:cubicBezTo>
                  <a:cubicBezTo>
                    <a:pt x="180" y="17"/>
                    <a:pt x="180" y="17"/>
                    <a:pt x="180" y="17"/>
                  </a:cubicBezTo>
                  <a:cubicBezTo>
                    <a:pt x="180" y="12"/>
                    <a:pt x="175" y="8"/>
                    <a:pt x="170" y="8"/>
                  </a:cubicBezTo>
                  <a:lnTo>
                    <a:pt x="17" y="8"/>
                  </a:lnTo>
                  <a:close/>
                  <a:moveTo>
                    <a:pt x="161" y="168"/>
                  </a:moveTo>
                  <a:cubicBezTo>
                    <a:pt x="26" y="168"/>
                    <a:pt x="26" y="168"/>
                    <a:pt x="26" y="168"/>
                  </a:cubicBezTo>
                  <a:cubicBezTo>
                    <a:pt x="20" y="168"/>
                    <a:pt x="16" y="163"/>
                    <a:pt x="16" y="158"/>
                  </a:cubicBezTo>
                  <a:cubicBezTo>
                    <a:pt x="16" y="85"/>
                    <a:pt x="16" y="85"/>
                    <a:pt x="16" y="85"/>
                  </a:cubicBezTo>
                  <a:cubicBezTo>
                    <a:pt x="16" y="83"/>
                    <a:pt x="17" y="81"/>
                    <a:pt x="19" y="81"/>
                  </a:cubicBezTo>
                  <a:cubicBezTo>
                    <a:pt x="48" y="81"/>
                    <a:pt x="48" y="81"/>
                    <a:pt x="48" y="81"/>
                  </a:cubicBezTo>
                  <a:cubicBezTo>
                    <a:pt x="50" y="81"/>
                    <a:pt x="51" y="82"/>
                    <a:pt x="51" y="83"/>
                  </a:cubicBezTo>
                  <a:cubicBezTo>
                    <a:pt x="52" y="84"/>
                    <a:pt x="52" y="85"/>
                    <a:pt x="52" y="86"/>
                  </a:cubicBezTo>
                  <a:cubicBezTo>
                    <a:pt x="51" y="90"/>
                    <a:pt x="50" y="94"/>
                    <a:pt x="50" y="98"/>
                  </a:cubicBezTo>
                  <a:cubicBezTo>
                    <a:pt x="50" y="122"/>
                    <a:pt x="70" y="141"/>
                    <a:pt x="94" y="141"/>
                  </a:cubicBezTo>
                  <a:cubicBezTo>
                    <a:pt x="117" y="141"/>
                    <a:pt x="137" y="122"/>
                    <a:pt x="137" y="98"/>
                  </a:cubicBezTo>
                  <a:cubicBezTo>
                    <a:pt x="137" y="94"/>
                    <a:pt x="136" y="90"/>
                    <a:pt x="135" y="86"/>
                  </a:cubicBezTo>
                  <a:cubicBezTo>
                    <a:pt x="135" y="85"/>
                    <a:pt x="135" y="84"/>
                    <a:pt x="136" y="83"/>
                  </a:cubicBezTo>
                  <a:cubicBezTo>
                    <a:pt x="136" y="82"/>
                    <a:pt x="138" y="81"/>
                    <a:pt x="139" y="81"/>
                  </a:cubicBezTo>
                  <a:cubicBezTo>
                    <a:pt x="168" y="81"/>
                    <a:pt x="168" y="81"/>
                    <a:pt x="168" y="81"/>
                  </a:cubicBezTo>
                  <a:cubicBezTo>
                    <a:pt x="170" y="81"/>
                    <a:pt x="172" y="83"/>
                    <a:pt x="172" y="85"/>
                  </a:cubicBezTo>
                  <a:cubicBezTo>
                    <a:pt x="172" y="158"/>
                    <a:pt x="172" y="158"/>
                    <a:pt x="172" y="158"/>
                  </a:cubicBezTo>
                  <a:cubicBezTo>
                    <a:pt x="172" y="163"/>
                    <a:pt x="167" y="168"/>
                    <a:pt x="161" y="168"/>
                  </a:cubicBezTo>
                  <a:close/>
                  <a:moveTo>
                    <a:pt x="23" y="89"/>
                  </a:moveTo>
                  <a:cubicBezTo>
                    <a:pt x="23" y="158"/>
                    <a:pt x="23" y="158"/>
                    <a:pt x="23" y="158"/>
                  </a:cubicBezTo>
                  <a:cubicBezTo>
                    <a:pt x="23" y="159"/>
                    <a:pt x="25" y="160"/>
                    <a:pt x="26" y="160"/>
                  </a:cubicBezTo>
                  <a:cubicBezTo>
                    <a:pt x="161" y="160"/>
                    <a:pt x="161" y="160"/>
                    <a:pt x="161" y="160"/>
                  </a:cubicBezTo>
                  <a:cubicBezTo>
                    <a:pt x="163" y="160"/>
                    <a:pt x="164" y="159"/>
                    <a:pt x="164" y="158"/>
                  </a:cubicBezTo>
                  <a:cubicBezTo>
                    <a:pt x="164" y="89"/>
                    <a:pt x="164" y="89"/>
                    <a:pt x="164" y="89"/>
                  </a:cubicBezTo>
                  <a:cubicBezTo>
                    <a:pt x="144" y="89"/>
                    <a:pt x="144" y="89"/>
                    <a:pt x="144" y="89"/>
                  </a:cubicBezTo>
                  <a:cubicBezTo>
                    <a:pt x="144" y="92"/>
                    <a:pt x="145" y="95"/>
                    <a:pt x="145" y="98"/>
                  </a:cubicBezTo>
                  <a:cubicBezTo>
                    <a:pt x="145" y="126"/>
                    <a:pt x="122" y="148"/>
                    <a:pt x="94" y="148"/>
                  </a:cubicBezTo>
                  <a:cubicBezTo>
                    <a:pt x="65" y="148"/>
                    <a:pt x="43" y="126"/>
                    <a:pt x="43" y="98"/>
                  </a:cubicBezTo>
                  <a:cubicBezTo>
                    <a:pt x="43" y="95"/>
                    <a:pt x="43" y="92"/>
                    <a:pt x="43" y="89"/>
                  </a:cubicBezTo>
                  <a:lnTo>
                    <a:pt x="23" y="89"/>
                  </a:lnTo>
                  <a:close/>
                  <a:moveTo>
                    <a:pt x="94" y="133"/>
                  </a:moveTo>
                  <a:cubicBezTo>
                    <a:pt x="74" y="133"/>
                    <a:pt x="58" y="117"/>
                    <a:pt x="58" y="98"/>
                  </a:cubicBezTo>
                  <a:cubicBezTo>
                    <a:pt x="58" y="79"/>
                    <a:pt x="74" y="64"/>
                    <a:pt x="94" y="64"/>
                  </a:cubicBezTo>
                  <a:cubicBezTo>
                    <a:pt x="113" y="64"/>
                    <a:pt x="129" y="79"/>
                    <a:pt x="129" y="98"/>
                  </a:cubicBezTo>
                  <a:cubicBezTo>
                    <a:pt x="129" y="117"/>
                    <a:pt x="113" y="133"/>
                    <a:pt x="94" y="133"/>
                  </a:cubicBezTo>
                  <a:close/>
                  <a:moveTo>
                    <a:pt x="94" y="71"/>
                  </a:moveTo>
                  <a:cubicBezTo>
                    <a:pt x="78" y="71"/>
                    <a:pt x="66" y="84"/>
                    <a:pt x="66" y="98"/>
                  </a:cubicBezTo>
                  <a:cubicBezTo>
                    <a:pt x="66" y="113"/>
                    <a:pt x="78" y="125"/>
                    <a:pt x="94" y="125"/>
                  </a:cubicBezTo>
                  <a:cubicBezTo>
                    <a:pt x="109" y="125"/>
                    <a:pt x="121" y="113"/>
                    <a:pt x="121" y="98"/>
                  </a:cubicBezTo>
                  <a:cubicBezTo>
                    <a:pt x="121" y="84"/>
                    <a:pt x="109" y="71"/>
                    <a:pt x="94" y="71"/>
                  </a:cubicBezTo>
                  <a:close/>
                  <a:moveTo>
                    <a:pt x="156" y="60"/>
                  </a:moveTo>
                  <a:cubicBezTo>
                    <a:pt x="135" y="60"/>
                    <a:pt x="135" y="60"/>
                    <a:pt x="135" y="60"/>
                  </a:cubicBezTo>
                  <a:cubicBezTo>
                    <a:pt x="129" y="60"/>
                    <a:pt x="124" y="55"/>
                    <a:pt x="124" y="50"/>
                  </a:cubicBezTo>
                  <a:cubicBezTo>
                    <a:pt x="124" y="30"/>
                    <a:pt x="124" y="30"/>
                    <a:pt x="124" y="30"/>
                  </a:cubicBezTo>
                  <a:cubicBezTo>
                    <a:pt x="124" y="24"/>
                    <a:pt x="129" y="20"/>
                    <a:pt x="135" y="20"/>
                  </a:cubicBezTo>
                  <a:cubicBezTo>
                    <a:pt x="156" y="20"/>
                    <a:pt x="156" y="20"/>
                    <a:pt x="156" y="20"/>
                  </a:cubicBezTo>
                  <a:cubicBezTo>
                    <a:pt x="163" y="20"/>
                    <a:pt x="168" y="24"/>
                    <a:pt x="168" y="30"/>
                  </a:cubicBezTo>
                  <a:cubicBezTo>
                    <a:pt x="168" y="50"/>
                    <a:pt x="168" y="50"/>
                    <a:pt x="168" y="50"/>
                  </a:cubicBezTo>
                  <a:cubicBezTo>
                    <a:pt x="168" y="55"/>
                    <a:pt x="163" y="60"/>
                    <a:pt x="156" y="60"/>
                  </a:cubicBezTo>
                  <a:close/>
                  <a:moveTo>
                    <a:pt x="135" y="28"/>
                  </a:moveTo>
                  <a:cubicBezTo>
                    <a:pt x="133" y="28"/>
                    <a:pt x="132" y="29"/>
                    <a:pt x="132" y="31"/>
                  </a:cubicBezTo>
                  <a:cubicBezTo>
                    <a:pt x="132" y="49"/>
                    <a:pt x="132" y="49"/>
                    <a:pt x="132" y="49"/>
                  </a:cubicBezTo>
                  <a:cubicBezTo>
                    <a:pt x="132" y="51"/>
                    <a:pt x="133" y="52"/>
                    <a:pt x="135" y="52"/>
                  </a:cubicBezTo>
                  <a:cubicBezTo>
                    <a:pt x="157" y="52"/>
                    <a:pt x="157" y="52"/>
                    <a:pt x="157" y="52"/>
                  </a:cubicBezTo>
                  <a:cubicBezTo>
                    <a:pt x="158" y="52"/>
                    <a:pt x="160" y="51"/>
                    <a:pt x="160" y="49"/>
                  </a:cubicBezTo>
                  <a:cubicBezTo>
                    <a:pt x="160" y="31"/>
                    <a:pt x="160" y="31"/>
                    <a:pt x="160" y="31"/>
                  </a:cubicBezTo>
                  <a:cubicBezTo>
                    <a:pt x="160" y="29"/>
                    <a:pt x="158" y="28"/>
                    <a:pt x="157" y="28"/>
                  </a:cubicBezTo>
                  <a:lnTo>
                    <a:pt x="135" y="2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grpSp>
      <p:sp>
        <p:nvSpPr>
          <p:cNvPr id="32" name="Freeform 38">
            <a:extLst>
              <a:ext uri="{FF2B5EF4-FFF2-40B4-BE49-F238E27FC236}">
                <a16:creationId xmlns:a16="http://schemas.microsoft.com/office/drawing/2014/main" xmlns="" id="{D7F7A67D-D8FD-4D5E-808B-FA374876359B}"/>
              </a:ext>
            </a:extLst>
          </p:cNvPr>
          <p:cNvSpPr>
            <a:spLocks noEditPoints="1"/>
          </p:cNvSpPr>
          <p:nvPr/>
        </p:nvSpPr>
        <p:spPr bwMode="auto">
          <a:xfrm>
            <a:off x="811200" y="5402313"/>
            <a:ext cx="305920" cy="335800"/>
          </a:xfrm>
          <a:custGeom>
            <a:avLst/>
            <a:gdLst>
              <a:gd name="T0" fmla="*/ 188 w 200"/>
              <a:gd name="T1" fmla="*/ 88 h 220"/>
              <a:gd name="T2" fmla="*/ 188 w 200"/>
              <a:gd name="T3" fmla="*/ 94 h 220"/>
              <a:gd name="T4" fmla="*/ 100 w 200"/>
              <a:gd name="T5" fmla="*/ 159 h 220"/>
              <a:gd name="T6" fmla="*/ 12 w 200"/>
              <a:gd name="T7" fmla="*/ 94 h 220"/>
              <a:gd name="T8" fmla="*/ 12 w 200"/>
              <a:gd name="T9" fmla="*/ 88 h 220"/>
              <a:gd name="T10" fmla="*/ 0 w 200"/>
              <a:gd name="T11" fmla="*/ 100 h 220"/>
              <a:gd name="T12" fmla="*/ 0 w 200"/>
              <a:gd name="T13" fmla="*/ 208 h 220"/>
              <a:gd name="T14" fmla="*/ 12 w 200"/>
              <a:gd name="T15" fmla="*/ 220 h 220"/>
              <a:gd name="T16" fmla="*/ 188 w 200"/>
              <a:gd name="T17" fmla="*/ 220 h 220"/>
              <a:gd name="T18" fmla="*/ 200 w 200"/>
              <a:gd name="T19" fmla="*/ 208 h 220"/>
              <a:gd name="T20" fmla="*/ 200 w 200"/>
              <a:gd name="T21" fmla="*/ 100 h 220"/>
              <a:gd name="T22" fmla="*/ 188 w 200"/>
              <a:gd name="T23" fmla="*/ 88 h 220"/>
              <a:gd name="T24" fmla="*/ 8 w 200"/>
              <a:gd name="T25" fmla="*/ 206 h 220"/>
              <a:gd name="T26" fmla="*/ 8 w 200"/>
              <a:gd name="T27" fmla="*/ 101 h 220"/>
              <a:gd name="T28" fmla="*/ 69 w 200"/>
              <a:gd name="T29" fmla="*/ 146 h 220"/>
              <a:gd name="T30" fmla="*/ 8 w 200"/>
              <a:gd name="T31" fmla="*/ 206 h 220"/>
              <a:gd name="T32" fmla="*/ 14 w 200"/>
              <a:gd name="T33" fmla="*/ 212 h 220"/>
              <a:gd name="T34" fmla="*/ 75 w 200"/>
              <a:gd name="T35" fmla="*/ 151 h 220"/>
              <a:gd name="T36" fmla="*/ 100 w 200"/>
              <a:gd name="T37" fmla="*/ 169 h 220"/>
              <a:gd name="T38" fmla="*/ 125 w 200"/>
              <a:gd name="T39" fmla="*/ 151 h 220"/>
              <a:gd name="T40" fmla="*/ 186 w 200"/>
              <a:gd name="T41" fmla="*/ 212 h 220"/>
              <a:gd name="T42" fmla="*/ 14 w 200"/>
              <a:gd name="T43" fmla="*/ 212 h 220"/>
              <a:gd name="T44" fmla="*/ 192 w 200"/>
              <a:gd name="T45" fmla="*/ 206 h 220"/>
              <a:gd name="T46" fmla="*/ 131 w 200"/>
              <a:gd name="T47" fmla="*/ 146 h 220"/>
              <a:gd name="T48" fmla="*/ 192 w 200"/>
              <a:gd name="T49" fmla="*/ 101 h 220"/>
              <a:gd name="T50" fmla="*/ 192 w 200"/>
              <a:gd name="T51" fmla="*/ 206 h 220"/>
              <a:gd name="T52" fmla="*/ 28 w 200"/>
              <a:gd name="T53" fmla="*/ 8 h 220"/>
              <a:gd name="T54" fmla="*/ 172 w 200"/>
              <a:gd name="T55" fmla="*/ 8 h 220"/>
              <a:gd name="T56" fmla="*/ 172 w 200"/>
              <a:gd name="T57" fmla="*/ 88 h 220"/>
              <a:gd name="T58" fmla="*/ 180 w 200"/>
              <a:gd name="T59" fmla="*/ 88 h 220"/>
              <a:gd name="T60" fmla="*/ 180 w 200"/>
              <a:gd name="T61" fmla="*/ 0 h 220"/>
              <a:gd name="T62" fmla="*/ 20 w 200"/>
              <a:gd name="T63" fmla="*/ 0 h 220"/>
              <a:gd name="T64" fmla="*/ 20 w 200"/>
              <a:gd name="T65" fmla="*/ 88 h 220"/>
              <a:gd name="T66" fmla="*/ 28 w 200"/>
              <a:gd name="T67" fmla="*/ 88 h 220"/>
              <a:gd name="T68" fmla="*/ 28 w 200"/>
              <a:gd name="T69" fmla="*/ 8 h 220"/>
              <a:gd name="T70" fmla="*/ 160 w 200"/>
              <a:gd name="T71" fmla="*/ 24 h 220"/>
              <a:gd name="T72" fmla="*/ 40 w 200"/>
              <a:gd name="T73" fmla="*/ 24 h 220"/>
              <a:gd name="T74" fmla="*/ 40 w 200"/>
              <a:gd name="T75" fmla="*/ 32 h 220"/>
              <a:gd name="T76" fmla="*/ 160 w 200"/>
              <a:gd name="T77" fmla="*/ 32 h 220"/>
              <a:gd name="T78" fmla="*/ 160 w 200"/>
              <a:gd name="T79" fmla="*/ 24 h 220"/>
              <a:gd name="T80" fmla="*/ 160 w 200"/>
              <a:gd name="T81" fmla="*/ 48 h 220"/>
              <a:gd name="T82" fmla="*/ 40 w 200"/>
              <a:gd name="T83" fmla="*/ 48 h 220"/>
              <a:gd name="T84" fmla="*/ 40 w 200"/>
              <a:gd name="T85" fmla="*/ 56 h 220"/>
              <a:gd name="T86" fmla="*/ 160 w 200"/>
              <a:gd name="T87" fmla="*/ 56 h 220"/>
              <a:gd name="T88" fmla="*/ 160 w 200"/>
              <a:gd name="T89" fmla="*/ 48 h 220"/>
              <a:gd name="T90" fmla="*/ 132 w 200"/>
              <a:gd name="T91" fmla="*/ 72 h 220"/>
              <a:gd name="T92" fmla="*/ 40 w 200"/>
              <a:gd name="T93" fmla="*/ 72 h 220"/>
              <a:gd name="T94" fmla="*/ 40 w 200"/>
              <a:gd name="T95" fmla="*/ 80 h 220"/>
              <a:gd name="T96" fmla="*/ 132 w 200"/>
              <a:gd name="T97" fmla="*/ 80 h 220"/>
              <a:gd name="T98" fmla="*/ 132 w 200"/>
              <a:gd name="T99" fmla="*/ 72 h 220"/>
              <a:gd name="T100" fmla="*/ 116 w 200"/>
              <a:gd name="T101" fmla="*/ 104 h 220"/>
              <a:gd name="T102" fmla="*/ 116 w 200"/>
              <a:gd name="T103" fmla="*/ 96 h 220"/>
              <a:gd name="T104" fmla="*/ 52 w 200"/>
              <a:gd name="T105" fmla="*/ 96 h 220"/>
              <a:gd name="T106" fmla="*/ 52 w 200"/>
              <a:gd name="T107" fmla="*/ 104 h 220"/>
              <a:gd name="T108" fmla="*/ 116 w 200"/>
              <a:gd name="T109" fmla="*/ 10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0" h="220">
                <a:moveTo>
                  <a:pt x="188" y="88"/>
                </a:moveTo>
                <a:cubicBezTo>
                  <a:pt x="188" y="94"/>
                  <a:pt x="188" y="94"/>
                  <a:pt x="188" y="94"/>
                </a:cubicBezTo>
                <a:cubicBezTo>
                  <a:pt x="100" y="159"/>
                  <a:pt x="100" y="159"/>
                  <a:pt x="100" y="159"/>
                </a:cubicBezTo>
                <a:cubicBezTo>
                  <a:pt x="12" y="94"/>
                  <a:pt x="12" y="94"/>
                  <a:pt x="12" y="94"/>
                </a:cubicBezTo>
                <a:cubicBezTo>
                  <a:pt x="12" y="88"/>
                  <a:pt x="12" y="88"/>
                  <a:pt x="12" y="88"/>
                </a:cubicBezTo>
                <a:cubicBezTo>
                  <a:pt x="5" y="88"/>
                  <a:pt x="0" y="93"/>
                  <a:pt x="0" y="100"/>
                </a:cubicBezTo>
                <a:cubicBezTo>
                  <a:pt x="0" y="208"/>
                  <a:pt x="0" y="208"/>
                  <a:pt x="0" y="208"/>
                </a:cubicBezTo>
                <a:cubicBezTo>
                  <a:pt x="0" y="215"/>
                  <a:pt x="5" y="220"/>
                  <a:pt x="12" y="220"/>
                </a:cubicBezTo>
                <a:cubicBezTo>
                  <a:pt x="188" y="220"/>
                  <a:pt x="188" y="220"/>
                  <a:pt x="188" y="220"/>
                </a:cubicBezTo>
                <a:cubicBezTo>
                  <a:pt x="195" y="220"/>
                  <a:pt x="200" y="215"/>
                  <a:pt x="200" y="208"/>
                </a:cubicBezTo>
                <a:cubicBezTo>
                  <a:pt x="200" y="100"/>
                  <a:pt x="200" y="100"/>
                  <a:pt x="200" y="100"/>
                </a:cubicBezTo>
                <a:cubicBezTo>
                  <a:pt x="200" y="93"/>
                  <a:pt x="195" y="88"/>
                  <a:pt x="188" y="88"/>
                </a:cubicBezTo>
                <a:close/>
                <a:moveTo>
                  <a:pt x="8" y="206"/>
                </a:moveTo>
                <a:cubicBezTo>
                  <a:pt x="8" y="101"/>
                  <a:pt x="8" y="101"/>
                  <a:pt x="8" y="101"/>
                </a:cubicBezTo>
                <a:cubicBezTo>
                  <a:pt x="69" y="146"/>
                  <a:pt x="69" y="146"/>
                  <a:pt x="69" y="146"/>
                </a:cubicBezTo>
                <a:lnTo>
                  <a:pt x="8" y="206"/>
                </a:lnTo>
                <a:close/>
                <a:moveTo>
                  <a:pt x="14" y="212"/>
                </a:moveTo>
                <a:cubicBezTo>
                  <a:pt x="75" y="151"/>
                  <a:pt x="75" y="151"/>
                  <a:pt x="75" y="151"/>
                </a:cubicBezTo>
                <a:cubicBezTo>
                  <a:pt x="100" y="169"/>
                  <a:pt x="100" y="169"/>
                  <a:pt x="100" y="169"/>
                </a:cubicBezTo>
                <a:cubicBezTo>
                  <a:pt x="125" y="151"/>
                  <a:pt x="125" y="151"/>
                  <a:pt x="125" y="151"/>
                </a:cubicBezTo>
                <a:cubicBezTo>
                  <a:pt x="186" y="212"/>
                  <a:pt x="186" y="212"/>
                  <a:pt x="186" y="212"/>
                </a:cubicBezTo>
                <a:lnTo>
                  <a:pt x="14" y="212"/>
                </a:lnTo>
                <a:close/>
                <a:moveTo>
                  <a:pt x="192" y="206"/>
                </a:moveTo>
                <a:cubicBezTo>
                  <a:pt x="131" y="146"/>
                  <a:pt x="131" y="146"/>
                  <a:pt x="131" y="146"/>
                </a:cubicBezTo>
                <a:cubicBezTo>
                  <a:pt x="192" y="101"/>
                  <a:pt x="192" y="101"/>
                  <a:pt x="192" y="101"/>
                </a:cubicBezTo>
                <a:lnTo>
                  <a:pt x="192" y="206"/>
                </a:lnTo>
                <a:close/>
                <a:moveTo>
                  <a:pt x="28" y="8"/>
                </a:moveTo>
                <a:cubicBezTo>
                  <a:pt x="172" y="8"/>
                  <a:pt x="172" y="8"/>
                  <a:pt x="172" y="8"/>
                </a:cubicBezTo>
                <a:cubicBezTo>
                  <a:pt x="172" y="88"/>
                  <a:pt x="172" y="88"/>
                  <a:pt x="172" y="88"/>
                </a:cubicBezTo>
                <a:cubicBezTo>
                  <a:pt x="180" y="88"/>
                  <a:pt x="180" y="88"/>
                  <a:pt x="180" y="88"/>
                </a:cubicBezTo>
                <a:cubicBezTo>
                  <a:pt x="180" y="0"/>
                  <a:pt x="180" y="0"/>
                  <a:pt x="180" y="0"/>
                </a:cubicBezTo>
                <a:cubicBezTo>
                  <a:pt x="20" y="0"/>
                  <a:pt x="20" y="0"/>
                  <a:pt x="20" y="0"/>
                </a:cubicBezTo>
                <a:cubicBezTo>
                  <a:pt x="20" y="88"/>
                  <a:pt x="20" y="88"/>
                  <a:pt x="20" y="88"/>
                </a:cubicBezTo>
                <a:cubicBezTo>
                  <a:pt x="28" y="88"/>
                  <a:pt x="28" y="88"/>
                  <a:pt x="28" y="88"/>
                </a:cubicBezTo>
                <a:lnTo>
                  <a:pt x="28" y="8"/>
                </a:lnTo>
                <a:close/>
                <a:moveTo>
                  <a:pt x="160" y="24"/>
                </a:moveTo>
                <a:cubicBezTo>
                  <a:pt x="40" y="24"/>
                  <a:pt x="40" y="24"/>
                  <a:pt x="40" y="24"/>
                </a:cubicBezTo>
                <a:cubicBezTo>
                  <a:pt x="40" y="32"/>
                  <a:pt x="40" y="32"/>
                  <a:pt x="40" y="32"/>
                </a:cubicBezTo>
                <a:cubicBezTo>
                  <a:pt x="160" y="32"/>
                  <a:pt x="160" y="32"/>
                  <a:pt x="160" y="32"/>
                </a:cubicBezTo>
                <a:lnTo>
                  <a:pt x="160" y="24"/>
                </a:lnTo>
                <a:close/>
                <a:moveTo>
                  <a:pt x="160" y="48"/>
                </a:moveTo>
                <a:cubicBezTo>
                  <a:pt x="40" y="48"/>
                  <a:pt x="40" y="48"/>
                  <a:pt x="40" y="48"/>
                </a:cubicBezTo>
                <a:cubicBezTo>
                  <a:pt x="40" y="56"/>
                  <a:pt x="40" y="56"/>
                  <a:pt x="40" y="56"/>
                </a:cubicBezTo>
                <a:cubicBezTo>
                  <a:pt x="160" y="56"/>
                  <a:pt x="160" y="56"/>
                  <a:pt x="160" y="56"/>
                </a:cubicBezTo>
                <a:lnTo>
                  <a:pt x="160" y="48"/>
                </a:lnTo>
                <a:close/>
                <a:moveTo>
                  <a:pt x="132" y="72"/>
                </a:moveTo>
                <a:cubicBezTo>
                  <a:pt x="40" y="72"/>
                  <a:pt x="40" y="72"/>
                  <a:pt x="40" y="72"/>
                </a:cubicBezTo>
                <a:cubicBezTo>
                  <a:pt x="40" y="80"/>
                  <a:pt x="40" y="80"/>
                  <a:pt x="40" y="80"/>
                </a:cubicBezTo>
                <a:cubicBezTo>
                  <a:pt x="132" y="80"/>
                  <a:pt x="132" y="80"/>
                  <a:pt x="132" y="80"/>
                </a:cubicBezTo>
                <a:lnTo>
                  <a:pt x="132" y="72"/>
                </a:lnTo>
                <a:close/>
                <a:moveTo>
                  <a:pt x="116" y="104"/>
                </a:moveTo>
                <a:cubicBezTo>
                  <a:pt x="116" y="96"/>
                  <a:pt x="116" y="96"/>
                  <a:pt x="116" y="96"/>
                </a:cubicBezTo>
                <a:cubicBezTo>
                  <a:pt x="52" y="96"/>
                  <a:pt x="52" y="96"/>
                  <a:pt x="52" y="96"/>
                </a:cubicBezTo>
                <a:cubicBezTo>
                  <a:pt x="52" y="104"/>
                  <a:pt x="52" y="104"/>
                  <a:pt x="52" y="104"/>
                </a:cubicBezTo>
                <a:lnTo>
                  <a:pt x="116" y="10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sp>
        <p:nvSpPr>
          <p:cNvPr id="33" name="Rectangle 32">
            <a:extLst>
              <a:ext uri="{FF2B5EF4-FFF2-40B4-BE49-F238E27FC236}">
                <a16:creationId xmlns:a16="http://schemas.microsoft.com/office/drawing/2014/main" xmlns="" id="{20EDD72A-4119-4FE0-82E3-72EA33C5D57C}"/>
              </a:ext>
            </a:extLst>
          </p:cNvPr>
          <p:cNvSpPr/>
          <p:nvPr/>
        </p:nvSpPr>
        <p:spPr>
          <a:xfrm>
            <a:off x="1222244" y="5380549"/>
            <a:ext cx="4339710" cy="387798"/>
          </a:xfrm>
          <a:prstGeom prst="rect">
            <a:avLst/>
          </a:prstGeom>
        </p:spPr>
        <p:txBody>
          <a:bodyPr wrap="square">
            <a:spAutoFit/>
          </a:bodyPr>
          <a:lstStyle/>
          <a:p>
            <a:pPr>
              <a:lnSpc>
                <a:spcPct val="120000"/>
              </a:lnSpc>
            </a:pPr>
            <a:r>
              <a:rPr lang="en-US" sz="1600" dirty="0">
                <a:solidFill>
                  <a:schemeClr val="bg1"/>
                </a:solidFill>
                <a:latin typeface="+mj-lt"/>
                <a:cs typeface="Calibri Light"/>
              </a:rPr>
              <a:t>Lorem ipsum@gmail.com</a:t>
            </a:r>
          </a:p>
        </p:txBody>
      </p:sp>
      <p:sp>
        <p:nvSpPr>
          <p:cNvPr id="34" name="Freeform 54">
            <a:extLst>
              <a:ext uri="{FF2B5EF4-FFF2-40B4-BE49-F238E27FC236}">
                <a16:creationId xmlns:a16="http://schemas.microsoft.com/office/drawing/2014/main" xmlns="" id="{27057F84-ACB1-43A0-87A1-1D2F4C215315}"/>
              </a:ext>
            </a:extLst>
          </p:cNvPr>
          <p:cNvSpPr>
            <a:spLocks noEditPoints="1"/>
          </p:cNvSpPr>
          <p:nvPr/>
        </p:nvSpPr>
        <p:spPr bwMode="auto">
          <a:xfrm>
            <a:off x="811200" y="5995161"/>
            <a:ext cx="325823" cy="325823"/>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7 w 200"/>
              <a:gd name="T35" fmla="*/ 146 h 200"/>
              <a:gd name="T36" fmla="*/ 8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1 w 200"/>
              <a:gd name="T59" fmla="*/ 158 h 200"/>
              <a:gd name="T60" fmla="*/ 148 w 200"/>
              <a:gd name="T61" fmla="*/ 104 h 200"/>
              <a:gd name="T62" fmla="*/ 143 w 200"/>
              <a:gd name="T63" fmla="*/ 53 h 200"/>
              <a:gd name="T64" fmla="*/ 192 w 200"/>
              <a:gd name="T65" fmla="*/ 96 h 200"/>
              <a:gd name="T66" fmla="*/ 166 w 200"/>
              <a:gd name="T67" fmla="*/ 35 h 200"/>
              <a:gd name="T68" fmla="*/ 121 w 200"/>
              <a:gd name="T69" fmla="*/ 10 h 200"/>
              <a:gd name="T70" fmla="*/ 78 w 200"/>
              <a:gd name="T71" fmla="*/ 10 h 200"/>
              <a:gd name="T72" fmla="*/ 34 w 200"/>
              <a:gd name="T73" fmla="*/ 35 h 200"/>
              <a:gd name="T74" fmla="*/ 34 w 200"/>
              <a:gd name="T75" fmla="*/ 164 h 200"/>
              <a:gd name="T76" fmla="*/ 78 w 200"/>
              <a:gd name="T77" fmla="*/ 189 h 200"/>
              <a:gd name="T78" fmla="*/ 121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5" y="200"/>
                  <a:pt x="200" y="155"/>
                  <a:pt x="200" y="100"/>
                </a:cubicBezTo>
                <a:cubicBezTo>
                  <a:pt x="200" y="44"/>
                  <a:pt x="155"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3" y="50"/>
                  <a:pt x="114" y="51"/>
                  <a:pt x="104" y="51"/>
                </a:cubicBezTo>
                <a:close/>
                <a:moveTo>
                  <a:pt x="96" y="8"/>
                </a:moveTo>
                <a:cubicBezTo>
                  <a:pt x="96" y="51"/>
                  <a:pt x="96" y="51"/>
                  <a:pt x="96" y="51"/>
                </a:cubicBezTo>
                <a:cubicBezTo>
                  <a:pt x="86" y="51"/>
                  <a:pt x="76" y="50"/>
                  <a:pt x="67" y="48"/>
                </a:cubicBezTo>
                <a:cubicBezTo>
                  <a:pt x="74" y="25"/>
                  <a:pt x="85" y="11"/>
                  <a:pt x="96" y="8"/>
                </a:cubicBezTo>
                <a:close/>
                <a:moveTo>
                  <a:pt x="96" y="59"/>
                </a:moveTo>
                <a:cubicBezTo>
                  <a:pt x="96" y="96"/>
                  <a:pt x="96" y="96"/>
                  <a:pt x="96" y="96"/>
                </a:cubicBezTo>
                <a:cubicBezTo>
                  <a:pt x="60" y="96"/>
                  <a:pt x="60" y="96"/>
                  <a:pt x="60" y="96"/>
                </a:cubicBezTo>
                <a:cubicBezTo>
                  <a:pt x="60" y="81"/>
                  <a:pt x="62" y="67"/>
                  <a:pt x="65" y="55"/>
                </a:cubicBezTo>
                <a:cubicBezTo>
                  <a:pt x="75" y="58"/>
                  <a:pt x="85" y="59"/>
                  <a:pt x="96" y="59"/>
                </a:cubicBezTo>
                <a:close/>
                <a:moveTo>
                  <a:pt x="52" y="96"/>
                </a:moveTo>
                <a:cubicBezTo>
                  <a:pt x="8" y="96"/>
                  <a:pt x="8" y="96"/>
                  <a:pt x="8" y="96"/>
                </a:cubicBezTo>
                <a:cubicBezTo>
                  <a:pt x="9" y="75"/>
                  <a:pt x="17" y="56"/>
                  <a:pt x="29" y="41"/>
                </a:cubicBezTo>
                <a:cubicBezTo>
                  <a:pt x="38" y="46"/>
                  <a:pt x="47" y="50"/>
                  <a:pt x="57" y="53"/>
                </a:cubicBezTo>
                <a:cubicBezTo>
                  <a:pt x="54" y="66"/>
                  <a:pt x="52" y="80"/>
                  <a:pt x="52" y="96"/>
                </a:cubicBezTo>
                <a:close/>
                <a:moveTo>
                  <a:pt x="52" y="104"/>
                </a:moveTo>
                <a:cubicBezTo>
                  <a:pt x="52" y="119"/>
                  <a:pt x="54" y="133"/>
                  <a:pt x="57" y="146"/>
                </a:cubicBezTo>
                <a:cubicBezTo>
                  <a:pt x="47" y="149"/>
                  <a:pt x="38" y="153"/>
                  <a:pt x="29" y="158"/>
                </a:cubicBezTo>
                <a:cubicBezTo>
                  <a:pt x="17" y="143"/>
                  <a:pt x="9" y="124"/>
                  <a:pt x="8" y="104"/>
                </a:cubicBezTo>
                <a:lnTo>
                  <a:pt x="52" y="104"/>
                </a:lnTo>
                <a:close/>
                <a:moveTo>
                  <a:pt x="60" y="104"/>
                </a:moveTo>
                <a:cubicBezTo>
                  <a:pt x="96" y="104"/>
                  <a:pt x="96" y="104"/>
                  <a:pt x="96" y="104"/>
                </a:cubicBezTo>
                <a:cubicBezTo>
                  <a:pt x="96" y="140"/>
                  <a:pt x="96" y="140"/>
                  <a:pt x="96" y="140"/>
                </a:cubicBezTo>
                <a:cubicBezTo>
                  <a:pt x="85" y="140"/>
                  <a:pt x="75" y="141"/>
                  <a:pt x="65" y="144"/>
                </a:cubicBezTo>
                <a:cubicBezTo>
                  <a:pt x="62" y="132"/>
                  <a:pt x="60" y="118"/>
                  <a:pt x="60" y="104"/>
                </a:cubicBezTo>
                <a:close/>
                <a:moveTo>
                  <a:pt x="96" y="148"/>
                </a:moveTo>
                <a:cubicBezTo>
                  <a:pt x="96" y="191"/>
                  <a:pt x="96" y="191"/>
                  <a:pt x="96" y="191"/>
                </a:cubicBezTo>
                <a:cubicBezTo>
                  <a:pt x="85" y="188"/>
                  <a:pt x="74" y="174"/>
                  <a:pt x="67" y="152"/>
                </a:cubicBezTo>
                <a:cubicBezTo>
                  <a:pt x="76" y="149"/>
                  <a:pt x="86" y="148"/>
                  <a:pt x="96" y="148"/>
                </a:cubicBezTo>
                <a:close/>
                <a:moveTo>
                  <a:pt x="104" y="191"/>
                </a:moveTo>
                <a:cubicBezTo>
                  <a:pt x="104" y="148"/>
                  <a:pt x="104" y="148"/>
                  <a:pt x="104" y="148"/>
                </a:cubicBezTo>
                <a:cubicBezTo>
                  <a:pt x="114" y="148"/>
                  <a:pt x="123"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3" y="143"/>
                  <a:pt x="171" y="158"/>
                </a:cubicBezTo>
                <a:cubicBezTo>
                  <a:pt x="162" y="153"/>
                  <a:pt x="153" y="149"/>
                  <a:pt x="143" y="146"/>
                </a:cubicBezTo>
                <a:cubicBezTo>
                  <a:pt x="146" y="133"/>
                  <a:pt x="148" y="119"/>
                  <a:pt x="148" y="104"/>
                </a:cubicBezTo>
                <a:close/>
                <a:moveTo>
                  <a:pt x="148" y="96"/>
                </a:moveTo>
                <a:cubicBezTo>
                  <a:pt x="148" y="80"/>
                  <a:pt x="146" y="66"/>
                  <a:pt x="143" y="53"/>
                </a:cubicBezTo>
                <a:cubicBezTo>
                  <a:pt x="153" y="50"/>
                  <a:pt x="162" y="46"/>
                  <a:pt x="171" y="41"/>
                </a:cubicBezTo>
                <a:cubicBezTo>
                  <a:pt x="183" y="56"/>
                  <a:pt x="191" y="75"/>
                  <a:pt x="192" y="96"/>
                </a:cubicBezTo>
                <a:lnTo>
                  <a:pt x="148" y="96"/>
                </a:lnTo>
                <a:close/>
                <a:moveTo>
                  <a:pt x="166" y="35"/>
                </a:moveTo>
                <a:cubicBezTo>
                  <a:pt x="158" y="39"/>
                  <a:pt x="149" y="43"/>
                  <a:pt x="140" y="46"/>
                </a:cubicBezTo>
                <a:cubicBezTo>
                  <a:pt x="136" y="30"/>
                  <a:pt x="129" y="18"/>
                  <a:pt x="121" y="10"/>
                </a:cubicBezTo>
                <a:cubicBezTo>
                  <a:pt x="138" y="14"/>
                  <a:pt x="154" y="23"/>
                  <a:pt x="166" y="35"/>
                </a:cubicBezTo>
                <a:close/>
                <a:moveTo>
                  <a:pt x="78" y="10"/>
                </a:moveTo>
                <a:cubicBezTo>
                  <a:pt x="71" y="18"/>
                  <a:pt x="64" y="30"/>
                  <a:pt x="59" y="45"/>
                </a:cubicBezTo>
                <a:cubicBezTo>
                  <a:pt x="51" y="43"/>
                  <a:pt x="42" y="39"/>
                  <a:pt x="34" y="35"/>
                </a:cubicBezTo>
                <a:cubicBezTo>
                  <a:pt x="46" y="23"/>
                  <a:pt x="61" y="14"/>
                  <a:pt x="78" y="10"/>
                </a:cubicBezTo>
                <a:close/>
                <a:moveTo>
                  <a:pt x="34" y="164"/>
                </a:moveTo>
                <a:cubicBezTo>
                  <a:pt x="42" y="160"/>
                  <a:pt x="51" y="156"/>
                  <a:pt x="59" y="154"/>
                </a:cubicBezTo>
                <a:cubicBezTo>
                  <a:pt x="64" y="169"/>
                  <a:pt x="71" y="181"/>
                  <a:pt x="78" y="189"/>
                </a:cubicBezTo>
                <a:cubicBezTo>
                  <a:pt x="61" y="185"/>
                  <a:pt x="46" y="176"/>
                  <a:pt x="34" y="164"/>
                </a:cubicBezTo>
                <a:close/>
                <a:moveTo>
                  <a:pt x="121" y="189"/>
                </a:moveTo>
                <a:cubicBezTo>
                  <a:pt x="129" y="181"/>
                  <a:pt x="136" y="169"/>
                  <a:pt x="140" y="154"/>
                </a:cubicBezTo>
                <a:cubicBezTo>
                  <a:pt x="149" y="156"/>
                  <a:pt x="158" y="160"/>
                  <a:pt x="166" y="164"/>
                </a:cubicBezTo>
                <a:cubicBezTo>
                  <a:pt x="154" y="176"/>
                  <a:pt x="138" y="185"/>
                  <a:pt x="121" y="18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2000">
              <a:solidFill>
                <a:schemeClr val="tx1">
                  <a:lumMod val="75000"/>
                  <a:lumOff val="25000"/>
                </a:schemeClr>
              </a:solidFill>
            </a:endParaRPr>
          </a:p>
        </p:txBody>
      </p:sp>
      <p:sp>
        <p:nvSpPr>
          <p:cNvPr id="35" name="Rectangle 34">
            <a:extLst>
              <a:ext uri="{FF2B5EF4-FFF2-40B4-BE49-F238E27FC236}">
                <a16:creationId xmlns:a16="http://schemas.microsoft.com/office/drawing/2014/main" xmlns="" id="{4A2F4480-9EC6-4B15-AEC7-37BE75D7115F}"/>
              </a:ext>
            </a:extLst>
          </p:cNvPr>
          <p:cNvSpPr/>
          <p:nvPr/>
        </p:nvSpPr>
        <p:spPr>
          <a:xfrm>
            <a:off x="1222244" y="5899550"/>
            <a:ext cx="4339710" cy="387798"/>
          </a:xfrm>
          <a:prstGeom prst="rect">
            <a:avLst/>
          </a:prstGeom>
        </p:spPr>
        <p:txBody>
          <a:bodyPr wrap="square">
            <a:spAutoFit/>
          </a:bodyPr>
          <a:lstStyle/>
          <a:p>
            <a:pPr>
              <a:lnSpc>
                <a:spcPct val="120000"/>
              </a:lnSpc>
            </a:pPr>
            <a:r>
              <a:rPr lang="en-US" sz="1600" dirty="0">
                <a:solidFill>
                  <a:schemeClr val="bg1"/>
                </a:solidFill>
                <a:latin typeface="+mj-lt"/>
                <a:cs typeface="Calibri Light"/>
              </a:rPr>
              <a:t>www.yourwebsite.com</a:t>
            </a:r>
          </a:p>
        </p:txBody>
      </p:sp>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295" b="5295"/>
          <a:stretch>
            <a:fillRect/>
          </a:stretch>
        </p:blipFill>
        <p:spPr/>
      </p:pic>
    </p:spTree>
    <p:extLst>
      <p:ext uri="{BB962C8B-B14F-4D97-AF65-F5344CB8AC3E}">
        <p14:creationId xmlns:p14="http://schemas.microsoft.com/office/powerpoint/2010/main" val="331035709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500" fill="hold"/>
                                        <p:tgtEl>
                                          <p:spTgt spid="7"/>
                                        </p:tgtEl>
                                        <p:attrNameLst>
                                          <p:attrName>ppt_w</p:attrName>
                                        </p:attrNameLst>
                                      </p:cBhvr>
                                      <p:tavLst>
                                        <p:tav tm="0">
                                          <p:val>
                                            <p:fltVal val="0"/>
                                          </p:val>
                                        </p:tav>
                                        <p:tav tm="100000">
                                          <p:val>
                                            <p:strVal val="#ppt_w"/>
                                          </p:val>
                                        </p:tav>
                                      </p:tavLst>
                                    </p:anim>
                                    <p:anim calcmode="lin" valueType="num">
                                      <p:cBhvr>
                                        <p:cTn id="63" dur="500" fill="hold"/>
                                        <p:tgtEl>
                                          <p:spTgt spid="7"/>
                                        </p:tgtEl>
                                        <p:attrNameLst>
                                          <p:attrName>ppt_h</p:attrName>
                                        </p:attrNameLst>
                                      </p:cBhvr>
                                      <p:tavLst>
                                        <p:tav tm="0">
                                          <p:val>
                                            <p:fltVal val="0"/>
                                          </p:val>
                                        </p:tav>
                                        <p:tav tm="100000">
                                          <p:val>
                                            <p:strVal val="#ppt_h"/>
                                          </p:val>
                                        </p:tav>
                                      </p:tavLst>
                                    </p:anim>
                                    <p:animEffect transition="in" filter="fade">
                                      <p:cBhvr>
                                        <p:cTn id="6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2" grpId="0"/>
      <p:bldP spid="13" grpId="0" animBg="1"/>
      <p:bldP spid="14" grpId="0" animBg="1"/>
      <p:bldP spid="15" grpId="0"/>
      <p:bldP spid="32" grpId="0" animBg="1"/>
      <p:bldP spid="33" grpId="0"/>
      <p:bldP spid="34" grpId="0" animBg="1"/>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8224" b="28224"/>
          <a:stretch>
            <a:fillRect/>
          </a:stretch>
        </p:blipFill>
        <p:spPr/>
      </p:pic>
    </p:spTree>
    <p:extLst>
      <p:ext uri="{BB962C8B-B14F-4D97-AF65-F5344CB8AC3E}">
        <p14:creationId xmlns:p14="http://schemas.microsoft.com/office/powerpoint/2010/main" val="26918169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771D1634-F5C6-46F4-8460-A451B154D5FB}"/>
              </a:ext>
            </a:extLst>
          </p:cNvPr>
          <p:cNvSpPr txBox="1"/>
          <p:nvPr/>
        </p:nvSpPr>
        <p:spPr>
          <a:xfrm>
            <a:off x="358218" y="5413254"/>
            <a:ext cx="2343387" cy="707886"/>
          </a:xfrm>
          <a:prstGeom prst="rect">
            <a:avLst/>
          </a:prstGeom>
          <a:noFill/>
        </p:spPr>
        <p:txBody>
          <a:bodyPr wrap="square" lIns="91440" tIns="45720" rIns="91440" bIns="45720" rtlCol="0">
            <a:spAutoFit/>
          </a:bodyPr>
          <a:lstStyle/>
          <a:p>
            <a:pPr algn="just" rtl="1"/>
            <a:r>
              <a:rPr lang="fa-IR" sz="4000" dirty="0" smtClean="0">
                <a:latin typeface="IranNastaliq" panose="02020505000000020003" pitchFamily="18" charset="0"/>
                <a:cs typeface="IranNastaliq" panose="02020505000000020003" pitchFamily="18" charset="0"/>
              </a:rPr>
              <a:t>سپاس از توجه شما</a:t>
            </a:r>
            <a:endParaRPr lang="en-JM" sz="4000" dirty="0">
              <a:latin typeface="IranNastaliq" panose="02020505000000020003" pitchFamily="18" charset="0"/>
              <a:cs typeface="IranNastaliq" panose="02020505000000020003" pitchFamily="18" charset="0"/>
            </a:endParaRPr>
          </a:p>
        </p:txBody>
      </p:sp>
      <p:sp>
        <p:nvSpPr>
          <p:cNvPr id="4" name="TextBox 3">
            <a:extLst>
              <a:ext uri="{FF2B5EF4-FFF2-40B4-BE49-F238E27FC236}">
                <a16:creationId xmlns:a16="http://schemas.microsoft.com/office/drawing/2014/main" xmlns="" id="{771D1634-F5C6-46F4-8460-A451B154D5FB}"/>
              </a:ext>
            </a:extLst>
          </p:cNvPr>
          <p:cNvSpPr txBox="1"/>
          <p:nvPr/>
        </p:nvSpPr>
        <p:spPr>
          <a:xfrm>
            <a:off x="576072" y="672384"/>
            <a:ext cx="11399529" cy="1600438"/>
          </a:xfrm>
          <a:prstGeom prst="rect">
            <a:avLst/>
          </a:prstGeom>
          <a:noFill/>
        </p:spPr>
        <p:txBody>
          <a:bodyPr wrap="square" lIns="91440" tIns="45720" rIns="91440" bIns="45720" rtlCol="0">
            <a:spAutoFit/>
          </a:bodyPr>
          <a:lstStyle/>
          <a:p>
            <a:pPr algn="just"/>
            <a:r>
              <a:rPr lang="en-JM" sz="1400" dirty="0" smtClean="0">
                <a:cs typeface="0 Soroosh" panose="00000400000000000000" pitchFamily="2" charset="-78"/>
              </a:rPr>
              <a:t>-Rao, Nirmala,2007: Cities in Transition, </a:t>
            </a:r>
            <a:r>
              <a:rPr lang="en-US" sz="1400" dirty="0"/>
              <a:t>Library of Congress Cataloging in Publication </a:t>
            </a:r>
            <a:r>
              <a:rPr lang="en-US" sz="1400" dirty="0" smtClean="0"/>
              <a:t>Data, page:64-92</a:t>
            </a:r>
          </a:p>
          <a:p>
            <a:pPr algn="just"/>
            <a:r>
              <a:rPr lang="en-US" sz="1400" dirty="0" smtClean="0"/>
              <a:t>- Statistics Canada 2016 census, City of Toronto, 2017: Greater Toronto Metropolitan Area census</a:t>
            </a:r>
          </a:p>
          <a:p>
            <a:pPr algn="just"/>
            <a:r>
              <a:rPr lang="en-US" sz="1400" dirty="0" smtClean="0"/>
              <a:t>- Statistics </a:t>
            </a:r>
            <a:r>
              <a:rPr lang="en-US" sz="1400" dirty="0"/>
              <a:t>Canada 2016 </a:t>
            </a:r>
            <a:r>
              <a:rPr lang="en-US" sz="1400" dirty="0" smtClean="0"/>
              <a:t>census,2018: Toronto Economic Bulletin</a:t>
            </a:r>
          </a:p>
          <a:p>
            <a:pPr marL="285750" indent="-285750" algn="just">
              <a:buFontTx/>
              <a:buChar char="-"/>
            </a:pPr>
            <a:r>
              <a:rPr lang="en-US" sz="1400" dirty="0" smtClean="0"/>
              <a:t>Joy, Meghan &amp; Vogel, Ronald, 2015: </a:t>
            </a:r>
            <a:r>
              <a:rPr lang="en-US" sz="1400" dirty="0"/>
              <a:t>Toronto’s governance crisis: A global city under </a:t>
            </a:r>
            <a:r>
              <a:rPr lang="en-US" sz="1400" dirty="0" smtClean="0"/>
              <a:t>pressure, Cities, </a:t>
            </a:r>
            <a:r>
              <a:rPr lang="en-US" sz="1400" dirty="0" err="1" smtClean="0"/>
              <a:t>vol</a:t>
            </a:r>
            <a:r>
              <a:rPr lang="en-US" sz="1400" dirty="0" smtClean="0"/>
              <a:t> 49, page 35-52</a:t>
            </a:r>
          </a:p>
          <a:p>
            <a:pPr marL="285750" indent="-285750" algn="just">
              <a:buFontTx/>
              <a:buChar char="-"/>
            </a:pPr>
            <a:r>
              <a:rPr lang="en-US" sz="1400" dirty="0" smtClean="0"/>
              <a:t>Williams, </a:t>
            </a:r>
            <a:r>
              <a:rPr lang="en-US" sz="1400" dirty="0" err="1" smtClean="0"/>
              <a:t>Gwyndaf</a:t>
            </a:r>
            <a:r>
              <a:rPr lang="en-US" sz="1400" dirty="0"/>
              <a:t>, 1999:Institutional capacity </a:t>
            </a:r>
            <a:r>
              <a:rPr lang="en-US" sz="1400" dirty="0" smtClean="0"/>
              <a:t>and metropolitan </a:t>
            </a:r>
            <a:r>
              <a:rPr lang="en-US" sz="1400" dirty="0"/>
              <a:t>governance: </a:t>
            </a:r>
            <a:r>
              <a:rPr lang="en-US" sz="1400" dirty="0" smtClean="0"/>
              <a:t>the Greater </a:t>
            </a:r>
            <a:r>
              <a:rPr lang="en-US" sz="1400" dirty="0"/>
              <a:t>Toronto </a:t>
            </a:r>
            <a:r>
              <a:rPr lang="en-US" sz="1400" dirty="0" smtClean="0"/>
              <a:t>Area, </a:t>
            </a:r>
            <a:r>
              <a:rPr lang="en-US" sz="1400" dirty="0"/>
              <a:t>Cities, </a:t>
            </a:r>
            <a:r>
              <a:rPr lang="en-US" sz="1400" dirty="0" err="1"/>
              <a:t>vol</a:t>
            </a:r>
            <a:r>
              <a:rPr lang="en-US" sz="1400" dirty="0"/>
              <a:t> </a:t>
            </a:r>
            <a:r>
              <a:rPr lang="en-US" sz="1400" dirty="0" smtClean="0"/>
              <a:t>16, </a:t>
            </a:r>
            <a:r>
              <a:rPr lang="en-US" sz="1400" dirty="0"/>
              <a:t>page </a:t>
            </a:r>
            <a:r>
              <a:rPr lang="en-US" sz="1400" dirty="0" smtClean="0"/>
              <a:t>171-180</a:t>
            </a:r>
          </a:p>
          <a:p>
            <a:pPr algn="just"/>
            <a:r>
              <a:rPr lang="en-US" sz="1400" dirty="0" smtClean="0"/>
              <a:t>- </a:t>
            </a:r>
            <a:r>
              <a:rPr lang="en-US" sz="1400" dirty="0" err="1" smtClean="0"/>
              <a:t>Metrolinx</a:t>
            </a:r>
            <a:r>
              <a:rPr lang="en-US" sz="1400"/>
              <a:t>, </a:t>
            </a:r>
            <a:r>
              <a:rPr lang="en-US" sz="1400" smtClean="0"/>
              <a:t>2018: </a:t>
            </a:r>
            <a:r>
              <a:rPr lang="en-US" sz="1400" dirty="0"/>
              <a:t>2041 </a:t>
            </a:r>
            <a:r>
              <a:rPr lang="en-US" sz="1400" dirty="0" err="1" smtClean="0"/>
              <a:t>RegionalTransportation</a:t>
            </a:r>
            <a:r>
              <a:rPr lang="en-US" sz="1400" dirty="0" smtClean="0"/>
              <a:t> Plan For </a:t>
            </a:r>
            <a:r>
              <a:rPr lang="en-US" sz="1400" dirty="0"/>
              <a:t>the Greater Toronto and Hamilton </a:t>
            </a:r>
            <a:r>
              <a:rPr lang="en-US" sz="1400" dirty="0" smtClean="0"/>
              <a:t>Area, </a:t>
            </a:r>
          </a:p>
          <a:p>
            <a:pPr algn="just"/>
            <a:r>
              <a:rPr lang="en-JM" sz="1400" dirty="0" smtClean="0">
                <a:cs typeface="0 Soroosh" panose="00000400000000000000" pitchFamily="2" charset="-78"/>
              </a:rPr>
              <a:t>  </a:t>
            </a:r>
            <a:endParaRPr lang="en-JM" sz="1400" dirty="0">
              <a:cs typeface="0 Soroosh" panose="00000400000000000000" pitchFamily="2" charset="-78"/>
            </a:endParaRPr>
          </a:p>
        </p:txBody>
      </p:sp>
      <p:sp>
        <p:nvSpPr>
          <p:cNvPr id="5" name="TextBox 4">
            <a:extLst>
              <a:ext uri="{FF2B5EF4-FFF2-40B4-BE49-F238E27FC236}">
                <a16:creationId xmlns:a16="http://schemas.microsoft.com/office/drawing/2014/main" xmlns="" id="{771D1634-F5C6-46F4-8460-A451B154D5FB}"/>
              </a:ext>
            </a:extLst>
          </p:cNvPr>
          <p:cNvSpPr txBox="1"/>
          <p:nvPr/>
        </p:nvSpPr>
        <p:spPr>
          <a:xfrm>
            <a:off x="5569648" y="239568"/>
            <a:ext cx="6476057" cy="369332"/>
          </a:xfrm>
          <a:prstGeom prst="rect">
            <a:avLst/>
          </a:prstGeom>
          <a:noFill/>
        </p:spPr>
        <p:txBody>
          <a:bodyPr wrap="square" lIns="91440" tIns="45720" rIns="91440" bIns="45720" rtlCol="0">
            <a:spAutoFit/>
          </a:bodyPr>
          <a:lstStyle/>
          <a:p>
            <a:pPr algn="just" rtl="1"/>
            <a:r>
              <a:rPr lang="fa-IR" dirty="0" smtClean="0">
                <a:cs typeface="0 Soroosh" panose="00000400000000000000" pitchFamily="2" charset="-78"/>
              </a:rPr>
              <a:t>منابع:</a:t>
            </a:r>
            <a:endParaRPr lang="en-JM" dirty="0">
              <a:cs typeface="0 Soroosh" panose="00000400000000000000" pitchFamily="2" charset="-78"/>
            </a:endParaRPr>
          </a:p>
        </p:txBody>
      </p:sp>
    </p:spTree>
    <p:extLst>
      <p:ext uri="{BB962C8B-B14F-4D97-AF65-F5344CB8AC3E}">
        <p14:creationId xmlns:p14="http://schemas.microsoft.com/office/powerpoint/2010/main" val="1245716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53" y="3504469"/>
            <a:ext cx="3562116" cy="3345234"/>
          </a:xfrm>
          <a:prstGeom prst="rect">
            <a:avLst/>
          </a:prstGeom>
        </p:spPr>
      </p:pic>
      <p:sp>
        <p:nvSpPr>
          <p:cNvPr id="7" name="TextBox 6">
            <a:extLst>
              <a:ext uri="{FF2B5EF4-FFF2-40B4-BE49-F238E27FC236}">
                <a16:creationId xmlns:a16="http://schemas.microsoft.com/office/drawing/2014/main" xmlns="" id="{E9B38797-7298-4435-BD72-41DDABCCCD75}"/>
              </a:ext>
            </a:extLst>
          </p:cNvPr>
          <p:cNvSpPr txBox="1"/>
          <p:nvPr/>
        </p:nvSpPr>
        <p:spPr>
          <a:xfrm>
            <a:off x="8842248" y="203874"/>
            <a:ext cx="3206057" cy="523220"/>
          </a:xfrm>
          <a:prstGeom prst="rect">
            <a:avLst/>
          </a:prstGeom>
          <a:noFill/>
        </p:spPr>
        <p:txBody>
          <a:bodyPr wrap="square" rtlCol="0">
            <a:spAutoFit/>
          </a:bodyPr>
          <a:lstStyle/>
          <a:p>
            <a:pPr algn="r" rtl="1"/>
            <a:r>
              <a:rPr lang="fa-IR" sz="2800" dirty="0" smtClean="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rPr>
              <a:t>محدوده کلانشهر تورنتو</a:t>
            </a:r>
            <a:endParaRPr lang="en-US" sz="2800" dirty="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endParaRPr>
          </a:p>
        </p:txBody>
      </p:sp>
      <p:cxnSp>
        <p:nvCxnSpPr>
          <p:cNvPr id="9" name="Straight Connector 8">
            <a:extLst>
              <a:ext uri="{FF2B5EF4-FFF2-40B4-BE49-F238E27FC236}">
                <a16:creationId xmlns:a16="http://schemas.microsoft.com/office/drawing/2014/main" xmlns="" id="{8139CA07-C78A-4388-881C-199359FD35AF}"/>
              </a:ext>
            </a:extLst>
          </p:cNvPr>
          <p:cNvCxnSpPr>
            <a:cxnSpLocks/>
          </p:cNvCxnSpPr>
          <p:nvPr/>
        </p:nvCxnSpPr>
        <p:spPr>
          <a:xfrm flipH="1">
            <a:off x="8951976" y="727094"/>
            <a:ext cx="2950464"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53" y="80763"/>
            <a:ext cx="4771744" cy="349245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6860" y="1432008"/>
            <a:ext cx="6617208" cy="4376928"/>
          </a:xfrm>
          <a:prstGeom prst="rect">
            <a:avLst/>
          </a:prstGeom>
        </p:spPr>
      </p:pic>
      <p:sp>
        <p:nvSpPr>
          <p:cNvPr id="6" name="Oval 5"/>
          <p:cNvSpPr/>
          <p:nvPr/>
        </p:nvSpPr>
        <p:spPr>
          <a:xfrm>
            <a:off x="2176272" y="2166576"/>
            <a:ext cx="1225296" cy="122529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a:p>
        </p:txBody>
      </p:sp>
      <p:sp>
        <p:nvSpPr>
          <p:cNvPr id="19" name="Oval 18"/>
          <p:cNvSpPr/>
          <p:nvPr/>
        </p:nvSpPr>
        <p:spPr>
          <a:xfrm>
            <a:off x="2647329" y="6100744"/>
            <a:ext cx="573453" cy="57345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M"/>
          </a:p>
        </p:txBody>
      </p:sp>
    </p:spTree>
    <p:extLst>
      <p:ext uri="{BB962C8B-B14F-4D97-AF65-F5344CB8AC3E}">
        <p14:creationId xmlns:p14="http://schemas.microsoft.com/office/powerpoint/2010/main" val="23048426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p:cNvSpPr/>
          <p:nvPr/>
        </p:nvSpPr>
        <p:spPr>
          <a:xfrm>
            <a:off x="1098933" y="2895490"/>
            <a:ext cx="3510534" cy="345358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123953" y="2094912"/>
            <a:ext cx="5068047" cy="584775"/>
          </a:xfrm>
          <a:prstGeom prst="rect">
            <a:avLst/>
          </a:prstGeom>
          <a:noFill/>
        </p:spPr>
        <p:txBody>
          <a:bodyPr wrap="square" rtlCol="0">
            <a:spAutoFit/>
          </a:bodyPr>
          <a:lstStyle/>
          <a:p>
            <a:pPr algn="l"/>
            <a:r>
              <a:rPr lang="en-US" sz="3200" dirty="0" smtClean="0">
                <a:solidFill>
                  <a:schemeClr val="tx1">
                    <a:lumMod val="75000"/>
                    <a:lumOff val="25000"/>
                  </a:schemeClr>
                </a:solidFill>
                <a:latin typeface="Lato Light" panose="020F0502020204030203" pitchFamily="34" charset="0"/>
                <a:ea typeface="Lato Light" panose="020F0502020204030203" pitchFamily="34" charset="0"/>
                <a:cs typeface="Lato Light" panose="020F0502020204030203" pitchFamily="34" charset="0"/>
              </a:rPr>
              <a:t>Greater Toronto Area(GTA)</a:t>
            </a:r>
            <a:endParaRPr lang="en-US" sz="3200" dirty="0">
              <a:solidFill>
                <a:schemeClr val="tx1">
                  <a:lumMod val="75000"/>
                  <a:lumOff val="25000"/>
                </a:schemeClr>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1" name="TextBox 10"/>
          <p:cNvSpPr txBox="1"/>
          <p:nvPr/>
        </p:nvSpPr>
        <p:spPr>
          <a:xfrm>
            <a:off x="7105368" y="2679687"/>
            <a:ext cx="4644971" cy="3083921"/>
          </a:xfrm>
          <a:prstGeom prst="rect">
            <a:avLst/>
          </a:prstGeom>
          <a:noFill/>
        </p:spPr>
        <p:txBody>
          <a:bodyPr wrap="square" lIns="91440" tIns="45720" rIns="91440" bIns="45720" rtlCol="0">
            <a:spAutoFit/>
          </a:bodyPr>
          <a:lstStyle/>
          <a:p>
            <a:pPr algn="just" rtl="1">
              <a:lnSpc>
                <a:spcPct val="120000"/>
              </a:lnSpc>
            </a:pPr>
            <a:r>
              <a:rPr lang="fa-IR" dirty="0">
                <a:cs typeface="0 Soroosh" panose="00000400000000000000" pitchFamily="2" charset="-78"/>
              </a:rPr>
              <a:t>محدوده کلانشهر تورنتو در سال 1953 شامل هسته اصلی شهر تورنتو و 12 شهرداری دیگر با هدف برنامه ریزی و ایجاد چارچوب بهتر و  زیرساختها و ارائه خدمات در منطقه، مشخص شد. در آن زمان کلانشهر تورنتو تنها کلانشهر آمریکای شمالی بود که در سال 1967 محدوده کلانشهری تورنتو ادغام شده و شامل 6 شهرداری شد( 6 شهر</a:t>
            </a:r>
            <a:r>
              <a:rPr lang="fa-IR" dirty="0" smtClean="0">
                <a:cs typeface="0 Soroosh" panose="00000400000000000000" pitchFamily="2" charset="-78"/>
              </a:rPr>
              <a:t>).</a:t>
            </a:r>
            <a:endParaRPr lang="en-JM" dirty="0" smtClean="0">
              <a:cs typeface="0 Soroosh" panose="00000400000000000000" pitchFamily="2" charset="-78"/>
            </a:endParaRPr>
          </a:p>
          <a:p>
            <a:pPr algn="just" rtl="1">
              <a:lnSpc>
                <a:spcPct val="120000"/>
              </a:lnSpc>
            </a:pPr>
            <a:r>
              <a:rPr lang="fa-IR" dirty="0">
                <a:cs typeface="0 Soroosh" panose="00000400000000000000" pitchFamily="2" charset="-78"/>
              </a:rPr>
              <a:t>در سال 1998 محدوده شهر تورنتو و </a:t>
            </a:r>
            <a:r>
              <a:rPr lang="fa-IR" dirty="0" smtClean="0">
                <a:cs typeface="0 Soroosh" panose="00000400000000000000" pitchFamily="2" charset="-78"/>
              </a:rPr>
              <a:t>5 </a:t>
            </a:r>
            <a:r>
              <a:rPr lang="fa-IR" dirty="0">
                <a:cs typeface="0 Soroosh" panose="00000400000000000000" pitchFamily="2" charset="-78"/>
              </a:rPr>
              <a:t>شهر اطرافش به یک شهر واحد تبدیل شد. </a:t>
            </a:r>
            <a:r>
              <a:rPr lang="en-JM" dirty="0">
                <a:cs typeface="0 Soroosh" panose="00000400000000000000" pitchFamily="2" charset="-78"/>
              </a:rPr>
              <a:t>(</a:t>
            </a:r>
            <a:r>
              <a:rPr lang="en-JM" dirty="0" smtClean="0">
                <a:cs typeface="0 Soroosh" panose="00000400000000000000" pitchFamily="2" charset="-78"/>
              </a:rPr>
              <a:t>City </a:t>
            </a:r>
            <a:r>
              <a:rPr lang="en-JM" dirty="0">
                <a:cs typeface="0 Soroosh" panose="00000400000000000000" pitchFamily="2" charset="-78"/>
              </a:rPr>
              <a:t>Of </a:t>
            </a:r>
            <a:r>
              <a:rPr lang="en-JM" dirty="0" smtClean="0">
                <a:cs typeface="0 Soroosh" panose="00000400000000000000" pitchFamily="2" charset="-78"/>
              </a:rPr>
              <a:t>Toronto)</a:t>
            </a:r>
            <a:endParaRPr lang="en-US" sz="1200" dirty="0">
              <a:solidFill>
                <a:schemeClr val="bg1">
                  <a:lumMod val="50000"/>
                </a:schemeClr>
              </a:solidFill>
              <a:latin typeface="+mj-lt"/>
              <a:ea typeface="Roboto Thin" charset="0"/>
              <a:cs typeface="0 Soroosh" panose="00000400000000000000" pitchFamily="2" charset="-78"/>
            </a:endParaRPr>
          </a:p>
        </p:txBody>
      </p:sp>
      <p:cxnSp>
        <p:nvCxnSpPr>
          <p:cNvPr id="6" name="Straight Connector 5"/>
          <p:cNvCxnSpPr>
            <a:cxnSpLocks/>
          </p:cNvCxnSpPr>
          <p:nvPr/>
        </p:nvCxnSpPr>
        <p:spPr>
          <a:xfrm flipH="1">
            <a:off x="7270260" y="2679687"/>
            <a:ext cx="4315188"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783" r="20783"/>
          <a:stretch>
            <a:fillRect/>
          </a:stretch>
        </p:blipFill>
        <p:spPr>
          <a:xfrm>
            <a:off x="1256524" y="3024604"/>
            <a:ext cx="3195351" cy="3195351"/>
          </a:xfr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50326"/>
          <a:stretch/>
        </p:blipFill>
        <p:spPr>
          <a:xfrm>
            <a:off x="457980" y="732764"/>
            <a:ext cx="4867152" cy="18670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5749748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306824" y="1181754"/>
            <a:ext cx="7702795" cy="4524315"/>
          </a:xfrm>
          <a:prstGeom prst="rect">
            <a:avLst/>
          </a:prstGeom>
          <a:noFill/>
        </p:spPr>
        <p:txBody>
          <a:bodyPr wrap="square" lIns="91440" tIns="45720" rIns="91440" bIns="45720" rtlCol="0">
            <a:spAutoFit/>
          </a:bodyPr>
          <a:lstStyle/>
          <a:p>
            <a:pPr algn="just" rtl="1"/>
            <a:r>
              <a:rPr lang="fa-IR" dirty="0">
                <a:cs typeface="0 Soroosh" panose="00000400000000000000" pitchFamily="2" charset="-78"/>
              </a:rPr>
              <a:t>کلانشهر تورنتو یک نمونه منحصر به فرد از روشهای مدیریت ایالتی است که به </a:t>
            </a:r>
            <a:r>
              <a:rPr lang="fa-IR" dirty="0">
                <a:solidFill>
                  <a:srgbClr val="FF0000"/>
                </a:solidFill>
                <a:cs typeface="0 Soroosh" panose="00000400000000000000" pitchFamily="2" charset="-78"/>
              </a:rPr>
              <a:t>تغییرات شهری</a:t>
            </a:r>
            <a:r>
              <a:rPr lang="fa-IR" dirty="0">
                <a:cs typeface="0 Soroosh" panose="00000400000000000000" pitchFamily="2" charset="-78"/>
              </a:rPr>
              <a:t>، </a:t>
            </a:r>
            <a:r>
              <a:rPr lang="fa-IR" dirty="0">
                <a:solidFill>
                  <a:srgbClr val="FF0000"/>
                </a:solidFill>
                <a:cs typeface="0 Soroosh" panose="00000400000000000000" pitchFamily="2" charset="-78"/>
              </a:rPr>
              <a:t>مشکلات اقتصادی و ناآرامی‌های سیاسی</a:t>
            </a:r>
            <a:r>
              <a:rPr lang="fa-IR" dirty="0">
                <a:cs typeface="0 Soroosh" panose="00000400000000000000" pitchFamily="2" charset="-78"/>
              </a:rPr>
              <a:t> با تمرکز بر اصلاحات کلانشهری پاسخ می‌دهد. </a:t>
            </a:r>
            <a:endParaRPr lang="fa-IR" dirty="0" smtClean="0">
              <a:cs typeface="0 Soroosh" panose="00000400000000000000" pitchFamily="2" charset="-78"/>
            </a:endParaRPr>
          </a:p>
          <a:p>
            <a:pPr algn="just" rtl="1"/>
            <a:r>
              <a:rPr lang="fa-IR" dirty="0" smtClean="0">
                <a:cs typeface="0 Soroosh" panose="00000400000000000000" pitchFamily="2" charset="-78"/>
              </a:rPr>
              <a:t>توسعه اقتصادی آن اغلب </a:t>
            </a:r>
            <a:r>
              <a:rPr lang="fa-IR" dirty="0">
                <a:cs typeface="0 Soroosh" panose="00000400000000000000" pitchFamily="2" charset="-78"/>
              </a:rPr>
              <a:t>با یک مباحثه پر جنب و جوش در مورد </a:t>
            </a:r>
            <a:r>
              <a:rPr lang="fa-IR" dirty="0">
                <a:solidFill>
                  <a:srgbClr val="FF0000"/>
                </a:solidFill>
                <a:cs typeface="0 Soroosh" panose="00000400000000000000" pitchFamily="2" charset="-78"/>
              </a:rPr>
              <a:t>مدیریت ایالتی </a:t>
            </a:r>
            <a:r>
              <a:rPr lang="fa-IR" dirty="0">
                <a:cs typeface="0 Soroosh" panose="00000400000000000000" pitchFamily="2" charset="-78"/>
              </a:rPr>
              <a:t>و </a:t>
            </a:r>
            <a:r>
              <a:rPr lang="fa-IR" dirty="0">
                <a:solidFill>
                  <a:srgbClr val="FF0000"/>
                </a:solidFill>
                <a:cs typeface="0 Soroosh" panose="00000400000000000000" pitchFamily="2" charset="-78"/>
              </a:rPr>
              <a:t>کیفیت زندگی</a:t>
            </a:r>
            <a:r>
              <a:rPr lang="fa-IR" dirty="0">
                <a:cs typeface="0 Soroosh" panose="00000400000000000000" pitchFamily="2" charset="-78"/>
              </a:rPr>
              <a:t> همراه است که رسانه ها، کارشناسان و تعداد زیادی از </a:t>
            </a:r>
            <a:r>
              <a:rPr lang="fa-IR" dirty="0" smtClean="0">
                <a:solidFill>
                  <a:srgbClr val="FF0000"/>
                </a:solidFill>
                <a:cs typeface="0 Soroosh" panose="00000400000000000000" pitchFamily="2" charset="-78"/>
              </a:rPr>
              <a:t>نهادهای </a:t>
            </a:r>
            <a:r>
              <a:rPr lang="fa-IR" dirty="0">
                <a:solidFill>
                  <a:srgbClr val="FF0000"/>
                </a:solidFill>
                <a:cs typeface="0 Soroosh" panose="00000400000000000000" pitchFamily="2" charset="-78"/>
              </a:rPr>
              <a:t>مستقل </a:t>
            </a:r>
            <a:r>
              <a:rPr lang="fa-IR" dirty="0">
                <a:cs typeface="0 Soroosh" panose="00000400000000000000" pitchFamily="2" charset="-78"/>
              </a:rPr>
              <a:t>در کنار مدیران و برنامه ریزان شرکت داشته اند. </a:t>
            </a:r>
            <a:endParaRPr lang="en-JM" dirty="0">
              <a:cs typeface="0 Soroosh" panose="00000400000000000000" pitchFamily="2" charset="-78"/>
            </a:endParaRPr>
          </a:p>
          <a:p>
            <a:pPr algn="just" rtl="1"/>
            <a:r>
              <a:rPr lang="fa-IR" dirty="0">
                <a:cs typeface="0 Soroosh" panose="00000400000000000000" pitchFamily="2" charset="-78"/>
              </a:rPr>
              <a:t> مشارکت مردم در سال های اخیر رشد کرده است و بیشتر به وضوح در تصمیم گیری های مربوط به </a:t>
            </a:r>
            <a:r>
              <a:rPr lang="fa-IR" dirty="0" smtClean="0">
                <a:solidFill>
                  <a:srgbClr val="FF0000"/>
                </a:solidFill>
                <a:cs typeface="0 Soroosh" panose="00000400000000000000" pitchFamily="2" charset="-78"/>
              </a:rPr>
              <a:t>تجدد </a:t>
            </a:r>
            <a:r>
              <a:rPr lang="fa-IR" dirty="0">
                <a:solidFill>
                  <a:srgbClr val="FF0000"/>
                </a:solidFill>
                <a:cs typeface="0 Soroosh" panose="00000400000000000000" pitchFamily="2" charset="-78"/>
              </a:rPr>
              <a:t>شهری</a:t>
            </a:r>
            <a:r>
              <a:rPr lang="fa-IR" dirty="0">
                <a:cs typeface="0 Soroosh" panose="00000400000000000000" pitchFamily="2" charset="-78"/>
              </a:rPr>
              <a:t>، </a:t>
            </a:r>
            <a:r>
              <a:rPr lang="fa-IR" dirty="0">
                <a:solidFill>
                  <a:srgbClr val="FF0000"/>
                </a:solidFill>
                <a:cs typeface="0 Soroosh" panose="00000400000000000000" pitchFamily="2" charset="-78"/>
              </a:rPr>
              <a:t>بازسازی مرکز شهر</a:t>
            </a:r>
            <a:r>
              <a:rPr lang="fa-IR" dirty="0">
                <a:cs typeface="0 Soroosh" panose="00000400000000000000" pitchFamily="2" charset="-78"/>
              </a:rPr>
              <a:t>، </a:t>
            </a:r>
            <a:r>
              <a:rPr lang="fa-IR" dirty="0">
                <a:solidFill>
                  <a:srgbClr val="FF0000"/>
                </a:solidFill>
                <a:cs typeface="0 Soroosh" panose="00000400000000000000" pitchFamily="2" charset="-78"/>
              </a:rPr>
              <a:t>گسترش بزرگراه ها </a:t>
            </a:r>
            <a:r>
              <a:rPr lang="fa-IR" dirty="0">
                <a:cs typeface="0 Soroosh" panose="00000400000000000000" pitchFamily="2" charset="-78"/>
              </a:rPr>
              <a:t>و </a:t>
            </a:r>
            <a:r>
              <a:rPr lang="fa-IR" dirty="0">
                <a:solidFill>
                  <a:srgbClr val="FF0000"/>
                </a:solidFill>
                <a:cs typeface="0 Soroosh" panose="00000400000000000000" pitchFamily="2" charset="-78"/>
              </a:rPr>
              <a:t>حفاظت از محله ها و محیط زیست</a:t>
            </a:r>
            <a:r>
              <a:rPr lang="fa-IR" dirty="0">
                <a:cs typeface="0 Soroosh" panose="00000400000000000000" pitchFamily="2" charset="-78"/>
              </a:rPr>
              <a:t> صورت گرفته است.</a:t>
            </a:r>
            <a:endParaRPr lang="en-JM" dirty="0">
              <a:cs typeface="0 Soroosh" panose="00000400000000000000" pitchFamily="2" charset="-78"/>
            </a:endParaRPr>
          </a:p>
          <a:p>
            <a:pPr algn="just" rtl="1"/>
            <a:r>
              <a:rPr lang="fa-IR" dirty="0">
                <a:cs typeface="0 Soroosh" panose="00000400000000000000" pitchFamily="2" charset="-78"/>
              </a:rPr>
              <a:t>پس از جنگ جهانی دوم جمعیت کشور به سرعت در حال رشد بود و </a:t>
            </a:r>
            <a:r>
              <a:rPr lang="fa-IR" dirty="0">
                <a:solidFill>
                  <a:srgbClr val="FF0000"/>
                </a:solidFill>
                <a:cs typeface="0 Soroosh" panose="00000400000000000000" pitchFamily="2" charset="-78"/>
              </a:rPr>
              <a:t>افزایش تقاضا </a:t>
            </a:r>
            <a:r>
              <a:rPr lang="fa-IR" dirty="0">
                <a:cs typeface="0 Soroosh" panose="00000400000000000000" pitchFamily="2" charset="-78"/>
              </a:rPr>
              <a:t>برای خدمات، چالشهای جدیدی برای تورنتو به وجود آورد. </a:t>
            </a:r>
            <a:endParaRPr lang="en-JM" dirty="0">
              <a:cs typeface="0 Soroosh" panose="00000400000000000000" pitchFamily="2" charset="-78"/>
            </a:endParaRPr>
          </a:p>
          <a:p>
            <a:pPr algn="just" rtl="1"/>
            <a:r>
              <a:rPr lang="fa-IR" dirty="0">
                <a:cs typeface="0 Soroosh" panose="00000400000000000000" pitchFamily="2" charset="-78"/>
              </a:rPr>
              <a:t>رشد تورنتو توسط </a:t>
            </a:r>
            <a:r>
              <a:rPr lang="fa-IR" dirty="0">
                <a:solidFill>
                  <a:srgbClr val="FF0000"/>
                </a:solidFill>
                <a:cs typeface="0 Soroosh" panose="00000400000000000000" pitchFamily="2" charset="-78"/>
              </a:rPr>
              <a:t>مهاجرت</a:t>
            </a:r>
            <a:r>
              <a:rPr lang="fa-IR" dirty="0">
                <a:cs typeface="0 Soroosh" panose="00000400000000000000" pitchFamily="2" charset="-78"/>
              </a:rPr>
              <a:t>، ابتدا از </a:t>
            </a:r>
            <a:r>
              <a:rPr lang="fa-IR" dirty="0">
                <a:solidFill>
                  <a:srgbClr val="FF0000"/>
                </a:solidFill>
                <a:cs typeface="0 Soroosh" panose="00000400000000000000" pitchFamily="2" charset="-78"/>
              </a:rPr>
              <a:t>اروپا و از آسیا </a:t>
            </a:r>
            <a:r>
              <a:rPr lang="fa-IR" dirty="0">
                <a:cs typeface="0 Soroosh" panose="00000400000000000000" pitchFamily="2" charset="-78"/>
              </a:rPr>
              <a:t>به وجود آمد. در ابتدا، جمعیت مهاجران عمدتا در ناحیه داخلی قرار داشت، اما در دهه 1990 بیشتر در سراسر کلان شهر توزیع شد</a:t>
            </a:r>
            <a:r>
              <a:rPr lang="fa-IR" dirty="0" smtClean="0">
                <a:cs typeface="0 Soroosh" panose="00000400000000000000" pitchFamily="2" charset="-78"/>
              </a:rPr>
              <a:t>.</a:t>
            </a:r>
          </a:p>
          <a:p>
            <a:pPr algn="just" rtl="1"/>
            <a:r>
              <a:rPr lang="fa-IR" dirty="0" smtClean="0">
                <a:cs typeface="0 Soroosh" panose="00000400000000000000" pitchFamily="2" charset="-78"/>
              </a:rPr>
              <a:t> </a:t>
            </a:r>
            <a:r>
              <a:rPr lang="fa-IR" dirty="0">
                <a:cs typeface="0 Soroosh" panose="00000400000000000000" pitchFamily="2" charset="-78"/>
              </a:rPr>
              <a:t>کلانشهر تورنتو یکی از متنوع ترین کلانشهرهای دنیا از نظر فرهنگهای مختلف میباشد. و ایالت اونتاریو این </a:t>
            </a:r>
            <a:r>
              <a:rPr lang="fa-IR" dirty="0">
                <a:solidFill>
                  <a:srgbClr val="FF0000"/>
                </a:solidFill>
                <a:cs typeface="0 Soroosh" panose="00000400000000000000" pitchFamily="2" charset="-78"/>
              </a:rPr>
              <a:t>تنوع فرهنگی </a:t>
            </a:r>
            <a:r>
              <a:rPr lang="fa-IR" dirty="0">
                <a:cs typeface="0 Soroosh" panose="00000400000000000000" pitchFamily="2" charset="-78"/>
              </a:rPr>
              <a:t>را قبول کرده و با توجه به آن برنامه‌ریزی میکند</a:t>
            </a:r>
            <a:r>
              <a:rPr lang="fa-IR" dirty="0" smtClean="0">
                <a:cs typeface="0 Soroosh" panose="00000400000000000000" pitchFamily="2" charset="-78"/>
              </a:rPr>
              <a:t>.</a:t>
            </a:r>
            <a:endParaRPr lang="en-JM" dirty="0">
              <a:cs typeface="0 Soroosh" panose="00000400000000000000" pitchFamily="2" charset="-78"/>
            </a:endParaRPr>
          </a:p>
        </p:txBody>
      </p:sp>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7812" r="17812"/>
          <a:stretch>
            <a:fillRect/>
          </a:stretch>
        </p:blipFill>
        <p:spPr>
          <a:xfrm>
            <a:off x="204851" y="1442403"/>
            <a:ext cx="3870325" cy="38703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5360843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043532" y="0"/>
            <a:ext cx="2950211" cy="646331"/>
          </a:xfrm>
          <a:prstGeom prst="rect">
            <a:avLst/>
          </a:prstGeom>
          <a:noFill/>
        </p:spPr>
        <p:txBody>
          <a:bodyPr wrap="square" rtlCol="0">
            <a:spAutoFit/>
          </a:bodyPr>
          <a:lstStyle/>
          <a:p>
            <a:pPr algn="r" rtl="1"/>
            <a:r>
              <a:rPr lang="fa-IR" sz="3600" dirty="0" smtClean="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rPr>
              <a:t>جمعیت</a:t>
            </a:r>
            <a:endParaRPr lang="en-US" sz="3600" dirty="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endParaRPr>
          </a:p>
        </p:txBody>
      </p:sp>
      <p:sp>
        <p:nvSpPr>
          <p:cNvPr id="11" name="TextBox 10"/>
          <p:cNvSpPr txBox="1"/>
          <p:nvPr/>
        </p:nvSpPr>
        <p:spPr>
          <a:xfrm>
            <a:off x="8732447" y="535461"/>
            <a:ext cx="3261296" cy="1109214"/>
          </a:xfrm>
          <a:prstGeom prst="rect">
            <a:avLst/>
          </a:prstGeom>
          <a:noFill/>
        </p:spPr>
        <p:txBody>
          <a:bodyPr wrap="square" lIns="91440" tIns="45720" rIns="91440" bIns="45720" rtlCol="0">
            <a:spAutoFit/>
          </a:bodyPr>
          <a:lstStyle/>
          <a:p>
            <a:pPr algn="r" rtl="1">
              <a:lnSpc>
                <a:spcPct val="120000"/>
              </a:lnSpc>
            </a:pPr>
            <a:r>
              <a:rPr lang="fa-IR" sz="1400" dirty="0" smtClean="0">
                <a:latin typeface="+mj-lt"/>
                <a:cs typeface="0 Soroosh" panose="00000400000000000000" pitchFamily="2" charset="-78"/>
              </a:rPr>
              <a:t>جمعیت کلانشهر تورنتو: 6میلون و 418هزار نفر</a:t>
            </a:r>
            <a:endParaRPr lang="en-JM" sz="1400" dirty="0" smtClean="0">
              <a:latin typeface="+mj-lt"/>
              <a:cs typeface="0 Soroosh" panose="00000400000000000000" pitchFamily="2" charset="-78"/>
            </a:endParaRPr>
          </a:p>
          <a:p>
            <a:pPr algn="r" rtl="1">
              <a:lnSpc>
                <a:spcPct val="120000"/>
              </a:lnSpc>
            </a:pPr>
            <a:r>
              <a:rPr lang="fa-IR" sz="1400" dirty="0">
                <a:cs typeface="0 Soroosh" panose="00000400000000000000" pitchFamily="2" charset="-78"/>
              </a:rPr>
              <a:t>شهر تورنتو: </a:t>
            </a:r>
            <a:r>
              <a:rPr lang="en-JM" sz="1400" dirty="0">
                <a:cs typeface="0 Soroosh" panose="00000400000000000000" pitchFamily="2" charset="-78"/>
              </a:rPr>
              <a:t>2,731,571</a:t>
            </a:r>
          </a:p>
          <a:p>
            <a:pPr algn="r" rtl="1">
              <a:lnSpc>
                <a:spcPct val="120000"/>
              </a:lnSpc>
            </a:pPr>
            <a:endParaRPr lang="fa-IR" sz="1400" dirty="0" smtClean="0">
              <a:latin typeface="+mj-lt"/>
              <a:cs typeface="0 Soroosh" panose="00000400000000000000" pitchFamily="2" charset="-78"/>
            </a:endParaRPr>
          </a:p>
          <a:p>
            <a:pPr algn="r" rtl="1">
              <a:lnSpc>
                <a:spcPct val="120000"/>
              </a:lnSpc>
            </a:pPr>
            <a:endParaRPr lang="en-US" sz="1400" dirty="0">
              <a:solidFill>
                <a:schemeClr val="bg1">
                  <a:lumMod val="50000"/>
                </a:schemeClr>
              </a:solidFill>
              <a:latin typeface="+mj-lt"/>
              <a:ea typeface="Roboto Thin" charset="0"/>
              <a:cs typeface="0 Soroosh" panose="00000400000000000000" pitchFamily="2" charset="-78"/>
            </a:endParaRPr>
          </a:p>
        </p:txBody>
      </p:sp>
      <p:cxnSp>
        <p:nvCxnSpPr>
          <p:cNvPr id="13" name="Straight Connector 12"/>
          <p:cNvCxnSpPr>
            <a:cxnSpLocks/>
          </p:cNvCxnSpPr>
          <p:nvPr/>
        </p:nvCxnSpPr>
        <p:spPr>
          <a:xfrm flipH="1">
            <a:off x="6961650" y="3482543"/>
            <a:ext cx="8679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7482"/>
            <a:ext cx="8699863" cy="6089904"/>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301" t="2269" r="39981" b="4848"/>
          <a:stretch/>
        </p:blipFill>
        <p:spPr>
          <a:xfrm>
            <a:off x="8732447" y="1181792"/>
            <a:ext cx="2790333" cy="561133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07797"/>
            <a:ext cx="8699863" cy="6660832"/>
          </a:xfrm>
          <a:prstGeom prst="rect">
            <a:avLst/>
          </a:prstGeom>
        </p:spPr>
      </p:pic>
    </p:spTree>
    <p:extLst>
      <p:ext uri="{BB962C8B-B14F-4D97-AF65-F5344CB8AC3E}">
        <p14:creationId xmlns:p14="http://schemas.microsoft.com/office/powerpoint/2010/main" val="1227465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043532" y="0"/>
            <a:ext cx="2950211" cy="646331"/>
          </a:xfrm>
          <a:prstGeom prst="rect">
            <a:avLst/>
          </a:prstGeom>
          <a:noFill/>
        </p:spPr>
        <p:txBody>
          <a:bodyPr wrap="square" rtlCol="0">
            <a:spAutoFit/>
          </a:bodyPr>
          <a:lstStyle/>
          <a:p>
            <a:pPr algn="r" rtl="1"/>
            <a:r>
              <a:rPr lang="fa-IR" sz="3600" dirty="0" smtClean="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rPr>
              <a:t>جمعیت</a:t>
            </a:r>
            <a:endParaRPr lang="en-US" sz="3600" dirty="0">
              <a:solidFill>
                <a:schemeClr val="tx1">
                  <a:lumMod val="75000"/>
                  <a:lumOff val="25000"/>
                </a:schemeClr>
              </a:solidFill>
              <a:latin typeface="Lato Light" panose="020F0502020204030203" pitchFamily="34" charset="0"/>
              <a:ea typeface="Lato Light" panose="020F0502020204030203" pitchFamily="34" charset="0"/>
              <a:cs typeface="0 Soroosh" panose="00000400000000000000" pitchFamily="2" charset="-78"/>
            </a:endParaRPr>
          </a:p>
        </p:txBody>
      </p:sp>
      <p:sp>
        <p:nvSpPr>
          <p:cNvPr id="11" name="TextBox 10"/>
          <p:cNvSpPr txBox="1"/>
          <p:nvPr/>
        </p:nvSpPr>
        <p:spPr>
          <a:xfrm>
            <a:off x="8732447" y="535461"/>
            <a:ext cx="3261296" cy="1407180"/>
          </a:xfrm>
          <a:prstGeom prst="rect">
            <a:avLst/>
          </a:prstGeom>
          <a:noFill/>
        </p:spPr>
        <p:txBody>
          <a:bodyPr wrap="square" lIns="91440" tIns="45720" rIns="91440" bIns="45720" rtlCol="0">
            <a:spAutoFit/>
          </a:bodyPr>
          <a:lstStyle/>
          <a:p>
            <a:pPr algn="just" rtl="1"/>
            <a:r>
              <a:rPr lang="fa-IR" sz="1200" dirty="0">
                <a:cs typeface="0 Soroosh" panose="00000400000000000000" pitchFamily="2" charset="-78"/>
              </a:rPr>
              <a:t>در سال 1980 کلانشهر تورنتو 30 درصد بازار کانادا را در اختیار داشت.</a:t>
            </a:r>
            <a:r>
              <a:rPr lang="en-JM" sz="1200" dirty="0">
                <a:cs typeface="0 Soroosh" panose="00000400000000000000" pitchFamily="2" charset="-78"/>
              </a:rPr>
              <a:t>  </a:t>
            </a:r>
            <a:r>
              <a:rPr lang="fa-IR" sz="1200" dirty="0">
                <a:cs typeface="0 Soroosh" panose="00000400000000000000" pitchFamily="2" charset="-78"/>
              </a:rPr>
              <a:t>کمپانی جنرال موتورز همچنان بیشترین تعداد شاغلین در کلانشهر تورنتو را دارد. در سال 2016 40 درصد جمعیت ایالت اونتاریو در منطقه کلانشهری تورنتو زندگی میکنند که این منطقه به تنهایی حدود 3/1 از تولید ناخاص کشور بر عهده دارد.</a:t>
            </a:r>
            <a:endParaRPr lang="en-JM" sz="1200" dirty="0">
              <a:cs typeface="0 Soroosh" panose="00000400000000000000" pitchFamily="2" charset="-78"/>
            </a:endParaRPr>
          </a:p>
          <a:p>
            <a:pPr algn="just" rtl="1">
              <a:lnSpc>
                <a:spcPct val="120000"/>
              </a:lnSpc>
            </a:pPr>
            <a:endParaRPr lang="en-US" sz="1200" dirty="0">
              <a:solidFill>
                <a:schemeClr val="bg1">
                  <a:lumMod val="50000"/>
                </a:schemeClr>
              </a:solidFill>
              <a:latin typeface="+mj-lt"/>
              <a:ea typeface="Roboto Thin" charset="0"/>
              <a:cs typeface="0 Soroosh" panose="00000400000000000000" pitchFamily="2" charset="-78"/>
            </a:endParaRPr>
          </a:p>
        </p:txBody>
      </p:sp>
      <p:cxnSp>
        <p:nvCxnSpPr>
          <p:cNvPr id="13" name="Straight Connector 12"/>
          <p:cNvCxnSpPr>
            <a:cxnSpLocks/>
          </p:cNvCxnSpPr>
          <p:nvPr/>
        </p:nvCxnSpPr>
        <p:spPr>
          <a:xfrm flipH="1">
            <a:off x="6961650" y="3482543"/>
            <a:ext cx="867900"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5461"/>
            <a:ext cx="8732447" cy="5676091"/>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4745" b="8228"/>
          <a:stretch/>
        </p:blipFill>
        <p:spPr>
          <a:xfrm>
            <a:off x="8886369" y="1847087"/>
            <a:ext cx="3049073" cy="1993393"/>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6369" y="3925552"/>
            <a:ext cx="3048000" cy="22860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2696" y="0"/>
            <a:ext cx="5293411" cy="6858000"/>
          </a:xfrm>
          <a:prstGeom prst="rect">
            <a:avLst/>
          </a:prstGeom>
        </p:spPr>
      </p:pic>
    </p:spTree>
    <p:extLst>
      <p:ext uri="{BB962C8B-B14F-4D97-AF65-F5344CB8AC3E}">
        <p14:creationId xmlns:p14="http://schemas.microsoft.com/office/powerpoint/2010/main" val="19014896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p:cNvCxnSpPr>
            <a:cxnSpLocks/>
          </p:cNvCxnSpPr>
          <p:nvPr/>
        </p:nvCxnSpPr>
        <p:spPr>
          <a:xfrm flipH="1">
            <a:off x="6961650" y="3482543"/>
            <a:ext cx="8679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108" y="0"/>
            <a:ext cx="11405784" cy="6858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108" y="0"/>
            <a:ext cx="11405784" cy="68580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108" y="0"/>
            <a:ext cx="11405784" cy="68580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108" y="0"/>
            <a:ext cx="11405784" cy="68580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3108" y="0"/>
            <a:ext cx="11405784" cy="6858000"/>
          </a:xfrm>
          <a:prstGeom prst="rect">
            <a:avLst/>
          </a:prstGeom>
        </p:spPr>
      </p:pic>
    </p:spTree>
    <p:extLst>
      <p:ext uri="{BB962C8B-B14F-4D97-AF65-F5344CB8AC3E}">
        <p14:creationId xmlns:p14="http://schemas.microsoft.com/office/powerpoint/2010/main" val="17897996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8400" y="0"/>
            <a:ext cx="3877140" cy="233122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5540" y="0"/>
            <a:ext cx="3877140" cy="233122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8400" y="2331223"/>
            <a:ext cx="3877140" cy="233122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5540" y="2331223"/>
            <a:ext cx="3877140" cy="2331223"/>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70122" y="4653207"/>
            <a:ext cx="3666870" cy="2204793"/>
          </a:xfrm>
          <a:prstGeom prst="rect">
            <a:avLst/>
          </a:prstGeom>
        </p:spPr>
      </p:pic>
    </p:spTree>
    <p:extLst>
      <p:ext uri="{BB962C8B-B14F-4D97-AF65-F5344CB8AC3E}">
        <p14:creationId xmlns:p14="http://schemas.microsoft.com/office/powerpoint/2010/main" val="30394276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2017-Blue">
      <a:dk1>
        <a:sysClr val="windowText" lastClr="000000"/>
      </a:dk1>
      <a:lt1>
        <a:sysClr val="window" lastClr="FFFFFF"/>
      </a:lt1>
      <a:dk2>
        <a:srgbClr val="2D3847"/>
      </a:dk2>
      <a:lt2>
        <a:srgbClr val="E7E6E6"/>
      </a:lt2>
      <a:accent1>
        <a:srgbClr val="066DCA"/>
      </a:accent1>
      <a:accent2>
        <a:srgbClr val="00A4E6"/>
      </a:accent2>
      <a:accent3>
        <a:srgbClr val="00B0D3"/>
      </a:accent3>
      <a:accent4>
        <a:srgbClr val="3ABFC4"/>
      </a:accent4>
      <a:accent5>
        <a:srgbClr val="21C0D7"/>
      </a:accent5>
      <a:accent6>
        <a:srgbClr val="55D4F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4632</TotalTime>
  <Words>1079</Words>
  <Application>Microsoft Office PowerPoint</Application>
  <PresentationFormat>Widescreen</PresentationFormat>
  <Paragraphs>107</Paragraphs>
  <Slides>22</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22</vt:i4>
      </vt:variant>
    </vt:vector>
  </HeadingPairs>
  <TitlesOfParts>
    <vt:vector size="35" baseType="lpstr">
      <vt:lpstr>0 Soroosh</vt:lpstr>
      <vt:lpstr>A Hamase</vt:lpstr>
      <vt:lpstr>Arial</vt:lpstr>
      <vt:lpstr>B Nazanin</vt:lpstr>
      <vt:lpstr>Bebas Neue</vt:lpstr>
      <vt:lpstr>Calibri</vt:lpstr>
      <vt:lpstr>Calibri Light</vt:lpstr>
      <vt:lpstr>Cordia New</vt:lpstr>
      <vt:lpstr>IranNastaliq</vt:lpstr>
      <vt:lpstr>Lato</vt:lpstr>
      <vt:lpstr>Lato Light</vt:lpstr>
      <vt:lpstr>Roboto Thin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Rrgraph2</dc:creator>
  <cp:lastModifiedBy>Mohammad</cp:lastModifiedBy>
  <cp:revision>204</cp:revision>
  <dcterms:created xsi:type="dcterms:W3CDTF">2017-03-20T03:58:03Z</dcterms:created>
  <dcterms:modified xsi:type="dcterms:W3CDTF">2020-10-26T07:34:21Z</dcterms:modified>
</cp:coreProperties>
</file>