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732" r:id="rId1"/>
    <p:sldMasterId id="2147483744" r:id="rId2"/>
    <p:sldMasterId id="2147483756" r:id="rId3"/>
    <p:sldMasterId id="2147483768" r:id="rId4"/>
    <p:sldMasterId id="2147483904" r:id="rId5"/>
    <p:sldMasterId id="2147483916" r:id="rId6"/>
    <p:sldMasterId id="2147483928" r:id="rId7"/>
    <p:sldMasterId id="2147483940" r:id="rId8"/>
    <p:sldMasterId id="2147483952" r:id="rId9"/>
    <p:sldMasterId id="2147483964" r:id="rId10"/>
    <p:sldMasterId id="2147484017" r:id="rId11"/>
  </p:sldMasterIdLst>
  <p:sldIdLst>
    <p:sldId id="256" r:id="rId12"/>
    <p:sldId id="257" r:id="rId13"/>
    <p:sldId id="263" r:id="rId14"/>
    <p:sldId id="264" r:id="rId15"/>
    <p:sldId id="265" r:id="rId16"/>
    <p:sldId id="267" r:id="rId17"/>
    <p:sldId id="266" r:id="rId18"/>
    <p:sldId id="262" r:id="rId19"/>
    <p:sldId id="268" r:id="rId20"/>
    <p:sldId id="269" r:id="rId21"/>
    <p:sldId id="270" r:id="rId22"/>
    <p:sldId id="271" r:id="rId23"/>
    <p:sldId id="272" r:id="rId24"/>
    <p:sldId id="274" r:id="rId25"/>
    <p:sldId id="276" r:id="rId26"/>
    <p:sldId id="275" r:id="rId27"/>
    <p:sldId id="277" r:id="rId28"/>
    <p:sldId id="278" r:id="rId29"/>
  </p:sldIdLst>
  <p:sldSz cx="12801600" cy="9601200" type="A3"/>
  <p:notesSz cx="7053263" cy="9309100"/>
  <p:embeddedFontLst>
    <p:embeddedFont>
      <p:font typeface="Calibri Light" panose="020F0302020204030204" pitchFamily="34" charset="0"/>
      <p:regular r:id="rId30"/>
    </p:embeddedFont>
    <p:embeddedFont>
      <p:font typeface="Mj_Elegant Medium" panose="020B0604020202020204" charset="-78"/>
      <p:bold r:id="rId31"/>
    </p:embeddedFont>
    <p:embeddedFont>
      <p:font typeface="FrankRuehl" panose="020B0604020202020204" charset="-79"/>
      <p:regular r:id="rId32"/>
    </p:embeddedFont>
    <p:embeddedFont>
      <p:font typeface="Mj_Aman" panose="020B0604020202020204" charset="-78"/>
      <p:regular r:id="rId33"/>
    </p:embeddedFont>
    <p:embeddedFont>
      <p:font typeface="Mj_Majed" panose="020B0604020202020204" charset="-78"/>
      <p:regular r:id="rId34"/>
    </p:embeddedFont>
    <p:embeddedFont>
      <p:font typeface="Mj_Aref" panose="020B0604020202020204" charset="-78"/>
      <p:regular r:id="rId35"/>
    </p:embeddedFont>
    <p:embeddedFont>
      <p:font typeface="Mj_Ashgar" panose="020B0604020202020204" charset="-78"/>
      <p:regular r:id="rId36"/>
    </p:embeddedFont>
    <p:embeddedFont>
      <p:font typeface="Mj_Future" panose="020B0604020202020204" charset="-78"/>
      <p:regular r:id="rId37"/>
    </p:embeddedFont>
    <p:embeddedFont>
      <p:font typeface="Tahoma" panose="020B0604030504040204" pitchFamily="34" charset="0"/>
      <p:regular r:id="rId38"/>
      <p:bold r:id="rId39"/>
    </p:embeddedFont>
    <p:embeddedFont>
      <p:font typeface="Cambria Math" panose="02040503050406030204" pitchFamily="18" charset="0"/>
      <p:regular r:id="rId40"/>
    </p:embeddedFont>
    <p:embeddedFont>
      <p:font typeface="Calibri" panose="020F0502020204030204" pitchFamily="34" charset="0"/>
      <p:regular r:id="rId41"/>
      <p:bold r:id="rId42"/>
    </p:embeddedFont>
    <p:embeddedFont>
      <p:font typeface="Monotype Corsiva" panose="03010101010201010101" pitchFamily="66" charset="0"/>
      <p:italic r:id="rId43"/>
    </p:embeddedFont>
    <p:embeddedFont>
      <p:font typeface="Mj_Ramollah" panose="020B0604020202020204" charset="-78"/>
      <p:bold r:id="rId44"/>
    </p:embeddedFont>
    <p:embeddedFont>
      <p:font typeface="Papyrus" panose="03070502060502030205" pitchFamily="66" charset="0"/>
      <p:regular r:id="rId45"/>
    </p:embeddedFont>
  </p:embeddedFontLst>
  <p:defaultTextStyle>
    <a:defPPr>
      <a:defRPr lang="en-US"/>
    </a:defPPr>
    <a:lvl1pPr marL="0" algn="l" defTabSz="1075334" rtl="0" eaLnBrk="1" latinLnBrk="0" hangingPunct="1">
      <a:defRPr sz="2117" kern="1200">
        <a:solidFill>
          <a:schemeClr val="tx1"/>
        </a:solidFill>
        <a:latin typeface="+mn-lt"/>
        <a:ea typeface="+mn-ea"/>
        <a:cs typeface="+mn-cs"/>
      </a:defRPr>
    </a:lvl1pPr>
    <a:lvl2pPr marL="537667" algn="l" defTabSz="1075334" rtl="0" eaLnBrk="1" latinLnBrk="0" hangingPunct="1">
      <a:defRPr sz="2117" kern="1200">
        <a:solidFill>
          <a:schemeClr val="tx1"/>
        </a:solidFill>
        <a:latin typeface="+mn-lt"/>
        <a:ea typeface="+mn-ea"/>
        <a:cs typeface="+mn-cs"/>
      </a:defRPr>
    </a:lvl2pPr>
    <a:lvl3pPr marL="1075334" algn="l" defTabSz="1075334" rtl="0" eaLnBrk="1" latinLnBrk="0" hangingPunct="1">
      <a:defRPr sz="2117" kern="1200">
        <a:solidFill>
          <a:schemeClr val="tx1"/>
        </a:solidFill>
        <a:latin typeface="+mn-lt"/>
        <a:ea typeface="+mn-ea"/>
        <a:cs typeface="+mn-cs"/>
      </a:defRPr>
    </a:lvl3pPr>
    <a:lvl4pPr marL="1613002" algn="l" defTabSz="1075334" rtl="0" eaLnBrk="1" latinLnBrk="0" hangingPunct="1">
      <a:defRPr sz="2117" kern="1200">
        <a:solidFill>
          <a:schemeClr val="tx1"/>
        </a:solidFill>
        <a:latin typeface="+mn-lt"/>
        <a:ea typeface="+mn-ea"/>
        <a:cs typeface="+mn-cs"/>
      </a:defRPr>
    </a:lvl4pPr>
    <a:lvl5pPr marL="2150669" algn="l" defTabSz="1075334" rtl="0" eaLnBrk="1" latinLnBrk="0" hangingPunct="1">
      <a:defRPr sz="2117" kern="1200">
        <a:solidFill>
          <a:schemeClr val="tx1"/>
        </a:solidFill>
        <a:latin typeface="+mn-lt"/>
        <a:ea typeface="+mn-ea"/>
        <a:cs typeface="+mn-cs"/>
      </a:defRPr>
    </a:lvl5pPr>
    <a:lvl6pPr marL="2688336" algn="l" defTabSz="1075334" rtl="0" eaLnBrk="1" latinLnBrk="0" hangingPunct="1">
      <a:defRPr sz="2117" kern="1200">
        <a:solidFill>
          <a:schemeClr val="tx1"/>
        </a:solidFill>
        <a:latin typeface="+mn-lt"/>
        <a:ea typeface="+mn-ea"/>
        <a:cs typeface="+mn-cs"/>
      </a:defRPr>
    </a:lvl6pPr>
    <a:lvl7pPr marL="3226003" algn="l" defTabSz="1075334" rtl="0" eaLnBrk="1" latinLnBrk="0" hangingPunct="1">
      <a:defRPr sz="2117" kern="1200">
        <a:solidFill>
          <a:schemeClr val="tx1"/>
        </a:solidFill>
        <a:latin typeface="+mn-lt"/>
        <a:ea typeface="+mn-ea"/>
        <a:cs typeface="+mn-cs"/>
      </a:defRPr>
    </a:lvl7pPr>
    <a:lvl8pPr marL="3763670" algn="l" defTabSz="1075334" rtl="0" eaLnBrk="1" latinLnBrk="0" hangingPunct="1">
      <a:defRPr sz="2117" kern="1200">
        <a:solidFill>
          <a:schemeClr val="tx1"/>
        </a:solidFill>
        <a:latin typeface="+mn-lt"/>
        <a:ea typeface="+mn-ea"/>
        <a:cs typeface="+mn-cs"/>
      </a:defRPr>
    </a:lvl8pPr>
    <a:lvl9pPr marL="4301338" algn="l" defTabSz="1075334" rtl="0" eaLnBrk="1" latinLnBrk="0" hangingPunct="1">
      <a:defRPr sz="2117"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8B8D52A3-E807-44D0-824B-CF5A4082D778}">
          <p14:sldIdLst>
            <p14:sldId id="256"/>
            <p14:sldId id="257"/>
            <p14:sldId id="263"/>
            <p14:sldId id="264"/>
            <p14:sldId id="265"/>
            <p14:sldId id="267"/>
            <p14:sldId id="266"/>
            <p14:sldId id="262"/>
            <p14:sldId id="268"/>
            <p14:sldId id="269"/>
            <p14:sldId id="270"/>
            <p14:sldId id="271"/>
            <p14:sldId id="272"/>
            <p14:sldId id="274"/>
            <p14:sldId id="276"/>
            <p14:sldId id="275"/>
            <p14:sldId id="277"/>
            <p14:sldId id="27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2D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13" autoAdjust="0"/>
    <p:restoredTop sz="94660"/>
  </p:normalViewPr>
  <p:slideViewPr>
    <p:cSldViewPr snapToGrid="0">
      <p:cViewPr varScale="1">
        <p:scale>
          <a:sx n="57" d="100"/>
          <a:sy n="57" d="100"/>
        </p:scale>
        <p:origin x="834"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font" Target="fonts/font10.fntdata"/><Relationship Id="rId21" Type="http://schemas.openxmlformats.org/officeDocument/2006/relationships/slide" Target="slides/slide10.xml"/><Relationship Id="rId34" Type="http://schemas.openxmlformats.org/officeDocument/2006/relationships/font" Target="fonts/font5.fntdata"/><Relationship Id="rId42" Type="http://schemas.openxmlformats.org/officeDocument/2006/relationships/font" Target="fonts/font13.fntdata"/><Relationship Id="rId47" Type="http://schemas.openxmlformats.org/officeDocument/2006/relationships/viewProps" Target="view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5.xml"/><Relationship Id="rId29" Type="http://schemas.openxmlformats.org/officeDocument/2006/relationships/slide" Target="slides/slide18.xml"/><Relationship Id="rId11" Type="http://schemas.openxmlformats.org/officeDocument/2006/relationships/slideMaster" Target="slideMasters/slideMaster11.xml"/><Relationship Id="rId24" Type="http://schemas.openxmlformats.org/officeDocument/2006/relationships/slide" Target="slides/slide13.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font" Target="fonts/font11.fntdata"/><Relationship Id="rId45" Type="http://schemas.openxmlformats.org/officeDocument/2006/relationships/font" Target="fonts/font16.fntdata"/><Relationship Id="rId5" Type="http://schemas.openxmlformats.org/officeDocument/2006/relationships/slideMaster" Target="slideMasters/slideMaster5.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font" Target="fonts/font7.fntdata"/><Relationship Id="rId49" Type="http://schemas.openxmlformats.org/officeDocument/2006/relationships/tableStyles" Target="tableStyles.xml"/><Relationship Id="rId10" Type="http://schemas.openxmlformats.org/officeDocument/2006/relationships/slideMaster" Target="slideMasters/slideMaster10.xml"/><Relationship Id="rId19" Type="http://schemas.openxmlformats.org/officeDocument/2006/relationships/slide" Target="slides/slide8.xml"/><Relationship Id="rId31" Type="http://schemas.openxmlformats.org/officeDocument/2006/relationships/font" Target="fonts/font2.fntdata"/><Relationship Id="rId44" Type="http://schemas.openxmlformats.org/officeDocument/2006/relationships/font" Target="fonts/font15.fntdata"/><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font" Target="fonts/font14.fntdata"/><Relationship Id="rId48" Type="http://schemas.openxmlformats.org/officeDocument/2006/relationships/theme" Target="theme/theme1.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font" Target="fonts/font4.fntdata"/><Relationship Id="rId38" Type="http://schemas.openxmlformats.org/officeDocument/2006/relationships/font" Target="fonts/font9.fntdata"/><Relationship Id="rId46" Type="http://schemas.openxmlformats.org/officeDocument/2006/relationships/presProps" Target="presProps.xml"/><Relationship Id="rId20" Type="http://schemas.openxmlformats.org/officeDocument/2006/relationships/slide" Target="slides/slide9.xml"/><Relationship Id="rId41"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slideMaster" Target="../slideMasters/slideMaster10.xml"/><Relationship Id="rId2" Type="http://schemas.openxmlformats.org/officeDocument/2006/relationships/tags" Target="../tags/tag24.xml"/><Relationship Id="rId1" Type="http://schemas.openxmlformats.org/officeDocument/2006/relationships/tags" Target="../tags/tag23.xml"/><Relationship Id="rId4" Type="http://schemas.openxmlformats.org/officeDocument/2006/relationships/image" Target="../media/image6.jpeg"/></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4.xml"/><Relationship Id="rId1" Type="http://schemas.openxmlformats.org/officeDocument/2006/relationships/tags" Target="../tags/tag3.xml"/><Relationship Id="rId4" Type="http://schemas.openxmlformats.org/officeDocument/2006/relationships/image" Target="../media/image4.jpe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8.xml"/><Relationship Id="rId1" Type="http://schemas.openxmlformats.org/officeDocument/2006/relationships/tags" Target="../tags/tag7.xml"/><Relationship Id="rId4" Type="http://schemas.openxmlformats.org/officeDocument/2006/relationships/image" Target="../media/image4.jpe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12.xml"/><Relationship Id="rId1" Type="http://schemas.openxmlformats.org/officeDocument/2006/relationships/tags" Target="../tags/tag11.xml"/><Relationship Id="rId4" Type="http://schemas.openxmlformats.org/officeDocument/2006/relationships/image" Target="../media/image4.jpe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tags" Target="../tags/tag16.xml"/><Relationship Id="rId1" Type="http://schemas.openxmlformats.org/officeDocument/2006/relationships/tags" Target="../tags/tag15.xml"/><Relationship Id="rId4" Type="http://schemas.openxmlformats.org/officeDocument/2006/relationships/image" Target="../media/image4.jpeg"/></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3" Type="http://schemas.openxmlformats.org/officeDocument/2006/relationships/slideMaster" Target="../slideMasters/slideMaster9.xml"/><Relationship Id="rId2" Type="http://schemas.openxmlformats.org/officeDocument/2006/relationships/tags" Target="../tags/tag20.xml"/><Relationship Id="rId1" Type="http://schemas.openxmlformats.org/officeDocument/2006/relationships/tags" Target="../tags/tag19.xml"/><Relationship Id="rId4" Type="http://schemas.openxmlformats.org/officeDocument/2006/relationships/image" Target="../media/image6.jpe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60120" y="2982600"/>
            <a:ext cx="10881360" cy="2058035"/>
          </a:xfrm>
        </p:spPr>
        <p:txBody>
          <a:bodyPr/>
          <a:lstStyle/>
          <a:p>
            <a:r>
              <a:rPr lang="en-US" smtClean="0"/>
              <a:t>Click to edit Master title style</a:t>
            </a:r>
            <a:endParaRPr lang="en-US"/>
          </a:p>
        </p:txBody>
      </p:sp>
      <p:sp>
        <p:nvSpPr>
          <p:cNvPr id="3" name="Subtitle 2"/>
          <p:cNvSpPr>
            <a:spLocks noGrp="1"/>
          </p:cNvSpPr>
          <p:nvPr>
            <p:ph type="subTitle" idx="1"/>
          </p:nvPr>
        </p:nvSpPr>
        <p:spPr>
          <a:xfrm>
            <a:off x="1920240" y="5440680"/>
            <a:ext cx="8961120" cy="2453640"/>
          </a:xfrm>
        </p:spPr>
        <p:txBody>
          <a:bodyPr/>
          <a:lstStyle>
            <a:lvl1pPr marL="0" indent="0" algn="ctr">
              <a:buNone/>
              <a:defRPr/>
            </a:lvl1pPr>
            <a:lvl2pPr marL="480060" indent="0" algn="ctr">
              <a:buNone/>
              <a:defRPr/>
            </a:lvl2pPr>
            <a:lvl3pPr marL="960120" indent="0" algn="ctr">
              <a:buNone/>
              <a:defRPr/>
            </a:lvl3pPr>
            <a:lvl4pPr marL="1440180" indent="0" algn="ctr">
              <a:buNone/>
              <a:defRPr/>
            </a:lvl4pPr>
            <a:lvl5pPr marL="1920240" indent="0" algn="ctr">
              <a:buNone/>
              <a:defRPr/>
            </a:lvl5pPr>
            <a:lvl6pPr marL="2400300" indent="0" algn="ctr">
              <a:buNone/>
              <a:defRPr/>
            </a:lvl6pPr>
            <a:lvl7pPr marL="2880360" indent="0" algn="ctr">
              <a:buNone/>
              <a:defRPr/>
            </a:lvl7pPr>
            <a:lvl8pPr marL="3360420" indent="0" algn="ctr">
              <a:buNone/>
              <a:defRPr/>
            </a:lvl8pPr>
            <a:lvl9pPr marL="384048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2795149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13106776"/>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48130" name="Rectangle 2"/>
          <p:cNvSpPr>
            <a:spLocks noChangeArrowheads="1"/>
          </p:cNvSpPr>
          <p:nvPr/>
        </p:nvSpPr>
        <p:spPr bwMode="auto">
          <a:xfrm>
            <a:off x="191136" y="191140"/>
            <a:ext cx="12412663" cy="9214485"/>
          </a:xfrm>
          <a:prstGeom prst="rect">
            <a:avLst/>
          </a:prstGeom>
          <a:solidFill>
            <a:schemeClr val="bg1">
              <a:alpha val="5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90"/>
          </a:p>
        </p:txBody>
      </p:sp>
      <p:sp>
        <p:nvSpPr>
          <p:cNvPr id="48131" name="Rectangle 3"/>
          <p:cNvSpPr>
            <a:spLocks noGrp="1" noChangeArrowheads="1"/>
          </p:cNvSpPr>
          <p:nvPr>
            <p:ph type="ctrTitle"/>
            <p:custDataLst>
              <p:tags r:id="rId1"/>
            </p:custDataLst>
          </p:nvPr>
        </p:nvSpPr>
        <p:spPr>
          <a:xfrm>
            <a:off x="637859" y="2982600"/>
            <a:ext cx="10239057" cy="2058035"/>
          </a:xfrm>
        </p:spPr>
        <p:txBody>
          <a:bodyPr/>
          <a:lstStyle>
            <a:lvl1pPr>
              <a:defRPr/>
            </a:lvl1pPr>
          </a:lstStyle>
          <a:p>
            <a:pPr lvl="0"/>
            <a:r>
              <a:rPr lang="en-US" altLang="en-US" noProof="0" smtClean="0"/>
              <a:t>Click to edit Master title style</a:t>
            </a:r>
          </a:p>
        </p:txBody>
      </p:sp>
      <p:sp>
        <p:nvSpPr>
          <p:cNvPr id="48132" name="Rectangle 4"/>
          <p:cNvSpPr>
            <a:spLocks noGrp="1" noChangeArrowheads="1"/>
          </p:cNvSpPr>
          <p:nvPr>
            <p:ph type="subTitle" idx="1"/>
            <p:custDataLst>
              <p:tags r:id="rId2"/>
            </p:custDataLst>
          </p:nvPr>
        </p:nvSpPr>
        <p:spPr>
          <a:xfrm>
            <a:off x="637859" y="5440680"/>
            <a:ext cx="10239057" cy="2453640"/>
          </a:xfrm>
        </p:spPr>
        <p:txBody>
          <a:bodyPr/>
          <a:lstStyle>
            <a:lvl1pPr marL="0" indent="0">
              <a:buClr>
                <a:srgbClr val="FFFFFF"/>
              </a:buClr>
              <a:buFontTx/>
              <a:buNone/>
              <a:defRPr/>
            </a:lvl1pPr>
          </a:lstStyle>
          <a:p>
            <a:pPr lvl="0"/>
            <a:r>
              <a:rPr lang="en-US" altLang="en-US" noProof="0" smtClean="0"/>
              <a:t>Click to edit Master subtitle style</a:t>
            </a:r>
          </a:p>
        </p:txBody>
      </p:sp>
      <p:sp>
        <p:nvSpPr>
          <p:cNvPr id="48133" name="Rectangle 5"/>
          <p:cNvSpPr>
            <a:spLocks noGrp="1" noChangeArrowheads="1"/>
          </p:cNvSpPr>
          <p:nvPr>
            <p:ph type="dt" sz="half" idx="2"/>
          </p:nvPr>
        </p:nvSpPr>
        <p:spPr/>
        <p:txBody>
          <a:bodyPr/>
          <a:lstStyle>
            <a:lvl1pPr>
              <a:defRPr/>
            </a:lvl1pPr>
          </a:lstStyle>
          <a:p>
            <a:endParaRPr lang="en-US" altLang="en-US"/>
          </a:p>
        </p:txBody>
      </p:sp>
      <p:sp>
        <p:nvSpPr>
          <p:cNvPr id="48134" name="Rectangle 6"/>
          <p:cNvSpPr>
            <a:spLocks noGrp="1" noChangeArrowheads="1"/>
          </p:cNvSpPr>
          <p:nvPr>
            <p:ph type="ftr" sz="quarter" idx="3"/>
          </p:nvPr>
        </p:nvSpPr>
        <p:spPr/>
        <p:txBody>
          <a:bodyPr/>
          <a:lstStyle>
            <a:lvl1pPr>
              <a:defRPr/>
            </a:lvl1pPr>
          </a:lstStyle>
          <a:p>
            <a:endParaRPr lang="en-US" altLang="en-US"/>
          </a:p>
        </p:txBody>
      </p:sp>
      <p:sp>
        <p:nvSpPr>
          <p:cNvPr id="48135" name="Rectangle 7"/>
          <p:cNvSpPr>
            <a:spLocks noGrp="1" noChangeArrowheads="1"/>
          </p:cNvSpPr>
          <p:nvPr>
            <p:ph type="sldNum" sz="quarter" idx="4"/>
          </p:nvPr>
        </p:nvSpPr>
        <p:spPr/>
        <p:txBody>
          <a:bodyPr/>
          <a:lstStyle>
            <a:lvl1pPr>
              <a:defRPr/>
            </a:lvl1pPr>
          </a:lstStyle>
          <a:p>
            <a:fld id="{91D9840F-D51D-4481-B9CA-E866F8F6E2C1}" type="slidenum">
              <a:rPr lang="en-US" altLang="en-US"/>
              <a:pPr/>
              <a:t>‹#›</a:t>
            </a:fld>
            <a:endParaRPr lang="en-US" altLang="en-US"/>
          </a:p>
        </p:txBody>
      </p:sp>
    </p:spTree>
    <p:extLst>
      <p:ext uri="{BB962C8B-B14F-4D97-AF65-F5344CB8AC3E}">
        <p14:creationId xmlns:p14="http://schemas.microsoft.com/office/powerpoint/2010/main" val="279697061"/>
      </p:ext>
    </p:extLst>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2F97D923-6587-4237-B053-D8E39E55BFD8}" type="slidenum">
              <a:rPr lang="en-US" altLang="en-US"/>
              <a:pPr/>
              <a:t>‹#›</a:t>
            </a:fld>
            <a:endParaRPr lang="en-US" altLang="en-US"/>
          </a:p>
        </p:txBody>
      </p:sp>
    </p:spTree>
    <p:extLst>
      <p:ext uri="{BB962C8B-B14F-4D97-AF65-F5344CB8AC3E}">
        <p14:creationId xmlns:p14="http://schemas.microsoft.com/office/powerpoint/2010/main" val="3235914071"/>
      </p:ext>
    </p:extLst>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73445" y="2393638"/>
            <a:ext cx="11041380" cy="3993832"/>
          </a:xfrm>
        </p:spPr>
        <p:txBody>
          <a:bodyPr/>
          <a:lstStyle>
            <a:lvl1pPr>
              <a:defRPr sz="6300"/>
            </a:lvl1pPr>
          </a:lstStyle>
          <a:p>
            <a:r>
              <a:rPr lang="en-US" smtClean="0"/>
              <a:t>Click to edit Master title style</a:t>
            </a:r>
            <a:endParaRPr lang="en-US"/>
          </a:p>
        </p:txBody>
      </p:sp>
      <p:sp>
        <p:nvSpPr>
          <p:cNvPr id="3" name="Text Placeholder 2"/>
          <p:cNvSpPr>
            <a:spLocks noGrp="1"/>
          </p:cNvSpPr>
          <p:nvPr>
            <p:ph type="body" idx="1"/>
          </p:nvPr>
        </p:nvSpPr>
        <p:spPr>
          <a:xfrm>
            <a:off x="873445" y="6425253"/>
            <a:ext cx="11041380" cy="2100262"/>
          </a:xfrm>
        </p:spPr>
        <p:txBody>
          <a:bodyPr/>
          <a:lstStyle>
            <a:lvl1pPr marL="0" indent="0">
              <a:buNone/>
              <a:defRPr sz="2520"/>
            </a:lvl1pPr>
            <a:lvl2pPr marL="480060" indent="0">
              <a:buNone/>
              <a:defRPr sz="2100"/>
            </a:lvl2pPr>
            <a:lvl3pPr marL="960120" indent="0">
              <a:buNone/>
              <a:defRPr sz="1890"/>
            </a:lvl3pPr>
            <a:lvl4pPr marL="1440180" indent="0">
              <a:buNone/>
              <a:defRPr sz="1680"/>
            </a:lvl4pPr>
            <a:lvl5pPr marL="1920240" indent="0">
              <a:buNone/>
              <a:defRPr sz="1680"/>
            </a:lvl5pPr>
            <a:lvl6pPr marL="2400300" indent="0">
              <a:buNone/>
              <a:defRPr sz="1680"/>
            </a:lvl6pPr>
            <a:lvl7pPr marL="2880360" indent="0">
              <a:buNone/>
              <a:defRPr sz="1680"/>
            </a:lvl7pPr>
            <a:lvl8pPr marL="3360420" indent="0">
              <a:buNone/>
              <a:defRPr sz="1680"/>
            </a:lvl8pPr>
            <a:lvl9pPr marL="3840480" indent="0">
              <a:buNone/>
              <a:defRPr sz="168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0415AD3F-5EDC-428D-8D70-AE829F4AC9B9}" type="slidenum">
              <a:rPr lang="en-US" altLang="en-US"/>
              <a:pPr/>
              <a:t>‹#›</a:t>
            </a:fld>
            <a:endParaRPr lang="en-US" altLang="en-US"/>
          </a:p>
        </p:txBody>
      </p:sp>
    </p:spTree>
    <p:extLst>
      <p:ext uri="{BB962C8B-B14F-4D97-AF65-F5344CB8AC3E}">
        <p14:creationId xmlns:p14="http://schemas.microsoft.com/office/powerpoint/2010/main" val="2157139713"/>
      </p:ext>
    </p:extLst>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37859" y="2240285"/>
            <a:ext cx="5651817" cy="63363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03037" y="2240285"/>
            <a:ext cx="5651818" cy="63363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CF55A639-8F19-4E8D-8564-59F2790FFAAA}" type="slidenum">
              <a:rPr lang="en-US" altLang="en-US"/>
              <a:pPr/>
              <a:t>‹#›</a:t>
            </a:fld>
            <a:endParaRPr lang="en-US" altLang="en-US"/>
          </a:p>
        </p:txBody>
      </p:sp>
    </p:spTree>
    <p:extLst>
      <p:ext uri="{BB962C8B-B14F-4D97-AF65-F5344CB8AC3E}">
        <p14:creationId xmlns:p14="http://schemas.microsoft.com/office/powerpoint/2010/main" val="4061176342"/>
      </p:ext>
    </p:extLst>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82334" y="511180"/>
            <a:ext cx="11041380" cy="1855788"/>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82334" y="2353628"/>
            <a:ext cx="5416232" cy="1153477"/>
          </a:xfrm>
        </p:spPr>
        <p:txBody>
          <a:bodyPr anchor="b"/>
          <a:lstStyle>
            <a:lvl1pPr marL="0" indent="0">
              <a:buNone/>
              <a:defRPr sz="2520" b="1"/>
            </a:lvl1pPr>
            <a:lvl2pPr marL="480060" indent="0">
              <a:buNone/>
              <a:defRPr sz="2100" b="1"/>
            </a:lvl2pPr>
            <a:lvl3pPr marL="960120" indent="0">
              <a:buNone/>
              <a:defRPr sz="1890" b="1"/>
            </a:lvl3pPr>
            <a:lvl4pPr marL="1440180" indent="0">
              <a:buNone/>
              <a:defRPr sz="1680" b="1"/>
            </a:lvl4pPr>
            <a:lvl5pPr marL="1920240" indent="0">
              <a:buNone/>
              <a:defRPr sz="1680" b="1"/>
            </a:lvl5pPr>
            <a:lvl6pPr marL="2400300" indent="0">
              <a:buNone/>
              <a:defRPr sz="1680" b="1"/>
            </a:lvl6pPr>
            <a:lvl7pPr marL="2880360" indent="0">
              <a:buNone/>
              <a:defRPr sz="1680" b="1"/>
            </a:lvl7pPr>
            <a:lvl8pPr marL="3360420" indent="0">
              <a:buNone/>
              <a:defRPr sz="1680" b="1"/>
            </a:lvl8pPr>
            <a:lvl9pPr marL="3840480" indent="0">
              <a:buNone/>
              <a:defRPr sz="1680" b="1"/>
            </a:lvl9pPr>
          </a:lstStyle>
          <a:p>
            <a:pPr lvl="0"/>
            <a:r>
              <a:rPr lang="en-US" smtClean="0"/>
              <a:t>Click to edit Master text styles</a:t>
            </a:r>
          </a:p>
        </p:txBody>
      </p:sp>
      <p:sp>
        <p:nvSpPr>
          <p:cNvPr id="4" name="Content Placeholder 3"/>
          <p:cNvSpPr>
            <a:spLocks noGrp="1"/>
          </p:cNvSpPr>
          <p:nvPr>
            <p:ph sz="half" idx="2"/>
          </p:nvPr>
        </p:nvSpPr>
        <p:spPr>
          <a:xfrm>
            <a:off x="882334" y="3507105"/>
            <a:ext cx="5416232" cy="515842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480812" y="2353628"/>
            <a:ext cx="5442903" cy="1153477"/>
          </a:xfrm>
        </p:spPr>
        <p:txBody>
          <a:bodyPr anchor="b"/>
          <a:lstStyle>
            <a:lvl1pPr marL="0" indent="0">
              <a:buNone/>
              <a:defRPr sz="2520" b="1"/>
            </a:lvl1pPr>
            <a:lvl2pPr marL="480060" indent="0">
              <a:buNone/>
              <a:defRPr sz="2100" b="1"/>
            </a:lvl2pPr>
            <a:lvl3pPr marL="960120" indent="0">
              <a:buNone/>
              <a:defRPr sz="1890" b="1"/>
            </a:lvl3pPr>
            <a:lvl4pPr marL="1440180" indent="0">
              <a:buNone/>
              <a:defRPr sz="1680" b="1"/>
            </a:lvl4pPr>
            <a:lvl5pPr marL="1920240" indent="0">
              <a:buNone/>
              <a:defRPr sz="1680" b="1"/>
            </a:lvl5pPr>
            <a:lvl6pPr marL="2400300" indent="0">
              <a:buNone/>
              <a:defRPr sz="1680" b="1"/>
            </a:lvl6pPr>
            <a:lvl7pPr marL="2880360" indent="0">
              <a:buNone/>
              <a:defRPr sz="1680" b="1"/>
            </a:lvl7pPr>
            <a:lvl8pPr marL="3360420" indent="0">
              <a:buNone/>
              <a:defRPr sz="1680" b="1"/>
            </a:lvl8pPr>
            <a:lvl9pPr marL="3840480" indent="0">
              <a:buNone/>
              <a:defRPr sz="1680" b="1"/>
            </a:lvl9pPr>
          </a:lstStyle>
          <a:p>
            <a:pPr lvl="0"/>
            <a:r>
              <a:rPr lang="en-US" smtClean="0"/>
              <a:t>Click to edit Master text styles</a:t>
            </a:r>
          </a:p>
        </p:txBody>
      </p:sp>
      <p:sp>
        <p:nvSpPr>
          <p:cNvPr id="6" name="Content Placeholder 5"/>
          <p:cNvSpPr>
            <a:spLocks noGrp="1"/>
          </p:cNvSpPr>
          <p:nvPr>
            <p:ph sz="quarter" idx="4"/>
          </p:nvPr>
        </p:nvSpPr>
        <p:spPr>
          <a:xfrm>
            <a:off x="6480812" y="3507105"/>
            <a:ext cx="5442903" cy="515842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ltLang="en-US"/>
          </a:p>
        </p:txBody>
      </p:sp>
      <p:sp>
        <p:nvSpPr>
          <p:cNvPr id="8" name="Footer Placeholder 7"/>
          <p:cNvSpPr>
            <a:spLocks noGrp="1"/>
          </p:cNvSpPr>
          <p:nvPr>
            <p:ph type="ftr" sz="quarter" idx="11"/>
          </p:nvPr>
        </p:nvSpPr>
        <p:spPr/>
        <p:txBody>
          <a:bodyPr/>
          <a:lstStyle>
            <a:lvl1pPr>
              <a:defRPr/>
            </a:lvl1pPr>
          </a:lstStyle>
          <a:p>
            <a:endParaRPr lang="en-US" altLang="en-US"/>
          </a:p>
        </p:txBody>
      </p:sp>
      <p:sp>
        <p:nvSpPr>
          <p:cNvPr id="9" name="Slide Number Placeholder 8"/>
          <p:cNvSpPr>
            <a:spLocks noGrp="1"/>
          </p:cNvSpPr>
          <p:nvPr>
            <p:ph type="sldNum" sz="quarter" idx="12"/>
          </p:nvPr>
        </p:nvSpPr>
        <p:spPr/>
        <p:txBody>
          <a:bodyPr/>
          <a:lstStyle>
            <a:lvl1pPr>
              <a:defRPr/>
            </a:lvl1pPr>
          </a:lstStyle>
          <a:p>
            <a:fld id="{51141695-E76A-4AA7-99A7-5D07881B2606}" type="slidenum">
              <a:rPr lang="en-US" altLang="en-US"/>
              <a:pPr/>
              <a:t>‹#›</a:t>
            </a:fld>
            <a:endParaRPr lang="en-US" altLang="en-US"/>
          </a:p>
        </p:txBody>
      </p:sp>
    </p:spTree>
    <p:extLst>
      <p:ext uri="{BB962C8B-B14F-4D97-AF65-F5344CB8AC3E}">
        <p14:creationId xmlns:p14="http://schemas.microsoft.com/office/powerpoint/2010/main" val="484479520"/>
      </p:ext>
    </p:extLst>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ltLang="en-US"/>
          </a:p>
        </p:txBody>
      </p:sp>
      <p:sp>
        <p:nvSpPr>
          <p:cNvPr id="4" name="Footer Placeholder 3"/>
          <p:cNvSpPr>
            <a:spLocks noGrp="1"/>
          </p:cNvSpPr>
          <p:nvPr>
            <p:ph type="ftr" sz="quarter" idx="11"/>
          </p:nvPr>
        </p:nvSpPr>
        <p:spPr/>
        <p:txBody>
          <a:bodyPr/>
          <a:lstStyle>
            <a:lvl1pPr>
              <a:defRPr/>
            </a:lvl1pPr>
          </a:lstStyle>
          <a:p>
            <a:endParaRPr lang="en-US" altLang="en-US"/>
          </a:p>
        </p:txBody>
      </p:sp>
      <p:sp>
        <p:nvSpPr>
          <p:cNvPr id="5" name="Slide Number Placeholder 4"/>
          <p:cNvSpPr>
            <a:spLocks noGrp="1"/>
          </p:cNvSpPr>
          <p:nvPr>
            <p:ph type="sldNum" sz="quarter" idx="12"/>
          </p:nvPr>
        </p:nvSpPr>
        <p:spPr/>
        <p:txBody>
          <a:bodyPr/>
          <a:lstStyle>
            <a:lvl1pPr>
              <a:defRPr/>
            </a:lvl1pPr>
          </a:lstStyle>
          <a:p>
            <a:fld id="{DE046646-CA1C-4E02-80DD-A4714BAB7A8C}" type="slidenum">
              <a:rPr lang="en-US" altLang="en-US"/>
              <a:pPr/>
              <a:t>‹#›</a:t>
            </a:fld>
            <a:endParaRPr lang="en-US" altLang="en-US"/>
          </a:p>
        </p:txBody>
      </p:sp>
    </p:spTree>
    <p:extLst>
      <p:ext uri="{BB962C8B-B14F-4D97-AF65-F5344CB8AC3E}">
        <p14:creationId xmlns:p14="http://schemas.microsoft.com/office/powerpoint/2010/main" val="1748966399"/>
      </p:ext>
    </p:extLst>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a:p>
        </p:txBody>
      </p:sp>
      <p:sp>
        <p:nvSpPr>
          <p:cNvPr id="3" name="Footer Placeholder 2"/>
          <p:cNvSpPr>
            <a:spLocks noGrp="1"/>
          </p:cNvSpPr>
          <p:nvPr>
            <p:ph type="ftr" sz="quarter" idx="11"/>
          </p:nvPr>
        </p:nvSpPr>
        <p:spPr/>
        <p:txBody>
          <a:bodyPr/>
          <a:lstStyle>
            <a:lvl1pPr>
              <a:defRPr/>
            </a:lvl1pPr>
          </a:lstStyle>
          <a:p>
            <a:endParaRPr lang="en-US" altLang="en-US"/>
          </a:p>
        </p:txBody>
      </p:sp>
      <p:sp>
        <p:nvSpPr>
          <p:cNvPr id="4" name="Slide Number Placeholder 3"/>
          <p:cNvSpPr>
            <a:spLocks noGrp="1"/>
          </p:cNvSpPr>
          <p:nvPr>
            <p:ph type="sldNum" sz="quarter" idx="12"/>
          </p:nvPr>
        </p:nvSpPr>
        <p:spPr/>
        <p:txBody>
          <a:bodyPr/>
          <a:lstStyle>
            <a:lvl1pPr>
              <a:defRPr/>
            </a:lvl1pPr>
          </a:lstStyle>
          <a:p>
            <a:fld id="{BE9A6F3C-D739-47DF-B275-672ACC45C328}" type="slidenum">
              <a:rPr lang="en-US" altLang="en-US"/>
              <a:pPr/>
              <a:t>‹#›</a:t>
            </a:fld>
            <a:endParaRPr lang="en-US" altLang="en-US"/>
          </a:p>
        </p:txBody>
      </p:sp>
    </p:spTree>
    <p:extLst>
      <p:ext uri="{BB962C8B-B14F-4D97-AF65-F5344CB8AC3E}">
        <p14:creationId xmlns:p14="http://schemas.microsoft.com/office/powerpoint/2010/main" val="676370294"/>
      </p:ext>
    </p:extLst>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82336" y="640080"/>
            <a:ext cx="4129405" cy="2240280"/>
          </a:xfrm>
        </p:spPr>
        <p:txBody>
          <a:bodyPr/>
          <a:lstStyle>
            <a:lvl1pPr>
              <a:defRPr sz="3360"/>
            </a:lvl1pPr>
          </a:lstStyle>
          <a:p>
            <a:r>
              <a:rPr lang="en-US" smtClean="0"/>
              <a:t>Click to edit Master title style</a:t>
            </a:r>
            <a:endParaRPr lang="en-US"/>
          </a:p>
        </p:txBody>
      </p:sp>
      <p:sp>
        <p:nvSpPr>
          <p:cNvPr id="3" name="Content Placeholder 2"/>
          <p:cNvSpPr>
            <a:spLocks noGrp="1"/>
          </p:cNvSpPr>
          <p:nvPr>
            <p:ph idx="1"/>
          </p:nvPr>
        </p:nvSpPr>
        <p:spPr>
          <a:xfrm>
            <a:off x="5442903" y="1382400"/>
            <a:ext cx="6480811" cy="6823075"/>
          </a:xfrm>
        </p:spPr>
        <p:txBody>
          <a:bodyPr/>
          <a:lstStyle>
            <a:lvl1pPr>
              <a:defRPr sz="3360"/>
            </a:lvl1pPr>
            <a:lvl2pPr>
              <a:defRPr sz="2940"/>
            </a:lvl2pPr>
            <a:lvl3pPr>
              <a:defRPr sz="252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82336" y="2880360"/>
            <a:ext cx="4129405" cy="5336223"/>
          </a:xfrm>
        </p:spPr>
        <p:txBody>
          <a:bodyPr/>
          <a:lstStyle>
            <a:lvl1pPr marL="0" indent="0">
              <a:buNone/>
              <a:defRPr sz="1680"/>
            </a:lvl1pPr>
            <a:lvl2pPr marL="480060" indent="0">
              <a:buNone/>
              <a:defRPr sz="1470"/>
            </a:lvl2pPr>
            <a:lvl3pPr marL="960120" indent="0">
              <a:buNone/>
              <a:defRPr sz="1260"/>
            </a:lvl3pPr>
            <a:lvl4pPr marL="1440180" indent="0">
              <a:buNone/>
              <a:defRPr sz="1050"/>
            </a:lvl4pPr>
            <a:lvl5pPr marL="1920240" indent="0">
              <a:buNone/>
              <a:defRPr sz="1050"/>
            </a:lvl5pPr>
            <a:lvl6pPr marL="2400300" indent="0">
              <a:buNone/>
              <a:defRPr sz="1050"/>
            </a:lvl6pPr>
            <a:lvl7pPr marL="2880360" indent="0">
              <a:buNone/>
              <a:defRPr sz="1050"/>
            </a:lvl7pPr>
            <a:lvl8pPr marL="3360420" indent="0">
              <a:buNone/>
              <a:defRPr sz="1050"/>
            </a:lvl8pPr>
            <a:lvl9pPr marL="3840480" indent="0">
              <a:buNone/>
              <a:defRPr sz="105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441831C0-0D0A-4249-9F8C-FBF94BA1301E}" type="slidenum">
              <a:rPr lang="en-US" altLang="en-US"/>
              <a:pPr/>
              <a:t>‹#›</a:t>
            </a:fld>
            <a:endParaRPr lang="en-US" altLang="en-US"/>
          </a:p>
        </p:txBody>
      </p:sp>
    </p:spTree>
    <p:extLst>
      <p:ext uri="{BB962C8B-B14F-4D97-AF65-F5344CB8AC3E}">
        <p14:creationId xmlns:p14="http://schemas.microsoft.com/office/powerpoint/2010/main" val="344969074"/>
      </p:ext>
    </p:extLst>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82336" y="640080"/>
            <a:ext cx="4129405" cy="2240280"/>
          </a:xfrm>
        </p:spPr>
        <p:txBody>
          <a:bodyPr/>
          <a:lstStyle>
            <a:lvl1pPr>
              <a:defRPr sz="3360"/>
            </a:lvl1pPr>
          </a:lstStyle>
          <a:p>
            <a:r>
              <a:rPr lang="en-US" smtClean="0"/>
              <a:t>Click to edit Master title style</a:t>
            </a:r>
            <a:endParaRPr lang="en-US"/>
          </a:p>
        </p:txBody>
      </p:sp>
      <p:sp>
        <p:nvSpPr>
          <p:cNvPr id="3" name="Picture Placeholder 2"/>
          <p:cNvSpPr>
            <a:spLocks noGrp="1"/>
          </p:cNvSpPr>
          <p:nvPr>
            <p:ph type="pic" idx="1"/>
          </p:nvPr>
        </p:nvSpPr>
        <p:spPr>
          <a:xfrm>
            <a:off x="5442903" y="1382400"/>
            <a:ext cx="6480811" cy="6823075"/>
          </a:xfrm>
        </p:spPr>
        <p:txBody>
          <a:bodyPr/>
          <a:lstStyle>
            <a:lvl1pPr marL="0" indent="0">
              <a:buNone/>
              <a:defRPr sz="3360"/>
            </a:lvl1pPr>
            <a:lvl2pPr marL="480060" indent="0">
              <a:buNone/>
              <a:defRPr sz="2940"/>
            </a:lvl2pPr>
            <a:lvl3pPr marL="960120" indent="0">
              <a:buNone/>
              <a:defRPr sz="2520"/>
            </a:lvl3pPr>
            <a:lvl4pPr marL="1440180" indent="0">
              <a:buNone/>
              <a:defRPr sz="2100"/>
            </a:lvl4pPr>
            <a:lvl5pPr marL="1920240" indent="0">
              <a:buNone/>
              <a:defRPr sz="2100"/>
            </a:lvl5pPr>
            <a:lvl6pPr marL="2400300" indent="0">
              <a:buNone/>
              <a:defRPr sz="2100"/>
            </a:lvl6pPr>
            <a:lvl7pPr marL="2880360" indent="0">
              <a:buNone/>
              <a:defRPr sz="2100"/>
            </a:lvl7pPr>
            <a:lvl8pPr marL="3360420" indent="0">
              <a:buNone/>
              <a:defRPr sz="2100"/>
            </a:lvl8pPr>
            <a:lvl9pPr marL="3840480" indent="0">
              <a:buNone/>
              <a:defRPr sz="2100"/>
            </a:lvl9pPr>
          </a:lstStyle>
          <a:p>
            <a:r>
              <a:rPr lang="en-US" smtClean="0"/>
              <a:t>Click icon to add picture</a:t>
            </a:r>
            <a:endParaRPr lang="en-US"/>
          </a:p>
        </p:txBody>
      </p:sp>
      <p:sp>
        <p:nvSpPr>
          <p:cNvPr id="4" name="Text Placeholder 3"/>
          <p:cNvSpPr>
            <a:spLocks noGrp="1"/>
          </p:cNvSpPr>
          <p:nvPr>
            <p:ph type="body" sz="half" idx="2"/>
          </p:nvPr>
        </p:nvSpPr>
        <p:spPr>
          <a:xfrm>
            <a:off x="882336" y="2880360"/>
            <a:ext cx="4129405" cy="5336223"/>
          </a:xfrm>
        </p:spPr>
        <p:txBody>
          <a:bodyPr/>
          <a:lstStyle>
            <a:lvl1pPr marL="0" indent="0">
              <a:buNone/>
              <a:defRPr sz="1680"/>
            </a:lvl1pPr>
            <a:lvl2pPr marL="480060" indent="0">
              <a:buNone/>
              <a:defRPr sz="1470"/>
            </a:lvl2pPr>
            <a:lvl3pPr marL="960120" indent="0">
              <a:buNone/>
              <a:defRPr sz="1260"/>
            </a:lvl3pPr>
            <a:lvl4pPr marL="1440180" indent="0">
              <a:buNone/>
              <a:defRPr sz="1050"/>
            </a:lvl4pPr>
            <a:lvl5pPr marL="1920240" indent="0">
              <a:buNone/>
              <a:defRPr sz="1050"/>
            </a:lvl5pPr>
            <a:lvl6pPr marL="2400300" indent="0">
              <a:buNone/>
              <a:defRPr sz="1050"/>
            </a:lvl6pPr>
            <a:lvl7pPr marL="2880360" indent="0">
              <a:buNone/>
              <a:defRPr sz="1050"/>
            </a:lvl7pPr>
            <a:lvl8pPr marL="3360420" indent="0">
              <a:buNone/>
              <a:defRPr sz="1050"/>
            </a:lvl8pPr>
            <a:lvl9pPr marL="3840480" indent="0">
              <a:buNone/>
              <a:defRPr sz="105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6C1FE346-51DD-4C3A-8B36-AC236277A185}" type="slidenum">
              <a:rPr lang="en-US" altLang="en-US"/>
              <a:pPr/>
              <a:t>‹#›</a:t>
            </a:fld>
            <a:endParaRPr lang="en-US" altLang="en-US"/>
          </a:p>
        </p:txBody>
      </p:sp>
    </p:spTree>
    <p:extLst>
      <p:ext uri="{BB962C8B-B14F-4D97-AF65-F5344CB8AC3E}">
        <p14:creationId xmlns:p14="http://schemas.microsoft.com/office/powerpoint/2010/main" val="1191807622"/>
      </p:ext>
    </p:extLst>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D087FB10-8710-4908-9EC5-9705731244A6}" type="slidenum">
              <a:rPr lang="en-US" altLang="en-US"/>
              <a:pPr/>
              <a:t>‹#›</a:t>
            </a:fld>
            <a:endParaRPr lang="en-US" altLang="en-US"/>
          </a:p>
        </p:txBody>
      </p:sp>
    </p:spTree>
    <p:extLst>
      <p:ext uri="{BB962C8B-B14F-4D97-AF65-F5344CB8AC3E}">
        <p14:creationId xmlns:p14="http://schemas.microsoft.com/office/powerpoint/2010/main" val="1131967079"/>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867901" y="533405"/>
            <a:ext cx="2720340" cy="829881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706881" y="533405"/>
            <a:ext cx="7947660" cy="829881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69003284"/>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76717" y="384498"/>
            <a:ext cx="2878138" cy="819213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37859" y="384498"/>
            <a:ext cx="8425497" cy="819213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7BED5BA7-A71D-4597-AAD8-332609D54116}" type="slidenum">
              <a:rPr lang="en-US" altLang="en-US"/>
              <a:pPr/>
              <a:t>‹#›</a:t>
            </a:fld>
            <a:endParaRPr lang="en-US" altLang="en-US"/>
          </a:p>
        </p:txBody>
      </p:sp>
    </p:spTree>
    <p:extLst>
      <p:ext uri="{BB962C8B-B14F-4D97-AF65-F5344CB8AC3E}">
        <p14:creationId xmlns:p14="http://schemas.microsoft.com/office/powerpoint/2010/main" val="1385285751"/>
      </p:ext>
    </p:extLst>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335" y="8961120"/>
            <a:ext cx="12798267" cy="64008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152144" y="1062533"/>
            <a:ext cx="10561320" cy="4992624"/>
          </a:xfrm>
        </p:spPr>
        <p:txBody>
          <a:bodyPr anchor="b">
            <a:normAutofit/>
          </a:bodyPr>
          <a:lstStyle>
            <a:lvl1pPr algn="l">
              <a:lnSpc>
                <a:spcPct val="85000"/>
              </a:lnSpc>
              <a:defRPr sz="11200" spc="-7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55053" y="6237869"/>
            <a:ext cx="10561320" cy="1600200"/>
          </a:xfrm>
        </p:spPr>
        <p:txBody>
          <a:bodyPr lIns="91440" rIns="91440">
            <a:normAutofit/>
          </a:bodyPr>
          <a:lstStyle>
            <a:lvl1pPr marL="0" indent="0" algn="l">
              <a:buNone/>
              <a:defRPr sz="3360" cap="all" spc="280" baseline="0">
                <a:solidFill>
                  <a:schemeClr val="tx2"/>
                </a:solidFill>
                <a:latin typeface="+mj-lt"/>
              </a:defRPr>
            </a:lvl1pPr>
            <a:lvl2pPr marL="640080" indent="0" algn="ctr">
              <a:buNone/>
              <a:defRPr sz="3360"/>
            </a:lvl2pPr>
            <a:lvl3pPr marL="1280160" indent="0" algn="ctr">
              <a:buNone/>
              <a:defRPr sz="3360"/>
            </a:lvl3pPr>
            <a:lvl4pPr marL="1920240" indent="0" algn="ctr">
              <a:buNone/>
              <a:defRPr sz="2800"/>
            </a:lvl4pPr>
            <a:lvl5pPr marL="2560320" indent="0" algn="ctr">
              <a:buNone/>
              <a:defRPr sz="2800"/>
            </a:lvl5pPr>
            <a:lvl6pPr marL="3200400" indent="0" algn="ctr">
              <a:buNone/>
              <a:defRPr sz="2800"/>
            </a:lvl6pPr>
            <a:lvl7pPr marL="3840480" indent="0" algn="ctr">
              <a:buNone/>
              <a:defRPr sz="2800"/>
            </a:lvl7pPr>
            <a:lvl8pPr marL="4480560" indent="0" algn="ctr">
              <a:buNone/>
              <a:defRPr sz="2800"/>
            </a:lvl8pPr>
            <a:lvl9pPr marL="5120640" indent="0" algn="ctr">
              <a:buNone/>
              <a:defRPr sz="28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0CE5F7CE-BB19-4F1B-96E0-1370130B0396}" type="slidenum">
              <a:rPr lang="en-US" altLang="en-US" smtClean="0"/>
              <a:pPr/>
              <a:t>‹#›</a:t>
            </a:fld>
            <a:endParaRPr lang="en-US" altLang="en-US"/>
          </a:p>
        </p:txBody>
      </p:sp>
      <p:cxnSp>
        <p:nvCxnSpPr>
          <p:cNvPr id="9" name="Straight Connector 8"/>
          <p:cNvCxnSpPr/>
          <p:nvPr/>
        </p:nvCxnSpPr>
        <p:spPr>
          <a:xfrm>
            <a:off x="1268042" y="6080760"/>
            <a:ext cx="10369296"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1" y="8868042"/>
            <a:ext cx="12801601" cy="923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830557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6A341807-634C-4063-B0B2-6E26C290C2C0}" type="slidenum">
              <a:rPr lang="en-US" altLang="en-US" smtClean="0"/>
              <a:pPr/>
              <a:t>‹#›</a:t>
            </a:fld>
            <a:endParaRPr lang="en-US" altLang="en-US"/>
          </a:p>
        </p:txBody>
      </p:sp>
    </p:spTree>
    <p:extLst>
      <p:ext uri="{BB962C8B-B14F-4D97-AF65-F5344CB8AC3E}">
        <p14:creationId xmlns:p14="http://schemas.microsoft.com/office/powerpoint/2010/main" val="612117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3335" y="8961120"/>
            <a:ext cx="12798267" cy="64008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52144" y="1062533"/>
            <a:ext cx="10561320" cy="4992624"/>
          </a:xfrm>
        </p:spPr>
        <p:txBody>
          <a:bodyPr anchor="b" anchorCtr="0">
            <a:normAutofit/>
          </a:bodyPr>
          <a:lstStyle>
            <a:lvl1pPr>
              <a:lnSpc>
                <a:spcPct val="85000"/>
              </a:lnSpc>
              <a:defRPr sz="112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152144" y="6234379"/>
            <a:ext cx="10561320" cy="1600200"/>
          </a:xfrm>
        </p:spPr>
        <p:txBody>
          <a:bodyPr lIns="91440" rIns="91440" anchor="t" anchorCtr="0">
            <a:normAutofit/>
          </a:bodyPr>
          <a:lstStyle>
            <a:lvl1pPr marL="0" indent="0">
              <a:buNone/>
              <a:defRPr sz="3360" cap="all" spc="280" baseline="0">
                <a:solidFill>
                  <a:schemeClr val="tx2"/>
                </a:solidFill>
                <a:latin typeface="+mj-lt"/>
              </a:defRPr>
            </a:lvl1pPr>
            <a:lvl2pPr marL="640080" indent="0">
              <a:buNone/>
              <a:defRPr sz="2520">
                <a:solidFill>
                  <a:schemeClr val="tx1">
                    <a:tint val="75000"/>
                  </a:schemeClr>
                </a:solidFill>
              </a:defRPr>
            </a:lvl2pPr>
            <a:lvl3pPr marL="1280160" indent="0">
              <a:buNone/>
              <a:defRPr sz="2240">
                <a:solidFill>
                  <a:schemeClr val="tx1">
                    <a:tint val="75000"/>
                  </a:schemeClr>
                </a:solidFill>
              </a:defRPr>
            </a:lvl3pPr>
            <a:lvl4pPr marL="1920240" indent="0">
              <a:buNone/>
              <a:defRPr sz="1960">
                <a:solidFill>
                  <a:schemeClr val="tx1">
                    <a:tint val="75000"/>
                  </a:schemeClr>
                </a:solidFill>
              </a:defRPr>
            </a:lvl4pPr>
            <a:lvl5pPr marL="2560320" indent="0">
              <a:buNone/>
              <a:defRPr sz="1960">
                <a:solidFill>
                  <a:schemeClr val="tx1">
                    <a:tint val="75000"/>
                  </a:schemeClr>
                </a:solidFill>
              </a:defRPr>
            </a:lvl5pPr>
            <a:lvl6pPr marL="3200400" indent="0">
              <a:buNone/>
              <a:defRPr sz="1960">
                <a:solidFill>
                  <a:schemeClr val="tx1">
                    <a:tint val="75000"/>
                  </a:schemeClr>
                </a:solidFill>
              </a:defRPr>
            </a:lvl6pPr>
            <a:lvl7pPr marL="3840480" indent="0">
              <a:buNone/>
              <a:defRPr sz="1960">
                <a:solidFill>
                  <a:schemeClr val="tx1">
                    <a:tint val="75000"/>
                  </a:schemeClr>
                </a:solidFill>
              </a:defRPr>
            </a:lvl7pPr>
            <a:lvl8pPr marL="4480560" indent="0">
              <a:buNone/>
              <a:defRPr sz="1960">
                <a:solidFill>
                  <a:schemeClr val="tx1">
                    <a:tint val="75000"/>
                  </a:schemeClr>
                </a:solidFill>
              </a:defRPr>
            </a:lvl8pPr>
            <a:lvl9pPr marL="5120640" indent="0">
              <a:buNone/>
              <a:defRPr sz="196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452E19E0-583E-4AD2-B210-35FD8BC167AE}" type="slidenum">
              <a:rPr lang="en-US" altLang="en-US" smtClean="0"/>
              <a:pPr/>
              <a:t>‹#›</a:t>
            </a:fld>
            <a:endParaRPr lang="en-US" altLang="en-US"/>
          </a:p>
        </p:txBody>
      </p:sp>
      <p:cxnSp>
        <p:nvCxnSpPr>
          <p:cNvPr id="9" name="Straight Connector 8"/>
          <p:cNvCxnSpPr/>
          <p:nvPr/>
        </p:nvCxnSpPr>
        <p:spPr>
          <a:xfrm>
            <a:off x="1268042" y="6080760"/>
            <a:ext cx="10369296"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1" y="8868042"/>
            <a:ext cx="12801601" cy="923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865497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152144" y="401246"/>
            <a:ext cx="10561320" cy="2031060"/>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52144" y="2584028"/>
            <a:ext cx="5184648" cy="56327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528816" y="2584029"/>
            <a:ext cx="5184648" cy="56327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endParaRPr lang="en-US" altLang="en-US"/>
          </a:p>
        </p:txBody>
      </p:sp>
      <p:sp>
        <p:nvSpPr>
          <p:cNvPr id="6" name="Footer Placeholder 5"/>
          <p:cNvSpPr>
            <a:spLocks noGrp="1"/>
          </p:cNvSpPr>
          <p:nvPr>
            <p:ph type="ftr" sz="quarter" idx="11"/>
          </p:nvPr>
        </p:nvSpPr>
        <p:spPr/>
        <p:txBody>
          <a:bodyPr/>
          <a:lstStyle/>
          <a:p>
            <a:endParaRPr lang="en-US" altLang="en-US"/>
          </a:p>
        </p:txBody>
      </p:sp>
      <p:sp>
        <p:nvSpPr>
          <p:cNvPr id="7" name="Slide Number Placeholder 6"/>
          <p:cNvSpPr>
            <a:spLocks noGrp="1"/>
          </p:cNvSpPr>
          <p:nvPr>
            <p:ph type="sldNum" sz="quarter" idx="12"/>
          </p:nvPr>
        </p:nvSpPr>
        <p:spPr/>
        <p:txBody>
          <a:bodyPr/>
          <a:lstStyle/>
          <a:p>
            <a:fld id="{A84E24BB-2F78-4DF7-83F9-C955F99FC5BB}" type="slidenum">
              <a:rPr lang="en-US" altLang="en-US" smtClean="0"/>
              <a:pPr/>
              <a:t>‹#›</a:t>
            </a:fld>
            <a:endParaRPr lang="en-US" altLang="en-US"/>
          </a:p>
        </p:txBody>
      </p:sp>
    </p:spTree>
    <p:extLst>
      <p:ext uri="{BB962C8B-B14F-4D97-AF65-F5344CB8AC3E}">
        <p14:creationId xmlns:p14="http://schemas.microsoft.com/office/powerpoint/2010/main" val="1458315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152144" y="401246"/>
            <a:ext cx="10561320" cy="2031060"/>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152144" y="2584473"/>
            <a:ext cx="5184648" cy="1030795"/>
          </a:xfrm>
        </p:spPr>
        <p:txBody>
          <a:bodyPr lIns="91440" rIns="91440" anchor="ctr">
            <a:normAutofit/>
          </a:bodyPr>
          <a:lstStyle>
            <a:lvl1pPr marL="0" indent="0">
              <a:buNone/>
              <a:defRPr sz="2800" b="0" cap="all" baseline="0">
                <a:solidFill>
                  <a:schemeClr val="tx2"/>
                </a:solidFill>
              </a:defRPr>
            </a:lvl1pPr>
            <a:lvl2pPr marL="640080" indent="0">
              <a:buNone/>
              <a:defRPr sz="2800" b="1"/>
            </a:lvl2pPr>
            <a:lvl3pPr marL="1280160" indent="0">
              <a:buNone/>
              <a:defRPr sz="2520" b="1"/>
            </a:lvl3pPr>
            <a:lvl4pPr marL="1920240" indent="0">
              <a:buNone/>
              <a:defRPr sz="2240" b="1"/>
            </a:lvl4pPr>
            <a:lvl5pPr marL="2560320" indent="0">
              <a:buNone/>
              <a:defRPr sz="2240" b="1"/>
            </a:lvl5pPr>
            <a:lvl6pPr marL="3200400" indent="0">
              <a:buNone/>
              <a:defRPr sz="2240" b="1"/>
            </a:lvl6pPr>
            <a:lvl7pPr marL="3840480" indent="0">
              <a:buNone/>
              <a:defRPr sz="2240" b="1"/>
            </a:lvl7pPr>
            <a:lvl8pPr marL="4480560" indent="0">
              <a:buNone/>
              <a:defRPr sz="2240" b="1"/>
            </a:lvl8pPr>
            <a:lvl9pPr marL="5120640" indent="0">
              <a:buNone/>
              <a:defRPr sz="2240" b="1"/>
            </a:lvl9pPr>
          </a:lstStyle>
          <a:p>
            <a:pPr lvl="0"/>
            <a:r>
              <a:rPr lang="en-US" smtClean="0"/>
              <a:t>Click to edit Master text styles</a:t>
            </a:r>
          </a:p>
        </p:txBody>
      </p:sp>
      <p:sp>
        <p:nvSpPr>
          <p:cNvPr id="4" name="Content Placeholder 3"/>
          <p:cNvSpPr>
            <a:spLocks noGrp="1"/>
          </p:cNvSpPr>
          <p:nvPr>
            <p:ph sz="half" idx="2"/>
          </p:nvPr>
        </p:nvSpPr>
        <p:spPr>
          <a:xfrm>
            <a:off x="1152144" y="3615268"/>
            <a:ext cx="5184648" cy="472948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528816" y="2584473"/>
            <a:ext cx="5184648" cy="1030795"/>
          </a:xfrm>
        </p:spPr>
        <p:txBody>
          <a:bodyPr lIns="91440" rIns="91440" anchor="ctr">
            <a:normAutofit/>
          </a:bodyPr>
          <a:lstStyle>
            <a:lvl1pPr marL="0" indent="0">
              <a:buNone/>
              <a:defRPr sz="2800" b="0" cap="all" baseline="0">
                <a:solidFill>
                  <a:schemeClr val="tx2"/>
                </a:solidFill>
              </a:defRPr>
            </a:lvl1pPr>
            <a:lvl2pPr marL="640080" indent="0">
              <a:buNone/>
              <a:defRPr sz="2800" b="1"/>
            </a:lvl2pPr>
            <a:lvl3pPr marL="1280160" indent="0">
              <a:buNone/>
              <a:defRPr sz="2520" b="1"/>
            </a:lvl3pPr>
            <a:lvl4pPr marL="1920240" indent="0">
              <a:buNone/>
              <a:defRPr sz="2240" b="1"/>
            </a:lvl4pPr>
            <a:lvl5pPr marL="2560320" indent="0">
              <a:buNone/>
              <a:defRPr sz="2240" b="1"/>
            </a:lvl5pPr>
            <a:lvl6pPr marL="3200400" indent="0">
              <a:buNone/>
              <a:defRPr sz="2240" b="1"/>
            </a:lvl6pPr>
            <a:lvl7pPr marL="3840480" indent="0">
              <a:buNone/>
              <a:defRPr sz="2240" b="1"/>
            </a:lvl7pPr>
            <a:lvl8pPr marL="4480560" indent="0">
              <a:buNone/>
              <a:defRPr sz="2240" b="1"/>
            </a:lvl8pPr>
            <a:lvl9pPr marL="5120640" indent="0">
              <a:buNone/>
              <a:defRPr sz="2240" b="1"/>
            </a:lvl9pPr>
          </a:lstStyle>
          <a:p>
            <a:pPr lvl="0"/>
            <a:r>
              <a:rPr lang="en-US" smtClean="0"/>
              <a:t>Click to edit Master text styles</a:t>
            </a:r>
          </a:p>
        </p:txBody>
      </p:sp>
      <p:sp>
        <p:nvSpPr>
          <p:cNvPr id="6" name="Content Placeholder 5"/>
          <p:cNvSpPr>
            <a:spLocks noGrp="1"/>
          </p:cNvSpPr>
          <p:nvPr>
            <p:ph sz="quarter" idx="4"/>
          </p:nvPr>
        </p:nvSpPr>
        <p:spPr>
          <a:xfrm>
            <a:off x="6528816" y="3615268"/>
            <a:ext cx="5184648" cy="472948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endParaRPr lang="en-US" altLang="en-US"/>
          </a:p>
        </p:txBody>
      </p:sp>
      <p:sp>
        <p:nvSpPr>
          <p:cNvPr id="8" name="Footer Placeholder 7"/>
          <p:cNvSpPr>
            <a:spLocks noGrp="1"/>
          </p:cNvSpPr>
          <p:nvPr>
            <p:ph type="ftr" sz="quarter" idx="11"/>
          </p:nvPr>
        </p:nvSpPr>
        <p:spPr/>
        <p:txBody>
          <a:bodyPr/>
          <a:lstStyle/>
          <a:p>
            <a:endParaRPr lang="en-US" altLang="en-US"/>
          </a:p>
        </p:txBody>
      </p:sp>
      <p:sp>
        <p:nvSpPr>
          <p:cNvPr id="9" name="Slide Number Placeholder 8"/>
          <p:cNvSpPr>
            <a:spLocks noGrp="1"/>
          </p:cNvSpPr>
          <p:nvPr>
            <p:ph type="sldNum" sz="quarter" idx="12"/>
          </p:nvPr>
        </p:nvSpPr>
        <p:spPr/>
        <p:txBody>
          <a:bodyPr/>
          <a:lstStyle/>
          <a:p>
            <a:fld id="{FEFB7367-DE95-4BFA-A85C-580A15B3318D}" type="slidenum">
              <a:rPr lang="en-US" altLang="en-US" smtClean="0"/>
              <a:pPr/>
              <a:t>‹#›</a:t>
            </a:fld>
            <a:endParaRPr lang="en-US" altLang="en-US"/>
          </a:p>
        </p:txBody>
      </p:sp>
    </p:spTree>
    <p:extLst>
      <p:ext uri="{BB962C8B-B14F-4D97-AF65-F5344CB8AC3E}">
        <p14:creationId xmlns:p14="http://schemas.microsoft.com/office/powerpoint/2010/main" val="3817494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endParaRPr lang="en-US" altLang="en-US"/>
          </a:p>
        </p:txBody>
      </p:sp>
      <p:sp>
        <p:nvSpPr>
          <p:cNvPr id="4" name="Footer Placeholder 3"/>
          <p:cNvSpPr>
            <a:spLocks noGrp="1"/>
          </p:cNvSpPr>
          <p:nvPr>
            <p:ph type="ftr" sz="quarter" idx="11"/>
          </p:nvPr>
        </p:nvSpPr>
        <p:spPr/>
        <p:txBody>
          <a:bodyPr/>
          <a:lstStyle/>
          <a:p>
            <a:endParaRPr lang="en-US" altLang="en-US"/>
          </a:p>
        </p:txBody>
      </p:sp>
      <p:sp>
        <p:nvSpPr>
          <p:cNvPr id="5" name="Slide Number Placeholder 4"/>
          <p:cNvSpPr>
            <a:spLocks noGrp="1"/>
          </p:cNvSpPr>
          <p:nvPr>
            <p:ph type="sldNum" sz="quarter" idx="12"/>
          </p:nvPr>
        </p:nvSpPr>
        <p:spPr/>
        <p:txBody>
          <a:bodyPr/>
          <a:lstStyle/>
          <a:p>
            <a:fld id="{386913E8-BA4D-49AC-BC81-8B111D72772D}" type="slidenum">
              <a:rPr lang="en-US" altLang="en-US" smtClean="0"/>
              <a:pPr/>
              <a:t>‹#›</a:t>
            </a:fld>
            <a:endParaRPr lang="en-US" altLang="en-US"/>
          </a:p>
        </p:txBody>
      </p:sp>
    </p:spTree>
    <p:extLst>
      <p:ext uri="{BB962C8B-B14F-4D97-AF65-F5344CB8AC3E}">
        <p14:creationId xmlns:p14="http://schemas.microsoft.com/office/powerpoint/2010/main" val="4218939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335" y="8961120"/>
            <a:ext cx="12798267" cy="64008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7" y="8868043"/>
            <a:ext cx="12798267" cy="896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endParaRPr lang="en-US" alt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ltLang="en-US"/>
          </a:p>
        </p:txBody>
      </p:sp>
      <p:sp>
        <p:nvSpPr>
          <p:cNvPr id="9" name="Slide Number Placeholder 8"/>
          <p:cNvSpPr>
            <a:spLocks noGrp="1"/>
          </p:cNvSpPr>
          <p:nvPr>
            <p:ph type="sldNum" sz="quarter" idx="12"/>
          </p:nvPr>
        </p:nvSpPr>
        <p:spPr/>
        <p:txBody>
          <a:bodyPr/>
          <a:lstStyle/>
          <a:p>
            <a:fld id="{8C7B239A-08B8-4C81-8805-5CB1425F7601}" type="slidenum">
              <a:rPr lang="en-US" altLang="en-US" smtClean="0"/>
              <a:pPr/>
              <a:t>‹#›</a:t>
            </a:fld>
            <a:endParaRPr lang="en-US" altLang="en-US"/>
          </a:p>
        </p:txBody>
      </p:sp>
    </p:spTree>
    <p:extLst>
      <p:ext uri="{BB962C8B-B14F-4D97-AF65-F5344CB8AC3E}">
        <p14:creationId xmlns:p14="http://schemas.microsoft.com/office/powerpoint/2010/main" val="4927907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9" y="0"/>
            <a:ext cx="4253330" cy="9601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242074" y="0"/>
            <a:ext cx="67208" cy="9601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80060" y="832103"/>
            <a:ext cx="3360420" cy="3200400"/>
          </a:xfrm>
        </p:spPr>
        <p:txBody>
          <a:bodyPr anchor="b">
            <a:normAutofit/>
          </a:bodyPr>
          <a:lstStyle>
            <a:lvl1pPr>
              <a:defRPr sz="504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5040630" y="1024128"/>
            <a:ext cx="6816852" cy="73609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80060" y="4096512"/>
            <a:ext cx="3360420" cy="4730774"/>
          </a:xfrm>
        </p:spPr>
        <p:txBody>
          <a:bodyPr lIns="91440" rIns="91440">
            <a:normAutofit/>
          </a:bodyPr>
          <a:lstStyle>
            <a:lvl1pPr marL="0" indent="0">
              <a:buNone/>
              <a:defRPr sz="2100">
                <a:solidFill>
                  <a:srgbClr val="FFFFFF"/>
                </a:solidFill>
              </a:defRPr>
            </a:lvl1pPr>
            <a:lvl2pPr marL="640080" indent="0">
              <a:buNone/>
              <a:defRPr sz="1680"/>
            </a:lvl2pPr>
            <a:lvl3pPr marL="1280160" indent="0">
              <a:buNone/>
              <a:defRPr sz="1400"/>
            </a:lvl3pPr>
            <a:lvl4pPr marL="1920240" indent="0">
              <a:buNone/>
              <a:defRPr sz="1260"/>
            </a:lvl4pPr>
            <a:lvl5pPr marL="2560320" indent="0">
              <a:buNone/>
              <a:defRPr sz="1260"/>
            </a:lvl5pPr>
            <a:lvl6pPr marL="3200400" indent="0">
              <a:buNone/>
              <a:defRPr sz="1260"/>
            </a:lvl6pPr>
            <a:lvl7pPr marL="3840480" indent="0">
              <a:buNone/>
              <a:defRPr sz="1260"/>
            </a:lvl7pPr>
            <a:lvl8pPr marL="4480560" indent="0">
              <a:buNone/>
              <a:defRPr sz="1260"/>
            </a:lvl8pPr>
            <a:lvl9pPr marL="5120640" indent="0">
              <a:buNone/>
              <a:defRPr sz="1260"/>
            </a:lvl9pPr>
          </a:lstStyle>
          <a:p>
            <a:pPr lvl="0"/>
            <a:r>
              <a:rPr lang="en-US" smtClean="0"/>
              <a:t>Click to edit Master text styles</a:t>
            </a:r>
          </a:p>
        </p:txBody>
      </p:sp>
      <p:sp>
        <p:nvSpPr>
          <p:cNvPr id="5" name="Date Placeholder 4"/>
          <p:cNvSpPr>
            <a:spLocks noGrp="1"/>
          </p:cNvSpPr>
          <p:nvPr>
            <p:ph type="dt" sz="half" idx="10"/>
          </p:nvPr>
        </p:nvSpPr>
        <p:spPr>
          <a:xfrm>
            <a:off x="488788" y="9043701"/>
            <a:ext cx="2749436" cy="511175"/>
          </a:xfrm>
        </p:spPr>
        <p:txBody>
          <a:bodyPr/>
          <a:lstStyle>
            <a:lvl1pPr algn="l">
              <a:defRPr/>
            </a:lvl1pPr>
          </a:lstStyle>
          <a:p>
            <a:endParaRPr lang="en-US" altLang="en-US"/>
          </a:p>
        </p:txBody>
      </p:sp>
      <p:sp>
        <p:nvSpPr>
          <p:cNvPr id="6" name="Footer Placeholder 5"/>
          <p:cNvSpPr>
            <a:spLocks noGrp="1"/>
          </p:cNvSpPr>
          <p:nvPr>
            <p:ph type="ftr" sz="quarter" idx="11"/>
          </p:nvPr>
        </p:nvSpPr>
        <p:spPr>
          <a:xfrm>
            <a:off x="5040630" y="9043701"/>
            <a:ext cx="4880610" cy="511175"/>
          </a:xfrm>
        </p:spPr>
        <p:txBody>
          <a:bodyPr/>
          <a:lstStyle>
            <a:lvl1pPr algn="l">
              <a:defRPr>
                <a:solidFill>
                  <a:schemeClr val="tx2"/>
                </a:solidFill>
              </a:defRPr>
            </a:lvl1pPr>
          </a:lstStyle>
          <a:p>
            <a:endParaRPr lang="en-US" alt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70F7E63-9414-4E92-BFE0-66B3ED33D73C}" type="slidenum">
              <a:rPr lang="en-US" altLang="en-US" smtClean="0"/>
              <a:pPr/>
              <a:t>‹#›</a:t>
            </a:fld>
            <a:endParaRPr lang="en-US" altLang="en-US"/>
          </a:p>
        </p:txBody>
      </p:sp>
    </p:spTree>
    <p:extLst>
      <p:ext uri="{BB962C8B-B14F-4D97-AF65-F5344CB8AC3E}">
        <p14:creationId xmlns:p14="http://schemas.microsoft.com/office/powerpoint/2010/main" val="2995274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1" y="6934200"/>
            <a:ext cx="12798267" cy="26670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7" y="6881106"/>
            <a:ext cx="12798267" cy="896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52144" y="7104888"/>
            <a:ext cx="10619328" cy="1152144"/>
          </a:xfrm>
        </p:spPr>
        <p:txBody>
          <a:bodyPr tIns="0" bIns="0" anchor="b">
            <a:noAutofit/>
          </a:bodyPr>
          <a:lstStyle>
            <a:lvl1pPr>
              <a:defRPr sz="504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7" y="0"/>
            <a:ext cx="12801585" cy="6881106"/>
          </a:xfrm>
          <a:solidFill>
            <a:schemeClr val="bg2">
              <a:lumMod val="90000"/>
            </a:schemeClr>
          </a:solidFill>
        </p:spPr>
        <p:txBody>
          <a:bodyPr lIns="457200" tIns="457200" anchor="t"/>
          <a:lstStyle>
            <a:lvl1pPr marL="0" indent="0">
              <a:buNone/>
              <a:defRPr sz="4480"/>
            </a:lvl1pPr>
            <a:lvl2pPr marL="640080" indent="0">
              <a:buNone/>
              <a:defRPr sz="3920"/>
            </a:lvl2pPr>
            <a:lvl3pPr marL="1280160" indent="0">
              <a:buNone/>
              <a:defRPr sz="3360"/>
            </a:lvl3pPr>
            <a:lvl4pPr marL="1920240" indent="0">
              <a:buNone/>
              <a:defRPr sz="2800"/>
            </a:lvl4pPr>
            <a:lvl5pPr marL="2560320" indent="0">
              <a:buNone/>
              <a:defRPr sz="2800"/>
            </a:lvl5pPr>
            <a:lvl6pPr marL="3200400" indent="0">
              <a:buNone/>
              <a:defRPr sz="2800"/>
            </a:lvl6pPr>
            <a:lvl7pPr marL="3840480" indent="0">
              <a:buNone/>
              <a:defRPr sz="2800"/>
            </a:lvl7pPr>
            <a:lvl8pPr marL="4480560" indent="0">
              <a:buNone/>
              <a:defRPr sz="2800"/>
            </a:lvl8pPr>
            <a:lvl9pPr marL="5120640" indent="0">
              <a:buNone/>
              <a:defRPr sz="2800"/>
            </a:lvl9pPr>
          </a:lstStyle>
          <a:p>
            <a:r>
              <a:rPr lang="en-US" smtClean="0"/>
              <a:t>Click icon to add picture</a:t>
            </a:r>
            <a:endParaRPr lang="en-US" dirty="0"/>
          </a:p>
        </p:txBody>
      </p:sp>
      <p:sp>
        <p:nvSpPr>
          <p:cNvPr id="4" name="Text Placeholder 3"/>
          <p:cNvSpPr>
            <a:spLocks noGrp="1"/>
          </p:cNvSpPr>
          <p:nvPr>
            <p:ph type="body" sz="half" idx="2"/>
          </p:nvPr>
        </p:nvSpPr>
        <p:spPr>
          <a:xfrm>
            <a:off x="1152144" y="8269834"/>
            <a:ext cx="10625328" cy="832104"/>
          </a:xfrm>
        </p:spPr>
        <p:txBody>
          <a:bodyPr lIns="91440" tIns="0" rIns="91440" bIns="0">
            <a:normAutofit/>
          </a:bodyPr>
          <a:lstStyle>
            <a:lvl1pPr marL="0" indent="0">
              <a:spcBef>
                <a:spcPts val="0"/>
              </a:spcBef>
              <a:spcAft>
                <a:spcPts val="840"/>
              </a:spcAft>
              <a:buNone/>
              <a:defRPr sz="2100">
                <a:solidFill>
                  <a:srgbClr val="FFFFFF"/>
                </a:solidFill>
              </a:defRPr>
            </a:lvl1pPr>
            <a:lvl2pPr marL="640080" indent="0">
              <a:buNone/>
              <a:defRPr sz="1680"/>
            </a:lvl2pPr>
            <a:lvl3pPr marL="1280160" indent="0">
              <a:buNone/>
              <a:defRPr sz="1400"/>
            </a:lvl3pPr>
            <a:lvl4pPr marL="1920240" indent="0">
              <a:buNone/>
              <a:defRPr sz="1260"/>
            </a:lvl4pPr>
            <a:lvl5pPr marL="2560320" indent="0">
              <a:buNone/>
              <a:defRPr sz="1260"/>
            </a:lvl5pPr>
            <a:lvl6pPr marL="3200400" indent="0">
              <a:buNone/>
              <a:defRPr sz="1260"/>
            </a:lvl6pPr>
            <a:lvl7pPr marL="3840480" indent="0">
              <a:buNone/>
              <a:defRPr sz="1260"/>
            </a:lvl7pPr>
            <a:lvl8pPr marL="4480560" indent="0">
              <a:buNone/>
              <a:defRPr sz="1260"/>
            </a:lvl8pPr>
            <a:lvl9pPr marL="5120640" indent="0">
              <a:buNone/>
              <a:defRPr sz="126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ltLang="en-US"/>
          </a:p>
        </p:txBody>
      </p:sp>
      <p:sp>
        <p:nvSpPr>
          <p:cNvPr id="6" name="Footer Placeholder 5"/>
          <p:cNvSpPr>
            <a:spLocks noGrp="1"/>
          </p:cNvSpPr>
          <p:nvPr>
            <p:ph type="ftr" sz="quarter" idx="11"/>
          </p:nvPr>
        </p:nvSpPr>
        <p:spPr/>
        <p:txBody>
          <a:bodyPr/>
          <a:lstStyle/>
          <a:p>
            <a:endParaRPr lang="en-US" altLang="en-US"/>
          </a:p>
        </p:txBody>
      </p:sp>
      <p:sp>
        <p:nvSpPr>
          <p:cNvPr id="7" name="Slide Number Placeholder 6"/>
          <p:cNvSpPr>
            <a:spLocks noGrp="1"/>
          </p:cNvSpPr>
          <p:nvPr>
            <p:ph type="sldNum" sz="quarter" idx="12"/>
          </p:nvPr>
        </p:nvSpPr>
        <p:spPr/>
        <p:txBody>
          <a:bodyPr/>
          <a:lstStyle/>
          <a:p>
            <a:fld id="{7CE06E4F-E8B4-45FB-90C8-6502E81C3A94}" type="slidenum">
              <a:rPr lang="en-US" altLang="en-US" smtClean="0"/>
              <a:pPr/>
              <a:t>‹#›</a:t>
            </a:fld>
            <a:endParaRPr lang="en-US" altLang="en-US"/>
          </a:p>
        </p:txBody>
      </p:sp>
    </p:spTree>
    <p:extLst>
      <p:ext uri="{BB962C8B-B14F-4D97-AF65-F5344CB8AC3E}">
        <p14:creationId xmlns:p14="http://schemas.microsoft.com/office/powerpoint/2010/main" val="39671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60120" y="2982600"/>
            <a:ext cx="10881360" cy="2058035"/>
          </a:xfrm>
        </p:spPr>
        <p:txBody>
          <a:bodyPr/>
          <a:lstStyle/>
          <a:p>
            <a:r>
              <a:rPr lang="en-US" smtClean="0"/>
              <a:t>Click to edit Master title style</a:t>
            </a:r>
            <a:endParaRPr lang="en-US"/>
          </a:p>
        </p:txBody>
      </p:sp>
      <p:sp>
        <p:nvSpPr>
          <p:cNvPr id="3" name="Subtitle 2"/>
          <p:cNvSpPr>
            <a:spLocks noGrp="1"/>
          </p:cNvSpPr>
          <p:nvPr>
            <p:ph type="subTitle" idx="1"/>
          </p:nvPr>
        </p:nvSpPr>
        <p:spPr>
          <a:xfrm>
            <a:off x="1920240" y="5440680"/>
            <a:ext cx="8961120" cy="2453640"/>
          </a:xfrm>
        </p:spPr>
        <p:txBody>
          <a:bodyPr/>
          <a:lstStyle>
            <a:lvl1pPr marL="0" indent="0" algn="ctr">
              <a:buNone/>
              <a:defRPr/>
            </a:lvl1pPr>
            <a:lvl2pPr marL="480060" indent="0" algn="ctr">
              <a:buNone/>
              <a:defRPr/>
            </a:lvl2pPr>
            <a:lvl3pPr marL="960120" indent="0" algn="ctr">
              <a:buNone/>
              <a:defRPr/>
            </a:lvl3pPr>
            <a:lvl4pPr marL="1440180" indent="0" algn="ctr">
              <a:buNone/>
              <a:defRPr/>
            </a:lvl4pPr>
            <a:lvl5pPr marL="1920240" indent="0" algn="ctr">
              <a:buNone/>
              <a:defRPr/>
            </a:lvl5pPr>
            <a:lvl6pPr marL="2400300" indent="0" algn="ctr">
              <a:buNone/>
              <a:defRPr/>
            </a:lvl6pPr>
            <a:lvl7pPr marL="2880360" indent="0" algn="ctr">
              <a:buNone/>
              <a:defRPr/>
            </a:lvl7pPr>
            <a:lvl8pPr marL="3360420" indent="0" algn="ctr">
              <a:buNone/>
              <a:defRPr/>
            </a:lvl8pPr>
            <a:lvl9pPr marL="384048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31788532"/>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594F0D34-3774-4228-9F44-C3A19D90D1D1}" type="slidenum">
              <a:rPr lang="en-US" altLang="en-US" smtClean="0"/>
              <a:pPr/>
              <a:t>‹#›</a:t>
            </a:fld>
            <a:endParaRPr lang="en-US" altLang="en-US"/>
          </a:p>
        </p:txBody>
      </p:sp>
    </p:spTree>
    <p:extLst>
      <p:ext uri="{BB962C8B-B14F-4D97-AF65-F5344CB8AC3E}">
        <p14:creationId xmlns:p14="http://schemas.microsoft.com/office/powerpoint/2010/main" val="2585796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335" y="8961120"/>
            <a:ext cx="12798267" cy="64008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7" y="8868043"/>
            <a:ext cx="12801585" cy="896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9161146" y="577223"/>
            <a:ext cx="2760345" cy="8063857"/>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80111" y="577223"/>
            <a:ext cx="8121015" cy="8063857"/>
          </a:xfrm>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49171785-2206-42E6-B510-5BD58FA6AE9E}" type="slidenum">
              <a:rPr lang="en-US" altLang="en-US" smtClean="0"/>
              <a:pPr/>
              <a:t>‹#›</a:t>
            </a:fld>
            <a:endParaRPr lang="en-US" altLang="en-US"/>
          </a:p>
        </p:txBody>
      </p:sp>
    </p:spTree>
    <p:extLst>
      <p:ext uri="{BB962C8B-B14F-4D97-AF65-F5344CB8AC3E}">
        <p14:creationId xmlns:p14="http://schemas.microsoft.com/office/powerpoint/2010/main" val="378685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564995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11238" y="6169665"/>
            <a:ext cx="10881360" cy="1906905"/>
          </a:xfrm>
        </p:spPr>
        <p:txBody>
          <a:bodyPr anchor="t"/>
          <a:lstStyle>
            <a:lvl1pPr algn="l">
              <a:defRPr sz="4200" b="1" cap="all"/>
            </a:lvl1pPr>
          </a:lstStyle>
          <a:p>
            <a:r>
              <a:rPr lang="en-US" smtClean="0"/>
              <a:t>Click to edit Master title style</a:t>
            </a:r>
            <a:endParaRPr lang="en-US"/>
          </a:p>
        </p:txBody>
      </p:sp>
      <p:sp>
        <p:nvSpPr>
          <p:cNvPr id="3" name="Text Placeholder 2"/>
          <p:cNvSpPr>
            <a:spLocks noGrp="1"/>
          </p:cNvSpPr>
          <p:nvPr>
            <p:ph type="body" idx="1"/>
          </p:nvPr>
        </p:nvSpPr>
        <p:spPr>
          <a:xfrm>
            <a:off x="1011238" y="4069399"/>
            <a:ext cx="10881360" cy="2100262"/>
          </a:xfrm>
        </p:spPr>
        <p:txBody>
          <a:bodyPr anchor="b"/>
          <a:lstStyle>
            <a:lvl1pPr marL="0" indent="0">
              <a:buNone/>
              <a:defRPr sz="2100"/>
            </a:lvl1pPr>
            <a:lvl2pPr marL="480060" indent="0">
              <a:buNone/>
              <a:defRPr sz="1890"/>
            </a:lvl2pPr>
            <a:lvl3pPr marL="960120" indent="0">
              <a:buNone/>
              <a:defRPr sz="1680"/>
            </a:lvl3pPr>
            <a:lvl4pPr marL="1440180" indent="0">
              <a:buNone/>
              <a:defRPr sz="1470"/>
            </a:lvl4pPr>
            <a:lvl5pPr marL="1920240" indent="0">
              <a:buNone/>
              <a:defRPr sz="1470"/>
            </a:lvl5pPr>
            <a:lvl6pPr marL="2400300" indent="0">
              <a:buNone/>
              <a:defRPr sz="1470"/>
            </a:lvl6pPr>
            <a:lvl7pPr marL="2880360" indent="0">
              <a:buNone/>
              <a:defRPr sz="1470"/>
            </a:lvl7pPr>
            <a:lvl8pPr marL="3360420" indent="0">
              <a:buNone/>
              <a:defRPr sz="1470"/>
            </a:lvl8pPr>
            <a:lvl9pPr marL="3840480" indent="0">
              <a:buNone/>
              <a:defRPr sz="1470"/>
            </a:lvl9pPr>
          </a:lstStyle>
          <a:p>
            <a:pPr lvl="0"/>
            <a:r>
              <a:rPr lang="en-US" smtClean="0"/>
              <a:t>Click to edit Master text styles</a:t>
            </a:r>
          </a:p>
        </p:txBody>
      </p:sp>
    </p:spTree>
    <p:extLst>
      <p:ext uri="{BB962C8B-B14F-4D97-AF65-F5344CB8AC3E}">
        <p14:creationId xmlns:p14="http://schemas.microsoft.com/office/powerpoint/2010/main" val="20238897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706880" y="2026920"/>
            <a:ext cx="5334000" cy="7360920"/>
          </a:xfrm>
        </p:spPr>
        <p:txBody>
          <a:bodyPr/>
          <a:lstStyle>
            <a:lvl1pPr>
              <a:defRPr sz="2940"/>
            </a:lvl1pPr>
            <a:lvl2pPr>
              <a:defRPr sz="2520"/>
            </a:lvl2pPr>
            <a:lvl3pPr>
              <a:defRPr sz="2100"/>
            </a:lvl3pPr>
            <a:lvl4pPr>
              <a:defRPr sz="1890"/>
            </a:lvl4pPr>
            <a:lvl5pPr>
              <a:defRPr sz="1890"/>
            </a:lvl5pPr>
            <a:lvl6pPr>
              <a:defRPr sz="1890"/>
            </a:lvl6pPr>
            <a:lvl7pPr>
              <a:defRPr sz="1890"/>
            </a:lvl7pPr>
            <a:lvl8pPr>
              <a:defRPr sz="1890"/>
            </a:lvl8pPr>
            <a:lvl9pPr>
              <a:defRPr sz="189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7254240" y="2026920"/>
            <a:ext cx="5334000" cy="7360920"/>
          </a:xfrm>
        </p:spPr>
        <p:txBody>
          <a:bodyPr/>
          <a:lstStyle>
            <a:lvl1pPr>
              <a:defRPr sz="2940"/>
            </a:lvl1pPr>
            <a:lvl2pPr>
              <a:defRPr sz="2520"/>
            </a:lvl2pPr>
            <a:lvl3pPr>
              <a:defRPr sz="2100"/>
            </a:lvl3pPr>
            <a:lvl4pPr>
              <a:defRPr sz="1890"/>
            </a:lvl4pPr>
            <a:lvl5pPr>
              <a:defRPr sz="1890"/>
            </a:lvl5pPr>
            <a:lvl6pPr>
              <a:defRPr sz="1890"/>
            </a:lvl6pPr>
            <a:lvl7pPr>
              <a:defRPr sz="1890"/>
            </a:lvl7pPr>
            <a:lvl8pPr>
              <a:defRPr sz="1890"/>
            </a:lvl8pPr>
            <a:lvl9pPr>
              <a:defRPr sz="189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130747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40080" y="384493"/>
            <a:ext cx="11521440" cy="16002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40080" y="2149158"/>
            <a:ext cx="5656263" cy="895667"/>
          </a:xfrm>
        </p:spPr>
        <p:txBody>
          <a:bodyPr anchor="b"/>
          <a:lstStyle>
            <a:lvl1pPr marL="0" indent="0">
              <a:buNone/>
              <a:defRPr sz="2520" b="1"/>
            </a:lvl1pPr>
            <a:lvl2pPr marL="480060" indent="0">
              <a:buNone/>
              <a:defRPr sz="2100" b="1"/>
            </a:lvl2pPr>
            <a:lvl3pPr marL="960120" indent="0">
              <a:buNone/>
              <a:defRPr sz="1890" b="1"/>
            </a:lvl3pPr>
            <a:lvl4pPr marL="1440180" indent="0">
              <a:buNone/>
              <a:defRPr sz="1680" b="1"/>
            </a:lvl4pPr>
            <a:lvl5pPr marL="1920240" indent="0">
              <a:buNone/>
              <a:defRPr sz="1680" b="1"/>
            </a:lvl5pPr>
            <a:lvl6pPr marL="2400300" indent="0">
              <a:buNone/>
              <a:defRPr sz="1680" b="1"/>
            </a:lvl6pPr>
            <a:lvl7pPr marL="2880360" indent="0">
              <a:buNone/>
              <a:defRPr sz="1680" b="1"/>
            </a:lvl7pPr>
            <a:lvl8pPr marL="3360420" indent="0">
              <a:buNone/>
              <a:defRPr sz="1680" b="1"/>
            </a:lvl8pPr>
            <a:lvl9pPr marL="3840480" indent="0">
              <a:buNone/>
              <a:defRPr sz="1680" b="1"/>
            </a:lvl9pPr>
          </a:lstStyle>
          <a:p>
            <a:pPr lvl="0"/>
            <a:r>
              <a:rPr lang="en-US" smtClean="0"/>
              <a:t>Click to edit Master text styles</a:t>
            </a:r>
          </a:p>
        </p:txBody>
      </p:sp>
      <p:sp>
        <p:nvSpPr>
          <p:cNvPr id="4" name="Content Placeholder 3"/>
          <p:cNvSpPr>
            <a:spLocks noGrp="1"/>
          </p:cNvSpPr>
          <p:nvPr>
            <p:ph sz="half" idx="2"/>
          </p:nvPr>
        </p:nvSpPr>
        <p:spPr>
          <a:xfrm>
            <a:off x="640080" y="3044825"/>
            <a:ext cx="5656263" cy="5531803"/>
          </a:xfrm>
        </p:spPr>
        <p:txBody>
          <a:bodyPr/>
          <a:lstStyle>
            <a:lvl1pPr>
              <a:defRPr sz="2520"/>
            </a:lvl1pPr>
            <a:lvl2pPr>
              <a:defRPr sz="2100"/>
            </a:lvl2pPr>
            <a:lvl3pPr>
              <a:defRPr sz="1890"/>
            </a:lvl3pPr>
            <a:lvl4pPr>
              <a:defRPr sz="1680"/>
            </a:lvl4pPr>
            <a:lvl5pPr>
              <a:defRPr sz="1680"/>
            </a:lvl5pPr>
            <a:lvl6pPr>
              <a:defRPr sz="1680"/>
            </a:lvl6pPr>
            <a:lvl7pPr>
              <a:defRPr sz="1680"/>
            </a:lvl7pPr>
            <a:lvl8pPr>
              <a:defRPr sz="1680"/>
            </a:lvl8pPr>
            <a:lvl9pPr>
              <a:defRPr sz="168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03038" y="2149158"/>
            <a:ext cx="5658485" cy="895667"/>
          </a:xfrm>
        </p:spPr>
        <p:txBody>
          <a:bodyPr anchor="b"/>
          <a:lstStyle>
            <a:lvl1pPr marL="0" indent="0">
              <a:buNone/>
              <a:defRPr sz="2520" b="1"/>
            </a:lvl1pPr>
            <a:lvl2pPr marL="480060" indent="0">
              <a:buNone/>
              <a:defRPr sz="2100" b="1"/>
            </a:lvl2pPr>
            <a:lvl3pPr marL="960120" indent="0">
              <a:buNone/>
              <a:defRPr sz="1890" b="1"/>
            </a:lvl3pPr>
            <a:lvl4pPr marL="1440180" indent="0">
              <a:buNone/>
              <a:defRPr sz="1680" b="1"/>
            </a:lvl4pPr>
            <a:lvl5pPr marL="1920240" indent="0">
              <a:buNone/>
              <a:defRPr sz="1680" b="1"/>
            </a:lvl5pPr>
            <a:lvl6pPr marL="2400300" indent="0">
              <a:buNone/>
              <a:defRPr sz="1680" b="1"/>
            </a:lvl6pPr>
            <a:lvl7pPr marL="2880360" indent="0">
              <a:buNone/>
              <a:defRPr sz="1680" b="1"/>
            </a:lvl7pPr>
            <a:lvl8pPr marL="3360420" indent="0">
              <a:buNone/>
              <a:defRPr sz="1680" b="1"/>
            </a:lvl8pPr>
            <a:lvl9pPr marL="3840480" indent="0">
              <a:buNone/>
              <a:defRPr sz="1680" b="1"/>
            </a:lvl9pPr>
          </a:lstStyle>
          <a:p>
            <a:pPr lvl="0"/>
            <a:r>
              <a:rPr lang="en-US" smtClean="0"/>
              <a:t>Click to edit Master text styles</a:t>
            </a:r>
          </a:p>
        </p:txBody>
      </p:sp>
      <p:sp>
        <p:nvSpPr>
          <p:cNvPr id="6" name="Content Placeholder 5"/>
          <p:cNvSpPr>
            <a:spLocks noGrp="1"/>
          </p:cNvSpPr>
          <p:nvPr>
            <p:ph sz="quarter" idx="4"/>
          </p:nvPr>
        </p:nvSpPr>
        <p:spPr>
          <a:xfrm>
            <a:off x="6503038" y="3044825"/>
            <a:ext cx="5658485" cy="5531803"/>
          </a:xfrm>
        </p:spPr>
        <p:txBody>
          <a:bodyPr/>
          <a:lstStyle>
            <a:lvl1pPr>
              <a:defRPr sz="2520"/>
            </a:lvl1pPr>
            <a:lvl2pPr>
              <a:defRPr sz="2100"/>
            </a:lvl2pPr>
            <a:lvl3pPr>
              <a:defRPr sz="1890"/>
            </a:lvl3pPr>
            <a:lvl4pPr>
              <a:defRPr sz="1680"/>
            </a:lvl4pPr>
            <a:lvl5pPr>
              <a:defRPr sz="1680"/>
            </a:lvl5pPr>
            <a:lvl6pPr>
              <a:defRPr sz="1680"/>
            </a:lvl6pPr>
            <a:lvl7pPr>
              <a:defRPr sz="1680"/>
            </a:lvl7pPr>
            <a:lvl8pPr>
              <a:defRPr sz="1680"/>
            </a:lvl8pPr>
            <a:lvl9pPr>
              <a:defRPr sz="168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622498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473109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53620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0081" y="382270"/>
            <a:ext cx="4211638" cy="1626870"/>
          </a:xfrm>
        </p:spPr>
        <p:txBody>
          <a:bodyPr anchor="b"/>
          <a:lstStyle>
            <a:lvl1pPr algn="l">
              <a:defRPr sz="2100" b="1"/>
            </a:lvl1pPr>
          </a:lstStyle>
          <a:p>
            <a:r>
              <a:rPr lang="en-US" smtClean="0"/>
              <a:t>Click to edit Master title style</a:t>
            </a:r>
            <a:endParaRPr lang="en-US"/>
          </a:p>
        </p:txBody>
      </p:sp>
      <p:sp>
        <p:nvSpPr>
          <p:cNvPr id="3" name="Content Placeholder 2"/>
          <p:cNvSpPr>
            <a:spLocks noGrp="1"/>
          </p:cNvSpPr>
          <p:nvPr>
            <p:ph idx="1"/>
          </p:nvPr>
        </p:nvSpPr>
        <p:spPr>
          <a:xfrm>
            <a:off x="5005071" y="382275"/>
            <a:ext cx="7156449" cy="8194358"/>
          </a:xfrm>
        </p:spPr>
        <p:txBody>
          <a:bodyPr/>
          <a:lstStyle>
            <a:lvl1pPr>
              <a:defRPr sz="3360"/>
            </a:lvl1pPr>
            <a:lvl2pPr>
              <a:defRPr sz="2940"/>
            </a:lvl2pPr>
            <a:lvl3pPr>
              <a:defRPr sz="252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40081" y="2009145"/>
            <a:ext cx="4211638" cy="6567488"/>
          </a:xfrm>
        </p:spPr>
        <p:txBody>
          <a:bodyPr/>
          <a:lstStyle>
            <a:lvl1pPr marL="0" indent="0">
              <a:buNone/>
              <a:defRPr sz="1470"/>
            </a:lvl1pPr>
            <a:lvl2pPr marL="480060" indent="0">
              <a:buNone/>
              <a:defRPr sz="1260"/>
            </a:lvl2pPr>
            <a:lvl3pPr marL="960120" indent="0">
              <a:buNone/>
              <a:defRPr sz="1050"/>
            </a:lvl3pPr>
            <a:lvl4pPr marL="1440180" indent="0">
              <a:buNone/>
              <a:defRPr sz="945"/>
            </a:lvl4pPr>
            <a:lvl5pPr marL="1920240" indent="0">
              <a:buNone/>
              <a:defRPr sz="945"/>
            </a:lvl5pPr>
            <a:lvl6pPr marL="2400300" indent="0">
              <a:buNone/>
              <a:defRPr sz="945"/>
            </a:lvl6pPr>
            <a:lvl7pPr marL="2880360" indent="0">
              <a:buNone/>
              <a:defRPr sz="945"/>
            </a:lvl7pPr>
            <a:lvl8pPr marL="3360420" indent="0">
              <a:buNone/>
              <a:defRPr sz="945"/>
            </a:lvl8pPr>
            <a:lvl9pPr marL="3840480" indent="0">
              <a:buNone/>
              <a:defRPr sz="945"/>
            </a:lvl9pPr>
          </a:lstStyle>
          <a:p>
            <a:pPr lvl="0"/>
            <a:r>
              <a:rPr lang="en-US" smtClean="0"/>
              <a:t>Click to edit Master text styles</a:t>
            </a:r>
          </a:p>
        </p:txBody>
      </p:sp>
    </p:spTree>
    <p:extLst>
      <p:ext uri="{BB962C8B-B14F-4D97-AF65-F5344CB8AC3E}">
        <p14:creationId xmlns:p14="http://schemas.microsoft.com/office/powerpoint/2010/main" val="36589255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8501845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09203" y="6720840"/>
            <a:ext cx="7680960" cy="793433"/>
          </a:xfrm>
        </p:spPr>
        <p:txBody>
          <a:bodyPr anchor="b"/>
          <a:lstStyle>
            <a:lvl1pPr algn="l">
              <a:defRPr sz="2100" b="1"/>
            </a:lvl1pPr>
          </a:lstStyle>
          <a:p>
            <a:r>
              <a:rPr lang="en-US" smtClean="0"/>
              <a:t>Click to edit Master title style</a:t>
            </a:r>
            <a:endParaRPr lang="en-US"/>
          </a:p>
        </p:txBody>
      </p:sp>
      <p:sp>
        <p:nvSpPr>
          <p:cNvPr id="3" name="Picture Placeholder 2"/>
          <p:cNvSpPr>
            <a:spLocks noGrp="1"/>
          </p:cNvSpPr>
          <p:nvPr>
            <p:ph type="pic" idx="1"/>
          </p:nvPr>
        </p:nvSpPr>
        <p:spPr>
          <a:xfrm>
            <a:off x="2509203" y="857885"/>
            <a:ext cx="7680960" cy="5760720"/>
          </a:xfrm>
        </p:spPr>
        <p:txBody>
          <a:bodyPr/>
          <a:lstStyle>
            <a:lvl1pPr marL="0" indent="0">
              <a:buNone/>
              <a:defRPr sz="3360"/>
            </a:lvl1pPr>
            <a:lvl2pPr marL="480060" indent="0">
              <a:buNone/>
              <a:defRPr sz="2940"/>
            </a:lvl2pPr>
            <a:lvl3pPr marL="960120" indent="0">
              <a:buNone/>
              <a:defRPr sz="2520"/>
            </a:lvl3pPr>
            <a:lvl4pPr marL="1440180" indent="0">
              <a:buNone/>
              <a:defRPr sz="2100"/>
            </a:lvl4pPr>
            <a:lvl5pPr marL="1920240" indent="0">
              <a:buNone/>
              <a:defRPr sz="2100"/>
            </a:lvl5pPr>
            <a:lvl6pPr marL="2400300" indent="0">
              <a:buNone/>
              <a:defRPr sz="2100"/>
            </a:lvl6pPr>
            <a:lvl7pPr marL="2880360" indent="0">
              <a:buNone/>
              <a:defRPr sz="2100"/>
            </a:lvl7pPr>
            <a:lvl8pPr marL="3360420" indent="0">
              <a:buNone/>
              <a:defRPr sz="2100"/>
            </a:lvl8pPr>
            <a:lvl9pPr marL="3840480" indent="0">
              <a:buNone/>
              <a:defRPr sz="2100"/>
            </a:lvl9pPr>
          </a:lstStyle>
          <a:p>
            <a:pPr lvl="0"/>
            <a:r>
              <a:rPr lang="en-US" noProof="0" smtClean="0"/>
              <a:t>Click icon to add picture</a:t>
            </a:r>
          </a:p>
        </p:txBody>
      </p:sp>
      <p:sp>
        <p:nvSpPr>
          <p:cNvPr id="4" name="Text Placeholder 3"/>
          <p:cNvSpPr>
            <a:spLocks noGrp="1"/>
          </p:cNvSpPr>
          <p:nvPr>
            <p:ph type="body" sz="half" idx="2"/>
          </p:nvPr>
        </p:nvSpPr>
        <p:spPr>
          <a:xfrm>
            <a:off x="2509203" y="7514273"/>
            <a:ext cx="7680960" cy="1126807"/>
          </a:xfrm>
        </p:spPr>
        <p:txBody>
          <a:bodyPr/>
          <a:lstStyle>
            <a:lvl1pPr marL="0" indent="0">
              <a:buNone/>
              <a:defRPr sz="1470"/>
            </a:lvl1pPr>
            <a:lvl2pPr marL="480060" indent="0">
              <a:buNone/>
              <a:defRPr sz="1260"/>
            </a:lvl2pPr>
            <a:lvl3pPr marL="960120" indent="0">
              <a:buNone/>
              <a:defRPr sz="1050"/>
            </a:lvl3pPr>
            <a:lvl4pPr marL="1440180" indent="0">
              <a:buNone/>
              <a:defRPr sz="945"/>
            </a:lvl4pPr>
            <a:lvl5pPr marL="1920240" indent="0">
              <a:buNone/>
              <a:defRPr sz="945"/>
            </a:lvl5pPr>
            <a:lvl6pPr marL="2400300" indent="0">
              <a:buNone/>
              <a:defRPr sz="945"/>
            </a:lvl6pPr>
            <a:lvl7pPr marL="2880360" indent="0">
              <a:buNone/>
              <a:defRPr sz="945"/>
            </a:lvl7pPr>
            <a:lvl8pPr marL="3360420" indent="0">
              <a:buNone/>
              <a:defRPr sz="945"/>
            </a:lvl8pPr>
            <a:lvl9pPr marL="3840480" indent="0">
              <a:buNone/>
              <a:defRPr sz="945"/>
            </a:lvl9pPr>
          </a:lstStyle>
          <a:p>
            <a:pPr lvl="0"/>
            <a:r>
              <a:rPr lang="en-US" smtClean="0"/>
              <a:t>Click to edit Master text styles</a:t>
            </a:r>
          </a:p>
        </p:txBody>
      </p:sp>
    </p:spTree>
    <p:extLst>
      <p:ext uri="{BB962C8B-B14F-4D97-AF65-F5344CB8AC3E}">
        <p14:creationId xmlns:p14="http://schemas.microsoft.com/office/powerpoint/2010/main" val="20401049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562792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867901" y="533400"/>
            <a:ext cx="2720340" cy="885444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706881" y="533400"/>
            <a:ext cx="7947660" cy="885444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7117438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74754" name="Rectangle 2"/>
          <p:cNvSpPr>
            <a:spLocks noGrp="1" noChangeArrowheads="1"/>
          </p:cNvSpPr>
          <p:nvPr>
            <p:ph type="ctrTitle"/>
            <p:custDataLst>
              <p:tags r:id="rId1"/>
            </p:custDataLst>
          </p:nvPr>
        </p:nvSpPr>
        <p:spPr>
          <a:xfrm>
            <a:off x="3782695" y="2982600"/>
            <a:ext cx="6720840" cy="2058035"/>
          </a:xfrm>
        </p:spPr>
        <p:txBody>
          <a:bodyPr/>
          <a:lstStyle>
            <a:lvl1pPr>
              <a:buClr>
                <a:srgbClr val="FFFFFF"/>
              </a:buClr>
              <a:defRPr/>
            </a:lvl1pPr>
          </a:lstStyle>
          <a:p>
            <a:pPr lvl="0"/>
            <a:r>
              <a:rPr lang="en-US" altLang="en-US" noProof="0" smtClean="0"/>
              <a:t>Click to edit Master title style</a:t>
            </a:r>
          </a:p>
        </p:txBody>
      </p:sp>
      <p:sp>
        <p:nvSpPr>
          <p:cNvPr id="74755" name="Rectangle 3"/>
          <p:cNvSpPr>
            <a:spLocks noGrp="1" noChangeArrowheads="1"/>
          </p:cNvSpPr>
          <p:nvPr>
            <p:ph type="subTitle" idx="1"/>
            <p:custDataLst>
              <p:tags r:id="rId2"/>
            </p:custDataLst>
          </p:nvPr>
        </p:nvSpPr>
        <p:spPr>
          <a:xfrm>
            <a:off x="3782695" y="5440680"/>
            <a:ext cx="5760720" cy="2453640"/>
          </a:xfrm>
        </p:spPr>
        <p:txBody>
          <a:bodyPr/>
          <a:lstStyle>
            <a:lvl1pPr marL="0" indent="0">
              <a:buClr>
                <a:srgbClr val="FFFFFF"/>
              </a:buClr>
              <a:buFontTx/>
              <a:buNone/>
              <a:defRPr/>
            </a:lvl1pPr>
          </a:lstStyle>
          <a:p>
            <a:pPr lvl="0"/>
            <a:r>
              <a:rPr lang="en-US" altLang="en-US" noProof="0" smtClean="0"/>
              <a:t>Click to edit Master subtitle style</a:t>
            </a:r>
          </a:p>
        </p:txBody>
      </p:sp>
      <p:sp>
        <p:nvSpPr>
          <p:cNvPr id="74756" name="Rectangle 4"/>
          <p:cNvSpPr>
            <a:spLocks noGrp="1" noChangeArrowheads="1"/>
          </p:cNvSpPr>
          <p:nvPr>
            <p:ph type="dt" sz="half" idx="2"/>
          </p:nvPr>
        </p:nvSpPr>
        <p:spPr/>
        <p:txBody>
          <a:bodyPr/>
          <a:lstStyle>
            <a:lvl1pPr>
              <a:defRPr/>
            </a:lvl1pPr>
          </a:lstStyle>
          <a:p>
            <a:endParaRPr lang="en-US" altLang="en-US"/>
          </a:p>
        </p:txBody>
      </p:sp>
      <p:sp>
        <p:nvSpPr>
          <p:cNvPr id="74757" name="Rectangle 5"/>
          <p:cNvSpPr>
            <a:spLocks noGrp="1" noChangeArrowheads="1"/>
          </p:cNvSpPr>
          <p:nvPr>
            <p:ph type="ftr" sz="quarter" idx="3"/>
          </p:nvPr>
        </p:nvSpPr>
        <p:spPr/>
        <p:txBody>
          <a:bodyPr/>
          <a:lstStyle>
            <a:lvl1pPr>
              <a:defRPr/>
            </a:lvl1pPr>
          </a:lstStyle>
          <a:p>
            <a:endParaRPr lang="en-US" altLang="en-US"/>
          </a:p>
        </p:txBody>
      </p:sp>
      <p:sp>
        <p:nvSpPr>
          <p:cNvPr id="74758" name="Rectangle 6"/>
          <p:cNvSpPr>
            <a:spLocks noGrp="1" noChangeArrowheads="1"/>
          </p:cNvSpPr>
          <p:nvPr>
            <p:ph type="sldNum" sz="quarter" idx="4"/>
          </p:nvPr>
        </p:nvSpPr>
        <p:spPr/>
        <p:txBody>
          <a:bodyPr/>
          <a:lstStyle>
            <a:lvl1pPr>
              <a:defRPr/>
            </a:lvl1pPr>
          </a:lstStyle>
          <a:p>
            <a:fld id="{AC515CA2-3BF9-4997-AEBE-52179D10FD4B}" type="slidenum">
              <a:rPr lang="en-US" altLang="en-US"/>
              <a:pPr/>
              <a:t>‹#›</a:t>
            </a:fld>
            <a:endParaRPr lang="en-US" altLang="en-US"/>
          </a:p>
        </p:txBody>
      </p:sp>
    </p:spTree>
    <p:extLst>
      <p:ext uri="{BB962C8B-B14F-4D97-AF65-F5344CB8AC3E}">
        <p14:creationId xmlns:p14="http://schemas.microsoft.com/office/powerpoint/2010/main" val="22124453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C6B37634-8DA6-4620-B643-6FF88A8265DD}" type="slidenum">
              <a:rPr lang="en-US" altLang="en-US"/>
              <a:pPr/>
              <a:t>‹#›</a:t>
            </a:fld>
            <a:endParaRPr lang="en-US" altLang="en-US"/>
          </a:p>
        </p:txBody>
      </p:sp>
    </p:spTree>
    <p:extLst>
      <p:ext uri="{BB962C8B-B14F-4D97-AF65-F5344CB8AC3E}">
        <p14:creationId xmlns:p14="http://schemas.microsoft.com/office/powerpoint/2010/main" val="17489014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73445" y="2393638"/>
            <a:ext cx="11041380" cy="3993832"/>
          </a:xfrm>
        </p:spPr>
        <p:txBody>
          <a:bodyPr/>
          <a:lstStyle>
            <a:lvl1pPr>
              <a:defRPr sz="6300"/>
            </a:lvl1pPr>
          </a:lstStyle>
          <a:p>
            <a:r>
              <a:rPr lang="en-US" smtClean="0"/>
              <a:t>Click to edit Master title style</a:t>
            </a:r>
            <a:endParaRPr lang="en-US"/>
          </a:p>
        </p:txBody>
      </p:sp>
      <p:sp>
        <p:nvSpPr>
          <p:cNvPr id="3" name="Text Placeholder 2"/>
          <p:cNvSpPr>
            <a:spLocks noGrp="1"/>
          </p:cNvSpPr>
          <p:nvPr>
            <p:ph type="body" idx="1"/>
          </p:nvPr>
        </p:nvSpPr>
        <p:spPr>
          <a:xfrm>
            <a:off x="873445" y="6425253"/>
            <a:ext cx="11041380" cy="2100262"/>
          </a:xfrm>
        </p:spPr>
        <p:txBody>
          <a:bodyPr/>
          <a:lstStyle>
            <a:lvl1pPr marL="0" indent="0">
              <a:buNone/>
              <a:defRPr sz="2520"/>
            </a:lvl1pPr>
            <a:lvl2pPr marL="480060" indent="0">
              <a:buNone/>
              <a:defRPr sz="2100"/>
            </a:lvl2pPr>
            <a:lvl3pPr marL="960120" indent="0">
              <a:buNone/>
              <a:defRPr sz="1890"/>
            </a:lvl3pPr>
            <a:lvl4pPr marL="1440180" indent="0">
              <a:buNone/>
              <a:defRPr sz="1680"/>
            </a:lvl4pPr>
            <a:lvl5pPr marL="1920240" indent="0">
              <a:buNone/>
              <a:defRPr sz="1680"/>
            </a:lvl5pPr>
            <a:lvl6pPr marL="2400300" indent="0">
              <a:buNone/>
              <a:defRPr sz="1680"/>
            </a:lvl6pPr>
            <a:lvl7pPr marL="2880360" indent="0">
              <a:buNone/>
              <a:defRPr sz="1680"/>
            </a:lvl7pPr>
            <a:lvl8pPr marL="3360420" indent="0">
              <a:buNone/>
              <a:defRPr sz="1680"/>
            </a:lvl8pPr>
            <a:lvl9pPr marL="3840480" indent="0">
              <a:buNone/>
              <a:defRPr sz="168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1757D825-313D-41F9-8E05-9BA97AA14938}" type="slidenum">
              <a:rPr lang="en-US" altLang="en-US"/>
              <a:pPr/>
              <a:t>‹#›</a:t>
            </a:fld>
            <a:endParaRPr lang="en-US" altLang="en-US"/>
          </a:p>
        </p:txBody>
      </p:sp>
    </p:spTree>
    <p:extLst>
      <p:ext uri="{BB962C8B-B14F-4D97-AF65-F5344CB8AC3E}">
        <p14:creationId xmlns:p14="http://schemas.microsoft.com/office/powerpoint/2010/main" val="299700372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771584" y="2240285"/>
            <a:ext cx="4320540" cy="63363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8305484" y="2240285"/>
            <a:ext cx="4322762" cy="63363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854EEC9C-CC4B-4A41-A486-C6FB8D3CAA00}" type="slidenum">
              <a:rPr lang="en-US" altLang="en-US"/>
              <a:pPr/>
              <a:t>‹#›</a:t>
            </a:fld>
            <a:endParaRPr lang="en-US" altLang="en-US"/>
          </a:p>
        </p:txBody>
      </p:sp>
    </p:spTree>
    <p:extLst>
      <p:ext uri="{BB962C8B-B14F-4D97-AF65-F5344CB8AC3E}">
        <p14:creationId xmlns:p14="http://schemas.microsoft.com/office/powerpoint/2010/main" val="363366570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82334" y="511180"/>
            <a:ext cx="11041380" cy="1855788"/>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82334" y="2353628"/>
            <a:ext cx="5416232" cy="1153477"/>
          </a:xfrm>
        </p:spPr>
        <p:txBody>
          <a:bodyPr anchor="b"/>
          <a:lstStyle>
            <a:lvl1pPr marL="0" indent="0">
              <a:buNone/>
              <a:defRPr sz="2520" b="1"/>
            </a:lvl1pPr>
            <a:lvl2pPr marL="480060" indent="0">
              <a:buNone/>
              <a:defRPr sz="2100" b="1"/>
            </a:lvl2pPr>
            <a:lvl3pPr marL="960120" indent="0">
              <a:buNone/>
              <a:defRPr sz="1890" b="1"/>
            </a:lvl3pPr>
            <a:lvl4pPr marL="1440180" indent="0">
              <a:buNone/>
              <a:defRPr sz="1680" b="1"/>
            </a:lvl4pPr>
            <a:lvl5pPr marL="1920240" indent="0">
              <a:buNone/>
              <a:defRPr sz="1680" b="1"/>
            </a:lvl5pPr>
            <a:lvl6pPr marL="2400300" indent="0">
              <a:buNone/>
              <a:defRPr sz="1680" b="1"/>
            </a:lvl6pPr>
            <a:lvl7pPr marL="2880360" indent="0">
              <a:buNone/>
              <a:defRPr sz="1680" b="1"/>
            </a:lvl7pPr>
            <a:lvl8pPr marL="3360420" indent="0">
              <a:buNone/>
              <a:defRPr sz="1680" b="1"/>
            </a:lvl8pPr>
            <a:lvl9pPr marL="3840480" indent="0">
              <a:buNone/>
              <a:defRPr sz="1680" b="1"/>
            </a:lvl9pPr>
          </a:lstStyle>
          <a:p>
            <a:pPr lvl="0"/>
            <a:r>
              <a:rPr lang="en-US" smtClean="0"/>
              <a:t>Click to edit Master text styles</a:t>
            </a:r>
          </a:p>
        </p:txBody>
      </p:sp>
      <p:sp>
        <p:nvSpPr>
          <p:cNvPr id="4" name="Content Placeholder 3"/>
          <p:cNvSpPr>
            <a:spLocks noGrp="1"/>
          </p:cNvSpPr>
          <p:nvPr>
            <p:ph sz="half" idx="2"/>
          </p:nvPr>
        </p:nvSpPr>
        <p:spPr>
          <a:xfrm>
            <a:off x="882334" y="3507105"/>
            <a:ext cx="5416232" cy="515842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480812" y="2353628"/>
            <a:ext cx="5442903" cy="1153477"/>
          </a:xfrm>
        </p:spPr>
        <p:txBody>
          <a:bodyPr anchor="b"/>
          <a:lstStyle>
            <a:lvl1pPr marL="0" indent="0">
              <a:buNone/>
              <a:defRPr sz="2520" b="1"/>
            </a:lvl1pPr>
            <a:lvl2pPr marL="480060" indent="0">
              <a:buNone/>
              <a:defRPr sz="2100" b="1"/>
            </a:lvl2pPr>
            <a:lvl3pPr marL="960120" indent="0">
              <a:buNone/>
              <a:defRPr sz="1890" b="1"/>
            </a:lvl3pPr>
            <a:lvl4pPr marL="1440180" indent="0">
              <a:buNone/>
              <a:defRPr sz="1680" b="1"/>
            </a:lvl4pPr>
            <a:lvl5pPr marL="1920240" indent="0">
              <a:buNone/>
              <a:defRPr sz="1680" b="1"/>
            </a:lvl5pPr>
            <a:lvl6pPr marL="2400300" indent="0">
              <a:buNone/>
              <a:defRPr sz="1680" b="1"/>
            </a:lvl6pPr>
            <a:lvl7pPr marL="2880360" indent="0">
              <a:buNone/>
              <a:defRPr sz="1680" b="1"/>
            </a:lvl7pPr>
            <a:lvl8pPr marL="3360420" indent="0">
              <a:buNone/>
              <a:defRPr sz="1680" b="1"/>
            </a:lvl8pPr>
            <a:lvl9pPr marL="3840480" indent="0">
              <a:buNone/>
              <a:defRPr sz="1680" b="1"/>
            </a:lvl9pPr>
          </a:lstStyle>
          <a:p>
            <a:pPr lvl="0"/>
            <a:r>
              <a:rPr lang="en-US" smtClean="0"/>
              <a:t>Click to edit Master text styles</a:t>
            </a:r>
          </a:p>
        </p:txBody>
      </p:sp>
      <p:sp>
        <p:nvSpPr>
          <p:cNvPr id="6" name="Content Placeholder 5"/>
          <p:cNvSpPr>
            <a:spLocks noGrp="1"/>
          </p:cNvSpPr>
          <p:nvPr>
            <p:ph sz="quarter" idx="4"/>
          </p:nvPr>
        </p:nvSpPr>
        <p:spPr>
          <a:xfrm>
            <a:off x="6480812" y="3507105"/>
            <a:ext cx="5442903" cy="515842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ltLang="en-US"/>
          </a:p>
        </p:txBody>
      </p:sp>
      <p:sp>
        <p:nvSpPr>
          <p:cNvPr id="8" name="Footer Placeholder 7"/>
          <p:cNvSpPr>
            <a:spLocks noGrp="1"/>
          </p:cNvSpPr>
          <p:nvPr>
            <p:ph type="ftr" sz="quarter" idx="11"/>
          </p:nvPr>
        </p:nvSpPr>
        <p:spPr/>
        <p:txBody>
          <a:bodyPr/>
          <a:lstStyle>
            <a:lvl1pPr>
              <a:defRPr/>
            </a:lvl1pPr>
          </a:lstStyle>
          <a:p>
            <a:endParaRPr lang="en-US" altLang="en-US"/>
          </a:p>
        </p:txBody>
      </p:sp>
      <p:sp>
        <p:nvSpPr>
          <p:cNvPr id="9" name="Slide Number Placeholder 8"/>
          <p:cNvSpPr>
            <a:spLocks noGrp="1"/>
          </p:cNvSpPr>
          <p:nvPr>
            <p:ph type="sldNum" sz="quarter" idx="12"/>
          </p:nvPr>
        </p:nvSpPr>
        <p:spPr/>
        <p:txBody>
          <a:bodyPr/>
          <a:lstStyle>
            <a:lvl1pPr>
              <a:defRPr/>
            </a:lvl1pPr>
          </a:lstStyle>
          <a:p>
            <a:fld id="{73974B88-7BFD-4F5F-BEFF-7FF2BB992F56}" type="slidenum">
              <a:rPr lang="en-US" altLang="en-US"/>
              <a:pPr/>
              <a:t>‹#›</a:t>
            </a:fld>
            <a:endParaRPr lang="en-US" altLang="en-US"/>
          </a:p>
        </p:txBody>
      </p:sp>
    </p:spTree>
    <p:extLst>
      <p:ext uri="{BB962C8B-B14F-4D97-AF65-F5344CB8AC3E}">
        <p14:creationId xmlns:p14="http://schemas.microsoft.com/office/powerpoint/2010/main" val="99937269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ltLang="en-US"/>
          </a:p>
        </p:txBody>
      </p:sp>
      <p:sp>
        <p:nvSpPr>
          <p:cNvPr id="4" name="Footer Placeholder 3"/>
          <p:cNvSpPr>
            <a:spLocks noGrp="1"/>
          </p:cNvSpPr>
          <p:nvPr>
            <p:ph type="ftr" sz="quarter" idx="11"/>
          </p:nvPr>
        </p:nvSpPr>
        <p:spPr/>
        <p:txBody>
          <a:bodyPr/>
          <a:lstStyle>
            <a:lvl1pPr>
              <a:defRPr/>
            </a:lvl1pPr>
          </a:lstStyle>
          <a:p>
            <a:endParaRPr lang="en-US" altLang="en-US"/>
          </a:p>
        </p:txBody>
      </p:sp>
      <p:sp>
        <p:nvSpPr>
          <p:cNvPr id="5" name="Slide Number Placeholder 4"/>
          <p:cNvSpPr>
            <a:spLocks noGrp="1"/>
          </p:cNvSpPr>
          <p:nvPr>
            <p:ph type="sldNum" sz="quarter" idx="12"/>
          </p:nvPr>
        </p:nvSpPr>
        <p:spPr/>
        <p:txBody>
          <a:bodyPr/>
          <a:lstStyle>
            <a:lvl1pPr>
              <a:defRPr/>
            </a:lvl1pPr>
          </a:lstStyle>
          <a:p>
            <a:fld id="{1C9C611B-17DE-49B1-8838-3311C12C7952}" type="slidenum">
              <a:rPr lang="en-US" altLang="en-US"/>
              <a:pPr/>
              <a:t>‹#›</a:t>
            </a:fld>
            <a:endParaRPr lang="en-US" altLang="en-US"/>
          </a:p>
        </p:txBody>
      </p:sp>
    </p:spTree>
    <p:extLst>
      <p:ext uri="{BB962C8B-B14F-4D97-AF65-F5344CB8AC3E}">
        <p14:creationId xmlns:p14="http://schemas.microsoft.com/office/powerpoint/2010/main" val="202874963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a:p>
        </p:txBody>
      </p:sp>
      <p:sp>
        <p:nvSpPr>
          <p:cNvPr id="3" name="Footer Placeholder 2"/>
          <p:cNvSpPr>
            <a:spLocks noGrp="1"/>
          </p:cNvSpPr>
          <p:nvPr>
            <p:ph type="ftr" sz="quarter" idx="11"/>
          </p:nvPr>
        </p:nvSpPr>
        <p:spPr/>
        <p:txBody>
          <a:bodyPr/>
          <a:lstStyle>
            <a:lvl1pPr>
              <a:defRPr/>
            </a:lvl1pPr>
          </a:lstStyle>
          <a:p>
            <a:endParaRPr lang="en-US" altLang="en-US"/>
          </a:p>
        </p:txBody>
      </p:sp>
      <p:sp>
        <p:nvSpPr>
          <p:cNvPr id="4" name="Slide Number Placeholder 3"/>
          <p:cNvSpPr>
            <a:spLocks noGrp="1"/>
          </p:cNvSpPr>
          <p:nvPr>
            <p:ph type="sldNum" sz="quarter" idx="12"/>
          </p:nvPr>
        </p:nvSpPr>
        <p:spPr/>
        <p:txBody>
          <a:bodyPr/>
          <a:lstStyle>
            <a:lvl1pPr>
              <a:defRPr/>
            </a:lvl1pPr>
          </a:lstStyle>
          <a:p>
            <a:fld id="{0ACA8988-89DC-4A2D-B85A-CA5928DC1CD8}" type="slidenum">
              <a:rPr lang="en-US" altLang="en-US"/>
              <a:pPr/>
              <a:t>‹#›</a:t>
            </a:fld>
            <a:endParaRPr lang="en-US" altLang="en-US"/>
          </a:p>
        </p:txBody>
      </p:sp>
    </p:spTree>
    <p:extLst>
      <p:ext uri="{BB962C8B-B14F-4D97-AF65-F5344CB8AC3E}">
        <p14:creationId xmlns:p14="http://schemas.microsoft.com/office/powerpoint/2010/main" val="12544461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11238" y="6169665"/>
            <a:ext cx="10881360" cy="1906905"/>
          </a:xfrm>
        </p:spPr>
        <p:txBody>
          <a:bodyPr anchor="t"/>
          <a:lstStyle>
            <a:lvl1pPr algn="l">
              <a:defRPr sz="4200" b="1" cap="all"/>
            </a:lvl1pPr>
          </a:lstStyle>
          <a:p>
            <a:r>
              <a:rPr lang="en-US" smtClean="0"/>
              <a:t>Click to edit Master title style</a:t>
            </a:r>
            <a:endParaRPr lang="en-US"/>
          </a:p>
        </p:txBody>
      </p:sp>
      <p:sp>
        <p:nvSpPr>
          <p:cNvPr id="3" name="Text Placeholder 2"/>
          <p:cNvSpPr>
            <a:spLocks noGrp="1"/>
          </p:cNvSpPr>
          <p:nvPr>
            <p:ph type="body" idx="1"/>
          </p:nvPr>
        </p:nvSpPr>
        <p:spPr>
          <a:xfrm>
            <a:off x="1011238" y="4069399"/>
            <a:ext cx="10881360" cy="2100262"/>
          </a:xfrm>
        </p:spPr>
        <p:txBody>
          <a:bodyPr anchor="b"/>
          <a:lstStyle>
            <a:lvl1pPr marL="0" indent="0">
              <a:buNone/>
              <a:defRPr sz="2100"/>
            </a:lvl1pPr>
            <a:lvl2pPr marL="480060" indent="0">
              <a:buNone/>
              <a:defRPr sz="1890"/>
            </a:lvl2pPr>
            <a:lvl3pPr marL="960120" indent="0">
              <a:buNone/>
              <a:defRPr sz="1680"/>
            </a:lvl3pPr>
            <a:lvl4pPr marL="1440180" indent="0">
              <a:buNone/>
              <a:defRPr sz="1470"/>
            </a:lvl4pPr>
            <a:lvl5pPr marL="1920240" indent="0">
              <a:buNone/>
              <a:defRPr sz="1470"/>
            </a:lvl5pPr>
            <a:lvl6pPr marL="2400300" indent="0">
              <a:buNone/>
              <a:defRPr sz="1470"/>
            </a:lvl6pPr>
            <a:lvl7pPr marL="2880360" indent="0">
              <a:buNone/>
              <a:defRPr sz="1470"/>
            </a:lvl7pPr>
            <a:lvl8pPr marL="3360420" indent="0">
              <a:buNone/>
              <a:defRPr sz="1470"/>
            </a:lvl8pPr>
            <a:lvl9pPr marL="3840480" indent="0">
              <a:buNone/>
              <a:defRPr sz="1470"/>
            </a:lvl9pPr>
          </a:lstStyle>
          <a:p>
            <a:pPr lvl="0"/>
            <a:r>
              <a:rPr lang="en-US" smtClean="0"/>
              <a:t>Click to edit Master text styles</a:t>
            </a:r>
          </a:p>
        </p:txBody>
      </p:sp>
    </p:spTree>
    <p:extLst>
      <p:ext uri="{BB962C8B-B14F-4D97-AF65-F5344CB8AC3E}">
        <p14:creationId xmlns:p14="http://schemas.microsoft.com/office/powerpoint/2010/main" val="154923044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82336" y="640080"/>
            <a:ext cx="4129405" cy="2240280"/>
          </a:xfrm>
        </p:spPr>
        <p:txBody>
          <a:bodyPr/>
          <a:lstStyle>
            <a:lvl1pPr>
              <a:defRPr sz="3360"/>
            </a:lvl1pPr>
          </a:lstStyle>
          <a:p>
            <a:r>
              <a:rPr lang="en-US" smtClean="0"/>
              <a:t>Click to edit Master title style</a:t>
            </a:r>
            <a:endParaRPr lang="en-US"/>
          </a:p>
        </p:txBody>
      </p:sp>
      <p:sp>
        <p:nvSpPr>
          <p:cNvPr id="3" name="Content Placeholder 2"/>
          <p:cNvSpPr>
            <a:spLocks noGrp="1"/>
          </p:cNvSpPr>
          <p:nvPr>
            <p:ph idx="1"/>
          </p:nvPr>
        </p:nvSpPr>
        <p:spPr>
          <a:xfrm>
            <a:off x="5442903" y="1382400"/>
            <a:ext cx="6480811" cy="6823075"/>
          </a:xfrm>
        </p:spPr>
        <p:txBody>
          <a:bodyPr/>
          <a:lstStyle>
            <a:lvl1pPr>
              <a:defRPr sz="3360"/>
            </a:lvl1pPr>
            <a:lvl2pPr>
              <a:defRPr sz="2940"/>
            </a:lvl2pPr>
            <a:lvl3pPr>
              <a:defRPr sz="252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82336" y="2880360"/>
            <a:ext cx="4129405" cy="5336223"/>
          </a:xfrm>
        </p:spPr>
        <p:txBody>
          <a:bodyPr/>
          <a:lstStyle>
            <a:lvl1pPr marL="0" indent="0">
              <a:buNone/>
              <a:defRPr sz="1680"/>
            </a:lvl1pPr>
            <a:lvl2pPr marL="480060" indent="0">
              <a:buNone/>
              <a:defRPr sz="1470"/>
            </a:lvl2pPr>
            <a:lvl3pPr marL="960120" indent="0">
              <a:buNone/>
              <a:defRPr sz="1260"/>
            </a:lvl3pPr>
            <a:lvl4pPr marL="1440180" indent="0">
              <a:buNone/>
              <a:defRPr sz="1050"/>
            </a:lvl4pPr>
            <a:lvl5pPr marL="1920240" indent="0">
              <a:buNone/>
              <a:defRPr sz="1050"/>
            </a:lvl5pPr>
            <a:lvl6pPr marL="2400300" indent="0">
              <a:buNone/>
              <a:defRPr sz="1050"/>
            </a:lvl6pPr>
            <a:lvl7pPr marL="2880360" indent="0">
              <a:buNone/>
              <a:defRPr sz="1050"/>
            </a:lvl7pPr>
            <a:lvl8pPr marL="3360420" indent="0">
              <a:buNone/>
              <a:defRPr sz="1050"/>
            </a:lvl8pPr>
            <a:lvl9pPr marL="3840480" indent="0">
              <a:buNone/>
              <a:defRPr sz="105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3E685D88-A15F-4D37-9B85-3375A5460A30}" type="slidenum">
              <a:rPr lang="en-US" altLang="en-US"/>
              <a:pPr/>
              <a:t>‹#›</a:t>
            </a:fld>
            <a:endParaRPr lang="en-US" altLang="en-US"/>
          </a:p>
        </p:txBody>
      </p:sp>
    </p:spTree>
    <p:extLst>
      <p:ext uri="{BB962C8B-B14F-4D97-AF65-F5344CB8AC3E}">
        <p14:creationId xmlns:p14="http://schemas.microsoft.com/office/powerpoint/2010/main" val="165014784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82336" y="640080"/>
            <a:ext cx="4129405" cy="2240280"/>
          </a:xfrm>
        </p:spPr>
        <p:txBody>
          <a:bodyPr/>
          <a:lstStyle>
            <a:lvl1pPr>
              <a:defRPr sz="3360"/>
            </a:lvl1pPr>
          </a:lstStyle>
          <a:p>
            <a:r>
              <a:rPr lang="en-US" smtClean="0"/>
              <a:t>Click to edit Master title style</a:t>
            </a:r>
            <a:endParaRPr lang="en-US"/>
          </a:p>
        </p:txBody>
      </p:sp>
      <p:sp>
        <p:nvSpPr>
          <p:cNvPr id="3" name="Picture Placeholder 2"/>
          <p:cNvSpPr>
            <a:spLocks noGrp="1"/>
          </p:cNvSpPr>
          <p:nvPr>
            <p:ph type="pic" idx="1"/>
          </p:nvPr>
        </p:nvSpPr>
        <p:spPr>
          <a:xfrm>
            <a:off x="5442903" y="1382400"/>
            <a:ext cx="6480811" cy="6823075"/>
          </a:xfrm>
        </p:spPr>
        <p:txBody>
          <a:bodyPr/>
          <a:lstStyle>
            <a:lvl1pPr marL="0" indent="0">
              <a:buNone/>
              <a:defRPr sz="3360"/>
            </a:lvl1pPr>
            <a:lvl2pPr marL="480060" indent="0">
              <a:buNone/>
              <a:defRPr sz="2940"/>
            </a:lvl2pPr>
            <a:lvl3pPr marL="960120" indent="0">
              <a:buNone/>
              <a:defRPr sz="2520"/>
            </a:lvl3pPr>
            <a:lvl4pPr marL="1440180" indent="0">
              <a:buNone/>
              <a:defRPr sz="2100"/>
            </a:lvl4pPr>
            <a:lvl5pPr marL="1920240" indent="0">
              <a:buNone/>
              <a:defRPr sz="2100"/>
            </a:lvl5pPr>
            <a:lvl6pPr marL="2400300" indent="0">
              <a:buNone/>
              <a:defRPr sz="2100"/>
            </a:lvl6pPr>
            <a:lvl7pPr marL="2880360" indent="0">
              <a:buNone/>
              <a:defRPr sz="2100"/>
            </a:lvl7pPr>
            <a:lvl8pPr marL="3360420" indent="0">
              <a:buNone/>
              <a:defRPr sz="2100"/>
            </a:lvl8pPr>
            <a:lvl9pPr marL="3840480" indent="0">
              <a:buNone/>
              <a:defRPr sz="2100"/>
            </a:lvl9pPr>
          </a:lstStyle>
          <a:p>
            <a:r>
              <a:rPr lang="en-US" smtClean="0"/>
              <a:t>Click icon to add picture</a:t>
            </a:r>
            <a:endParaRPr lang="en-US"/>
          </a:p>
        </p:txBody>
      </p:sp>
      <p:sp>
        <p:nvSpPr>
          <p:cNvPr id="4" name="Text Placeholder 3"/>
          <p:cNvSpPr>
            <a:spLocks noGrp="1"/>
          </p:cNvSpPr>
          <p:nvPr>
            <p:ph type="body" sz="half" idx="2"/>
          </p:nvPr>
        </p:nvSpPr>
        <p:spPr>
          <a:xfrm>
            <a:off x="882336" y="2880360"/>
            <a:ext cx="4129405" cy="5336223"/>
          </a:xfrm>
        </p:spPr>
        <p:txBody>
          <a:bodyPr/>
          <a:lstStyle>
            <a:lvl1pPr marL="0" indent="0">
              <a:buNone/>
              <a:defRPr sz="1680"/>
            </a:lvl1pPr>
            <a:lvl2pPr marL="480060" indent="0">
              <a:buNone/>
              <a:defRPr sz="1470"/>
            </a:lvl2pPr>
            <a:lvl3pPr marL="960120" indent="0">
              <a:buNone/>
              <a:defRPr sz="1260"/>
            </a:lvl3pPr>
            <a:lvl4pPr marL="1440180" indent="0">
              <a:buNone/>
              <a:defRPr sz="1050"/>
            </a:lvl4pPr>
            <a:lvl5pPr marL="1920240" indent="0">
              <a:buNone/>
              <a:defRPr sz="1050"/>
            </a:lvl5pPr>
            <a:lvl6pPr marL="2400300" indent="0">
              <a:buNone/>
              <a:defRPr sz="1050"/>
            </a:lvl6pPr>
            <a:lvl7pPr marL="2880360" indent="0">
              <a:buNone/>
              <a:defRPr sz="1050"/>
            </a:lvl7pPr>
            <a:lvl8pPr marL="3360420" indent="0">
              <a:buNone/>
              <a:defRPr sz="1050"/>
            </a:lvl8pPr>
            <a:lvl9pPr marL="3840480" indent="0">
              <a:buNone/>
              <a:defRPr sz="105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0C78293E-340C-4902-8E44-EF249F3926A6}" type="slidenum">
              <a:rPr lang="en-US" altLang="en-US"/>
              <a:pPr/>
              <a:t>‹#›</a:t>
            </a:fld>
            <a:endParaRPr lang="en-US" altLang="en-US"/>
          </a:p>
        </p:txBody>
      </p:sp>
    </p:spTree>
    <p:extLst>
      <p:ext uri="{BB962C8B-B14F-4D97-AF65-F5344CB8AC3E}">
        <p14:creationId xmlns:p14="http://schemas.microsoft.com/office/powerpoint/2010/main" val="318968418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E0C0A0B6-49D2-4721-A41F-8A56A26644C7}" type="slidenum">
              <a:rPr lang="en-US" altLang="en-US"/>
              <a:pPr/>
              <a:t>‹#›</a:t>
            </a:fld>
            <a:endParaRPr lang="en-US" altLang="en-US"/>
          </a:p>
        </p:txBody>
      </p:sp>
    </p:spTree>
    <p:extLst>
      <p:ext uri="{BB962C8B-B14F-4D97-AF65-F5344CB8AC3E}">
        <p14:creationId xmlns:p14="http://schemas.microsoft.com/office/powerpoint/2010/main" val="36243170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414637" y="384498"/>
            <a:ext cx="2213611" cy="819213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771585" y="384498"/>
            <a:ext cx="6429692" cy="819213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000E03E4-27D8-4B6C-857E-8B1B67DCB5F4}" type="slidenum">
              <a:rPr lang="en-US" altLang="en-US"/>
              <a:pPr/>
              <a:t>‹#›</a:t>
            </a:fld>
            <a:endParaRPr lang="en-US" altLang="en-US"/>
          </a:p>
        </p:txBody>
      </p:sp>
    </p:spTree>
    <p:extLst>
      <p:ext uri="{BB962C8B-B14F-4D97-AF65-F5344CB8AC3E}">
        <p14:creationId xmlns:p14="http://schemas.microsoft.com/office/powerpoint/2010/main" val="423050497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81922" name="Rectangle 2"/>
          <p:cNvSpPr>
            <a:spLocks noChangeArrowheads="1"/>
          </p:cNvSpPr>
          <p:nvPr/>
        </p:nvSpPr>
        <p:spPr bwMode="auto">
          <a:xfrm>
            <a:off x="191136" y="191140"/>
            <a:ext cx="12412663" cy="9214485"/>
          </a:xfrm>
          <a:prstGeom prst="rect">
            <a:avLst/>
          </a:prstGeom>
          <a:solidFill>
            <a:schemeClr val="bg1">
              <a:alpha val="5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90"/>
          </a:p>
        </p:txBody>
      </p:sp>
      <p:sp>
        <p:nvSpPr>
          <p:cNvPr id="81923" name="Rectangle 3"/>
          <p:cNvSpPr>
            <a:spLocks noGrp="1" noChangeArrowheads="1"/>
          </p:cNvSpPr>
          <p:nvPr>
            <p:ph type="ctrTitle"/>
            <p:custDataLst>
              <p:tags r:id="rId1"/>
            </p:custDataLst>
          </p:nvPr>
        </p:nvSpPr>
        <p:spPr>
          <a:xfrm>
            <a:off x="637859" y="2982600"/>
            <a:ext cx="10239057" cy="2058035"/>
          </a:xfrm>
        </p:spPr>
        <p:txBody>
          <a:bodyPr/>
          <a:lstStyle>
            <a:lvl1pPr>
              <a:defRPr/>
            </a:lvl1pPr>
          </a:lstStyle>
          <a:p>
            <a:pPr lvl="0"/>
            <a:r>
              <a:rPr lang="en-US" altLang="en-US" noProof="0" smtClean="0"/>
              <a:t>Click to edit Master title style</a:t>
            </a:r>
          </a:p>
        </p:txBody>
      </p:sp>
      <p:sp>
        <p:nvSpPr>
          <p:cNvPr id="81924" name="Rectangle 4"/>
          <p:cNvSpPr>
            <a:spLocks noGrp="1" noChangeArrowheads="1"/>
          </p:cNvSpPr>
          <p:nvPr>
            <p:ph type="subTitle" idx="1"/>
            <p:custDataLst>
              <p:tags r:id="rId2"/>
            </p:custDataLst>
          </p:nvPr>
        </p:nvSpPr>
        <p:spPr>
          <a:xfrm>
            <a:off x="637859" y="5440680"/>
            <a:ext cx="10239057" cy="2453640"/>
          </a:xfrm>
        </p:spPr>
        <p:txBody>
          <a:bodyPr/>
          <a:lstStyle>
            <a:lvl1pPr marL="0" indent="0">
              <a:buClr>
                <a:srgbClr val="FFFFFF"/>
              </a:buClr>
              <a:buFontTx/>
              <a:buNone/>
              <a:defRPr/>
            </a:lvl1pPr>
          </a:lstStyle>
          <a:p>
            <a:pPr lvl="0"/>
            <a:r>
              <a:rPr lang="en-US" altLang="en-US" noProof="0" smtClean="0"/>
              <a:t>Click to edit Master subtitle style</a:t>
            </a:r>
          </a:p>
        </p:txBody>
      </p:sp>
      <p:sp>
        <p:nvSpPr>
          <p:cNvPr id="81925" name="Rectangle 5"/>
          <p:cNvSpPr>
            <a:spLocks noGrp="1" noChangeArrowheads="1"/>
          </p:cNvSpPr>
          <p:nvPr>
            <p:ph type="dt" sz="half" idx="2"/>
          </p:nvPr>
        </p:nvSpPr>
        <p:spPr/>
        <p:txBody>
          <a:bodyPr/>
          <a:lstStyle>
            <a:lvl1pPr>
              <a:defRPr/>
            </a:lvl1pPr>
          </a:lstStyle>
          <a:p>
            <a:endParaRPr lang="en-US" altLang="en-US"/>
          </a:p>
        </p:txBody>
      </p:sp>
      <p:sp>
        <p:nvSpPr>
          <p:cNvPr id="81926" name="Rectangle 6"/>
          <p:cNvSpPr>
            <a:spLocks noGrp="1" noChangeArrowheads="1"/>
          </p:cNvSpPr>
          <p:nvPr>
            <p:ph type="ftr" sz="quarter" idx="3"/>
          </p:nvPr>
        </p:nvSpPr>
        <p:spPr/>
        <p:txBody>
          <a:bodyPr/>
          <a:lstStyle>
            <a:lvl1pPr>
              <a:defRPr/>
            </a:lvl1pPr>
          </a:lstStyle>
          <a:p>
            <a:endParaRPr lang="en-US" altLang="en-US"/>
          </a:p>
        </p:txBody>
      </p:sp>
      <p:sp>
        <p:nvSpPr>
          <p:cNvPr id="81927" name="Rectangle 7"/>
          <p:cNvSpPr>
            <a:spLocks noGrp="1" noChangeArrowheads="1"/>
          </p:cNvSpPr>
          <p:nvPr>
            <p:ph type="sldNum" sz="quarter" idx="4"/>
          </p:nvPr>
        </p:nvSpPr>
        <p:spPr/>
        <p:txBody>
          <a:bodyPr/>
          <a:lstStyle>
            <a:lvl1pPr>
              <a:defRPr/>
            </a:lvl1pPr>
          </a:lstStyle>
          <a:p>
            <a:fld id="{092FBA24-A07F-48A8-9F62-F63F0C8F445B}" type="slidenum">
              <a:rPr lang="en-US" altLang="en-US"/>
              <a:pPr/>
              <a:t>‹#›</a:t>
            </a:fld>
            <a:endParaRPr lang="en-US" altLang="en-US"/>
          </a:p>
        </p:txBody>
      </p:sp>
    </p:spTree>
    <p:extLst>
      <p:ext uri="{BB962C8B-B14F-4D97-AF65-F5344CB8AC3E}">
        <p14:creationId xmlns:p14="http://schemas.microsoft.com/office/powerpoint/2010/main" val="339416272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F92FD8E9-C468-42FD-8AB6-70A3508DA7BD}" type="slidenum">
              <a:rPr lang="en-US" altLang="en-US"/>
              <a:pPr/>
              <a:t>‹#›</a:t>
            </a:fld>
            <a:endParaRPr lang="en-US" altLang="en-US"/>
          </a:p>
        </p:txBody>
      </p:sp>
    </p:spTree>
    <p:extLst>
      <p:ext uri="{BB962C8B-B14F-4D97-AF65-F5344CB8AC3E}">
        <p14:creationId xmlns:p14="http://schemas.microsoft.com/office/powerpoint/2010/main" val="308209684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73445" y="2393638"/>
            <a:ext cx="11041380" cy="3993832"/>
          </a:xfrm>
        </p:spPr>
        <p:txBody>
          <a:bodyPr/>
          <a:lstStyle>
            <a:lvl1pPr>
              <a:defRPr sz="6300"/>
            </a:lvl1pPr>
          </a:lstStyle>
          <a:p>
            <a:r>
              <a:rPr lang="en-US" smtClean="0"/>
              <a:t>Click to edit Master title style</a:t>
            </a:r>
            <a:endParaRPr lang="en-US"/>
          </a:p>
        </p:txBody>
      </p:sp>
      <p:sp>
        <p:nvSpPr>
          <p:cNvPr id="3" name="Text Placeholder 2"/>
          <p:cNvSpPr>
            <a:spLocks noGrp="1"/>
          </p:cNvSpPr>
          <p:nvPr>
            <p:ph type="body" idx="1"/>
          </p:nvPr>
        </p:nvSpPr>
        <p:spPr>
          <a:xfrm>
            <a:off x="873445" y="6425253"/>
            <a:ext cx="11041380" cy="2100262"/>
          </a:xfrm>
        </p:spPr>
        <p:txBody>
          <a:bodyPr/>
          <a:lstStyle>
            <a:lvl1pPr marL="0" indent="0">
              <a:buNone/>
              <a:defRPr sz="2520"/>
            </a:lvl1pPr>
            <a:lvl2pPr marL="480060" indent="0">
              <a:buNone/>
              <a:defRPr sz="2100"/>
            </a:lvl2pPr>
            <a:lvl3pPr marL="960120" indent="0">
              <a:buNone/>
              <a:defRPr sz="1890"/>
            </a:lvl3pPr>
            <a:lvl4pPr marL="1440180" indent="0">
              <a:buNone/>
              <a:defRPr sz="1680"/>
            </a:lvl4pPr>
            <a:lvl5pPr marL="1920240" indent="0">
              <a:buNone/>
              <a:defRPr sz="1680"/>
            </a:lvl5pPr>
            <a:lvl6pPr marL="2400300" indent="0">
              <a:buNone/>
              <a:defRPr sz="1680"/>
            </a:lvl6pPr>
            <a:lvl7pPr marL="2880360" indent="0">
              <a:buNone/>
              <a:defRPr sz="1680"/>
            </a:lvl7pPr>
            <a:lvl8pPr marL="3360420" indent="0">
              <a:buNone/>
              <a:defRPr sz="1680"/>
            </a:lvl8pPr>
            <a:lvl9pPr marL="3840480" indent="0">
              <a:buNone/>
              <a:defRPr sz="168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736ABB56-A764-42E1-A6DC-5B13608F673A}" type="slidenum">
              <a:rPr lang="en-US" altLang="en-US"/>
              <a:pPr/>
              <a:t>‹#›</a:t>
            </a:fld>
            <a:endParaRPr lang="en-US" altLang="en-US"/>
          </a:p>
        </p:txBody>
      </p:sp>
    </p:spTree>
    <p:extLst>
      <p:ext uri="{BB962C8B-B14F-4D97-AF65-F5344CB8AC3E}">
        <p14:creationId xmlns:p14="http://schemas.microsoft.com/office/powerpoint/2010/main" val="161037922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37859" y="2240285"/>
            <a:ext cx="5651817" cy="63363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03037" y="2240285"/>
            <a:ext cx="5651818" cy="63363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52E394AF-7CC4-499D-8CBA-E055541808E0}" type="slidenum">
              <a:rPr lang="en-US" altLang="en-US"/>
              <a:pPr/>
              <a:t>‹#›</a:t>
            </a:fld>
            <a:endParaRPr lang="en-US" altLang="en-US"/>
          </a:p>
        </p:txBody>
      </p:sp>
    </p:spTree>
    <p:extLst>
      <p:ext uri="{BB962C8B-B14F-4D97-AF65-F5344CB8AC3E}">
        <p14:creationId xmlns:p14="http://schemas.microsoft.com/office/powerpoint/2010/main" val="124303735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82334" y="511180"/>
            <a:ext cx="11041380" cy="1855788"/>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82334" y="2353628"/>
            <a:ext cx="5416232" cy="1153477"/>
          </a:xfrm>
        </p:spPr>
        <p:txBody>
          <a:bodyPr anchor="b"/>
          <a:lstStyle>
            <a:lvl1pPr marL="0" indent="0">
              <a:buNone/>
              <a:defRPr sz="2520" b="1"/>
            </a:lvl1pPr>
            <a:lvl2pPr marL="480060" indent="0">
              <a:buNone/>
              <a:defRPr sz="2100" b="1"/>
            </a:lvl2pPr>
            <a:lvl3pPr marL="960120" indent="0">
              <a:buNone/>
              <a:defRPr sz="1890" b="1"/>
            </a:lvl3pPr>
            <a:lvl4pPr marL="1440180" indent="0">
              <a:buNone/>
              <a:defRPr sz="1680" b="1"/>
            </a:lvl4pPr>
            <a:lvl5pPr marL="1920240" indent="0">
              <a:buNone/>
              <a:defRPr sz="1680" b="1"/>
            </a:lvl5pPr>
            <a:lvl6pPr marL="2400300" indent="0">
              <a:buNone/>
              <a:defRPr sz="1680" b="1"/>
            </a:lvl6pPr>
            <a:lvl7pPr marL="2880360" indent="0">
              <a:buNone/>
              <a:defRPr sz="1680" b="1"/>
            </a:lvl7pPr>
            <a:lvl8pPr marL="3360420" indent="0">
              <a:buNone/>
              <a:defRPr sz="1680" b="1"/>
            </a:lvl8pPr>
            <a:lvl9pPr marL="3840480" indent="0">
              <a:buNone/>
              <a:defRPr sz="1680" b="1"/>
            </a:lvl9pPr>
          </a:lstStyle>
          <a:p>
            <a:pPr lvl="0"/>
            <a:r>
              <a:rPr lang="en-US" smtClean="0"/>
              <a:t>Click to edit Master text styles</a:t>
            </a:r>
          </a:p>
        </p:txBody>
      </p:sp>
      <p:sp>
        <p:nvSpPr>
          <p:cNvPr id="4" name="Content Placeholder 3"/>
          <p:cNvSpPr>
            <a:spLocks noGrp="1"/>
          </p:cNvSpPr>
          <p:nvPr>
            <p:ph sz="half" idx="2"/>
          </p:nvPr>
        </p:nvSpPr>
        <p:spPr>
          <a:xfrm>
            <a:off x="882334" y="3507105"/>
            <a:ext cx="5416232" cy="515842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480812" y="2353628"/>
            <a:ext cx="5442903" cy="1153477"/>
          </a:xfrm>
        </p:spPr>
        <p:txBody>
          <a:bodyPr anchor="b"/>
          <a:lstStyle>
            <a:lvl1pPr marL="0" indent="0">
              <a:buNone/>
              <a:defRPr sz="2520" b="1"/>
            </a:lvl1pPr>
            <a:lvl2pPr marL="480060" indent="0">
              <a:buNone/>
              <a:defRPr sz="2100" b="1"/>
            </a:lvl2pPr>
            <a:lvl3pPr marL="960120" indent="0">
              <a:buNone/>
              <a:defRPr sz="1890" b="1"/>
            </a:lvl3pPr>
            <a:lvl4pPr marL="1440180" indent="0">
              <a:buNone/>
              <a:defRPr sz="1680" b="1"/>
            </a:lvl4pPr>
            <a:lvl5pPr marL="1920240" indent="0">
              <a:buNone/>
              <a:defRPr sz="1680" b="1"/>
            </a:lvl5pPr>
            <a:lvl6pPr marL="2400300" indent="0">
              <a:buNone/>
              <a:defRPr sz="1680" b="1"/>
            </a:lvl6pPr>
            <a:lvl7pPr marL="2880360" indent="0">
              <a:buNone/>
              <a:defRPr sz="1680" b="1"/>
            </a:lvl7pPr>
            <a:lvl8pPr marL="3360420" indent="0">
              <a:buNone/>
              <a:defRPr sz="1680" b="1"/>
            </a:lvl8pPr>
            <a:lvl9pPr marL="3840480" indent="0">
              <a:buNone/>
              <a:defRPr sz="1680" b="1"/>
            </a:lvl9pPr>
          </a:lstStyle>
          <a:p>
            <a:pPr lvl="0"/>
            <a:r>
              <a:rPr lang="en-US" smtClean="0"/>
              <a:t>Click to edit Master text styles</a:t>
            </a:r>
          </a:p>
        </p:txBody>
      </p:sp>
      <p:sp>
        <p:nvSpPr>
          <p:cNvPr id="6" name="Content Placeholder 5"/>
          <p:cNvSpPr>
            <a:spLocks noGrp="1"/>
          </p:cNvSpPr>
          <p:nvPr>
            <p:ph sz="quarter" idx="4"/>
          </p:nvPr>
        </p:nvSpPr>
        <p:spPr>
          <a:xfrm>
            <a:off x="6480812" y="3507105"/>
            <a:ext cx="5442903" cy="515842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ltLang="en-US"/>
          </a:p>
        </p:txBody>
      </p:sp>
      <p:sp>
        <p:nvSpPr>
          <p:cNvPr id="8" name="Footer Placeholder 7"/>
          <p:cNvSpPr>
            <a:spLocks noGrp="1"/>
          </p:cNvSpPr>
          <p:nvPr>
            <p:ph type="ftr" sz="quarter" idx="11"/>
          </p:nvPr>
        </p:nvSpPr>
        <p:spPr/>
        <p:txBody>
          <a:bodyPr/>
          <a:lstStyle>
            <a:lvl1pPr>
              <a:defRPr/>
            </a:lvl1pPr>
          </a:lstStyle>
          <a:p>
            <a:endParaRPr lang="en-US" altLang="en-US"/>
          </a:p>
        </p:txBody>
      </p:sp>
      <p:sp>
        <p:nvSpPr>
          <p:cNvPr id="9" name="Slide Number Placeholder 8"/>
          <p:cNvSpPr>
            <a:spLocks noGrp="1"/>
          </p:cNvSpPr>
          <p:nvPr>
            <p:ph type="sldNum" sz="quarter" idx="12"/>
          </p:nvPr>
        </p:nvSpPr>
        <p:spPr/>
        <p:txBody>
          <a:bodyPr/>
          <a:lstStyle>
            <a:lvl1pPr>
              <a:defRPr/>
            </a:lvl1pPr>
          </a:lstStyle>
          <a:p>
            <a:fld id="{C48529C0-B1A2-4FE9-B885-24F7C1223CCD}" type="slidenum">
              <a:rPr lang="en-US" altLang="en-US"/>
              <a:pPr/>
              <a:t>‹#›</a:t>
            </a:fld>
            <a:endParaRPr lang="en-US" altLang="en-US"/>
          </a:p>
        </p:txBody>
      </p:sp>
    </p:spTree>
    <p:extLst>
      <p:ext uri="{BB962C8B-B14F-4D97-AF65-F5344CB8AC3E}">
        <p14:creationId xmlns:p14="http://schemas.microsoft.com/office/powerpoint/2010/main" val="360461798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ltLang="en-US"/>
          </a:p>
        </p:txBody>
      </p:sp>
      <p:sp>
        <p:nvSpPr>
          <p:cNvPr id="4" name="Footer Placeholder 3"/>
          <p:cNvSpPr>
            <a:spLocks noGrp="1"/>
          </p:cNvSpPr>
          <p:nvPr>
            <p:ph type="ftr" sz="quarter" idx="11"/>
          </p:nvPr>
        </p:nvSpPr>
        <p:spPr/>
        <p:txBody>
          <a:bodyPr/>
          <a:lstStyle>
            <a:lvl1pPr>
              <a:defRPr/>
            </a:lvl1pPr>
          </a:lstStyle>
          <a:p>
            <a:endParaRPr lang="en-US" altLang="en-US"/>
          </a:p>
        </p:txBody>
      </p:sp>
      <p:sp>
        <p:nvSpPr>
          <p:cNvPr id="5" name="Slide Number Placeholder 4"/>
          <p:cNvSpPr>
            <a:spLocks noGrp="1"/>
          </p:cNvSpPr>
          <p:nvPr>
            <p:ph type="sldNum" sz="quarter" idx="12"/>
          </p:nvPr>
        </p:nvSpPr>
        <p:spPr/>
        <p:txBody>
          <a:bodyPr/>
          <a:lstStyle>
            <a:lvl1pPr>
              <a:defRPr/>
            </a:lvl1pPr>
          </a:lstStyle>
          <a:p>
            <a:fld id="{C893080A-CB4F-4A43-834B-BF785EBFFA1F}" type="slidenum">
              <a:rPr lang="en-US" altLang="en-US"/>
              <a:pPr/>
              <a:t>‹#›</a:t>
            </a:fld>
            <a:endParaRPr lang="en-US" altLang="en-US"/>
          </a:p>
        </p:txBody>
      </p:sp>
    </p:spTree>
    <p:extLst>
      <p:ext uri="{BB962C8B-B14F-4D97-AF65-F5344CB8AC3E}">
        <p14:creationId xmlns:p14="http://schemas.microsoft.com/office/powerpoint/2010/main" val="3758989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706880" y="2026921"/>
            <a:ext cx="5334000" cy="6805295"/>
          </a:xfrm>
        </p:spPr>
        <p:txBody>
          <a:bodyPr/>
          <a:lstStyle>
            <a:lvl1pPr>
              <a:defRPr sz="2940"/>
            </a:lvl1pPr>
            <a:lvl2pPr>
              <a:defRPr sz="2520"/>
            </a:lvl2pPr>
            <a:lvl3pPr>
              <a:defRPr sz="2100"/>
            </a:lvl3pPr>
            <a:lvl4pPr>
              <a:defRPr sz="1890"/>
            </a:lvl4pPr>
            <a:lvl5pPr>
              <a:defRPr sz="1890"/>
            </a:lvl5pPr>
            <a:lvl6pPr>
              <a:defRPr sz="1890"/>
            </a:lvl6pPr>
            <a:lvl7pPr>
              <a:defRPr sz="1890"/>
            </a:lvl7pPr>
            <a:lvl8pPr>
              <a:defRPr sz="1890"/>
            </a:lvl8pPr>
            <a:lvl9pPr>
              <a:defRPr sz="189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7254240" y="2026921"/>
            <a:ext cx="5334000" cy="6805295"/>
          </a:xfrm>
        </p:spPr>
        <p:txBody>
          <a:bodyPr/>
          <a:lstStyle>
            <a:lvl1pPr>
              <a:defRPr sz="2940"/>
            </a:lvl1pPr>
            <a:lvl2pPr>
              <a:defRPr sz="2520"/>
            </a:lvl2pPr>
            <a:lvl3pPr>
              <a:defRPr sz="2100"/>
            </a:lvl3pPr>
            <a:lvl4pPr>
              <a:defRPr sz="1890"/>
            </a:lvl4pPr>
            <a:lvl5pPr>
              <a:defRPr sz="1890"/>
            </a:lvl5pPr>
            <a:lvl6pPr>
              <a:defRPr sz="1890"/>
            </a:lvl6pPr>
            <a:lvl7pPr>
              <a:defRPr sz="1890"/>
            </a:lvl7pPr>
            <a:lvl8pPr>
              <a:defRPr sz="1890"/>
            </a:lvl8pPr>
            <a:lvl9pPr>
              <a:defRPr sz="189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826666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a:p>
        </p:txBody>
      </p:sp>
      <p:sp>
        <p:nvSpPr>
          <p:cNvPr id="3" name="Footer Placeholder 2"/>
          <p:cNvSpPr>
            <a:spLocks noGrp="1"/>
          </p:cNvSpPr>
          <p:nvPr>
            <p:ph type="ftr" sz="quarter" idx="11"/>
          </p:nvPr>
        </p:nvSpPr>
        <p:spPr/>
        <p:txBody>
          <a:bodyPr/>
          <a:lstStyle>
            <a:lvl1pPr>
              <a:defRPr/>
            </a:lvl1pPr>
          </a:lstStyle>
          <a:p>
            <a:endParaRPr lang="en-US" altLang="en-US"/>
          </a:p>
        </p:txBody>
      </p:sp>
      <p:sp>
        <p:nvSpPr>
          <p:cNvPr id="4" name="Slide Number Placeholder 3"/>
          <p:cNvSpPr>
            <a:spLocks noGrp="1"/>
          </p:cNvSpPr>
          <p:nvPr>
            <p:ph type="sldNum" sz="quarter" idx="12"/>
          </p:nvPr>
        </p:nvSpPr>
        <p:spPr/>
        <p:txBody>
          <a:bodyPr/>
          <a:lstStyle>
            <a:lvl1pPr>
              <a:defRPr/>
            </a:lvl1pPr>
          </a:lstStyle>
          <a:p>
            <a:fld id="{D130D002-5713-4DD9-897E-43A253D5303A}" type="slidenum">
              <a:rPr lang="en-US" altLang="en-US"/>
              <a:pPr/>
              <a:t>‹#›</a:t>
            </a:fld>
            <a:endParaRPr lang="en-US" altLang="en-US"/>
          </a:p>
        </p:txBody>
      </p:sp>
    </p:spTree>
    <p:extLst>
      <p:ext uri="{BB962C8B-B14F-4D97-AF65-F5344CB8AC3E}">
        <p14:creationId xmlns:p14="http://schemas.microsoft.com/office/powerpoint/2010/main" val="115486838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82336" y="640080"/>
            <a:ext cx="4129405" cy="2240280"/>
          </a:xfrm>
        </p:spPr>
        <p:txBody>
          <a:bodyPr/>
          <a:lstStyle>
            <a:lvl1pPr>
              <a:defRPr sz="3360"/>
            </a:lvl1pPr>
          </a:lstStyle>
          <a:p>
            <a:r>
              <a:rPr lang="en-US" smtClean="0"/>
              <a:t>Click to edit Master title style</a:t>
            </a:r>
            <a:endParaRPr lang="en-US"/>
          </a:p>
        </p:txBody>
      </p:sp>
      <p:sp>
        <p:nvSpPr>
          <p:cNvPr id="3" name="Content Placeholder 2"/>
          <p:cNvSpPr>
            <a:spLocks noGrp="1"/>
          </p:cNvSpPr>
          <p:nvPr>
            <p:ph idx="1"/>
          </p:nvPr>
        </p:nvSpPr>
        <p:spPr>
          <a:xfrm>
            <a:off x="5442903" y="1382400"/>
            <a:ext cx="6480811" cy="6823075"/>
          </a:xfrm>
        </p:spPr>
        <p:txBody>
          <a:bodyPr/>
          <a:lstStyle>
            <a:lvl1pPr>
              <a:defRPr sz="3360"/>
            </a:lvl1pPr>
            <a:lvl2pPr>
              <a:defRPr sz="2940"/>
            </a:lvl2pPr>
            <a:lvl3pPr>
              <a:defRPr sz="252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82336" y="2880360"/>
            <a:ext cx="4129405" cy="5336223"/>
          </a:xfrm>
        </p:spPr>
        <p:txBody>
          <a:bodyPr/>
          <a:lstStyle>
            <a:lvl1pPr marL="0" indent="0">
              <a:buNone/>
              <a:defRPr sz="1680"/>
            </a:lvl1pPr>
            <a:lvl2pPr marL="480060" indent="0">
              <a:buNone/>
              <a:defRPr sz="1470"/>
            </a:lvl2pPr>
            <a:lvl3pPr marL="960120" indent="0">
              <a:buNone/>
              <a:defRPr sz="1260"/>
            </a:lvl3pPr>
            <a:lvl4pPr marL="1440180" indent="0">
              <a:buNone/>
              <a:defRPr sz="1050"/>
            </a:lvl4pPr>
            <a:lvl5pPr marL="1920240" indent="0">
              <a:buNone/>
              <a:defRPr sz="1050"/>
            </a:lvl5pPr>
            <a:lvl6pPr marL="2400300" indent="0">
              <a:buNone/>
              <a:defRPr sz="1050"/>
            </a:lvl6pPr>
            <a:lvl7pPr marL="2880360" indent="0">
              <a:buNone/>
              <a:defRPr sz="1050"/>
            </a:lvl7pPr>
            <a:lvl8pPr marL="3360420" indent="0">
              <a:buNone/>
              <a:defRPr sz="1050"/>
            </a:lvl8pPr>
            <a:lvl9pPr marL="3840480" indent="0">
              <a:buNone/>
              <a:defRPr sz="105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1AFF2DD5-A27A-4E23-925C-DB3041D762FC}" type="slidenum">
              <a:rPr lang="en-US" altLang="en-US"/>
              <a:pPr/>
              <a:t>‹#›</a:t>
            </a:fld>
            <a:endParaRPr lang="en-US" altLang="en-US"/>
          </a:p>
        </p:txBody>
      </p:sp>
    </p:spTree>
    <p:extLst>
      <p:ext uri="{BB962C8B-B14F-4D97-AF65-F5344CB8AC3E}">
        <p14:creationId xmlns:p14="http://schemas.microsoft.com/office/powerpoint/2010/main" val="229697246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82336" y="640080"/>
            <a:ext cx="4129405" cy="2240280"/>
          </a:xfrm>
        </p:spPr>
        <p:txBody>
          <a:bodyPr/>
          <a:lstStyle>
            <a:lvl1pPr>
              <a:defRPr sz="3360"/>
            </a:lvl1pPr>
          </a:lstStyle>
          <a:p>
            <a:r>
              <a:rPr lang="en-US" smtClean="0"/>
              <a:t>Click to edit Master title style</a:t>
            </a:r>
            <a:endParaRPr lang="en-US"/>
          </a:p>
        </p:txBody>
      </p:sp>
      <p:sp>
        <p:nvSpPr>
          <p:cNvPr id="3" name="Picture Placeholder 2"/>
          <p:cNvSpPr>
            <a:spLocks noGrp="1"/>
          </p:cNvSpPr>
          <p:nvPr>
            <p:ph type="pic" idx="1"/>
          </p:nvPr>
        </p:nvSpPr>
        <p:spPr>
          <a:xfrm>
            <a:off x="5442903" y="1382400"/>
            <a:ext cx="6480811" cy="6823075"/>
          </a:xfrm>
        </p:spPr>
        <p:txBody>
          <a:bodyPr/>
          <a:lstStyle>
            <a:lvl1pPr marL="0" indent="0">
              <a:buNone/>
              <a:defRPr sz="3360"/>
            </a:lvl1pPr>
            <a:lvl2pPr marL="480060" indent="0">
              <a:buNone/>
              <a:defRPr sz="2940"/>
            </a:lvl2pPr>
            <a:lvl3pPr marL="960120" indent="0">
              <a:buNone/>
              <a:defRPr sz="2520"/>
            </a:lvl3pPr>
            <a:lvl4pPr marL="1440180" indent="0">
              <a:buNone/>
              <a:defRPr sz="2100"/>
            </a:lvl4pPr>
            <a:lvl5pPr marL="1920240" indent="0">
              <a:buNone/>
              <a:defRPr sz="2100"/>
            </a:lvl5pPr>
            <a:lvl6pPr marL="2400300" indent="0">
              <a:buNone/>
              <a:defRPr sz="2100"/>
            </a:lvl6pPr>
            <a:lvl7pPr marL="2880360" indent="0">
              <a:buNone/>
              <a:defRPr sz="2100"/>
            </a:lvl7pPr>
            <a:lvl8pPr marL="3360420" indent="0">
              <a:buNone/>
              <a:defRPr sz="2100"/>
            </a:lvl8pPr>
            <a:lvl9pPr marL="3840480" indent="0">
              <a:buNone/>
              <a:defRPr sz="2100"/>
            </a:lvl9pPr>
          </a:lstStyle>
          <a:p>
            <a:r>
              <a:rPr lang="en-US" smtClean="0"/>
              <a:t>Click icon to add picture</a:t>
            </a:r>
            <a:endParaRPr lang="en-US"/>
          </a:p>
        </p:txBody>
      </p:sp>
      <p:sp>
        <p:nvSpPr>
          <p:cNvPr id="4" name="Text Placeholder 3"/>
          <p:cNvSpPr>
            <a:spLocks noGrp="1"/>
          </p:cNvSpPr>
          <p:nvPr>
            <p:ph type="body" sz="half" idx="2"/>
          </p:nvPr>
        </p:nvSpPr>
        <p:spPr>
          <a:xfrm>
            <a:off x="882336" y="2880360"/>
            <a:ext cx="4129405" cy="5336223"/>
          </a:xfrm>
        </p:spPr>
        <p:txBody>
          <a:bodyPr/>
          <a:lstStyle>
            <a:lvl1pPr marL="0" indent="0">
              <a:buNone/>
              <a:defRPr sz="1680"/>
            </a:lvl1pPr>
            <a:lvl2pPr marL="480060" indent="0">
              <a:buNone/>
              <a:defRPr sz="1470"/>
            </a:lvl2pPr>
            <a:lvl3pPr marL="960120" indent="0">
              <a:buNone/>
              <a:defRPr sz="1260"/>
            </a:lvl3pPr>
            <a:lvl4pPr marL="1440180" indent="0">
              <a:buNone/>
              <a:defRPr sz="1050"/>
            </a:lvl4pPr>
            <a:lvl5pPr marL="1920240" indent="0">
              <a:buNone/>
              <a:defRPr sz="1050"/>
            </a:lvl5pPr>
            <a:lvl6pPr marL="2400300" indent="0">
              <a:buNone/>
              <a:defRPr sz="1050"/>
            </a:lvl6pPr>
            <a:lvl7pPr marL="2880360" indent="0">
              <a:buNone/>
              <a:defRPr sz="1050"/>
            </a:lvl7pPr>
            <a:lvl8pPr marL="3360420" indent="0">
              <a:buNone/>
              <a:defRPr sz="1050"/>
            </a:lvl8pPr>
            <a:lvl9pPr marL="3840480" indent="0">
              <a:buNone/>
              <a:defRPr sz="105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CF2927D8-16B0-4B04-A42E-422BC53B8B2A}" type="slidenum">
              <a:rPr lang="en-US" altLang="en-US"/>
              <a:pPr/>
              <a:t>‹#›</a:t>
            </a:fld>
            <a:endParaRPr lang="en-US" altLang="en-US"/>
          </a:p>
        </p:txBody>
      </p:sp>
    </p:spTree>
    <p:extLst>
      <p:ext uri="{BB962C8B-B14F-4D97-AF65-F5344CB8AC3E}">
        <p14:creationId xmlns:p14="http://schemas.microsoft.com/office/powerpoint/2010/main" val="61173539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A7CD55F4-3A44-469A-B1BA-5655E56AA36C}" type="slidenum">
              <a:rPr lang="en-US" altLang="en-US"/>
              <a:pPr/>
              <a:t>‹#›</a:t>
            </a:fld>
            <a:endParaRPr lang="en-US" altLang="en-US"/>
          </a:p>
        </p:txBody>
      </p:sp>
    </p:spTree>
    <p:extLst>
      <p:ext uri="{BB962C8B-B14F-4D97-AF65-F5344CB8AC3E}">
        <p14:creationId xmlns:p14="http://schemas.microsoft.com/office/powerpoint/2010/main" val="127028443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76717" y="384498"/>
            <a:ext cx="2878138" cy="819213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37859" y="384498"/>
            <a:ext cx="8425497" cy="819213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E22E7531-1DD0-420F-8E31-75A6D9ED6526}" type="slidenum">
              <a:rPr lang="en-US" altLang="en-US"/>
              <a:pPr/>
              <a:t>‹#›</a:t>
            </a:fld>
            <a:endParaRPr lang="en-US" altLang="en-US"/>
          </a:p>
        </p:txBody>
      </p:sp>
    </p:spTree>
    <p:extLst>
      <p:ext uri="{BB962C8B-B14F-4D97-AF65-F5344CB8AC3E}">
        <p14:creationId xmlns:p14="http://schemas.microsoft.com/office/powerpoint/2010/main" val="3134821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74754" name="Rectangle 2"/>
          <p:cNvSpPr>
            <a:spLocks noGrp="1" noChangeArrowheads="1"/>
          </p:cNvSpPr>
          <p:nvPr>
            <p:ph type="ctrTitle"/>
            <p:custDataLst>
              <p:tags r:id="rId1"/>
            </p:custDataLst>
          </p:nvPr>
        </p:nvSpPr>
        <p:spPr>
          <a:xfrm>
            <a:off x="3782695" y="2982600"/>
            <a:ext cx="6720840" cy="2058035"/>
          </a:xfrm>
        </p:spPr>
        <p:txBody>
          <a:bodyPr/>
          <a:lstStyle>
            <a:lvl1pPr>
              <a:buClr>
                <a:srgbClr val="FFFFFF"/>
              </a:buClr>
              <a:defRPr/>
            </a:lvl1pPr>
          </a:lstStyle>
          <a:p>
            <a:pPr lvl="0"/>
            <a:r>
              <a:rPr lang="en-US" altLang="en-US" noProof="0" smtClean="0"/>
              <a:t>Click to edit Master title style</a:t>
            </a:r>
          </a:p>
        </p:txBody>
      </p:sp>
      <p:sp>
        <p:nvSpPr>
          <p:cNvPr id="74755" name="Rectangle 3"/>
          <p:cNvSpPr>
            <a:spLocks noGrp="1" noChangeArrowheads="1"/>
          </p:cNvSpPr>
          <p:nvPr>
            <p:ph type="subTitle" idx="1"/>
            <p:custDataLst>
              <p:tags r:id="rId2"/>
            </p:custDataLst>
          </p:nvPr>
        </p:nvSpPr>
        <p:spPr>
          <a:xfrm>
            <a:off x="3782695" y="5440680"/>
            <a:ext cx="5760720" cy="2453640"/>
          </a:xfrm>
        </p:spPr>
        <p:txBody>
          <a:bodyPr/>
          <a:lstStyle>
            <a:lvl1pPr marL="0" indent="0">
              <a:buClr>
                <a:srgbClr val="FFFFFF"/>
              </a:buClr>
              <a:buFontTx/>
              <a:buNone/>
              <a:defRPr/>
            </a:lvl1pPr>
          </a:lstStyle>
          <a:p>
            <a:pPr lvl="0"/>
            <a:r>
              <a:rPr lang="en-US" altLang="en-US" noProof="0" smtClean="0"/>
              <a:t>Click to edit Master subtitle style</a:t>
            </a:r>
          </a:p>
        </p:txBody>
      </p:sp>
      <p:sp>
        <p:nvSpPr>
          <p:cNvPr id="74756" name="Rectangle 4"/>
          <p:cNvSpPr>
            <a:spLocks noGrp="1" noChangeArrowheads="1"/>
          </p:cNvSpPr>
          <p:nvPr>
            <p:ph type="dt" sz="half" idx="2"/>
          </p:nvPr>
        </p:nvSpPr>
        <p:spPr/>
        <p:txBody>
          <a:bodyPr/>
          <a:lstStyle>
            <a:lvl1pPr>
              <a:defRPr/>
            </a:lvl1pPr>
          </a:lstStyle>
          <a:p>
            <a:endParaRPr lang="en-US" altLang="en-US"/>
          </a:p>
        </p:txBody>
      </p:sp>
      <p:sp>
        <p:nvSpPr>
          <p:cNvPr id="74757" name="Rectangle 5"/>
          <p:cNvSpPr>
            <a:spLocks noGrp="1" noChangeArrowheads="1"/>
          </p:cNvSpPr>
          <p:nvPr>
            <p:ph type="ftr" sz="quarter" idx="3"/>
          </p:nvPr>
        </p:nvSpPr>
        <p:spPr/>
        <p:txBody>
          <a:bodyPr/>
          <a:lstStyle>
            <a:lvl1pPr>
              <a:defRPr/>
            </a:lvl1pPr>
          </a:lstStyle>
          <a:p>
            <a:endParaRPr lang="en-US" altLang="en-US"/>
          </a:p>
        </p:txBody>
      </p:sp>
      <p:sp>
        <p:nvSpPr>
          <p:cNvPr id="74758" name="Rectangle 6"/>
          <p:cNvSpPr>
            <a:spLocks noGrp="1" noChangeArrowheads="1"/>
          </p:cNvSpPr>
          <p:nvPr>
            <p:ph type="sldNum" sz="quarter" idx="4"/>
          </p:nvPr>
        </p:nvSpPr>
        <p:spPr/>
        <p:txBody>
          <a:bodyPr/>
          <a:lstStyle>
            <a:lvl1pPr>
              <a:defRPr/>
            </a:lvl1pPr>
          </a:lstStyle>
          <a:p>
            <a:fld id="{FE9A22D3-9142-4DB1-BCDC-1907507CF8CD}" type="slidenum">
              <a:rPr lang="en-US" altLang="en-US"/>
              <a:pPr/>
              <a:t>‹#›</a:t>
            </a:fld>
            <a:endParaRPr lang="en-US" altLang="en-US"/>
          </a:p>
        </p:txBody>
      </p:sp>
    </p:spTree>
    <p:extLst>
      <p:ext uri="{BB962C8B-B14F-4D97-AF65-F5344CB8AC3E}">
        <p14:creationId xmlns:p14="http://schemas.microsoft.com/office/powerpoint/2010/main" val="3832703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AEDB4C58-76B4-4BAC-BF67-6D387BD08C03}" type="slidenum">
              <a:rPr lang="en-US" altLang="en-US"/>
              <a:pPr/>
              <a:t>‹#›</a:t>
            </a:fld>
            <a:endParaRPr lang="en-US" altLang="en-US"/>
          </a:p>
        </p:txBody>
      </p:sp>
    </p:spTree>
    <p:extLst>
      <p:ext uri="{BB962C8B-B14F-4D97-AF65-F5344CB8AC3E}">
        <p14:creationId xmlns:p14="http://schemas.microsoft.com/office/powerpoint/2010/main" val="711269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73445" y="2393638"/>
            <a:ext cx="11041380" cy="3993832"/>
          </a:xfrm>
        </p:spPr>
        <p:txBody>
          <a:bodyPr/>
          <a:lstStyle>
            <a:lvl1pPr>
              <a:defRPr sz="6300"/>
            </a:lvl1pPr>
          </a:lstStyle>
          <a:p>
            <a:r>
              <a:rPr lang="en-US" smtClean="0"/>
              <a:t>Click to edit Master title style</a:t>
            </a:r>
            <a:endParaRPr lang="en-US"/>
          </a:p>
        </p:txBody>
      </p:sp>
      <p:sp>
        <p:nvSpPr>
          <p:cNvPr id="3" name="Text Placeholder 2"/>
          <p:cNvSpPr>
            <a:spLocks noGrp="1"/>
          </p:cNvSpPr>
          <p:nvPr>
            <p:ph type="body" idx="1"/>
          </p:nvPr>
        </p:nvSpPr>
        <p:spPr>
          <a:xfrm>
            <a:off x="873445" y="6425253"/>
            <a:ext cx="11041380" cy="2100262"/>
          </a:xfrm>
        </p:spPr>
        <p:txBody>
          <a:bodyPr/>
          <a:lstStyle>
            <a:lvl1pPr marL="0" indent="0">
              <a:buNone/>
              <a:defRPr sz="2520"/>
            </a:lvl1pPr>
            <a:lvl2pPr marL="480060" indent="0">
              <a:buNone/>
              <a:defRPr sz="2100"/>
            </a:lvl2pPr>
            <a:lvl3pPr marL="960120" indent="0">
              <a:buNone/>
              <a:defRPr sz="1890"/>
            </a:lvl3pPr>
            <a:lvl4pPr marL="1440180" indent="0">
              <a:buNone/>
              <a:defRPr sz="1680"/>
            </a:lvl4pPr>
            <a:lvl5pPr marL="1920240" indent="0">
              <a:buNone/>
              <a:defRPr sz="1680"/>
            </a:lvl5pPr>
            <a:lvl6pPr marL="2400300" indent="0">
              <a:buNone/>
              <a:defRPr sz="1680"/>
            </a:lvl6pPr>
            <a:lvl7pPr marL="2880360" indent="0">
              <a:buNone/>
              <a:defRPr sz="1680"/>
            </a:lvl7pPr>
            <a:lvl8pPr marL="3360420" indent="0">
              <a:buNone/>
              <a:defRPr sz="1680"/>
            </a:lvl8pPr>
            <a:lvl9pPr marL="3840480" indent="0">
              <a:buNone/>
              <a:defRPr sz="168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82FEB1E7-D04C-442C-823B-6E1AC1122920}" type="slidenum">
              <a:rPr lang="en-US" altLang="en-US"/>
              <a:pPr/>
              <a:t>‹#›</a:t>
            </a:fld>
            <a:endParaRPr lang="en-US" altLang="en-US"/>
          </a:p>
        </p:txBody>
      </p:sp>
    </p:spTree>
    <p:extLst>
      <p:ext uri="{BB962C8B-B14F-4D97-AF65-F5344CB8AC3E}">
        <p14:creationId xmlns:p14="http://schemas.microsoft.com/office/powerpoint/2010/main" val="2201601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771584" y="2240285"/>
            <a:ext cx="4320540" cy="63363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8305484" y="2240285"/>
            <a:ext cx="4322762" cy="63363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EBB605A1-B3AD-4746-87A0-04002075D516}" type="slidenum">
              <a:rPr lang="en-US" altLang="en-US"/>
              <a:pPr/>
              <a:t>‹#›</a:t>
            </a:fld>
            <a:endParaRPr lang="en-US" altLang="en-US"/>
          </a:p>
        </p:txBody>
      </p:sp>
    </p:spTree>
    <p:extLst>
      <p:ext uri="{BB962C8B-B14F-4D97-AF65-F5344CB8AC3E}">
        <p14:creationId xmlns:p14="http://schemas.microsoft.com/office/powerpoint/2010/main" val="1570556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82334" y="511180"/>
            <a:ext cx="11041380" cy="1855788"/>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82334" y="2353628"/>
            <a:ext cx="5416232" cy="1153477"/>
          </a:xfrm>
        </p:spPr>
        <p:txBody>
          <a:bodyPr anchor="b"/>
          <a:lstStyle>
            <a:lvl1pPr marL="0" indent="0">
              <a:buNone/>
              <a:defRPr sz="2520" b="1"/>
            </a:lvl1pPr>
            <a:lvl2pPr marL="480060" indent="0">
              <a:buNone/>
              <a:defRPr sz="2100" b="1"/>
            </a:lvl2pPr>
            <a:lvl3pPr marL="960120" indent="0">
              <a:buNone/>
              <a:defRPr sz="1890" b="1"/>
            </a:lvl3pPr>
            <a:lvl4pPr marL="1440180" indent="0">
              <a:buNone/>
              <a:defRPr sz="1680" b="1"/>
            </a:lvl4pPr>
            <a:lvl5pPr marL="1920240" indent="0">
              <a:buNone/>
              <a:defRPr sz="1680" b="1"/>
            </a:lvl5pPr>
            <a:lvl6pPr marL="2400300" indent="0">
              <a:buNone/>
              <a:defRPr sz="1680" b="1"/>
            </a:lvl6pPr>
            <a:lvl7pPr marL="2880360" indent="0">
              <a:buNone/>
              <a:defRPr sz="1680" b="1"/>
            </a:lvl7pPr>
            <a:lvl8pPr marL="3360420" indent="0">
              <a:buNone/>
              <a:defRPr sz="1680" b="1"/>
            </a:lvl8pPr>
            <a:lvl9pPr marL="3840480" indent="0">
              <a:buNone/>
              <a:defRPr sz="1680" b="1"/>
            </a:lvl9pPr>
          </a:lstStyle>
          <a:p>
            <a:pPr lvl="0"/>
            <a:r>
              <a:rPr lang="en-US" smtClean="0"/>
              <a:t>Click to edit Master text styles</a:t>
            </a:r>
          </a:p>
        </p:txBody>
      </p:sp>
      <p:sp>
        <p:nvSpPr>
          <p:cNvPr id="4" name="Content Placeholder 3"/>
          <p:cNvSpPr>
            <a:spLocks noGrp="1"/>
          </p:cNvSpPr>
          <p:nvPr>
            <p:ph sz="half" idx="2"/>
          </p:nvPr>
        </p:nvSpPr>
        <p:spPr>
          <a:xfrm>
            <a:off x="882334" y="3507105"/>
            <a:ext cx="5416232" cy="515842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480812" y="2353628"/>
            <a:ext cx="5442903" cy="1153477"/>
          </a:xfrm>
        </p:spPr>
        <p:txBody>
          <a:bodyPr anchor="b"/>
          <a:lstStyle>
            <a:lvl1pPr marL="0" indent="0">
              <a:buNone/>
              <a:defRPr sz="2520" b="1"/>
            </a:lvl1pPr>
            <a:lvl2pPr marL="480060" indent="0">
              <a:buNone/>
              <a:defRPr sz="2100" b="1"/>
            </a:lvl2pPr>
            <a:lvl3pPr marL="960120" indent="0">
              <a:buNone/>
              <a:defRPr sz="1890" b="1"/>
            </a:lvl3pPr>
            <a:lvl4pPr marL="1440180" indent="0">
              <a:buNone/>
              <a:defRPr sz="1680" b="1"/>
            </a:lvl4pPr>
            <a:lvl5pPr marL="1920240" indent="0">
              <a:buNone/>
              <a:defRPr sz="1680" b="1"/>
            </a:lvl5pPr>
            <a:lvl6pPr marL="2400300" indent="0">
              <a:buNone/>
              <a:defRPr sz="1680" b="1"/>
            </a:lvl6pPr>
            <a:lvl7pPr marL="2880360" indent="0">
              <a:buNone/>
              <a:defRPr sz="1680" b="1"/>
            </a:lvl7pPr>
            <a:lvl8pPr marL="3360420" indent="0">
              <a:buNone/>
              <a:defRPr sz="1680" b="1"/>
            </a:lvl8pPr>
            <a:lvl9pPr marL="3840480" indent="0">
              <a:buNone/>
              <a:defRPr sz="1680" b="1"/>
            </a:lvl9pPr>
          </a:lstStyle>
          <a:p>
            <a:pPr lvl="0"/>
            <a:r>
              <a:rPr lang="en-US" smtClean="0"/>
              <a:t>Click to edit Master text styles</a:t>
            </a:r>
          </a:p>
        </p:txBody>
      </p:sp>
      <p:sp>
        <p:nvSpPr>
          <p:cNvPr id="6" name="Content Placeholder 5"/>
          <p:cNvSpPr>
            <a:spLocks noGrp="1"/>
          </p:cNvSpPr>
          <p:nvPr>
            <p:ph sz="quarter" idx="4"/>
          </p:nvPr>
        </p:nvSpPr>
        <p:spPr>
          <a:xfrm>
            <a:off x="6480812" y="3507105"/>
            <a:ext cx="5442903" cy="515842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ltLang="en-US"/>
          </a:p>
        </p:txBody>
      </p:sp>
      <p:sp>
        <p:nvSpPr>
          <p:cNvPr id="8" name="Footer Placeholder 7"/>
          <p:cNvSpPr>
            <a:spLocks noGrp="1"/>
          </p:cNvSpPr>
          <p:nvPr>
            <p:ph type="ftr" sz="quarter" idx="11"/>
          </p:nvPr>
        </p:nvSpPr>
        <p:spPr/>
        <p:txBody>
          <a:bodyPr/>
          <a:lstStyle>
            <a:lvl1pPr>
              <a:defRPr/>
            </a:lvl1pPr>
          </a:lstStyle>
          <a:p>
            <a:endParaRPr lang="en-US" altLang="en-US"/>
          </a:p>
        </p:txBody>
      </p:sp>
      <p:sp>
        <p:nvSpPr>
          <p:cNvPr id="9" name="Slide Number Placeholder 8"/>
          <p:cNvSpPr>
            <a:spLocks noGrp="1"/>
          </p:cNvSpPr>
          <p:nvPr>
            <p:ph type="sldNum" sz="quarter" idx="12"/>
          </p:nvPr>
        </p:nvSpPr>
        <p:spPr/>
        <p:txBody>
          <a:bodyPr/>
          <a:lstStyle>
            <a:lvl1pPr>
              <a:defRPr/>
            </a:lvl1pPr>
          </a:lstStyle>
          <a:p>
            <a:fld id="{76253427-46E6-49F3-BF03-24E247E835C9}" type="slidenum">
              <a:rPr lang="en-US" altLang="en-US"/>
              <a:pPr/>
              <a:t>‹#›</a:t>
            </a:fld>
            <a:endParaRPr lang="en-US" altLang="en-US"/>
          </a:p>
        </p:txBody>
      </p:sp>
    </p:spTree>
    <p:extLst>
      <p:ext uri="{BB962C8B-B14F-4D97-AF65-F5344CB8AC3E}">
        <p14:creationId xmlns:p14="http://schemas.microsoft.com/office/powerpoint/2010/main" val="2043694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40080" y="384493"/>
            <a:ext cx="11521440" cy="16002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40080" y="2149158"/>
            <a:ext cx="5656263" cy="895667"/>
          </a:xfrm>
        </p:spPr>
        <p:txBody>
          <a:bodyPr anchor="b"/>
          <a:lstStyle>
            <a:lvl1pPr marL="0" indent="0">
              <a:buNone/>
              <a:defRPr sz="2520" b="1"/>
            </a:lvl1pPr>
            <a:lvl2pPr marL="480060" indent="0">
              <a:buNone/>
              <a:defRPr sz="2100" b="1"/>
            </a:lvl2pPr>
            <a:lvl3pPr marL="960120" indent="0">
              <a:buNone/>
              <a:defRPr sz="1890" b="1"/>
            </a:lvl3pPr>
            <a:lvl4pPr marL="1440180" indent="0">
              <a:buNone/>
              <a:defRPr sz="1680" b="1"/>
            </a:lvl4pPr>
            <a:lvl5pPr marL="1920240" indent="0">
              <a:buNone/>
              <a:defRPr sz="1680" b="1"/>
            </a:lvl5pPr>
            <a:lvl6pPr marL="2400300" indent="0">
              <a:buNone/>
              <a:defRPr sz="1680" b="1"/>
            </a:lvl6pPr>
            <a:lvl7pPr marL="2880360" indent="0">
              <a:buNone/>
              <a:defRPr sz="1680" b="1"/>
            </a:lvl7pPr>
            <a:lvl8pPr marL="3360420" indent="0">
              <a:buNone/>
              <a:defRPr sz="1680" b="1"/>
            </a:lvl8pPr>
            <a:lvl9pPr marL="3840480" indent="0">
              <a:buNone/>
              <a:defRPr sz="1680" b="1"/>
            </a:lvl9pPr>
          </a:lstStyle>
          <a:p>
            <a:pPr lvl="0"/>
            <a:r>
              <a:rPr lang="en-US" smtClean="0"/>
              <a:t>Click to edit Master text styles</a:t>
            </a:r>
          </a:p>
        </p:txBody>
      </p:sp>
      <p:sp>
        <p:nvSpPr>
          <p:cNvPr id="4" name="Content Placeholder 3"/>
          <p:cNvSpPr>
            <a:spLocks noGrp="1"/>
          </p:cNvSpPr>
          <p:nvPr>
            <p:ph sz="half" idx="2"/>
          </p:nvPr>
        </p:nvSpPr>
        <p:spPr>
          <a:xfrm>
            <a:off x="640080" y="3044825"/>
            <a:ext cx="5656263" cy="5531803"/>
          </a:xfrm>
        </p:spPr>
        <p:txBody>
          <a:bodyPr/>
          <a:lstStyle>
            <a:lvl1pPr>
              <a:defRPr sz="2520"/>
            </a:lvl1pPr>
            <a:lvl2pPr>
              <a:defRPr sz="2100"/>
            </a:lvl2pPr>
            <a:lvl3pPr>
              <a:defRPr sz="1890"/>
            </a:lvl3pPr>
            <a:lvl4pPr>
              <a:defRPr sz="1680"/>
            </a:lvl4pPr>
            <a:lvl5pPr>
              <a:defRPr sz="1680"/>
            </a:lvl5pPr>
            <a:lvl6pPr>
              <a:defRPr sz="1680"/>
            </a:lvl6pPr>
            <a:lvl7pPr>
              <a:defRPr sz="1680"/>
            </a:lvl7pPr>
            <a:lvl8pPr>
              <a:defRPr sz="1680"/>
            </a:lvl8pPr>
            <a:lvl9pPr>
              <a:defRPr sz="168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03038" y="2149158"/>
            <a:ext cx="5658485" cy="895667"/>
          </a:xfrm>
        </p:spPr>
        <p:txBody>
          <a:bodyPr anchor="b"/>
          <a:lstStyle>
            <a:lvl1pPr marL="0" indent="0">
              <a:buNone/>
              <a:defRPr sz="2520" b="1"/>
            </a:lvl1pPr>
            <a:lvl2pPr marL="480060" indent="0">
              <a:buNone/>
              <a:defRPr sz="2100" b="1"/>
            </a:lvl2pPr>
            <a:lvl3pPr marL="960120" indent="0">
              <a:buNone/>
              <a:defRPr sz="1890" b="1"/>
            </a:lvl3pPr>
            <a:lvl4pPr marL="1440180" indent="0">
              <a:buNone/>
              <a:defRPr sz="1680" b="1"/>
            </a:lvl4pPr>
            <a:lvl5pPr marL="1920240" indent="0">
              <a:buNone/>
              <a:defRPr sz="1680" b="1"/>
            </a:lvl5pPr>
            <a:lvl6pPr marL="2400300" indent="0">
              <a:buNone/>
              <a:defRPr sz="1680" b="1"/>
            </a:lvl6pPr>
            <a:lvl7pPr marL="2880360" indent="0">
              <a:buNone/>
              <a:defRPr sz="1680" b="1"/>
            </a:lvl7pPr>
            <a:lvl8pPr marL="3360420" indent="0">
              <a:buNone/>
              <a:defRPr sz="1680" b="1"/>
            </a:lvl8pPr>
            <a:lvl9pPr marL="3840480" indent="0">
              <a:buNone/>
              <a:defRPr sz="1680" b="1"/>
            </a:lvl9pPr>
          </a:lstStyle>
          <a:p>
            <a:pPr lvl="0"/>
            <a:r>
              <a:rPr lang="en-US" smtClean="0"/>
              <a:t>Click to edit Master text styles</a:t>
            </a:r>
          </a:p>
        </p:txBody>
      </p:sp>
      <p:sp>
        <p:nvSpPr>
          <p:cNvPr id="6" name="Content Placeholder 5"/>
          <p:cNvSpPr>
            <a:spLocks noGrp="1"/>
          </p:cNvSpPr>
          <p:nvPr>
            <p:ph sz="quarter" idx="4"/>
          </p:nvPr>
        </p:nvSpPr>
        <p:spPr>
          <a:xfrm>
            <a:off x="6503038" y="3044825"/>
            <a:ext cx="5658485" cy="5531803"/>
          </a:xfrm>
        </p:spPr>
        <p:txBody>
          <a:bodyPr/>
          <a:lstStyle>
            <a:lvl1pPr>
              <a:defRPr sz="2520"/>
            </a:lvl1pPr>
            <a:lvl2pPr>
              <a:defRPr sz="2100"/>
            </a:lvl2pPr>
            <a:lvl3pPr>
              <a:defRPr sz="1890"/>
            </a:lvl3pPr>
            <a:lvl4pPr>
              <a:defRPr sz="1680"/>
            </a:lvl4pPr>
            <a:lvl5pPr>
              <a:defRPr sz="1680"/>
            </a:lvl5pPr>
            <a:lvl6pPr>
              <a:defRPr sz="1680"/>
            </a:lvl6pPr>
            <a:lvl7pPr>
              <a:defRPr sz="1680"/>
            </a:lvl7pPr>
            <a:lvl8pPr>
              <a:defRPr sz="1680"/>
            </a:lvl8pPr>
            <a:lvl9pPr>
              <a:defRPr sz="168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8690001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ltLang="en-US"/>
          </a:p>
        </p:txBody>
      </p:sp>
      <p:sp>
        <p:nvSpPr>
          <p:cNvPr id="4" name="Footer Placeholder 3"/>
          <p:cNvSpPr>
            <a:spLocks noGrp="1"/>
          </p:cNvSpPr>
          <p:nvPr>
            <p:ph type="ftr" sz="quarter" idx="11"/>
          </p:nvPr>
        </p:nvSpPr>
        <p:spPr/>
        <p:txBody>
          <a:bodyPr/>
          <a:lstStyle>
            <a:lvl1pPr>
              <a:defRPr/>
            </a:lvl1pPr>
          </a:lstStyle>
          <a:p>
            <a:endParaRPr lang="en-US" altLang="en-US"/>
          </a:p>
        </p:txBody>
      </p:sp>
      <p:sp>
        <p:nvSpPr>
          <p:cNvPr id="5" name="Slide Number Placeholder 4"/>
          <p:cNvSpPr>
            <a:spLocks noGrp="1"/>
          </p:cNvSpPr>
          <p:nvPr>
            <p:ph type="sldNum" sz="quarter" idx="12"/>
          </p:nvPr>
        </p:nvSpPr>
        <p:spPr/>
        <p:txBody>
          <a:bodyPr/>
          <a:lstStyle>
            <a:lvl1pPr>
              <a:defRPr/>
            </a:lvl1pPr>
          </a:lstStyle>
          <a:p>
            <a:fld id="{CFB52D98-6788-43D7-8C6F-13F33F2EA573}" type="slidenum">
              <a:rPr lang="en-US" altLang="en-US"/>
              <a:pPr/>
              <a:t>‹#›</a:t>
            </a:fld>
            <a:endParaRPr lang="en-US" altLang="en-US"/>
          </a:p>
        </p:txBody>
      </p:sp>
    </p:spTree>
    <p:extLst>
      <p:ext uri="{BB962C8B-B14F-4D97-AF65-F5344CB8AC3E}">
        <p14:creationId xmlns:p14="http://schemas.microsoft.com/office/powerpoint/2010/main" val="2584882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a:p>
        </p:txBody>
      </p:sp>
      <p:sp>
        <p:nvSpPr>
          <p:cNvPr id="3" name="Footer Placeholder 2"/>
          <p:cNvSpPr>
            <a:spLocks noGrp="1"/>
          </p:cNvSpPr>
          <p:nvPr>
            <p:ph type="ftr" sz="quarter" idx="11"/>
          </p:nvPr>
        </p:nvSpPr>
        <p:spPr/>
        <p:txBody>
          <a:bodyPr/>
          <a:lstStyle>
            <a:lvl1pPr>
              <a:defRPr/>
            </a:lvl1pPr>
          </a:lstStyle>
          <a:p>
            <a:endParaRPr lang="en-US" altLang="en-US"/>
          </a:p>
        </p:txBody>
      </p:sp>
      <p:sp>
        <p:nvSpPr>
          <p:cNvPr id="4" name="Slide Number Placeholder 3"/>
          <p:cNvSpPr>
            <a:spLocks noGrp="1"/>
          </p:cNvSpPr>
          <p:nvPr>
            <p:ph type="sldNum" sz="quarter" idx="12"/>
          </p:nvPr>
        </p:nvSpPr>
        <p:spPr/>
        <p:txBody>
          <a:bodyPr/>
          <a:lstStyle>
            <a:lvl1pPr>
              <a:defRPr/>
            </a:lvl1pPr>
          </a:lstStyle>
          <a:p>
            <a:fld id="{2A9370C7-7077-4381-A13A-848273C475D4}" type="slidenum">
              <a:rPr lang="en-US" altLang="en-US"/>
              <a:pPr/>
              <a:t>‹#›</a:t>
            </a:fld>
            <a:endParaRPr lang="en-US" altLang="en-US"/>
          </a:p>
        </p:txBody>
      </p:sp>
    </p:spTree>
    <p:extLst>
      <p:ext uri="{BB962C8B-B14F-4D97-AF65-F5344CB8AC3E}">
        <p14:creationId xmlns:p14="http://schemas.microsoft.com/office/powerpoint/2010/main" val="1758657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82336" y="640080"/>
            <a:ext cx="4129405" cy="2240280"/>
          </a:xfrm>
        </p:spPr>
        <p:txBody>
          <a:bodyPr/>
          <a:lstStyle>
            <a:lvl1pPr>
              <a:defRPr sz="3360"/>
            </a:lvl1pPr>
          </a:lstStyle>
          <a:p>
            <a:r>
              <a:rPr lang="en-US" smtClean="0"/>
              <a:t>Click to edit Master title style</a:t>
            </a:r>
            <a:endParaRPr lang="en-US"/>
          </a:p>
        </p:txBody>
      </p:sp>
      <p:sp>
        <p:nvSpPr>
          <p:cNvPr id="3" name="Content Placeholder 2"/>
          <p:cNvSpPr>
            <a:spLocks noGrp="1"/>
          </p:cNvSpPr>
          <p:nvPr>
            <p:ph idx="1"/>
          </p:nvPr>
        </p:nvSpPr>
        <p:spPr>
          <a:xfrm>
            <a:off x="5442903" y="1382400"/>
            <a:ext cx="6480811" cy="6823075"/>
          </a:xfrm>
        </p:spPr>
        <p:txBody>
          <a:bodyPr/>
          <a:lstStyle>
            <a:lvl1pPr>
              <a:defRPr sz="3360"/>
            </a:lvl1pPr>
            <a:lvl2pPr>
              <a:defRPr sz="2940"/>
            </a:lvl2pPr>
            <a:lvl3pPr>
              <a:defRPr sz="252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82336" y="2880360"/>
            <a:ext cx="4129405" cy="5336223"/>
          </a:xfrm>
        </p:spPr>
        <p:txBody>
          <a:bodyPr/>
          <a:lstStyle>
            <a:lvl1pPr marL="0" indent="0">
              <a:buNone/>
              <a:defRPr sz="1680"/>
            </a:lvl1pPr>
            <a:lvl2pPr marL="480060" indent="0">
              <a:buNone/>
              <a:defRPr sz="1470"/>
            </a:lvl2pPr>
            <a:lvl3pPr marL="960120" indent="0">
              <a:buNone/>
              <a:defRPr sz="1260"/>
            </a:lvl3pPr>
            <a:lvl4pPr marL="1440180" indent="0">
              <a:buNone/>
              <a:defRPr sz="1050"/>
            </a:lvl4pPr>
            <a:lvl5pPr marL="1920240" indent="0">
              <a:buNone/>
              <a:defRPr sz="1050"/>
            </a:lvl5pPr>
            <a:lvl6pPr marL="2400300" indent="0">
              <a:buNone/>
              <a:defRPr sz="1050"/>
            </a:lvl6pPr>
            <a:lvl7pPr marL="2880360" indent="0">
              <a:buNone/>
              <a:defRPr sz="1050"/>
            </a:lvl7pPr>
            <a:lvl8pPr marL="3360420" indent="0">
              <a:buNone/>
              <a:defRPr sz="1050"/>
            </a:lvl8pPr>
            <a:lvl9pPr marL="3840480" indent="0">
              <a:buNone/>
              <a:defRPr sz="105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AB84E57B-863D-4FFA-9902-C80795CF7C7B}" type="slidenum">
              <a:rPr lang="en-US" altLang="en-US"/>
              <a:pPr/>
              <a:t>‹#›</a:t>
            </a:fld>
            <a:endParaRPr lang="en-US" altLang="en-US"/>
          </a:p>
        </p:txBody>
      </p:sp>
    </p:spTree>
    <p:extLst>
      <p:ext uri="{BB962C8B-B14F-4D97-AF65-F5344CB8AC3E}">
        <p14:creationId xmlns:p14="http://schemas.microsoft.com/office/powerpoint/2010/main" val="490983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82336" y="640080"/>
            <a:ext cx="4129405" cy="2240280"/>
          </a:xfrm>
        </p:spPr>
        <p:txBody>
          <a:bodyPr/>
          <a:lstStyle>
            <a:lvl1pPr>
              <a:defRPr sz="3360"/>
            </a:lvl1pPr>
          </a:lstStyle>
          <a:p>
            <a:r>
              <a:rPr lang="en-US" smtClean="0"/>
              <a:t>Click to edit Master title style</a:t>
            </a:r>
            <a:endParaRPr lang="en-US"/>
          </a:p>
        </p:txBody>
      </p:sp>
      <p:sp>
        <p:nvSpPr>
          <p:cNvPr id="3" name="Picture Placeholder 2"/>
          <p:cNvSpPr>
            <a:spLocks noGrp="1"/>
          </p:cNvSpPr>
          <p:nvPr>
            <p:ph type="pic" idx="1"/>
          </p:nvPr>
        </p:nvSpPr>
        <p:spPr>
          <a:xfrm>
            <a:off x="5442903" y="1382400"/>
            <a:ext cx="6480811" cy="6823075"/>
          </a:xfrm>
        </p:spPr>
        <p:txBody>
          <a:bodyPr/>
          <a:lstStyle>
            <a:lvl1pPr marL="0" indent="0">
              <a:buNone/>
              <a:defRPr sz="3360"/>
            </a:lvl1pPr>
            <a:lvl2pPr marL="480060" indent="0">
              <a:buNone/>
              <a:defRPr sz="2940"/>
            </a:lvl2pPr>
            <a:lvl3pPr marL="960120" indent="0">
              <a:buNone/>
              <a:defRPr sz="2520"/>
            </a:lvl3pPr>
            <a:lvl4pPr marL="1440180" indent="0">
              <a:buNone/>
              <a:defRPr sz="2100"/>
            </a:lvl4pPr>
            <a:lvl5pPr marL="1920240" indent="0">
              <a:buNone/>
              <a:defRPr sz="2100"/>
            </a:lvl5pPr>
            <a:lvl6pPr marL="2400300" indent="0">
              <a:buNone/>
              <a:defRPr sz="2100"/>
            </a:lvl6pPr>
            <a:lvl7pPr marL="2880360" indent="0">
              <a:buNone/>
              <a:defRPr sz="2100"/>
            </a:lvl7pPr>
            <a:lvl8pPr marL="3360420" indent="0">
              <a:buNone/>
              <a:defRPr sz="2100"/>
            </a:lvl8pPr>
            <a:lvl9pPr marL="3840480" indent="0">
              <a:buNone/>
              <a:defRPr sz="2100"/>
            </a:lvl9pPr>
          </a:lstStyle>
          <a:p>
            <a:r>
              <a:rPr lang="en-US" smtClean="0"/>
              <a:t>Click icon to add picture</a:t>
            </a:r>
            <a:endParaRPr lang="en-US"/>
          </a:p>
        </p:txBody>
      </p:sp>
      <p:sp>
        <p:nvSpPr>
          <p:cNvPr id="4" name="Text Placeholder 3"/>
          <p:cNvSpPr>
            <a:spLocks noGrp="1"/>
          </p:cNvSpPr>
          <p:nvPr>
            <p:ph type="body" sz="half" idx="2"/>
          </p:nvPr>
        </p:nvSpPr>
        <p:spPr>
          <a:xfrm>
            <a:off x="882336" y="2880360"/>
            <a:ext cx="4129405" cy="5336223"/>
          </a:xfrm>
        </p:spPr>
        <p:txBody>
          <a:bodyPr/>
          <a:lstStyle>
            <a:lvl1pPr marL="0" indent="0">
              <a:buNone/>
              <a:defRPr sz="1680"/>
            </a:lvl1pPr>
            <a:lvl2pPr marL="480060" indent="0">
              <a:buNone/>
              <a:defRPr sz="1470"/>
            </a:lvl2pPr>
            <a:lvl3pPr marL="960120" indent="0">
              <a:buNone/>
              <a:defRPr sz="1260"/>
            </a:lvl3pPr>
            <a:lvl4pPr marL="1440180" indent="0">
              <a:buNone/>
              <a:defRPr sz="1050"/>
            </a:lvl4pPr>
            <a:lvl5pPr marL="1920240" indent="0">
              <a:buNone/>
              <a:defRPr sz="1050"/>
            </a:lvl5pPr>
            <a:lvl6pPr marL="2400300" indent="0">
              <a:buNone/>
              <a:defRPr sz="1050"/>
            </a:lvl6pPr>
            <a:lvl7pPr marL="2880360" indent="0">
              <a:buNone/>
              <a:defRPr sz="1050"/>
            </a:lvl7pPr>
            <a:lvl8pPr marL="3360420" indent="0">
              <a:buNone/>
              <a:defRPr sz="1050"/>
            </a:lvl8pPr>
            <a:lvl9pPr marL="3840480" indent="0">
              <a:buNone/>
              <a:defRPr sz="105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5D7F7576-8DA7-4DF5-A259-515557BD5D83}" type="slidenum">
              <a:rPr lang="en-US" altLang="en-US"/>
              <a:pPr/>
              <a:t>‹#›</a:t>
            </a:fld>
            <a:endParaRPr lang="en-US" altLang="en-US"/>
          </a:p>
        </p:txBody>
      </p:sp>
    </p:spTree>
    <p:extLst>
      <p:ext uri="{BB962C8B-B14F-4D97-AF65-F5344CB8AC3E}">
        <p14:creationId xmlns:p14="http://schemas.microsoft.com/office/powerpoint/2010/main" val="420695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979F005E-ECC9-408D-8E03-678137D72FC1}" type="slidenum">
              <a:rPr lang="en-US" altLang="en-US"/>
              <a:pPr/>
              <a:t>‹#›</a:t>
            </a:fld>
            <a:endParaRPr lang="en-US" altLang="en-US"/>
          </a:p>
        </p:txBody>
      </p:sp>
    </p:spTree>
    <p:extLst>
      <p:ext uri="{BB962C8B-B14F-4D97-AF65-F5344CB8AC3E}">
        <p14:creationId xmlns:p14="http://schemas.microsoft.com/office/powerpoint/2010/main" val="2021003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414637" y="384498"/>
            <a:ext cx="2213611" cy="819213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771585" y="384498"/>
            <a:ext cx="6429692" cy="819213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8559E1DA-C1A1-4C8C-8969-A2F998514A55}" type="slidenum">
              <a:rPr lang="en-US" altLang="en-US"/>
              <a:pPr/>
              <a:t>‹#›</a:t>
            </a:fld>
            <a:endParaRPr lang="en-US" altLang="en-US"/>
          </a:p>
        </p:txBody>
      </p:sp>
    </p:spTree>
    <p:extLst>
      <p:ext uri="{BB962C8B-B14F-4D97-AF65-F5344CB8AC3E}">
        <p14:creationId xmlns:p14="http://schemas.microsoft.com/office/powerpoint/2010/main" val="3046390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81922" name="Rectangle 2"/>
          <p:cNvSpPr>
            <a:spLocks noChangeArrowheads="1"/>
          </p:cNvSpPr>
          <p:nvPr/>
        </p:nvSpPr>
        <p:spPr bwMode="auto">
          <a:xfrm>
            <a:off x="191136" y="191140"/>
            <a:ext cx="12412663" cy="9214485"/>
          </a:xfrm>
          <a:prstGeom prst="rect">
            <a:avLst/>
          </a:prstGeom>
          <a:solidFill>
            <a:schemeClr val="bg1">
              <a:alpha val="5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90"/>
          </a:p>
        </p:txBody>
      </p:sp>
      <p:sp>
        <p:nvSpPr>
          <p:cNvPr id="81923" name="Rectangle 3"/>
          <p:cNvSpPr>
            <a:spLocks noGrp="1" noChangeArrowheads="1"/>
          </p:cNvSpPr>
          <p:nvPr>
            <p:ph type="ctrTitle"/>
            <p:custDataLst>
              <p:tags r:id="rId1"/>
            </p:custDataLst>
          </p:nvPr>
        </p:nvSpPr>
        <p:spPr>
          <a:xfrm>
            <a:off x="637859" y="2982600"/>
            <a:ext cx="10239057" cy="2058035"/>
          </a:xfrm>
        </p:spPr>
        <p:txBody>
          <a:bodyPr/>
          <a:lstStyle>
            <a:lvl1pPr>
              <a:defRPr/>
            </a:lvl1pPr>
          </a:lstStyle>
          <a:p>
            <a:pPr lvl="0"/>
            <a:r>
              <a:rPr lang="en-US" altLang="en-US" noProof="0" smtClean="0"/>
              <a:t>Click to edit Master title style</a:t>
            </a:r>
          </a:p>
        </p:txBody>
      </p:sp>
      <p:sp>
        <p:nvSpPr>
          <p:cNvPr id="81924" name="Rectangle 4"/>
          <p:cNvSpPr>
            <a:spLocks noGrp="1" noChangeArrowheads="1"/>
          </p:cNvSpPr>
          <p:nvPr>
            <p:ph type="subTitle" idx="1"/>
            <p:custDataLst>
              <p:tags r:id="rId2"/>
            </p:custDataLst>
          </p:nvPr>
        </p:nvSpPr>
        <p:spPr>
          <a:xfrm>
            <a:off x="637859" y="5440680"/>
            <a:ext cx="10239057" cy="2453640"/>
          </a:xfrm>
        </p:spPr>
        <p:txBody>
          <a:bodyPr/>
          <a:lstStyle>
            <a:lvl1pPr marL="0" indent="0">
              <a:buClr>
                <a:srgbClr val="FFFFFF"/>
              </a:buClr>
              <a:buFontTx/>
              <a:buNone/>
              <a:defRPr/>
            </a:lvl1pPr>
          </a:lstStyle>
          <a:p>
            <a:pPr lvl="0"/>
            <a:r>
              <a:rPr lang="en-US" altLang="en-US" noProof="0" smtClean="0"/>
              <a:t>Click to edit Master subtitle style</a:t>
            </a:r>
          </a:p>
        </p:txBody>
      </p:sp>
      <p:sp>
        <p:nvSpPr>
          <p:cNvPr id="81925" name="Rectangle 5"/>
          <p:cNvSpPr>
            <a:spLocks noGrp="1" noChangeArrowheads="1"/>
          </p:cNvSpPr>
          <p:nvPr>
            <p:ph type="dt" sz="half" idx="2"/>
          </p:nvPr>
        </p:nvSpPr>
        <p:spPr/>
        <p:txBody>
          <a:bodyPr/>
          <a:lstStyle>
            <a:lvl1pPr>
              <a:defRPr/>
            </a:lvl1pPr>
          </a:lstStyle>
          <a:p>
            <a:endParaRPr lang="en-US" altLang="en-US"/>
          </a:p>
        </p:txBody>
      </p:sp>
      <p:sp>
        <p:nvSpPr>
          <p:cNvPr id="81926" name="Rectangle 6"/>
          <p:cNvSpPr>
            <a:spLocks noGrp="1" noChangeArrowheads="1"/>
          </p:cNvSpPr>
          <p:nvPr>
            <p:ph type="ftr" sz="quarter" idx="3"/>
          </p:nvPr>
        </p:nvSpPr>
        <p:spPr/>
        <p:txBody>
          <a:bodyPr/>
          <a:lstStyle>
            <a:lvl1pPr>
              <a:defRPr/>
            </a:lvl1pPr>
          </a:lstStyle>
          <a:p>
            <a:endParaRPr lang="en-US" altLang="en-US"/>
          </a:p>
        </p:txBody>
      </p:sp>
      <p:sp>
        <p:nvSpPr>
          <p:cNvPr id="81927" name="Rectangle 7"/>
          <p:cNvSpPr>
            <a:spLocks noGrp="1" noChangeArrowheads="1"/>
          </p:cNvSpPr>
          <p:nvPr>
            <p:ph type="sldNum" sz="quarter" idx="4"/>
          </p:nvPr>
        </p:nvSpPr>
        <p:spPr/>
        <p:txBody>
          <a:bodyPr/>
          <a:lstStyle>
            <a:lvl1pPr>
              <a:defRPr/>
            </a:lvl1pPr>
          </a:lstStyle>
          <a:p>
            <a:fld id="{519614BE-0A96-41DC-911B-7F9832725FAA}" type="slidenum">
              <a:rPr lang="en-US" altLang="en-US"/>
              <a:pPr/>
              <a:t>‹#›</a:t>
            </a:fld>
            <a:endParaRPr lang="en-US" altLang="en-US"/>
          </a:p>
        </p:txBody>
      </p:sp>
    </p:spTree>
    <p:extLst>
      <p:ext uri="{BB962C8B-B14F-4D97-AF65-F5344CB8AC3E}">
        <p14:creationId xmlns:p14="http://schemas.microsoft.com/office/powerpoint/2010/main" val="52629309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6CAA7096-EDB9-47D2-BD93-B01A9F197D28}" type="slidenum">
              <a:rPr lang="en-US" altLang="en-US"/>
              <a:pPr/>
              <a:t>‹#›</a:t>
            </a:fld>
            <a:endParaRPr lang="en-US" altLang="en-US"/>
          </a:p>
        </p:txBody>
      </p:sp>
    </p:spTree>
    <p:extLst>
      <p:ext uri="{BB962C8B-B14F-4D97-AF65-F5344CB8AC3E}">
        <p14:creationId xmlns:p14="http://schemas.microsoft.com/office/powerpoint/2010/main" val="77405533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73445" y="2393638"/>
            <a:ext cx="11041380" cy="3993832"/>
          </a:xfrm>
        </p:spPr>
        <p:txBody>
          <a:bodyPr/>
          <a:lstStyle>
            <a:lvl1pPr>
              <a:defRPr sz="6300"/>
            </a:lvl1pPr>
          </a:lstStyle>
          <a:p>
            <a:r>
              <a:rPr lang="en-US" smtClean="0"/>
              <a:t>Click to edit Master title style</a:t>
            </a:r>
            <a:endParaRPr lang="en-US"/>
          </a:p>
        </p:txBody>
      </p:sp>
      <p:sp>
        <p:nvSpPr>
          <p:cNvPr id="3" name="Text Placeholder 2"/>
          <p:cNvSpPr>
            <a:spLocks noGrp="1"/>
          </p:cNvSpPr>
          <p:nvPr>
            <p:ph type="body" idx="1"/>
          </p:nvPr>
        </p:nvSpPr>
        <p:spPr>
          <a:xfrm>
            <a:off x="873445" y="6425253"/>
            <a:ext cx="11041380" cy="2100262"/>
          </a:xfrm>
        </p:spPr>
        <p:txBody>
          <a:bodyPr/>
          <a:lstStyle>
            <a:lvl1pPr marL="0" indent="0">
              <a:buNone/>
              <a:defRPr sz="2520"/>
            </a:lvl1pPr>
            <a:lvl2pPr marL="480060" indent="0">
              <a:buNone/>
              <a:defRPr sz="2100"/>
            </a:lvl2pPr>
            <a:lvl3pPr marL="960120" indent="0">
              <a:buNone/>
              <a:defRPr sz="1890"/>
            </a:lvl3pPr>
            <a:lvl4pPr marL="1440180" indent="0">
              <a:buNone/>
              <a:defRPr sz="1680"/>
            </a:lvl4pPr>
            <a:lvl5pPr marL="1920240" indent="0">
              <a:buNone/>
              <a:defRPr sz="1680"/>
            </a:lvl5pPr>
            <a:lvl6pPr marL="2400300" indent="0">
              <a:buNone/>
              <a:defRPr sz="1680"/>
            </a:lvl6pPr>
            <a:lvl7pPr marL="2880360" indent="0">
              <a:buNone/>
              <a:defRPr sz="1680"/>
            </a:lvl7pPr>
            <a:lvl8pPr marL="3360420" indent="0">
              <a:buNone/>
              <a:defRPr sz="1680"/>
            </a:lvl8pPr>
            <a:lvl9pPr marL="3840480" indent="0">
              <a:buNone/>
              <a:defRPr sz="168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1B594D49-967B-4F0F-8F3E-D232F0170494}" type="slidenum">
              <a:rPr lang="en-US" altLang="en-US"/>
              <a:pPr/>
              <a:t>‹#›</a:t>
            </a:fld>
            <a:endParaRPr lang="en-US" altLang="en-US"/>
          </a:p>
        </p:txBody>
      </p:sp>
    </p:spTree>
    <p:extLst>
      <p:ext uri="{BB962C8B-B14F-4D97-AF65-F5344CB8AC3E}">
        <p14:creationId xmlns:p14="http://schemas.microsoft.com/office/powerpoint/2010/main" val="252294072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37859" y="2240285"/>
            <a:ext cx="5651817" cy="63363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03037" y="2240285"/>
            <a:ext cx="5651818" cy="63363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81989733-CA63-451E-B67D-2FF6421752E7}" type="slidenum">
              <a:rPr lang="en-US" altLang="en-US"/>
              <a:pPr/>
              <a:t>‹#›</a:t>
            </a:fld>
            <a:endParaRPr lang="en-US" altLang="en-US"/>
          </a:p>
        </p:txBody>
      </p:sp>
    </p:spTree>
    <p:extLst>
      <p:ext uri="{BB962C8B-B14F-4D97-AF65-F5344CB8AC3E}">
        <p14:creationId xmlns:p14="http://schemas.microsoft.com/office/powerpoint/2010/main" val="23207191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7835302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82334" y="511180"/>
            <a:ext cx="11041380" cy="1855788"/>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82334" y="2353628"/>
            <a:ext cx="5416232" cy="1153477"/>
          </a:xfrm>
        </p:spPr>
        <p:txBody>
          <a:bodyPr anchor="b"/>
          <a:lstStyle>
            <a:lvl1pPr marL="0" indent="0">
              <a:buNone/>
              <a:defRPr sz="2520" b="1"/>
            </a:lvl1pPr>
            <a:lvl2pPr marL="480060" indent="0">
              <a:buNone/>
              <a:defRPr sz="2100" b="1"/>
            </a:lvl2pPr>
            <a:lvl3pPr marL="960120" indent="0">
              <a:buNone/>
              <a:defRPr sz="1890" b="1"/>
            </a:lvl3pPr>
            <a:lvl4pPr marL="1440180" indent="0">
              <a:buNone/>
              <a:defRPr sz="1680" b="1"/>
            </a:lvl4pPr>
            <a:lvl5pPr marL="1920240" indent="0">
              <a:buNone/>
              <a:defRPr sz="1680" b="1"/>
            </a:lvl5pPr>
            <a:lvl6pPr marL="2400300" indent="0">
              <a:buNone/>
              <a:defRPr sz="1680" b="1"/>
            </a:lvl6pPr>
            <a:lvl7pPr marL="2880360" indent="0">
              <a:buNone/>
              <a:defRPr sz="1680" b="1"/>
            </a:lvl7pPr>
            <a:lvl8pPr marL="3360420" indent="0">
              <a:buNone/>
              <a:defRPr sz="1680" b="1"/>
            </a:lvl8pPr>
            <a:lvl9pPr marL="3840480" indent="0">
              <a:buNone/>
              <a:defRPr sz="1680" b="1"/>
            </a:lvl9pPr>
          </a:lstStyle>
          <a:p>
            <a:pPr lvl="0"/>
            <a:r>
              <a:rPr lang="en-US" smtClean="0"/>
              <a:t>Click to edit Master text styles</a:t>
            </a:r>
          </a:p>
        </p:txBody>
      </p:sp>
      <p:sp>
        <p:nvSpPr>
          <p:cNvPr id="4" name="Content Placeholder 3"/>
          <p:cNvSpPr>
            <a:spLocks noGrp="1"/>
          </p:cNvSpPr>
          <p:nvPr>
            <p:ph sz="half" idx="2"/>
          </p:nvPr>
        </p:nvSpPr>
        <p:spPr>
          <a:xfrm>
            <a:off x="882334" y="3507105"/>
            <a:ext cx="5416232" cy="515842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480812" y="2353628"/>
            <a:ext cx="5442903" cy="1153477"/>
          </a:xfrm>
        </p:spPr>
        <p:txBody>
          <a:bodyPr anchor="b"/>
          <a:lstStyle>
            <a:lvl1pPr marL="0" indent="0">
              <a:buNone/>
              <a:defRPr sz="2520" b="1"/>
            </a:lvl1pPr>
            <a:lvl2pPr marL="480060" indent="0">
              <a:buNone/>
              <a:defRPr sz="2100" b="1"/>
            </a:lvl2pPr>
            <a:lvl3pPr marL="960120" indent="0">
              <a:buNone/>
              <a:defRPr sz="1890" b="1"/>
            </a:lvl3pPr>
            <a:lvl4pPr marL="1440180" indent="0">
              <a:buNone/>
              <a:defRPr sz="1680" b="1"/>
            </a:lvl4pPr>
            <a:lvl5pPr marL="1920240" indent="0">
              <a:buNone/>
              <a:defRPr sz="1680" b="1"/>
            </a:lvl5pPr>
            <a:lvl6pPr marL="2400300" indent="0">
              <a:buNone/>
              <a:defRPr sz="1680" b="1"/>
            </a:lvl6pPr>
            <a:lvl7pPr marL="2880360" indent="0">
              <a:buNone/>
              <a:defRPr sz="1680" b="1"/>
            </a:lvl7pPr>
            <a:lvl8pPr marL="3360420" indent="0">
              <a:buNone/>
              <a:defRPr sz="1680" b="1"/>
            </a:lvl8pPr>
            <a:lvl9pPr marL="3840480" indent="0">
              <a:buNone/>
              <a:defRPr sz="1680" b="1"/>
            </a:lvl9pPr>
          </a:lstStyle>
          <a:p>
            <a:pPr lvl="0"/>
            <a:r>
              <a:rPr lang="en-US" smtClean="0"/>
              <a:t>Click to edit Master text styles</a:t>
            </a:r>
          </a:p>
        </p:txBody>
      </p:sp>
      <p:sp>
        <p:nvSpPr>
          <p:cNvPr id="6" name="Content Placeholder 5"/>
          <p:cNvSpPr>
            <a:spLocks noGrp="1"/>
          </p:cNvSpPr>
          <p:nvPr>
            <p:ph sz="quarter" idx="4"/>
          </p:nvPr>
        </p:nvSpPr>
        <p:spPr>
          <a:xfrm>
            <a:off x="6480812" y="3507105"/>
            <a:ext cx="5442903" cy="515842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ltLang="en-US"/>
          </a:p>
        </p:txBody>
      </p:sp>
      <p:sp>
        <p:nvSpPr>
          <p:cNvPr id="8" name="Footer Placeholder 7"/>
          <p:cNvSpPr>
            <a:spLocks noGrp="1"/>
          </p:cNvSpPr>
          <p:nvPr>
            <p:ph type="ftr" sz="quarter" idx="11"/>
          </p:nvPr>
        </p:nvSpPr>
        <p:spPr/>
        <p:txBody>
          <a:bodyPr/>
          <a:lstStyle>
            <a:lvl1pPr>
              <a:defRPr/>
            </a:lvl1pPr>
          </a:lstStyle>
          <a:p>
            <a:endParaRPr lang="en-US" altLang="en-US"/>
          </a:p>
        </p:txBody>
      </p:sp>
      <p:sp>
        <p:nvSpPr>
          <p:cNvPr id="9" name="Slide Number Placeholder 8"/>
          <p:cNvSpPr>
            <a:spLocks noGrp="1"/>
          </p:cNvSpPr>
          <p:nvPr>
            <p:ph type="sldNum" sz="quarter" idx="12"/>
          </p:nvPr>
        </p:nvSpPr>
        <p:spPr/>
        <p:txBody>
          <a:bodyPr/>
          <a:lstStyle>
            <a:lvl1pPr>
              <a:defRPr/>
            </a:lvl1pPr>
          </a:lstStyle>
          <a:p>
            <a:fld id="{1F8FEF1E-BB7F-4C1D-92E3-D4ACC3DB1197}" type="slidenum">
              <a:rPr lang="en-US" altLang="en-US"/>
              <a:pPr/>
              <a:t>‹#›</a:t>
            </a:fld>
            <a:endParaRPr lang="en-US" altLang="en-US"/>
          </a:p>
        </p:txBody>
      </p:sp>
    </p:spTree>
    <p:extLst>
      <p:ext uri="{BB962C8B-B14F-4D97-AF65-F5344CB8AC3E}">
        <p14:creationId xmlns:p14="http://schemas.microsoft.com/office/powerpoint/2010/main" val="267870751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ltLang="en-US"/>
          </a:p>
        </p:txBody>
      </p:sp>
      <p:sp>
        <p:nvSpPr>
          <p:cNvPr id="4" name="Footer Placeholder 3"/>
          <p:cNvSpPr>
            <a:spLocks noGrp="1"/>
          </p:cNvSpPr>
          <p:nvPr>
            <p:ph type="ftr" sz="quarter" idx="11"/>
          </p:nvPr>
        </p:nvSpPr>
        <p:spPr/>
        <p:txBody>
          <a:bodyPr/>
          <a:lstStyle>
            <a:lvl1pPr>
              <a:defRPr/>
            </a:lvl1pPr>
          </a:lstStyle>
          <a:p>
            <a:endParaRPr lang="en-US" altLang="en-US"/>
          </a:p>
        </p:txBody>
      </p:sp>
      <p:sp>
        <p:nvSpPr>
          <p:cNvPr id="5" name="Slide Number Placeholder 4"/>
          <p:cNvSpPr>
            <a:spLocks noGrp="1"/>
          </p:cNvSpPr>
          <p:nvPr>
            <p:ph type="sldNum" sz="quarter" idx="12"/>
          </p:nvPr>
        </p:nvSpPr>
        <p:spPr/>
        <p:txBody>
          <a:bodyPr/>
          <a:lstStyle>
            <a:lvl1pPr>
              <a:defRPr/>
            </a:lvl1pPr>
          </a:lstStyle>
          <a:p>
            <a:fld id="{93A2528D-4319-442F-B3AF-D16342F4CEF0}" type="slidenum">
              <a:rPr lang="en-US" altLang="en-US"/>
              <a:pPr/>
              <a:t>‹#›</a:t>
            </a:fld>
            <a:endParaRPr lang="en-US" altLang="en-US"/>
          </a:p>
        </p:txBody>
      </p:sp>
    </p:spTree>
    <p:extLst>
      <p:ext uri="{BB962C8B-B14F-4D97-AF65-F5344CB8AC3E}">
        <p14:creationId xmlns:p14="http://schemas.microsoft.com/office/powerpoint/2010/main" val="350028940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a:p>
        </p:txBody>
      </p:sp>
      <p:sp>
        <p:nvSpPr>
          <p:cNvPr id="3" name="Footer Placeholder 2"/>
          <p:cNvSpPr>
            <a:spLocks noGrp="1"/>
          </p:cNvSpPr>
          <p:nvPr>
            <p:ph type="ftr" sz="quarter" idx="11"/>
          </p:nvPr>
        </p:nvSpPr>
        <p:spPr/>
        <p:txBody>
          <a:bodyPr/>
          <a:lstStyle>
            <a:lvl1pPr>
              <a:defRPr/>
            </a:lvl1pPr>
          </a:lstStyle>
          <a:p>
            <a:endParaRPr lang="en-US" altLang="en-US"/>
          </a:p>
        </p:txBody>
      </p:sp>
      <p:sp>
        <p:nvSpPr>
          <p:cNvPr id="4" name="Slide Number Placeholder 3"/>
          <p:cNvSpPr>
            <a:spLocks noGrp="1"/>
          </p:cNvSpPr>
          <p:nvPr>
            <p:ph type="sldNum" sz="quarter" idx="12"/>
          </p:nvPr>
        </p:nvSpPr>
        <p:spPr/>
        <p:txBody>
          <a:bodyPr/>
          <a:lstStyle>
            <a:lvl1pPr>
              <a:defRPr/>
            </a:lvl1pPr>
          </a:lstStyle>
          <a:p>
            <a:fld id="{A843EF9B-87FB-4A94-9C04-05358862A8C5}" type="slidenum">
              <a:rPr lang="en-US" altLang="en-US"/>
              <a:pPr/>
              <a:t>‹#›</a:t>
            </a:fld>
            <a:endParaRPr lang="en-US" altLang="en-US"/>
          </a:p>
        </p:txBody>
      </p:sp>
    </p:spTree>
    <p:extLst>
      <p:ext uri="{BB962C8B-B14F-4D97-AF65-F5344CB8AC3E}">
        <p14:creationId xmlns:p14="http://schemas.microsoft.com/office/powerpoint/2010/main" val="183353661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82336" y="640080"/>
            <a:ext cx="4129405" cy="2240280"/>
          </a:xfrm>
        </p:spPr>
        <p:txBody>
          <a:bodyPr/>
          <a:lstStyle>
            <a:lvl1pPr>
              <a:defRPr sz="3360"/>
            </a:lvl1pPr>
          </a:lstStyle>
          <a:p>
            <a:r>
              <a:rPr lang="en-US" smtClean="0"/>
              <a:t>Click to edit Master title style</a:t>
            </a:r>
            <a:endParaRPr lang="en-US"/>
          </a:p>
        </p:txBody>
      </p:sp>
      <p:sp>
        <p:nvSpPr>
          <p:cNvPr id="3" name="Content Placeholder 2"/>
          <p:cNvSpPr>
            <a:spLocks noGrp="1"/>
          </p:cNvSpPr>
          <p:nvPr>
            <p:ph idx="1"/>
          </p:nvPr>
        </p:nvSpPr>
        <p:spPr>
          <a:xfrm>
            <a:off x="5442903" y="1382400"/>
            <a:ext cx="6480811" cy="6823075"/>
          </a:xfrm>
        </p:spPr>
        <p:txBody>
          <a:bodyPr/>
          <a:lstStyle>
            <a:lvl1pPr>
              <a:defRPr sz="3360"/>
            </a:lvl1pPr>
            <a:lvl2pPr>
              <a:defRPr sz="2940"/>
            </a:lvl2pPr>
            <a:lvl3pPr>
              <a:defRPr sz="252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82336" y="2880360"/>
            <a:ext cx="4129405" cy="5336223"/>
          </a:xfrm>
        </p:spPr>
        <p:txBody>
          <a:bodyPr/>
          <a:lstStyle>
            <a:lvl1pPr marL="0" indent="0">
              <a:buNone/>
              <a:defRPr sz="1680"/>
            </a:lvl1pPr>
            <a:lvl2pPr marL="480060" indent="0">
              <a:buNone/>
              <a:defRPr sz="1470"/>
            </a:lvl2pPr>
            <a:lvl3pPr marL="960120" indent="0">
              <a:buNone/>
              <a:defRPr sz="1260"/>
            </a:lvl3pPr>
            <a:lvl4pPr marL="1440180" indent="0">
              <a:buNone/>
              <a:defRPr sz="1050"/>
            </a:lvl4pPr>
            <a:lvl5pPr marL="1920240" indent="0">
              <a:buNone/>
              <a:defRPr sz="1050"/>
            </a:lvl5pPr>
            <a:lvl6pPr marL="2400300" indent="0">
              <a:buNone/>
              <a:defRPr sz="1050"/>
            </a:lvl6pPr>
            <a:lvl7pPr marL="2880360" indent="0">
              <a:buNone/>
              <a:defRPr sz="1050"/>
            </a:lvl7pPr>
            <a:lvl8pPr marL="3360420" indent="0">
              <a:buNone/>
              <a:defRPr sz="1050"/>
            </a:lvl8pPr>
            <a:lvl9pPr marL="3840480" indent="0">
              <a:buNone/>
              <a:defRPr sz="105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B3A49A6F-09DB-401C-9397-13173846A619}" type="slidenum">
              <a:rPr lang="en-US" altLang="en-US"/>
              <a:pPr/>
              <a:t>‹#›</a:t>
            </a:fld>
            <a:endParaRPr lang="en-US" altLang="en-US"/>
          </a:p>
        </p:txBody>
      </p:sp>
    </p:spTree>
    <p:extLst>
      <p:ext uri="{BB962C8B-B14F-4D97-AF65-F5344CB8AC3E}">
        <p14:creationId xmlns:p14="http://schemas.microsoft.com/office/powerpoint/2010/main" val="386528020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82336" y="640080"/>
            <a:ext cx="4129405" cy="2240280"/>
          </a:xfrm>
        </p:spPr>
        <p:txBody>
          <a:bodyPr/>
          <a:lstStyle>
            <a:lvl1pPr>
              <a:defRPr sz="3360"/>
            </a:lvl1pPr>
          </a:lstStyle>
          <a:p>
            <a:r>
              <a:rPr lang="en-US" smtClean="0"/>
              <a:t>Click to edit Master title style</a:t>
            </a:r>
            <a:endParaRPr lang="en-US"/>
          </a:p>
        </p:txBody>
      </p:sp>
      <p:sp>
        <p:nvSpPr>
          <p:cNvPr id="3" name="Picture Placeholder 2"/>
          <p:cNvSpPr>
            <a:spLocks noGrp="1"/>
          </p:cNvSpPr>
          <p:nvPr>
            <p:ph type="pic" idx="1"/>
          </p:nvPr>
        </p:nvSpPr>
        <p:spPr>
          <a:xfrm>
            <a:off x="5442903" y="1382400"/>
            <a:ext cx="6480811" cy="6823075"/>
          </a:xfrm>
        </p:spPr>
        <p:txBody>
          <a:bodyPr/>
          <a:lstStyle>
            <a:lvl1pPr marL="0" indent="0">
              <a:buNone/>
              <a:defRPr sz="3360"/>
            </a:lvl1pPr>
            <a:lvl2pPr marL="480060" indent="0">
              <a:buNone/>
              <a:defRPr sz="2940"/>
            </a:lvl2pPr>
            <a:lvl3pPr marL="960120" indent="0">
              <a:buNone/>
              <a:defRPr sz="2520"/>
            </a:lvl3pPr>
            <a:lvl4pPr marL="1440180" indent="0">
              <a:buNone/>
              <a:defRPr sz="2100"/>
            </a:lvl4pPr>
            <a:lvl5pPr marL="1920240" indent="0">
              <a:buNone/>
              <a:defRPr sz="2100"/>
            </a:lvl5pPr>
            <a:lvl6pPr marL="2400300" indent="0">
              <a:buNone/>
              <a:defRPr sz="2100"/>
            </a:lvl6pPr>
            <a:lvl7pPr marL="2880360" indent="0">
              <a:buNone/>
              <a:defRPr sz="2100"/>
            </a:lvl7pPr>
            <a:lvl8pPr marL="3360420" indent="0">
              <a:buNone/>
              <a:defRPr sz="2100"/>
            </a:lvl8pPr>
            <a:lvl9pPr marL="3840480" indent="0">
              <a:buNone/>
              <a:defRPr sz="2100"/>
            </a:lvl9pPr>
          </a:lstStyle>
          <a:p>
            <a:r>
              <a:rPr lang="en-US" smtClean="0"/>
              <a:t>Click icon to add picture</a:t>
            </a:r>
            <a:endParaRPr lang="en-US"/>
          </a:p>
        </p:txBody>
      </p:sp>
      <p:sp>
        <p:nvSpPr>
          <p:cNvPr id="4" name="Text Placeholder 3"/>
          <p:cNvSpPr>
            <a:spLocks noGrp="1"/>
          </p:cNvSpPr>
          <p:nvPr>
            <p:ph type="body" sz="half" idx="2"/>
          </p:nvPr>
        </p:nvSpPr>
        <p:spPr>
          <a:xfrm>
            <a:off x="882336" y="2880360"/>
            <a:ext cx="4129405" cy="5336223"/>
          </a:xfrm>
        </p:spPr>
        <p:txBody>
          <a:bodyPr/>
          <a:lstStyle>
            <a:lvl1pPr marL="0" indent="0">
              <a:buNone/>
              <a:defRPr sz="1680"/>
            </a:lvl1pPr>
            <a:lvl2pPr marL="480060" indent="0">
              <a:buNone/>
              <a:defRPr sz="1470"/>
            </a:lvl2pPr>
            <a:lvl3pPr marL="960120" indent="0">
              <a:buNone/>
              <a:defRPr sz="1260"/>
            </a:lvl3pPr>
            <a:lvl4pPr marL="1440180" indent="0">
              <a:buNone/>
              <a:defRPr sz="1050"/>
            </a:lvl4pPr>
            <a:lvl5pPr marL="1920240" indent="0">
              <a:buNone/>
              <a:defRPr sz="1050"/>
            </a:lvl5pPr>
            <a:lvl6pPr marL="2400300" indent="0">
              <a:buNone/>
              <a:defRPr sz="1050"/>
            </a:lvl6pPr>
            <a:lvl7pPr marL="2880360" indent="0">
              <a:buNone/>
              <a:defRPr sz="1050"/>
            </a:lvl7pPr>
            <a:lvl8pPr marL="3360420" indent="0">
              <a:buNone/>
              <a:defRPr sz="1050"/>
            </a:lvl8pPr>
            <a:lvl9pPr marL="3840480" indent="0">
              <a:buNone/>
              <a:defRPr sz="105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01E45D43-A762-410B-9287-7611634C17B2}" type="slidenum">
              <a:rPr lang="en-US" altLang="en-US"/>
              <a:pPr/>
              <a:t>‹#›</a:t>
            </a:fld>
            <a:endParaRPr lang="en-US" altLang="en-US"/>
          </a:p>
        </p:txBody>
      </p:sp>
    </p:spTree>
    <p:extLst>
      <p:ext uri="{BB962C8B-B14F-4D97-AF65-F5344CB8AC3E}">
        <p14:creationId xmlns:p14="http://schemas.microsoft.com/office/powerpoint/2010/main" val="226413313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DF19F06B-5703-4352-9B21-A5D8945B2CEC}" type="slidenum">
              <a:rPr lang="en-US" altLang="en-US"/>
              <a:pPr/>
              <a:t>‹#›</a:t>
            </a:fld>
            <a:endParaRPr lang="en-US" altLang="en-US"/>
          </a:p>
        </p:txBody>
      </p:sp>
    </p:spTree>
    <p:extLst>
      <p:ext uri="{BB962C8B-B14F-4D97-AF65-F5344CB8AC3E}">
        <p14:creationId xmlns:p14="http://schemas.microsoft.com/office/powerpoint/2010/main" val="70220419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76717" y="384498"/>
            <a:ext cx="2878138" cy="819213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37859" y="384498"/>
            <a:ext cx="8425497" cy="819213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F67043CF-B469-4F89-8870-3A48FC668568}" type="slidenum">
              <a:rPr lang="en-US" altLang="en-US"/>
              <a:pPr/>
              <a:t>‹#›</a:t>
            </a:fld>
            <a:endParaRPr lang="en-US" altLang="en-US"/>
          </a:p>
        </p:txBody>
      </p:sp>
    </p:spTree>
    <p:extLst>
      <p:ext uri="{BB962C8B-B14F-4D97-AF65-F5344CB8AC3E}">
        <p14:creationId xmlns:p14="http://schemas.microsoft.com/office/powerpoint/2010/main" val="232392455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60120" y="2982600"/>
            <a:ext cx="10881360" cy="2058035"/>
          </a:xfrm>
        </p:spPr>
        <p:txBody>
          <a:bodyPr/>
          <a:lstStyle/>
          <a:p>
            <a:r>
              <a:rPr lang="en-US" smtClean="0"/>
              <a:t>Click to edit Master title style</a:t>
            </a:r>
            <a:endParaRPr lang="en-US"/>
          </a:p>
        </p:txBody>
      </p:sp>
      <p:sp>
        <p:nvSpPr>
          <p:cNvPr id="3" name="Subtitle 2"/>
          <p:cNvSpPr>
            <a:spLocks noGrp="1"/>
          </p:cNvSpPr>
          <p:nvPr>
            <p:ph type="subTitle" idx="1"/>
          </p:nvPr>
        </p:nvSpPr>
        <p:spPr>
          <a:xfrm>
            <a:off x="1920240" y="5440680"/>
            <a:ext cx="8961120" cy="2453640"/>
          </a:xfrm>
        </p:spPr>
        <p:txBody>
          <a:bodyPr/>
          <a:lstStyle>
            <a:lvl1pPr marL="0" indent="0" algn="ctr">
              <a:buNone/>
              <a:defRPr/>
            </a:lvl1pPr>
            <a:lvl2pPr marL="480060" indent="0" algn="ctr">
              <a:buNone/>
              <a:defRPr/>
            </a:lvl2pPr>
            <a:lvl3pPr marL="960120" indent="0" algn="ctr">
              <a:buNone/>
              <a:defRPr/>
            </a:lvl3pPr>
            <a:lvl4pPr marL="1440180" indent="0" algn="ctr">
              <a:buNone/>
              <a:defRPr/>
            </a:lvl4pPr>
            <a:lvl5pPr marL="1920240" indent="0" algn="ctr">
              <a:buNone/>
              <a:defRPr/>
            </a:lvl5pPr>
            <a:lvl6pPr marL="2400300" indent="0" algn="ctr">
              <a:buNone/>
              <a:defRPr/>
            </a:lvl6pPr>
            <a:lvl7pPr marL="2880360" indent="0" algn="ctr">
              <a:buNone/>
              <a:defRPr/>
            </a:lvl7pPr>
            <a:lvl8pPr marL="3360420" indent="0" algn="ctr">
              <a:buNone/>
              <a:defRPr/>
            </a:lvl8pPr>
            <a:lvl9pPr marL="384048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574399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2660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11238" y="6169665"/>
            <a:ext cx="10881360" cy="1906905"/>
          </a:xfrm>
        </p:spPr>
        <p:txBody>
          <a:bodyPr anchor="t"/>
          <a:lstStyle>
            <a:lvl1pPr algn="l">
              <a:defRPr sz="4200" b="1" cap="all"/>
            </a:lvl1pPr>
          </a:lstStyle>
          <a:p>
            <a:r>
              <a:rPr lang="en-US" smtClean="0"/>
              <a:t>Click to edit Master title style</a:t>
            </a:r>
            <a:endParaRPr lang="en-US"/>
          </a:p>
        </p:txBody>
      </p:sp>
      <p:sp>
        <p:nvSpPr>
          <p:cNvPr id="3" name="Text Placeholder 2"/>
          <p:cNvSpPr>
            <a:spLocks noGrp="1"/>
          </p:cNvSpPr>
          <p:nvPr>
            <p:ph type="body" idx="1"/>
          </p:nvPr>
        </p:nvSpPr>
        <p:spPr>
          <a:xfrm>
            <a:off x="1011238" y="4069399"/>
            <a:ext cx="10881360" cy="2100262"/>
          </a:xfrm>
        </p:spPr>
        <p:txBody>
          <a:bodyPr anchor="b"/>
          <a:lstStyle>
            <a:lvl1pPr marL="0" indent="0">
              <a:buNone/>
              <a:defRPr sz="2100"/>
            </a:lvl1pPr>
            <a:lvl2pPr marL="480060" indent="0">
              <a:buNone/>
              <a:defRPr sz="1890"/>
            </a:lvl2pPr>
            <a:lvl3pPr marL="960120" indent="0">
              <a:buNone/>
              <a:defRPr sz="1680"/>
            </a:lvl3pPr>
            <a:lvl4pPr marL="1440180" indent="0">
              <a:buNone/>
              <a:defRPr sz="1470"/>
            </a:lvl4pPr>
            <a:lvl5pPr marL="1920240" indent="0">
              <a:buNone/>
              <a:defRPr sz="1470"/>
            </a:lvl5pPr>
            <a:lvl6pPr marL="2400300" indent="0">
              <a:buNone/>
              <a:defRPr sz="1470"/>
            </a:lvl6pPr>
            <a:lvl7pPr marL="2880360" indent="0">
              <a:buNone/>
              <a:defRPr sz="1470"/>
            </a:lvl7pPr>
            <a:lvl8pPr marL="3360420" indent="0">
              <a:buNone/>
              <a:defRPr sz="1470"/>
            </a:lvl8pPr>
            <a:lvl9pPr marL="3840480" indent="0">
              <a:buNone/>
              <a:defRPr sz="1470"/>
            </a:lvl9pPr>
          </a:lstStyle>
          <a:p>
            <a:pPr lvl="0"/>
            <a:r>
              <a:rPr lang="en-US" smtClean="0"/>
              <a:t>Click to edit Master text styles</a:t>
            </a:r>
          </a:p>
        </p:txBody>
      </p:sp>
    </p:spTree>
    <p:extLst>
      <p:ext uri="{BB962C8B-B14F-4D97-AF65-F5344CB8AC3E}">
        <p14:creationId xmlns:p14="http://schemas.microsoft.com/office/powerpoint/2010/main" val="1446572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463388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706880" y="2026921"/>
            <a:ext cx="5334000" cy="6805295"/>
          </a:xfrm>
        </p:spPr>
        <p:txBody>
          <a:bodyPr/>
          <a:lstStyle>
            <a:lvl1pPr>
              <a:defRPr sz="2940"/>
            </a:lvl1pPr>
            <a:lvl2pPr>
              <a:defRPr sz="2520"/>
            </a:lvl2pPr>
            <a:lvl3pPr>
              <a:defRPr sz="2100"/>
            </a:lvl3pPr>
            <a:lvl4pPr>
              <a:defRPr sz="1890"/>
            </a:lvl4pPr>
            <a:lvl5pPr>
              <a:defRPr sz="1890"/>
            </a:lvl5pPr>
            <a:lvl6pPr>
              <a:defRPr sz="1890"/>
            </a:lvl6pPr>
            <a:lvl7pPr>
              <a:defRPr sz="1890"/>
            </a:lvl7pPr>
            <a:lvl8pPr>
              <a:defRPr sz="1890"/>
            </a:lvl8pPr>
            <a:lvl9pPr>
              <a:defRPr sz="189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7254240" y="2026921"/>
            <a:ext cx="5334000" cy="6805295"/>
          </a:xfrm>
        </p:spPr>
        <p:txBody>
          <a:bodyPr/>
          <a:lstStyle>
            <a:lvl1pPr>
              <a:defRPr sz="2940"/>
            </a:lvl1pPr>
            <a:lvl2pPr>
              <a:defRPr sz="2520"/>
            </a:lvl2pPr>
            <a:lvl3pPr>
              <a:defRPr sz="2100"/>
            </a:lvl3pPr>
            <a:lvl4pPr>
              <a:defRPr sz="1890"/>
            </a:lvl4pPr>
            <a:lvl5pPr>
              <a:defRPr sz="1890"/>
            </a:lvl5pPr>
            <a:lvl6pPr>
              <a:defRPr sz="1890"/>
            </a:lvl6pPr>
            <a:lvl7pPr>
              <a:defRPr sz="1890"/>
            </a:lvl7pPr>
            <a:lvl8pPr>
              <a:defRPr sz="1890"/>
            </a:lvl8pPr>
            <a:lvl9pPr>
              <a:defRPr sz="189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80820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40080" y="384493"/>
            <a:ext cx="11521440" cy="16002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40080" y="2149158"/>
            <a:ext cx="5656263" cy="895667"/>
          </a:xfrm>
        </p:spPr>
        <p:txBody>
          <a:bodyPr anchor="b"/>
          <a:lstStyle>
            <a:lvl1pPr marL="0" indent="0">
              <a:buNone/>
              <a:defRPr sz="2520" b="1"/>
            </a:lvl1pPr>
            <a:lvl2pPr marL="480060" indent="0">
              <a:buNone/>
              <a:defRPr sz="2100" b="1"/>
            </a:lvl2pPr>
            <a:lvl3pPr marL="960120" indent="0">
              <a:buNone/>
              <a:defRPr sz="1890" b="1"/>
            </a:lvl3pPr>
            <a:lvl4pPr marL="1440180" indent="0">
              <a:buNone/>
              <a:defRPr sz="1680" b="1"/>
            </a:lvl4pPr>
            <a:lvl5pPr marL="1920240" indent="0">
              <a:buNone/>
              <a:defRPr sz="1680" b="1"/>
            </a:lvl5pPr>
            <a:lvl6pPr marL="2400300" indent="0">
              <a:buNone/>
              <a:defRPr sz="1680" b="1"/>
            </a:lvl6pPr>
            <a:lvl7pPr marL="2880360" indent="0">
              <a:buNone/>
              <a:defRPr sz="1680" b="1"/>
            </a:lvl7pPr>
            <a:lvl8pPr marL="3360420" indent="0">
              <a:buNone/>
              <a:defRPr sz="1680" b="1"/>
            </a:lvl8pPr>
            <a:lvl9pPr marL="3840480" indent="0">
              <a:buNone/>
              <a:defRPr sz="1680" b="1"/>
            </a:lvl9pPr>
          </a:lstStyle>
          <a:p>
            <a:pPr lvl="0"/>
            <a:r>
              <a:rPr lang="en-US" smtClean="0"/>
              <a:t>Click to edit Master text styles</a:t>
            </a:r>
          </a:p>
        </p:txBody>
      </p:sp>
      <p:sp>
        <p:nvSpPr>
          <p:cNvPr id="4" name="Content Placeholder 3"/>
          <p:cNvSpPr>
            <a:spLocks noGrp="1"/>
          </p:cNvSpPr>
          <p:nvPr>
            <p:ph sz="half" idx="2"/>
          </p:nvPr>
        </p:nvSpPr>
        <p:spPr>
          <a:xfrm>
            <a:off x="640080" y="3044825"/>
            <a:ext cx="5656263" cy="5531803"/>
          </a:xfrm>
        </p:spPr>
        <p:txBody>
          <a:bodyPr/>
          <a:lstStyle>
            <a:lvl1pPr>
              <a:defRPr sz="2520"/>
            </a:lvl1pPr>
            <a:lvl2pPr>
              <a:defRPr sz="2100"/>
            </a:lvl2pPr>
            <a:lvl3pPr>
              <a:defRPr sz="1890"/>
            </a:lvl3pPr>
            <a:lvl4pPr>
              <a:defRPr sz="1680"/>
            </a:lvl4pPr>
            <a:lvl5pPr>
              <a:defRPr sz="1680"/>
            </a:lvl5pPr>
            <a:lvl6pPr>
              <a:defRPr sz="1680"/>
            </a:lvl6pPr>
            <a:lvl7pPr>
              <a:defRPr sz="1680"/>
            </a:lvl7pPr>
            <a:lvl8pPr>
              <a:defRPr sz="1680"/>
            </a:lvl8pPr>
            <a:lvl9pPr>
              <a:defRPr sz="168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03038" y="2149158"/>
            <a:ext cx="5658485" cy="895667"/>
          </a:xfrm>
        </p:spPr>
        <p:txBody>
          <a:bodyPr anchor="b"/>
          <a:lstStyle>
            <a:lvl1pPr marL="0" indent="0">
              <a:buNone/>
              <a:defRPr sz="2520" b="1"/>
            </a:lvl1pPr>
            <a:lvl2pPr marL="480060" indent="0">
              <a:buNone/>
              <a:defRPr sz="2100" b="1"/>
            </a:lvl2pPr>
            <a:lvl3pPr marL="960120" indent="0">
              <a:buNone/>
              <a:defRPr sz="1890" b="1"/>
            </a:lvl3pPr>
            <a:lvl4pPr marL="1440180" indent="0">
              <a:buNone/>
              <a:defRPr sz="1680" b="1"/>
            </a:lvl4pPr>
            <a:lvl5pPr marL="1920240" indent="0">
              <a:buNone/>
              <a:defRPr sz="1680" b="1"/>
            </a:lvl5pPr>
            <a:lvl6pPr marL="2400300" indent="0">
              <a:buNone/>
              <a:defRPr sz="1680" b="1"/>
            </a:lvl6pPr>
            <a:lvl7pPr marL="2880360" indent="0">
              <a:buNone/>
              <a:defRPr sz="1680" b="1"/>
            </a:lvl7pPr>
            <a:lvl8pPr marL="3360420" indent="0">
              <a:buNone/>
              <a:defRPr sz="1680" b="1"/>
            </a:lvl8pPr>
            <a:lvl9pPr marL="3840480" indent="0">
              <a:buNone/>
              <a:defRPr sz="1680" b="1"/>
            </a:lvl9pPr>
          </a:lstStyle>
          <a:p>
            <a:pPr lvl="0"/>
            <a:r>
              <a:rPr lang="en-US" smtClean="0"/>
              <a:t>Click to edit Master text styles</a:t>
            </a:r>
          </a:p>
        </p:txBody>
      </p:sp>
      <p:sp>
        <p:nvSpPr>
          <p:cNvPr id="6" name="Content Placeholder 5"/>
          <p:cNvSpPr>
            <a:spLocks noGrp="1"/>
          </p:cNvSpPr>
          <p:nvPr>
            <p:ph sz="quarter" idx="4"/>
          </p:nvPr>
        </p:nvSpPr>
        <p:spPr>
          <a:xfrm>
            <a:off x="6503038" y="3044825"/>
            <a:ext cx="5658485" cy="5531803"/>
          </a:xfrm>
        </p:spPr>
        <p:txBody>
          <a:bodyPr/>
          <a:lstStyle>
            <a:lvl1pPr>
              <a:defRPr sz="2520"/>
            </a:lvl1pPr>
            <a:lvl2pPr>
              <a:defRPr sz="2100"/>
            </a:lvl2pPr>
            <a:lvl3pPr>
              <a:defRPr sz="1890"/>
            </a:lvl3pPr>
            <a:lvl4pPr>
              <a:defRPr sz="1680"/>
            </a:lvl4pPr>
            <a:lvl5pPr>
              <a:defRPr sz="1680"/>
            </a:lvl5pPr>
            <a:lvl6pPr>
              <a:defRPr sz="1680"/>
            </a:lvl6pPr>
            <a:lvl7pPr>
              <a:defRPr sz="1680"/>
            </a:lvl7pPr>
            <a:lvl8pPr>
              <a:defRPr sz="1680"/>
            </a:lvl8pPr>
            <a:lvl9pPr>
              <a:defRPr sz="168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1340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59619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5268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0081" y="382270"/>
            <a:ext cx="4211638" cy="1626870"/>
          </a:xfrm>
        </p:spPr>
        <p:txBody>
          <a:bodyPr anchor="b"/>
          <a:lstStyle>
            <a:lvl1pPr algn="l">
              <a:defRPr sz="2100" b="1"/>
            </a:lvl1pPr>
          </a:lstStyle>
          <a:p>
            <a:r>
              <a:rPr lang="en-US" smtClean="0"/>
              <a:t>Click to edit Master title style</a:t>
            </a:r>
            <a:endParaRPr lang="en-US"/>
          </a:p>
        </p:txBody>
      </p:sp>
      <p:sp>
        <p:nvSpPr>
          <p:cNvPr id="3" name="Content Placeholder 2"/>
          <p:cNvSpPr>
            <a:spLocks noGrp="1"/>
          </p:cNvSpPr>
          <p:nvPr>
            <p:ph idx="1"/>
          </p:nvPr>
        </p:nvSpPr>
        <p:spPr>
          <a:xfrm>
            <a:off x="5005071" y="382275"/>
            <a:ext cx="7156449" cy="8194358"/>
          </a:xfrm>
        </p:spPr>
        <p:txBody>
          <a:bodyPr/>
          <a:lstStyle>
            <a:lvl1pPr>
              <a:defRPr sz="3360"/>
            </a:lvl1pPr>
            <a:lvl2pPr>
              <a:defRPr sz="2940"/>
            </a:lvl2pPr>
            <a:lvl3pPr>
              <a:defRPr sz="252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40081" y="2009145"/>
            <a:ext cx="4211638" cy="6567488"/>
          </a:xfrm>
        </p:spPr>
        <p:txBody>
          <a:bodyPr/>
          <a:lstStyle>
            <a:lvl1pPr marL="0" indent="0">
              <a:buNone/>
              <a:defRPr sz="1470"/>
            </a:lvl1pPr>
            <a:lvl2pPr marL="480060" indent="0">
              <a:buNone/>
              <a:defRPr sz="1260"/>
            </a:lvl2pPr>
            <a:lvl3pPr marL="960120" indent="0">
              <a:buNone/>
              <a:defRPr sz="1050"/>
            </a:lvl3pPr>
            <a:lvl4pPr marL="1440180" indent="0">
              <a:buNone/>
              <a:defRPr sz="945"/>
            </a:lvl4pPr>
            <a:lvl5pPr marL="1920240" indent="0">
              <a:buNone/>
              <a:defRPr sz="945"/>
            </a:lvl5pPr>
            <a:lvl6pPr marL="2400300" indent="0">
              <a:buNone/>
              <a:defRPr sz="945"/>
            </a:lvl6pPr>
            <a:lvl7pPr marL="2880360" indent="0">
              <a:buNone/>
              <a:defRPr sz="945"/>
            </a:lvl7pPr>
            <a:lvl8pPr marL="3360420" indent="0">
              <a:buNone/>
              <a:defRPr sz="945"/>
            </a:lvl8pPr>
            <a:lvl9pPr marL="3840480" indent="0">
              <a:buNone/>
              <a:defRPr sz="945"/>
            </a:lvl9pPr>
          </a:lstStyle>
          <a:p>
            <a:pPr lvl="0"/>
            <a:r>
              <a:rPr lang="en-US" smtClean="0"/>
              <a:t>Click to edit Master text styles</a:t>
            </a:r>
          </a:p>
        </p:txBody>
      </p:sp>
    </p:spTree>
    <p:extLst>
      <p:ext uri="{BB962C8B-B14F-4D97-AF65-F5344CB8AC3E}">
        <p14:creationId xmlns:p14="http://schemas.microsoft.com/office/powerpoint/2010/main" val="8212763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09203" y="6720840"/>
            <a:ext cx="7680960" cy="793433"/>
          </a:xfrm>
        </p:spPr>
        <p:txBody>
          <a:bodyPr anchor="b"/>
          <a:lstStyle>
            <a:lvl1pPr algn="l">
              <a:defRPr sz="2100" b="1"/>
            </a:lvl1pPr>
          </a:lstStyle>
          <a:p>
            <a:r>
              <a:rPr lang="en-US" smtClean="0"/>
              <a:t>Click to edit Master title style</a:t>
            </a:r>
            <a:endParaRPr lang="en-US"/>
          </a:p>
        </p:txBody>
      </p:sp>
      <p:sp>
        <p:nvSpPr>
          <p:cNvPr id="3" name="Picture Placeholder 2"/>
          <p:cNvSpPr>
            <a:spLocks noGrp="1"/>
          </p:cNvSpPr>
          <p:nvPr>
            <p:ph type="pic" idx="1"/>
          </p:nvPr>
        </p:nvSpPr>
        <p:spPr>
          <a:xfrm>
            <a:off x="2509203" y="857885"/>
            <a:ext cx="7680960" cy="5760720"/>
          </a:xfrm>
        </p:spPr>
        <p:txBody>
          <a:bodyPr/>
          <a:lstStyle>
            <a:lvl1pPr marL="0" indent="0">
              <a:buNone/>
              <a:defRPr sz="3360"/>
            </a:lvl1pPr>
            <a:lvl2pPr marL="480060" indent="0">
              <a:buNone/>
              <a:defRPr sz="2940"/>
            </a:lvl2pPr>
            <a:lvl3pPr marL="960120" indent="0">
              <a:buNone/>
              <a:defRPr sz="2520"/>
            </a:lvl3pPr>
            <a:lvl4pPr marL="1440180" indent="0">
              <a:buNone/>
              <a:defRPr sz="2100"/>
            </a:lvl4pPr>
            <a:lvl5pPr marL="1920240" indent="0">
              <a:buNone/>
              <a:defRPr sz="2100"/>
            </a:lvl5pPr>
            <a:lvl6pPr marL="2400300" indent="0">
              <a:buNone/>
              <a:defRPr sz="2100"/>
            </a:lvl6pPr>
            <a:lvl7pPr marL="2880360" indent="0">
              <a:buNone/>
              <a:defRPr sz="2100"/>
            </a:lvl7pPr>
            <a:lvl8pPr marL="3360420" indent="0">
              <a:buNone/>
              <a:defRPr sz="2100"/>
            </a:lvl8pPr>
            <a:lvl9pPr marL="3840480" indent="0">
              <a:buNone/>
              <a:defRPr sz="2100"/>
            </a:lvl9pPr>
          </a:lstStyle>
          <a:p>
            <a:pPr lvl="0"/>
            <a:r>
              <a:rPr lang="en-US" noProof="0" smtClean="0"/>
              <a:t>Click icon to add picture</a:t>
            </a:r>
          </a:p>
        </p:txBody>
      </p:sp>
      <p:sp>
        <p:nvSpPr>
          <p:cNvPr id="4" name="Text Placeholder 3"/>
          <p:cNvSpPr>
            <a:spLocks noGrp="1"/>
          </p:cNvSpPr>
          <p:nvPr>
            <p:ph type="body" sz="half" idx="2"/>
          </p:nvPr>
        </p:nvSpPr>
        <p:spPr>
          <a:xfrm>
            <a:off x="2509203" y="7514273"/>
            <a:ext cx="7680960" cy="1126807"/>
          </a:xfrm>
        </p:spPr>
        <p:txBody>
          <a:bodyPr/>
          <a:lstStyle>
            <a:lvl1pPr marL="0" indent="0">
              <a:buNone/>
              <a:defRPr sz="1470"/>
            </a:lvl1pPr>
            <a:lvl2pPr marL="480060" indent="0">
              <a:buNone/>
              <a:defRPr sz="1260"/>
            </a:lvl2pPr>
            <a:lvl3pPr marL="960120" indent="0">
              <a:buNone/>
              <a:defRPr sz="1050"/>
            </a:lvl3pPr>
            <a:lvl4pPr marL="1440180" indent="0">
              <a:buNone/>
              <a:defRPr sz="945"/>
            </a:lvl4pPr>
            <a:lvl5pPr marL="1920240" indent="0">
              <a:buNone/>
              <a:defRPr sz="945"/>
            </a:lvl5pPr>
            <a:lvl6pPr marL="2400300" indent="0">
              <a:buNone/>
              <a:defRPr sz="945"/>
            </a:lvl6pPr>
            <a:lvl7pPr marL="2880360" indent="0">
              <a:buNone/>
              <a:defRPr sz="945"/>
            </a:lvl7pPr>
            <a:lvl8pPr marL="3360420" indent="0">
              <a:buNone/>
              <a:defRPr sz="945"/>
            </a:lvl8pPr>
            <a:lvl9pPr marL="3840480" indent="0">
              <a:buNone/>
              <a:defRPr sz="945"/>
            </a:lvl9pPr>
          </a:lstStyle>
          <a:p>
            <a:pPr lvl="0"/>
            <a:r>
              <a:rPr lang="en-US" smtClean="0"/>
              <a:t>Click to edit Master text styles</a:t>
            </a:r>
          </a:p>
        </p:txBody>
      </p:sp>
    </p:spTree>
    <p:extLst>
      <p:ext uri="{BB962C8B-B14F-4D97-AF65-F5344CB8AC3E}">
        <p14:creationId xmlns:p14="http://schemas.microsoft.com/office/powerpoint/2010/main" val="819491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32261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867901" y="533405"/>
            <a:ext cx="2720340" cy="829881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706881" y="533405"/>
            <a:ext cx="7947660" cy="829881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65572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60120" y="2982600"/>
            <a:ext cx="10881360" cy="2058035"/>
          </a:xfrm>
        </p:spPr>
        <p:txBody>
          <a:bodyPr/>
          <a:lstStyle/>
          <a:p>
            <a:r>
              <a:rPr lang="en-US" smtClean="0"/>
              <a:t>Click to edit Master title style</a:t>
            </a:r>
            <a:endParaRPr lang="en-US"/>
          </a:p>
        </p:txBody>
      </p:sp>
      <p:sp>
        <p:nvSpPr>
          <p:cNvPr id="3" name="Subtitle 2"/>
          <p:cNvSpPr>
            <a:spLocks noGrp="1"/>
          </p:cNvSpPr>
          <p:nvPr>
            <p:ph type="subTitle" idx="1"/>
          </p:nvPr>
        </p:nvSpPr>
        <p:spPr>
          <a:xfrm>
            <a:off x="1920240" y="5440680"/>
            <a:ext cx="8961120" cy="2453640"/>
          </a:xfrm>
        </p:spPr>
        <p:txBody>
          <a:bodyPr/>
          <a:lstStyle>
            <a:lvl1pPr marL="0" indent="0" algn="ctr">
              <a:buNone/>
              <a:defRPr/>
            </a:lvl1pPr>
            <a:lvl2pPr marL="480060" indent="0" algn="ctr">
              <a:buNone/>
              <a:defRPr/>
            </a:lvl2pPr>
            <a:lvl3pPr marL="960120" indent="0" algn="ctr">
              <a:buNone/>
              <a:defRPr/>
            </a:lvl3pPr>
            <a:lvl4pPr marL="1440180" indent="0" algn="ctr">
              <a:buNone/>
              <a:defRPr/>
            </a:lvl4pPr>
            <a:lvl5pPr marL="1920240" indent="0" algn="ctr">
              <a:buNone/>
              <a:defRPr/>
            </a:lvl5pPr>
            <a:lvl6pPr marL="2400300" indent="0" algn="ctr">
              <a:buNone/>
              <a:defRPr/>
            </a:lvl6pPr>
            <a:lvl7pPr marL="2880360" indent="0" algn="ctr">
              <a:buNone/>
              <a:defRPr/>
            </a:lvl7pPr>
            <a:lvl8pPr marL="3360420" indent="0" algn="ctr">
              <a:buNone/>
              <a:defRPr/>
            </a:lvl8pPr>
            <a:lvl9pPr marL="384048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30215336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101827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0081" y="382270"/>
            <a:ext cx="4211638" cy="1626870"/>
          </a:xfrm>
        </p:spPr>
        <p:txBody>
          <a:bodyPr anchor="b"/>
          <a:lstStyle>
            <a:lvl1pPr algn="l">
              <a:defRPr sz="2100" b="1"/>
            </a:lvl1pPr>
          </a:lstStyle>
          <a:p>
            <a:r>
              <a:rPr lang="en-US" smtClean="0"/>
              <a:t>Click to edit Master title style</a:t>
            </a:r>
            <a:endParaRPr lang="en-US"/>
          </a:p>
        </p:txBody>
      </p:sp>
      <p:sp>
        <p:nvSpPr>
          <p:cNvPr id="3" name="Content Placeholder 2"/>
          <p:cNvSpPr>
            <a:spLocks noGrp="1"/>
          </p:cNvSpPr>
          <p:nvPr>
            <p:ph idx="1"/>
          </p:nvPr>
        </p:nvSpPr>
        <p:spPr>
          <a:xfrm>
            <a:off x="5005071" y="382275"/>
            <a:ext cx="7156449" cy="8194358"/>
          </a:xfrm>
        </p:spPr>
        <p:txBody>
          <a:bodyPr/>
          <a:lstStyle>
            <a:lvl1pPr>
              <a:defRPr sz="3360"/>
            </a:lvl1pPr>
            <a:lvl2pPr>
              <a:defRPr sz="2940"/>
            </a:lvl2pPr>
            <a:lvl3pPr>
              <a:defRPr sz="252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40081" y="2009145"/>
            <a:ext cx="4211638" cy="6567488"/>
          </a:xfrm>
        </p:spPr>
        <p:txBody>
          <a:bodyPr/>
          <a:lstStyle>
            <a:lvl1pPr marL="0" indent="0">
              <a:buNone/>
              <a:defRPr sz="1470"/>
            </a:lvl1pPr>
            <a:lvl2pPr marL="480060" indent="0">
              <a:buNone/>
              <a:defRPr sz="1260"/>
            </a:lvl2pPr>
            <a:lvl3pPr marL="960120" indent="0">
              <a:buNone/>
              <a:defRPr sz="1050"/>
            </a:lvl3pPr>
            <a:lvl4pPr marL="1440180" indent="0">
              <a:buNone/>
              <a:defRPr sz="945"/>
            </a:lvl4pPr>
            <a:lvl5pPr marL="1920240" indent="0">
              <a:buNone/>
              <a:defRPr sz="945"/>
            </a:lvl5pPr>
            <a:lvl6pPr marL="2400300" indent="0">
              <a:buNone/>
              <a:defRPr sz="945"/>
            </a:lvl6pPr>
            <a:lvl7pPr marL="2880360" indent="0">
              <a:buNone/>
              <a:defRPr sz="945"/>
            </a:lvl7pPr>
            <a:lvl8pPr marL="3360420" indent="0">
              <a:buNone/>
              <a:defRPr sz="945"/>
            </a:lvl8pPr>
            <a:lvl9pPr marL="3840480" indent="0">
              <a:buNone/>
              <a:defRPr sz="945"/>
            </a:lvl9pPr>
          </a:lstStyle>
          <a:p>
            <a:pPr lvl="0"/>
            <a:r>
              <a:rPr lang="en-US" smtClean="0"/>
              <a:t>Click to edit Master text styles</a:t>
            </a:r>
          </a:p>
        </p:txBody>
      </p:sp>
    </p:spTree>
    <p:extLst>
      <p:ext uri="{BB962C8B-B14F-4D97-AF65-F5344CB8AC3E}">
        <p14:creationId xmlns:p14="http://schemas.microsoft.com/office/powerpoint/2010/main" val="180501119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11238" y="6169665"/>
            <a:ext cx="10881360" cy="1906905"/>
          </a:xfrm>
        </p:spPr>
        <p:txBody>
          <a:bodyPr anchor="t"/>
          <a:lstStyle>
            <a:lvl1pPr algn="l">
              <a:defRPr sz="4200" b="1" cap="all"/>
            </a:lvl1pPr>
          </a:lstStyle>
          <a:p>
            <a:r>
              <a:rPr lang="en-US" smtClean="0"/>
              <a:t>Click to edit Master title style</a:t>
            </a:r>
            <a:endParaRPr lang="en-US"/>
          </a:p>
        </p:txBody>
      </p:sp>
      <p:sp>
        <p:nvSpPr>
          <p:cNvPr id="3" name="Text Placeholder 2"/>
          <p:cNvSpPr>
            <a:spLocks noGrp="1"/>
          </p:cNvSpPr>
          <p:nvPr>
            <p:ph type="body" idx="1"/>
          </p:nvPr>
        </p:nvSpPr>
        <p:spPr>
          <a:xfrm>
            <a:off x="1011238" y="4069399"/>
            <a:ext cx="10881360" cy="2100262"/>
          </a:xfrm>
        </p:spPr>
        <p:txBody>
          <a:bodyPr anchor="b"/>
          <a:lstStyle>
            <a:lvl1pPr marL="0" indent="0">
              <a:buNone/>
              <a:defRPr sz="2100"/>
            </a:lvl1pPr>
            <a:lvl2pPr marL="480060" indent="0">
              <a:buNone/>
              <a:defRPr sz="1890"/>
            </a:lvl2pPr>
            <a:lvl3pPr marL="960120" indent="0">
              <a:buNone/>
              <a:defRPr sz="1680"/>
            </a:lvl3pPr>
            <a:lvl4pPr marL="1440180" indent="0">
              <a:buNone/>
              <a:defRPr sz="1470"/>
            </a:lvl4pPr>
            <a:lvl5pPr marL="1920240" indent="0">
              <a:buNone/>
              <a:defRPr sz="1470"/>
            </a:lvl5pPr>
            <a:lvl6pPr marL="2400300" indent="0">
              <a:buNone/>
              <a:defRPr sz="1470"/>
            </a:lvl6pPr>
            <a:lvl7pPr marL="2880360" indent="0">
              <a:buNone/>
              <a:defRPr sz="1470"/>
            </a:lvl7pPr>
            <a:lvl8pPr marL="3360420" indent="0">
              <a:buNone/>
              <a:defRPr sz="1470"/>
            </a:lvl8pPr>
            <a:lvl9pPr marL="3840480" indent="0">
              <a:buNone/>
              <a:defRPr sz="1470"/>
            </a:lvl9pPr>
          </a:lstStyle>
          <a:p>
            <a:pPr lvl="0"/>
            <a:r>
              <a:rPr lang="en-US" smtClean="0"/>
              <a:t>Click to edit Master text styles</a:t>
            </a:r>
          </a:p>
        </p:txBody>
      </p:sp>
    </p:spTree>
    <p:extLst>
      <p:ext uri="{BB962C8B-B14F-4D97-AF65-F5344CB8AC3E}">
        <p14:creationId xmlns:p14="http://schemas.microsoft.com/office/powerpoint/2010/main" val="321106008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706880" y="2026920"/>
            <a:ext cx="5334000" cy="7360920"/>
          </a:xfrm>
        </p:spPr>
        <p:txBody>
          <a:bodyPr/>
          <a:lstStyle>
            <a:lvl1pPr>
              <a:defRPr sz="2940"/>
            </a:lvl1pPr>
            <a:lvl2pPr>
              <a:defRPr sz="2520"/>
            </a:lvl2pPr>
            <a:lvl3pPr>
              <a:defRPr sz="2100"/>
            </a:lvl3pPr>
            <a:lvl4pPr>
              <a:defRPr sz="1890"/>
            </a:lvl4pPr>
            <a:lvl5pPr>
              <a:defRPr sz="1890"/>
            </a:lvl5pPr>
            <a:lvl6pPr>
              <a:defRPr sz="1890"/>
            </a:lvl6pPr>
            <a:lvl7pPr>
              <a:defRPr sz="1890"/>
            </a:lvl7pPr>
            <a:lvl8pPr>
              <a:defRPr sz="1890"/>
            </a:lvl8pPr>
            <a:lvl9pPr>
              <a:defRPr sz="189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7254240" y="2026920"/>
            <a:ext cx="5334000" cy="7360920"/>
          </a:xfrm>
        </p:spPr>
        <p:txBody>
          <a:bodyPr/>
          <a:lstStyle>
            <a:lvl1pPr>
              <a:defRPr sz="2940"/>
            </a:lvl1pPr>
            <a:lvl2pPr>
              <a:defRPr sz="2520"/>
            </a:lvl2pPr>
            <a:lvl3pPr>
              <a:defRPr sz="2100"/>
            </a:lvl3pPr>
            <a:lvl4pPr>
              <a:defRPr sz="1890"/>
            </a:lvl4pPr>
            <a:lvl5pPr>
              <a:defRPr sz="1890"/>
            </a:lvl5pPr>
            <a:lvl6pPr>
              <a:defRPr sz="1890"/>
            </a:lvl6pPr>
            <a:lvl7pPr>
              <a:defRPr sz="1890"/>
            </a:lvl7pPr>
            <a:lvl8pPr>
              <a:defRPr sz="1890"/>
            </a:lvl8pPr>
            <a:lvl9pPr>
              <a:defRPr sz="189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8113020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40080" y="384493"/>
            <a:ext cx="11521440" cy="16002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40080" y="2149158"/>
            <a:ext cx="5656263" cy="895667"/>
          </a:xfrm>
        </p:spPr>
        <p:txBody>
          <a:bodyPr anchor="b"/>
          <a:lstStyle>
            <a:lvl1pPr marL="0" indent="0">
              <a:buNone/>
              <a:defRPr sz="2520" b="1"/>
            </a:lvl1pPr>
            <a:lvl2pPr marL="480060" indent="0">
              <a:buNone/>
              <a:defRPr sz="2100" b="1"/>
            </a:lvl2pPr>
            <a:lvl3pPr marL="960120" indent="0">
              <a:buNone/>
              <a:defRPr sz="1890" b="1"/>
            </a:lvl3pPr>
            <a:lvl4pPr marL="1440180" indent="0">
              <a:buNone/>
              <a:defRPr sz="1680" b="1"/>
            </a:lvl4pPr>
            <a:lvl5pPr marL="1920240" indent="0">
              <a:buNone/>
              <a:defRPr sz="1680" b="1"/>
            </a:lvl5pPr>
            <a:lvl6pPr marL="2400300" indent="0">
              <a:buNone/>
              <a:defRPr sz="1680" b="1"/>
            </a:lvl6pPr>
            <a:lvl7pPr marL="2880360" indent="0">
              <a:buNone/>
              <a:defRPr sz="1680" b="1"/>
            </a:lvl7pPr>
            <a:lvl8pPr marL="3360420" indent="0">
              <a:buNone/>
              <a:defRPr sz="1680" b="1"/>
            </a:lvl8pPr>
            <a:lvl9pPr marL="3840480" indent="0">
              <a:buNone/>
              <a:defRPr sz="1680" b="1"/>
            </a:lvl9pPr>
          </a:lstStyle>
          <a:p>
            <a:pPr lvl="0"/>
            <a:r>
              <a:rPr lang="en-US" smtClean="0"/>
              <a:t>Click to edit Master text styles</a:t>
            </a:r>
          </a:p>
        </p:txBody>
      </p:sp>
      <p:sp>
        <p:nvSpPr>
          <p:cNvPr id="4" name="Content Placeholder 3"/>
          <p:cNvSpPr>
            <a:spLocks noGrp="1"/>
          </p:cNvSpPr>
          <p:nvPr>
            <p:ph sz="half" idx="2"/>
          </p:nvPr>
        </p:nvSpPr>
        <p:spPr>
          <a:xfrm>
            <a:off x="640080" y="3044825"/>
            <a:ext cx="5656263" cy="5531803"/>
          </a:xfrm>
        </p:spPr>
        <p:txBody>
          <a:bodyPr/>
          <a:lstStyle>
            <a:lvl1pPr>
              <a:defRPr sz="2520"/>
            </a:lvl1pPr>
            <a:lvl2pPr>
              <a:defRPr sz="2100"/>
            </a:lvl2pPr>
            <a:lvl3pPr>
              <a:defRPr sz="1890"/>
            </a:lvl3pPr>
            <a:lvl4pPr>
              <a:defRPr sz="1680"/>
            </a:lvl4pPr>
            <a:lvl5pPr>
              <a:defRPr sz="1680"/>
            </a:lvl5pPr>
            <a:lvl6pPr>
              <a:defRPr sz="1680"/>
            </a:lvl6pPr>
            <a:lvl7pPr>
              <a:defRPr sz="1680"/>
            </a:lvl7pPr>
            <a:lvl8pPr>
              <a:defRPr sz="1680"/>
            </a:lvl8pPr>
            <a:lvl9pPr>
              <a:defRPr sz="168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03038" y="2149158"/>
            <a:ext cx="5658485" cy="895667"/>
          </a:xfrm>
        </p:spPr>
        <p:txBody>
          <a:bodyPr anchor="b"/>
          <a:lstStyle>
            <a:lvl1pPr marL="0" indent="0">
              <a:buNone/>
              <a:defRPr sz="2520" b="1"/>
            </a:lvl1pPr>
            <a:lvl2pPr marL="480060" indent="0">
              <a:buNone/>
              <a:defRPr sz="2100" b="1"/>
            </a:lvl2pPr>
            <a:lvl3pPr marL="960120" indent="0">
              <a:buNone/>
              <a:defRPr sz="1890" b="1"/>
            </a:lvl3pPr>
            <a:lvl4pPr marL="1440180" indent="0">
              <a:buNone/>
              <a:defRPr sz="1680" b="1"/>
            </a:lvl4pPr>
            <a:lvl5pPr marL="1920240" indent="0">
              <a:buNone/>
              <a:defRPr sz="1680" b="1"/>
            </a:lvl5pPr>
            <a:lvl6pPr marL="2400300" indent="0">
              <a:buNone/>
              <a:defRPr sz="1680" b="1"/>
            </a:lvl6pPr>
            <a:lvl7pPr marL="2880360" indent="0">
              <a:buNone/>
              <a:defRPr sz="1680" b="1"/>
            </a:lvl7pPr>
            <a:lvl8pPr marL="3360420" indent="0">
              <a:buNone/>
              <a:defRPr sz="1680" b="1"/>
            </a:lvl8pPr>
            <a:lvl9pPr marL="3840480" indent="0">
              <a:buNone/>
              <a:defRPr sz="1680" b="1"/>
            </a:lvl9pPr>
          </a:lstStyle>
          <a:p>
            <a:pPr lvl="0"/>
            <a:r>
              <a:rPr lang="en-US" smtClean="0"/>
              <a:t>Click to edit Master text styles</a:t>
            </a:r>
          </a:p>
        </p:txBody>
      </p:sp>
      <p:sp>
        <p:nvSpPr>
          <p:cNvPr id="6" name="Content Placeholder 5"/>
          <p:cNvSpPr>
            <a:spLocks noGrp="1"/>
          </p:cNvSpPr>
          <p:nvPr>
            <p:ph sz="quarter" idx="4"/>
          </p:nvPr>
        </p:nvSpPr>
        <p:spPr>
          <a:xfrm>
            <a:off x="6503038" y="3044825"/>
            <a:ext cx="5658485" cy="5531803"/>
          </a:xfrm>
        </p:spPr>
        <p:txBody>
          <a:bodyPr/>
          <a:lstStyle>
            <a:lvl1pPr>
              <a:defRPr sz="2520"/>
            </a:lvl1pPr>
            <a:lvl2pPr>
              <a:defRPr sz="2100"/>
            </a:lvl2pPr>
            <a:lvl3pPr>
              <a:defRPr sz="1890"/>
            </a:lvl3pPr>
            <a:lvl4pPr>
              <a:defRPr sz="1680"/>
            </a:lvl4pPr>
            <a:lvl5pPr>
              <a:defRPr sz="1680"/>
            </a:lvl5pPr>
            <a:lvl6pPr>
              <a:defRPr sz="1680"/>
            </a:lvl6pPr>
            <a:lvl7pPr>
              <a:defRPr sz="1680"/>
            </a:lvl7pPr>
            <a:lvl8pPr>
              <a:defRPr sz="1680"/>
            </a:lvl8pPr>
            <a:lvl9pPr>
              <a:defRPr sz="168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0300013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7965020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080597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0081" y="382270"/>
            <a:ext cx="4211638" cy="1626870"/>
          </a:xfrm>
        </p:spPr>
        <p:txBody>
          <a:bodyPr anchor="b"/>
          <a:lstStyle>
            <a:lvl1pPr algn="l">
              <a:defRPr sz="2100" b="1"/>
            </a:lvl1pPr>
          </a:lstStyle>
          <a:p>
            <a:r>
              <a:rPr lang="en-US" smtClean="0"/>
              <a:t>Click to edit Master title style</a:t>
            </a:r>
            <a:endParaRPr lang="en-US"/>
          </a:p>
        </p:txBody>
      </p:sp>
      <p:sp>
        <p:nvSpPr>
          <p:cNvPr id="3" name="Content Placeholder 2"/>
          <p:cNvSpPr>
            <a:spLocks noGrp="1"/>
          </p:cNvSpPr>
          <p:nvPr>
            <p:ph idx="1"/>
          </p:nvPr>
        </p:nvSpPr>
        <p:spPr>
          <a:xfrm>
            <a:off x="5005071" y="382275"/>
            <a:ext cx="7156449" cy="8194358"/>
          </a:xfrm>
        </p:spPr>
        <p:txBody>
          <a:bodyPr/>
          <a:lstStyle>
            <a:lvl1pPr>
              <a:defRPr sz="3360"/>
            </a:lvl1pPr>
            <a:lvl2pPr>
              <a:defRPr sz="2940"/>
            </a:lvl2pPr>
            <a:lvl3pPr>
              <a:defRPr sz="252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40081" y="2009145"/>
            <a:ext cx="4211638" cy="6567488"/>
          </a:xfrm>
        </p:spPr>
        <p:txBody>
          <a:bodyPr/>
          <a:lstStyle>
            <a:lvl1pPr marL="0" indent="0">
              <a:buNone/>
              <a:defRPr sz="1470"/>
            </a:lvl1pPr>
            <a:lvl2pPr marL="480060" indent="0">
              <a:buNone/>
              <a:defRPr sz="1260"/>
            </a:lvl2pPr>
            <a:lvl3pPr marL="960120" indent="0">
              <a:buNone/>
              <a:defRPr sz="1050"/>
            </a:lvl3pPr>
            <a:lvl4pPr marL="1440180" indent="0">
              <a:buNone/>
              <a:defRPr sz="945"/>
            </a:lvl4pPr>
            <a:lvl5pPr marL="1920240" indent="0">
              <a:buNone/>
              <a:defRPr sz="945"/>
            </a:lvl5pPr>
            <a:lvl6pPr marL="2400300" indent="0">
              <a:buNone/>
              <a:defRPr sz="945"/>
            </a:lvl6pPr>
            <a:lvl7pPr marL="2880360" indent="0">
              <a:buNone/>
              <a:defRPr sz="945"/>
            </a:lvl7pPr>
            <a:lvl8pPr marL="3360420" indent="0">
              <a:buNone/>
              <a:defRPr sz="945"/>
            </a:lvl8pPr>
            <a:lvl9pPr marL="3840480" indent="0">
              <a:buNone/>
              <a:defRPr sz="945"/>
            </a:lvl9pPr>
          </a:lstStyle>
          <a:p>
            <a:pPr lvl="0"/>
            <a:r>
              <a:rPr lang="en-US" smtClean="0"/>
              <a:t>Click to edit Master text styles</a:t>
            </a:r>
          </a:p>
        </p:txBody>
      </p:sp>
    </p:spTree>
    <p:extLst>
      <p:ext uri="{BB962C8B-B14F-4D97-AF65-F5344CB8AC3E}">
        <p14:creationId xmlns:p14="http://schemas.microsoft.com/office/powerpoint/2010/main" val="362222216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09203" y="6720840"/>
            <a:ext cx="7680960" cy="793433"/>
          </a:xfrm>
        </p:spPr>
        <p:txBody>
          <a:bodyPr anchor="b"/>
          <a:lstStyle>
            <a:lvl1pPr algn="l">
              <a:defRPr sz="2100" b="1"/>
            </a:lvl1pPr>
          </a:lstStyle>
          <a:p>
            <a:r>
              <a:rPr lang="en-US" smtClean="0"/>
              <a:t>Click to edit Master title style</a:t>
            </a:r>
            <a:endParaRPr lang="en-US"/>
          </a:p>
        </p:txBody>
      </p:sp>
      <p:sp>
        <p:nvSpPr>
          <p:cNvPr id="3" name="Picture Placeholder 2"/>
          <p:cNvSpPr>
            <a:spLocks noGrp="1"/>
          </p:cNvSpPr>
          <p:nvPr>
            <p:ph type="pic" idx="1"/>
          </p:nvPr>
        </p:nvSpPr>
        <p:spPr>
          <a:xfrm>
            <a:off x="2509203" y="857885"/>
            <a:ext cx="7680960" cy="5760720"/>
          </a:xfrm>
        </p:spPr>
        <p:txBody>
          <a:bodyPr/>
          <a:lstStyle>
            <a:lvl1pPr marL="0" indent="0">
              <a:buNone/>
              <a:defRPr sz="3360"/>
            </a:lvl1pPr>
            <a:lvl2pPr marL="480060" indent="0">
              <a:buNone/>
              <a:defRPr sz="2940"/>
            </a:lvl2pPr>
            <a:lvl3pPr marL="960120" indent="0">
              <a:buNone/>
              <a:defRPr sz="2520"/>
            </a:lvl3pPr>
            <a:lvl4pPr marL="1440180" indent="0">
              <a:buNone/>
              <a:defRPr sz="2100"/>
            </a:lvl4pPr>
            <a:lvl5pPr marL="1920240" indent="0">
              <a:buNone/>
              <a:defRPr sz="2100"/>
            </a:lvl5pPr>
            <a:lvl6pPr marL="2400300" indent="0">
              <a:buNone/>
              <a:defRPr sz="2100"/>
            </a:lvl6pPr>
            <a:lvl7pPr marL="2880360" indent="0">
              <a:buNone/>
              <a:defRPr sz="2100"/>
            </a:lvl7pPr>
            <a:lvl8pPr marL="3360420" indent="0">
              <a:buNone/>
              <a:defRPr sz="2100"/>
            </a:lvl8pPr>
            <a:lvl9pPr marL="3840480" indent="0">
              <a:buNone/>
              <a:defRPr sz="2100"/>
            </a:lvl9pPr>
          </a:lstStyle>
          <a:p>
            <a:pPr lvl="0"/>
            <a:r>
              <a:rPr lang="en-US" noProof="0" smtClean="0"/>
              <a:t>Click icon to add picture</a:t>
            </a:r>
          </a:p>
        </p:txBody>
      </p:sp>
      <p:sp>
        <p:nvSpPr>
          <p:cNvPr id="4" name="Text Placeholder 3"/>
          <p:cNvSpPr>
            <a:spLocks noGrp="1"/>
          </p:cNvSpPr>
          <p:nvPr>
            <p:ph type="body" sz="half" idx="2"/>
          </p:nvPr>
        </p:nvSpPr>
        <p:spPr>
          <a:xfrm>
            <a:off x="2509203" y="7514273"/>
            <a:ext cx="7680960" cy="1126807"/>
          </a:xfrm>
        </p:spPr>
        <p:txBody>
          <a:bodyPr/>
          <a:lstStyle>
            <a:lvl1pPr marL="0" indent="0">
              <a:buNone/>
              <a:defRPr sz="1470"/>
            </a:lvl1pPr>
            <a:lvl2pPr marL="480060" indent="0">
              <a:buNone/>
              <a:defRPr sz="1260"/>
            </a:lvl2pPr>
            <a:lvl3pPr marL="960120" indent="0">
              <a:buNone/>
              <a:defRPr sz="1050"/>
            </a:lvl3pPr>
            <a:lvl4pPr marL="1440180" indent="0">
              <a:buNone/>
              <a:defRPr sz="945"/>
            </a:lvl4pPr>
            <a:lvl5pPr marL="1920240" indent="0">
              <a:buNone/>
              <a:defRPr sz="945"/>
            </a:lvl5pPr>
            <a:lvl6pPr marL="2400300" indent="0">
              <a:buNone/>
              <a:defRPr sz="945"/>
            </a:lvl6pPr>
            <a:lvl7pPr marL="2880360" indent="0">
              <a:buNone/>
              <a:defRPr sz="945"/>
            </a:lvl7pPr>
            <a:lvl8pPr marL="3360420" indent="0">
              <a:buNone/>
              <a:defRPr sz="945"/>
            </a:lvl8pPr>
            <a:lvl9pPr marL="3840480" indent="0">
              <a:buNone/>
              <a:defRPr sz="945"/>
            </a:lvl9pPr>
          </a:lstStyle>
          <a:p>
            <a:pPr lvl="0"/>
            <a:r>
              <a:rPr lang="en-US" smtClean="0"/>
              <a:t>Click to edit Master text styles</a:t>
            </a:r>
          </a:p>
        </p:txBody>
      </p:sp>
    </p:spTree>
    <p:extLst>
      <p:ext uri="{BB962C8B-B14F-4D97-AF65-F5344CB8AC3E}">
        <p14:creationId xmlns:p14="http://schemas.microsoft.com/office/powerpoint/2010/main" val="104399741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1945344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867901" y="533400"/>
            <a:ext cx="2720340" cy="885444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706881" y="533400"/>
            <a:ext cx="7947660" cy="885444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2490683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40962" name="Rectangle 2"/>
          <p:cNvSpPr>
            <a:spLocks noGrp="1" noChangeArrowheads="1"/>
          </p:cNvSpPr>
          <p:nvPr>
            <p:ph type="ctrTitle"/>
            <p:custDataLst>
              <p:tags r:id="rId1"/>
            </p:custDataLst>
          </p:nvPr>
        </p:nvSpPr>
        <p:spPr>
          <a:xfrm>
            <a:off x="3782695" y="2982600"/>
            <a:ext cx="6720840" cy="2058035"/>
          </a:xfrm>
        </p:spPr>
        <p:txBody>
          <a:bodyPr/>
          <a:lstStyle>
            <a:lvl1pPr>
              <a:buClr>
                <a:srgbClr val="FFFFFF"/>
              </a:buClr>
              <a:defRPr/>
            </a:lvl1pPr>
          </a:lstStyle>
          <a:p>
            <a:pPr lvl="0"/>
            <a:r>
              <a:rPr lang="en-US" altLang="en-US" noProof="0" smtClean="0"/>
              <a:t>Click to edit Master title style</a:t>
            </a:r>
          </a:p>
        </p:txBody>
      </p:sp>
      <p:sp>
        <p:nvSpPr>
          <p:cNvPr id="40963" name="Rectangle 3"/>
          <p:cNvSpPr>
            <a:spLocks noGrp="1" noChangeArrowheads="1"/>
          </p:cNvSpPr>
          <p:nvPr>
            <p:ph type="subTitle" idx="1"/>
            <p:custDataLst>
              <p:tags r:id="rId2"/>
            </p:custDataLst>
          </p:nvPr>
        </p:nvSpPr>
        <p:spPr>
          <a:xfrm>
            <a:off x="3782695" y="5440680"/>
            <a:ext cx="5760720" cy="2453640"/>
          </a:xfrm>
        </p:spPr>
        <p:txBody>
          <a:bodyPr/>
          <a:lstStyle>
            <a:lvl1pPr marL="0" indent="0">
              <a:buClr>
                <a:srgbClr val="FFFFFF"/>
              </a:buClr>
              <a:buFontTx/>
              <a:buNone/>
              <a:defRPr/>
            </a:lvl1pPr>
          </a:lstStyle>
          <a:p>
            <a:pPr lvl="0"/>
            <a:r>
              <a:rPr lang="en-US" altLang="en-US" noProof="0" smtClean="0"/>
              <a:t>Click to edit Master subtitle style</a:t>
            </a:r>
          </a:p>
        </p:txBody>
      </p:sp>
      <p:sp>
        <p:nvSpPr>
          <p:cNvPr id="40964" name="Rectangle 4"/>
          <p:cNvSpPr>
            <a:spLocks noGrp="1" noChangeArrowheads="1"/>
          </p:cNvSpPr>
          <p:nvPr>
            <p:ph type="dt" sz="half" idx="2"/>
          </p:nvPr>
        </p:nvSpPr>
        <p:spPr/>
        <p:txBody>
          <a:bodyPr/>
          <a:lstStyle>
            <a:lvl1pPr>
              <a:defRPr/>
            </a:lvl1pPr>
          </a:lstStyle>
          <a:p>
            <a:endParaRPr lang="en-US" altLang="en-US"/>
          </a:p>
        </p:txBody>
      </p:sp>
      <p:sp>
        <p:nvSpPr>
          <p:cNvPr id="40965" name="Rectangle 5"/>
          <p:cNvSpPr>
            <a:spLocks noGrp="1" noChangeArrowheads="1"/>
          </p:cNvSpPr>
          <p:nvPr>
            <p:ph type="ftr" sz="quarter" idx="3"/>
          </p:nvPr>
        </p:nvSpPr>
        <p:spPr/>
        <p:txBody>
          <a:bodyPr/>
          <a:lstStyle>
            <a:lvl1pPr>
              <a:defRPr/>
            </a:lvl1pPr>
          </a:lstStyle>
          <a:p>
            <a:endParaRPr lang="en-US" altLang="en-US"/>
          </a:p>
        </p:txBody>
      </p:sp>
      <p:sp>
        <p:nvSpPr>
          <p:cNvPr id="40966" name="Rectangle 6"/>
          <p:cNvSpPr>
            <a:spLocks noGrp="1" noChangeArrowheads="1"/>
          </p:cNvSpPr>
          <p:nvPr>
            <p:ph type="sldNum" sz="quarter" idx="4"/>
          </p:nvPr>
        </p:nvSpPr>
        <p:spPr/>
        <p:txBody>
          <a:bodyPr/>
          <a:lstStyle>
            <a:lvl1pPr>
              <a:defRPr/>
            </a:lvl1pPr>
          </a:lstStyle>
          <a:p>
            <a:fld id="{0CE5F7CE-BB19-4F1B-96E0-1370130B0396}" type="slidenum">
              <a:rPr lang="en-US" altLang="en-US"/>
              <a:pPr/>
              <a:t>‹#›</a:t>
            </a:fld>
            <a:endParaRPr lang="en-US" altLang="en-US"/>
          </a:p>
        </p:txBody>
      </p:sp>
    </p:spTree>
    <p:extLst>
      <p:ext uri="{BB962C8B-B14F-4D97-AF65-F5344CB8AC3E}">
        <p14:creationId xmlns:p14="http://schemas.microsoft.com/office/powerpoint/2010/main" val="653312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09203" y="6720840"/>
            <a:ext cx="7680960" cy="793433"/>
          </a:xfrm>
        </p:spPr>
        <p:txBody>
          <a:bodyPr anchor="b"/>
          <a:lstStyle>
            <a:lvl1pPr algn="l">
              <a:defRPr sz="2100" b="1"/>
            </a:lvl1pPr>
          </a:lstStyle>
          <a:p>
            <a:r>
              <a:rPr lang="en-US" smtClean="0"/>
              <a:t>Click to edit Master title style</a:t>
            </a:r>
            <a:endParaRPr lang="en-US"/>
          </a:p>
        </p:txBody>
      </p:sp>
      <p:sp>
        <p:nvSpPr>
          <p:cNvPr id="3" name="Picture Placeholder 2"/>
          <p:cNvSpPr>
            <a:spLocks noGrp="1"/>
          </p:cNvSpPr>
          <p:nvPr>
            <p:ph type="pic" idx="1"/>
          </p:nvPr>
        </p:nvSpPr>
        <p:spPr>
          <a:xfrm>
            <a:off x="2509203" y="857885"/>
            <a:ext cx="7680960" cy="5760720"/>
          </a:xfrm>
        </p:spPr>
        <p:txBody>
          <a:bodyPr/>
          <a:lstStyle>
            <a:lvl1pPr marL="0" indent="0">
              <a:buNone/>
              <a:defRPr sz="3360"/>
            </a:lvl1pPr>
            <a:lvl2pPr marL="480060" indent="0">
              <a:buNone/>
              <a:defRPr sz="2940"/>
            </a:lvl2pPr>
            <a:lvl3pPr marL="960120" indent="0">
              <a:buNone/>
              <a:defRPr sz="2520"/>
            </a:lvl3pPr>
            <a:lvl4pPr marL="1440180" indent="0">
              <a:buNone/>
              <a:defRPr sz="2100"/>
            </a:lvl4pPr>
            <a:lvl5pPr marL="1920240" indent="0">
              <a:buNone/>
              <a:defRPr sz="2100"/>
            </a:lvl5pPr>
            <a:lvl6pPr marL="2400300" indent="0">
              <a:buNone/>
              <a:defRPr sz="2100"/>
            </a:lvl6pPr>
            <a:lvl7pPr marL="2880360" indent="0">
              <a:buNone/>
              <a:defRPr sz="2100"/>
            </a:lvl7pPr>
            <a:lvl8pPr marL="3360420" indent="0">
              <a:buNone/>
              <a:defRPr sz="2100"/>
            </a:lvl8pPr>
            <a:lvl9pPr marL="3840480" indent="0">
              <a:buNone/>
              <a:defRPr sz="2100"/>
            </a:lvl9pPr>
          </a:lstStyle>
          <a:p>
            <a:pPr lvl="0"/>
            <a:r>
              <a:rPr lang="en-US" noProof="0" smtClean="0"/>
              <a:t>Click icon to add picture</a:t>
            </a:r>
          </a:p>
        </p:txBody>
      </p:sp>
      <p:sp>
        <p:nvSpPr>
          <p:cNvPr id="4" name="Text Placeholder 3"/>
          <p:cNvSpPr>
            <a:spLocks noGrp="1"/>
          </p:cNvSpPr>
          <p:nvPr>
            <p:ph type="body" sz="half" idx="2"/>
          </p:nvPr>
        </p:nvSpPr>
        <p:spPr>
          <a:xfrm>
            <a:off x="2509203" y="7514273"/>
            <a:ext cx="7680960" cy="1126807"/>
          </a:xfrm>
        </p:spPr>
        <p:txBody>
          <a:bodyPr/>
          <a:lstStyle>
            <a:lvl1pPr marL="0" indent="0">
              <a:buNone/>
              <a:defRPr sz="1470"/>
            </a:lvl1pPr>
            <a:lvl2pPr marL="480060" indent="0">
              <a:buNone/>
              <a:defRPr sz="1260"/>
            </a:lvl2pPr>
            <a:lvl3pPr marL="960120" indent="0">
              <a:buNone/>
              <a:defRPr sz="1050"/>
            </a:lvl3pPr>
            <a:lvl4pPr marL="1440180" indent="0">
              <a:buNone/>
              <a:defRPr sz="945"/>
            </a:lvl4pPr>
            <a:lvl5pPr marL="1920240" indent="0">
              <a:buNone/>
              <a:defRPr sz="945"/>
            </a:lvl5pPr>
            <a:lvl6pPr marL="2400300" indent="0">
              <a:buNone/>
              <a:defRPr sz="945"/>
            </a:lvl6pPr>
            <a:lvl7pPr marL="2880360" indent="0">
              <a:buNone/>
              <a:defRPr sz="945"/>
            </a:lvl7pPr>
            <a:lvl8pPr marL="3360420" indent="0">
              <a:buNone/>
              <a:defRPr sz="945"/>
            </a:lvl8pPr>
            <a:lvl9pPr marL="3840480" indent="0">
              <a:buNone/>
              <a:defRPr sz="945"/>
            </a:lvl9pPr>
          </a:lstStyle>
          <a:p>
            <a:pPr lvl="0"/>
            <a:r>
              <a:rPr lang="en-US" smtClean="0"/>
              <a:t>Click to edit Master text styles</a:t>
            </a:r>
          </a:p>
        </p:txBody>
      </p:sp>
    </p:spTree>
    <p:extLst>
      <p:ext uri="{BB962C8B-B14F-4D97-AF65-F5344CB8AC3E}">
        <p14:creationId xmlns:p14="http://schemas.microsoft.com/office/powerpoint/2010/main" val="272797817"/>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6A341807-634C-4063-B0B2-6E26C290C2C0}" type="slidenum">
              <a:rPr lang="en-US" altLang="en-US"/>
              <a:pPr/>
              <a:t>‹#›</a:t>
            </a:fld>
            <a:endParaRPr lang="en-US" altLang="en-US"/>
          </a:p>
        </p:txBody>
      </p:sp>
    </p:spTree>
    <p:extLst>
      <p:ext uri="{BB962C8B-B14F-4D97-AF65-F5344CB8AC3E}">
        <p14:creationId xmlns:p14="http://schemas.microsoft.com/office/powerpoint/2010/main" val="892352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73445" y="2393638"/>
            <a:ext cx="11041380" cy="3993832"/>
          </a:xfrm>
        </p:spPr>
        <p:txBody>
          <a:bodyPr/>
          <a:lstStyle>
            <a:lvl1pPr>
              <a:defRPr sz="6300"/>
            </a:lvl1pPr>
          </a:lstStyle>
          <a:p>
            <a:r>
              <a:rPr lang="en-US" smtClean="0"/>
              <a:t>Click to edit Master title style</a:t>
            </a:r>
            <a:endParaRPr lang="en-US"/>
          </a:p>
        </p:txBody>
      </p:sp>
      <p:sp>
        <p:nvSpPr>
          <p:cNvPr id="3" name="Text Placeholder 2"/>
          <p:cNvSpPr>
            <a:spLocks noGrp="1"/>
          </p:cNvSpPr>
          <p:nvPr>
            <p:ph type="body" idx="1"/>
          </p:nvPr>
        </p:nvSpPr>
        <p:spPr>
          <a:xfrm>
            <a:off x="873445" y="6425253"/>
            <a:ext cx="11041380" cy="2100262"/>
          </a:xfrm>
        </p:spPr>
        <p:txBody>
          <a:bodyPr/>
          <a:lstStyle>
            <a:lvl1pPr marL="0" indent="0">
              <a:buNone/>
              <a:defRPr sz="2520"/>
            </a:lvl1pPr>
            <a:lvl2pPr marL="480060" indent="0">
              <a:buNone/>
              <a:defRPr sz="2100"/>
            </a:lvl2pPr>
            <a:lvl3pPr marL="960120" indent="0">
              <a:buNone/>
              <a:defRPr sz="1890"/>
            </a:lvl3pPr>
            <a:lvl4pPr marL="1440180" indent="0">
              <a:buNone/>
              <a:defRPr sz="1680"/>
            </a:lvl4pPr>
            <a:lvl5pPr marL="1920240" indent="0">
              <a:buNone/>
              <a:defRPr sz="1680"/>
            </a:lvl5pPr>
            <a:lvl6pPr marL="2400300" indent="0">
              <a:buNone/>
              <a:defRPr sz="1680"/>
            </a:lvl6pPr>
            <a:lvl7pPr marL="2880360" indent="0">
              <a:buNone/>
              <a:defRPr sz="1680"/>
            </a:lvl7pPr>
            <a:lvl8pPr marL="3360420" indent="0">
              <a:buNone/>
              <a:defRPr sz="1680"/>
            </a:lvl8pPr>
            <a:lvl9pPr marL="3840480" indent="0">
              <a:buNone/>
              <a:defRPr sz="168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452E19E0-583E-4AD2-B210-35FD8BC167AE}" type="slidenum">
              <a:rPr lang="en-US" altLang="en-US"/>
              <a:pPr/>
              <a:t>‹#›</a:t>
            </a:fld>
            <a:endParaRPr lang="en-US" altLang="en-US"/>
          </a:p>
        </p:txBody>
      </p:sp>
    </p:spTree>
    <p:extLst>
      <p:ext uri="{BB962C8B-B14F-4D97-AF65-F5344CB8AC3E}">
        <p14:creationId xmlns:p14="http://schemas.microsoft.com/office/powerpoint/2010/main" val="54387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771584" y="2240285"/>
            <a:ext cx="4320540" cy="63363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8305484" y="2240285"/>
            <a:ext cx="4322762" cy="63363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A84E24BB-2F78-4DF7-83F9-C955F99FC5BB}" type="slidenum">
              <a:rPr lang="en-US" altLang="en-US"/>
              <a:pPr/>
              <a:t>‹#›</a:t>
            </a:fld>
            <a:endParaRPr lang="en-US" altLang="en-US"/>
          </a:p>
        </p:txBody>
      </p:sp>
    </p:spTree>
    <p:extLst>
      <p:ext uri="{BB962C8B-B14F-4D97-AF65-F5344CB8AC3E}">
        <p14:creationId xmlns:p14="http://schemas.microsoft.com/office/powerpoint/2010/main" val="4178818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82334" y="511180"/>
            <a:ext cx="11041380" cy="1855788"/>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82334" y="2353628"/>
            <a:ext cx="5416232" cy="1153477"/>
          </a:xfrm>
        </p:spPr>
        <p:txBody>
          <a:bodyPr anchor="b"/>
          <a:lstStyle>
            <a:lvl1pPr marL="0" indent="0">
              <a:buNone/>
              <a:defRPr sz="2520" b="1"/>
            </a:lvl1pPr>
            <a:lvl2pPr marL="480060" indent="0">
              <a:buNone/>
              <a:defRPr sz="2100" b="1"/>
            </a:lvl2pPr>
            <a:lvl3pPr marL="960120" indent="0">
              <a:buNone/>
              <a:defRPr sz="1890" b="1"/>
            </a:lvl3pPr>
            <a:lvl4pPr marL="1440180" indent="0">
              <a:buNone/>
              <a:defRPr sz="1680" b="1"/>
            </a:lvl4pPr>
            <a:lvl5pPr marL="1920240" indent="0">
              <a:buNone/>
              <a:defRPr sz="1680" b="1"/>
            </a:lvl5pPr>
            <a:lvl6pPr marL="2400300" indent="0">
              <a:buNone/>
              <a:defRPr sz="1680" b="1"/>
            </a:lvl6pPr>
            <a:lvl7pPr marL="2880360" indent="0">
              <a:buNone/>
              <a:defRPr sz="1680" b="1"/>
            </a:lvl7pPr>
            <a:lvl8pPr marL="3360420" indent="0">
              <a:buNone/>
              <a:defRPr sz="1680" b="1"/>
            </a:lvl8pPr>
            <a:lvl9pPr marL="3840480" indent="0">
              <a:buNone/>
              <a:defRPr sz="1680" b="1"/>
            </a:lvl9pPr>
          </a:lstStyle>
          <a:p>
            <a:pPr lvl="0"/>
            <a:r>
              <a:rPr lang="en-US" smtClean="0"/>
              <a:t>Click to edit Master text styles</a:t>
            </a:r>
          </a:p>
        </p:txBody>
      </p:sp>
      <p:sp>
        <p:nvSpPr>
          <p:cNvPr id="4" name="Content Placeholder 3"/>
          <p:cNvSpPr>
            <a:spLocks noGrp="1"/>
          </p:cNvSpPr>
          <p:nvPr>
            <p:ph sz="half" idx="2"/>
          </p:nvPr>
        </p:nvSpPr>
        <p:spPr>
          <a:xfrm>
            <a:off x="882334" y="3507105"/>
            <a:ext cx="5416232" cy="515842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480812" y="2353628"/>
            <a:ext cx="5442903" cy="1153477"/>
          </a:xfrm>
        </p:spPr>
        <p:txBody>
          <a:bodyPr anchor="b"/>
          <a:lstStyle>
            <a:lvl1pPr marL="0" indent="0">
              <a:buNone/>
              <a:defRPr sz="2520" b="1"/>
            </a:lvl1pPr>
            <a:lvl2pPr marL="480060" indent="0">
              <a:buNone/>
              <a:defRPr sz="2100" b="1"/>
            </a:lvl2pPr>
            <a:lvl3pPr marL="960120" indent="0">
              <a:buNone/>
              <a:defRPr sz="1890" b="1"/>
            </a:lvl3pPr>
            <a:lvl4pPr marL="1440180" indent="0">
              <a:buNone/>
              <a:defRPr sz="1680" b="1"/>
            </a:lvl4pPr>
            <a:lvl5pPr marL="1920240" indent="0">
              <a:buNone/>
              <a:defRPr sz="1680" b="1"/>
            </a:lvl5pPr>
            <a:lvl6pPr marL="2400300" indent="0">
              <a:buNone/>
              <a:defRPr sz="1680" b="1"/>
            </a:lvl6pPr>
            <a:lvl7pPr marL="2880360" indent="0">
              <a:buNone/>
              <a:defRPr sz="1680" b="1"/>
            </a:lvl7pPr>
            <a:lvl8pPr marL="3360420" indent="0">
              <a:buNone/>
              <a:defRPr sz="1680" b="1"/>
            </a:lvl8pPr>
            <a:lvl9pPr marL="3840480" indent="0">
              <a:buNone/>
              <a:defRPr sz="1680" b="1"/>
            </a:lvl9pPr>
          </a:lstStyle>
          <a:p>
            <a:pPr lvl="0"/>
            <a:r>
              <a:rPr lang="en-US" smtClean="0"/>
              <a:t>Click to edit Master text styles</a:t>
            </a:r>
          </a:p>
        </p:txBody>
      </p:sp>
      <p:sp>
        <p:nvSpPr>
          <p:cNvPr id="6" name="Content Placeholder 5"/>
          <p:cNvSpPr>
            <a:spLocks noGrp="1"/>
          </p:cNvSpPr>
          <p:nvPr>
            <p:ph sz="quarter" idx="4"/>
          </p:nvPr>
        </p:nvSpPr>
        <p:spPr>
          <a:xfrm>
            <a:off x="6480812" y="3507105"/>
            <a:ext cx="5442903" cy="515842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ltLang="en-US"/>
          </a:p>
        </p:txBody>
      </p:sp>
      <p:sp>
        <p:nvSpPr>
          <p:cNvPr id="8" name="Footer Placeholder 7"/>
          <p:cNvSpPr>
            <a:spLocks noGrp="1"/>
          </p:cNvSpPr>
          <p:nvPr>
            <p:ph type="ftr" sz="quarter" idx="11"/>
          </p:nvPr>
        </p:nvSpPr>
        <p:spPr/>
        <p:txBody>
          <a:bodyPr/>
          <a:lstStyle>
            <a:lvl1pPr>
              <a:defRPr/>
            </a:lvl1pPr>
          </a:lstStyle>
          <a:p>
            <a:endParaRPr lang="en-US" altLang="en-US"/>
          </a:p>
        </p:txBody>
      </p:sp>
      <p:sp>
        <p:nvSpPr>
          <p:cNvPr id="9" name="Slide Number Placeholder 8"/>
          <p:cNvSpPr>
            <a:spLocks noGrp="1"/>
          </p:cNvSpPr>
          <p:nvPr>
            <p:ph type="sldNum" sz="quarter" idx="12"/>
          </p:nvPr>
        </p:nvSpPr>
        <p:spPr/>
        <p:txBody>
          <a:bodyPr/>
          <a:lstStyle>
            <a:lvl1pPr>
              <a:defRPr/>
            </a:lvl1pPr>
          </a:lstStyle>
          <a:p>
            <a:fld id="{FEFB7367-DE95-4BFA-A85C-580A15B3318D}" type="slidenum">
              <a:rPr lang="en-US" altLang="en-US"/>
              <a:pPr/>
              <a:t>‹#›</a:t>
            </a:fld>
            <a:endParaRPr lang="en-US" altLang="en-US"/>
          </a:p>
        </p:txBody>
      </p:sp>
    </p:spTree>
    <p:extLst>
      <p:ext uri="{BB962C8B-B14F-4D97-AF65-F5344CB8AC3E}">
        <p14:creationId xmlns:p14="http://schemas.microsoft.com/office/powerpoint/2010/main" val="356388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ltLang="en-US"/>
          </a:p>
        </p:txBody>
      </p:sp>
      <p:sp>
        <p:nvSpPr>
          <p:cNvPr id="4" name="Footer Placeholder 3"/>
          <p:cNvSpPr>
            <a:spLocks noGrp="1"/>
          </p:cNvSpPr>
          <p:nvPr>
            <p:ph type="ftr" sz="quarter" idx="11"/>
          </p:nvPr>
        </p:nvSpPr>
        <p:spPr/>
        <p:txBody>
          <a:bodyPr/>
          <a:lstStyle>
            <a:lvl1pPr>
              <a:defRPr/>
            </a:lvl1pPr>
          </a:lstStyle>
          <a:p>
            <a:endParaRPr lang="en-US" altLang="en-US"/>
          </a:p>
        </p:txBody>
      </p:sp>
      <p:sp>
        <p:nvSpPr>
          <p:cNvPr id="5" name="Slide Number Placeholder 4"/>
          <p:cNvSpPr>
            <a:spLocks noGrp="1"/>
          </p:cNvSpPr>
          <p:nvPr>
            <p:ph type="sldNum" sz="quarter" idx="12"/>
          </p:nvPr>
        </p:nvSpPr>
        <p:spPr/>
        <p:txBody>
          <a:bodyPr/>
          <a:lstStyle>
            <a:lvl1pPr>
              <a:defRPr/>
            </a:lvl1pPr>
          </a:lstStyle>
          <a:p>
            <a:fld id="{386913E8-BA4D-49AC-BC81-8B111D72772D}" type="slidenum">
              <a:rPr lang="en-US" altLang="en-US"/>
              <a:pPr/>
              <a:t>‹#›</a:t>
            </a:fld>
            <a:endParaRPr lang="en-US" altLang="en-US"/>
          </a:p>
        </p:txBody>
      </p:sp>
    </p:spTree>
    <p:extLst>
      <p:ext uri="{BB962C8B-B14F-4D97-AF65-F5344CB8AC3E}">
        <p14:creationId xmlns:p14="http://schemas.microsoft.com/office/powerpoint/2010/main" val="1279025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a:p>
        </p:txBody>
      </p:sp>
      <p:sp>
        <p:nvSpPr>
          <p:cNvPr id="3" name="Footer Placeholder 2"/>
          <p:cNvSpPr>
            <a:spLocks noGrp="1"/>
          </p:cNvSpPr>
          <p:nvPr>
            <p:ph type="ftr" sz="quarter" idx="11"/>
          </p:nvPr>
        </p:nvSpPr>
        <p:spPr/>
        <p:txBody>
          <a:bodyPr/>
          <a:lstStyle>
            <a:lvl1pPr>
              <a:defRPr/>
            </a:lvl1pPr>
          </a:lstStyle>
          <a:p>
            <a:endParaRPr lang="en-US" altLang="en-US"/>
          </a:p>
        </p:txBody>
      </p:sp>
      <p:sp>
        <p:nvSpPr>
          <p:cNvPr id="4" name="Slide Number Placeholder 3"/>
          <p:cNvSpPr>
            <a:spLocks noGrp="1"/>
          </p:cNvSpPr>
          <p:nvPr>
            <p:ph type="sldNum" sz="quarter" idx="12"/>
          </p:nvPr>
        </p:nvSpPr>
        <p:spPr/>
        <p:txBody>
          <a:bodyPr/>
          <a:lstStyle>
            <a:lvl1pPr>
              <a:defRPr/>
            </a:lvl1pPr>
          </a:lstStyle>
          <a:p>
            <a:fld id="{8C7B239A-08B8-4C81-8805-5CB1425F7601}" type="slidenum">
              <a:rPr lang="en-US" altLang="en-US"/>
              <a:pPr/>
              <a:t>‹#›</a:t>
            </a:fld>
            <a:endParaRPr lang="en-US" altLang="en-US"/>
          </a:p>
        </p:txBody>
      </p:sp>
    </p:spTree>
    <p:extLst>
      <p:ext uri="{BB962C8B-B14F-4D97-AF65-F5344CB8AC3E}">
        <p14:creationId xmlns:p14="http://schemas.microsoft.com/office/powerpoint/2010/main" val="1715723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82336" y="640080"/>
            <a:ext cx="4129405" cy="2240280"/>
          </a:xfrm>
        </p:spPr>
        <p:txBody>
          <a:bodyPr/>
          <a:lstStyle>
            <a:lvl1pPr>
              <a:defRPr sz="3360"/>
            </a:lvl1pPr>
          </a:lstStyle>
          <a:p>
            <a:r>
              <a:rPr lang="en-US" smtClean="0"/>
              <a:t>Click to edit Master title style</a:t>
            </a:r>
            <a:endParaRPr lang="en-US"/>
          </a:p>
        </p:txBody>
      </p:sp>
      <p:sp>
        <p:nvSpPr>
          <p:cNvPr id="3" name="Content Placeholder 2"/>
          <p:cNvSpPr>
            <a:spLocks noGrp="1"/>
          </p:cNvSpPr>
          <p:nvPr>
            <p:ph idx="1"/>
          </p:nvPr>
        </p:nvSpPr>
        <p:spPr>
          <a:xfrm>
            <a:off x="5442903" y="1382400"/>
            <a:ext cx="6480811" cy="6823075"/>
          </a:xfrm>
        </p:spPr>
        <p:txBody>
          <a:bodyPr/>
          <a:lstStyle>
            <a:lvl1pPr>
              <a:defRPr sz="3360"/>
            </a:lvl1pPr>
            <a:lvl2pPr>
              <a:defRPr sz="2940"/>
            </a:lvl2pPr>
            <a:lvl3pPr>
              <a:defRPr sz="252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82336" y="2880360"/>
            <a:ext cx="4129405" cy="5336223"/>
          </a:xfrm>
        </p:spPr>
        <p:txBody>
          <a:bodyPr/>
          <a:lstStyle>
            <a:lvl1pPr marL="0" indent="0">
              <a:buNone/>
              <a:defRPr sz="1680"/>
            </a:lvl1pPr>
            <a:lvl2pPr marL="480060" indent="0">
              <a:buNone/>
              <a:defRPr sz="1470"/>
            </a:lvl2pPr>
            <a:lvl3pPr marL="960120" indent="0">
              <a:buNone/>
              <a:defRPr sz="1260"/>
            </a:lvl3pPr>
            <a:lvl4pPr marL="1440180" indent="0">
              <a:buNone/>
              <a:defRPr sz="1050"/>
            </a:lvl4pPr>
            <a:lvl5pPr marL="1920240" indent="0">
              <a:buNone/>
              <a:defRPr sz="1050"/>
            </a:lvl5pPr>
            <a:lvl6pPr marL="2400300" indent="0">
              <a:buNone/>
              <a:defRPr sz="1050"/>
            </a:lvl6pPr>
            <a:lvl7pPr marL="2880360" indent="0">
              <a:buNone/>
              <a:defRPr sz="1050"/>
            </a:lvl7pPr>
            <a:lvl8pPr marL="3360420" indent="0">
              <a:buNone/>
              <a:defRPr sz="1050"/>
            </a:lvl8pPr>
            <a:lvl9pPr marL="3840480" indent="0">
              <a:buNone/>
              <a:defRPr sz="105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970F7E63-9414-4E92-BFE0-66B3ED33D73C}" type="slidenum">
              <a:rPr lang="en-US" altLang="en-US"/>
              <a:pPr/>
              <a:t>‹#›</a:t>
            </a:fld>
            <a:endParaRPr lang="en-US" altLang="en-US"/>
          </a:p>
        </p:txBody>
      </p:sp>
    </p:spTree>
    <p:extLst>
      <p:ext uri="{BB962C8B-B14F-4D97-AF65-F5344CB8AC3E}">
        <p14:creationId xmlns:p14="http://schemas.microsoft.com/office/powerpoint/2010/main" val="900128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82336" y="640080"/>
            <a:ext cx="4129405" cy="2240280"/>
          </a:xfrm>
        </p:spPr>
        <p:txBody>
          <a:bodyPr/>
          <a:lstStyle>
            <a:lvl1pPr>
              <a:defRPr sz="3360"/>
            </a:lvl1pPr>
          </a:lstStyle>
          <a:p>
            <a:r>
              <a:rPr lang="en-US" smtClean="0"/>
              <a:t>Click to edit Master title style</a:t>
            </a:r>
            <a:endParaRPr lang="en-US"/>
          </a:p>
        </p:txBody>
      </p:sp>
      <p:sp>
        <p:nvSpPr>
          <p:cNvPr id="3" name="Picture Placeholder 2"/>
          <p:cNvSpPr>
            <a:spLocks noGrp="1"/>
          </p:cNvSpPr>
          <p:nvPr>
            <p:ph type="pic" idx="1"/>
          </p:nvPr>
        </p:nvSpPr>
        <p:spPr>
          <a:xfrm>
            <a:off x="5442903" y="1382400"/>
            <a:ext cx="6480811" cy="6823075"/>
          </a:xfrm>
        </p:spPr>
        <p:txBody>
          <a:bodyPr/>
          <a:lstStyle>
            <a:lvl1pPr marL="0" indent="0">
              <a:buNone/>
              <a:defRPr sz="3360"/>
            </a:lvl1pPr>
            <a:lvl2pPr marL="480060" indent="0">
              <a:buNone/>
              <a:defRPr sz="2940"/>
            </a:lvl2pPr>
            <a:lvl3pPr marL="960120" indent="0">
              <a:buNone/>
              <a:defRPr sz="2520"/>
            </a:lvl3pPr>
            <a:lvl4pPr marL="1440180" indent="0">
              <a:buNone/>
              <a:defRPr sz="2100"/>
            </a:lvl4pPr>
            <a:lvl5pPr marL="1920240" indent="0">
              <a:buNone/>
              <a:defRPr sz="2100"/>
            </a:lvl5pPr>
            <a:lvl6pPr marL="2400300" indent="0">
              <a:buNone/>
              <a:defRPr sz="2100"/>
            </a:lvl6pPr>
            <a:lvl7pPr marL="2880360" indent="0">
              <a:buNone/>
              <a:defRPr sz="2100"/>
            </a:lvl7pPr>
            <a:lvl8pPr marL="3360420" indent="0">
              <a:buNone/>
              <a:defRPr sz="2100"/>
            </a:lvl8pPr>
            <a:lvl9pPr marL="3840480" indent="0">
              <a:buNone/>
              <a:defRPr sz="2100"/>
            </a:lvl9pPr>
          </a:lstStyle>
          <a:p>
            <a:r>
              <a:rPr lang="en-US" smtClean="0"/>
              <a:t>Click icon to add picture</a:t>
            </a:r>
            <a:endParaRPr lang="en-US"/>
          </a:p>
        </p:txBody>
      </p:sp>
      <p:sp>
        <p:nvSpPr>
          <p:cNvPr id="4" name="Text Placeholder 3"/>
          <p:cNvSpPr>
            <a:spLocks noGrp="1"/>
          </p:cNvSpPr>
          <p:nvPr>
            <p:ph type="body" sz="half" idx="2"/>
          </p:nvPr>
        </p:nvSpPr>
        <p:spPr>
          <a:xfrm>
            <a:off x="882336" y="2880360"/>
            <a:ext cx="4129405" cy="5336223"/>
          </a:xfrm>
        </p:spPr>
        <p:txBody>
          <a:bodyPr/>
          <a:lstStyle>
            <a:lvl1pPr marL="0" indent="0">
              <a:buNone/>
              <a:defRPr sz="1680"/>
            </a:lvl1pPr>
            <a:lvl2pPr marL="480060" indent="0">
              <a:buNone/>
              <a:defRPr sz="1470"/>
            </a:lvl2pPr>
            <a:lvl3pPr marL="960120" indent="0">
              <a:buNone/>
              <a:defRPr sz="1260"/>
            </a:lvl3pPr>
            <a:lvl4pPr marL="1440180" indent="0">
              <a:buNone/>
              <a:defRPr sz="1050"/>
            </a:lvl4pPr>
            <a:lvl5pPr marL="1920240" indent="0">
              <a:buNone/>
              <a:defRPr sz="1050"/>
            </a:lvl5pPr>
            <a:lvl6pPr marL="2400300" indent="0">
              <a:buNone/>
              <a:defRPr sz="1050"/>
            </a:lvl6pPr>
            <a:lvl7pPr marL="2880360" indent="0">
              <a:buNone/>
              <a:defRPr sz="1050"/>
            </a:lvl7pPr>
            <a:lvl8pPr marL="3360420" indent="0">
              <a:buNone/>
              <a:defRPr sz="1050"/>
            </a:lvl8pPr>
            <a:lvl9pPr marL="3840480" indent="0">
              <a:buNone/>
              <a:defRPr sz="105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7CE06E4F-E8B4-45FB-90C8-6502E81C3A94}" type="slidenum">
              <a:rPr lang="en-US" altLang="en-US"/>
              <a:pPr/>
              <a:t>‹#›</a:t>
            </a:fld>
            <a:endParaRPr lang="en-US" altLang="en-US"/>
          </a:p>
        </p:txBody>
      </p:sp>
    </p:spTree>
    <p:extLst>
      <p:ext uri="{BB962C8B-B14F-4D97-AF65-F5344CB8AC3E}">
        <p14:creationId xmlns:p14="http://schemas.microsoft.com/office/powerpoint/2010/main" val="3681954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594F0D34-3774-4228-9F44-C3A19D90D1D1}" type="slidenum">
              <a:rPr lang="en-US" altLang="en-US"/>
              <a:pPr/>
              <a:t>‹#›</a:t>
            </a:fld>
            <a:endParaRPr lang="en-US" altLang="en-US"/>
          </a:p>
        </p:txBody>
      </p:sp>
    </p:spTree>
    <p:extLst>
      <p:ext uri="{BB962C8B-B14F-4D97-AF65-F5344CB8AC3E}">
        <p14:creationId xmlns:p14="http://schemas.microsoft.com/office/powerpoint/2010/main" val="2224593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414637" y="384498"/>
            <a:ext cx="2213611" cy="819213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771585" y="384498"/>
            <a:ext cx="6429692" cy="819213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49171785-2206-42E6-B510-5BD58FA6AE9E}" type="slidenum">
              <a:rPr lang="en-US" altLang="en-US"/>
              <a:pPr/>
              <a:t>‹#›</a:t>
            </a:fld>
            <a:endParaRPr lang="en-US" altLang="en-US"/>
          </a:p>
        </p:txBody>
      </p:sp>
    </p:spTree>
    <p:extLst>
      <p:ext uri="{BB962C8B-B14F-4D97-AF65-F5344CB8AC3E}">
        <p14:creationId xmlns:p14="http://schemas.microsoft.com/office/powerpoint/2010/main" val="1787520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tags" Target="../tags/tag21.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5" Type="http://schemas.openxmlformats.org/officeDocument/2006/relationships/image" Target="../media/image5.jpeg"/><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 Id="rId14" Type="http://schemas.openxmlformats.org/officeDocument/2006/relationships/tags" Target="../tags/tag22.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ags" Target="../tags/tag1.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3.jpe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ags" Target="../tags/tag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tags" Target="../tags/tag5.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image" Target="../media/image3.jpeg"/><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tags" Target="../tags/tag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tags" Target="../tags/tag9.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5" Type="http://schemas.openxmlformats.org/officeDocument/2006/relationships/image" Target="../media/image3.jpeg"/><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tags" Target="../tags/tag1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tags" Target="../tags/tag1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5" Type="http://schemas.openxmlformats.org/officeDocument/2006/relationships/image" Target="../media/image3.jpeg"/><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tags" Target="../tags/tag1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1.jpe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image" Target="../media/image2.jpeg"/><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tags" Target="../tags/tag17.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5" Type="http://schemas.openxmlformats.org/officeDocument/2006/relationships/image" Target="../media/image5.jpeg"/><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 Id="rId14" Type="http://schemas.openxmlformats.org/officeDocument/2006/relationships/tags" Target="../tags/tag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1706880" y="533400"/>
            <a:ext cx="10881360" cy="711200"/>
          </a:xfrm>
          <a:prstGeom prst="rect">
            <a:avLst/>
          </a:prstGeom>
          <a:noFill/>
          <a:ln>
            <a:noFill/>
          </a:ln>
          <a:effectLst>
            <a:outerShdw dist="17961"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en-US" smtClean="0"/>
              <a:t>Образец заголовка</a:t>
            </a:r>
          </a:p>
        </p:txBody>
      </p:sp>
      <p:sp>
        <p:nvSpPr>
          <p:cNvPr id="2051" name="Rectangle 3"/>
          <p:cNvSpPr>
            <a:spLocks noGrp="1" noChangeArrowheads="1"/>
          </p:cNvSpPr>
          <p:nvPr>
            <p:ph type="body" idx="1"/>
          </p:nvPr>
        </p:nvSpPr>
        <p:spPr bwMode="auto">
          <a:xfrm>
            <a:off x="1706880" y="2026921"/>
            <a:ext cx="10881360" cy="6805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en-US" smtClean="0"/>
              <a:t>Образец текста</a:t>
            </a:r>
          </a:p>
          <a:p>
            <a:pPr lvl="1"/>
            <a:r>
              <a:rPr lang="ru-RU" altLang="en-US" smtClean="0"/>
              <a:t>Второй уровень</a:t>
            </a:r>
          </a:p>
          <a:p>
            <a:pPr lvl="2"/>
            <a:r>
              <a:rPr lang="ru-RU" altLang="en-US" smtClean="0"/>
              <a:t>Третий уровень</a:t>
            </a:r>
          </a:p>
          <a:p>
            <a:pPr lvl="3"/>
            <a:r>
              <a:rPr lang="ru-RU" altLang="en-US" smtClean="0"/>
              <a:t>Четвертый уровень</a:t>
            </a:r>
          </a:p>
          <a:p>
            <a:pPr lvl="4"/>
            <a:r>
              <a:rPr lang="ru-RU" altLang="en-US" smtClean="0"/>
              <a:t>Пятый уровень</a:t>
            </a:r>
          </a:p>
        </p:txBody>
      </p:sp>
    </p:spTree>
    <p:extLst>
      <p:ext uri="{BB962C8B-B14F-4D97-AF65-F5344CB8AC3E}">
        <p14:creationId xmlns:p14="http://schemas.microsoft.com/office/powerpoint/2010/main" val="117046872"/>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fontAlgn="base" hangingPunct="1">
        <a:spcBef>
          <a:spcPct val="0"/>
        </a:spcBef>
        <a:spcAft>
          <a:spcPct val="0"/>
        </a:spcAft>
        <a:defRPr sz="3780" b="1">
          <a:solidFill>
            <a:schemeClr val="bg1"/>
          </a:solidFill>
          <a:latin typeface="+mj-lt"/>
          <a:ea typeface="+mj-ea"/>
          <a:cs typeface="+mj-cs"/>
        </a:defRPr>
      </a:lvl1pPr>
      <a:lvl2pPr algn="l" rtl="0" eaLnBrk="1" fontAlgn="base" hangingPunct="1">
        <a:spcBef>
          <a:spcPct val="0"/>
        </a:spcBef>
        <a:spcAft>
          <a:spcPct val="0"/>
        </a:spcAft>
        <a:defRPr sz="3780" b="1">
          <a:solidFill>
            <a:schemeClr val="bg1"/>
          </a:solidFill>
          <a:latin typeface="Arial" pitchFamily="34" charset="0"/>
        </a:defRPr>
      </a:lvl2pPr>
      <a:lvl3pPr algn="l" rtl="0" eaLnBrk="1" fontAlgn="base" hangingPunct="1">
        <a:spcBef>
          <a:spcPct val="0"/>
        </a:spcBef>
        <a:spcAft>
          <a:spcPct val="0"/>
        </a:spcAft>
        <a:defRPr sz="3780" b="1">
          <a:solidFill>
            <a:schemeClr val="bg1"/>
          </a:solidFill>
          <a:latin typeface="Arial" pitchFamily="34" charset="0"/>
        </a:defRPr>
      </a:lvl3pPr>
      <a:lvl4pPr algn="l" rtl="0" eaLnBrk="1" fontAlgn="base" hangingPunct="1">
        <a:spcBef>
          <a:spcPct val="0"/>
        </a:spcBef>
        <a:spcAft>
          <a:spcPct val="0"/>
        </a:spcAft>
        <a:defRPr sz="3780" b="1">
          <a:solidFill>
            <a:schemeClr val="bg1"/>
          </a:solidFill>
          <a:latin typeface="Arial" pitchFamily="34" charset="0"/>
        </a:defRPr>
      </a:lvl4pPr>
      <a:lvl5pPr algn="l" rtl="0" eaLnBrk="1" fontAlgn="base" hangingPunct="1">
        <a:spcBef>
          <a:spcPct val="0"/>
        </a:spcBef>
        <a:spcAft>
          <a:spcPct val="0"/>
        </a:spcAft>
        <a:defRPr sz="3780" b="1">
          <a:solidFill>
            <a:schemeClr val="bg1"/>
          </a:solidFill>
          <a:latin typeface="Arial" pitchFamily="34" charset="0"/>
        </a:defRPr>
      </a:lvl5pPr>
      <a:lvl6pPr marL="480060" algn="l" rtl="0" eaLnBrk="1" fontAlgn="base" hangingPunct="1">
        <a:spcBef>
          <a:spcPct val="0"/>
        </a:spcBef>
        <a:spcAft>
          <a:spcPct val="0"/>
        </a:spcAft>
        <a:defRPr sz="3780" b="1">
          <a:solidFill>
            <a:schemeClr val="bg1"/>
          </a:solidFill>
          <a:latin typeface="Arial" pitchFamily="34" charset="0"/>
        </a:defRPr>
      </a:lvl6pPr>
      <a:lvl7pPr marL="960120" algn="l" rtl="0" eaLnBrk="1" fontAlgn="base" hangingPunct="1">
        <a:spcBef>
          <a:spcPct val="0"/>
        </a:spcBef>
        <a:spcAft>
          <a:spcPct val="0"/>
        </a:spcAft>
        <a:defRPr sz="3780" b="1">
          <a:solidFill>
            <a:schemeClr val="bg1"/>
          </a:solidFill>
          <a:latin typeface="Arial" pitchFamily="34" charset="0"/>
        </a:defRPr>
      </a:lvl7pPr>
      <a:lvl8pPr marL="1440180" algn="l" rtl="0" eaLnBrk="1" fontAlgn="base" hangingPunct="1">
        <a:spcBef>
          <a:spcPct val="0"/>
        </a:spcBef>
        <a:spcAft>
          <a:spcPct val="0"/>
        </a:spcAft>
        <a:defRPr sz="3780" b="1">
          <a:solidFill>
            <a:schemeClr val="bg1"/>
          </a:solidFill>
          <a:latin typeface="Arial" pitchFamily="34" charset="0"/>
        </a:defRPr>
      </a:lvl8pPr>
      <a:lvl9pPr marL="1920240" algn="l" rtl="0" eaLnBrk="1" fontAlgn="base" hangingPunct="1">
        <a:spcBef>
          <a:spcPct val="0"/>
        </a:spcBef>
        <a:spcAft>
          <a:spcPct val="0"/>
        </a:spcAft>
        <a:defRPr sz="3780" b="1">
          <a:solidFill>
            <a:schemeClr val="bg1"/>
          </a:solidFill>
          <a:latin typeface="Arial" pitchFamily="34" charset="0"/>
        </a:defRPr>
      </a:lvl9pPr>
    </p:titleStyle>
    <p:bodyStyle>
      <a:lvl1pPr marL="360045" indent="-360045" algn="l" rtl="0" eaLnBrk="1" fontAlgn="base" hangingPunct="1">
        <a:spcBef>
          <a:spcPct val="20000"/>
        </a:spcBef>
        <a:spcAft>
          <a:spcPct val="0"/>
        </a:spcAft>
        <a:buChar char="•"/>
        <a:defRPr sz="2940">
          <a:solidFill>
            <a:schemeClr val="tx1"/>
          </a:solidFill>
          <a:latin typeface="+mn-lt"/>
          <a:ea typeface="+mn-ea"/>
          <a:cs typeface="+mn-cs"/>
        </a:defRPr>
      </a:lvl1pPr>
      <a:lvl2pPr marL="780098" indent="-300038" algn="l" rtl="0" eaLnBrk="1" fontAlgn="base" hangingPunct="1">
        <a:spcBef>
          <a:spcPct val="20000"/>
        </a:spcBef>
        <a:spcAft>
          <a:spcPct val="0"/>
        </a:spcAft>
        <a:buChar char="–"/>
        <a:defRPr sz="2520" b="1">
          <a:solidFill>
            <a:schemeClr val="tx1"/>
          </a:solidFill>
          <a:latin typeface="+mn-lt"/>
        </a:defRPr>
      </a:lvl2pPr>
      <a:lvl3pPr marL="1200150" indent="-240030" algn="l" rtl="0" eaLnBrk="1" fontAlgn="base" hangingPunct="1">
        <a:spcBef>
          <a:spcPct val="20000"/>
        </a:spcBef>
        <a:spcAft>
          <a:spcPct val="0"/>
        </a:spcAft>
        <a:buChar char="•"/>
        <a:defRPr sz="2520">
          <a:solidFill>
            <a:schemeClr val="tx1"/>
          </a:solidFill>
          <a:latin typeface="+mn-lt"/>
        </a:defRPr>
      </a:lvl3pPr>
      <a:lvl4pPr marL="1680210" indent="-240030" algn="l" rtl="0" eaLnBrk="1" fontAlgn="base" hangingPunct="1">
        <a:spcBef>
          <a:spcPct val="20000"/>
        </a:spcBef>
        <a:spcAft>
          <a:spcPct val="0"/>
        </a:spcAft>
        <a:buChar char="–"/>
        <a:defRPr sz="2100">
          <a:solidFill>
            <a:schemeClr val="tx1"/>
          </a:solidFill>
          <a:latin typeface="+mn-lt"/>
        </a:defRPr>
      </a:lvl4pPr>
      <a:lvl5pPr marL="2160270" indent="-240030" algn="l" rtl="0" eaLnBrk="1" fontAlgn="base" hangingPunct="1">
        <a:spcBef>
          <a:spcPct val="20000"/>
        </a:spcBef>
        <a:spcAft>
          <a:spcPct val="0"/>
        </a:spcAft>
        <a:buChar char="»"/>
        <a:defRPr sz="2100">
          <a:solidFill>
            <a:schemeClr val="tx1"/>
          </a:solidFill>
          <a:latin typeface="+mn-lt"/>
        </a:defRPr>
      </a:lvl5pPr>
      <a:lvl6pPr marL="2640330" indent="-240030" algn="l" rtl="0" eaLnBrk="1" fontAlgn="base" hangingPunct="1">
        <a:spcBef>
          <a:spcPct val="20000"/>
        </a:spcBef>
        <a:spcAft>
          <a:spcPct val="0"/>
        </a:spcAft>
        <a:buChar char="»"/>
        <a:defRPr sz="2100">
          <a:solidFill>
            <a:schemeClr val="tx1"/>
          </a:solidFill>
          <a:latin typeface="+mn-lt"/>
        </a:defRPr>
      </a:lvl6pPr>
      <a:lvl7pPr marL="3120390" indent="-240030" algn="l" rtl="0" eaLnBrk="1" fontAlgn="base" hangingPunct="1">
        <a:spcBef>
          <a:spcPct val="20000"/>
        </a:spcBef>
        <a:spcAft>
          <a:spcPct val="0"/>
        </a:spcAft>
        <a:buChar char="»"/>
        <a:defRPr sz="2100">
          <a:solidFill>
            <a:schemeClr val="tx1"/>
          </a:solidFill>
          <a:latin typeface="+mn-lt"/>
        </a:defRPr>
      </a:lvl7pPr>
      <a:lvl8pPr marL="3600450" indent="-240030" algn="l" rtl="0" eaLnBrk="1" fontAlgn="base" hangingPunct="1">
        <a:spcBef>
          <a:spcPct val="20000"/>
        </a:spcBef>
        <a:spcAft>
          <a:spcPct val="0"/>
        </a:spcAft>
        <a:buChar char="»"/>
        <a:defRPr sz="2100">
          <a:solidFill>
            <a:schemeClr val="tx1"/>
          </a:solidFill>
          <a:latin typeface="+mn-lt"/>
        </a:defRPr>
      </a:lvl8pPr>
      <a:lvl9pPr marL="4080510" indent="-240030" algn="l" rtl="0" eaLnBrk="1" fontAlgn="base" hangingPunct="1">
        <a:spcBef>
          <a:spcPct val="20000"/>
        </a:spcBef>
        <a:spcAft>
          <a:spcPct val="0"/>
        </a:spcAft>
        <a:buChar char="»"/>
        <a:defRPr sz="2100">
          <a:solidFill>
            <a:schemeClr val="tx1"/>
          </a:solidFill>
          <a:latin typeface="+mn-lt"/>
        </a:defRPr>
      </a:lvl9pPr>
    </p:bodyStyle>
    <p:otherStyle>
      <a:defPPr>
        <a:defRPr lang="en-US"/>
      </a:defPPr>
      <a:lvl1pPr marL="0" algn="l" defTabSz="960120" rtl="0" eaLnBrk="1" latinLnBrk="0" hangingPunct="1">
        <a:defRPr sz="1890" kern="1200">
          <a:solidFill>
            <a:schemeClr val="tx1"/>
          </a:solidFill>
          <a:latin typeface="+mn-lt"/>
          <a:ea typeface="+mn-ea"/>
          <a:cs typeface="+mn-cs"/>
        </a:defRPr>
      </a:lvl1pPr>
      <a:lvl2pPr marL="480060" algn="l" defTabSz="960120" rtl="0" eaLnBrk="1" latinLnBrk="0" hangingPunct="1">
        <a:defRPr sz="1890" kern="1200">
          <a:solidFill>
            <a:schemeClr val="tx1"/>
          </a:solidFill>
          <a:latin typeface="+mn-lt"/>
          <a:ea typeface="+mn-ea"/>
          <a:cs typeface="+mn-cs"/>
        </a:defRPr>
      </a:lvl2pPr>
      <a:lvl3pPr marL="960120" algn="l" defTabSz="960120" rtl="0" eaLnBrk="1" latinLnBrk="0" hangingPunct="1">
        <a:defRPr sz="1890" kern="1200">
          <a:solidFill>
            <a:schemeClr val="tx1"/>
          </a:solidFill>
          <a:latin typeface="+mn-lt"/>
          <a:ea typeface="+mn-ea"/>
          <a:cs typeface="+mn-cs"/>
        </a:defRPr>
      </a:lvl3pPr>
      <a:lvl4pPr marL="1440180" algn="l" defTabSz="960120" rtl="0" eaLnBrk="1" latinLnBrk="0" hangingPunct="1">
        <a:defRPr sz="1890" kern="1200">
          <a:solidFill>
            <a:schemeClr val="tx1"/>
          </a:solidFill>
          <a:latin typeface="+mn-lt"/>
          <a:ea typeface="+mn-ea"/>
          <a:cs typeface="+mn-cs"/>
        </a:defRPr>
      </a:lvl4pPr>
      <a:lvl5pPr marL="1920240" algn="l" defTabSz="960120" rtl="0" eaLnBrk="1" latinLnBrk="0" hangingPunct="1">
        <a:defRPr sz="1890" kern="1200">
          <a:solidFill>
            <a:schemeClr val="tx1"/>
          </a:solidFill>
          <a:latin typeface="+mn-lt"/>
          <a:ea typeface="+mn-ea"/>
          <a:cs typeface="+mn-cs"/>
        </a:defRPr>
      </a:lvl5pPr>
      <a:lvl6pPr marL="2400300" algn="l" defTabSz="960120" rtl="0" eaLnBrk="1" latinLnBrk="0" hangingPunct="1">
        <a:defRPr sz="1890" kern="1200">
          <a:solidFill>
            <a:schemeClr val="tx1"/>
          </a:solidFill>
          <a:latin typeface="+mn-lt"/>
          <a:ea typeface="+mn-ea"/>
          <a:cs typeface="+mn-cs"/>
        </a:defRPr>
      </a:lvl6pPr>
      <a:lvl7pPr marL="2880360" algn="l" defTabSz="960120" rtl="0" eaLnBrk="1" latinLnBrk="0" hangingPunct="1">
        <a:defRPr sz="1890" kern="1200">
          <a:solidFill>
            <a:schemeClr val="tx1"/>
          </a:solidFill>
          <a:latin typeface="+mn-lt"/>
          <a:ea typeface="+mn-ea"/>
          <a:cs typeface="+mn-cs"/>
        </a:defRPr>
      </a:lvl7pPr>
      <a:lvl8pPr marL="3360420" algn="l" defTabSz="960120" rtl="0" eaLnBrk="1" latinLnBrk="0" hangingPunct="1">
        <a:defRPr sz="1890" kern="1200">
          <a:solidFill>
            <a:schemeClr val="tx1"/>
          </a:solidFill>
          <a:latin typeface="+mn-lt"/>
          <a:ea typeface="+mn-ea"/>
          <a:cs typeface="+mn-cs"/>
        </a:defRPr>
      </a:lvl8pPr>
      <a:lvl9pPr marL="3840480" algn="l" defTabSz="960120" rtl="0" eaLnBrk="1" latinLnBrk="0" hangingPunct="1">
        <a:defRPr sz="189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191136" y="191140"/>
            <a:ext cx="12412663" cy="9214485"/>
          </a:xfrm>
          <a:prstGeom prst="rect">
            <a:avLst/>
          </a:prstGeom>
          <a:solidFill>
            <a:schemeClr val="bg1">
              <a:alpha val="5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90"/>
          </a:p>
        </p:txBody>
      </p:sp>
      <p:sp>
        <p:nvSpPr>
          <p:cNvPr id="47107" name="Rectangle 3"/>
          <p:cNvSpPr>
            <a:spLocks noGrp="1" noChangeArrowheads="1"/>
          </p:cNvSpPr>
          <p:nvPr>
            <p:ph type="title"/>
            <p:custDataLst>
              <p:tags r:id="rId13"/>
            </p:custDataLst>
          </p:nvPr>
        </p:nvSpPr>
        <p:spPr bwMode="auto">
          <a:xfrm>
            <a:off x="637861" y="384493"/>
            <a:ext cx="11516995" cy="1600200"/>
          </a:xfrm>
          <a:prstGeom prst="rect">
            <a:avLst/>
          </a:prstGeom>
          <a:noFill/>
          <a:ln>
            <a:noFill/>
          </a:ln>
          <a:effectLst/>
          <a:extLst>
            <a:ext uri="{909E8E84-426E-40DD-AFC4-6F175D3DCCD1}">
              <a14:hiddenFill xmlns:a14="http://schemas.microsoft.com/office/drawing/2010/main">
                <a:solidFill>
                  <a:srgbClr val="7AA1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en-US" altLang="en-US" smtClean="0"/>
              <a:t>Click to edit Master title style</a:t>
            </a:r>
          </a:p>
        </p:txBody>
      </p:sp>
      <p:sp>
        <p:nvSpPr>
          <p:cNvPr id="47108" name="Rectangle 4"/>
          <p:cNvSpPr>
            <a:spLocks noGrp="1" noChangeArrowheads="1"/>
          </p:cNvSpPr>
          <p:nvPr>
            <p:ph type="body" idx="1"/>
            <p:custDataLst>
              <p:tags r:id="rId14"/>
            </p:custDataLst>
          </p:nvPr>
        </p:nvSpPr>
        <p:spPr bwMode="auto">
          <a:xfrm>
            <a:off x="637861" y="2240285"/>
            <a:ext cx="11516995" cy="6336348"/>
          </a:xfrm>
          <a:prstGeom prst="rect">
            <a:avLst/>
          </a:prstGeom>
          <a:noFill/>
          <a:ln>
            <a:noFill/>
          </a:ln>
          <a:effectLst/>
          <a:extLst>
            <a:ext uri="{909E8E84-426E-40DD-AFC4-6F175D3DCCD1}">
              <a14:hiddenFill xmlns:a14="http://schemas.microsoft.com/office/drawing/2010/main">
                <a:solidFill>
                  <a:srgbClr val="7AA1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7109" name="Rectangle 5"/>
          <p:cNvSpPr>
            <a:spLocks noGrp="1" noChangeArrowheads="1"/>
          </p:cNvSpPr>
          <p:nvPr>
            <p:ph type="dt" sz="half" idx="2"/>
          </p:nvPr>
        </p:nvSpPr>
        <p:spPr bwMode="auto">
          <a:xfrm>
            <a:off x="640080" y="8743315"/>
            <a:ext cx="298704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70"/>
            </a:lvl1pPr>
          </a:lstStyle>
          <a:p>
            <a:endParaRPr lang="en-US" altLang="en-US"/>
          </a:p>
        </p:txBody>
      </p:sp>
      <p:sp>
        <p:nvSpPr>
          <p:cNvPr id="47110" name="Rectangle 6"/>
          <p:cNvSpPr>
            <a:spLocks noGrp="1" noChangeArrowheads="1"/>
          </p:cNvSpPr>
          <p:nvPr>
            <p:ph type="ftr" sz="quarter" idx="3"/>
          </p:nvPr>
        </p:nvSpPr>
        <p:spPr bwMode="auto">
          <a:xfrm>
            <a:off x="4373880" y="8743315"/>
            <a:ext cx="405384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70"/>
            </a:lvl1pPr>
          </a:lstStyle>
          <a:p>
            <a:endParaRPr lang="en-US" altLang="en-US"/>
          </a:p>
        </p:txBody>
      </p:sp>
      <p:sp>
        <p:nvSpPr>
          <p:cNvPr id="47111" name="Rectangle 7"/>
          <p:cNvSpPr>
            <a:spLocks noGrp="1" noChangeArrowheads="1"/>
          </p:cNvSpPr>
          <p:nvPr>
            <p:ph type="sldNum" sz="quarter" idx="4"/>
          </p:nvPr>
        </p:nvSpPr>
        <p:spPr bwMode="auto">
          <a:xfrm>
            <a:off x="9174480" y="8743315"/>
            <a:ext cx="298704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70"/>
            </a:lvl1pPr>
          </a:lstStyle>
          <a:p>
            <a:fld id="{94EFC278-8833-4F0E-AA0D-7414175F827C}" type="slidenum">
              <a:rPr lang="en-US" altLang="en-US"/>
              <a:pPr/>
              <a:t>‹#›</a:t>
            </a:fld>
            <a:endParaRPr lang="en-US" altLang="en-US"/>
          </a:p>
        </p:txBody>
      </p:sp>
    </p:spTree>
    <p:extLst>
      <p:ext uri="{BB962C8B-B14F-4D97-AF65-F5344CB8AC3E}">
        <p14:creationId xmlns:p14="http://schemas.microsoft.com/office/powerpoint/2010/main" val="2891394352"/>
      </p:ext>
    </p:extLst>
  </p:cSld>
  <p:clrMap bg1="lt1" tx1="dk1" bg2="lt2" tx2="dk2" accent1="accent1" accent2="accent2" accent3="accent3" accent4="accent4" accent5="accent5" accent6="accent6" hlink="hlink" folHlink="folHlink"/>
  <p:sldLayoutIdLst>
    <p:sldLayoutId id="2147483965" r:id="rId1"/>
    <p:sldLayoutId id="2147483966" r:id="rId2"/>
    <p:sldLayoutId id="2147483967" r:id="rId3"/>
    <p:sldLayoutId id="2147483968" r:id="rId4"/>
    <p:sldLayoutId id="2147483969" r:id="rId5"/>
    <p:sldLayoutId id="2147483970" r:id="rId6"/>
    <p:sldLayoutId id="2147483971" r:id="rId7"/>
    <p:sldLayoutId id="2147483972" r:id="rId8"/>
    <p:sldLayoutId id="2147483973" r:id="rId9"/>
    <p:sldLayoutId id="2147483974" r:id="rId10"/>
    <p:sldLayoutId id="2147483975" r:id="rId11"/>
  </p:sldLayoutIdLst>
  <p:transition/>
  <p:txStyles>
    <p:titleStyle>
      <a:lvl1pPr algn="l" rtl="0" eaLnBrk="1" fontAlgn="base" hangingPunct="1">
        <a:spcBef>
          <a:spcPct val="0"/>
        </a:spcBef>
        <a:spcAft>
          <a:spcPct val="0"/>
        </a:spcAft>
        <a:buClr>
          <a:schemeClr val="tx1"/>
        </a:buClr>
        <a:defRPr sz="3360" kern="1200">
          <a:solidFill>
            <a:schemeClr val="tx1"/>
          </a:solidFill>
          <a:latin typeface="+mj-lt"/>
          <a:ea typeface="+mj-ea"/>
          <a:cs typeface="+mj-cs"/>
        </a:defRPr>
      </a:lvl1pPr>
      <a:lvl2pPr algn="l" rtl="0" eaLnBrk="1" fontAlgn="base" hangingPunct="1">
        <a:spcBef>
          <a:spcPct val="0"/>
        </a:spcBef>
        <a:spcAft>
          <a:spcPct val="0"/>
        </a:spcAft>
        <a:buClr>
          <a:schemeClr val="tx1"/>
        </a:buClr>
        <a:defRPr sz="3360">
          <a:solidFill>
            <a:schemeClr val="tx1"/>
          </a:solidFill>
          <a:latin typeface="Arial" panose="020B0604020202020204" pitchFamily="34" charset="0"/>
        </a:defRPr>
      </a:lvl2pPr>
      <a:lvl3pPr algn="l" rtl="0" eaLnBrk="1" fontAlgn="base" hangingPunct="1">
        <a:spcBef>
          <a:spcPct val="0"/>
        </a:spcBef>
        <a:spcAft>
          <a:spcPct val="0"/>
        </a:spcAft>
        <a:buClr>
          <a:schemeClr val="tx1"/>
        </a:buClr>
        <a:defRPr sz="3360">
          <a:solidFill>
            <a:schemeClr val="tx1"/>
          </a:solidFill>
          <a:latin typeface="Arial" panose="020B0604020202020204" pitchFamily="34" charset="0"/>
        </a:defRPr>
      </a:lvl3pPr>
      <a:lvl4pPr algn="l" rtl="0" eaLnBrk="1" fontAlgn="base" hangingPunct="1">
        <a:spcBef>
          <a:spcPct val="0"/>
        </a:spcBef>
        <a:spcAft>
          <a:spcPct val="0"/>
        </a:spcAft>
        <a:buClr>
          <a:schemeClr val="tx1"/>
        </a:buClr>
        <a:defRPr sz="3360">
          <a:solidFill>
            <a:schemeClr val="tx1"/>
          </a:solidFill>
          <a:latin typeface="Arial" panose="020B0604020202020204" pitchFamily="34" charset="0"/>
        </a:defRPr>
      </a:lvl4pPr>
      <a:lvl5pPr algn="l" rtl="0" eaLnBrk="1" fontAlgn="base" hangingPunct="1">
        <a:spcBef>
          <a:spcPct val="0"/>
        </a:spcBef>
        <a:spcAft>
          <a:spcPct val="0"/>
        </a:spcAft>
        <a:buClr>
          <a:schemeClr val="tx1"/>
        </a:buClr>
        <a:defRPr sz="3360">
          <a:solidFill>
            <a:schemeClr val="tx1"/>
          </a:solidFill>
          <a:latin typeface="Arial" panose="020B0604020202020204" pitchFamily="34" charset="0"/>
        </a:defRPr>
      </a:lvl5pPr>
      <a:lvl6pPr marL="480060" algn="l" rtl="0" eaLnBrk="1" fontAlgn="base" hangingPunct="1">
        <a:spcBef>
          <a:spcPct val="0"/>
        </a:spcBef>
        <a:spcAft>
          <a:spcPct val="0"/>
        </a:spcAft>
        <a:buClr>
          <a:schemeClr val="tx1"/>
        </a:buClr>
        <a:defRPr sz="3360">
          <a:solidFill>
            <a:schemeClr val="tx1"/>
          </a:solidFill>
          <a:latin typeface="Arial" panose="020B0604020202020204" pitchFamily="34" charset="0"/>
        </a:defRPr>
      </a:lvl6pPr>
      <a:lvl7pPr marL="960120" algn="l" rtl="0" eaLnBrk="1" fontAlgn="base" hangingPunct="1">
        <a:spcBef>
          <a:spcPct val="0"/>
        </a:spcBef>
        <a:spcAft>
          <a:spcPct val="0"/>
        </a:spcAft>
        <a:buClr>
          <a:schemeClr val="tx1"/>
        </a:buClr>
        <a:defRPr sz="3360">
          <a:solidFill>
            <a:schemeClr val="tx1"/>
          </a:solidFill>
          <a:latin typeface="Arial" panose="020B0604020202020204" pitchFamily="34" charset="0"/>
        </a:defRPr>
      </a:lvl7pPr>
      <a:lvl8pPr marL="1440180" algn="l" rtl="0" eaLnBrk="1" fontAlgn="base" hangingPunct="1">
        <a:spcBef>
          <a:spcPct val="0"/>
        </a:spcBef>
        <a:spcAft>
          <a:spcPct val="0"/>
        </a:spcAft>
        <a:buClr>
          <a:schemeClr val="tx1"/>
        </a:buClr>
        <a:defRPr sz="3360">
          <a:solidFill>
            <a:schemeClr val="tx1"/>
          </a:solidFill>
          <a:latin typeface="Arial" panose="020B0604020202020204" pitchFamily="34" charset="0"/>
        </a:defRPr>
      </a:lvl8pPr>
      <a:lvl9pPr marL="1920240" algn="l" rtl="0" eaLnBrk="1" fontAlgn="base" hangingPunct="1">
        <a:spcBef>
          <a:spcPct val="0"/>
        </a:spcBef>
        <a:spcAft>
          <a:spcPct val="0"/>
        </a:spcAft>
        <a:buClr>
          <a:schemeClr val="tx1"/>
        </a:buClr>
        <a:defRPr sz="3360">
          <a:solidFill>
            <a:schemeClr val="tx1"/>
          </a:solidFill>
          <a:latin typeface="Arial" panose="020B0604020202020204" pitchFamily="34" charset="0"/>
        </a:defRPr>
      </a:lvl9pPr>
    </p:titleStyle>
    <p:bodyStyle>
      <a:lvl1pPr marL="360045" indent="-360045" algn="l" rtl="0" eaLnBrk="1" fontAlgn="base" hangingPunct="1">
        <a:spcBef>
          <a:spcPct val="20000"/>
        </a:spcBef>
        <a:spcAft>
          <a:spcPct val="0"/>
        </a:spcAft>
        <a:buClr>
          <a:schemeClr val="tx1"/>
        </a:buClr>
        <a:buChar char="•"/>
        <a:defRPr sz="2520" kern="1200">
          <a:solidFill>
            <a:schemeClr val="tx1"/>
          </a:solidFill>
          <a:latin typeface="+mn-lt"/>
          <a:ea typeface="+mn-ea"/>
          <a:cs typeface="+mn-cs"/>
        </a:defRPr>
      </a:lvl1pPr>
      <a:lvl2pPr marL="780098" indent="-300038" algn="l" rtl="0" eaLnBrk="1" fontAlgn="base" hangingPunct="1">
        <a:spcBef>
          <a:spcPct val="20000"/>
        </a:spcBef>
        <a:spcAft>
          <a:spcPct val="0"/>
        </a:spcAft>
        <a:buClr>
          <a:schemeClr val="tx1"/>
        </a:buClr>
        <a:buChar char="•"/>
        <a:defRPr sz="2520" kern="1200">
          <a:solidFill>
            <a:schemeClr val="tx1"/>
          </a:solidFill>
          <a:latin typeface="+mn-lt"/>
          <a:ea typeface="+mn-ea"/>
          <a:cs typeface="+mn-cs"/>
        </a:defRPr>
      </a:lvl2pPr>
      <a:lvl3pPr marL="1200150" indent="-240030" algn="l" rtl="0" eaLnBrk="1" fontAlgn="base" hangingPunct="1">
        <a:spcBef>
          <a:spcPct val="20000"/>
        </a:spcBef>
        <a:spcAft>
          <a:spcPct val="0"/>
        </a:spcAft>
        <a:buClr>
          <a:schemeClr val="tx1"/>
        </a:buClr>
        <a:buChar char="•"/>
        <a:defRPr sz="2520" kern="1200">
          <a:solidFill>
            <a:schemeClr val="tx1"/>
          </a:solidFill>
          <a:latin typeface="+mn-lt"/>
          <a:ea typeface="+mn-ea"/>
          <a:cs typeface="+mn-cs"/>
        </a:defRPr>
      </a:lvl3pPr>
      <a:lvl4pPr marL="1680210" indent="-240030" algn="l" rtl="0" eaLnBrk="1" fontAlgn="base" hangingPunct="1">
        <a:spcBef>
          <a:spcPct val="20000"/>
        </a:spcBef>
        <a:spcAft>
          <a:spcPct val="0"/>
        </a:spcAft>
        <a:buClr>
          <a:schemeClr val="tx1"/>
        </a:buClr>
        <a:buChar char="•"/>
        <a:defRPr sz="2520" kern="1200">
          <a:solidFill>
            <a:schemeClr val="tx1"/>
          </a:solidFill>
          <a:latin typeface="+mn-lt"/>
          <a:ea typeface="+mn-ea"/>
          <a:cs typeface="+mn-cs"/>
        </a:defRPr>
      </a:lvl4pPr>
      <a:lvl5pPr marL="2160270" indent="-240030" algn="l" rtl="0" eaLnBrk="1" fontAlgn="base" hangingPunct="1">
        <a:spcBef>
          <a:spcPct val="20000"/>
        </a:spcBef>
        <a:spcAft>
          <a:spcPct val="0"/>
        </a:spcAft>
        <a:buClr>
          <a:schemeClr val="tx1"/>
        </a:buClr>
        <a:buChar char="•"/>
        <a:defRPr sz="2520" kern="1200">
          <a:solidFill>
            <a:schemeClr val="tx1"/>
          </a:solidFill>
          <a:latin typeface="+mn-lt"/>
          <a:ea typeface="+mn-ea"/>
          <a:cs typeface="+mn-cs"/>
        </a:defRPr>
      </a:lvl5pPr>
      <a:lvl6pPr marL="264033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2039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60045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8051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60120" rtl="0" eaLnBrk="1" latinLnBrk="0" hangingPunct="1">
        <a:defRPr sz="1890" kern="1200">
          <a:solidFill>
            <a:schemeClr val="tx1"/>
          </a:solidFill>
          <a:latin typeface="+mn-lt"/>
          <a:ea typeface="+mn-ea"/>
          <a:cs typeface="+mn-cs"/>
        </a:defRPr>
      </a:lvl1pPr>
      <a:lvl2pPr marL="480060" algn="l" defTabSz="960120" rtl="0" eaLnBrk="1" latinLnBrk="0" hangingPunct="1">
        <a:defRPr sz="1890" kern="1200">
          <a:solidFill>
            <a:schemeClr val="tx1"/>
          </a:solidFill>
          <a:latin typeface="+mn-lt"/>
          <a:ea typeface="+mn-ea"/>
          <a:cs typeface="+mn-cs"/>
        </a:defRPr>
      </a:lvl2pPr>
      <a:lvl3pPr marL="960120" algn="l" defTabSz="960120" rtl="0" eaLnBrk="1" latinLnBrk="0" hangingPunct="1">
        <a:defRPr sz="1890" kern="1200">
          <a:solidFill>
            <a:schemeClr val="tx1"/>
          </a:solidFill>
          <a:latin typeface="+mn-lt"/>
          <a:ea typeface="+mn-ea"/>
          <a:cs typeface="+mn-cs"/>
        </a:defRPr>
      </a:lvl3pPr>
      <a:lvl4pPr marL="1440180" algn="l" defTabSz="960120" rtl="0" eaLnBrk="1" latinLnBrk="0" hangingPunct="1">
        <a:defRPr sz="1890" kern="1200">
          <a:solidFill>
            <a:schemeClr val="tx1"/>
          </a:solidFill>
          <a:latin typeface="+mn-lt"/>
          <a:ea typeface="+mn-ea"/>
          <a:cs typeface="+mn-cs"/>
        </a:defRPr>
      </a:lvl4pPr>
      <a:lvl5pPr marL="1920240" algn="l" defTabSz="960120" rtl="0" eaLnBrk="1" latinLnBrk="0" hangingPunct="1">
        <a:defRPr sz="1890" kern="1200">
          <a:solidFill>
            <a:schemeClr val="tx1"/>
          </a:solidFill>
          <a:latin typeface="+mn-lt"/>
          <a:ea typeface="+mn-ea"/>
          <a:cs typeface="+mn-cs"/>
        </a:defRPr>
      </a:lvl5pPr>
      <a:lvl6pPr marL="2400300" algn="l" defTabSz="960120" rtl="0" eaLnBrk="1" latinLnBrk="0" hangingPunct="1">
        <a:defRPr sz="1890" kern="1200">
          <a:solidFill>
            <a:schemeClr val="tx1"/>
          </a:solidFill>
          <a:latin typeface="+mn-lt"/>
          <a:ea typeface="+mn-ea"/>
          <a:cs typeface="+mn-cs"/>
        </a:defRPr>
      </a:lvl6pPr>
      <a:lvl7pPr marL="2880360" algn="l" defTabSz="960120" rtl="0" eaLnBrk="1" latinLnBrk="0" hangingPunct="1">
        <a:defRPr sz="1890" kern="1200">
          <a:solidFill>
            <a:schemeClr val="tx1"/>
          </a:solidFill>
          <a:latin typeface="+mn-lt"/>
          <a:ea typeface="+mn-ea"/>
          <a:cs typeface="+mn-cs"/>
        </a:defRPr>
      </a:lvl7pPr>
      <a:lvl8pPr marL="3360420" algn="l" defTabSz="960120" rtl="0" eaLnBrk="1" latinLnBrk="0" hangingPunct="1">
        <a:defRPr sz="1890" kern="1200">
          <a:solidFill>
            <a:schemeClr val="tx1"/>
          </a:solidFill>
          <a:latin typeface="+mn-lt"/>
          <a:ea typeface="+mn-ea"/>
          <a:cs typeface="+mn-cs"/>
        </a:defRPr>
      </a:lvl8pPr>
      <a:lvl9pPr marL="3840480" algn="l" defTabSz="960120" rtl="0" eaLnBrk="1" latinLnBrk="0" hangingPunct="1">
        <a:defRPr sz="189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p:nvSpPr>
        <p:spPr>
          <a:xfrm>
            <a:off x="1" y="8961120"/>
            <a:ext cx="12801601" cy="64008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 y="8868042"/>
            <a:ext cx="12801601" cy="923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152144" y="401246"/>
            <a:ext cx="10561320" cy="203106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152143" y="2584028"/>
            <a:ext cx="10561321" cy="5632704"/>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152146" y="9043701"/>
            <a:ext cx="2595884" cy="511175"/>
          </a:xfrm>
          <a:prstGeom prst="rect">
            <a:avLst/>
          </a:prstGeom>
        </p:spPr>
        <p:txBody>
          <a:bodyPr vert="horz" lIns="91440" tIns="45720" rIns="91440" bIns="45720" rtlCol="0" anchor="ctr"/>
          <a:lstStyle>
            <a:lvl1pPr algn="l">
              <a:defRPr sz="1260">
                <a:solidFill>
                  <a:srgbClr val="FFFFFF"/>
                </a:solidFill>
              </a:defRPr>
            </a:lvl1pPr>
          </a:lstStyle>
          <a:p>
            <a:fld id="{05E48206-6208-4002-9AF5-B38F54CDB384}" type="datetimeFigureOut">
              <a:rPr lang="en-US" dirty="0"/>
              <a:t>10/10/2020</a:t>
            </a:fld>
            <a:endParaRPr lang="en-US" dirty="0"/>
          </a:p>
        </p:txBody>
      </p:sp>
      <p:sp>
        <p:nvSpPr>
          <p:cNvPr id="5" name="Footer Placeholder 4"/>
          <p:cNvSpPr>
            <a:spLocks noGrp="1"/>
          </p:cNvSpPr>
          <p:nvPr>
            <p:ph type="ftr" sz="quarter" idx="3"/>
          </p:nvPr>
        </p:nvSpPr>
        <p:spPr>
          <a:xfrm>
            <a:off x="3870495" y="9043701"/>
            <a:ext cx="5063944" cy="511175"/>
          </a:xfrm>
          <a:prstGeom prst="rect">
            <a:avLst/>
          </a:prstGeom>
        </p:spPr>
        <p:txBody>
          <a:bodyPr vert="horz" lIns="91440" tIns="45720" rIns="91440" bIns="45720" rtlCol="0" anchor="ctr"/>
          <a:lstStyle>
            <a:lvl1pPr algn="ctr">
              <a:defRPr sz="126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10395482" y="9043701"/>
            <a:ext cx="1377627" cy="511175"/>
          </a:xfrm>
          <a:prstGeom prst="rect">
            <a:avLst/>
          </a:prstGeom>
        </p:spPr>
        <p:txBody>
          <a:bodyPr vert="horz" lIns="91440" tIns="45720" rIns="91440" bIns="45720" rtlCol="0" anchor="ctr"/>
          <a:lstStyle>
            <a:lvl1pPr algn="r">
              <a:defRPr sz="1470">
                <a:solidFill>
                  <a:srgbClr val="FFFFFF"/>
                </a:solidFill>
              </a:defRPr>
            </a:lvl1pPr>
          </a:lstStyle>
          <a:p>
            <a:fld id="{4FAB73BC-B049-4115-A692-8D63A059BFB8}" type="slidenum">
              <a:rPr lang="en-US" dirty="0"/>
              <a:pPr/>
              <a:t>‹#›</a:t>
            </a:fld>
            <a:endParaRPr lang="en-US" dirty="0"/>
          </a:p>
        </p:txBody>
      </p:sp>
      <p:cxnSp>
        <p:nvCxnSpPr>
          <p:cNvPr id="10" name="Straight Connector 9"/>
          <p:cNvCxnSpPr/>
          <p:nvPr/>
        </p:nvCxnSpPr>
        <p:spPr>
          <a:xfrm>
            <a:off x="1253209" y="2432983"/>
            <a:ext cx="10465308"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4034875"/>
      </p:ext>
    </p:extLst>
  </p:cSld>
  <p:clrMap bg1="lt1" tx1="dk1" bg2="lt2" tx2="dk2" accent1="accent1" accent2="accent2" accent3="accent3" accent4="accent4" accent5="accent5" accent6="accent6" hlink="hlink" folHlink="folHlink"/>
  <p:sldLayoutIdLst>
    <p:sldLayoutId id="2147484018" r:id="rId1"/>
    <p:sldLayoutId id="2147484019" r:id="rId2"/>
    <p:sldLayoutId id="2147484020" r:id="rId3"/>
    <p:sldLayoutId id="2147484021" r:id="rId4"/>
    <p:sldLayoutId id="2147484022" r:id="rId5"/>
    <p:sldLayoutId id="2147484023" r:id="rId6"/>
    <p:sldLayoutId id="2147484024" r:id="rId7"/>
    <p:sldLayoutId id="2147484025" r:id="rId8"/>
    <p:sldLayoutId id="2147484026" r:id="rId9"/>
    <p:sldLayoutId id="2147484027" r:id="rId10"/>
    <p:sldLayoutId id="2147484028"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l" defTabSz="1280160" rtl="0" eaLnBrk="1" latinLnBrk="0" hangingPunct="1">
        <a:lnSpc>
          <a:spcPct val="85000"/>
        </a:lnSpc>
        <a:spcBef>
          <a:spcPct val="0"/>
        </a:spcBef>
        <a:buNone/>
        <a:defRPr sz="6720" kern="1200" spc="-70" baseline="0">
          <a:solidFill>
            <a:schemeClr val="tx1">
              <a:lumMod val="75000"/>
              <a:lumOff val="25000"/>
            </a:schemeClr>
          </a:solidFill>
          <a:latin typeface="+mj-lt"/>
          <a:ea typeface="+mj-ea"/>
          <a:cs typeface="+mj-cs"/>
        </a:defRPr>
      </a:lvl1pPr>
    </p:titleStyle>
    <p:bodyStyle>
      <a:lvl1pPr marL="128016" indent="-128016" algn="l" defTabSz="1280160" rtl="0" eaLnBrk="1" latinLnBrk="0" hangingPunct="1">
        <a:lnSpc>
          <a:spcPct val="90000"/>
        </a:lnSpc>
        <a:spcBef>
          <a:spcPts val="1680"/>
        </a:spcBef>
        <a:spcAft>
          <a:spcPts val="280"/>
        </a:spcAft>
        <a:buClr>
          <a:schemeClr val="accent1"/>
        </a:buClr>
        <a:buSzPct val="100000"/>
        <a:buFont typeface="Calibri" panose="020F0502020204030204" pitchFamily="34" charset="0"/>
        <a:buChar char=" "/>
        <a:defRPr sz="2800" kern="1200">
          <a:solidFill>
            <a:schemeClr val="tx1">
              <a:lumMod val="75000"/>
              <a:lumOff val="25000"/>
            </a:schemeClr>
          </a:solidFill>
          <a:latin typeface="+mn-lt"/>
          <a:ea typeface="+mn-ea"/>
          <a:cs typeface="+mn-cs"/>
        </a:defRPr>
      </a:lvl1pPr>
      <a:lvl2pPr marL="537667" indent="-256032" algn="l" defTabSz="1280160" rtl="0" eaLnBrk="1" latinLnBrk="0" hangingPunct="1">
        <a:lnSpc>
          <a:spcPct val="90000"/>
        </a:lnSpc>
        <a:spcBef>
          <a:spcPts val="280"/>
        </a:spcBef>
        <a:spcAft>
          <a:spcPts val="560"/>
        </a:spcAft>
        <a:buClr>
          <a:schemeClr val="accent1"/>
        </a:buClr>
        <a:buFont typeface="Calibri" pitchFamily="34" charset="0"/>
        <a:buChar char="◦"/>
        <a:defRPr sz="2520" kern="1200">
          <a:solidFill>
            <a:schemeClr val="tx1">
              <a:lumMod val="75000"/>
              <a:lumOff val="25000"/>
            </a:schemeClr>
          </a:solidFill>
          <a:latin typeface="+mn-lt"/>
          <a:ea typeface="+mn-ea"/>
          <a:cs typeface="+mn-cs"/>
        </a:defRPr>
      </a:lvl2pPr>
      <a:lvl3pPr marL="793699" indent="-256032" algn="l" defTabSz="1280160" rtl="0" eaLnBrk="1" latinLnBrk="0" hangingPunct="1">
        <a:lnSpc>
          <a:spcPct val="90000"/>
        </a:lnSpc>
        <a:spcBef>
          <a:spcPts val="280"/>
        </a:spcBef>
        <a:spcAft>
          <a:spcPts val="560"/>
        </a:spcAft>
        <a:buClr>
          <a:schemeClr val="accent1"/>
        </a:buClr>
        <a:buFont typeface="Calibri" pitchFamily="34" charset="0"/>
        <a:buChar char="◦"/>
        <a:defRPr sz="1960" kern="1200">
          <a:solidFill>
            <a:schemeClr val="tx1">
              <a:lumMod val="75000"/>
              <a:lumOff val="25000"/>
            </a:schemeClr>
          </a:solidFill>
          <a:latin typeface="+mn-lt"/>
          <a:ea typeface="+mn-ea"/>
          <a:cs typeface="+mn-cs"/>
        </a:defRPr>
      </a:lvl3pPr>
      <a:lvl4pPr marL="1049731" indent="-256032" algn="l" defTabSz="1280160" rtl="0" eaLnBrk="1" latinLnBrk="0" hangingPunct="1">
        <a:lnSpc>
          <a:spcPct val="90000"/>
        </a:lnSpc>
        <a:spcBef>
          <a:spcPts val="280"/>
        </a:spcBef>
        <a:spcAft>
          <a:spcPts val="560"/>
        </a:spcAft>
        <a:buClr>
          <a:schemeClr val="accent1"/>
        </a:buClr>
        <a:buFont typeface="Calibri" pitchFamily="34" charset="0"/>
        <a:buChar char="◦"/>
        <a:defRPr sz="1960" kern="1200">
          <a:solidFill>
            <a:schemeClr val="tx1">
              <a:lumMod val="75000"/>
              <a:lumOff val="25000"/>
            </a:schemeClr>
          </a:solidFill>
          <a:latin typeface="+mn-lt"/>
          <a:ea typeface="+mn-ea"/>
          <a:cs typeface="+mn-cs"/>
        </a:defRPr>
      </a:lvl4pPr>
      <a:lvl5pPr marL="1305763" indent="-256032" algn="l" defTabSz="1280160" rtl="0" eaLnBrk="1" latinLnBrk="0" hangingPunct="1">
        <a:lnSpc>
          <a:spcPct val="90000"/>
        </a:lnSpc>
        <a:spcBef>
          <a:spcPts val="280"/>
        </a:spcBef>
        <a:spcAft>
          <a:spcPts val="560"/>
        </a:spcAft>
        <a:buClr>
          <a:schemeClr val="accent1"/>
        </a:buClr>
        <a:buFont typeface="Calibri" pitchFamily="34" charset="0"/>
        <a:buChar char="◦"/>
        <a:defRPr sz="1960" kern="1200">
          <a:solidFill>
            <a:schemeClr val="tx1">
              <a:lumMod val="75000"/>
              <a:lumOff val="25000"/>
            </a:schemeClr>
          </a:solidFill>
          <a:latin typeface="+mn-lt"/>
          <a:ea typeface="+mn-ea"/>
          <a:cs typeface="+mn-cs"/>
        </a:defRPr>
      </a:lvl5pPr>
      <a:lvl6pPr marL="1540000" indent="-320040" algn="l" defTabSz="1280160" rtl="0" eaLnBrk="1" latinLnBrk="0" hangingPunct="1">
        <a:lnSpc>
          <a:spcPct val="90000"/>
        </a:lnSpc>
        <a:spcBef>
          <a:spcPts val="280"/>
        </a:spcBef>
        <a:spcAft>
          <a:spcPts val="560"/>
        </a:spcAft>
        <a:buClr>
          <a:schemeClr val="accent1"/>
        </a:buClr>
        <a:buFont typeface="Calibri" pitchFamily="34" charset="0"/>
        <a:buChar char="◦"/>
        <a:defRPr sz="1960" kern="1200">
          <a:solidFill>
            <a:schemeClr val="tx1">
              <a:lumMod val="75000"/>
              <a:lumOff val="25000"/>
            </a:schemeClr>
          </a:solidFill>
          <a:latin typeface="+mn-lt"/>
          <a:ea typeface="+mn-ea"/>
          <a:cs typeface="+mn-cs"/>
        </a:defRPr>
      </a:lvl6pPr>
      <a:lvl7pPr marL="1820000" indent="-320040" algn="l" defTabSz="1280160" rtl="0" eaLnBrk="1" latinLnBrk="0" hangingPunct="1">
        <a:lnSpc>
          <a:spcPct val="90000"/>
        </a:lnSpc>
        <a:spcBef>
          <a:spcPts val="280"/>
        </a:spcBef>
        <a:spcAft>
          <a:spcPts val="560"/>
        </a:spcAft>
        <a:buClr>
          <a:schemeClr val="accent1"/>
        </a:buClr>
        <a:buFont typeface="Calibri" pitchFamily="34" charset="0"/>
        <a:buChar char="◦"/>
        <a:defRPr sz="1960" kern="1200">
          <a:solidFill>
            <a:schemeClr val="tx1">
              <a:lumMod val="75000"/>
              <a:lumOff val="25000"/>
            </a:schemeClr>
          </a:solidFill>
          <a:latin typeface="+mn-lt"/>
          <a:ea typeface="+mn-ea"/>
          <a:cs typeface="+mn-cs"/>
        </a:defRPr>
      </a:lvl7pPr>
      <a:lvl8pPr marL="2100000" indent="-320040" algn="l" defTabSz="1280160" rtl="0" eaLnBrk="1" latinLnBrk="0" hangingPunct="1">
        <a:lnSpc>
          <a:spcPct val="90000"/>
        </a:lnSpc>
        <a:spcBef>
          <a:spcPts val="280"/>
        </a:spcBef>
        <a:spcAft>
          <a:spcPts val="560"/>
        </a:spcAft>
        <a:buClr>
          <a:schemeClr val="accent1"/>
        </a:buClr>
        <a:buFont typeface="Calibri" pitchFamily="34" charset="0"/>
        <a:buChar char="◦"/>
        <a:defRPr sz="1960" kern="1200">
          <a:solidFill>
            <a:schemeClr val="tx1">
              <a:lumMod val="75000"/>
              <a:lumOff val="25000"/>
            </a:schemeClr>
          </a:solidFill>
          <a:latin typeface="+mn-lt"/>
          <a:ea typeface="+mn-ea"/>
          <a:cs typeface="+mn-cs"/>
        </a:defRPr>
      </a:lvl8pPr>
      <a:lvl9pPr marL="2380000" indent="-320040" algn="l" defTabSz="1280160" rtl="0" eaLnBrk="1" latinLnBrk="0" hangingPunct="1">
        <a:lnSpc>
          <a:spcPct val="90000"/>
        </a:lnSpc>
        <a:spcBef>
          <a:spcPts val="280"/>
        </a:spcBef>
        <a:spcAft>
          <a:spcPts val="560"/>
        </a:spcAft>
        <a:buClr>
          <a:schemeClr val="accent1"/>
        </a:buClr>
        <a:buFont typeface="Calibri" pitchFamily="34" charset="0"/>
        <a:buChar char="◦"/>
        <a:defRPr sz="1960" kern="1200">
          <a:solidFill>
            <a:schemeClr val="tx1">
              <a:lumMod val="75000"/>
              <a:lumOff val="25000"/>
            </a:schemeClr>
          </a:solidFill>
          <a:latin typeface="+mn-lt"/>
          <a:ea typeface="+mn-ea"/>
          <a:cs typeface="+mn-cs"/>
        </a:defRPr>
      </a:lvl9pPr>
    </p:bodyStyle>
    <p:otherStyle>
      <a:defPPr>
        <a:defRPr lang="en-US"/>
      </a:defPPr>
      <a:lvl1pPr marL="0" algn="l" defTabSz="1280160" rtl="0" eaLnBrk="1" latinLnBrk="0" hangingPunct="1">
        <a:defRPr sz="2520" kern="1200">
          <a:solidFill>
            <a:schemeClr val="tx1"/>
          </a:solidFill>
          <a:latin typeface="+mn-lt"/>
          <a:ea typeface="+mn-ea"/>
          <a:cs typeface="+mn-cs"/>
        </a:defRPr>
      </a:lvl1pPr>
      <a:lvl2pPr marL="640080" algn="l" defTabSz="1280160" rtl="0" eaLnBrk="1" latinLnBrk="0" hangingPunct="1">
        <a:defRPr sz="2520" kern="1200">
          <a:solidFill>
            <a:schemeClr val="tx1"/>
          </a:solidFill>
          <a:latin typeface="+mn-lt"/>
          <a:ea typeface="+mn-ea"/>
          <a:cs typeface="+mn-cs"/>
        </a:defRPr>
      </a:lvl2pPr>
      <a:lvl3pPr marL="1280160" algn="l" defTabSz="1280160" rtl="0" eaLnBrk="1" latinLnBrk="0" hangingPunct="1">
        <a:defRPr sz="2520" kern="1200">
          <a:solidFill>
            <a:schemeClr val="tx1"/>
          </a:solidFill>
          <a:latin typeface="+mn-lt"/>
          <a:ea typeface="+mn-ea"/>
          <a:cs typeface="+mn-cs"/>
        </a:defRPr>
      </a:lvl3pPr>
      <a:lvl4pPr marL="1920240" algn="l" defTabSz="1280160" rtl="0" eaLnBrk="1" latinLnBrk="0" hangingPunct="1">
        <a:defRPr sz="2520" kern="1200">
          <a:solidFill>
            <a:schemeClr val="tx1"/>
          </a:solidFill>
          <a:latin typeface="+mn-lt"/>
          <a:ea typeface="+mn-ea"/>
          <a:cs typeface="+mn-cs"/>
        </a:defRPr>
      </a:lvl4pPr>
      <a:lvl5pPr marL="2560320" algn="l" defTabSz="1280160" rtl="0" eaLnBrk="1" latinLnBrk="0" hangingPunct="1">
        <a:defRPr sz="2520" kern="1200">
          <a:solidFill>
            <a:schemeClr val="tx1"/>
          </a:solidFill>
          <a:latin typeface="+mn-lt"/>
          <a:ea typeface="+mn-ea"/>
          <a:cs typeface="+mn-cs"/>
        </a:defRPr>
      </a:lvl5pPr>
      <a:lvl6pPr marL="3200400" algn="l" defTabSz="1280160" rtl="0" eaLnBrk="1" latinLnBrk="0" hangingPunct="1">
        <a:defRPr sz="2520" kern="1200">
          <a:solidFill>
            <a:schemeClr val="tx1"/>
          </a:solidFill>
          <a:latin typeface="+mn-lt"/>
          <a:ea typeface="+mn-ea"/>
          <a:cs typeface="+mn-cs"/>
        </a:defRPr>
      </a:lvl6pPr>
      <a:lvl7pPr marL="3840480" algn="l" defTabSz="1280160" rtl="0" eaLnBrk="1" latinLnBrk="0" hangingPunct="1">
        <a:defRPr sz="2520" kern="1200">
          <a:solidFill>
            <a:schemeClr val="tx1"/>
          </a:solidFill>
          <a:latin typeface="+mn-lt"/>
          <a:ea typeface="+mn-ea"/>
          <a:cs typeface="+mn-cs"/>
        </a:defRPr>
      </a:lvl7pPr>
      <a:lvl8pPr marL="4480560" algn="l" defTabSz="1280160" rtl="0" eaLnBrk="1" latinLnBrk="0" hangingPunct="1">
        <a:defRPr sz="2520" kern="1200">
          <a:solidFill>
            <a:schemeClr val="tx1"/>
          </a:solidFill>
          <a:latin typeface="+mn-lt"/>
          <a:ea typeface="+mn-ea"/>
          <a:cs typeface="+mn-cs"/>
        </a:defRPr>
      </a:lvl8pPr>
      <a:lvl9pPr marL="5120640" algn="l" defTabSz="1280160" rtl="0" eaLnBrk="1" latinLnBrk="0" hangingPunct="1">
        <a:defRPr sz="252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706880" y="533400"/>
            <a:ext cx="10881360" cy="711200"/>
          </a:xfrm>
          <a:prstGeom prst="rect">
            <a:avLst/>
          </a:prstGeom>
          <a:noFill/>
          <a:ln>
            <a:noFill/>
          </a:ln>
          <a:effectLst>
            <a:outerShdw dist="17961"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en-US" smtClean="0"/>
              <a:t>Образец заголовка</a:t>
            </a:r>
          </a:p>
        </p:txBody>
      </p:sp>
      <p:sp>
        <p:nvSpPr>
          <p:cNvPr id="1027" name="Rectangle 3"/>
          <p:cNvSpPr>
            <a:spLocks noGrp="1" noChangeArrowheads="1"/>
          </p:cNvSpPr>
          <p:nvPr>
            <p:ph type="body" idx="1"/>
          </p:nvPr>
        </p:nvSpPr>
        <p:spPr bwMode="auto">
          <a:xfrm>
            <a:off x="1706880" y="2026920"/>
            <a:ext cx="10881360" cy="7360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en-US" smtClean="0"/>
              <a:t>Образец текста</a:t>
            </a:r>
          </a:p>
          <a:p>
            <a:pPr lvl="1"/>
            <a:r>
              <a:rPr lang="ru-RU" altLang="en-US" smtClean="0"/>
              <a:t>Второй уровень</a:t>
            </a:r>
          </a:p>
          <a:p>
            <a:pPr lvl="2"/>
            <a:r>
              <a:rPr lang="ru-RU" altLang="en-US" smtClean="0"/>
              <a:t>Третий уровень</a:t>
            </a:r>
          </a:p>
          <a:p>
            <a:pPr lvl="3"/>
            <a:r>
              <a:rPr lang="ru-RU" altLang="en-US" smtClean="0"/>
              <a:t>Четвертый уровень</a:t>
            </a:r>
          </a:p>
          <a:p>
            <a:pPr lvl="4"/>
            <a:r>
              <a:rPr lang="ru-RU" altLang="en-US" smtClean="0"/>
              <a:t>Пятый уровень</a:t>
            </a:r>
          </a:p>
        </p:txBody>
      </p:sp>
    </p:spTree>
    <p:extLst>
      <p:ext uri="{BB962C8B-B14F-4D97-AF65-F5344CB8AC3E}">
        <p14:creationId xmlns:p14="http://schemas.microsoft.com/office/powerpoint/2010/main" val="102794995"/>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hf sldNum="0" hdr="0"/>
  <p:txStyles>
    <p:titleStyle>
      <a:lvl1pPr algn="l" rtl="0" eaLnBrk="1" fontAlgn="base" hangingPunct="1">
        <a:spcBef>
          <a:spcPct val="0"/>
        </a:spcBef>
        <a:spcAft>
          <a:spcPct val="0"/>
        </a:spcAft>
        <a:defRPr sz="3780" b="1">
          <a:solidFill>
            <a:schemeClr val="bg1"/>
          </a:solidFill>
          <a:latin typeface="+mj-lt"/>
          <a:ea typeface="+mj-ea"/>
          <a:cs typeface="+mj-cs"/>
        </a:defRPr>
      </a:lvl1pPr>
      <a:lvl2pPr algn="l" rtl="0" eaLnBrk="1" fontAlgn="base" hangingPunct="1">
        <a:spcBef>
          <a:spcPct val="0"/>
        </a:spcBef>
        <a:spcAft>
          <a:spcPct val="0"/>
        </a:spcAft>
        <a:defRPr sz="3780" b="1">
          <a:solidFill>
            <a:schemeClr val="bg1"/>
          </a:solidFill>
          <a:latin typeface="Arial" pitchFamily="34" charset="0"/>
        </a:defRPr>
      </a:lvl2pPr>
      <a:lvl3pPr algn="l" rtl="0" eaLnBrk="1" fontAlgn="base" hangingPunct="1">
        <a:spcBef>
          <a:spcPct val="0"/>
        </a:spcBef>
        <a:spcAft>
          <a:spcPct val="0"/>
        </a:spcAft>
        <a:defRPr sz="3780" b="1">
          <a:solidFill>
            <a:schemeClr val="bg1"/>
          </a:solidFill>
          <a:latin typeface="Arial" pitchFamily="34" charset="0"/>
        </a:defRPr>
      </a:lvl3pPr>
      <a:lvl4pPr algn="l" rtl="0" eaLnBrk="1" fontAlgn="base" hangingPunct="1">
        <a:spcBef>
          <a:spcPct val="0"/>
        </a:spcBef>
        <a:spcAft>
          <a:spcPct val="0"/>
        </a:spcAft>
        <a:defRPr sz="3780" b="1">
          <a:solidFill>
            <a:schemeClr val="bg1"/>
          </a:solidFill>
          <a:latin typeface="Arial" pitchFamily="34" charset="0"/>
        </a:defRPr>
      </a:lvl4pPr>
      <a:lvl5pPr algn="l" rtl="0" eaLnBrk="1" fontAlgn="base" hangingPunct="1">
        <a:spcBef>
          <a:spcPct val="0"/>
        </a:spcBef>
        <a:spcAft>
          <a:spcPct val="0"/>
        </a:spcAft>
        <a:defRPr sz="3780" b="1">
          <a:solidFill>
            <a:schemeClr val="bg1"/>
          </a:solidFill>
          <a:latin typeface="Arial" pitchFamily="34" charset="0"/>
        </a:defRPr>
      </a:lvl5pPr>
      <a:lvl6pPr marL="480060" algn="l" rtl="0" eaLnBrk="1" fontAlgn="base" hangingPunct="1">
        <a:spcBef>
          <a:spcPct val="0"/>
        </a:spcBef>
        <a:spcAft>
          <a:spcPct val="0"/>
        </a:spcAft>
        <a:defRPr sz="3780" b="1">
          <a:solidFill>
            <a:schemeClr val="bg1"/>
          </a:solidFill>
          <a:latin typeface="Arial" pitchFamily="34" charset="0"/>
        </a:defRPr>
      </a:lvl6pPr>
      <a:lvl7pPr marL="960120" algn="l" rtl="0" eaLnBrk="1" fontAlgn="base" hangingPunct="1">
        <a:spcBef>
          <a:spcPct val="0"/>
        </a:spcBef>
        <a:spcAft>
          <a:spcPct val="0"/>
        </a:spcAft>
        <a:defRPr sz="3780" b="1">
          <a:solidFill>
            <a:schemeClr val="bg1"/>
          </a:solidFill>
          <a:latin typeface="Arial" pitchFamily="34" charset="0"/>
        </a:defRPr>
      </a:lvl7pPr>
      <a:lvl8pPr marL="1440180" algn="l" rtl="0" eaLnBrk="1" fontAlgn="base" hangingPunct="1">
        <a:spcBef>
          <a:spcPct val="0"/>
        </a:spcBef>
        <a:spcAft>
          <a:spcPct val="0"/>
        </a:spcAft>
        <a:defRPr sz="3780" b="1">
          <a:solidFill>
            <a:schemeClr val="bg1"/>
          </a:solidFill>
          <a:latin typeface="Arial" pitchFamily="34" charset="0"/>
        </a:defRPr>
      </a:lvl8pPr>
      <a:lvl9pPr marL="1920240" algn="l" rtl="0" eaLnBrk="1" fontAlgn="base" hangingPunct="1">
        <a:spcBef>
          <a:spcPct val="0"/>
        </a:spcBef>
        <a:spcAft>
          <a:spcPct val="0"/>
        </a:spcAft>
        <a:defRPr sz="3780" b="1">
          <a:solidFill>
            <a:schemeClr val="bg1"/>
          </a:solidFill>
          <a:latin typeface="Arial" pitchFamily="34" charset="0"/>
        </a:defRPr>
      </a:lvl9pPr>
    </p:titleStyle>
    <p:bodyStyle>
      <a:lvl1pPr marL="360045" indent="-360045" algn="l" rtl="0" eaLnBrk="1" fontAlgn="base" hangingPunct="1">
        <a:spcBef>
          <a:spcPct val="20000"/>
        </a:spcBef>
        <a:spcAft>
          <a:spcPct val="0"/>
        </a:spcAft>
        <a:buChar char="•"/>
        <a:defRPr sz="2940">
          <a:solidFill>
            <a:schemeClr val="tx1"/>
          </a:solidFill>
          <a:latin typeface="+mn-lt"/>
          <a:ea typeface="+mn-ea"/>
          <a:cs typeface="+mn-cs"/>
        </a:defRPr>
      </a:lvl1pPr>
      <a:lvl2pPr marL="780098" indent="-300038" algn="l" rtl="0" eaLnBrk="1" fontAlgn="base" hangingPunct="1">
        <a:spcBef>
          <a:spcPct val="20000"/>
        </a:spcBef>
        <a:spcAft>
          <a:spcPct val="0"/>
        </a:spcAft>
        <a:buChar char="–"/>
        <a:defRPr sz="2520" b="1">
          <a:solidFill>
            <a:schemeClr val="tx1"/>
          </a:solidFill>
          <a:latin typeface="+mn-lt"/>
        </a:defRPr>
      </a:lvl2pPr>
      <a:lvl3pPr marL="1200150" indent="-240030" algn="l" rtl="0" eaLnBrk="1" fontAlgn="base" hangingPunct="1">
        <a:spcBef>
          <a:spcPct val="20000"/>
        </a:spcBef>
        <a:spcAft>
          <a:spcPct val="0"/>
        </a:spcAft>
        <a:buChar char="•"/>
        <a:defRPr sz="2520">
          <a:solidFill>
            <a:schemeClr val="tx1"/>
          </a:solidFill>
          <a:latin typeface="+mn-lt"/>
        </a:defRPr>
      </a:lvl3pPr>
      <a:lvl4pPr marL="1680210" indent="-240030" algn="l" rtl="0" eaLnBrk="1" fontAlgn="base" hangingPunct="1">
        <a:spcBef>
          <a:spcPct val="20000"/>
        </a:spcBef>
        <a:spcAft>
          <a:spcPct val="0"/>
        </a:spcAft>
        <a:buChar char="–"/>
        <a:defRPr sz="2100">
          <a:solidFill>
            <a:schemeClr val="tx1"/>
          </a:solidFill>
          <a:latin typeface="+mn-lt"/>
        </a:defRPr>
      </a:lvl4pPr>
      <a:lvl5pPr marL="2160270" indent="-240030" algn="l" rtl="0" eaLnBrk="1" fontAlgn="base" hangingPunct="1">
        <a:spcBef>
          <a:spcPct val="20000"/>
        </a:spcBef>
        <a:spcAft>
          <a:spcPct val="0"/>
        </a:spcAft>
        <a:buChar char="»"/>
        <a:defRPr sz="2100">
          <a:solidFill>
            <a:schemeClr val="tx1"/>
          </a:solidFill>
          <a:latin typeface="+mn-lt"/>
        </a:defRPr>
      </a:lvl5pPr>
      <a:lvl6pPr marL="2640330" indent="-240030" algn="l" rtl="0" eaLnBrk="1" fontAlgn="base" hangingPunct="1">
        <a:spcBef>
          <a:spcPct val="20000"/>
        </a:spcBef>
        <a:spcAft>
          <a:spcPct val="0"/>
        </a:spcAft>
        <a:buChar char="»"/>
        <a:defRPr sz="2100">
          <a:solidFill>
            <a:schemeClr val="tx1"/>
          </a:solidFill>
          <a:latin typeface="+mn-lt"/>
        </a:defRPr>
      </a:lvl6pPr>
      <a:lvl7pPr marL="3120390" indent="-240030" algn="l" rtl="0" eaLnBrk="1" fontAlgn="base" hangingPunct="1">
        <a:spcBef>
          <a:spcPct val="20000"/>
        </a:spcBef>
        <a:spcAft>
          <a:spcPct val="0"/>
        </a:spcAft>
        <a:buChar char="»"/>
        <a:defRPr sz="2100">
          <a:solidFill>
            <a:schemeClr val="tx1"/>
          </a:solidFill>
          <a:latin typeface="+mn-lt"/>
        </a:defRPr>
      </a:lvl7pPr>
      <a:lvl8pPr marL="3600450" indent="-240030" algn="l" rtl="0" eaLnBrk="1" fontAlgn="base" hangingPunct="1">
        <a:spcBef>
          <a:spcPct val="20000"/>
        </a:spcBef>
        <a:spcAft>
          <a:spcPct val="0"/>
        </a:spcAft>
        <a:buChar char="»"/>
        <a:defRPr sz="2100">
          <a:solidFill>
            <a:schemeClr val="tx1"/>
          </a:solidFill>
          <a:latin typeface="+mn-lt"/>
        </a:defRPr>
      </a:lvl8pPr>
      <a:lvl9pPr marL="4080510" indent="-240030" algn="l" rtl="0" eaLnBrk="1" fontAlgn="base" hangingPunct="1">
        <a:spcBef>
          <a:spcPct val="20000"/>
        </a:spcBef>
        <a:spcAft>
          <a:spcPct val="0"/>
        </a:spcAft>
        <a:buChar char="»"/>
        <a:defRPr sz="2100">
          <a:solidFill>
            <a:schemeClr val="tx1"/>
          </a:solidFill>
          <a:latin typeface="+mn-lt"/>
        </a:defRPr>
      </a:lvl9pPr>
    </p:bodyStyle>
    <p:otherStyle>
      <a:defPPr>
        <a:defRPr lang="en-US"/>
      </a:defPPr>
      <a:lvl1pPr marL="0" algn="l" defTabSz="960120" rtl="0" eaLnBrk="1" latinLnBrk="0" hangingPunct="1">
        <a:defRPr sz="1890" kern="1200">
          <a:solidFill>
            <a:schemeClr val="tx1"/>
          </a:solidFill>
          <a:latin typeface="+mn-lt"/>
          <a:ea typeface="+mn-ea"/>
          <a:cs typeface="+mn-cs"/>
        </a:defRPr>
      </a:lvl1pPr>
      <a:lvl2pPr marL="480060" algn="l" defTabSz="960120" rtl="0" eaLnBrk="1" latinLnBrk="0" hangingPunct="1">
        <a:defRPr sz="1890" kern="1200">
          <a:solidFill>
            <a:schemeClr val="tx1"/>
          </a:solidFill>
          <a:latin typeface="+mn-lt"/>
          <a:ea typeface="+mn-ea"/>
          <a:cs typeface="+mn-cs"/>
        </a:defRPr>
      </a:lvl2pPr>
      <a:lvl3pPr marL="960120" algn="l" defTabSz="960120" rtl="0" eaLnBrk="1" latinLnBrk="0" hangingPunct="1">
        <a:defRPr sz="1890" kern="1200">
          <a:solidFill>
            <a:schemeClr val="tx1"/>
          </a:solidFill>
          <a:latin typeface="+mn-lt"/>
          <a:ea typeface="+mn-ea"/>
          <a:cs typeface="+mn-cs"/>
        </a:defRPr>
      </a:lvl3pPr>
      <a:lvl4pPr marL="1440180" algn="l" defTabSz="960120" rtl="0" eaLnBrk="1" latinLnBrk="0" hangingPunct="1">
        <a:defRPr sz="1890" kern="1200">
          <a:solidFill>
            <a:schemeClr val="tx1"/>
          </a:solidFill>
          <a:latin typeface="+mn-lt"/>
          <a:ea typeface="+mn-ea"/>
          <a:cs typeface="+mn-cs"/>
        </a:defRPr>
      </a:lvl4pPr>
      <a:lvl5pPr marL="1920240" algn="l" defTabSz="960120" rtl="0" eaLnBrk="1" latinLnBrk="0" hangingPunct="1">
        <a:defRPr sz="1890" kern="1200">
          <a:solidFill>
            <a:schemeClr val="tx1"/>
          </a:solidFill>
          <a:latin typeface="+mn-lt"/>
          <a:ea typeface="+mn-ea"/>
          <a:cs typeface="+mn-cs"/>
        </a:defRPr>
      </a:lvl5pPr>
      <a:lvl6pPr marL="2400300" algn="l" defTabSz="960120" rtl="0" eaLnBrk="1" latinLnBrk="0" hangingPunct="1">
        <a:defRPr sz="1890" kern="1200">
          <a:solidFill>
            <a:schemeClr val="tx1"/>
          </a:solidFill>
          <a:latin typeface="+mn-lt"/>
          <a:ea typeface="+mn-ea"/>
          <a:cs typeface="+mn-cs"/>
        </a:defRPr>
      </a:lvl6pPr>
      <a:lvl7pPr marL="2880360" algn="l" defTabSz="960120" rtl="0" eaLnBrk="1" latinLnBrk="0" hangingPunct="1">
        <a:defRPr sz="1890" kern="1200">
          <a:solidFill>
            <a:schemeClr val="tx1"/>
          </a:solidFill>
          <a:latin typeface="+mn-lt"/>
          <a:ea typeface="+mn-ea"/>
          <a:cs typeface="+mn-cs"/>
        </a:defRPr>
      </a:lvl7pPr>
      <a:lvl8pPr marL="3360420" algn="l" defTabSz="960120" rtl="0" eaLnBrk="1" latinLnBrk="0" hangingPunct="1">
        <a:defRPr sz="1890" kern="1200">
          <a:solidFill>
            <a:schemeClr val="tx1"/>
          </a:solidFill>
          <a:latin typeface="+mn-lt"/>
          <a:ea typeface="+mn-ea"/>
          <a:cs typeface="+mn-cs"/>
        </a:defRPr>
      </a:lvl8pPr>
      <a:lvl9pPr marL="3840480" algn="l" defTabSz="960120" rtl="0" eaLnBrk="1" latinLnBrk="0" hangingPunct="1">
        <a:defRPr sz="189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custDataLst>
              <p:tags r:id="rId13"/>
            </p:custDataLst>
          </p:nvPr>
        </p:nvSpPr>
        <p:spPr bwMode="auto">
          <a:xfrm>
            <a:off x="3784920" y="384493"/>
            <a:ext cx="8843328" cy="1600200"/>
          </a:xfrm>
          <a:prstGeom prst="rect">
            <a:avLst/>
          </a:prstGeom>
          <a:noFill/>
          <a:ln>
            <a:noFill/>
          </a:ln>
          <a:effectLst/>
          <a:extLst>
            <a:ext uri="{909E8E84-426E-40DD-AFC4-6F175D3DCCD1}">
              <a14:hiddenFill xmlns:a14="http://schemas.microsoft.com/office/drawing/2010/main">
                <a:solidFill>
                  <a:srgbClr val="7AA1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custDataLst>
              <p:tags r:id="rId14"/>
            </p:custDataLst>
          </p:nvPr>
        </p:nvSpPr>
        <p:spPr bwMode="auto">
          <a:xfrm>
            <a:off x="3771585" y="2240285"/>
            <a:ext cx="8856662" cy="6336348"/>
          </a:xfrm>
          <a:prstGeom prst="rect">
            <a:avLst/>
          </a:prstGeom>
          <a:noFill/>
          <a:ln>
            <a:noFill/>
          </a:ln>
          <a:effectLst/>
          <a:extLst>
            <a:ext uri="{909E8E84-426E-40DD-AFC4-6F175D3DCCD1}">
              <a14:hiddenFill xmlns:a14="http://schemas.microsoft.com/office/drawing/2010/main">
                <a:solidFill>
                  <a:srgbClr val="7AA1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640080" y="8743315"/>
            <a:ext cx="298704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70"/>
            </a:lvl1pPr>
          </a:lstStyle>
          <a:p>
            <a:endParaRPr lang="en-US" altLang="en-US"/>
          </a:p>
        </p:txBody>
      </p:sp>
      <p:sp>
        <p:nvSpPr>
          <p:cNvPr id="1029" name="Rectangle 5"/>
          <p:cNvSpPr>
            <a:spLocks noGrp="1" noChangeArrowheads="1"/>
          </p:cNvSpPr>
          <p:nvPr>
            <p:ph type="ftr" sz="quarter" idx="3"/>
          </p:nvPr>
        </p:nvSpPr>
        <p:spPr bwMode="auto">
          <a:xfrm>
            <a:off x="4373880" y="8743315"/>
            <a:ext cx="405384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70"/>
            </a:lvl1pPr>
          </a:lstStyle>
          <a:p>
            <a:endParaRPr lang="en-US" altLang="en-US"/>
          </a:p>
        </p:txBody>
      </p:sp>
      <p:sp>
        <p:nvSpPr>
          <p:cNvPr id="1030" name="Rectangle 6"/>
          <p:cNvSpPr>
            <a:spLocks noGrp="1" noChangeArrowheads="1"/>
          </p:cNvSpPr>
          <p:nvPr>
            <p:ph type="sldNum" sz="quarter" idx="4"/>
          </p:nvPr>
        </p:nvSpPr>
        <p:spPr bwMode="auto">
          <a:xfrm>
            <a:off x="9174480" y="8743315"/>
            <a:ext cx="298704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70"/>
            </a:lvl1pPr>
          </a:lstStyle>
          <a:p>
            <a:fld id="{16F6EA0B-2C3A-4BC3-AA7D-2F7BBF163342}" type="slidenum">
              <a:rPr lang="en-US" altLang="en-US"/>
              <a:pPr/>
              <a:t>‹#›</a:t>
            </a:fld>
            <a:endParaRPr lang="en-US" altLang="en-US"/>
          </a:p>
        </p:txBody>
      </p:sp>
    </p:spTree>
    <p:extLst>
      <p:ext uri="{BB962C8B-B14F-4D97-AF65-F5344CB8AC3E}">
        <p14:creationId xmlns:p14="http://schemas.microsoft.com/office/powerpoint/2010/main" val="2804258887"/>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rtl="0" eaLnBrk="1" fontAlgn="base" hangingPunct="1">
        <a:spcBef>
          <a:spcPct val="0"/>
        </a:spcBef>
        <a:spcAft>
          <a:spcPct val="0"/>
        </a:spcAft>
        <a:buClr>
          <a:schemeClr val="tx1"/>
        </a:buClr>
        <a:defRPr sz="3360" kern="1200">
          <a:solidFill>
            <a:schemeClr val="tx1"/>
          </a:solidFill>
          <a:latin typeface="+mj-lt"/>
          <a:ea typeface="+mj-ea"/>
          <a:cs typeface="+mj-cs"/>
        </a:defRPr>
      </a:lvl1pPr>
      <a:lvl2pPr algn="l" rtl="0" eaLnBrk="1" fontAlgn="base" hangingPunct="1">
        <a:spcBef>
          <a:spcPct val="0"/>
        </a:spcBef>
        <a:spcAft>
          <a:spcPct val="0"/>
        </a:spcAft>
        <a:buClr>
          <a:schemeClr val="tx1"/>
        </a:buClr>
        <a:defRPr sz="3360">
          <a:solidFill>
            <a:schemeClr val="tx1"/>
          </a:solidFill>
          <a:latin typeface="Arial" panose="020B0604020202020204" pitchFamily="34" charset="0"/>
          <a:cs typeface="Arial" panose="020B0604020202020204" pitchFamily="34" charset="0"/>
        </a:defRPr>
      </a:lvl2pPr>
      <a:lvl3pPr algn="l" rtl="0" eaLnBrk="1" fontAlgn="base" hangingPunct="1">
        <a:spcBef>
          <a:spcPct val="0"/>
        </a:spcBef>
        <a:spcAft>
          <a:spcPct val="0"/>
        </a:spcAft>
        <a:buClr>
          <a:schemeClr val="tx1"/>
        </a:buClr>
        <a:defRPr sz="3360">
          <a:solidFill>
            <a:schemeClr val="tx1"/>
          </a:solidFill>
          <a:latin typeface="Arial" panose="020B0604020202020204" pitchFamily="34" charset="0"/>
          <a:cs typeface="Arial" panose="020B0604020202020204" pitchFamily="34" charset="0"/>
        </a:defRPr>
      </a:lvl3pPr>
      <a:lvl4pPr algn="l" rtl="0" eaLnBrk="1" fontAlgn="base" hangingPunct="1">
        <a:spcBef>
          <a:spcPct val="0"/>
        </a:spcBef>
        <a:spcAft>
          <a:spcPct val="0"/>
        </a:spcAft>
        <a:buClr>
          <a:schemeClr val="tx1"/>
        </a:buClr>
        <a:defRPr sz="3360">
          <a:solidFill>
            <a:schemeClr val="tx1"/>
          </a:solidFill>
          <a:latin typeface="Arial" panose="020B0604020202020204" pitchFamily="34" charset="0"/>
          <a:cs typeface="Arial" panose="020B0604020202020204" pitchFamily="34" charset="0"/>
        </a:defRPr>
      </a:lvl4pPr>
      <a:lvl5pPr algn="l" rtl="0" eaLnBrk="1" fontAlgn="base" hangingPunct="1">
        <a:spcBef>
          <a:spcPct val="0"/>
        </a:spcBef>
        <a:spcAft>
          <a:spcPct val="0"/>
        </a:spcAft>
        <a:buClr>
          <a:schemeClr val="tx1"/>
        </a:buClr>
        <a:defRPr sz="3360">
          <a:solidFill>
            <a:schemeClr val="tx1"/>
          </a:solidFill>
          <a:latin typeface="Arial" panose="020B0604020202020204" pitchFamily="34" charset="0"/>
          <a:cs typeface="Arial" panose="020B0604020202020204" pitchFamily="34" charset="0"/>
        </a:defRPr>
      </a:lvl5pPr>
      <a:lvl6pPr marL="480060" algn="l" rtl="0" eaLnBrk="1" fontAlgn="base" hangingPunct="1">
        <a:spcBef>
          <a:spcPct val="0"/>
        </a:spcBef>
        <a:spcAft>
          <a:spcPct val="0"/>
        </a:spcAft>
        <a:buClr>
          <a:schemeClr val="tx1"/>
        </a:buClr>
        <a:defRPr sz="3360">
          <a:solidFill>
            <a:schemeClr val="tx1"/>
          </a:solidFill>
          <a:latin typeface="Arial" panose="020B0604020202020204" pitchFamily="34" charset="0"/>
          <a:cs typeface="Arial" panose="020B0604020202020204" pitchFamily="34" charset="0"/>
        </a:defRPr>
      </a:lvl6pPr>
      <a:lvl7pPr marL="960120" algn="l" rtl="0" eaLnBrk="1" fontAlgn="base" hangingPunct="1">
        <a:spcBef>
          <a:spcPct val="0"/>
        </a:spcBef>
        <a:spcAft>
          <a:spcPct val="0"/>
        </a:spcAft>
        <a:buClr>
          <a:schemeClr val="tx1"/>
        </a:buClr>
        <a:defRPr sz="3360">
          <a:solidFill>
            <a:schemeClr val="tx1"/>
          </a:solidFill>
          <a:latin typeface="Arial" panose="020B0604020202020204" pitchFamily="34" charset="0"/>
          <a:cs typeface="Arial" panose="020B0604020202020204" pitchFamily="34" charset="0"/>
        </a:defRPr>
      </a:lvl7pPr>
      <a:lvl8pPr marL="1440180" algn="l" rtl="0" eaLnBrk="1" fontAlgn="base" hangingPunct="1">
        <a:spcBef>
          <a:spcPct val="0"/>
        </a:spcBef>
        <a:spcAft>
          <a:spcPct val="0"/>
        </a:spcAft>
        <a:buClr>
          <a:schemeClr val="tx1"/>
        </a:buClr>
        <a:defRPr sz="3360">
          <a:solidFill>
            <a:schemeClr val="tx1"/>
          </a:solidFill>
          <a:latin typeface="Arial" panose="020B0604020202020204" pitchFamily="34" charset="0"/>
          <a:cs typeface="Arial" panose="020B0604020202020204" pitchFamily="34" charset="0"/>
        </a:defRPr>
      </a:lvl8pPr>
      <a:lvl9pPr marL="1920240" algn="l" rtl="0" eaLnBrk="1" fontAlgn="base" hangingPunct="1">
        <a:spcBef>
          <a:spcPct val="0"/>
        </a:spcBef>
        <a:spcAft>
          <a:spcPct val="0"/>
        </a:spcAft>
        <a:buClr>
          <a:schemeClr val="tx1"/>
        </a:buClr>
        <a:defRPr sz="3360">
          <a:solidFill>
            <a:schemeClr val="tx1"/>
          </a:solidFill>
          <a:latin typeface="Arial" panose="020B0604020202020204" pitchFamily="34" charset="0"/>
          <a:cs typeface="Arial" panose="020B0604020202020204" pitchFamily="34" charset="0"/>
        </a:defRPr>
      </a:lvl9pPr>
    </p:titleStyle>
    <p:bodyStyle>
      <a:lvl1pPr marL="360045" indent="-360045" algn="l" rtl="0" eaLnBrk="1" fontAlgn="base" hangingPunct="1">
        <a:spcBef>
          <a:spcPct val="20000"/>
        </a:spcBef>
        <a:spcAft>
          <a:spcPct val="0"/>
        </a:spcAft>
        <a:buClr>
          <a:schemeClr val="tx1"/>
        </a:buClr>
        <a:buChar char="•"/>
        <a:defRPr sz="2520" kern="1200">
          <a:solidFill>
            <a:schemeClr val="tx1"/>
          </a:solidFill>
          <a:latin typeface="+mn-lt"/>
          <a:ea typeface="+mn-ea"/>
          <a:cs typeface="+mn-cs"/>
        </a:defRPr>
      </a:lvl1pPr>
      <a:lvl2pPr marL="780098" indent="-300038" algn="l" rtl="0" eaLnBrk="1" fontAlgn="base" hangingPunct="1">
        <a:spcBef>
          <a:spcPct val="20000"/>
        </a:spcBef>
        <a:spcAft>
          <a:spcPct val="0"/>
        </a:spcAft>
        <a:buClr>
          <a:schemeClr val="tx1"/>
        </a:buClr>
        <a:buChar char="•"/>
        <a:defRPr sz="2520" kern="1200">
          <a:solidFill>
            <a:schemeClr val="tx1"/>
          </a:solidFill>
          <a:latin typeface="+mn-lt"/>
          <a:ea typeface="+mn-ea"/>
          <a:cs typeface="+mn-cs"/>
        </a:defRPr>
      </a:lvl2pPr>
      <a:lvl3pPr marL="1200150" indent="-240030" algn="l" rtl="0" eaLnBrk="1" fontAlgn="base" hangingPunct="1">
        <a:spcBef>
          <a:spcPct val="20000"/>
        </a:spcBef>
        <a:spcAft>
          <a:spcPct val="0"/>
        </a:spcAft>
        <a:buClr>
          <a:schemeClr val="tx1"/>
        </a:buClr>
        <a:buChar char="•"/>
        <a:defRPr sz="2520" kern="1200">
          <a:solidFill>
            <a:schemeClr val="tx1"/>
          </a:solidFill>
          <a:latin typeface="+mn-lt"/>
          <a:ea typeface="+mn-ea"/>
          <a:cs typeface="+mn-cs"/>
        </a:defRPr>
      </a:lvl3pPr>
      <a:lvl4pPr marL="1680210" indent="-240030" algn="l" rtl="0" eaLnBrk="1" fontAlgn="base" hangingPunct="1">
        <a:spcBef>
          <a:spcPct val="20000"/>
        </a:spcBef>
        <a:spcAft>
          <a:spcPct val="0"/>
        </a:spcAft>
        <a:buClr>
          <a:schemeClr val="tx1"/>
        </a:buClr>
        <a:buChar char="•"/>
        <a:defRPr sz="2520" kern="1200">
          <a:solidFill>
            <a:schemeClr val="tx1"/>
          </a:solidFill>
          <a:latin typeface="+mn-lt"/>
          <a:ea typeface="+mn-ea"/>
          <a:cs typeface="+mn-cs"/>
        </a:defRPr>
      </a:lvl4pPr>
      <a:lvl5pPr marL="2160270" indent="-240030" algn="l" rtl="0" eaLnBrk="1" fontAlgn="base" hangingPunct="1">
        <a:spcBef>
          <a:spcPct val="20000"/>
        </a:spcBef>
        <a:spcAft>
          <a:spcPct val="0"/>
        </a:spcAft>
        <a:buClr>
          <a:schemeClr val="tx1"/>
        </a:buClr>
        <a:buChar char="•"/>
        <a:defRPr sz="2520" kern="1200">
          <a:solidFill>
            <a:schemeClr val="tx1"/>
          </a:solidFill>
          <a:latin typeface="+mn-lt"/>
          <a:ea typeface="+mn-ea"/>
          <a:cs typeface="+mn-cs"/>
        </a:defRPr>
      </a:lvl5pPr>
      <a:lvl6pPr marL="264033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2039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60045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8051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60120" rtl="0" eaLnBrk="1" latinLnBrk="0" hangingPunct="1">
        <a:defRPr sz="1890" kern="1200">
          <a:solidFill>
            <a:schemeClr val="tx1"/>
          </a:solidFill>
          <a:latin typeface="+mn-lt"/>
          <a:ea typeface="+mn-ea"/>
          <a:cs typeface="+mn-cs"/>
        </a:defRPr>
      </a:lvl1pPr>
      <a:lvl2pPr marL="480060" algn="l" defTabSz="960120" rtl="0" eaLnBrk="1" latinLnBrk="0" hangingPunct="1">
        <a:defRPr sz="1890" kern="1200">
          <a:solidFill>
            <a:schemeClr val="tx1"/>
          </a:solidFill>
          <a:latin typeface="+mn-lt"/>
          <a:ea typeface="+mn-ea"/>
          <a:cs typeface="+mn-cs"/>
        </a:defRPr>
      </a:lvl2pPr>
      <a:lvl3pPr marL="960120" algn="l" defTabSz="960120" rtl="0" eaLnBrk="1" latinLnBrk="0" hangingPunct="1">
        <a:defRPr sz="1890" kern="1200">
          <a:solidFill>
            <a:schemeClr val="tx1"/>
          </a:solidFill>
          <a:latin typeface="+mn-lt"/>
          <a:ea typeface="+mn-ea"/>
          <a:cs typeface="+mn-cs"/>
        </a:defRPr>
      </a:lvl3pPr>
      <a:lvl4pPr marL="1440180" algn="l" defTabSz="960120" rtl="0" eaLnBrk="1" latinLnBrk="0" hangingPunct="1">
        <a:defRPr sz="1890" kern="1200">
          <a:solidFill>
            <a:schemeClr val="tx1"/>
          </a:solidFill>
          <a:latin typeface="+mn-lt"/>
          <a:ea typeface="+mn-ea"/>
          <a:cs typeface="+mn-cs"/>
        </a:defRPr>
      </a:lvl4pPr>
      <a:lvl5pPr marL="1920240" algn="l" defTabSz="960120" rtl="0" eaLnBrk="1" latinLnBrk="0" hangingPunct="1">
        <a:defRPr sz="1890" kern="1200">
          <a:solidFill>
            <a:schemeClr val="tx1"/>
          </a:solidFill>
          <a:latin typeface="+mn-lt"/>
          <a:ea typeface="+mn-ea"/>
          <a:cs typeface="+mn-cs"/>
        </a:defRPr>
      </a:lvl5pPr>
      <a:lvl6pPr marL="2400300" algn="l" defTabSz="960120" rtl="0" eaLnBrk="1" latinLnBrk="0" hangingPunct="1">
        <a:defRPr sz="1890" kern="1200">
          <a:solidFill>
            <a:schemeClr val="tx1"/>
          </a:solidFill>
          <a:latin typeface="+mn-lt"/>
          <a:ea typeface="+mn-ea"/>
          <a:cs typeface="+mn-cs"/>
        </a:defRPr>
      </a:lvl6pPr>
      <a:lvl7pPr marL="2880360" algn="l" defTabSz="960120" rtl="0" eaLnBrk="1" latinLnBrk="0" hangingPunct="1">
        <a:defRPr sz="1890" kern="1200">
          <a:solidFill>
            <a:schemeClr val="tx1"/>
          </a:solidFill>
          <a:latin typeface="+mn-lt"/>
          <a:ea typeface="+mn-ea"/>
          <a:cs typeface="+mn-cs"/>
        </a:defRPr>
      </a:lvl7pPr>
      <a:lvl8pPr marL="3360420" algn="l" defTabSz="960120" rtl="0" eaLnBrk="1" latinLnBrk="0" hangingPunct="1">
        <a:defRPr sz="1890" kern="1200">
          <a:solidFill>
            <a:schemeClr val="tx1"/>
          </a:solidFill>
          <a:latin typeface="+mn-lt"/>
          <a:ea typeface="+mn-ea"/>
          <a:cs typeface="+mn-cs"/>
        </a:defRPr>
      </a:lvl8pPr>
      <a:lvl9pPr marL="3840480" algn="l" defTabSz="960120" rtl="0" eaLnBrk="1" latinLnBrk="0" hangingPunct="1">
        <a:defRPr sz="189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80898" name="Rectangle 2"/>
          <p:cNvSpPr>
            <a:spLocks noChangeArrowheads="1"/>
          </p:cNvSpPr>
          <p:nvPr/>
        </p:nvSpPr>
        <p:spPr bwMode="auto">
          <a:xfrm>
            <a:off x="191136" y="191140"/>
            <a:ext cx="12412663" cy="9214485"/>
          </a:xfrm>
          <a:prstGeom prst="rect">
            <a:avLst/>
          </a:prstGeom>
          <a:solidFill>
            <a:schemeClr val="bg1">
              <a:alpha val="5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90"/>
          </a:p>
        </p:txBody>
      </p:sp>
      <p:sp>
        <p:nvSpPr>
          <p:cNvPr id="80899" name="Rectangle 3"/>
          <p:cNvSpPr>
            <a:spLocks noGrp="1" noChangeArrowheads="1"/>
          </p:cNvSpPr>
          <p:nvPr>
            <p:ph type="title"/>
            <p:custDataLst>
              <p:tags r:id="rId13"/>
            </p:custDataLst>
          </p:nvPr>
        </p:nvSpPr>
        <p:spPr bwMode="auto">
          <a:xfrm>
            <a:off x="637861" y="384493"/>
            <a:ext cx="11516995" cy="1600200"/>
          </a:xfrm>
          <a:prstGeom prst="rect">
            <a:avLst/>
          </a:prstGeom>
          <a:noFill/>
          <a:ln>
            <a:noFill/>
          </a:ln>
          <a:effectLst/>
          <a:extLst>
            <a:ext uri="{909E8E84-426E-40DD-AFC4-6F175D3DCCD1}">
              <a14:hiddenFill xmlns:a14="http://schemas.microsoft.com/office/drawing/2010/main">
                <a:solidFill>
                  <a:srgbClr val="7AA1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en-US" altLang="en-US" smtClean="0"/>
              <a:t>Click to edit Master title style</a:t>
            </a:r>
          </a:p>
        </p:txBody>
      </p:sp>
      <p:sp>
        <p:nvSpPr>
          <p:cNvPr id="80900" name="Rectangle 4"/>
          <p:cNvSpPr>
            <a:spLocks noGrp="1" noChangeArrowheads="1"/>
          </p:cNvSpPr>
          <p:nvPr>
            <p:ph type="body" idx="1"/>
            <p:custDataLst>
              <p:tags r:id="rId14"/>
            </p:custDataLst>
          </p:nvPr>
        </p:nvSpPr>
        <p:spPr bwMode="auto">
          <a:xfrm>
            <a:off x="637861" y="2240285"/>
            <a:ext cx="11516995" cy="6336348"/>
          </a:xfrm>
          <a:prstGeom prst="rect">
            <a:avLst/>
          </a:prstGeom>
          <a:noFill/>
          <a:ln>
            <a:noFill/>
          </a:ln>
          <a:effectLst/>
          <a:extLst>
            <a:ext uri="{909E8E84-426E-40DD-AFC4-6F175D3DCCD1}">
              <a14:hiddenFill xmlns:a14="http://schemas.microsoft.com/office/drawing/2010/main">
                <a:solidFill>
                  <a:srgbClr val="7AA1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80901" name="Rectangle 5"/>
          <p:cNvSpPr>
            <a:spLocks noGrp="1" noChangeArrowheads="1"/>
          </p:cNvSpPr>
          <p:nvPr>
            <p:ph type="dt" sz="half" idx="2"/>
          </p:nvPr>
        </p:nvSpPr>
        <p:spPr bwMode="auto">
          <a:xfrm>
            <a:off x="640080" y="8743315"/>
            <a:ext cx="298704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70"/>
            </a:lvl1pPr>
          </a:lstStyle>
          <a:p>
            <a:endParaRPr lang="en-US" altLang="en-US"/>
          </a:p>
        </p:txBody>
      </p:sp>
      <p:sp>
        <p:nvSpPr>
          <p:cNvPr id="80902" name="Rectangle 6"/>
          <p:cNvSpPr>
            <a:spLocks noGrp="1" noChangeArrowheads="1"/>
          </p:cNvSpPr>
          <p:nvPr>
            <p:ph type="ftr" sz="quarter" idx="3"/>
          </p:nvPr>
        </p:nvSpPr>
        <p:spPr bwMode="auto">
          <a:xfrm>
            <a:off x="4373880" y="8743315"/>
            <a:ext cx="405384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70"/>
            </a:lvl1pPr>
          </a:lstStyle>
          <a:p>
            <a:endParaRPr lang="en-US" altLang="en-US"/>
          </a:p>
        </p:txBody>
      </p:sp>
      <p:sp>
        <p:nvSpPr>
          <p:cNvPr id="80903" name="Rectangle 7"/>
          <p:cNvSpPr>
            <a:spLocks noGrp="1" noChangeArrowheads="1"/>
          </p:cNvSpPr>
          <p:nvPr>
            <p:ph type="sldNum" sz="quarter" idx="4"/>
          </p:nvPr>
        </p:nvSpPr>
        <p:spPr bwMode="auto">
          <a:xfrm>
            <a:off x="9174480" y="8743315"/>
            <a:ext cx="298704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70"/>
            </a:lvl1pPr>
          </a:lstStyle>
          <a:p>
            <a:fld id="{6872A577-5404-4E61-B81A-BEC9217F3CA7}" type="slidenum">
              <a:rPr lang="en-US" altLang="en-US"/>
              <a:pPr/>
              <a:t>‹#›</a:t>
            </a:fld>
            <a:endParaRPr lang="en-US" altLang="en-US"/>
          </a:p>
        </p:txBody>
      </p:sp>
    </p:spTree>
    <p:extLst>
      <p:ext uri="{BB962C8B-B14F-4D97-AF65-F5344CB8AC3E}">
        <p14:creationId xmlns:p14="http://schemas.microsoft.com/office/powerpoint/2010/main" val="2439604682"/>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rtl="0" eaLnBrk="1" fontAlgn="base" hangingPunct="1">
        <a:spcBef>
          <a:spcPct val="0"/>
        </a:spcBef>
        <a:spcAft>
          <a:spcPct val="0"/>
        </a:spcAft>
        <a:buClr>
          <a:schemeClr val="tx1"/>
        </a:buClr>
        <a:defRPr sz="3360" kern="1200">
          <a:solidFill>
            <a:schemeClr val="tx1"/>
          </a:solidFill>
          <a:latin typeface="+mj-lt"/>
          <a:ea typeface="+mj-ea"/>
          <a:cs typeface="+mj-cs"/>
        </a:defRPr>
      </a:lvl1pPr>
      <a:lvl2pPr algn="l" rtl="0" eaLnBrk="1" fontAlgn="base" hangingPunct="1">
        <a:spcBef>
          <a:spcPct val="0"/>
        </a:spcBef>
        <a:spcAft>
          <a:spcPct val="0"/>
        </a:spcAft>
        <a:buClr>
          <a:schemeClr val="tx1"/>
        </a:buClr>
        <a:defRPr sz="3360">
          <a:solidFill>
            <a:schemeClr val="tx1"/>
          </a:solidFill>
          <a:latin typeface="Arial" panose="020B0604020202020204" pitchFamily="34" charset="0"/>
        </a:defRPr>
      </a:lvl2pPr>
      <a:lvl3pPr algn="l" rtl="0" eaLnBrk="1" fontAlgn="base" hangingPunct="1">
        <a:spcBef>
          <a:spcPct val="0"/>
        </a:spcBef>
        <a:spcAft>
          <a:spcPct val="0"/>
        </a:spcAft>
        <a:buClr>
          <a:schemeClr val="tx1"/>
        </a:buClr>
        <a:defRPr sz="3360">
          <a:solidFill>
            <a:schemeClr val="tx1"/>
          </a:solidFill>
          <a:latin typeface="Arial" panose="020B0604020202020204" pitchFamily="34" charset="0"/>
        </a:defRPr>
      </a:lvl3pPr>
      <a:lvl4pPr algn="l" rtl="0" eaLnBrk="1" fontAlgn="base" hangingPunct="1">
        <a:spcBef>
          <a:spcPct val="0"/>
        </a:spcBef>
        <a:spcAft>
          <a:spcPct val="0"/>
        </a:spcAft>
        <a:buClr>
          <a:schemeClr val="tx1"/>
        </a:buClr>
        <a:defRPr sz="3360">
          <a:solidFill>
            <a:schemeClr val="tx1"/>
          </a:solidFill>
          <a:latin typeface="Arial" panose="020B0604020202020204" pitchFamily="34" charset="0"/>
        </a:defRPr>
      </a:lvl4pPr>
      <a:lvl5pPr algn="l" rtl="0" eaLnBrk="1" fontAlgn="base" hangingPunct="1">
        <a:spcBef>
          <a:spcPct val="0"/>
        </a:spcBef>
        <a:spcAft>
          <a:spcPct val="0"/>
        </a:spcAft>
        <a:buClr>
          <a:schemeClr val="tx1"/>
        </a:buClr>
        <a:defRPr sz="3360">
          <a:solidFill>
            <a:schemeClr val="tx1"/>
          </a:solidFill>
          <a:latin typeface="Arial" panose="020B0604020202020204" pitchFamily="34" charset="0"/>
        </a:defRPr>
      </a:lvl5pPr>
      <a:lvl6pPr marL="480060" algn="l" rtl="0" eaLnBrk="1" fontAlgn="base" hangingPunct="1">
        <a:spcBef>
          <a:spcPct val="0"/>
        </a:spcBef>
        <a:spcAft>
          <a:spcPct val="0"/>
        </a:spcAft>
        <a:buClr>
          <a:schemeClr val="tx1"/>
        </a:buClr>
        <a:defRPr sz="3360">
          <a:solidFill>
            <a:schemeClr val="tx1"/>
          </a:solidFill>
          <a:latin typeface="Arial" panose="020B0604020202020204" pitchFamily="34" charset="0"/>
        </a:defRPr>
      </a:lvl6pPr>
      <a:lvl7pPr marL="960120" algn="l" rtl="0" eaLnBrk="1" fontAlgn="base" hangingPunct="1">
        <a:spcBef>
          <a:spcPct val="0"/>
        </a:spcBef>
        <a:spcAft>
          <a:spcPct val="0"/>
        </a:spcAft>
        <a:buClr>
          <a:schemeClr val="tx1"/>
        </a:buClr>
        <a:defRPr sz="3360">
          <a:solidFill>
            <a:schemeClr val="tx1"/>
          </a:solidFill>
          <a:latin typeface="Arial" panose="020B0604020202020204" pitchFamily="34" charset="0"/>
        </a:defRPr>
      </a:lvl7pPr>
      <a:lvl8pPr marL="1440180" algn="l" rtl="0" eaLnBrk="1" fontAlgn="base" hangingPunct="1">
        <a:spcBef>
          <a:spcPct val="0"/>
        </a:spcBef>
        <a:spcAft>
          <a:spcPct val="0"/>
        </a:spcAft>
        <a:buClr>
          <a:schemeClr val="tx1"/>
        </a:buClr>
        <a:defRPr sz="3360">
          <a:solidFill>
            <a:schemeClr val="tx1"/>
          </a:solidFill>
          <a:latin typeface="Arial" panose="020B0604020202020204" pitchFamily="34" charset="0"/>
        </a:defRPr>
      </a:lvl8pPr>
      <a:lvl9pPr marL="1920240" algn="l" rtl="0" eaLnBrk="1" fontAlgn="base" hangingPunct="1">
        <a:spcBef>
          <a:spcPct val="0"/>
        </a:spcBef>
        <a:spcAft>
          <a:spcPct val="0"/>
        </a:spcAft>
        <a:buClr>
          <a:schemeClr val="tx1"/>
        </a:buClr>
        <a:defRPr sz="3360">
          <a:solidFill>
            <a:schemeClr val="tx1"/>
          </a:solidFill>
          <a:latin typeface="Arial" panose="020B0604020202020204" pitchFamily="34" charset="0"/>
        </a:defRPr>
      </a:lvl9pPr>
    </p:titleStyle>
    <p:bodyStyle>
      <a:lvl1pPr marL="360045" indent="-360045" algn="l" rtl="0" eaLnBrk="1" fontAlgn="base" hangingPunct="1">
        <a:spcBef>
          <a:spcPct val="20000"/>
        </a:spcBef>
        <a:spcAft>
          <a:spcPct val="0"/>
        </a:spcAft>
        <a:buClr>
          <a:schemeClr val="tx1"/>
        </a:buClr>
        <a:buChar char="•"/>
        <a:defRPr sz="2520" kern="1200">
          <a:solidFill>
            <a:schemeClr val="tx1"/>
          </a:solidFill>
          <a:latin typeface="+mn-lt"/>
          <a:ea typeface="+mn-ea"/>
          <a:cs typeface="+mn-cs"/>
        </a:defRPr>
      </a:lvl1pPr>
      <a:lvl2pPr marL="780098" indent="-300038" algn="l" rtl="0" eaLnBrk="1" fontAlgn="base" hangingPunct="1">
        <a:spcBef>
          <a:spcPct val="20000"/>
        </a:spcBef>
        <a:spcAft>
          <a:spcPct val="0"/>
        </a:spcAft>
        <a:buClr>
          <a:schemeClr val="tx1"/>
        </a:buClr>
        <a:buChar char="•"/>
        <a:defRPr sz="2520" kern="1200">
          <a:solidFill>
            <a:schemeClr val="tx1"/>
          </a:solidFill>
          <a:latin typeface="+mn-lt"/>
          <a:ea typeface="+mn-ea"/>
          <a:cs typeface="+mn-cs"/>
        </a:defRPr>
      </a:lvl2pPr>
      <a:lvl3pPr marL="1200150" indent="-240030" algn="l" rtl="0" eaLnBrk="1" fontAlgn="base" hangingPunct="1">
        <a:spcBef>
          <a:spcPct val="20000"/>
        </a:spcBef>
        <a:spcAft>
          <a:spcPct val="0"/>
        </a:spcAft>
        <a:buClr>
          <a:schemeClr val="tx1"/>
        </a:buClr>
        <a:buChar char="•"/>
        <a:defRPr sz="2520" kern="1200">
          <a:solidFill>
            <a:schemeClr val="tx1"/>
          </a:solidFill>
          <a:latin typeface="+mn-lt"/>
          <a:ea typeface="+mn-ea"/>
          <a:cs typeface="+mn-cs"/>
        </a:defRPr>
      </a:lvl3pPr>
      <a:lvl4pPr marL="1680210" indent="-240030" algn="l" rtl="0" eaLnBrk="1" fontAlgn="base" hangingPunct="1">
        <a:spcBef>
          <a:spcPct val="20000"/>
        </a:spcBef>
        <a:spcAft>
          <a:spcPct val="0"/>
        </a:spcAft>
        <a:buClr>
          <a:schemeClr val="tx1"/>
        </a:buClr>
        <a:buChar char="•"/>
        <a:defRPr sz="2520" kern="1200">
          <a:solidFill>
            <a:schemeClr val="tx1"/>
          </a:solidFill>
          <a:latin typeface="+mn-lt"/>
          <a:ea typeface="+mn-ea"/>
          <a:cs typeface="+mn-cs"/>
        </a:defRPr>
      </a:lvl4pPr>
      <a:lvl5pPr marL="2160270" indent="-240030" algn="l" rtl="0" eaLnBrk="1" fontAlgn="base" hangingPunct="1">
        <a:spcBef>
          <a:spcPct val="20000"/>
        </a:spcBef>
        <a:spcAft>
          <a:spcPct val="0"/>
        </a:spcAft>
        <a:buClr>
          <a:schemeClr val="tx1"/>
        </a:buClr>
        <a:buChar char="•"/>
        <a:defRPr sz="2520" kern="1200">
          <a:solidFill>
            <a:schemeClr val="tx1"/>
          </a:solidFill>
          <a:latin typeface="+mn-lt"/>
          <a:ea typeface="+mn-ea"/>
          <a:cs typeface="+mn-cs"/>
        </a:defRPr>
      </a:lvl5pPr>
      <a:lvl6pPr marL="264033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2039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60045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8051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60120" rtl="0" eaLnBrk="1" latinLnBrk="0" hangingPunct="1">
        <a:defRPr sz="1890" kern="1200">
          <a:solidFill>
            <a:schemeClr val="tx1"/>
          </a:solidFill>
          <a:latin typeface="+mn-lt"/>
          <a:ea typeface="+mn-ea"/>
          <a:cs typeface="+mn-cs"/>
        </a:defRPr>
      </a:lvl1pPr>
      <a:lvl2pPr marL="480060" algn="l" defTabSz="960120" rtl="0" eaLnBrk="1" latinLnBrk="0" hangingPunct="1">
        <a:defRPr sz="1890" kern="1200">
          <a:solidFill>
            <a:schemeClr val="tx1"/>
          </a:solidFill>
          <a:latin typeface="+mn-lt"/>
          <a:ea typeface="+mn-ea"/>
          <a:cs typeface="+mn-cs"/>
        </a:defRPr>
      </a:lvl2pPr>
      <a:lvl3pPr marL="960120" algn="l" defTabSz="960120" rtl="0" eaLnBrk="1" latinLnBrk="0" hangingPunct="1">
        <a:defRPr sz="1890" kern="1200">
          <a:solidFill>
            <a:schemeClr val="tx1"/>
          </a:solidFill>
          <a:latin typeface="+mn-lt"/>
          <a:ea typeface="+mn-ea"/>
          <a:cs typeface="+mn-cs"/>
        </a:defRPr>
      </a:lvl3pPr>
      <a:lvl4pPr marL="1440180" algn="l" defTabSz="960120" rtl="0" eaLnBrk="1" latinLnBrk="0" hangingPunct="1">
        <a:defRPr sz="1890" kern="1200">
          <a:solidFill>
            <a:schemeClr val="tx1"/>
          </a:solidFill>
          <a:latin typeface="+mn-lt"/>
          <a:ea typeface="+mn-ea"/>
          <a:cs typeface="+mn-cs"/>
        </a:defRPr>
      </a:lvl4pPr>
      <a:lvl5pPr marL="1920240" algn="l" defTabSz="960120" rtl="0" eaLnBrk="1" latinLnBrk="0" hangingPunct="1">
        <a:defRPr sz="1890" kern="1200">
          <a:solidFill>
            <a:schemeClr val="tx1"/>
          </a:solidFill>
          <a:latin typeface="+mn-lt"/>
          <a:ea typeface="+mn-ea"/>
          <a:cs typeface="+mn-cs"/>
        </a:defRPr>
      </a:lvl5pPr>
      <a:lvl6pPr marL="2400300" algn="l" defTabSz="960120" rtl="0" eaLnBrk="1" latinLnBrk="0" hangingPunct="1">
        <a:defRPr sz="1890" kern="1200">
          <a:solidFill>
            <a:schemeClr val="tx1"/>
          </a:solidFill>
          <a:latin typeface="+mn-lt"/>
          <a:ea typeface="+mn-ea"/>
          <a:cs typeface="+mn-cs"/>
        </a:defRPr>
      </a:lvl6pPr>
      <a:lvl7pPr marL="2880360" algn="l" defTabSz="960120" rtl="0" eaLnBrk="1" latinLnBrk="0" hangingPunct="1">
        <a:defRPr sz="1890" kern="1200">
          <a:solidFill>
            <a:schemeClr val="tx1"/>
          </a:solidFill>
          <a:latin typeface="+mn-lt"/>
          <a:ea typeface="+mn-ea"/>
          <a:cs typeface="+mn-cs"/>
        </a:defRPr>
      </a:lvl7pPr>
      <a:lvl8pPr marL="3360420" algn="l" defTabSz="960120" rtl="0" eaLnBrk="1" latinLnBrk="0" hangingPunct="1">
        <a:defRPr sz="1890" kern="1200">
          <a:solidFill>
            <a:schemeClr val="tx1"/>
          </a:solidFill>
          <a:latin typeface="+mn-lt"/>
          <a:ea typeface="+mn-ea"/>
          <a:cs typeface="+mn-cs"/>
        </a:defRPr>
      </a:lvl8pPr>
      <a:lvl9pPr marL="3840480" algn="l" defTabSz="960120" rtl="0" eaLnBrk="1" latinLnBrk="0" hangingPunct="1">
        <a:defRPr sz="189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custDataLst>
              <p:tags r:id="rId13"/>
            </p:custDataLst>
          </p:nvPr>
        </p:nvSpPr>
        <p:spPr bwMode="auto">
          <a:xfrm>
            <a:off x="3784920" y="384493"/>
            <a:ext cx="8843328" cy="1600200"/>
          </a:xfrm>
          <a:prstGeom prst="rect">
            <a:avLst/>
          </a:prstGeom>
          <a:noFill/>
          <a:ln>
            <a:noFill/>
          </a:ln>
          <a:effectLst/>
          <a:extLst>
            <a:ext uri="{909E8E84-426E-40DD-AFC4-6F175D3DCCD1}">
              <a14:hiddenFill xmlns:a14="http://schemas.microsoft.com/office/drawing/2010/main">
                <a:solidFill>
                  <a:srgbClr val="7AA1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custDataLst>
              <p:tags r:id="rId14"/>
            </p:custDataLst>
          </p:nvPr>
        </p:nvSpPr>
        <p:spPr bwMode="auto">
          <a:xfrm>
            <a:off x="3771585" y="2240285"/>
            <a:ext cx="8856662" cy="6336348"/>
          </a:xfrm>
          <a:prstGeom prst="rect">
            <a:avLst/>
          </a:prstGeom>
          <a:noFill/>
          <a:ln>
            <a:noFill/>
          </a:ln>
          <a:effectLst/>
          <a:extLst>
            <a:ext uri="{909E8E84-426E-40DD-AFC4-6F175D3DCCD1}">
              <a14:hiddenFill xmlns:a14="http://schemas.microsoft.com/office/drawing/2010/main">
                <a:solidFill>
                  <a:srgbClr val="7AA1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640080" y="8743315"/>
            <a:ext cx="298704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70"/>
            </a:lvl1pPr>
          </a:lstStyle>
          <a:p>
            <a:endParaRPr lang="en-US" altLang="en-US"/>
          </a:p>
        </p:txBody>
      </p:sp>
      <p:sp>
        <p:nvSpPr>
          <p:cNvPr id="1029" name="Rectangle 5"/>
          <p:cNvSpPr>
            <a:spLocks noGrp="1" noChangeArrowheads="1"/>
          </p:cNvSpPr>
          <p:nvPr>
            <p:ph type="ftr" sz="quarter" idx="3"/>
          </p:nvPr>
        </p:nvSpPr>
        <p:spPr bwMode="auto">
          <a:xfrm>
            <a:off x="4373880" y="8743315"/>
            <a:ext cx="405384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70"/>
            </a:lvl1pPr>
          </a:lstStyle>
          <a:p>
            <a:endParaRPr lang="en-US" altLang="en-US"/>
          </a:p>
        </p:txBody>
      </p:sp>
      <p:sp>
        <p:nvSpPr>
          <p:cNvPr id="1030" name="Rectangle 6"/>
          <p:cNvSpPr>
            <a:spLocks noGrp="1" noChangeArrowheads="1"/>
          </p:cNvSpPr>
          <p:nvPr>
            <p:ph type="sldNum" sz="quarter" idx="4"/>
          </p:nvPr>
        </p:nvSpPr>
        <p:spPr bwMode="auto">
          <a:xfrm>
            <a:off x="9174480" y="8743315"/>
            <a:ext cx="298704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70"/>
            </a:lvl1pPr>
          </a:lstStyle>
          <a:p>
            <a:fld id="{786E77D4-AFF8-4079-8F79-F9681DBB5A93}" type="slidenum">
              <a:rPr lang="en-US" altLang="en-US"/>
              <a:pPr/>
              <a:t>‹#›</a:t>
            </a:fld>
            <a:endParaRPr lang="en-US" altLang="en-US"/>
          </a:p>
        </p:txBody>
      </p:sp>
    </p:spTree>
    <p:extLst>
      <p:ext uri="{BB962C8B-B14F-4D97-AF65-F5344CB8AC3E}">
        <p14:creationId xmlns:p14="http://schemas.microsoft.com/office/powerpoint/2010/main" val="1323275858"/>
      </p:ext>
    </p:extLst>
  </p:cSld>
  <p:clrMap bg1="lt1" tx1="dk1" bg2="lt2" tx2="dk2" accent1="accent1" accent2="accent2" accent3="accent3" accent4="accent4" accent5="accent5" accent6="accent6" hlink="hlink" folHlink="folHlink"/>
  <p:sldLayoutIdLst>
    <p:sldLayoutId id="2147483905" r:id="rId1"/>
    <p:sldLayoutId id="2147483906" r:id="rId2"/>
    <p:sldLayoutId id="2147483907" r:id="rId3"/>
    <p:sldLayoutId id="2147483908" r:id="rId4"/>
    <p:sldLayoutId id="2147483909" r:id="rId5"/>
    <p:sldLayoutId id="2147483910" r:id="rId6"/>
    <p:sldLayoutId id="2147483911" r:id="rId7"/>
    <p:sldLayoutId id="2147483912" r:id="rId8"/>
    <p:sldLayoutId id="2147483913" r:id="rId9"/>
    <p:sldLayoutId id="2147483914" r:id="rId10"/>
    <p:sldLayoutId id="2147483915"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l" rtl="0" eaLnBrk="1" fontAlgn="base" hangingPunct="1">
        <a:spcBef>
          <a:spcPct val="0"/>
        </a:spcBef>
        <a:spcAft>
          <a:spcPct val="0"/>
        </a:spcAft>
        <a:buClr>
          <a:schemeClr val="tx1"/>
        </a:buClr>
        <a:defRPr sz="3360" kern="1200">
          <a:solidFill>
            <a:schemeClr val="tx1"/>
          </a:solidFill>
          <a:latin typeface="+mj-lt"/>
          <a:ea typeface="+mj-ea"/>
          <a:cs typeface="+mj-cs"/>
        </a:defRPr>
      </a:lvl1pPr>
      <a:lvl2pPr algn="l" rtl="0" eaLnBrk="1" fontAlgn="base" hangingPunct="1">
        <a:spcBef>
          <a:spcPct val="0"/>
        </a:spcBef>
        <a:spcAft>
          <a:spcPct val="0"/>
        </a:spcAft>
        <a:buClr>
          <a:schemeClr val="tx1"/>
        </a:buClr>
        <a:defRPr sz="3360">
          <a:solidFill>
            <a:schemeClr val="tx1"/>
          </a:solidFill>
          <a:latin typeface="Arial" panose="020B0604020202020204" pitchFamily="34" charset="0"/>
          <a:cs typeface="Arial" panose="020B0604020202020204" pitchFamily="34" charset="0"/>
        </a:defRPr>
      </a:lvl2pPr>
      <a:lvl3pPr algn="l" rtl="0" eaLnBrk="1" fontAlgn="base" hangingPunct="1">
        <a:spcBef>
          <a:spcPct val="0"/>
        </a:spcBef>
        <a:spcAft>
          <a:spcPct val="0"/>
        </a:spcAft>
        <a:buClr>
          <a:schemeClr val="tx1"/>
        </a:buClr>
        <a:defRPr sz="3360">
          <a:solidFill>
            <a:schemeClr val="tx1"/>
          </a:solidFill>
          <a:latin typeface="Arial" panose="020B0604020202020204" pitchFamily="34" charset="0"/>
          <a:cs typeface="Arial" panose="020B0604020202020204" pitchFamily="34" charset="0"/>
        </a:defRPr>
      </a:lvl3pPr>
      <a:lvl4pPr algn="l" rtl="0" eaLnBrk="1" fontAlgn="base" hangingPunct="1">
        <a:spcBef>
          <a:spcPct val="0"/>
        </a:spcBef>
        <a:spcAft>
          <a:spcPct val="0"/>
        </a:spcAft>
        <a:buClr>
          <a:schemeClr val="tx1"/>
        </a:buClr>
        <a:defRPr sz="3360">
          <a:solidFill>
            <a:schemeClr val="tx1"/>
          </a:solidFill>
          <a:latin typeface="Arial" panose="020B0604020202020204" pitchFamily="34" charset="0"/>
          <a:cs typeface="Arial" panose="020B0604020202020204" pitchFamily="34" charset="0"/>
        </a:defRPr>
      </a:lvl4pPr>
      <a:lvl5pPr algn="l" rtl="0" eaLnBrk="1" fontAlgn="base" hangingPunct="1">
        <a:spcBef>
          <a:spcPct val="0"/>
        </a:spcBef>
        <a:spcAft>
          <a:spcPct val="0"/>
        </a:spcAft>
        <a:buClr>
          <a:schemeClr val="tx1"/>
        </a:buClr>
        <a:defRPr sz="3360">
          <a:solidFill>
            <a:schemeClr val="tx1"/>
          </a:solidFill>
          <a:latin typeface="Arial" panose="020B0604020202020204" pitchFamily="34" charset="0"/>
          <a:cs typeface="Arial" panose="020B0604020202020204" pitchFamily="34" charset="0"/>
        </a:defRPr>
      </a:lvl5pPr>
      <a:lvl6pPr marL="480060" algn="l" rtl="0" eaLnBrk="1" fontAlgn="base" hangingPunct="1">
        <a:spcBef>
          <a:spcPct val="0"/>
        </a:spcBef>
        <a:spcAft>
          <a:spcPct val="0"/>
        </a:spcAft>
        <a:buClr>
          <a:schemeClr val="tx1"/>
        </a:buClr>
        <a:defRPr sz="3360">
          <a:solidFill>
            <a:schemeClr val="tx1"/>
          </a:solidFill>
          <a:latin typeface="Arial" panose="020B0604020202020204" pitchFamily="34" charset="0"/>
          <a:cs typeface="Arial" panose="020B0604020202020204" pitchFamily="34" charset="0"/>
        </a:defRPr>
      </a:lvl6pPr>
      <a:lvl7pPr marL="960120" algn="l" rtl="0" eaLnBrk="1" fontAlgn="base" hangingPunct="1">
        <a:spcBef>
          <a:spcPct val="0"/>
        </a:spcBef>
        <a:spcAft>
          <a:spcPct val="0"/>
        </a:spcAft>
        <a:buClr>
          <a:schemeClr val="tx1"/>
        </a:buClr>
        <a:defRPr sz="3360">
          <a:solidFill>
            <a:schemeClr val="tx1"/>
          </a:solidFill>
          <a:latin typeface="Arial" panose="020B0604020202020204" pitchFamily="34" charset="0"/>
          <a:cs typeface="Arial" panose="020B0604020202020204" pitchFamily="34" charset="0"/>
        </a:defRPr>
      </a:lvl7pPr>
      <a:lvl8pPr marL="1440180" algn="l" rtl="0" eaLnBrk="1" fontAlgn="base" hangingPunct="1">
        <a:spcBef>
          <a:spcPct val="0"/>
        </a:spcBef>
        <a:spcAft>
          <a:spcPct val="0"/>
        </a:spcAft>
        <a:buClr>
          <a:schemeClr val="tx1"/>
        </a:buClr>
        <a:defRPr sz="3360">
          <a:solidFill>
            <a:schemeClr val="tx1"/>
          </a:solidFill>
          <a:latin typeface="Arial" panose="020B0604020202020204" pitchFamily="34" charset="0"/>
          <a:cs typeface="Arial" panose="020B0604020202020204" pitchFamily="34" charset="0"/>
        </a:defRPr>
      </a:lvl8pPr>
      <a:lvl9pPr marL="1920240" algn="l" rtl="0" eaLnBrk="1" fontAlgn="base" hangingPunct="1">
        <a:spcBef>
          <a:spcPct val="0"/>
        </a:spcBef>
        <a:spcAft>
          <a:spcPct val="0"/>
        </a:spcAft>
        <a:buClr>
          <a:schemeClr val="tx1"/>
        </a:buClr>
        <a:defRPr sz="3360">
          <a:solidFill>
            <a:schemeClr val="tx1"/>
          </a:solidFill>
          <a:latin typeface="Arial" panose="020B0604020202020204" pitchFamily="34" charset="0"/>
          <a:cs typeface="Arial" panose="020B0604020202020204" pitchFamily="34" charset="0"/>
        </a:defRPr>
      </a:lvl9pPr>
    </p:titleStyle>
    <p:bodyStyle>
      <a:lvl1pPr marL="360045" indent="-360045" algn="l" rtl="0" eaLnBrk="1" fontAlgn="base" hangingPunct="1">
        <a:spcBef>
          <a:spcPct val="20000"/>
        </a:spcBef>
        <a:spcAft>
          <a:spcPct val="0"/>
        </a:spcAft>
        <a:buClr>
          <a:schemeClr val="tx1"/>
        </a:buClr>
        <a:buChar char="•"/>
        <a:defRPr sz="2520" kern="1200">
          <a:solidFill>
            <a:schemeClr val="tx1"/>
          </a:solidFill>
          <a:latin typeface="+mn-lt"/>
          <a:ea typeface="+mn-ea"/>
          <a:cs typeface="+mn-cs"/>
        </a:defRPr>
      </a:lvl1pPr>
      <a:lvl2pPr marL="780098" indent="-300038" algn="l" rtl="0" eaLnBrk="1" fontAlgn="base" hangingPunct="1">
        <a:spcBef>
          <a:spcPct val="20000"/>
        </a:spcBef>
        <a:spcAft>
          <a:spcPct val="0"/>
        </a:spcAft>
        <a:buClr>
          <a:schemeClr val="tx1"/>
        </a:buClr>
        <a:buChar char="•"/>
        <a:defRPr sz="2520" kern="1200">
          <a:solidFill>
            <a:schemeClr val="tx1"/>
          </a:solidFill>
          <a:latin typeface="+mn-lt"/>
          <a:ea typeface="+mn-ea"/>
          <a:cs typeface="+mn-cs"/>
        </a:defRPr>
      </a:lvl2pPr>
      <a:lvl3pPr marL="1200150" indent="-240030" algn="l" rtl="0" eaLnBrk="1" fontAlgn="base" hangingPunct="1">
        <a:spcBef>
          <a:spcPct val="20000"/>
        </a:spcBef>
        <a:spcAft>
          <a:spcPct val="0"/>
        </a:spcAft>
        <a:buClr>
          <a:schemeClr val="tx1"/>
        </a:buClr>
        <a:buChar char="•"/>
        <a:defRPr sz="2520" kern="1200">
          <a:solidFill>
            <a:schemeClr val="tx1"/>
          </a:solidFill>
          <a:latin typeface="+mn-lt"/>
          <a:ea typeface="+mn-ea"/>
          <a:cs typeface="+mn-cs"/>
        </a:defRPr>
      </a:lvl3pPr>
      <a:lvl4pPr marL="1680210" indent="-240030" algn="l" rtl="0" eaLnBrk="1" fontAlgn="base" hangingPunct="1">
        <a:spcBef>
          <a:spcPct val="20000"/>
        </a:spcBef>
        <a:spcAft>
          <a:spcPct val="0"/>
        </a:spcAft>
        <a:buClr>
          <a:schemeClr val="tx1"/>
        </a:buClr>
        <a:buChar char="•"/>
        <a:defRPr sz="2520" kern="1200">
          <a:solidFill>
            <a:schemeClr val="tx1"/>
          </a:solidFill>
          <a:latin typeface="+mn-lt"/>
          <a:ea typeface="+mn-ea"/>
          <a:cs typeface="+mn-cs"/>
        </a:defRPr>
      </a:lvl4pPr>
      <a:lvl5pPr marL="2160270" indent="-240030" algn="l" rtl="0" eaLnBrk="1" fontAlgn="base" hangingPunct="1">
        <a:spcBef>
          <a:spcPct val="20000"/>
        </a:spcBef>
        <a:spcAft>
          <a:spcPct val="0"/>
        </a:spcAft>
        <a:buClr>
          <a:schemeClr val="tx1"/>
        </a:buClr>
        <a:buChar char="•"/>
        <a:defRPr sz="2520" kern="1200">
          <a:solidFill>
            <a:schemeClr val="tx1"/>
          </a:solidFill>
          <a:latin typeface="+mn-lt"/>
          <a:ea typeface="+mn-ea"/>
          <a:cs typeface="+mn-cs"/>
        </a:defRPr>
      </a:lvl5pPr>
      <a:lvl6pPr marL="264033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2039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60045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8051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60120" rtl="0" eaLnBrk="1" latinLnBrk="0" hangingPunct="1">
        <a:defRPr sz="1890" kern="1200">
          <a:solidFill>
            <a:schemeClr val="tx1"/>
          </a:solidFill>
          <a:latin typeface="+mn-lt"/>
          <a:ea typeface="+mn-ea"/>
          <a:cs typeface="+mn-cs"/>
        </a:defRPr>
      </a:lvl1pPr>
      <a:lvl2pPr marL="480060" algn="l" defTabSz="960120" rtl="0" eaLnBrk="1" latinLnBrk="0" hangingPunct="1">
        <a:defRPr sz="1890" kern="1200">
          <a:solidFill>
            <a:schemeClr val="tx1"/>
          </a:solidFill>
          <a:latin typeface="+mn-lt"/>
          <a:ea typeface="+mn-ea"/>
          <a:cs typeface="+mn-cs"/>
        </a:defRPr>
      </a:lvl2pPr>
      <a:lvl3pPr marL="960120" algn="l" defTabSz="960120" rtl="0" eaLnBrk="1" latinLnBrk="0" hangingPunct="1">
        <a:defRPr sz="1890" kern="1200">
          <a:solidFill>
            <a:schemeClr val="tx1"/>
          </a:solidFill>
          <a:latin typeface="+mn-lt"/>
          <a:ea typeface="+mn-ea"/>
          <a:cs typeface="+mn-cs"/>
        </a:defRPr>
      </a:lvl3pPr>
      <a:lvl4pPr marL="1440180" algn="l" defTabSz="960120" rtl="0" eaLnBrk="1" latinLnBrk="0" hangingPunct="1">
        <a:defRPr sz="1890" kern="1200">
          <a:solidFill>
            <a:schemeClr val="tx1"/>
          </a:solidFill>
          <a:latin typeface="+mn-lt"/>
          <a:ea typeface="+mn-ea"/>
          <a:cs typeface="+mn-cs"/>
        </a:defRPr>
      </a:lvl4pPr>
      <a:lvl5pPr marL="1920240" algn="l" defTabSz="960120" rtl="0" eaLnBrk="1" latinLnBrk="0" hangingPunct="1">
        <a:defRPr sz="1890" kern="1200">
          <a:solidFill>
            <a:schemeClr val="tx1"/>
          </a:solidFill>
          <a:latin typeface="+mn-lt"/>
          <a:ea typeface="+mn-ea"/>
          <a:cs typeface="+mn-cs"/>
        </a:defRPr>
      </a:lvl5pPr>
      <a:lvl6pPr marL="2400300" algn="l" defTabSz="960120" rtl="0" eaLnBrk="1" latinLnBrk="0" hangingPunct="1">
        <a:defRPr sz="1890" kern="1200">
          <a:solidFill>
            <a:schemeClr val="tx1"/>
          </a:solidFill>
          <a:latin typeface="+mn-lt"/>
          <a:ea typeface="+mn-ea"/>
          <a:cs typeface="+mn-cs"/>
        </a:defRPr>
      </a:lvl6pPr>
      <a:lvl7pPr marL="2880360" algn="l" defTabSz="960120" rtl="0" eaLnBrk="1" latinLnBrk="0" hangingPunct="1">
        <a:defRPr sz="1890" kern="1200">
          <a:solidFill>
            <a:schemeClr val="tx1"/>
          </a:solidFill>
          <a:latin typeface="+mn-lt"/>
          <a:ea typeface="+mn-ea"/>
          <a:cs typeface="+mn-cs"/>
        </a:defRPr>
      </a:lvl7pPr>
      <a:lvl8pPr marL="3360420" algn="l" defTabSz="960120" rtl="0" eaLnBrk="1" latinLnBrk="0" hangingPunct="1">
        <a:defRPr sz="1890" kern="1200">
          <a:solidFill>
            <a:schemeClr val="tx1"/>
          </a:solidFill>
          <a:latin typeface="+mn-lt"/>
          <a:ea typeface="+mn-ea"/>
          <a:cs typeface="+mn-cs"/>
        </a:defRPr>
      </a:lvl8pPr>
      <a:lvl9pPr marL="3840480" algn="l" defTabSz="960120" rtl="0" eaLnBrk="1" latinLnBrk="0" hangingPunct="1">
        <a:defRPr sz="189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80898" name="Rectangle 2"/>
          <p:cNvSpPr>
            <a:spLocks noChangeArrowheads="1"/>
          </p:cNvSpPr>
          <p:nvPr/>
        </p:nvSpPr>
        <p:spPr bwMode="auto">
          <a:xfrm>
            <a:off x="191136" y="191140"/>
            <a:ext cx="12412663" cy="9214485"/>
          </a:xfrm>
          <a:prstGeom prst="rect">
            <a:avLst/>
          </a:prstGeom>
          <a:solidFill>
            <a:schemeClr val="bg1">
              <a:alpha val="5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90"/>
          </a:p>
        </p:txBody>
      </p:sp>
      <p:sp>
        <p:nvSpPr>
          <p:cNvPr id="80899" name="Rectangle 3"/>
          <p:cNvSpPr>
            <a:spLocks noGrp="1" noChangeArrowheads="1"/>
          </p:cNvSpPr>
          <p:nvPr>
            <p:ph type="title"/>
            <p:custDataLst>
              <p:tags r:id="rId13"/>
            </p:custDataLst>
          </p:nvPr>
        </p:nvSpPr>
        <p:spPr bwMode="auto">
          <a:xfrm>
            <a:off x="637861" y="384493"/>
            <a:ext cx="11516995" cy="1600200"/>
          </a:xfrm>
          <a:prstGeom prst="rect">
            <a:avLst/>
          </a:prstGeom>
          <a:noFill/>
          <a:ln>
            <a:noFill/>
          </a:ln>
          <a:effectLst/>
          <a:extLst>
            <a:ext uri="{909E8E84-426E-40DD-AFC4-6F175D3DCCD1}">
              <a14:hiddenFill xmlns:a14="http://schemas.microsoft.com/office/drawing/2010/main">
                <a:solidFill>
                  <a:srgbClr val="7AA1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en-US" altLang="en-US" smtClean="0"/>
              <a:t>Click to edit Master title style</a:t>
            </a:r>
          </a:p>
        </p:txBody>
      </p:sp>
      <p:sp>
        <p:nvSpPr>
          <p:cNvPr id="80900" name="Rectangle 4"/>
          <p:cNvSpPr>
            <a:spLocks noGrp="1" noChangeArrowheads="1"/>
          </p:cNvSpPr>
          <p:nvPr>
            <p:ph type="body" idx="1"/>
            <p:custDataLst>
              <p:tags r:id="rId14"/>
            </p:custDataLst>
          </p:nvPr>
        </p:nvSpPr>
        <p:spPr bwMode="auto">
          <a:xfrm>
            <a:off x="637861" y="2240285"/>
            <a:ext cx="11516995" cy="6336348"/>
          </a:xfrm>
          <a:prstGeom prst="rect">
            <a:avLst/>
          </a:prstGeom>
          <a:noFill/>
          <a:ln>
            <a:noFill/>
          </a:ln>
          <a:effectLst/>
          <a:extLst>
            <a:ext uri="{909E8E84-426E-40DD-AFC4-6F175D3DCCD1}">
              <a14:hiddenFill xmlns:a14="http://schemas.microsoft.com/office/drawing/2010/main">
                <a:solidFill>
                  <a:srgbClr val="7AA1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80901" name="Rectangle 5"/>
          <p:cNvSpPr>
            <a:spLocks noGrp="1" noChangeArrowheads="1"/>
          </p:cNvSpPr>
          <p:nvPr>
            <p:ph type="dt" sz="half" idx="2"/>
          </p:nvPr>
        </p:nvSpPr>
        <p:spPr bwMode="auto">
          <a:xfrm>
            <a:off x="640080" y="8743315"/>
            <a:ext cx="298704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70"/>
            </a:lvl1pPr>
          </a:lstStyle>
          <a:p>
            <a:endParaRPr lang="en-US" altLang="en-US"/>
          </a:p>
        </p:txBody>
      </p:sp>
      <p:sp>
        <p:nvSpPr>
          <p:cNvPr id="80902" name="Rectangle 6"/>
          <p:cNvSpPr>
            <a:spLocks noGrp="1" noChangeArrowheads="1"/>
          </p:cNvSpPr>
          <p:nvPr>
            <p:ph type="ftr" sz="quarter" idx="3"/>
          </p:nvPr>
        </p:nvSpPr>
        <p:spPr bwMode="auto">
          <a:xfrm>
            <a:off x="4373880" y="8743315"/>
            <a:ext cx="405384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70"/>
            </a:lvl1pPr>
          </a:lstStyle>
          <a:p>
            <a:endParaRPr lang="en-US" altLang="en-US"/>
          </a:p>
        </p:txBody>
      </p:sp>
      <p:sp>
        <p:nvSpPr>
          <p:cNvPr id="80903" name="Rectangle 7"/>
          <p:cNvSpPr>
            <a:spLocks noGrp="1" noChangeArrowheads="1"/>
          </p:cNvSpPr>
          <p:nvPr>
            <p:ph type="sldNum" sz="quarter" idx="4"/>
          </p:nvPr>
        </p:nvSpPr>
        <p:spPr bwMode="auto">
          <a:xfrm>
            <a:off x="9174480" y="8743315"/>
            <a:ext cx="298704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70"/>
            </a:lvl1pPr>
          </a:lstStyle>
          <a:p>
            <a:fld id="{AD51BCA3-0795-4818-8906-320E6C77AA90}" type="slidenum">
              <a:rPr lang="en-US" altLang="en-US"/>
              <a:pPr/>
              <a:t>‹#›</a:t>
            </a:fld>
            <a:endParaRPr lang="en-US" altLang="en-US"/>
          </a:p>
        </p:txBody>
      </p:sp>
    </p:spTree>
    <p:extLst>
      <p:ext uri="{BB962C8B-B14F-4D97-AF65-F5344CB8AC3E}">
        <p14:creationId xmlns:p14="http://schemas.microsoft.com/office/powerpoint/2010/main" val="1693186622"/>
      </p:ext>
    </p:extLst>
  </p:cSld>
  <p:clrMap bg1="lt1" tx1="dk1" bg2="lt2" tx2="dk2" accent1="accent1" accent2="accent2" accent3="accent3" accent4="accent4" accent5="accent5" accent6="accent6" hlink="hlink" folHlink="folHlink"/>
  <p:sldLayoutIdLst>
    <p:sldLayoutId id="2147483917" r:id="rId1"/>
    <p:sldLayoutId id="2147483918" r:id="rId2"/>
    <p:sldLayoutId id="2147483919" r:id="rId3"/>
    <p:sldLayoutId id="2147483920" r:id="rId4"/>
    <p:sldLayoutId id="2147483921" r:id="rId5"/>
    <p:sldLayoutId id="2147483922" r:id="rId6"/>
    <p:sldLayoutId id="2147483923" r:id="rId7"/>
    <p:sldLayoutId id="2147483924" r:id="rId8"/>
    <p:sldLayoutId id="2147483925" r:id="rId9"/>
    <p:sldLayoutId id="2147483926" r:id="rId10"/>
    <p:sldLayoutId id="2147483927" r:id="rId11"/>
  </p:sldLayoutIdLst>
  <p:txStyles>
    <p:titleStyle>
      <a:lvl1pPr algn="l" rtl="0" eaLnBrk="1" fontAlgn="base" hangingPunct="1">
        <a:spcBef>
          <a:spcPct val="0"/>
        </a:spcBef>
        <a:spcAft>
          <a:spcPct val="0"/>
        </a:spcAft>
        <a:buClr>
          <a:schemeClr val="tx1"/>
        </a:buClr>
        <a:defRPr sz="3360" kern="1200">
          <a:solidFill>
            <a:schemeClr val="tx1"/>
          </a:solidFill>
          <a:latin typeface="+mj-lt"/>
          <a:ea typeface="+mj-ea"/>
          <a:cs typeface="+mj-cs"/>
        </a:defRPr>
      </a:lvl1pPr>
      <a:lvl2pPr algn="l" rtl="0" eaLnBrk="1" fontAlgn="base" hangingPunct="1">
        <a:spcBef>
          <a:spcPct val="0"/>
        </a:spcBef>
        <a:spcAft>
          <a:spcPct val="0"/>
        </a:spcAft>
        <a:buClr>
          <a:schemeClr val="tx1"/>
        </a:buClr>
        <a:defRPr sz="3360">
          <a:solidFill>
            <a:schemeClr val="tx1"/>
          </a:solidFill>
          <a:latin typeface="Arial" panose="020B0604020202020204" pitchFamily="34" charset="0"/>
        </a:defRPr>
      </a:lvl2pPr>
      <a:lvl3pPr algn="l" rtl="0" eaLnBrk="1" fontAlgn="base" hangingPunct="1">
        <a:spcBef>
          <a:spcPct val="0"/>
        </a:spcBef>
        <a:spcAft>
          <a:spcPct val="0"/>
        </a:spcAft>
        <a:buClr>
          <a:schemeClr val="tx1"/>
        </a:buClr>
        <a:defRPr sz="3360">
          <a:solidFill>
            <a:schemeClr val="tx1"/>
          </a:solidFill>
          <a:latin typeface="Arial" panose="020B0604020202020204" pitchFamily="34" charset="0"/>
        </a:defRPr>
      </a:lvl3pPr>
      <a:lvl4pPr algn="l" rtl="0" eaLnBrk="1" fontAlgn="base" hangingPunct="1">
        <a:spcBef>
          <a:spcPct val="0"/>
        </a:spcBef>
        <a:spcAft>
          <a:spcPct val="0"/>
        </a:spcAft>
        <a:buClr>
          <a:schemeClr val="tx1"/>
        </a:buClr>
        <a:defRPr sz="3360">
          <a:solidFill>
            <a:schemeClr val="tx1"/>
          </a:solidFill>
          <a:latin typeface="Arial" panose="020B0604020202020204" pitchFamily="34" charset="0"/>
        </a:defRPr>
      </a:lvl4pPr>
      <a:lvl5pPr algn="l" rtl="0" eaLnBrk="1" fontAlgn="base" hangingPunct="1">
        <a:spcBef>
          <a:spcPct val="0"/>
        </a:spcBef>
        <a:spcAft>
          <a:spcPct val="0"/>
        </a:spcAft>
        <a:buClr>
          <a:schemeClr val="tx1"/>
        </a:buClr>
        <a:defRPr sz="3360">
          <a:solidFill>
            <a:schemeClr val="tx1"/>
          </a:solidFill>
          <a:latin typeface="Arial" panose="020B0604020202020204" pitchFamily="34" charset="0"/>
        </a:defRPr>
      </a:lvl5pPr>
      <a:lvl6pPr marL="480060" algn="l" rtl="0" eaLnBrk="1" fontAlgn="base" hangingPunct="1">
        <a:spcBef>
          <a:spcPct val="0"/>
        </a:spcBef>
        <a:spcAft>
          <a:spcPct val="0"/>
        </a:spcAft>
        <a:buClr>
          <a:schemeClr val="tx1"/>
        </a:buClr>
        <a:defRPr sz="3360">
          <a:solidFill>
            <a:schemeClr val="tx1"/>
          </a:solidFill>
          <a:latin typeface="Arial" panose="020B0604020202020204" pitchFamily="34" charset="0"/>
        </a:defRPr>
      </a:lvl6pPr>
      <a:lvl7pPr marL="960120" algn="l" rtl="0" eaLnBrk="1" fontAlgn="base" hangingPunct="1">
        <a:spcBef>
          <a:spcPct val="0"/>
        </a:spcBef>
        <a:spcAft>
          <a:spcPct val="0"/>
        </a:spcAft>
        <a:buClr>
          <a:schemeClr val="tx1"/>
        </a:buClr>
        <a:defRPr sz="3360">
          <a:solidFill>
            <a:schemeClr val="tx1"/>
          </a:solidFill>
          <a:latin typeface="Arial" panose="020B0604020202020204" pitchFamily="34" charset="0"/>
        </a:defRPr>
      </a:lvl7pPr>
      <a:lvl8pPr marL="1440180" algn="l" rtl="0" eaLnBrk="1" fontAlgn="base" hangingPunct="1">
        <a:spcBef>
          <a:spcPct val="0"/>
        </a:spcBef>
        <a:spcAft>
          <a:spcPct val="0"/>
        </a:spcAft>
        <a:buClr>
          <a:schemeClr val="tx1"/>
        </a:buClr>
        <a:defRPr sz="3360">
          <a:solidFill>
            <a:schemeClr val="tx1"/>
          </a:solidFill>
          <a:latin typeface="Arial" panose="020B0604020202020204" pitchFamily="34" charset="0"/>
        </a:defRPr>
      </a:lvl8pPr>
      <a:lvl9pPr marL="1920240" algn="l" rtl="0" eaLnBrk="1" fontAlgn="base" hangingPunct="1">
        <a:spcBef>
          <a:spcPct val="0"/>
        </a:spcBef>
        <a:spcAft>
          <a:spcPct val="0"/>
        </a:spcAft>
        <a:buClr>
          <a:schemeClr val="tx1"/>
        </a:buClr>
        <a:defRPr sz="3360">
          <a:solidFill>
            <a:schemeClr val="tx1"/>
          </a:solidFill>
          <a:latin typeface="Arial" panose="020B0604020202020204" pitchFamily="34" charset="0"/>
        </a:defRPr>
      </a:lvl9pPr>
    </p:titleStyle>
    <p:bodyStyle>
      <a:lvl1pPr marL="360045" indent="-360045" algn="l" rtl="0" eaLnBrk="1" fontAlgn="base" hangingPunct="1">
        <a:spcBef>
          <a:spcPct val="20000"/>
        </a:spcBef>
        <a:spcAft>
          <a:spcPct val="0"/>
        </a:spcAft>
        <a:buClr>
          <a:schemeClr val="tx1"/>
        </a:buClr>
        <a:buChar char="•"/>
        <a:defRPr sz="2520" kern="1200">
          <a:solidFill>
            <a:schemeClr val="tx1"/>
          </a:solidFill>
          <a:latin typeface="+mn-lt"/>
          <a:ea typeface="+mn-ea"/>
          <a:cs typeface="+mn-cs"/>
        </a:defRPr>
      </a:lvl1pPr>
      <a:lvl2pPr marL="780098" indent="-300038" algn="l" rtl="0" eaLnBrk="1" fontAlgn="base" hangingPunct="1">
        <a:spcBef>
          <a:spcPct val="20000"/>
        </a:spcBef>
        <a:spcAft>
          <a:spcPct val="0"/>
        </a:spcAft>
        <a:buClr>
          <a:schemeClr val="tx1"/>
        </a:buClr>
        <a:buChar char="•"/>
        <a:defRPr sz="2520" kern="1200">
          <a:solidFill>
            <a:schemeClr val="tx1"/>
          </a:solidFill>
          <a:latin typeface="+mn-lt"/>
          <a:ea typeface="+mn-ea"/>
          <a:cs typeface="+mn-cs"/>
        </a:defRPr>
      </a:lvl2pPr>
      <a:lvl3pPr marL="1200150" indent="-240030" algn="l" rtl="0" eaLnBrk="1" fontAlgn="base" hangingPunct="1">
        <a:spcBef>
          <a:spcPct val="20000"/>
        </a:spcBef>
        <a:spcAft>
          <a:spcPct val="0"/>
        </a:spcAft>
        <a:buClr>
          <a:schemeClr val="tx1"/>
        </a:buClr>
        <a:buChar char="•"/>
        <a:defRPr sz="2520" kern="1200">
          <a:solidFill>
            <a:schemeClr val="tx1"/>
          </a:solidFill>
          <a:latin typeface="+mn-lt"/>
          <a:ea typeface="+mn-ea"/>
          <a:cs typeface="+mn-cs"/>
        </a:defRPr>
      </a:lvl3pPr>
      <a:lvl4pPr marL="1680210" indent="-240030" algn="l" rtl="0" eaLnBrk="1" fontAlgn="base" hangingPunct="1">
        <a:spcBef>
          <a:spcPct val="20000"/>
        </a:spcBef>
        <a:spcAft>
          <a:spcPct val="0"/>
        </a:spcAft>
        <a:buClr>
          <a:schemeClr val="tx1"/>
        </a:buClr>
        <a:buChar char="•"/>
        <a:defRPr sz="2520" kern="1200">
          <a:solidFill>
            <a:schemeClr val="tx1"/>
          </a:solidFill>
          <a:latin typeface="+mn-lt"/>
          <a:ea typeface="+mn-ea"/>
          <a:cs typeface="+mn-cs"/>
        </a:defRPr>
      </a:lvl4pPr>
      <a:lvl5pPr marL="2160270" indent="-240030" algn="l" rtl="0" eaLnBrk="1" fontAlgn="base" hangingPunct="1">
        <a:spcBef>
          <a:spcPct val="20000"/>
        </a:spcBef>
        <a:spcAft>
          <a:spcPct val="0"/>
        </a:spcAft>
        <a:buClr>
          <a:schemeClr val="tx1"/>
        </a:buClr>
        <a:buChar char="•"/>
        <a:defRPr sz="2520" kern="1200">
          <a:solidFill>
            <a:schemeClr val="tx1"/>
          </a:solidFill>
          <a:latin typeface="+mn-lt"/>
          <a:ea typeface="+mn-ea"/>
          <a:cs typeface="+mn-cs"/>
        </a:defRPr>
      </a:lvl5pPr>
      <a:lvl6pPr marL="264033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2039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60045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8051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60120" rtl="0" eaLnBrk="1" latinLnBrk="0" hangingPunct="1">
        <a:defRPr sz="1890" kern="1200">
          <a:solidFill>
            <a:schemeClr val="tx1"/>
          </a:solidFill>
          <a:latin typeface="+mn-lt"/>
          <a:ea typeface="+mn-ea"/>
          <a:cs typeface="+mn-cs"/>
        </a:defRPr>
      </a:lvl1pPr>
      <a:lvl2pPr marL="480060" algn="l" defTabSz="960120" rtl="0" eaLnBrk="1" latinLnBrk="0" hangingPunct="1">
        <a:defRPr sz="1890" kern="1200">
          <a:solidFill>
            <a:schemeClr val="tx1"/>
          </a:solidFill>
          <a:latin typeface="+mn-lt"/>
          <a:ea typeface="+mn-ea"/>
          <a:cs typeface="+mn-cs"/>
        </a:defRPr>
      </a:lvl2pPr>
      <a:lvl3pPr marL="960120" algn="l" defTabSz="960120" rtl="0" eaLnBrk="1" latinLnBrk="0" hangingPunct="1">
        <a:defRPr sz="1890" kern="1200">
          <a:solidFill>
            <a:schemeClr val="tx1"/>
          </a:solidFill>
          <a:latin typeface="+mn-lt"/>
          <a:ea typeface="+mn-ea"/>
          <a:cs typeface="+mn-cs"/>
        </a:defRPr>
      </a:lvl3pPr>
      <a:lvl4pPr marL="1440180" algn="l" defTabSz="960120" rtl="0" eaLnBrk="1" latinLnBrk="0" hangingPunct="1">
        <a:defRPr sz="1890" kern="1200">
          <a:solidFill>
            <a:schemeClr val="tx1"/>
          </a:solidFill>
          <a:latin typeface="+mn-lt"/>
          <a:ea typeface="+mn-ea"/>
          <a:cs typeface="+mn-cs"/>
        </a:defRPr>
      </a:lvl4pPr>
      <a:lvl5pPr marL="1920240" algn="l" defTabSz="960120" rtl="0" eaLnBrk="1" latinLnBrk="0" hangingPunct="1">
        <a:defRPr sz="1890" kern="1200">
          <a:solidFill>
            <a:schemeClr val="tx1"/>
          </a:solidFill>
          <a:latin typeface="+mn-lt"/>
          <a:ea typeface="+mn-ea"/>
          <a:cs typeface="+mn-cs"/>
        </a:defRPr>
      </a:lvl5pPr>
      <a:lvl6pPr marL="2400300" algn="l" defTabSz="960120" rtl="0" eaLnBrk="1" latinLnBrk="0" hangingPunct="1">
        <a:defRPr sz="1890" kern="1200">
          <a:solidFill>
            <a:schemeClr val="tx1"/>
          </a:solidFill>
          <a:latin typeface="+mn-lt"/>
          <a:ea typeface="+mn-ea"/>
          <a:cs typeface="+mn-cs"/>
        </a:defRPr>
      </a:lvl6pPr>
      <a:lvl7pPr marL="2880360" algn="l" defTabSz="960120" rtl="0" eaLnBrk="1" latinLnBrk="0" hangingPunct="1">
        <a:defRPr sz="1890" kern="1200">
          <a:solidFill>
            <a:schemeClr val="tx1"/>
          </a:solidFill>
          <a:latin typeface="+mn-lt"/>
          <a:ea typeface="+mn-ea"/>
          <a:cs typeface="+mn-cs"/>
        </a:defRPr>
      </a:lvl7pPr>
      <a:lvl8pPr marL="3360420" algn="l" defTabSz="960120" rtl="0" eaLnBrk="1" latinLnBrk="0" hangingPunct="1">
        <a:defRPr sz="1890" kern="1200">
          <a:solidFill>
            <a:schemeClr val="tx1"/>
          </a:solidFill>
          <a:latin typeface="+mn-lt"/>
          <a:ea typeface="+mn-ea"/>
          <a:cs typeface="+mn-cs"/>
        </a:defRPr>
      </a:lvl8pPr>
      <a:lvl9pPr marL="3840480" algn="l" defTabSz="960120" rtl="0" eaLnBrk="1" latinLnBrk="0" hangingPunct="1">
        <a:defRPr sz="189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1706880" y="533400"/>
            <a:ext cx="10881360" cy="711200"/>
          </a:xfrm>
          <a:prstGeom prst="rect">
            <a:avLst/>
          </a:prstGeom>
          <a:noFill/>
          <a:ln>
            <a:noFill/>
          </a:ln>
          <a:effectLst>
            <a:outerShdw dist="17961"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en-US" smtClean="0"/>
              <a:t>Образец заголовка</a:t>
            </a:r>
          </a:p>
        </p:txBody>
      </p:sp>
      <p:sp>
        <p:nvSpPr>
          <p:cNvPr id="2051" name="Rectangle 3"/>
          <p:cNvSpPr>
            <a:spLocks noGrp="1" noChangeArrowheads="1"/>
          </p:cNvSpPr>
          <p:nvPr>
            <p:ph type="body" idx="1"/>
          </p:nvPr>
        </p:nvSpPr>
        <p:spPr bwMode="auto">
          <a:xfrm>
            <a:off x="1706880" y="2026921"/>
            <a:ext cx="10881360" cy="6805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en-US" smtClean="0"/>
              <a:t>Образец текста</a:t>
            </a:r>
          </a:p>
          <a:p>
            <a:pPr lvl="1"/>
            <a:r>
              <a:rPr lang="ru-RU" altLang="en-US" smtClean="0"/>
              <a:t>Второй уровень</a:t>
            </a:r>
          </a:p>
          <a:p>
            <a:pPr lvl="2"/>
            <a:r>
              <a:rPr lang="ru-RU" altLang="en-US" smtClean="0"/>
              <a:t>Третий уровень</a:t>
            </a:r>
          </a:p>
          <a:p>
            <a:pPr lvl="3"/>
            <a:r>
              <a:rPr lang="ru-RU" altLang="en-US" smtClean="0"/>
              <a:t>Четвертый уровень</a:t>
            </a:r>
          </a:p>
          <a:p>
            <a:pPr lvl="4"/>
            <a:r>
              <a:rPr lang="ru-RU" altLang="en-US" smtClean="0"/>
              <a:t>Пятый уровень</a:t>
            </a:r>
          </a:p>
        </p:txBody>
      </p:sp>
    </p:spTree>
    <p:extLst>
      <p:ext uri="{BB962C8B-B14F-4D97-AF65-F5344CB8AC3E}">
        <p14:creationId xmlns:p14="http://schemas.microsoft.com/office/powerpoint/2010/main" val="3176283373"/>
      </p:ext>
    </p:extLst>
  </p:cSld>
  <p:clrMap bg1="lt1" tx1="dk1" bg2="lt2" tx2="dk2" accent1="accent1" accent2="accent2" accent3="accent3" accent4="accent4" accent5="accent5" accent6="accent6" hlink="hlink" folHlink="folHlink"/>
  <p:sldLayoutIdLst>
    <p:sldLayoutId id="2147483929" r:id="rId1"/>
    <p:sldLayoutId id="2147483930" r:id="rId2"/>
    <p:sldLayoutId id="2147483931" r:id="rId3"/>
    <p:sldLayoutId id="2147483932" r:id="rId4"/>
    <p:sldLayoutId id="2147483933" r:id="rId5"/>
    <p:sldLayoutId id="2147483934" r:id="rId6"/>
    <p:sldLayoutId id="2147483935" r:id="rId7"/>
    <p:sldLayoutId id="2147483936" r:id="rId8"/>
    <p:sldLayoutId id="2147483937" r:id="rId9"/>
    <p:sldLayoutId id="2147483938" r:id="rId10"/>
    <p:sldLayoutId id="214748393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l" rtl="0" eaLnBrk="1" fontAlgn="base" hangingPunct="1">
        <a:spcBef>
          <a:spcPct val="0"/>
        </a:spcBef>
        <a:spcAft>
          <a:spcPct val="0"/>
        </a:spcAft>
        <a:defRPr sz="3780" b="1">
          <a:solidFill>
            <a:schemeClr val="bg1"/>
          </a:solidFill>
          <a:latin typeface="+mj-lt"/>
          <a:ea typeface="+mj-ea"/>
          <a:cs typeface="+mj-cs"/>
        </a:defRPr>
      </a:lvl1pPr>
      <a:lvl2pPr algn="l" rtl="0" eaLnBrk="1" fontAlgn="base" hangingPunct="1">
        <a:spcBef>
          <a:spcPct val="0"/>
        </a:spcBef>
        <a:spcAft>
          <a:spcPct val="0"/>
        </a:spcAft>
        <a:defRPr sz="3780" b="1">
          <a:solidFill>
            <a:schemeClr val="bg1"/>
          </a:solidFill>
          <a:latin typeface="Arial" pitchFamily="34" charset="0"/>
        </a:defRPr>
      </a:lvl2pPr>
      <a:lvl3pPr algn="l" rtl="0" eaLnBrk="1" fontAlgn="base" hangingPunct="1">
        <a:spcBef>
          <a:spcPct val="0"/>
        </a:spcBef>
        <a:spcAft>
          <a:spcPct val="0"/>
        </a:spcAft>
        <a:defRPr sz="3780" b="1">
          <a:solidFill>
            <a:schemeClr val="bg1"/>
          </a:solidFill>
          <a:latin typeface="Arial" pitchFamily="34" charset="0"/>
        </a:defRPr>
      </a:lvl3pPr>
      <a:lvl4pPr algn="l" rtl="0" eaLnBrk="1" fontAlgn="base" hangingPunct="1">
        <a:spcBef>
          <a:spcPct val="0"/>
        </a:spcBef>
        <a:spcAft>
          <a:spcPct val="0"/>
        </a:spcAft>
        <a:defRPr sz="3780" b="1">
          <a:solidFill>
            <a:schemeClr val="bg1"/>
          </a:solidFill>
          <a:latin typeface="Arial" pitchFamily="34" charset="0"/>
        </a:defRPr>
      </a:lvl4pPr>
      <a:lvl5pPr algn="l" rtl="0" eaLnBrk="1" fontAlgn="base" hangingPunct="1">
        <a:spcBef>
          <a:spcPct val="0"/>
        </a:spcBef>
        <a:spcAft>
          <a:spcPct val="0"/>
        </a:spcAft>
        <a:defRPr sz="3780" b="1">
          <a:solidFill>
            <a:schemeClr val="bg1"/>
          </a:solidFill>
          <a:latin typeface="Arial" pitchFamily="34" charset="0"/>
        </a:defRPr>
      </a:lvl5pPr>
      <a:lvl6pPr marL="480060" algn="l" rtl="0" eaLnBrk="1" fontAlgn="base" hangingPunct="1">
        <a:spcBef>
          <a:spcPct val="0"/>
        </a:spcBef>
        <a:spcAft>
          <a:spcPct val="0"/>
        </a:spcAft>
        <a:defRPr sz="3780" b="1">
          <a:solidFill>
            <a:schemeClr val="bg1"/>
          </a:solidFill>
          <a:latin typeface="Arial" pitchFamily="34" charset="0"/>
        </a:defRPr>
      </a:lvl6pPr>
      <a:lvl7pPr marL="960120" algn="l" rtl="0" eaLnBrk="1" fontAlgn="base" hangingPunct="1">
        <a:spcBef>
          <a:spcPct val="0"/>
        </a:spcBef>
        <a:spcAft>
          <a:spcPct val="0"/>
        </a:spcAft>
        <a:defRPr sz="3780" b="1">
          <a:solidFill>
            <a:schemeClr val="bg1"/>
          </a:solidFill>
          <a:latin typeface="Arial" pitchFamily="34" charset="0"/>
        </a:defRPr>
      </a:lvl7pPr>
      <a:lvl8pPr marL="1440180" algn="l" rtl="0" eaLnBrk="1" fontAlgn="base" hangingPunct="1">
        <a:spcBef>
          <a:spcPct val="0"/>
        </a:spcBef>
        <a:spcAft>
          <a:spcPct val="0"/>
        </a:spcAft>
        <a:defRPr sz="3780" b="1">
          <a:solidFill>
            <a:schemeClr val="bg1"/>
          </a:solidFill>
          <a:latin typeface="Arial" pitchFamily="34" charset="0"/>
        </a:defRPr>
      </a:lvl8pPr>
      <a:lvl9pPr marL="1920240" algn="l" rtl="0" eaLnBrk="1" fontAlgn="base" hangingPunct="1">
        <a:spcBef>
          <a:spcPct val="0"/>
        </a:spcBef>
        <a:spcAft>
          <a:spcPct val="0"/>
        </a:spcAft>
        <a:defRPr sz="3780" b="1">
          <a:solidFill>
            <a:schemeClr val="bg1"/>
          </a:solidFill>
          <a:latin typeface="Arial" pitchFamily="34" charset="0"/>
        </a:defRPr>
      </a:lvl9pPr>
    </p:titleStyle>
    <p:bodyStyle>
      <a:lvl1pPr marL="360045" indent="-360045" algn="l" rtl="0" eaLnBrk="1" fontAlgn="base" hangingPunct="1">
        <a:spcBef>
          <a:spcPct val="20000"/>
        </a:spcBef>
        <a:spcAft>
          <a:spcPct val="0"/>
        </a:spcAft>
        <a:buChar char="•"/>
        <a:defRPr sz="2940">
          <a:solidFill>
            <a:schemeClr val="tx1"/>
          </a:solidFill>
          <a:latin typeface="+mn-lt"/>
          <a:ea typeface="+mn-ea"/>
          <a:cs typeface="+mn-cs"/>
        </a:defRPr>
      </a:lvl1pPr>
      <a:lvl2pPr marL="780098" indent="-300038" algn="l" rtl="0" eaLnBrk="1" fontAlgn="base" hangingPunct="1">
        <a:spcBef>
          <a:spcPct val="20000"/>
        </a:spcBef>
        <a:spcAft>
          <a:spcPct val="0"/>
        </a:spcAft>
        <a:buChar char="–"/>
        <a:defRPr sz="2520" b="1">
          <a:solidFill>
            <a:schemeClr val="tx1"/>
          </a:solidFill>
          <a:latin typeface="+mn-lt"/>
        </a:defRPr>
      </a:lvl2pPr>
      <a:lvl3pPr marL="1200150" indent="-240030" algn="l" rtl="0" eaLnBrk="1" fontAlgn="base" hangingPunct="1">
        <a:spcBef>
          <a:spcPct val="20000"/>
        </a:spcBef>
        <a:spcAft>
          <a:spcPct val="0"/>
        </a:spcAft>
        <a:buChar char="•"/>
        <a:defRPr sz="2520">
          <a:solidFill>
            <a:schemeClr val="tx1"/>
          </a:solidFill>
          <a:latin typeface="+mn-lt"/>
        </a:defRPr>
      </a:lvl3pPr>
      <a:lvl4pPr marL="1680210" indent="-240030" algn="l" rtl="0" eaLnBrk="1" fontAlgn="base" hangingPunct="1">
        <a:spcBef>
          <a:spcPct val="20000"/>
        </a:spcBef>
        <a:spcAft>
          <a:spcPct val="0"/>
        </a:spcAft>
        <a:buChar char="–"/>
        <a:defRPr sz="2100">
          <a:solidFill>
            <a:schemeClr val="tx1"/>
          </a:solidFill>
          <a:latin typeface="+mn-lt"/>
        </a:defRPr>
      </a:lvl4pPr>
      <a:lvl5pPr marL="2160270" indent="-240030" algn="l" rtl="0" eaLnBrk="1" fontAlgn="base" hangingPunct="1">
        <a:spcBef>
          <a:spcPct val="20000"/>
        </a:spcBef>
        <a:spcAft>
          <a:spcPct val="0"/>
        </a:spcAft>
        <a:buChar char="»"/>
        <a:defRPr sz="2100">
          <a:solidFill>
            <a:schemeClr val="tx1"/>
          </a:solidFill>
          <a:latin typeface="+mn-lt"/>
        </a:defRPr>
      </a:lvl5pPr>
      <a:lvl6pPr marL="2640330" indent="-240030" algn="l" rtl="0" eaLnBrk="1" fontAlgn="base" hangingPunct="1">
        <a:spcBef>
          <a:spcPct val="20000"/>
        </a:spcBef>
        <a:spcAft>
          <a:spcPct val="0"/>
        </a:spcAft>
        <a:buChar char="»"/>
        <a:defRPr sz="2100">
          <a:solidFill>
            <a:schemeClr val="tx1"/>
          </a:solidFill>
          <a:latin typeface="+mn-lt"/>
        </a:defRPr>
      </a:lvl6pPr>
      <a:lvl7pPr marL="3120390" indent="-240030" algn="l" rtl="0" eaLnBrk="1" fontAlgn="base" hangingPunct="1">
        <a:spcBef>
          <a:spcPct val="20000"/>
        </a:spcBef>
        <a:spcAft>
          <a:spcPct val="0"/>
        </a:spcAft>
        <a:buChar char="»"/>
        <a:defRPr sz="2100">
          <a:solidFill>
            <a:schemeClr val="tx1"/>
          </a:solidFill>
          <a:latin typeface="+mn-lt"/>
        </a:defRPr>
      </a:lvl7pPr>
      <a:lvl8pPr marL="3600450" indent="-240030" algn="l" rtl="0" eaLnBrk="1" fontAlgn="base" hangingPunct="1">
        <a:spcBef>
          <a:spcPct val="20000"/>
        </a:spcBef>
        <a:spcAft>
          <a:spcPct val="0"/>
        </a:spcAft>
        <a:buChar char="»"/>
        <a:defRPr sz="2100">
          <a:solidFill>
            <a:schemeClr val="tx1"/>
          </a:solidFill>
          <a:latin typeface="+mn-lt"/>
        </a:defRPr>
      </a:lvl8pPr>
      <a:lvl9pPr marL="4080510" indent="-240030" algn="l" rtl="0" eaLnBrk="1" fontAlgn="base" hangingPunct="1">
        <a:spcBef>
          <a:spcPct val="20000"/>
        </a:spcBef>
        <a:spcAft>
          <a:spcPct val="0"/>
        </a:spcAft>
        <a:buChar char="»"/>
        <a:defRPr sz="2100">
          <a:solidFill>
            <a:schemeClr val="tx1"/>
          </a:solidFill>
          <a:latin typeface="+mn-lt"/>
        </a:defRPr>
      </a:lvl9pPr>
    </p:bodyStyle>
    <p:otherStyle>
      <a:defPPr>
        <a:defRPr lang="en-US"/>
      </a:defPPr>
      <a:lvl1pPr marL="0" algn="l" defTabSz="960120" rtl="0" eaLnBrk="1" latinLnBrk="0" hangingPunct="1">
        <a:defRPr sz="1890" kern="1200">
          <a:solidFill>
            <a:schemeClr val="tx1"/>
          </a:solidFill>
          <a:latin typeface="+mn-lt"/>
          <a:ea typeface="+mn-ea"/>
          <a:cs typeface="+mn-cs"/>
        </a:defRPr>
      </a:lvl1pPr>
      <a:lvl2pPr marL="480060" algn="l" defTabSz="960120" rtl="0" eaLnBrk="1" latinLnBrk="0" hangingPunct="1">
        <a:defRPr sz="1890" kern="1200">
          <a:solidFill>
            <a:schemeClr val="tx1"/>
          </a:solidFill>
          <a:latin typeface="+mn-lt"/>
          <a:ea typeface="+mn-ea"/>
          <a:cs typeface="+mn-cs"/>
        </a:defRPr>
      </a:lvl2pPr>
      <a:lvl3pPr marL="960120" algn="l" defTabSz="960120" rtl="0" eaLnBrk="1" latinLnBrk="0" hangingPunct="1">
        <a:defRPr sz="1890" kern="1200">
          <a:solidFill>
            <a:schemeClr val="tx1"/>
          </a:solidFill>
          <a:latin typeface="+mn-lt"/>
          <a:ea typeface="+mn-ea"/>
          <a:cs typeface="+mn-cs"/>
        </a:defRPr>
      </a:lvl3pPr>
      <a:lvl4pPr marL="1440180" algn="l" defTabSz="960120" rtl="0" eaLnBrk="1" latinLnBrk="0" hangingPunct="1">
        <a:defRPr sz="1890" kern="1200">
          <a:solidFill>
            <a:schemeClr val="tx1"/>
          </a:solidFill>
          <a:latin typeface="+mn-lt"/>
          <a:ea typeface="+mn-ea"/>
          <a:cs typeface="+mn-cs"/>
        </a:defRPr>
      </a:lvl4pPr>
      <a:lvl5pPr marL="1920240" algn="l" defTabSz="960120" rtl="0" eaLnBrk="1" latinLnBrk="0" hangingPunct="1">
        <a:defRPr sz="1890" kern="1200">
          <a:solidFill>
            <a:schemeClr val="tx1"/>
          </a:solidFill>
          <a:latin typeface="+mn-lt"/>
          <a:ea typeface="+mn-ea"/>
          <a:cs typeface="+mn-cs"/>
        </a:defRPr>
      </a:lvl5pPr>
      <a:lvl6pPr marL="2400300" algn="l" defTabSz="960120" rtl="0" eaLnBrk="1" latinLnBrk="0" hangingPunct="1">
        <a:defRPr sz="1890" kern="1200">
          <a:solidFill>
            <a:schemeClr val="tx1"/>
          </a:solidFill>
          <a:latin typeface="+mn-lt"/>
          <a:ea typeface="+mn-ea"/>
          <a:cs typeface="+mn-cs"/>
        </a:defRPr>
      </a:lvl6pPr>
      <a:lvl7pPr marL="2880360" algn="l" defTabSz="960120" rtl="0" eaLnBrk="1" latinLnBrk="0" hangingPunct="1">
        <a:defRPr sz="1890" kern="1200">
          <a:solidFill>
            <a:schemeClr val="tx1"/>
          </a:solidFill>
          <a:latin typeface="+mn-lt"/>
          <a:ea typeface="+mn-ea"/>
          <a:cs typeface="+mn-cs"/>
        </a:defRPr>
      </a:lvl7pPr>
      <a:lvl8pPr marL="3360420" algn="l" defTabSz="960120" rtl="0" eaLnBrk="1" latinLnBrk="0" hangingPunct="1">
        <a:defRPr sz="1890" kern="1200">
          <a:solidFill>
            <a:schemeClr val="tx1"/>
          </a:solidFill>
          <a:latin typeface="+mn-lt"/>
          <a:ea typeface="+mn-ea"/>
          <a:cs typeface="+mn-cs"/>
        </a:defRPr>
      </a:lvl8pPr>
      <a:lvl9pPr marL="3840480" algn="l" defTabSz="960120" rtl="0" eaLnBrk="1" latinLnBrk="0" hangingPunct="1">
        <a:defRPr sz="189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706880" y="533400"/>
            <a:ext cx="10881360" cy="711200"/>
          </a:xfrm>
          <a:prstGeom prst="rect">
            <a:avLst/>
          </a:prstGeom>
          <a:noFill/>
          <a:ln>
            <a:noFill/>
          </a:ln>
          <a:effectLst>
            <a:outerShdw dist="17961"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en-US" smtClean="0"/>
              <a:t>Образец заголовка</a:t>
            </a:r>
          </a:p>
        </p:txBody>
      </p:sp>
      <p:sp>
        <p:nvSpPr>
          <p:cNvPr id="1027" name="Rectangle 3"/>
          <p:cNvSpPr>
            <a:spLocks noGrp="1" noChangeArrowheads="1"/>
          </p:cNvSpPr>
          <p:nvPr>
            <p:ph type="body" idx="1"/>
          </p:nvPr>
        </p:nvSpPr>
        <p:spPr bwMode="auto">
          <a:xfrm>
            <a:off x="1706880" y="2026920"/>
            <a:ext cx="10881360" cy="7360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en-US" smtClean="0"/>
              <a:t>Образец текста</a:t>
            </a:r>
          </a:p>
          <a:p>
            <a:pPr lvl="1"/>
            <a:r>
              <a:rPr lang="ru-RU" altLang="en-US" smtClean="0"/>
              <a:t>Второй уровень</a:t>
            </a:r>
          </a:p>
          <a:p>
            <a:pPr lvl="2"/>
            <a:r>
              <a:rPr lang="ru-RU" altLang="en-US" smtClean="0"/>
              <a:t>Третий уровень</a:t>
            </a:r>
          </a:p>
          <a:p>
            <a:pPr lvl="3"/>
            <a:r>
              <a:rPr lang="ru-RU" altLang="en-US" smtClean="0"/>
              <a:t>Четвертый уровень</a:t>
            </a:r>
          </a:p>
          <a:p>
            <a:pPr lvl="4"/>
            <a:r>
              <a:rPr lang="ru-RU" altLang="en-US" smtClean="0"/>
              <a:t>Пятый уровень</a:t>
            </a:r>
          </a:p>
        </p:txBody>
      </p:sp>
    </p:spTree>
    <p:extLst>
      <p:ext uri="{BB962C8B-B14F-4D97-AF65-F5344CB8AC3E}">
        <p14:creationId xmlns:p14="http://schemas.microsoft.com/office/powerpoint/2010/main" val="2506086537"/>
      </p:ext>
    </p:extLst>
  </p:cSld>
  <p:clrMap bg1="lt1" tx1="dk1" bg2="lt2" tx2="dk2" accent1="accent1" accent2="accent2" accent3="accent3" accent4="accent4" accent5="accent5" accent6="accent6" hlink="hlink" folHlink="folHlink"/>
  <p:sldLayoutIdLst>
    <p:sldLayoutId id="2147483941" r:id="rId1"/>
    <p:sldLayoutId id="2147483942" r:id="rId2"/>
    <p:sldLayoutId id="2147483943" r:id="rId3"/>
    <p:sldLayoutId id="2147483944" r:id="rId4"/>
    <p:sldLayoutId id="2147483945" r:id="rId5"/>
    <p:sldLayoutId id="2147483946" r:id="rId6"/>
    <p:sldLayoutId id="2147483947" r:id="rId7"/>
    <p:sldLayoutId id="2147483948" r:id="rId8"/>
    <p:sldLayoutId id="2147483949" r:id="rId9"/>
    <p:sldLayoutId id="2147483950" r:id="rId10"/>
    <p:sldLayoutId id="2147483951" r:id="rId11"/>
  </p:sldLayoutIdLst>
  <p:hf sldNum="0" hdr="0"/>
  <p:txStyles>
    <p:titleStyle>
      <a:lvl1pPr algn="l" rtl="0" eaLnBrk="1" fontAlgn="base" hangingPunct="1">
        <a:spcBef>
          <a:spcPct val="0"/>
        </a:spcBef>
        <a:spcAft>
          <a:spcPct val="0"/>
        </a:spcAft>
        <a:defRPr sz="3780" b="1">
          <a:solidFill>
            <a:schemeClr val="bg1"/>
          </a:solidFill>
          <a:latin typeface="+mj-lt"/>
          <a:ea typeface="+mj-ea"/>
          <a:cs typeface="+mj-cs"/>
        </a:defRPr>
      </a:lvl1pPr>
      <a:lvl2pPr algn="l" rtl="0" eaLnBrk="1" fontAlgn="base" hangingPunct="1">
        <a:spcBef>
          <a:spcPct val="0"/>
        </a:spcBef>
        <a:spcAft>
          <a:spcPct val="0"/>
        </a:spcAft>
        <a:defRPr sz="3780" b="1">
          <a:solidFill>
            <a:schemeClr val="bg1"/>
          </a:solidFill>
          <a:latin typeface="Arial" pitchFamily="34" charset="0"/>
        </a:defRPr>
      </a:lvl2pPr>
      <a:lvl3pPr algn="l" rtl="0" eaLnBrk="1" fontAlgn="base" hangingPunct="1">
        <a:spcBef>
          <a:spcPct val="0"/>
        </a:spcBef>
        <a:spcAft>
          <a:spcPct val="0"/>
        </a:spcAft>
        <a:defRPr sz="3780" b="1">
          <a:solidFill>
            <a:schemeClr val="bg1"/>
          </a:solidFill>
          <a:latin typeface="Arial" pitchFamily="34" charset="0"/>
        </a:defRPr>
      </a:lvl3pPr>
      <a:lvl4pPr algn="l" rtl="0" eaLnBrk="1" fontAlgn="base" hangingPunct="1">
        <a:spcBef>
          <a:spcPct val="0"/>
        </a:spcBef>
        <a:spcAft>
          <a:spcPct val="0"/>
        </a:spcAft>
        <a:defRPr sz="3780" b="1">
          <a:solidFill>
            <a:schemeClr val="bg1"/>
          </a:solidFill>
          <a:latin typeface="Arial" pitchFamily="34" charset="0"/>
        </a:defRPr>
      </a:lvl4pPr>
      <a:lvl5pPr algn="l" rtl="0" eaLnBrk="1" fontAlgn="base" hangingPunct="1">
        <a:spcBef>
          <a:spcPct val="0"/>
        </a:spcBef>
        <a:spcAft>
          <a:spcPct val="0"/>
        </a:spcAft>
        <a:defRPr sz="3780" b="1">
          <a:solidFill>
            <a:schemeClr val="bg1"/>
          </a:solidFill>
          <a:latin typeface="Arial" pitchFamily="34" charset="0"/>
        </a:defRPr>
      </a:lvl5pPr>
      <a:lvl6pPr marL="480060" algn="l" rtl="0" eaLnBrk="1" fontAlgn="base" hangingPunct="1">
        <a:spcBef>
          <a:spcPct val="0"/>
        </a:spcBef>
        <a:spcAft>
          <a:spcPct val="0"/>
        </a:spcAft>
        <a:defRPr sz="3780" b="1">
          <a:solidFill>
            <a:schemeClr val="bg1"/>
          </a:solidFill>
          <a:latin typeface="Arial" pitchFamily="34" charset="0"/>
        </a:defRPr>
      </a:lvl6pPr>
      <a:lvl7pPr marL="960120" algn="l" rtl="0" eaLnBrk="1" fontAlgn="base" hangingPunct="1">
        <a:spcBef>
          <a:spcPct val="0"/>
        </a:spcBef>
        <a:spcAft>
          <a:spcPct val="0"/>
        </a:spcAft>
        <a:defRPr sz="3780" b="1">
          <a:solidFill>
            <a:schemeClr val="bg1"/>
          </a:solidFill>
          <a:latin typeface="Arial" pitchFamily="34" charset="0"/>
        </a:defRPr>
      </a:lvl7pPr>
      <a:lvl8pPr marL="1440180" algn="l" rtl="0" eaLnBrk="1" fontAlgn="base" hangingPunct="1">
        <a:spcBef>
          <a:spcPct val="0"/>
        </a:spcBef>
        <a:spcAft>
          <a:spcPct val="0"/>
        </a:spcAft>
        <a:defRPr sz="3780" b="1">
          <a:solidFill>
            <a:schemeClr val="bg1"/>
          </a:solidFill>
          <a:latin typeface="Arial" pitchFamily="34" charset="0"/>
        </a:defRPr>
      </a:lvl8pPr>
      <a:lvl9pPr marL="1920240" algn="l" rtl="0" eaLnBrk="1" fontAlgn="base" hangingPunct="1">
        <a:spcBef>
          <a:spcPct val="0"/>
        </a:spcBef>
        <a:spcAft>
          <a:spcPct val="0"/>
        </a:spcAft>
        <a:defRPr sz="3780" b="1">
          <a:solidFill>
            <a:schemeClr val="bg1"/>
          </a:solidFill>
          <a:latin typeface="Arial" pitchFamily="34" charset="0"/>
        </a:defRPr>
      </a:lvl9pPr>
    </p:titleStyle>
    <p:bodyStyle>
      <a:lvl1pPr marL="360045" indent="-360045" algn="l" rtl="0" eaLnBrk="1" fontAlgn="base" hangingPunct="1">
        <a:spcBef>
          <a:spcPct val="20000"/>
        </a:spcBef>
        <a:spcAft>
          <a:spcPct val="0"/>
        </a:spcAft>
        <a:buChar char="•"/>
        <a:defRPr sz="2940">
          <a:solidFill>
            <a:schemeClr val="tx1"/>
          </a:solidFill>
          <a:latin typeface="+mn-lt"/>
          <a:ea typeface="+mn-ea"/>
          <a:cs typeface="+mn-cs"/>
        </a:defRPr>
      </a:lvl1pPr>
      <a:lvl2pPr marL="780098" indent="-300038" algn="l" rtl="0" eaLnBrk="1" fontAlgn="base" hangingPunct="1">
        <a:spcBef>
          <a:spcPct val="20000"/>
        </a:spcBef>
        <a:spcAft>
          <a:spcPct val="0"/>
        </a:spcAft>
        <a:buChar char="–"/>
        <a:defRPr sz="2520" b="1">
          <a:solidFill>
            <a:schemeClr val="tx1"/>
          </a:solidFill>
          <a:latin typeface="+mn-lt"/>
        </a:defRPr>
      </a:lvl2pPr>
      <a:lvl3pPr marL="1200150" indent="-240030" algn="l" rtl="0" eaLnBrk="1" fontAlgn="base" hangingPunct="1">
        <a:spcBef>
          <a:spcPct val="20000"/>
        </a:spcBef>
        <a:spcAft>
          <a:spcPct val="0"/>
        </a:spcAft>
        <a:buChar char="•"/>
        <a:defRPr sz="2520">
          <a:solidFill>
            <a:schemeClr val="tx1"/>
          </a:solidFill>
          <a:latin typeface="+mn-lt"/>
        </a:defRPr>
      </a:lvl3pPr>
      <a:lvl4pPr marL="1680210" indent="-240030" algn="l" rtl="0" eaLnBrk="1" fontAlgn="base" hangingPunct="1">
        <a:spcBef>
          <a:spcPct val="20000"/>
        </a:spcBef>
        <a:spcAft>
          <a:spcPct val="0"/>
        </a:spcAft>
        <a:buChar char="–"/>
        <a:defRPr sz="2100">
          <a:solidFill>
            <a:schemeClr val="tx1"/>
          </a:solidFill>
          <a:latin typeface="+mn-lt"/>
        </a:defRPr>
      </a:lvl4pPr>
      <a:lvl5pPr marL="2160270" indent="-240030" algn="l" rtl="0" eaLnBrk="1" fontAlgn="base" hangingPunct="1">
        <a:spcBef>
          <a:spcPct val="20000"/>
        </a:spcBef>
        <a:spcAft>
          <a:spcPct val="0"/>
        </a:spcAft>
        <a:buChar char="»"/>
        <a:defRPr sz="2100">
          <a:solidFill>
            <a:schemeClr val="tx1"/>
          </a:solidFill>
          <a:latin typeface="+mn-lt"/>
        </a:defRPr>
      </a:lvl5pPr>
      <a:lvl6pPr marL="2640330" indent="-240030" algn="l" rtl="0" eaLnBrk="1" fontAlgn="base" hangingPunct="1">
        <a:spcBef>
          <a:spcPct val="20000"/>
        </a:spcBef>
        <a:spcAft>
          <a:spcPct val="0"/>
        </a:spcAft>
        <a:buChar char="»"/>
        <a:defRPr sz="2100">
          <a:solidFill>
            <a:schemeClr val="tx1"/>
          </a:solidFill>
          <a:latin typeface="+mn-lt"/>
        </a:defRPr>
      </a:lvl6pPr>
      <a:lvl7pPr marL="3120390" indent="-240030" algn="l" rtl="0" eaLnBrk="1" fontAlgn="base" hangingPunct="1">
        <a:spcBef>
          <a:spcPct val="20000"/>
        </a:spcBef>
        <a:spcAft>
          <a:spcPct val="0"/>
        </a:spcAft>
        <a:buChar char="»"/>
        <a:defRPr sz="2100">
          <a:solidFill>
            <a:schemeClr val="tx1"/>
          </a:solidFill>
          <a:latin typeface="+mn-lt"/>
        </a:defRPr>
      </a:lvl7pPr>
      <a:lvl8pPr marL="3600450" indent="-240030" algn="l" rtl="0" eaLnBrk="1" fontAlgn="base" hangingPunct="1">
        <a:spcBef>
          <a:spcPct val="20000"/>
        </a:spcBef>
        <a:spcAft>
          <a:spcPct val="0"/>
        </a:spcAft>
        <a:buChar char="»"/>
        <a:defRPr sz="2100">
          <a:solidFill>
            <a:schemeClr val="tx1"/>
          </a:solidFill>
          <a:latin typeface="+mn-lt"/>
        </a:defRPr>
      </a:lvl8pPr>
      <a:lvl9pPr marL="4080510" indent="-240030" algn="l" rtl="0" eaLnBrk="1" fontAlgn="base" hangingPunct="1">
        <a:spcBef>
          <a:spcPct val="20000"/>
        </a:spcBef>
        <a:spcAft>
          <a:spcPct val="0"/>
        </a:spcAft>
        <a:buChar char="»"/>
        <a:defRPr sz="2100">
          <a:solidFill>
            <a:schemeClr val="tx1"/>
          </a:solidFill>
          <a:latin typeface="+mn-lt"/>
        </a:defRPr>
      </a:lvl9pPr>
    </p:bodyStyle>
    <p:otherStyle>
      <a:defPPr>
        <a:defRPr lang="en-US"/>
      </a:defPPr>
      <a:lvl1pPr marL="0" algn="l" defTabSz="960120" rtl="0" eaLnBrk="1" latinLnBrk="0" hangingPunct="1">
        <a:defRPr sz="1890" kern="1200">
          <a:solidFill>
            <a:schemeClr val="tx1"/>
          </a:solidFill>
          <a:latin typeface="+mn-lt"/>
          <a:ea typeface="+mn-ea"/>
          <a:cs typeface="+mn-cs"/>
        </a:defRPr>
      </a:lvl1pPr>
      <a:lvl2pPr marL="480060" algn="l" defTabSz="960120" rtl="0" eaLnBrk="1" latinLnBrk="0" hangingPunct="1">
        <a:defRPr sz="1890" kern="1200">
          <a:solidFill>
            <a:schemeClr val="tx1"/>
          </a:solidFill>
          <a:latin typeface="+mn-lt"/>
          <a:ea typeface="+mn-ea"/>
          <a:cs typeface="+mn-cs"/>
        </a:defRPr>
      </a:lvl2pPr>
      <a:lvl3pPr marL="960120" algn="l" defTabSz="960120" rtl="0" eaLnBrk="1" latinLnBrk="0" hangingPunct="1">
        <a:defRPr sz="1890" kern="1200">
          <a:solidFill>
            <a:schemeClr val="tx1"/>
          </a:solidFill>
          <a:latin typeface="+mn-lt"/>
          <a:ea typeface="+mn-ea"/>
          <a:cs typeface="+mn-cs"/>
        </a:defRPr>
      </a:lvl3pPr>
      <a:lvl4pPr marL="1440180" algn="l" defTabSz="960120" rtl="0" eaLnBrk="1" latinLnBrk="0" hangingPunct="1">
        <a:defRPr sz="1890" kern="1200">
          <a:solidFill>
            <a:schemeClr val="tx1"/>
          </a:solidFill>
          <a:latin typeface="+mn-lt"/>
          <a:ea typeface="+mn-ea"/>
          <a:cs typeface="+mn-cs"/>
        </a:defRPr>
      </a:lvl4pPr>
      <a:lvl5pPr marL="1920240" algn="l" defTabSz="960120" rtl="0" eaLnBrk="1" latinLnBrk="0" hangingPunct="1">
        <a:defRPr sz="1890" kern="1200">
          <a:solidFill>
            <a:schemeClr val="tx1"/>
          </a:solidFill>
          <a:latin typeface="+mn-lt"/>
          <a:ea typeface="+mn-ea"/>
          <a:cs typeface="+mn-cs"/>
        </a:defRPr>
      </a:lvl5pPr>
      <a:lvl6pPr marL="2400300" algn="l" defTabSz="960120" rtl="0" eaLnBrk="1" latinLnBrk="0" hangingPunct="1">
        <a:defRPr sz="1890" kern="1200">
          <a:solidFill>
            <a:schemeClr val="tx1"/>
          </a:solidFill>
          <a:latin typeface="+mn-lt"/>
          <a:ea typeface="+mn-ea"/>
          <a:cs typeface="+mn-cs"/>
        </a:defRPr>
      </a:lvl6pPr>
      <a:lvl7pPr marL="2880360" algn="l" defTabSz="960120" rtl="0" eaLnBrk="1" latinLnBrk="0" hangingPunct="1">
        <a:defRPr sz="1890" kern="1200">
          <a:solidFill>
            <a:schemeClr val="tx1"/>
          </a:solidFill>
          <a:latin typeface="+mn-lt"/>
          <a:ea typeface="+mn-ea"/>
          <a:cs typeface="+mn-cs"/>
        </a:defRPr>
      </a:lvl7pPr>
      <a:lvl8pPr marL="3360420" algn="l" defTabSz="960120" rtl="0" eaLnBrk="1" latinLnBrk="0" hangingPunct="1">
        <a:defRPr sz="1890" kern="1200">
          <a:solidFill>
            <a:schemeClr val="tx1"/>
          </a:solidFill>
          <a:latin typeface="+mn-lt"/>
          <a:ea typeface="+mn-ea"/>
          <a:cs typeface="+mn-cs"/>
        </a:defRPr>
      </a:lvl8pPr>
      <a:lvl9pPr marL="3840480" algn="l" defTabSz="960120" rtl="0" eaLnBrk="1" latinLnBrk="0" hangingPunct="1">
        <a:defRPr sz="189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custDataLst>
              <p:tags r:id="rId13"/>
            </p:custDataLst>
          </p:nvPr>
        </p:nvSpPr>
        <p:spPr bwMode="auto">
          <a:xfrm>
            <a:off x="3784920" y="384493"/>
            <a:ext cx="8843328" cy="1600200"/>
          </a:xfrm>
          <a:prstGeom prst="rect">
            <a:avLst/>
          </a:prstGeom>
          <a:noFill/>
          <a:ln>
            <a:noFill/>
          </a:ln>
          <a:effectLst/>
          <a:extLst>
            <a:ext uri="{909E8E84-426E-40DD-AFC4-6F175D3DCCD1}">
              <a14:hiddenFill xmlns:a14="http://schemas.microsoft.com/office/drawing/2010/main">
                <a:solidFill>
                  <a:srgbClr val="7AA1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custDataLst>
              <p:tags r:id="rId14"/>
            </p:custDataLst>
          </p:nvPr>
        </p:nvSpPr>
        <p:spPr bwMode="auto">
          <a:xfrm>
            <a:off x="3771585" y="2240285"/>
            <a:ext cx="8856662" cy="6336348"/>
          </a:xfrm>
          <a:prstGeom prst="rect">
            <a:avLst/>
          </a:prstGeom>
          <a:noFill/>
          <a:ln>
            <a:noFill/>
          </a:ln>
          <a:effectLst/>
          <a:extLst>
            <a:ext uri="{909E8E84-426E-40DD-AFC4-6F175D3DCCD1}">
              <a14:hiddenFill xmlns:a14="http://schemas.microsoft.com/office/drawing/2010/main">
                <a:solidFill>
                  <a:srgbClr val="7AA1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640080" y="8743315"/>
            <a:ext cx="298704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70"/>
            </a:lvl1pPr>
          </a:lstStyle>
          <a:p>
            <a:endParaRPr lang="en-US" altLang="en-US"/>
          </a:p>
        </p:txBody>
      </p:sp>
      <p:sp>
        <p:nvSpPr>
          <p:cNvPr id="1029" name="Rectangle 5"/>
          <p:cNvSpPr>
            <a:spLocks noGrp="1" noChangeArrowheads="1"/>
          </p:cNvSpPr>
          <p:nvPr>
            <p:ph type="ftr" sz="quarter" idx="3"/>
          </p:nvPr>
        </p:nvSpPr>
        <p:spPr bwMode="auto">
          <a:xfrm>
            <a:off x="4373880" y="8743315"/>
            <a:ext cx="405384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70"/>
            </a:lvl1pPr>
          </a:lstStyle>
          <a:p>
            <a:endParaRPr lang="en-US" altLang="en-US"/>
          </a:p>
        </p:txBody>
      </p:sp>
      <p:sp>
        <p:nvSpPr>
          <p:cNvPr id="1030" name="Rectangle 6"/>
          <p:cNvSpPr>
            <a:spLocks noGrp="1" noChangeArrowheads="1"/>
          </p:cNvSpPr>
          <p:nvPr>
            <p:ph type="sldNum" sz="quarter" idx="4"/>
          </p:nvPr>
        </p:nvSpPr>
        <p:spPr bwMode="auto">
          <a:xfrm>
            <a:off x="9174480" y="8743315"/>
            <a:ext cx="298704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70"/>
            </a:lvl1pPr>
          </a:lstStyle>
          <a:p>
            <a:fld id="{C1410A49-22BA-4052-97EE-83FD356AC32F}" type="slidenum">
              <a:rPr lang="en-US" altLang="en-US"/>
              <a:pPr/>
              <a:t>‹#›</a:t>
            </a:fld>
            <a:endParaRPr lang="en-US" altLang="en-US"/>
          </a:p>
        </p:txBody>
      </p:sp>
    </p:spTree>
    <p:extLst>
      <p:ext uri="{BB962C8B-B14F-4D97-AF65-F5344CB8AC3E}">
        <p14:creationId xmlns:p14="http://schemas.microsoft.com/office/powerpoint/2010/main" val="852241071"/>
      </p:ext>
    </p:extLst>
  </p:cSld>
  <p:clrMap bg1="lt1" tx1="dk1" bg2="lt2" tx2="dk2" accent1="accent1" accent2="accent2" accent3="accent3" accent4="accent4" accent5="accent5" accent6="accent6" hlink="hlink" folHlink="folHlink"/>
  <p:sldLayoutIdLst>
    <p:sldLayoutId id="2147483953" r:id="rId1"/>
    <p:sldLayoutId id="2147483954" r:id="rId2"/>
    <p:sldLayoutId id="2147483955" r:id="rId3"/>
    <p:sldLayoutId id="2147483956" r:id="rId4"/>
    <p:sldLayoutId id="2147483957" r:id="rId5"/>
    <p:sldLayoutId id="2147483958" r:id="rId6"/>
    <p:sldLayoutId id="2147483959" r:id="rId7"/>
    <p:sldLayoutId id="2147483960" r:id="rId8"/>
    <p:sldLayoutId id="2147483961" r:id="rId9"/>
    <p:sldLayoutId id="2147483962" r:id="rId10"/>
    <p:sldLayoutId id="2147483963"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l" rtl="0" eaLnBrk="1" fontAlgn="base" hangingPunct="1">
        <a:spcBef>
          <a:spcPct val="0"/>
        </a:spcBef>
        <a:spcAft>
          <a:spcPct val="0"/>
        </a:spcAft>
        <a:buClr>
          <a:schemeClr val="tx1"/>
        </a:buClr>
        <a:defRPr sz="3360" kern="1200">
          <a:solidFill>
            <a:schemeClr val="tx1"/>
          </a:solidFill>
          <a:latin typeface="+mj-lt"/>
          <a:ea typeface="+mj-ea"/>
          <a:cs typeface="+mj-cs"/>
        </a:defRPr>
      </a:lvl1pPr>
      <a:lvl2pPr algn="l" rtl="0" eaLnBrk="1" fontAlgn="base" hangingPunct="1">
        <a:spcBef>
          <a:spcPct val="0"/>
        </a:spcBef>
        <a:spcAft>
          <a:spcPct val="0"/>
        </a:spcAft>
        <a:buClr>
          <a:schemeClr val="tx1"/>
        </a:buClr>
        <a:defRPr sz="3360">
          <a:solidFill>
            <a:schemeClr val="tx1"/>
          </a:solidFill>
          <a:latin typeface="Arial" panose="020B0604020202020204" pitchFamily="34" charset="0"/>
          <a:cs typeface="Arial" panose="020B0604020202020204" pitchFamily="34" charset="0"/>
        </a:defRPr>
      </a:lvl2pPr>
      <a:lvl3pPr algn="l" rtl="0" eaLnBrk="1" fontAlgn="base" hangingPunct="1">
        <a:spcBef>
          <a:spcPct val="0"/>
        </a:spcBef>
        <a:spcAft>
          <a:spcPct val="0"/>
        </a:spcAft>
        <a:buClr>
          <a:schemeClr val="tx1"/>
        </a:buClr>
        <a:defRPr sz="3360">
          <a:solidFill>
            <a:schemeClr val="tx1"/>
          </a:solidFill>
          <a:latin typeface="Arial" panose="020B0604020202020204" pitchFamily="34" charset="0"/>
          <a:cs typeface="Arial" panose="020B0604020202020204" pitchFamily="34" charset="0"/>
        </a:defRPr>
      </a:lvl3pPr>
      <a:lvl4pPr algn="l" rtl="0" eaLnBrk="1" fontAlgn="base" hangingPunct="1">
        <a:spcBef>
          <a:spcPct val="0"/>
        </a:spcBef>
        <a:spcAft>
          <a:spcPct val="0"/>
        </a:spcAft>
        <a:buClr>
          <a:schemeClr val="tx1"/>
        </a:buClr>
        <a:defRPr sz="3360">
          <a:solidFill>
            <a:schemeClr val="tx1"/>
          </a:solidFill>
          <a:latin typeface="Arial" panose="020B0604020202020204" pitchFamily="34" charset="0"/>
          <a:cs typeface="Arial" panose="020B0604020202020204" pitchFamily="34" charset="0"/>
        </a:defRPr>
      </a:lvl4pPr>
      <a:lvl5pPr algn="l" rtl="0" eaLnBrk="1" fontAlgn="base" hangingPunct="1">
        <a:spcBef>
          <a:spcPct val="0"/>
        </a:spcBef>
        <a:spcAft>
          <a:spcPct val="0"/>
        </a:spcAft>
        <a:buClr>
          <a:schemeClr val="tx1"/>
        </a:buClr>
        <a:defRPr sz="3360">
          <a:solidFill>
            <a:schemeClr val="tx1"/>
          </a:solidFill>
          <a:latin typeface="Arial" panose="020B0604020202020204" pitchFamily="34" charset="0"/>
          <a:cs typeface="Arial" panose="020B0604020202020204" pitchFamily="34" charset="0"/>
        </a:defRPr>
      </a:lvl5pPr>
      <a:lvl6pPr marL="480060" algn="l" rtl="0" eaLnBrk="1" fontAlgn="base" hangingPunct="1">
        <a:spcBef>
          <a:spcPct val="0"/>
        </a:spcBef>
        <a:spcAft>
          <a:spcPct val="0"/>
        </a:spcAft>
        <a:buClr>
          <a:schemeClr val="tx1"/>
        </a:buClr>
        <a:defRPr sz="3360">
          <a:solidFill>
            <a:schemeClr val="tx1"/>
          </a:solidFill>
          <a:latin typeface="Arial" panose="020B0604020202020204" pitchFamily="34" charset="0"/>
          <a:cs typeface="Arial" panose="020B0604020202020204" pitchFamily="34" charset="0"/>
        </a:defRPr>
      </a:lvl6pPr>
      <a:lvl7pPr marL="960120" algn="l" rtl="0" eaLnBrk="1" fontAlgn="base" hangingPunct="1">
        <a:spcBef>
          <a:spcPct val="0"/>
        </a:spcBef>
        <a:spcAft>
          <a:spcPct val="0"/>
        </a:spcAft>
        <a:buClr>
          <a:schemeClr val="tx1"/>
        </a:buClr>
        <a:defRPr sz="3360">
          <a:solidFill>
            <a:schemeClr val="tx1"/>
          </a:solidFill>
          <a:latin typeface="Arial" panose="020B0604020202020204" pitchFamily="34" charset="0"/>
          <a:cs typeface="Arial" panose="020B0604020202020204" pitchFamily="34" charset="0"/>
        </a:defRPr>
      </a:lvl7pPr>
      <a:lvl8pPr marL="1440180" algn="l" rtl="0" eaLnBrk="1" fontAlgn="base" hangingPunct="1">
        <a:spcBef>
          <a:spcPct val="0"/>
        </a:spcBef>
        <a:spcAft>
          <a:spcPct val="0"/>
        </a:spcAft>
        <a:buClr>
          <a:schemeClr val="tx1"/>
        </a:buClr>
        <a:defRPr sz="3360">
          <a:solidFill>
            <a:schemeClr val="tx1"/>
          </a:solidFill>
          <a:latin typeface="Arial" panose="020B0604020202020204" pitchFamily="34" charset="0"/>
          <a:cs typeface="Arial" panose="020B0604020202020204" pitchFamily="34" charset="0"/>
        </a:defRPr>
      </a:lvl8pPr>
      <a:lvl9pPr marL="1920240" algn="l" rtl="0" eaLnBrk="1" fontAlgn="base" hangingPunct="1">
        <a:spcBef>
          <a:spcPct val="0"/>
        </a:spcBef>
        <a:spcAft>
          <a:spcPct val="0"/>
        </a:spcAft>
        <a:buClr>
          <a:schemeClr val="tx1"/>
        </a:buClr>
        <a:defRPr sz="3360">
          <a:solidFill>
            <a:schemeClr val="tx1"/>
          </a:solidFill>
          <a:latin typeface="Arial" panose="020B0604020202020204" pitchFamily="34" charset="0"/>
          <a:cs typeface="Arial" panose="020B0604020202020204" pitchFamily="34" charset="0"/>
        </a:defRPr>
      </a:lvl9pPr>
    </p:titleStyle>
    <p:bodyStyle>
      <a:lvl1pPr marL="360045" indent="-360045" algn="l" rtl="0" eaLnBrk="1" fontAlgn="base" hangingPunct="1">
        <a:spcBef>
          <a:spcPct val="20000"/>
        </a:spcBef>
        <a:spcAft>
          <a:spcPct val="0"/>
        </a:spcAft>
        <a:buClr>
          <a:schemeClr val="tx1"/>
        </a:buClr>
        <a:buChar char="•"/>
        <a:defRPr sz="2520" kern="1200">
          <a:solidFill>
            <a:schemeClr val="tx1"/>
          </a:solidFill>
          <a:latin typeface="+mn-lt"/>
          <a:ea typeface="+mn-ea"/>
          <a:cs typeface="+mn-cs"/>
        </a:defRPr>
      </a:lvl1pPr>
      <a:lvl2pPr marL="780098" indent="-300038" algn="l" rtl="0" eaLnBrk="1" fontAlgn="base" hangingPunct="1">
        <a:spcBef>
          <a:spcPct val="20000"/>
        </a:spcBef>
        <a:spcAft>
          <a:spcPct val="0"/>
        </a:spcAft>
        <a:buClr>
          <a:schemeClr val="tx1"/>
        </a:buClr>
        <a:buChar char="•"/>
        <a:defRPr sz="2520" kern="1200">
          <a:solidFill>
            <a:schemeClr val="tx1"/>
          </a:solidFill>
          <a:latin typeface="+mn-lt"/>
          <a:ea typeface="+mn-ea"/>
          <a:cs typeface="+mn-cs"/>
        </a:defRPr>
      </a:lvl2pPr>
      <a:lvl3pPr marL="1200150" indent="-240030" algn="l" rtl="0" eaLnBrk="1" fontAlgn="base" hangingPunct="1">
        <a:spcBef>
          <a:spcPct val="20000"/>
        </a:spcBef>
        <a:spcAft>
          <a:spcPct val="0"/>
        </a:spcAft>
        <a:buClr>
          <a:schemeClr val="tx1"/>
        </a:buClr>
        <a:buChar char="•"/>
        <a:defRPr sz="2520" kern="1200">
          <a:solidFill>
            <a:schemeClr val="tx1"/>
          </a:solidFill>
          <a:latin typeface="+mn-lt"/>
          <a:ea typeface="+mn-ea"/>
          <a:cs typeface="+mn-cs"/>
        </a:defRPr>
      </a:lvl3pPr>
      <a:lvl4pPr marL="1680210" indent="-240030" algn="l" rtl="0" eaLnBrk="1" fontAlgn="base" hangingPunct="1">
        <a:spcBef>
          <a:spcPct val="20000"/>
        </a:spcBef>
        <a:spcAft>
          <a:spcPct val="0"/>
        </a:spcAft>
        <a:buClr>
          <a:schemeClr val="tx1"/>
        </a:buClr>
        <a:buChar char="•"/>
        <a:defRPr sz="2520" kern="1200">
          <a:solidFill>
            <a:schemeClr val="tx1"/>
          </a:solidFill>
          <a:latin typeface="+mn-lt"/>
          <a:ea typeface="+mn-ea"/>
          <a:cs typeface="+mn-cs"/>
        </a:defRPr>
      </a:lvl4pPr>
      <a:lvl5pPr marL="2160270" indent="-240030" algn="l" rtl="0" eaLnBrk="1" fontAlgn="base" hangingPunct="1">
        <a:spcBef>
          <a:spcPct val="20000"/>
        </a:spcBef>
        <a:spcAft>
          <a:spcPct val="0"/>
        </a:spcAft>
        <a:buClr>
          <a:schemeClr val="tx1"/>
        </a:buClr>
        <a:buChar char="•"/>
        <a:defRPr sz="2520" kern="1200">
          <a:solidFill>
            <a:schemeClr val="tx1"/>
          </a:solidFill>
          <a:latin typeface="+mn-lt"/>
          <a:ea typeface="+mn-ea"/>
          <a:cs typeface="+mn-cs"/>
        </a:defRPr>
      </a:lvl5pPr>
      <a:lvl6pPr marL="264033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6pPr>
      <a:lvl7pPr marL="312039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7pPr>
      <a:lvl8pPr marL="360045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8pPr>
      <a:lvl9pPr marL="4080510" indent="-240030" algn="l" defTabSz="960120" rtl="0" eaLnBrk="1" latinLnBrk="0" hangingPunct="1">
        <a:lnSpc>
          <a:spcPct val="90000"/>
        </a:lnSpc>
        <a:spcBef>
          <a:spcPts val="525"/>
        </a:spcBef>
        <a:buFont typeface="Arial" panose="020B0604020202020204" pitchFamily="34" charset="0"/>
        <a:buChar char="•"/>
        <a:defRPr sz="1890" kern="1200">
          <a:solidFill>
            <a:schemeClr val="tx1"/>
          </a:solidFill>
          <a:latin typeface="+mn-lt"/>
          <a:ea typeface="+mn-ea"/>
          <a:cs typeface="+mn-cs"/>
        </a:defRPr>
      </a:lvl9pPr>
    </p:bodyStyle>
    <p:otherStyle>
      <a:defPPr>
        <a:defRPr lang="en-US"/>
      </a:defPPr>
      <a:lvl1pPr marL="0" algn="l" defTabSz="960120" rtl="0" eaLnBrk="1" latinLnBrk="0" hangingPunct="1">
        <a:defRPr sz="1890" kern="1200">
          <a:solidFill>
            <a:schemeClr val="tx1"/>
          </a:solidFill>
          <a:latin typeface="+mn-lt"/>
          <a:ea typeface="+mn-ea"/>
          <a:cs typeface="+mn-cs"/>
        </a:defRPr>
      </a:lvl1pPr>
      <a:lvl2pPr marL="480060" algn="l" defTabSz="960120" rtl="0" eaLnBrk="1" latinLnBrk="0" hangingPunct="1">
        <a:defRPr sz="1890" kern="1200">
          <a:solidFill>
            <a:schemeClr val="tx1"/>
          </a:solidFill>
          <a:latin typeface="+mn-lt"/>
          <a:ea typeface="+mn-ea"/>
          <a:cs typeface="+mn-cs"/>
        </a:defRPr>
      </a:lvl2pPr>
      <a:lvl3pPr marL="960120" algn="l" defTabSz="960120" rtl="0" eaLnBrk="1" latinLnBrk="0" hangingPunct="1">
        <a:defRPr sz="1890" kern="1200">
          <a:solidFill>
            <a:schemeClr val="tx1"/>
          </a:solidFill>
          <a:latin typeface="+mn-lt"/>
          <a:ea typeface="+mn-ea"/>
          <a:cs typeface="+mn-cs"/>
        </a:defRPr>
      </a:lvl3pPr>
      <a:lvl4pPr marL="1440180" algn="l" defTabSz="960120" rtl="0" eaLnBrk="1" latinLnBrk="0" hangingPunct="1">
        <a:defRPr sz="1890" kern="1200">
          <a:solidFill>
            <a:schemeClr val="tx1"/>
          </a:solidFill>
          <a:latin typeface="+mn-lt"/>
          <a:ea typeface="+mn-ea"/>
          <a:cs typeface="+mn-cs"/>
        </a:defRPr>
      </a:lvl4pPr>
      <a:lvl5pPr marL="1920240" algn="l" defTabSz="960120" rtl="0" eaLnBrk="1" latinLnBrk="0" hangingPunct="1">
        <a:defRPr sz="1890" kern="1200">
          <a:solidFill>
            <a:schemeClr val="tx1"/>
          </a:solidFill>
          <a:latin typeface="+mn-lt"/>
          <a:ea typeface="+mn-ea"/>
          <a:cs typeface="+mn-cs"/>
        </a:defRPr>
      </a:lvl5pPr>
      <a:lvl6pPr marL="2400300" algn="l" defTabSz="960120" rtl="0" eaLnBrk="1" latinLnBrk="0" hangingPunct="1">
        <a:defRPr sz="1890" kern="1200">
          <a:solidFill>
            <a:schemeClr val="tx1"/>
          </a:solidFill>
          <a:latin typeface="+mn-lt"/>
          <a:ea typeface="+mn-ea"/>
          <a:cs typeface="+mn-cs"/>
        </a:defRPr>
      </a:lvl6pPr>
      <a:lvl7pPr marL="2880360" algn="l" defTabSz="960120" rtl="0" eaLnBrk="1" latinLnBrk="0" hangingPunct="1">
        <a:defRPr sz="1890" kern="1200">
          <a:solidFill>
            <a:schemeClr val="tx1"/>
          </a:solidFill>
          <a:latin typeface="+mn-lt"/>
          <a:ea typeface="+mn-ea"/>
          <a:cs typeface="+mn-cs"/>
        </a:defRPr>
      </a:lvl7pPr>
      <a:lvl8pPr marL="3360420" algn="l" defTabSz="960120" rtl="0" eaLnBrk="1" latinLnBrk="0" hangingPunct="1">
        <a:defRPr sz="1890" kern="1200">
          <a:solidFill>
            <a:schemeClr val="tx1"/>
          </a:solidFill>
          <a:latin typeface="+mn-lt"/>
          <a:ea typeface="+mn-ea"/>
          <a:cs typeface="+mn-cs"/>
        </a:defRPr>
      </a:lvl8pPr>
      <a:lvl9pPr marL="3840480" algn="l" defTabSz="960120" rtl="0" eaLnBrk="1" latinLnBrk="0" hangingPunct="1">
        <a:defRPr sz="189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7.xml"/></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117.xml"/></Relationships>
</file>

<file path=ppt/slides/_rels/slide14.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117.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7.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11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7.xml"/></Relationships>
</file>

<file path=ppt/slides/_rels/slide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Layout" Target="../slideLayouts/slideLayout117.xml"/><Relationship Id="rId5" Type="http://schemas.openxmlformats.org/officeDocument/2006/relationships/image" Target="../media/image10.jpg"/><Relationship Id="rId4" Type="http://schemas.openxmlformats.org/officeDocument/2006/relationships/image" Target="../media/image9.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7.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1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7.xml"/></Relationships>
</file>

<file path=ppt/slides/_rels/slide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1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236133" y="3726586"/>
            <a:ext cx="10599532" cy="692497"/>
          </a:xfrm>
          <a:prstGeom prst="rect">
            <a:avLst/>
          </a:prstGeom>
          <a:noFill/>
        </p:spPr>
        <p:txBody>
          <a:bodyPr wrap="square" rtlCol="0">
            <a:spAutoFit/>
          </a:bodyPr>
          <a:lstStyle/>
          <a:p>
            <a:pPr algn="r" rtl="1"/>
            <a:r>
              <a:rPr lang="fa-IR" sz="3900" b="1" dirty="0">
                <a:cs typeface="Mj_Majed" panose="00000400000000000000" pitchFamily="2" charset="-78"/>
              </a:rPr>
              <a:t>پروژه نهایی درس نقشه </a:t>
            </a:r>
            <a:r>
              <a:rPr lang="fa-IR" sz="3900" b="1" dirty="0" smtClean="0">
                <a:cs typeface="Mj_Majed" panose="00000400000000000000" pitchFamily="2" charset="-78"/>
              </a:rPr>
              <a:t>برداری</a:t>
            </a:r>
            <a:endParaRPr lang="fa-IR" sz="3900" b="1" dirty="0">
              <a:cs typeface="Mj_Majed" panose="00000400000000000000" pitchFamily="2" charset="-78"/>
            </a:endParaRPr>
          </a:p>
        </p:txBody>
      </p:sp>
    </p:spTree>
    <p:extLst>
      <p:ext uri="{BB962C8B-B14F-4D97-AF65-F5344CB8AC3E}">
        <p14:creationId xmlns:p14="http://schemas.microsoft.com/office/powerpoint/2010/main" val="3170595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12800" y="1320540"/>
            <a:ext cx="10600267" cy="1791260"/>
          </a:xfrm>
          <a:prstGeom prst="rect">
            <a:avLst/>
          </a:prstGeom>
        </p:spPr>
        <p:txBody>
          <a:bodyPr wrap="square">
            <a:spAutoFit/>
          </a:bodyPr>
          <a:lstStyle/>
          <a:p>
            <a:pPr algn="just" rtl="1">
              <a:lnSpc>
                <a:spcPct val="115000"/>
              </a:lnSpc>
              <a:spcAft>
                <a:spcPts val="1000"/>
              </a:spcAft>
            </a:pPr>
            <a:r>
              <a:rPr lang="fa-IR" sz="24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سپس روی نقطه ی</a:t>
            </a:r>
            <a:r>
              <a:rPr lang="en-US" sz="24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 Tp1</a:t>
            </a:r>
            <a:r>
              <a:rPr lang="fa-IR" sz="24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ایستگاه گذاری میکنیم و نقطه ی  </a:t>
            </a:r>
            <a:r>
              <a:rPr lang="en-US" sz="24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A</a:t>
            </a:r>
            <a:r>
              <a:rPr lang="fa-IR" sz="24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 را قراول روی میکنیم.این قرائت را قرائت عقب نقطه ی </a:t>
            </a:r>
            <a:r>
              <a:rPr lang="en-US" sz="24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A</a:t>
            </a:r>
            <a:r>
              <a:rPr lang="fa-IR" sz="24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  یا </a:t>
            </a:r>
            <a:r>
              <a:rPr lang="en-US" sz="24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 B.s  </a:t>
            </a:r>
            <a:r>
              <a:rPr lang="fa-IR" sz="24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می گویند.سپس از همان ایستگاه(</a:t>
            </a:r>
            <a:r>
              <a:rPr lang="en-US" sz="24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(Tp1</a:t>
            </a:r>
            <a:r>
              <a:rPr lang="fa-IR" sz="24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 نقطه ی بعدی را</a:t>
            </a:r>
            <a:r>
              <a:rPr lang="en-CA" sz="24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  (Tp2)</a:t>
            </a:r>
            <a:r>
              <a:rPr lang="fa-IR" sz="24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قراول روی میکنیم.به همین ترتیب تا انتها همین کار را تکرار میکنیم.برای کنترل قرائت تار وسط میتوان از تار های بالا و پایین کمک گرفت به این ترتیب که میانگین تار بالا و پایین باید با تار وسط برابر باشد .</a:t>
            </a:r>
            <a:endParaRPr lang="en-US" sz="2400" dirty="0">
              <a:solidFill>
                <a:schemeClr val="dk1"/>
              </a:solidFill>
              <a:latin typeface="Calibri" panose="020F0502020204030204" pitchFamily="34" charset="0"/>
              <a:ea typeface="Calibri" panose="020F0502020204030204" pitchFamily="34" charset="0"/>
              <a:cs typeface="Mj_Elegant Medium" panose="020A0503020102020204" pitchFamily="18" charset="-78"/>
            </a:endParaRPr>
          </a:p>
        </p:txBody>
      </p:sp>
      <p:sp>
        <p:nvSpPr>
          <p:cNvPr id="3" name="TextBox 2"/>
          <p:cNvSpPr txBox="1"/>
          <p:nvPr/>
        </p:nvSpPr>
        <p:spPr>
          <a:xfrm>
            <a:off x="482599" y="4641005"/>
            <a:ext cx="5080000" cy="461665"/>
          </a:xfrm>
          <a:prstGeom prst="rect">
            <a:avLst/>
          </a:prstGeom>
          <a:noFill/>
        </p:spPr>
        <p:txBody>
          <a:bodyPr wrap="square" rtlCol="0">
            <a:spAutoFit/>
          </a:bodyPr>
          <a:lstStyle/>
          <a:p>
            <a:r>
              <a:rPr lang="fa-IR" sz="24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rPr>
              <a:t>ارتفاع </a:t>
            </a:r>
            <a:r>
              <a:rPr lang="fa-IR" sz="24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نقطه </a:t>
            </a:r>
            <a:r>
              <a:rPr lang="fa-IR" sz="24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rPr>
              <a:t>معلوم </a:t>
            </a:r>
            <a:r>
              <a:rPr lang="en-US" sz="24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rPr>
              <a:t> =</a:t>
            </a:r>
            <a:r>
              <a:rPr lang="fa-IR" sz="24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rPr>
              <a:t> ارتفاع </a:t>
            </a:r>
            <a:r>
              <a:rPr lang="fa-IR" sz="24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نقطه مجهول</a:t>
            </a:r>
            <a:endParaRPr lang="en-US" sz="2400" dirty="0">
              <a:solidFill>
                <a:schemeClr val="dk1"/>
              </a:solidFill>
              <a:latin typeface="Calibri" panose="020F0502020204030204" pitchFamily="34" charset="0"/>
              <a:ea typeface="Calibri" panose="020F0502020204030204" pitchFamily="34" charset="0"/>
              <a:cs typeface="Mj_Elegant Medium" panose="020A0503020102020204" pitchFamily="18" charset="-78"/>
            </a:endParaRPr>
          </a:p>
        </p:txBody>
      </p:sp>
      <p:sp>
        <p:nvSpPr>
          <p:cNvPr id="4" name="TextBox 3"/>
          <p:cNvSpPr txBox="1"/>
          <p:nvPr/>
        </p:nvSpPr>
        <p:spPr>
          <a:xfrm>
            <a:off x="5342309" y="4675335"/>
            <a:ext cx="5012267" cy="477054"/>
          </a:xfrm>
          <a:prstGeom prst="rect">
            <a:avLst/>
          </a:prstGeom>
          <a:noFill/>
        </p:spPr>
        <p:txBody>
          <a:bodyPr wrap="square" rtlCol="0">
            <a:spAutoFit/>
          </a:bodyPr>
          <a:lstStyle/>
          <a:p>
            <a:r>
              <a:rPr lang="en-US" sz="2500" b="1" dirty="0">
                <a:solidFill>
                  <a:schemeClr val="dk1"/>
                </a:solidFill>
                <a:latin typeface="Papyrus" panose="03070502060502030205" pitchFamily="66" charset="0"/>
              </a:rPr>
              <a:t>B.s-F.s</a:t>
            </a:r>
          </a:p>
        </p:txBody>
      </p:sp>
      <p:sp>
        <p:nvSpPr>
          <p:cNvPr id="6" name="TextBox 5"/>
          <p:cNvSpPr txBox="1"/>
          <p:nvPr/>
        </p:nvSpPr>
        <p:spPr>
          <a:xfrm>
            <a:off x="1054564" y="5858403"/>
            <a:ext cx="5935131" cy="461665"/>
          </a:xfrm>
          <a:prstGeom prst="rect">
            <a:avLst/>
          </a:prstGeom>
          <a:noFill/>
        </p:spPr>
        <p:txBody>
          <a:bodyPr wrap="square" rtlCol="0">
            <a:spAutoFit/>
          </a:bodyPr>
          <a:lstStyle/>
          <a:p>
            <a:r>
              <a:rPr lang="fa-IR" sz="24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rPr>
              <a:t>ارتفاع </a:t>
            </a:r>
            <a:r>
              <a:rPr lang="fa-IR" sz="24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نقطه اول بدست آمده </a:t>
            </a:r>
            <a:r>
              <a:rPr lang="fa-IR" sz="24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rPr>
              <a:t>- ارتفاع </a:t>
            </a:r>
            <a:r>
              <a:rPr lang="fa-IR" sz="24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نقطه اول معلوم</a:t>
            </a:r>
            <a:endParaRPr lang="en-US" sz="2400" dirty="0">
              <a:solidFill>
                <a:schemeClr val="dk1"/>
              </a:solidFill>
              <a:latin typeface="Calibri" panose="020F0502020204030204" pitchFamily="34" charset="0"/>
              <a:ea typeface="Calibri" panose="020F0502020204030204" pitchFamily="34" charset="0"/>
              <a:cs typeface="Mj_Elegant Medium" panose="020A0503020102020204" pitchFamily="18" charset="-78"/>
            </a:endParaRPr>
          </a:p>
        </p:txBody>
      </p:sp>
      <p:sp>
        <p:nvSpPr>
          <p:cNvPr id="7" name="TextBox 6"/>
          <p:cNvSpPr txBox="1"/>
          <p:nvPr/>
        </p:nvSpPr>
        <p:spPr>
          <a:xfrm>
            <a:off x="394163" y="5824866"/>
            <a:ext cx="2963333" cy="553998"/>
          </a:xfrm>
          <a:prstGeom prst="rect">
            <a:avLst/>
          </a:prstGeom>
          <a:noFill/>
        </p:spPr>
        <p:txBody>
          <a:bodyPr wrap="square" rtlCol="0">
            <a:spAutoFit/>
          </a:bodyPr>
          <a:lstStyle/>
          <a:p>
            <a:r>
              <a:rPr lang="en-US" sz="3000" b="1" dirty="0">
                <a:solidFill>
                  <a:schemeClr val="dk1"/>
                </a:solidFill>
                <a:latin typeface="Papyrus" panose="03070502060502030205" pitchFamily="66" charset="0"/>
              </a:rPr>
              <a:t>e</a:t>
            </a:r>
          </a:p>
        </p:txBody>
      </p:sp>
      <p:sp>
        <p:nvSpPr>
          <p:cNvPr id="8" name="Rectangle 7"/>
          <p:cNvSpPr/>
          <p:nvPr/>
        </p:nvSpPr>
        <p:spPr>
          <a:xfrm>
            <a:off x="711200" y="5892801"/>
            <a:ext cx="343364" cy="418128"/>
          </a:xfrm>
          <a:prstGeom prst="rect">
            <a:avLst/>
          </a:prstGeom>
        </p:spPr>
        <p:txBody>
          <a:bodyPr wrap="none">
            <a:spAutoFit/>
          </a:bodyPr>
          <a:lstStyle/>
          <a:p>
            <a:r>
              <a:rPr lang="fa-IR" dirty="0"/>
              <a:t>=</a:t>
            </a:r>
            <a:endParaRPr lang="en-US" dirty="0"/>
          </a:p>
        </p:txBody>
      </p:sp>
      <p:sp>
        <p:nvSpPr>
          <p:cNvPr id="9" name="TextBox 8"/>
          <p:cNvSpPr txBox="1"/>
          <p:nvPr/>
        </p:nvSpPr>
        <p:spPr>
          <a:xfrm>
            <a:off x="355600" y="6870227"/>
            <a:ext cx="5757333" cy="461665"/>
          </a:xfrm>
          <a:prstGeom prst="rect">
            <a:avLst/>
          </a:prstGeom>
          <a:noFill/>
        </p:spPr>
        <p:txBody>
          <a:bodyPr wrap="square" rtlCol="0">
            <a:spAutoFit/>
          </a:bodyPr>
          <a:lstStyle/>
          <a:p>
            <a:r>
              <a:rPr lang="fa-IR" sz="24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rPr>
              <a:t>مقدار </a:t>
            </a:r>
            <a:r>
              <a:rPr lang="fa-IR" sz="24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تصحیح</a:t>
            </a:r>
            <a:endParaRPr lang="en-US" sz="2400" dirty="0">
              <a:solidFill>
                <a:schemeClr val="dk1"/>
              </a:solidFill>
              <a:latin typeface="Calibri" panose="020F0502020204030204" pitchFamily="34" charset="0"/>
              <a:ea typeface="Calibri" panose="020F0502020204030204" pitchFamily="34" charset="0"/>
              <a:cs typeface="Mj_Elegant Medium" panose="020A0503020102020204" pitchFamily="18" charset="-78"/>
            </a:endParaRPr>
          </a:p>
        </p:txBody>
      </p:sp>
      <p:sp>
        <p:nvSpPr>
          <p:cNvPr id="10" name="TextBox 9"/>
          <p:cNvSpPr txBox="1"/>
          <p:nvPr/>
        </p:nvSpPr>
        <p:spPr>
          <a:xfrm>
            <a:off x="2095962" y="6857598"/>
            <a:ext cx="5537200" cy="553998"/>
          </a:xfrm>
          <a:prstGeom prst="rect">
            <a:avLst/>
          </a:prstGeom>
          <a:noFill/>
        </p:spPr>
        <p:txBody>
          <a:bodyPr wrap="square" rtlCol="0">
            <a:spAutoFit/>
          </a:bodyPr>
          <a:lstStyle/>
          <a:p>
            <a:r>
              <a:rPr lang="en-US" sz="3000" b="1" dirty="0">
                <a:solidFill>
                  <a:schemeClr val="dk1"/>
                </a:solidFill>
                <a:latin typeface="Papyrus" panose="03070502060502030205" pitchFamily="66" charset="0"/>
              </a:rPr>
              <a:t>e/n-1      </a:t>
            </a:r>
            <a:r>
              <a:rPr lang="en-US" sz="3000" b="1" dirty="0" smtClean="0">
                <a:solidFill>
                  <a:schemeClr val="dk1"/>
                </a:solidFill>
                <a:latin typeface="Papyrus" panose="03070502060502030205" pitchFamily="66" charset="0"/>
              </a:rPr>
              <a:t>    n=</a:t>
            </a:r>
            <a:r>
              <a:rPr lang="fa-IR" sz="3000" b="1" dirty="0" smtClean="0">
                <a:solidFill>
                  <a:schemeClr val="dk1"/>
                </a:solidFill>
                <a:latin typeface="Papyrus" panose="03070502060502030205" pitchFamily="66" charset="0"/>
              </a:rPr>
              <a:t> </a:t>
            </a:r>
            <a:r>
              <a:rPr lang="fa-IR" sz="24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rPr>
              <a:t>تعداد </a:t>
            </a:r>
            <a:r>
              <a:rPr lang="fa-IR" sz="24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نقاط </a:t>
            </a:r>
            <a:endParaRPr lang="en-US" sz="2400" dirty="0">
              <a:solidFill>
                <a:schemeClr val="dk1"/>
              </a:solidFill>
              <a:latin typeface="Calibri" panose="020F0502020204030204" pitchFamily="34" charset="0"/>
              <a:ea typeface="Calibri" panose="020F0502020204030204" pitchFamily="34" charset="0"/>
              <a:cs typeface="Mj_Elegant Medium" panose="020A0503020102020204" pitchFamily="18" charset="-78"/>
            </a:endParaRPr>
          </a:p>
        </p:txBody>
      </p:sp>
      <p:sp>
        <p:nvSpPr>
          <p:cNvPr id="11" name="TextBox 10"/>
          <p:cNvSpPr txBox="1"/>
          <p:nvPr/>
        </p:nvSpPr>
        <p:spPr>
          <a:xfrm>
            <a:off x="6989695" y="5844373"/>
            <a:ext cx="5909733" cy="553998"/>
          </a:xfrm>
          <a:prstGeom prst="rect">
            <a:avLst/>
          </a:prstGeom>
          <a:noFill/>
        </p:spPr>
        <p:txBody>
          <a:bodyPr wrap="square" rtlCol="0">
            <a:spAutoFit/>
          </a:bodyPr>
          <a:lstStyle/>
          <a:p>
            <a:r>
              <a:rPr lang="en-US" sz="3000" b="1" dirty="0">
                <a:solidFill>
                  <a:schemeClr val="dk1"/>
                </a:solidFill>
                <a:latin typeface="Papyrus" panose="03070502060502030205" pitchFamily="66" charset="0"/>
              </a:rPr>
              <a:t>1000000-1000166= -166</a:t>
            </a:r>
          </a:p>
        </p:txBody>
      </p:sp>
      <p:sp>
        <p:nvSpPr>
          <p:cNvPr id="12" name="TextBox 11"/>
          <p:cNvSpPr txBox="1"/>
          <p:nvPr/>
        </p:nvSpPr>
        <p:spPr>
          <a:xfrm>
            <a:off x="6392331" y="6908832"/>
            <a:ext cx="5604934" cy="553998"/>
          </a:xfrm>
          <a:prstGeom prst="rect">
            <a:avLst/>
          </a:prstGeom>
          <a:noFill/>
        </p:spPr>
        <p:txBody>
          <a:bodyPr wrap="square" rtlCol="0">
            <a:spAutoFit/>
          </a:bodyPr>
          <a:lstStyle/>
          <a:p>
            <a:r>
              <a:rPr lang="en-US" sz="3000" b="1" dirty="0" smtClean="0">
                <a:solidFill>
                  <a:schemeClr val="dk1"/>
                </a:solidFill>
                <a:latin typeface="Papyrus" panose="03070502060502030205" pitchFamily="66" charset="0"/>
              </a:rPr>
              <a:t>= -</a:t>
            </a:r>
            <a:r>
              <a:rPr lang="en-US" sz="3000" b="1" dirty="0">
                <a:solidFill>
                  <a:schemeClr val="dk1"/>
                </a:solidFill>
                <a:latin typeface="Papyrus" panose="03070502060502030205" pitchFamily="66" charset="0"/>
              </a:rPr>
              <a:t>166/24= -6.91666 ~ 6.9</a:t>
            </a:r>
          </a:p>
        </p:txBody>
      </p:sp>
      <p:sp>
        <p:nvSpPr>
          <p:cNvPr id="14" name="TextBox 13"/>
          <p:cNvSpPr txBox="1"/>
          <p:nvPr/>
        </p:nvSpPr>
        <p:spPr>
          <a:xfrm>
            <a:off x="440266" y="7870878"/>
            <a:ext cx="7035800" cy="477054"/>
          </a:xfrm>
          <a:prstGeom prst="rect">
            <a:avLst/>
          </a:prstGeom>
          <a:noFill/>
        </p:spPr>
        <p:txBody>
          <a:bodyPr wrap="square" rtlCol="0">
            <a:spAutoFit/>
          </a:bodyPr>
          <a:lstStyle/>
          <a:p>
            <a:r>
              <a:rPr lang="en-US" sz="2500" b="1" dirty="0">
                <a:solidFill>
                  <a:schemeClr val="dk1"/>
                </a:solidFill>
                <a:latin typeface="Papyrus" panose="03070502060502030205" pitchFamily="66" charset="0"/>
              </a:rPr>
              <a:t>∑B.s - ∑F.s = h</a:t>
            </a:r>
            <a:r>
              <a:rPr lang="fa-IR" sz="24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محاسبه شده</a:t>
            </a:r>
            <a:r>
              <a:rPr lang="fa-IR" sz="2500" b="1" dirty="0">
                <a:solidFill>
                  <a:schemeClr val="dk1"/>
                </a:solidFill>
                <a:latin typeface="Papyrus" panose="03070502060502030205" pitchFamily="66" charset="0"/>
              </a:rPr>
              <a:t> </a:t>
            </a:r>
            <a:r>
              <a:rPr lang="en-US" sz="24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 - </a:t>
            </a:r>
            <a:r>
              <a:rPr lang="en-US" sz="2500" b="1" dirty="0">
                <a:solidFill>
                  <a:schemeClr val="dk1"/>
                </a:solidFill>
                <a:latin typeface="Papyrus" panose="03070502060502030205" pitchFamily="66" charset="0"/>
              </a:rPr>
              <a:t>h</a:t>
            </a:r>
            <a:r>
              <a:rPr lang="fa-IR" sz="24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   واقعی</a:t>
            </a:r>
            <a:r>
              <a:rPr lang="fa-IR" sz="2500" b="1" dirty="0">
                <a:solidFill>
                  <a:schemeClr val="dk1"/>
                </a:solidFill>
                <a:latin typeface="Papyrus" panose="03070502060502030205" pitchFamily="66" charset="0"/>
              </a:rPr>
              <a:t> </a:t>
            </a:r>
            <a:endParaRPr lang="en-US" sz="2500" b="1" dirty="0">
              <a:solidFill>
                <a:schemeClr val="dk1"/>
              </a:solidFill>
              <a:latin typeface="Papyrus" panose="03070502060502030205" pitchFamily="66" charset="0"/>
            </a:endParaRPr>
          </a:p>
        </p:txBody>
      </p:sp>
      <p:sp>
        <p:nvSpPr>
          <p:cNvPr id="15" name="Rectangle 14"/>
          <p:cNvSpPr/>
          <p:nvPr/>
        </p:nvSpPr>
        <p:spPr>
          <a:xfrm>
            <a:off x="9067799" y="3480132"/>
            <a:ext cx="2929466" cy="2030043"/>
          </a:xfrm>
          <a:prstGeom prst="rect">
            <a:avLst/>
          </a:prstGeom>
        </p:spPr>
        <p:txBody>
          <a:bodyPr wrap="square">
            <a:spAutoFit/>
          </a:bodyPr>
          <a:lstStyle/>
          <a:p>
            <a:pPr algn="r" rtl="1">
              <a:lnSpc>
                <a:spcPct val="115000"/>
              </a:lnSpc>
              <a:spcAft>
                <a:spcPts val="1000"/>
              </a:spcAft>
            </a:pPr>
            <a:r>
              <a:rPr lang="fa-IR" sz="3000" dirty="0" smtClean="0">
                <a:solidFill>
                  <a:schemeClr val="accent2">
                    <a:lumMod val="75000"/>
                  </a:schemeClr>
                </a:solidFill>
                <a:latin typeface="Calibri" panose="020F0502020204030204" pitchFamily="34" charset="0"/>
                <a:ea typeface="Calibri" panose="020F0502020204030204" pitchFamily="34" charset="0"/>
                <a:cs typeface="Mj_Aman" panose="03000401000807050201" pitchFamily="66" charset="-78"/>
              </a:rPr>
              <a:t>محاسبات:</a:t>
            </a:r>
          </a:p>
          <a:p>
            <a:pPr algn="r" rtl="1">
              <a:lnSpc>
                <a:spcPct val="115000"/>
              </a:lnSpc>
              <a:spcAft>
                <a:spcPts val="1000"/>
              </a:spcAft>
            </a:pPr>
            <a:endParaRPr lang="fa-IR" sz="3000" dirty="0" smtClean="0">
              <a:solidFill>
                <a:schemeClr val="accent2">
                  <a:lumMod val="75000"/>
                </a:schemeClr>
              </a:solidFill>
              <a:latin typeface="Calibri" panose="020F0502020204030204" pitchFamily="34" charset="0"/>
              <a:ea typeface="Calibri" panose="020F0502020204030204" pitchFamily="34" charset="0"/>
              <a:cs typeface="Mj_Aman" panose="03000401000807050201" pitchFamily="66" charset="-78"/>
            </a:endParaRPr>
          </a:p>
          <a:p>
            <a:pPr algn="r" rtl="1">
              <a:lnSpc>
                <a:spcPct val="115000"/>
              </a:lnSpc>
              <a:spcAft>
                <a:spcPts val="1000"/>
              </a:spcAft>
            </a:pPr>
            <a:r>
              <a:rPr lang="fa-IR" sz="3500" dirty="0" smtClean="0">
                <a:latin typeface="Calibri" panose="020F0502020204030204" pitchFamily="34" charset="0"/>
                <a:ea typeface="Calibri" panose="020F0502020204030204" pitchFamily="34" charset="0"/>
                <a:cs typeface="Mj_Elegant Medium" panose="020A0503020102020204" pitchFamily="18" charset="-78"/>
              </a:rPr>
              <a:t> </a:t>
            </a:r>
            <a:endParaRPr lang="en-US" sz="3500" dirty="0">
              <a:latin typeface="Calibri" panose="020F0502020204030204" pitchFamily="34" charset="0"/>
              <a:ea typeface="Calibri" panose="020F0502020204030204" pitchFamily="34" charset="0"/>
              <a:cs typeface="Mj_Elegant Medium" panose="020A0503020102020204" pitchFamily="18" charset="-78"/>
            </a:endParaRPr>
          </a:p>
        </p:txBody>
      </p:sp>
      <p:sp>
        <p:nvSpPr>
          <p:cNvPr id="16" name="Rectangle 15"/>
          <p:cNvSpPr/>
          <p:nvPr/>
        </p:nvSpPr>
        <p:spPr>
          <a:xfrm>
            <a:off x="4970091" y="4729426"/>
            <a:ext cx="372218" cy="477054"/>
          </a:xfrm>
          <a:prstGeom prst="rect">
            <a:avLst/>
          </a:prstGeom>
        </p:spPr>
        <p:txBody>
          <a:bodyPr wrap="none">
            <a:spAutoFit/>
          </a:bodyPr>
          <a:lstStyle/>
          <a:p>
            <a:r>
              <a:rPr lang="fa-IR" sz="2500" b="1" dirty="0">
                <a:solidFill>
                  <a:schemeClr val="dk1"/>
                </a:solidFill>
                <a:latin typeface="Papyrus" panose="03070502060502030205" pitchFamily="66" charset="0"/>
              </a:rPr>
              <a:t>+</a:t>
            </a:r>
            <a:endParaRPr lang="en-US" sz="2500" b="1" dirty="0">
              <a:solidFill>
                <a:schemeClr val="dk1"/>
              </a:solidFill>
              <a:latin typeface="Papyrus" panose="03070502060502030205" pitchFamily="66" charset="0"/>
            </a:endParaRPr>
          </a:p>
        </p:txBody>
      </p:sp>
      <p:sp>
        <p:nvSpPr>
          <p:cNvPr id="17" name="TextBox 16"/>
          <p:cNvSpPr txBox="1"/>
          <p:nvPr/>
        </p:nvSpPr>
        <p:spPr>
          <a:xfrm>
            <a:off x="6752087" y="5912308"/>
            <a:ext cx="1668091" cy="418128"/>
          </a:xfrm>
          <a:prstGeom prst="rect">
            <a:avLst/>
          </a:prstGeom>
          <a:noFill/>
        </p:spPr>
        <p:txBody>
          <a:bodyPr wrap="square" rtlCol="0">
            <a:spAutoFit/>
          </a:bodyPr>
          <a:lstStyle/>
          <a:p>
            <a:r>
              <a:rPr lang="en-US" dirty="0" smtClean="0"/>
              <a:t>=</a:t>
            </a:r>
            <a:endParaRPr lang="en-US" dirty="0"/>
          </a:p>
        </p:txBody>
      </p:sp>
      <p:sp>
        <p:nvSpPr>
          <p:cNvPr id="18" name="Rectangle 17"/>
          <p:cNvSpPr/>
          <p:nvPr/>
        </p:nvSpPr>
        <p:spPr>
          <a:xfrm>
            <a:off x="1875829" y="6941887"/>
            <a:ext cx="343364" cy="418128"/>
          </a:xfrm>
          <a:prstGeom prst="rect">
            <a:avLst/>
          </a:prstGeom>
        </p:spPr>
        <p:txBody>
          <a:bodyPr wrap="none">
            <a:spAutoFit/>
          </a:bodyPr>
          <a:lstStyle/>
          <a:p>
            <a:r>
              <a:rPr lang="fa-IR" dirty="0"/>
              <a:t>=</a:t>
            </a:r>
            <a:endParaRPr lang="en-US" dirty="0"/>
          </a:p>
        </p:txBody>
      </p:sp>
      <p:sp>
        <p:nvSpPr>
          <p:cNvPr id="19" name="TextBox 18"/>
          <p:cNvSpPr txBox="1"/>
          <p:nvPr/>
        </p:nvSpPr>
        <p:spPr>
          <a:xfrm>
            <a:off x="5562599" y="6909629"/>
            <a:ext cx="2230889" cy="418128"/>
          </a:xfrm>
          <a:prstGeom prst="rect">
            <a:avLst/>
          </a:prstGeom>
          <a:noFill/>
        </p:spPr>
        <p:txBody>
          <a:bodyPr wrap="square" rtlCol="0">
            <a:spAutoFit/>
          </a:bodyPr>
          <a:lstStyle/>
          <a:p>
            <a:r>
              <a:rPr lang="en-US" dirty="0" smtClean="0"/>
              <a:t>=25</a:t>
            </a:r>
            <a:endParaRPr lang="en-US" dirty="0"/>
          </a:p>
        </p:txBody>
      </p:sp>
      <p:sp>
        <p:nvSpPr>
          <p:cNvPr id="21" name="TextBox 20"/>
          <p:cNvSpPr txBox="1"/>
          <p:nvPr/>
        </p:nvSpPr>
        <p:spPr>
          <a:xfrm>
            <a:off x="7793488" y="7703986"/>
            <a:ext cx="4097866" cy="538609"/>
          </a:xfrm>
          <a:prstGeom prst="rect">
            <a:avLst/>
          </a:prstGeom>
          <a:noFill/>
        </p:spPr>
        <p:txBody>
          <a:bodyPr wrap="square" rtlCol="0">
            <a:spAutoFit/>
          </a:bodyPr>
          <a:lstStyle/>
          <a:p>
            <a:r>
              <a:rPr lang="en-US" sz="2900" b="1" dirty="0"/>
              <a:t>e</a:t>
            </a:r>
            <a:r>
              <a:rPr lang="en-US" dirty="0" smtClean="0"/>
              <a:t>&lt;</a:t>
            </a:r>
            <a:r>
              <a:rPr lang="en-US" sz="2900" b="1" dirty="0" err="1"/>
              <a:t>e</a:t>
            </a:r>
            <a:r>
              <a:rPr lang="en-US" dirty="0" err="1" smtClean="0"/>
              <a:t>m</a:t>
            </a:r>
            <a:endParaRPr lang="en-US" dirty="0"/>
          </a:p>
        </p:txBody>
      </p:sp>
    </p:spTree>
    <p:extLst>
      <p:ext uri="{BB962C8B-B14F-4D97-AF65-F5344CB8AC3E}">
        <p14:creationId xmlns:p14="http://schemas.microsoft.com/office/powerpoint/2010/main" val="2060471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722310731"/>
              </p:ext>
            </p:extLst>
          </p:nvPr>
        </p:nvGraphicFramePr>
        <p:xfrm>
          <a:off x="6602888" y="455128"/>
          <a:ext cx="5985837" cy="6608489"/>
        </p:xfrm>
        <a:graphic>
          <a:graphicData uri="http://schemas.openxmlformats.org/drawingml/2006/table">
            <a:tbl>
              <a:tblPr firstRow="1" bandRow="1">
                <a:tableStyleId>{5C22544A-7EE6-4342-B048-85BDC9FD1C3A}</a:tableStyleId>
              </a:tblPr>
              <a:tblGrid>
                <a:gridCol w="783663"/>
                <a:gridCol w="833683"/>
                <a:gridCol w="924597"/>
                <a:gridCol w="1159608"/>
                <a:gridCol w="883702"/>
                <a:gridCol w="1400584"/>
              </a:tblGrid>
              <a:tr h="794775">
                <a:tc>
                  <a:txBody>
                    <a:bodyPr/>
                    <a:lstStyle/>
                    <a:p>
                      <a:pPr algn="ctr"/>
                      <a:r>
                        <a:rPr lang="fa-IR" sz="2200" b="0" kern="1200" dirty="0" smtClean="0">
                          <a:solidFill>
                            <a:schemeClr val="lt1"/>
                          </a:solidFill>
                          <a:latin typeface="+mn-lt"/>
                          <a:ea typeface="+mn-ea"/>
                          <a:cs typeface="Mj_Aref" panose="00000700000000000000" pitchFamily="2" charset="-78"/>
                        </a:rPr>
                        <a:t>نقاط</a:t>
                      </a:r>
                      <a:endParaRPr lang="en-US" sz="2200" b="0" kern="1200" dirty="0">
                        <a:solidFill>
                          <a:schemeClr val="lt1"/>
                        </a:solidFill>
                        <a:latin typeface="+mn-lt"/>
                        <a:ea typeface="+mn-ea"/>
                        <a:cs typeface="Mj_Aref" panose="00000700000000000000" pitchFamily="2" charset="-78"/>
                      </a:endParaRPr>
                    </a:p>
                  </a:txBody>
                  <a:tcPr/>
                </a:tc>
                <a:tc>
                  <a:txBody>
                    <a:bodyPr/>
                    <a:lstStyle/>
                    <a:p>
                      <a:pPr algn="ctr"/>
                      <a:r>
                        <a:rPr lang="en-US" sz="2520" b="1" kern="1200" dirty="0" smtClean="0">
                          <a:solidFill>
                            <a:schemeClr val="lt1"/>
                          </a:solidFill>
                          <a:latin typeface="FrankRuehl" panose="020E0503060101010101" pitchFamily="34" charset="-79"/>
                          <a:ea typeface="+mn-ea"/>
                          <a:cs typeface="FrankRuehl" panose="020E0503060101010101" pitchFamily="34" charset="-79"/>
                        </a:rPr>
                        <a:t>B .s</a:t>
                      </a:r>
                      <a:endParaRPr lang="en-US" sz="2520" b="1" kern="1200" dirty="0">
                        <a:solidFill>
                          <a:schemeClr val="lt1"/>
                        </a:solidFill>
                        <a:latin typeface="FrankRuehl" panose="020E0503060101010101" pitchFamily="34" charset="-79"/>
                        <a:ea typeface="+mn-ea"/>
                        <a:cs typeface="FrankRuehl" panose="020E0503060101010101" pitchFamily="34" charset="-79"/>
                      </a:endParaRPr>
                    </a:p>
                  </a:txBody>
                  <a:tcPr/>
                </a:tc>
                <a:tc>
                  <a:txBody>
                    <a:bodyPr/>
                    <a:lstStyle/>
                    <a:p>
                      <a:pPr algn="ctr"/>
                      <a:r>
                        <a:rPr lang="en-US" sz="2520" b="1" kern="1200" dirty="0" smtClean="0">
                          <a:solidFill>
                            <a:schemeClr val="lt1"/>
                          </a:solidFill>
                          <a:latin typeface="FrankRuehl" panose="020E0503060101010101" pitchFamily="34" charset="-79"/>
                          <a:ea typeface="+mn-ea"/>
                          <a:cs typeface="FrankRuehl" panose="020E0503060101010101" pitchFamily="34" charset="-79"/>
                        </a:rPr>
                        <a:t>F .s</a:t>
                      </a:r>
                      <a:endParaRPr lang="en-US" sz="2520" b="1" kern="1200" dirty="0">
                        <a:solidFill>
                          <a:schemeClr val="lt1"/>
                        </a:solidFill>
                        <a:latin typeface="FrankRuehl" panose="020E0503060101010101" pitchFamily="34" charset="-79"/>
                        <a:ea typeface="+mn-ea"/>
                        <a:cs typeface="FrankRuehl" panose="020E0503060101010101" pitchFamily="34" charset="-79"/>
                      </a:endParaRPr>
                    </a:p>
                  </a:txBody>
                  <a:tcPr/>
                </a:tc>
                <a:tc>
                  <a:txBody>
                    <a:bodyPr/>
                    <a:lstStyle/>
                    <a:p>
                      <a:pPr algn="ctr"/>
                      <a:r>
                        <a:rPr lang="fa-IR" sz="2200" b="0" kern="1200" dirty="0" smtClean="0">
                          <a:solidFill>
                            <a:schemeClr val="lt1"/>
                          </a:solidFill>
                          <a:latin typeface="+mn-lt"/>
                          <a:ea typeface="+mn-ea"/>
                          <a:cs typeface="Mj_Aref" panose="00000700000000000000" pitchFamily="2" charset="-78"/>
                        </a:rPr>
                        <a:t>ارتفاع</a:t>
                      </a:r>
                      <a:endParaRPr lang="en-US" sz="2200" b="0" kern="1200" dirty="0">
                        <a:solidFill>
                          <a:schemeClr val="lt1"/>
                        </a:solidFill>
                        <a:latin typeface="+mn-lt"/>
                        <a:ea typeface="+mn-ea"/>
                        <a:cs typeface="Mj_Aref" panose="00000700000000000000" pitchFamily="2" charset="-78"/>
                      </a:endParaRPr>
                    </a:p>
                  </a:txBody>
                  <a:tcPr/>
                </a:tc>
                <a:tc>
                  <a:txBody>
                    <a:bodyPr/>
                    <a:lstStyle/>
                    <a:p>
                      <a:pPr algn="ctr"/>
                      <a:r>
                        <a:rPr lang="fa-IR" sz="2200" b="0" kern="1200" dirty="0" smtClean="0">
                          <a:solidFill>
                            <a:schemeClr val="lt1"/>
                          </a:solidFill>
                          <a:latin typeface="+mn-lt"/>
                          <a:ea typeface="+mn-ea"/>
                          <a:cs typeface="Mj_Aref" panose="00000700000000000000" pitchFamily="2" charset="-78"/>
                        </a:rPr>
                        <a:t>مقدار تصحیح</a:t>
                      </a:r>
                      <a:endParaRPr lang="en-US" sz="2200" b="0" kern="1200" dirty="0">
                        <a:solidFill>
                          <a:schemeClr val="lt1"/>
                        </a:solidFill>
                        <a:latin typeface="+mn-lt"/>
                        <a:ea typeface="+mn-ea"/>
                        <a:cs typeface="Mj_Aref" panose="00000700000000000000" pitchFamily="2" charset="-78"/>
                      </a:endParaRPr>
                    </a:p>
                  </a:txBody>
                  <a:tcPr/>
                </a:tc>
                <a:tc>
                  <a:txBody>
                    <a:bodyPr/>
                    <a:lstStyle/>
                    <a:p>
                      <a:pPr algn="ctr"/>
                      <a:r>
                        <a:rPr lang="fa-IR" sz="2200" b="0" kern="1200" dirty="0" smtClean="0">
                          <a:solidFill>
                            <a:schemeClr val="lt1"/>
                          </a:solidFill>
                          <a:latin typeface="+mn-lt"/>
                          <a:ea typeface="+mn-ea"/>
                          <a:cs typeface="Mj_Aref" panose="00000700000000000000" pitchFamily="2" charset="-78"/>
                        </a:rPr>
                        <a:t>ارتفاع تصحیح شده</a:t>
                      </a:r>
                      <a:endParaRPr lang="en-US" sz="2200" b="0" kern="1200" dirty="0">
                        <a:solidFill>
                          <a:schemeClr val="lt1"/>
                        </a:solidFill>
                        <a:latin typeface="+mn-lt"/>
                        <a:ea typeface="+mn-ea"/>
                        <a:cs typeface="Mj_Aref" panose="00000700000000000000" pitchFamily="2" charset="-78"/>
                      </a:endParaRPr>
                    </a:p>
                  </a:txBody>
                  <a:tcPr/>
                </a:tc>
              </a:tr>
              <a:tr h="503110">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D </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1101</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1492</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1000655</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-96.6</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rgbClr val="C00000"/>
                          </a:solidFill>
                          <a:latin typeface="Papyrus" panose="03070502060502030205" pitchFamily="66" charset="0"/>
                          <a:ea typeface="+mn-ea"/>
                          <a:cs typeface="+mn-cs"/>
                        </a:rPr>
                        <a:t>1000558.4</a:t>
                      </a:r>
                      <a:endParaRPr lang="en-US" sz="1500" b="1" kern="1200" dirty="0">
                        <a:solidFill>
                          <a:srgbClr val="C00000"/>
                        </a:solidFill>
                        <a:latin typeface="Papyrus" panose="03070502060502030205" pitchFamily="66" charset="0"/>
                        <a:ea typeface="+mn-ea"/>
                        <a:cs typeface="+mn-cs"/>
                      </a:endParaRPr>
                    </a:p>
                  </a:txBody>
                  <a:tcPr/>
                </a:tc>
              </a:tr>
              <a:tr h="503110">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Tp12 </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1088</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1323</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1000433</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-103.5</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rgbClr val="C00000"/>
                          </a:solidFill>
                          <a:latin typeface="Papyrus" panose="03070502060502030205" pitchFamily="66" charset="0"/>
                          <a:ea typeface="+mn-ea"/>
                          <a:cs typeface="+mn-cs"/>
                        </a:rPr>
                        <a:t>1000329.5</a:t>
                      </a:r>
                      <a:endParaRPr lang="en-US" sz="1500" b="1" kern="1200" dirty="0">
                        <a:solidFill>
                          <a:srgbClr val="C00000"/>
                        </a:solidFill>
                        <a:latin typeface="Papyrus" panose="03070502060502030205" pitchFamily="66" charset="0"/>
                        <a:ea typeface="+mn-ea"/>
                        <a:cs typeface="+mn-cs"/>
                      </a:endParaRPr>
                    </a:p>
                  </a:txBody>
                  <a:tcPr/>
                </a:tc>
              </a:tr>
              <a:tr h="503110">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Tp13 </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920</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1413</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1000108</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-110.4</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rgbClr val="C00000"/>
                          </a:solidFill>
                          <a:latin typeface="Papyrus" panose="03070502060502030205" pitchFamily="66" charset="0"/>
                          <a:ea typeface="+mn-ea"/>
                          <a:cs typeface="+mn-cs"/>
                        </a:rPr>
                        <a:t>999997.6</a:t>
                      </a:r>
                      <a:endParaRPr lang="en-US" sz="1500" b="1" kern="1200" dirty="0">
                        <a:solidFill>
                          <a:srgbClr val="C00000"/>
                        </a:solidFill>
                        <a:latin typeface="Papyrus" panose="03070502060502030205" pitchFamily="66" charset="0"/>
                        <a:ea typeface="+mn-ea"/>
                        <a:cs typeface="+mn-cs"/>
                      </a:endParaRPr>
                    </a:p>
                  </a:txBody>
                  <a:tcPr/>
                </a:tc>
              </a:tr>
              <a:tr h="503110">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E </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1215</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1605</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999423</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-117.3</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rgbClr val="C00000"/>
                          </a:solidFill>
                          <a:latin typeface="Papyrus" panose="03070502060502030205" pitchFamily="66" charset="0"/>
                          <a:ea typeface="+mn-ea"/>
                          <a:cs typeface="+mn-cs"/>
                        </a:rPr>
                        <a:t>999314.7</a:t>
                      </a:r>
                      <a:endParaRPr lang="en-US" sz="1500" b="1" kern="1200" dirty="0">
                        <a:solidFill>
                          <a:srgbClr val="C00000"/>
                        </a:solidFill>
                        <a:latin typeface="Papyrus" panose="03070502060502030205" pitchFamily="66" charset="0"/>
                        <a:ea typeface="+mn-ea"/>
                        <a:cs typeface="+mn-cs"/>
                      </a:endParaRPr>
                    </a:p>
                  </a:txBody>
                  <a:tcPr/>
                </a:tc>
              </a:tr>
              <a:tr h="503110">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Tp14 </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1157</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1285</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999353</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-124.2</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rgbClr val="C00000"/>
                          </a:solidFill>
                          <a:latin typeface="Papyrus" panose="03070502060502030205" pitchFamily="66" charset="0"/>
                          <a:ea typeface="+mn-ea"/>
                          <a:cs typeface="+mn-cs"/>
                        </a:rPr>
                        <a:t>999228.8</a:t>
                      </a:r>
                      <a:endParaRPr lang="en-US" sz="1500" b="1" kern="1200" dirty="0">
                        <a:solidFill>
                          <a:srgbClr val="C00000"/>
                        </a:solidFill>
                        <a:latin typeface="Papyrus" panose="03070502060502030205" pitchFamily="66" charset="0"/>
                        <a:ea typeface="+mn-ea"/>
                        <a:cs typeface="+mn-cs"/>
                      </a:endParaRPr>
                    </a:p>
                  </a:txBody>
                  <a:tcPr/>
                </a:tc>
              </a:tr>
              <a:tr h="503110">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Tp15 </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1208</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1310</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999200</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-131.1</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rgbClr val="C00000"/>
                          </a:solidFill>
                          <a:latin typeface="Papyrus" panose="03070502060502030205" pitchFamily="66" charset="0"/>
                          <a:ea typeface="+mn-ea"/>
                          <a:cs typeface="+mn-cs"/>
                        </a:rPr>
                        <a:t>999068.9</a:t>
                      </a:r>
                      <a:endParaRPr lang="en-US" sz="1500" b="1" kern="1200" dirty="0">
                        <a:solidFill>
                          <a:srgbClr val="C00000"/>
                        </a:solidFill>
                        <a:latin typeface="Papyrus" panose="03070502060502030205" pitchFamily="66" charset="0"/>
                        <a:ea typeface="+mn-ea"/>
                        <a:cs typeface="+mn-cs"/>
                      </a:endParaRPr>
                    </a:p>
                  </a:txBody>
                  <a:tcPr/>
                </a:tc>
              </a:tr>
              <a:tr h="503110">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Tp16 </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1147</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1295</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999113</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-138</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rgbClr val="C00000"/>
                          </a:solidFill>
                          <a:latin typeface="Papyrus" panose="03070502060502030205" pitchFamily="66" charset="0"/>
                          <a:ea typeface="+mn-ea"/>
                          <a:cs typeface="+mn-cs"/>
                        </a:rPr>
                        <a:t>998975</a:t>
                      </a:r>
                      <a:endParaRPr lang="en-US" sz="1500" b="1" kern="1200" dirty="0">
                        <a:solidFill>
                          <a:srgbClr val="C00000"/>
                        </a:solidFill>
                        <a:latin typeface="Papyrus" panose="03070502060502030205" pitchFamily="66" charset="0"/>
                        <a:ea typeface="+mn-ea"/>
                        <a:cs typeface="+mn-cs"/>
                      </a:endParaRPr>
                    </a:p>
                  </a:txBody>
                  <a:tcPr/>
                </a:tc>
              </a:tr>
              <a:tr h="503110">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Tp17 </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1379</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1412</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998848</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-144.9</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rgbClr val="C00000"/>
                          </a:solidFill>
                          <a:latin typeface="Papyrus" panose="03070502060502030205" pitchFamily="66" charset="0"/>
                          <a:ea typeface="+mn-ea"/>
                          <a:cs typeface="+mn-cs"/>
                        </a:rPr>
                        <a:t>998703.1</a:t>
                      </a:r>
                      <a:endParaRPr lang="en-US" sz="1500" b="1" kern="1200" dirty="0">
                        <a:solidFill>
                          <a:srgbClr val="C00000"/>
                        </a:solidFill>
                        <a:latin typeface="Papyrus" panose="03070502060502030205" pitchFamily="66" charset="0"/>
                        <a:ea typeface="+mn-ea"/>
                        <a:cs typeface="+mn-cs"/>
                      </a:endParaRPr>
                    </a:p>
                  </a:txBody>
                  <a:tcPr/>
                </a:tc>
              </a:tr>
              <a:tr h="503110">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F </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1465</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0981</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999246</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-151.8</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rgbClr val="C00000"/>
                          </a:solidFill>
                          <a:latin typeface="Papyrus" panose="03070502060502030205" pitchFamily="66" charset="0"/>
                          <a:ea typeface="+mn-ea"/>
                          <a:cs typeface="+mn-cs"/>
                        </a:rPr>
                        <a:t>999094.2</a:t>
                      </a:r>
                      <a:endParaRPr lang="en-US" sz="1500" b="1" kern="1200" dirty="0">
                        <a:solidFill>
                          <a:srgbClr val="C00000"/>
                        </a:solidFill>
                        <a:latin typeface="Papyrus" panose="03070502060502030205" pitchFamily="66" charset="0"/>
                        <a:ea typeface="+mn-ea"/>
                        <a:cs typeface="+mn-cs"/>
                      </a:endParaRPr>
                    </a:p>
                  </a:txBody>
                  <a:tcPr/>
                </a:tc>
              </a:tr>
              <a:tr h="503110">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Tp18 </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1535</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1090</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999621</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-158.7</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rgbClr val="C00000"/>
                          </a:solidFill>
                          <a:latin typeface="Papyrus" panose="03070502060502030205" pitchFamily="66" charset="0"/>
                          <a:ea typeface="+mn-ea"/>
                          <a:cs typeface="+mn-cs"/>
                        </a:rPr>
                        <a:t>996462.3</a:t>
                      </a:r>
                      <a:endParaRPr lang="en-US" sz="1500" b="1" kern="1200" dirty="0">
                        <a:solidFill>
                          <a:srgbClr val="C00000"/>
                        </a:solidFill>
                        <a:latin typeface="Papyrus" panose="03070502060502030205" pitchFamily="66" charset="0"/>
                        <a:ea typeface="+mn-ea"/>
                        <a:cs typeface="+mn-cs"/>
                      </a:endParaRPr>
                    </a:p>
                  </a:txBody>
                  <a:tcPr/>
                </a:tc>
              </a:tr>
              <a:tr h="782614">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A </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0990</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1000166</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-165.6</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rgbClr val="C00000"/>
                          </a:solidFill>
                          <a:latin typeface="Papyrus" panose="03070502060502030205" pitchFamily="66" charset="0"/>
                          <a:ea typeface="+mn-ea"/>
                          <a:cs typeface="+mn-cs"/>
                        </a:rPr>
                        <a:t>1000000.4~</a:t>
                      </a:r>
                    </a:p>
                    <a:p>
                      <a:pPr marL="0" algn="ctr" defTabSz="1280160" rtl="0" eaLnBrk="1" latinLnBrk="0" hangingPunct="1"/>
                      <a:r>
                        <a:rPr lang="en-US" sz="1500" b="1" kern="1200" dirty="0" smtClean="0">
                          <a:solidFill>
                            <a:srgbClr val="C00000"/>
                          </a:solidFill>
                          <a:latin typeface="Papyrus" panose="03070502060502030205" pitchFamily="66" charset="0"/>
                          <a:ea typeface="+mn-ea"/>
                          <a:cs typeface="+mn-cs"/>
                        </a:rPr>
                        <a:t>1000000</a:t>
                      </a:r>
                      <a:endParaRPr lang="en-US" sz="1500" b="1" kern="1200" dirty="0">
                        <a:solidFill>
                          <a:srgbClr val="C00000"/>
                        </a:solidFill>
                        <a:latin typeface="Papyrus" panose="03070502060502030205" pitchFamily="66" charset="0"/>
                        <a:ea typeface="+mn-ea"/>
                        <a:cs typeface="+mn-cs"/>
                      </a:endParaRPr>
                    </a:p>
                  </a:txBody>
                  <a:tcPr/>
                </a:tc>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3059688634"/>
              </p:ext>
            </p:extLst>
          </p:nvPr>
        </p:nvGraphicFramePr>
        <p:xfrm>
          <a:off x="414310" y="160539"/>
          <a:ext cx="5947785" cy="8705649"/>
        </p:xfrm>
        <a:graphic>
          <a:graphicData uri="http://schemas.openxmlformats.org/drawingml/2006/table">
            <a:tbl>
              <a:tblPr firstRow="1" bandRow="1">
                <a:tableStyleId>{5C22544A-7EE6-4342-B048-85BDC9FD1C3A}</a:tableStyleId>
              </a:tblPr>
              <a:tblGrid>
                <a:gridCol w="776092"/>
                <a:gridCol w="946177"/>
                <a:gridCol w="901373"/>
                <a:gridCol w="1223293"/>
                <a:gridCol w="763116"/>
                <a:gridCol w="1337734"/>
              </a:tblGrid>
              <a:tr h="563253">
                <a:tc>
                  <a:txBody>
                    <a:bodyPr/>
                    <a:lstStyle/>
                    <a:p>
                      <a:pPr algn="ctr"/>
                      <a:r>
                        <a:rPr lang="fa-IR" sz="2200" b="0" kern="1200" dirty="0" smtClean="0">
                          <a:solidFill>
                            <a:schemeClr val="lt1"/>
                          </a:solidFill>
                          <a:latin typeface="+mn-lt"/>
                          <a:ea typeface="+mn-ea"/>
                          <a:cs typeface="Mj_Aref" panose="00000700000000000000" pitchFamily="2" charset="-78"/>
                        </a:rPr>
                        <a:t>نقاط</a:t>
                      </a:r>
                      <a:endParaRPr lang="en-US" sz="2200" b="0" kern="1200" dirty="0">
                        <a:solidFill>
                          <a:schemeClr val="lt1"/>
                        </a:solidFill>
                        <a:latin typeface="+mn-lt"/>
                        <a:ea typeface="+mn-ea"/>
                        <a:cs typeface="Mj_Aref" panose="00000700000000000000" pitchFamily="2" charset="-78"/>
                      </a:endParaRPr>
                    </a:p>
                  </a:txBody>
                  <a:tcPr/>
                </a:tc>
                <a:tc>
                  <a:txBody>
                    <a:bodyPr/>
                    <a:lstStyle/>
                    <a:p>
                      <a:pPr algn="ctr"/>
                      <a:r>
                        <a:rPr lang="en-US" sz="2520" b="1" kern="1200" dirty="0" smtClean="0">
                          <a:solidFill>
                            <a:schemeClr val="lt1"/>
                          </a:solidFill>
                          <a:latin typeface="FrankRuehl" panose="020E0503060101010101" pitchFamily="34" charset="-79"/>
                          <a:ea typeface="+mn-ea"/>
                          <a:cs typeface="FrankRuehl" panose="020E0503060101010101" pitchFamily="34" charset="-79"/>
                        </a:rPr>
                        <a:t>B .s</a:t>
                      </a:r>
                      <a:endParaRPr lang="en-US" sz="2520" b="1" kern="1200" dirty="0">
                        <a:solidFill>
                          <a:schemeClr val="lt1"/>
                        </a:solidFill>
                        <a:latin typeface="FrankRuehl" panose="020E0503060101010101" pitchFamily="34" charset="-79"/>
                        <a:ea typeface="+mn-ea"/>
                        <a:cs typeface="FrankRuehl" panose="020E0503060101010101" pitchFamily="34" charset="-79"/>
                      </a:endParaRPr>
                    </a:p>
                  </a:txBody>
                  <a:tcPr/>
                </a:tc>
                <a:tc>
                  <a:txBody>
                    <a:bodyPr/>
                    <a:lstStyle/>
                    <a:p>
                      <a:pPr algn="ctr"/>
                      <a:r>
                        <a:rPr lang="en-US" sz="2520" b="1" kern="1200" dirty="0" smtClean="0">
                          <a:solidFill>
                            <a:schemeClr val="lt1"/>
                          </a:solidFill>
                          <a:latin typeface="FrankRuehl" panose="020E0503060101010101" pitchFamily="34" charset="-79"/>
                          <a:ea typeface="+mn-ea"/>
                          <a:cs typeface="FrankRuehl" panose="020E0503060101010101" pitchFamily="34" charset="-79"/>
                        </a:rPr>
                        <a:t>F .s</a:t>
                      </a:r>
                      <a:endParaRPr lang="en-US" sz="2520" b="1" kern="1200" dirty="0">
                        <a:solidFill>
                          <a:schemeClr val="lt1"/>
                        </a:solidFill>
                        <a:latin typeface="FrankRuehl" panose="020E0503060101010101" pitchFamily="34" charset="-79"/>
                        <a:ea typeface="+mn-ea"/>
                        <a:cs typeface="FrankRuehl" panose="020E0503060101010101" pitchFamily="34" charset="-79"/>
                      </a:endParaRPr>
                    </a:p>
                  </a:txBody>
                  <a:tcPr/>
                </a:tc>
                <a:tc>
                  <a:txBody>
                    <a:bodyPr/>
                    <a:lstStyle/>
                    <a:p>
                      <a:pPr algn="ctr"/>
                      <a:r>
                        <a:rPr lang="fa-IR" sz="2200" b="0" kern="1200" dirty="0" smtClean="0">
                          <a:solidFill>
                            <a:schemeClr val="lt1"/>
                          </a:solidFill>
                          <a:latin typeface="+mn-lt"/>
                          <a:ea typeface="+mn-ea"/>
                          <a:cs typeface="Mj_Aref" panose="00000700000000000000" pitchFamily="2" charset="-78"/>
                        </a:rPr>
                        <a:t>ارتفاع</a:t>
                      </a:r>
                      <a:endParaRPr lang="en-US" sz="2200" b="0" kern="1200" dirty="0">
                        <a:solidFill>
                          <a:schemeClr val="lt1"/>
                        </a:solidFill>
                        <a:latin typeface="+mn-lt"/>
                        <a:ea typeface="+mn-ea"/>
                        <a:cs typeface="Mj_Aref" panose="00000700000000000000" pitchFamily="2" charset="-78"/>
                      </a:endParaRPr>
                    </a:p>
                  </a:txBody>
                  <a:tcPr/>
                </a:tc>
                <a:tc>
                  <a:txBody>
                    <a:bodyPr/>
                    <a:lstStyle/>
                    <a:p>
                      <a:pPr algn="ctr"/>
                      <a:r>
                        <a:rPr lang="fa-IR" sz="2200" b="0" kern="1200" dirty="0" smtClean="0">
                          <a:solidFill>
                            <a:schemeClr val="lt1"/>
                          </a:solidFill>
                          <a:latin typeface="+mn-lt"/>
                          <a:ea typeface="+mn-ea"/>
                          <a:cs typeface="Mj_Aref" panose="00000700000000000000" pitchFamily="2" charset="-78"/>
                        </a:rPr>
                        <a:t>مقدار تصحیح</a:t>
                      </a:r>
                      <a:endParaRPr lang="en-US" sz="2200" b="0" kern="1200" dirty="0">
                        <a:solidFill>
                          <a:schemeClr val="lt1"/>
                        </a:solidFill>
                        <a:latin typeface="+mn-lt"/>
                        <a:ea typeface="+mn-ea"/>
                        <a:cs typeface="Mj_Aref" panose="00000700000000000000" pitchFamily="2" charset="-78"/>
                      </a:endParaRPr>
                    </a:p>
                  </a:txBody>
                  <a:tcPr/>
                </a:tc>
                <a:tc>
                  <a:txBody>
                    <a:bodyPr/>
                    <a:lstStyle/>
                    <a:p>
                      <a:pPr algn="ctr"/>
                      <a:r>
                        <a:rPr lang="fa-IR" sz="2200" b="0" kern="1200" dirty="0" smtClean="0">
                          <a:solidFill>
                            <a:schemeClr val="lt1"/>
                          </a:solidFill>
                          <a:latin typeface="+mn-lt"/>
                          <a:ea typeface="+mn-ea"/>
                          <a:cs typeface="Mj_Aref" panose="00000700000000000000" pitchFamily="2" charset="-78"/>
                        </a:rPr>
                        <a:t>ارتفاع تصحیح شده</a:t>
                      </a:r>
                      <a:endParaRPr lang="en-US" sz="2200" b="0" kern="1200" dirty="0">
                        <a:solidFill>
                          <a:schemeClr val="lt1"/>
                        </a:solidFill>
                        <a:latin typeface="+mn-lt"/>
                        <a:ea typeface="+mn-ea"/>
                        <a:cs typeface="Mj_Aref" panose="00000700000000000000" pitchFamily="2" charset="-78"/>
                      </a:endParaRPr>
                    </a:p>
                  </a:txBody>
                  <a:tcPr/>
                </a:tc>
              </a:tr>
              <a:tr h="621360">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A </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1350</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1000000</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rgbClr val="C00000"/>
                          </a:solidFill>
                          <a:latin typeface="Papyrus" panose="03070502060502030205" pitchFamily="66" charset="0"/>
                          <a:ea typeface="+mn-ea"/>
                          <a:cs typeface="+mn-cs"/>
                        </a:rPr>
                        <a:t>1000000</a:t>
                      </a:r>
                      <a:endParaRPr lang="en-US" sz="1500" b="1" kern="1200" dirty="0">
                        <a:solidFill>
                          <a:srgbClr val="C00000"/>
                        </a:solidFill>
                        <a:latin typeface="Papyrus" panose="03070502060502030205" pitchFamily="66" charset="0"/>
                        <a:ea typeface="+mn-ea"/>
                        <a:cs typeface="+mn-cs"/>
                      </a:endParaRPr>
                    </a:p>
                  </a:txBody>
                  <a:tcPr/>
                </a:tc>
              </a:tr>
              <a:tr h="563253">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Tp1 </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1316</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1189</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1000161</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-6.9</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rgbClr val="C00000"/>
                          </a:solidFill>
                          <a:latin typeface="Papyrus" panose="03070502060502030205" pitchFamily="66" charset="0"/>
                          <a:ea typeface="+mn-ea"/>
                          <a:cs typeface="+mn-cs"/>
                        </a:rPr>
                        <a:t>1000154.1</a:t>
                      </a:r>
                      <a:endParaRPr lang="en-US" sz="1500" b="1" kern="1200" dirty="0">
                        <a:solidFill>
                          <a:srgbClr val="C00000"/>
                        </a:solidFill>
                        <a:latin typeface="Papyrus" panose="03070502060502030205" pitchFamily="66" charset="0"/>
                        <a:ea typeface="+mn-ea"/>
                        <a:cs typeface="+mn-cs"/>
                      </a:endParaRPr>
                    </a:p>
                  </a:txBody>
                  <a:tcPr/>
                </a:tc>
              </a:tr>
              <a:tr h="563253">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Tp2 </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1395</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1179</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1000298</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-13.8</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rgbClr val="C00000"/>
                          </a:solidFill>
                          <a:latin typeface="Papyrus" panose="03070502060502030205" pitchFamily="66" charset="0"/>
                          <a:ea typeface="+mn-ea"/>
                          <a:cs typeface="+mn-cs"/>
                        </a:rPr>
                        <a:t>100284.2</a:t>
                      </a:r>
                      <a:endParaRPr lang="en-US" sz="1500" b="1" kern="1200" dirty="0">
                        <a:solidFill>
                          <a:srgbClr val="C00000"/>
                        </a:solidFill>
                        <a:latin typeface="Papyrus" panose="03070502060502030205" pitchFamily="66" charset="0"/>
                        <a:ea typeface="+mn-ea"/>
                        <a:cs typeface="+mn-cs"/>
                      </a:endParaRPr>
                    </a:p>
                  </a:txBody>
                  <a:tcPr/>
                </a:tc>
              </a:tr>
              <a:tr h="563253">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Tp3 </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800</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1094</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1000599</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-20.7</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rgbClr val="C00000"/>
                          </a:solidFill>
                          <a:latin typeface="Papyrus" panose="03070502060502030205" pitchFamily="66" charset="0"/>
                          <a:ea typeface="+mn-ea"/>
                          <a:cs typeface="+mn-cs"/>
                        </a:rPr>
                        <a:t>1000578.3</a:t>
                      </a:r>
                      <a:endParaRPr lang="en-US" sz="1500" b="1" kern="1200" dirty="0">
                        <a:solidFill>
                          <a:srgbClr val="C00000"/>
                        </a:solidFill>
                        <a:latin typeface="Papyrus" panose="03070502060502030205" pitchFamily="66" charset="0"/>
                        <a:ea typeface="+mn-ea"/>
                        <a:cs typeface="+mn-cs"/>
                      </a:endParaRPr>
                    </a:p>
                  </a:txBody>
                  <a:tcPr/>
                </a:tc>
              </a:tr>
              <a:tr h="563253">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Tp4 </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2060</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1703</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999696</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-27.6</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rgbClr val="C00000"/>
                          </a:solidFill>
                          <a:latin typeface="Papyrus" panose="03070502060502030205" pitchFamily="66" charset="0"/>
                          <a:ea typeface="+mn-ea"/>
                          <a:cs typeface="+mn-cs"/>
                        </a:rPr>
                        <a:t>999668.4</a:t>
                      </a:r>
                      <a:endParaRPr lang="en-US" sz="1500" b="1" kern="1200" dirty="0">
                        <a:solidFill>
                          <a:srgbClr val="C00000"/>
                        </a:solidFill>
                        <a:latin typeface="Papyrus" panose="03070502060502030205" pitchFamily="66" charset="0"/>
                        <a:ea typeface="+mn-ea"/>
                        <a:cs typeface="+mn-cs"/>
                      </a:endParaRPr>
                    </a:p>
                  </a:txBody>
                  <a:tcPr/>
                </a:tc>
              </a:tr>
              <a:tr h="563253">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B </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1351</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0452</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1001304</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-34.5</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rgbClr val="C00000"/>
                          </a:solidFill>
                          <a:latin typeface="Papyrus" panose="03070502060502030205" pitchFamily="66" charset="0"/>
                          <a:ea typeface="+mn-ea"/>
                          <a:cs typeface="+mn-cs"/>
                        </a:rPr>
                        <a:t>1001269.5</a:t>
                      </a:r>
                      <a:endParaRPr lang="en-US" sz="1500" b="1" kern="1200" dirty="0">
                        <a:solidFill>
                          <a:srgbClr val="C00000"/>
                        </a:solidFill>
                        <a:latin typeface="Papyrus" panose="03070502060502030205" pitchFamily="66" charset="0"/>
                        <a:ea typeface="+mn-ea"/>
                        <a:cs typeface="+mn-cs"/>
                      </a:endParaRPr>
                    </a:p>
                  </a:txBody>
                  <a:tcPr/>
                </a:tc>
              </a:tr>
              <a:tr h="563253">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Tp5 </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1351</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1134</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1001521</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-43.4</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rgbClr val="C00000"/>
                          </a:solidFill>
                          <a:latin typeface="Papyrus" panose="03070502060502030205" pitchFamily="66" charset="0"/>
                          <a:ea typeface="+mn-ea"/>
                          <a:cs typeface="+mn-cs"/>
                        </a:rPr>
                        <a:t>1001479.6</a:t>
                      </a:r>
                      <a:endParaRPr lang="en-US" sz="1500" b="1" kern="1200" dirty="0">
                        <a:solidFill>
                          <a:srgbClr val="C00000"/>
                        </a:solidFill>
                        <a:latin typeface="Papyrus" panose="03070502060502030205" pitchFamily="66" charset="0"/>
                        <a:ea typeface="+mn-ea"/>
                        <a:cs typeface="+mn-cs"/>
                      </a:endParaRPr>
                    </a:p>
                  </a:txBody>
                  <a:tcPr/>
                </a:tc>
              </a:tr>
              <a:tr h="563253">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Tp6 </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1343</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1081</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1001791</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-48.3</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rgbClr val="C00000"/>
                          </a:solidFill>
                          <a:latin typeface="Papyrus" panose="03070502060502030205" pitchFamily="66" charset="0"/>
                          <a:ea typeface="+mn-ea"/>
                          <a:cs typeface="+mn-cs"/>
                        </a:rPr>
                        <a:t>1001742.7</a:t>
                      </a:r>
                      <a:endParaRPr lang="en-US" sz="1500" b="1" kern="1200" dirty="0">
                        <a:solidFill>
                          <a:srgbClr val="C00000"/>
                        </a:solidFill>
                        <a:latin typeface="Papyrus" panose="03070502060502030205" pitchFamily="66" charset="0"/>
                        <a:ea typeface="+mn-ea"/>
                        <a:cs typeface="+mn-cs"/>
                      </a:endParaRPr>
                    </a:p>
                  </a:txBody>
                  <a:tcPr/>
                </a:tc>
              </a:tr>
              <a:tr h="563253">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Tp7 </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1382</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1093</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1002041</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-55.2</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rgbClr val="C00000"/>
                          </a:solidFill>
                          <a:latin typeface="Papyrus" panose="03070502060502030205" pitchFamily="66" charset="0"/>
                          <a:ea typeface="+mn-ea"/>
                          <a:cs typeface="+mn-cs"/>
                        </a:rPr>
                        <a:t>1001985.8</a:t>
                      </a:r>
                      <a:endParaRPr lang="en-US" sz="1500" b="1" kern="1200" dirty="0">
                        <a:solidFill>
                          <a:srgbClr val="C00000"/>
                        </a:solidFill>
                        <a:latin typeface="Papyrus" panose="03070502060502030205" pitchFamily="66" charset="0"/>
                        <a:ea typeface="+mn-ea"/>
                        <a:cs typeface="+mn-cs"/>
                      </a:endParaRPr>
                    </a:p>
                  </a:txBody>
                  <a:tcPr/>
                </a:tc>
              </a:tr>
              <a:tr h="563253">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Tp8 </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1062</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1075</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1002348</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-62.1</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rgbClr val="C00000"/>
                          </a:solidFill>
                          <a:latin typeface="Papyrus" panose="03070502060502030205" pitchFamily="66" charset="0"/>
                          <a:ea typeface="+mn-ea"/>
                          <a:cs typeface="+mn-cs"/>
                        </a:rPr>
                        <a:t>1002285.9</a:t>
                      </a:r>
                      <a:endParaRPr lang="en-US" sz="1500" b="1" kern="1200" dirty="0">
                        <a:solidFill>
                          <a:srgbClr val="C00000"/>
                        </a:solidFill>
                        <a:latin typeface="Papyrus" panose="03070502060502030205" pitchFamily="66" charset="0"/>
                        <a:ea typeface="+mn-ea"/>
                        <a:cs typeface="+mn-cs"/>
                      </a:endParaRPr>
                    </a:p>
                  </a:txBody>
                  <a:tcPr/>
                </a:tc>
              </a:tr>
              <a:tr h="563253">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C </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1078</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1401</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1002009</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-69</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rgbClr val="C00000"/>
                          </a:solidFill>
                          <a:latin typeface="Papyrus" panose="03070502060502030205" pitchFamily="66" charset="0"/>
                          <a:ea typeface="+mn-ea"/>
                          <a:cs typeface="+mn-cs"/>
                        </a:rPr>
                        <a:t>1001940</a:t>
                      </a:r>
                      <a:endParaRPr lang="en-US" sz="1500" b="1" kern="1200" dirty="0">
                        <a:solidFill>
                          <a:srgbClr val="C00000"/>
                        </a:solidFill>
                        <a:latin typeface="Papyrus" panose="03070502060502030205" pitchFamily="66" charset="0"/>
                        <a:ea typeface="+mn-ea"/>
                        <a:cs typeface="+mn-cs"/>
                      </a:endParaRPr>
                    </a:p>
                  </a:txBody>
                  <a:tcPr/>
                </a:tc>
              </a:tr>
              <a:tr h="563253">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Tp9 </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1205</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1406</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1001681</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-75.9</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rgbClr val="C00000"/>
                          </a:solidFill>
                          <a:latin typeface="Papyrus" panose="03070502060502030205" pitchFamily="66" charset="0"/>
                          <a:ea typeface="+mn-ea"/>
                          <a:cs typeface="+mn-cs"/>
                        </a:rPr>
                        <a:t>1001605.1</a:t>
                      </a:r>
                      <a:endParaRPr lang="en-US" sz="1500" b="1" kern="1200" dirty="0">
                        <a:solidFill>
                          <a:srgbClr val="C00000"/>
                        </a:solidFill>
                        <a:latin typeface="Papyrus" panose="03070502060502030205" pitchFamily="66" charset="0"/>
                        <a:ea typeface="+mn-ea"/>
                        <a:cs typeface="+mn-cs"/>
                      </a:endParaRPr>
                    </a:p>
                  </a:txBody>
                  <a:tcPr/>
                </a:tc>
              </a:tr>
              <a:tr h="563253">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Tp10 </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1063</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1296</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1001590</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-82.8</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rgbClr val="C00000"/>
                          </a:solidFill>
                          <a:latin typeface="Papyrus" panose="03070502060502030205" pitchFamily="66" charset="0"/>
                          <a:ea typeface="+mn-ea"/>
                          <a:cs typeface="+mn-cs"/>
                        </a:rPr>
                        <a:t>1001507.2</a:t>
                      </a:r>
                      <a:endParaRPr lang="en-US" sz="1500" b="1" kern="1200" dirty="0">
                        <a:solidFill>
                          <a:srgbClr val="C00000"/>
                        </a:solidFill>
                        <a:latin typeface="Papyrus" panose="03070502060502030205" pitchFamily="66" charset="0"/>
                        <a:ea typeface="+mn-ea"/>
                        <a:cs typeface="+mn-cs"/>
                      </a:endParaRPr>
                    </a:p>
                  </a:txBody>
                  <a:tcPr/>
                </a:tc>
              </a:tr>
              <a:tr h="563253">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Tp11 </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940</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1446</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1001207</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-89.7</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rgbClr val="C00000"/>
                          </a:solidFill>
                          <a:latin typeface="Papyrus" panose="03070502060502030205" pitchFamily="66" charset="0"/>
                          <a:ea typeface="+mn-ea"/>
                          <a:cs typeface="+mn-cs"/>
                        </a:rPr>
                        <a:t>1001117.3</a:t>
                      </a:r>
                      <a:endParaRPr lang="en-US" sz="1500" b="1" kern="1200" dirty="0">
                        <a:solidFill>
                          <a:srgbClr val="C00000"/>
                        </a:solidFill>
                        <a:latin typeface="Papyrus" panose="03070502060502030205" pitchFamily="66" charset="0"/>
                        <a:ea typeface="+mn-ea"/>
                        <a:cs typeface="+mn-cs"/>
                      </a:endParaRPr>
                    </a:p>
                  </a:txBody>
                  <a:tcPr/>
                </a:tc>
              </a:tr>
            </a:tbl>
          </a:graphicData>
        </a:graphic>
      </p:graphicFrame>
    </p:spTree>
    <p:extLst>
      <p:ext uri="{BB962C8B-B14F-4D97-AF65-F5344CB8AC3E}">
        <p14:creationId xmlns:p14="http://schemas.microsoft.com/office/powerpoint/2010/main" val="3229245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4"/>
          <p:cNvGraphicFramePr>
            <a:graphicFrameLocks/>
          </p:cNvGraphicFramePr>
          <p:nvPr>
            <p:extLst>
              <p:ext uri="{D42A27DB-BD31-4B8C-83A1-F6EECF244321}">
                <p14:modId xmlns:p14="http://schemas.microsoft.com/office/powerpoint/2010/main" val="493227393"/>
              </p:ext>
            </p:extLst>
          </p:nvPr>
        </p:nvGraphicFramePr>
        <p:xfrm>
          <a:off x="4199467" y="3265423"/>
          <a:ext cx="3234267" cy="5440680"/>
        </p:xfrm>
        <a:graphic>
          <a:graphicData uri="http://schemas.openxmlformats.org/drawingml/2006/table">
            <a:tbl>
              <a:tblPr firstRow="1" bandRow="1">
                <a:tableStyleId>{5C22544A-7EE6-4342-B048-85BDC9FD1C3A}</a:tableStyleId>
              </a:tblPr>
              <a:tblGrid>
                <a:gridCol w="1078089"/>
                <a:gridCol w="1078089"/>
                <a:gridCol w="1078089"/>
              </a:tblGrid>
              <a:tr h="663109">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Tp9 </a:t>
                      </a:r>
                      <a:endParaRPr lang="en-US" sz="1500" b="1" kern="1200" dirty="0">
                        <a:solidFill>
                          <a:schemeClr val="dk1"/>
                        </a:solidFill>
                        <a:latin typeface="Papyrus" panose="03070502060502030205" pitchFamily="66" charset="0"/>
                        <a:ea typeface="+mn-ea"/>
                        <a:cs typeface="+mn-cs"/>
                      </a:endParaRPr>
                    </a:p>
                  </a:txBody>
                  <a:tcPr>
                    <a:solidFill>
                      <a:schemeClr val="bg1">
                        <a:lumMod val="95000"/>
                      </a:schemeClr>
                    </a:solidFill>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1287</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1205</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1123</a:t>
                      </a:r>
                      <a:endParaRPr lang="en-US" sz="1500" b="1" kern="1200" dirty="0">
                        <a:solidFill>
                          <a:schemeClr val="dk1"/>
                        </a:solidFill>
                        <a:latin typeface="Papyrus" panose="03070502060502030205" pitchFamily="66" charset="0"/>
                        <a:ea typeface="+mn-ea"/>
                        <a:cs typeface="+mn-cs"/>
                      </a:endParaRPr>
                    </a:p>
                  </a:txBody>
                  <a:tcPr>
                    <a:solidFill>
                      <a:schemeClr val="bg1">
                        <a:lumMod val="95000"/>
                      </a:schemeClr>
                    </a:solidFill>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1500</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1406</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1313</a:t>
                      </a:r>
                      <a:endParaRPr lang="en-US" sz="1500" b="1" kern="1200" dirty="0">
                        <a:solidFill>
                          <a:schemeClr val="dk1"/>
                        </a:solidFill>
                        <a:latin typeface="Papyrus" panose="03070502060502030205" pitchFamily="66" charset="0"/>
                        <a:ea typeface="+mn-ea"/>
                        <a:cs typeface="+mn-cs"/>
                      </a:endParaRPr>
                    </a:p>
                  </a:txBody>
                  <a:tcPr>
                    <a:solidFill>
                      <a:schemeClr val="bg1">
                        <a:lumMod val="95000"/>
                      </a:schemeClr>
                    </a:solidFill>
                  </a:tcPr>
                </a:tc>
              </a:tr>
              <a:tr h="664579">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Tp10</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1174</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1063</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952</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1376</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1296</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1216</a:t>
                      </a:r>
                      <a:endParaRPr lang="en-US" sz="1500" b="1" kern="1200" dirty="0">
                        <a:solidFill>
                          <a:schemeClr val="dk1"/>
                        </a:solidFill>
                        <a:latin typeface="Papyrus" panose="03070502060502030205" pitchFamily="66" charset="0"/>
                        <a:ea typeface="+mn-ea"/>
                        <a:cs typeface="+mn-cs"/>
                      </a:endParaRPr>
                    </a:p>
                  </a:txBody>
                  <a:tcPr/>
                </a:tc>
              </a:tr>
              <a:tr h="716849">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Tp11 </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1091</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940</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0789</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1550</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1446</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1342</a:t>
                      </a:r>
                      <a:endParaRPr lang="en-US" sz="1500" b="1" kern="1200" dirty="0">
                        <a:solidFill>
                          <a:schemeClr val="dk1"/>
                        </a:solidFill>
                        <a:latin typeface="Papyrus" panose="03070502060502030205" pitchFamily="66" charset="0"/>
                        <a:ea typeface="+mn-ea"/>
                        <a:cs typeface="+mn-cs"/>
                      </a:endParaRPr>
                    </a:p>
                  </a:txBody>
                  <a:tcPr/>
                </a:tc>
              </a:tr>
              <a:tr h="650585">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D </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1215</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1101</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0987</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1646</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1492</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1339</a:t>
                      </a:r>
                      <a:endParaRPr lang="en-US" sz="1500" b="1" kern="1200" dirty="0">
                        <a:solidFill>
                          <a:schemeClr val="dk1"/>
                        </a:solidFill>
                        <a:latin typeface="Papyrus" panose="03070502060502030205" pitchFamily="66" charset="0"/>
                        <a:ea typeface="+mn-ea"/>
                        <a:cs typeface="+mn-cs"/>
                      </a:endParaRPr>
                    </a:p>
                  </a:txBody>
                  <a:tcPr/>
                </a:tc>
              </a:tr>
              <a:tr h="702855">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Tp12 </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1221</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1088</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0955</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1437</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1323</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1209</a:t>
                      </a:r>
                      <a:endParaRPr lang="en-US" sz="1500" b="1" kern="1200" dirty="0">
                        <a:solidFill>
                          <a:schemeClr val="dk1"/>
                        </a:solidFill>
                        <a:latin typeface="Papyrus" panose="03070502060502030205" pitchFamily="66" charset="0"/>
                        <a:ea typeface="+mn-ea"/>
                        <a:cs typeface="+mn-cs"/>
                      </a:endParaRPr>
                    </a:p>
                  </a:txBody>
                  <a:tcPr/>
                </a:tc>
              </a:tr>
              <a:tr h="721258">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Tp13</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1110</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0920</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0730</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1546</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1413</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1280</a:t>
                      </a:r>
                      <a:endParaRPr lang="en-US" sz="1500" b="1" kern="1200" dirty="0">
                        <a:solidFill>
                          <a:schemeClr val="dk1"/>
                        </a:solidFill>
                        <a:latin typeface="Papyrus" panose="03070502060502030205" pitchFamily="66" charset="0"/>
                        <a:ea typeface="+mn-ea"/>
                        <a:cs typeface="+mn-cs"/>
                      </a:endParaRPr>
                    </a:p>
                  </a:txBody>
                  <a:tcPr/>
                </a:tc>
              </a:tr>
              <a:tr h="688861">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E </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1350</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1215</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1080</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1795</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1605</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1415</a:t>
                      </a:r>
                      <a:endParaRPr lang="en-US" sz="1500" b="1" kern="1200" dirty="0">
                        <a:solidFill>
                          <a:schemeClr val="dk1"/>
                        </a:solidFill>
                        <a:latin typeface="Papyrus" panose="03070502060502030205" pitchFamily="66" charset="0"/>
                        <a:ea typeface="+mn-ea"/>
                        <a:cs typeface="+mn-cs"/>
                      </a:endParaRPr>
                    </a:p>
                  </a:txBody>
                  <a:tcPr/>
                </a:tc>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2142728887"/>
              </p:ext>
            </p:extLst>
          </p:nvPr>
        </p:nvGraphicFramePr>
        <p:xfrm>
          <a:off x="8399993" y="2799503"/>
          <a:ext cx="3234267" cy="5971964"/>
        </p:xfrm>
        <a:graphic>
          <a:graphicData uri="http://schemas.openxmlformats.org/drawingml/2006/table">
            <a:tbl>
              <a:tblPr firstRow="1" bandRow="1">
                <a:tableStyleId>{5C22544A-7EE6-4342-B048-85BDC9FD1C3A}</a:tableStyleId>
              </a:tblPr>
              <a:tblGrid>
                <a:gridCol w="1078089"/>
                <a:gridCol w="1078089"/>
                <a:gridCol w="1078089"/>
              </a:tblGrid>
              <a:tr h="531284">
                <a:tc>
                  <a:txBody>
                    <a:bodyPr/>
                    <a:lstStyle/>
                    <a:p>
                      <a:endParaRPr lang="en-US" sz="1500" dirty="0"/>
                    </a:p>
                  </a:txBody>
                  <a:tcPr/>
                </a:tc>
                <a:tc>
                  <a:txBody>
                    <a:bodyPr/>
                    <a:lstStyle/>
                    <a:p>
                      <a:pPr marL="0" algn="ctr" defTabSz="1280160" rtl="0" eaLnBrk="1" latinLnBrk="0" hangingPunct="1"/>
                      <a:r>
                        <a:rPr lang="en-US" sz="2520" b="1" kern="1200" dirty="0" smtClean="0">
                          <a:solidFill>
                            <a:schemeClr val="lt1"/>
                          </a:solidFill>
                          <a:latin typeface="FrankRuehl" panose="020E0503060101010101" pitchFamily="34" charset="-79"/>
                          <a:ea typeface="+mn-ea"/>
                          <a:cs typeface="FrankRuehl" panose="020E0503060101010101" pitchFamily="34" charset="-79"/>
                        </a:rPr>
                        <a:t>B.s</a:t>
                      </a:r>
                      <a:endParaRPr lang="en-US" sz="2520" b="1" kern="1200" dirty="0">
                        <a:solidFill>
                          <a:schemeClr val="lt1"/>
                        </a:solidFill>
                        <a:latin typeface="FrankRuehl" panose="020E0503060101010101" pitchFamily="34" charset="-79"/>
                        <a:ea typeface="+mn-ea"/>
                        <a:cs typeface="FrankRuehl" panose="020E0503060101010101" pitchFamily="34" charset="-79"/>
                      </a:endParaRPr>
                    </a:p>
                  </a:txBody>
                  <a:tcPr/>
                </a:tc>
                <a:tc>
                  <a:txBody>
                    <a:bodyPr/>
                    <a:lstStyle/>
                    <a:p>
                      <a:pPr marL="0" algn="ctr" defTabSz="1280160" rtl="0" eaLnBrk="1" latinLnBrk="0" hangingPunct="1"/>
                      <a:r>
                        <a:rPr lang="en-US" sz="2520" b="1" kern="1200" dirty="0" smtClean="0">
                          <a:solidFill>
                            <a:schemeClr val="lt1"/>
                          </a:solidFill>
                          <a:latin typeface="FrankRuehl" panose="020E0503060101010101" pitchFamily="34" charset="-79"/>
                          <a:ea typeface="+mn-ea"/>
                          <a:cs typeface="FrankRuehl" panose="020E0503060101010101" pitchFamily="34" charset="-79"/>
                        </a:rPr>
                        <a:t>F.s</a:t>
                      </a:r>
                      <a:endParaRPr lang="en-US" sz="2520" b="1" kern="1200" dirty="0">
                        <a:solidFill>
                          <a:schemeClr val="lt1"/>
                        </a:solidFill>
                        <a:latin typeface="FrankRuehl" panose="020E0503060101010101" pitchFamily="34" charset="-79"/>
                        <a:ea typeface="+mn-ea"/>
                        <a:cs typeface="FrankRuehl" panose="020E0503060101010101" pitchFamily="34" charset="-79"/>
                      </a:endParaRPr>
                    </a:p>
                  </a:txBody>
                  <a:tcPr/>
                </a:tc>
              </a:tr>
              <a:tr h="673397">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Tp14 </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1315</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1157</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1000</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1422</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1285</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1148</a:t>
                      </a:r>
                      <a:endParaRPr lang="en-US" sz="1500" b="1" kern="1200" dirty="0">
                        <a:solidFill>
                          <a:schemeClr val="dk1"/>
                        </a:solidFill>
                        <a:latin typeface="Papyrus" panose="03070502060502030205" pitchFamily="66" charset="0"/>
                        <a:ea typeface="+mn-ea"/>
                        <a:cs typeface="+mn-cs"/>
                      </a:endParaRPr>
                    </a:p>
                  </a:txBody>
                  <a:tcPr/>
                </a:tc>
              </a:tr>
              <a:tr h="725667">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Tp15 </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1380</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1208</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1026</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1468</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1310</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1152</a:t>
                      </a:r>
                      <a:endParaRPr lang="en-US" sz="1500" b="1" kern="1200" dirty="0">
                        <a:solidFill>
                          <a:schemeClr val="dk1"/>
                        </a:solidFill>
                        <a:latin typeface="Papyrus" panose="03070502060502030205" pitchFamily="66" charset="0"/>
                        <a:ea typeface="+mn-ea"/>
                        <a:cs typeface="+mn-cs"/>
                      </a:endParaRPr>
                    </a:p>
                  </a:txBody>
                  <a:tcPr/>
                </a:tc>
              </a:tr>
              <a:tr h="710203">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Tp16 </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1274</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1147</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1010</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1470</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1295</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1120</a:t>
                      </a:r>
                      <a:endParaRPr lang="en-US" sz="1500" b="1" kern="1200" dirty="0">
                        <a:solidFill>
                          <a:schemeClr val="dk1"/>
                        </a:solidFill>
                        <a:latin typeface="Papyrus" panose="03070502060502030205" pitchFamily="66" charset="0"/>
                        <a:ea typeface="+mn-ea"/>
                        <a:cs typeface="+mn-cs"/>
                      </a:endParaRPr>
                    </a:p>
                  </a:txBody>
                  <a:tcPr/>
                </a:tc>
              </a:tr>
              <a:tr h="711673">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Tp17 </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1565</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1379</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1193</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1550</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1412</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1275</a:t>
                      </a:r>
                      <a:endParaRPr lang="en-US" sz="1500" b="1" kern="1200" dirty="0">
                        <a:solidFill>
                          <a:schemeClr val="dk1"/>
                        </a:solidFill>
                        <a:latin typeface="Papyrus" panose="03070502060502030205" pitchFamily="66" charset="0"/>
                        <a:ea typeface="+mn-ea"/>
                        <a:cs typeface="+mn-cs"/>
                      </a:endParaRPr>
                    </a:p>
                  </a:txBody>
                  <a:tcPr/>
                </a:tc>
              </a:tr>
              <a:tr h="694266">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F </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1590</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1465</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1340</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1355</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1168</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0981</a:t>
                      </a:r>
                      <a:endParaRPr lang="en-US" sz="1500" b="1" kern="1200" dirty="0">
                        <a:solidFill>
                          <a:schemeClr val="dk1"/>
                        </a:solidFill>
                        <a:latin typeface="Papyrus" panose="03070502060502030205" pitchFamily="66" charset="0"/>
                        <a:ea typeface="+mn-ea"/>
                        <a:cs typeface="+mn-cs"/>
                      </a:endParaRPr>
                    </a:p>
                  </a:txBody>
                  <a:tcPr/>
                </a:tc>
              </a:tr>
              <a:tr h="711200">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Tp18 </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1762</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1535</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1308</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1215</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1090</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0965 </a:t>
                      </a:r>
                      <a:endParaRPr lang="en-US" sz="1500" b="1" kern="1200" dirty="0">
                        <a:solidFill>
                          <a:schemeClr val="dk1"/>
                        </a:solidFill>
                        <a:latin typeface="Papyrus" panose="03070502060502030205" pitchFamily="66" charset="0"/>
                        <a:ea typeface="+mn-ea"/>
                        <a:cs typeface="+mn-cs"/>
                      </a:endParaRPr>
                    </a:p>
                  </a:txBody>
                  <a:tcPr/>
                </a:tc>
              </a:tr>
              <a:tr h="602826">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A </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1221</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0990</a:t>
                      </a: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0760</a:t>
                      </a:r>
                      <a:endParaRPr lang="en-US" sz="1500" b="1" kern="1200" dirty="0">
                        <a:solidFill>
                          <a:schemeClr val="dk1"/>
                        </a:solidFill>
                        <a:latin typeface="Papyrus" panose="03070502060502030205" pitchFamily="66" charset="0"/>
                        <a:ea typeface="+mn-ea"/>
                        <a:cs typeface="+mn-cs"/>
                      </a:endParaRPr>
                    </a:p>
                  </a:txBody>
                  <a:tcPr/>
                </a:tc>
              </a:tr>
            </a:tbl>
          </a:graphicData>
        </a:graphic>
      </p:graphicFrame>
      <p:graphicFrame>
        <p:nvGraphicFramePr>
          <p:cNvPr id="4" name="Content Placeholder 3"/>
          <p:cNvGraphicFramePr>
            <a:graphicFrameLocks/>
          </p:cNvGraphicFramePr>
          <p:nvPr>
            <p:extLst>
              <p:ext uri="{D42A27DB-BD31-4B8C-83A1-F6EECF244321}">
                <p14:modId xmlns:p14="http://schemas.microsoft.com/office/powerpoint/2010/main" val="3431628311"/>
              </p:ext>
            </p:extLst>
          </p:nvPr>
        </p:nvGraphicFramePr>
        <p:xfrm>
          <a:off x="719667" y="118533"/>
          <a:ext cx="2785533" cy="8522208"/>
        </p:xfrm>
        <a:graphic>
          <a:graphicData uri="http://schemas.openxmlformats.org/drawingml/2006/table">
            <a:tbl>
              <a:tblPr firstRow="1" bandRow="1">
                <a:tableStyleId>{5C22544A-7EE6-4342-B048-85BDC9FD1C3A}</a:tableStyleId>
              </a:tblPr>
              <a:tblGrid>
                <a:gridCol w="928511"/>
                <a:gridCol w="928511"/>
                <a:gridCol w="928511"/>
              </a:tblGrid>
              <a:tr h="459991">
                <a:tc>
                  <a:txBody>
                    <a:bodyPr/>
                    <a:lstStyle/>
                    <a:p>
                      <a:endParaRPr lang="en-US" sz="1500" dirty="0"/>
                    </a:p>
                  </a:txBody>
                  <a:tcPr/>
                </a:tc>
                <a:tc>
                  <a:txBody>
                    <a:bodyPr/>
                    <a:lstStyle/>
                    <a:p>
                      <a:pPr marL="0" algn="ctr" defTabSz="1280160" rtl="0" eaLnBrk="1" latinLnBrk="0" hangingPunct="1"/>
                      <a:r>
                        <a:rPr lang="en-US" sz="2520" b="1" kern="1200" dirty="0" smtClean="0">
                          <a:solidFill>
                            <a:schemeClr val="lt1"/>
                          </a:solidFill>
                          <a:latin typeface="FrankRuehl" panose="020E0503060101010101" pitchFamily="34" charset="-79"/>
                          <a:ea typeface="+mn-ea"/>
                          <a:cs typeface="FrankRuehl" panose="020E0503060101010101" pitchFamily="34" charset="-79"/>
                        </a:rPr>
                        <a:t>B.s</a:t>
                      </a:r>
                      <a:endParaRPr lang="en-US" sz="2520" b="1" kern="1200" dirty="0">
                        <a:solidFill>
                          <a:schemeClr val="lt1"/>
                        </a:solidFill>
                        <a:latin typeface="FrankRuehl" panose="020E0503060101010101" pitchFamily="34" charset="-79"/>
                        <a:ea typeface="+mn-ea"/>
                        <a:cs typeface="FrankRuehl" panose="020E0503060101010101" pitchFamily="34" charset="-79"/>
                      </a:endParaRPr>
                    </a:p>
                  </a:txBody>
                  <a:tcPr/>
                </a:tc>
                <a:tc>
                  <a:txBody>
                    <a:bodyPr/>
                    <a:lstStyle/>
                    <a:p>
                      <a:pPr marL="0" algn="ctr" defTabSz="1280160" rtl="0" eaLnBrk="1" latinLnBrk="0" hangingPunct="1"/>
                      <a:r>
                        <a:rPr lang="en-US" sz="2520" b="1" kern="1200" dirty="0" smtClean="0">
                          <a:solidFill>
                            <a:schemeClr val="lt1"/>
                          </a:solidFill>
                          <a:latin typeface="FrankRuehl" panose="020E0503060101010101" pitchFamily="34" charset="-79"/>
                          <a:ea typeface="+mn-ea"/>
                          <a:cs typeface="FrankRuehl" panose="020E0503060101010101" pitchFamily="34" charset="-79"/>
                        </a:rPr>
                        <a:t>F.s</a:t>
                      </a:r>
                      <a:endParaRPr lang="en-US" sz="2520" b="1" kern="1200" dirty="0">
                        <a:solidFill>
                          <a:schemeClr val="lt1"/>
                        </a:solidFill>
                        <a:latin typeface="FrankRuehl" panose="020E0503060101010101" pitchFamily="34" charset="-79"/>
                        <a:ea typeface="+mn-ea"/>
                        <a:cs typeface="FrankRuehl" panose="020E0503060101010101" pitchFamily="34" charset="-79"/>
                      </a:endParaRPr>
                    </a:p>
                  </a:txBody>
                  <a:tcPr/>
                </a:tc>
              </a:tr>
              <a:tr h="539741">
                <a:tc>
                  <a:txBody>
                    <a:bodyPr/>
                    <a:lstStyle/>
                    <a:p>
                      <a:pPr marL="0" algn="ctr" defTabSz="1280160" rtl="0" eaLnBrk="1" latinLnBrk="0" hangingPunct="1"/>
                      <a:r>
                        <a:rPr lang="en-US" sz="1300" b="1" kern="1200" dirty="0" smtClean="0">
                          <a:solidFill>
                            <a:schemeClr val="dk1"/>
                          </a:solidFill>
                          <a:latin typeface="Papyrus" panose="03070502060502030205" pitchFamily="66" charset="0"/>
                          <a:ea typeface="+mn-ea"/>
                          <a:cs typeface="+mn-cs"/>
                        </a:rPr>
                        <a:t>A </a:t>
                      </a:r>
                      <a:endParaRPr lang="en-US" sz="13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1420</a:t>
                      </a: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1350</a:t>
                      </a: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1280</a:t>
                      </a:r>
                      <a:endParaRPr lang="en-US" sz="14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endParaRPr lang="en-US" sz="1400" b="1" kern="1200" dirty="0">
                        <a:solidFill>
                          <a:schemeClr val="dk1"/>
                        </a:solidFill>
                        <a:latin typeface="Papyrus" panose="03070502060502030205" pitchFamily="66" charset="0"/>
                        <a:ea typeface="+mn-ea"/>
                        <a:cs typeface="+mn-cs"/>
                      </a:endParaRPr>
                    </a:p>
                  </a:txBody>
                  <a:tcPr/>
                </a:tc>
              </a:tr>
              <a:tr h="551740">
                <a:tc>
                  <a:txBody>
                    <a:bodyPr/>
                    <a:lstStyle/>
                    <a:p>
                      <a:pPr marL="0" algn="ctr" defTabSz="1280160" rtl="0" eaLnBrk="1" latinLnBrk="0" hangingPunct="1"/>
                      <a:r>
                        <a:rPr lang="en-US" sz="1300" b="1" kern="1200" dirty="0" smtClean="0">
                          <a:solidFill>
                            <a:schemeClr val="dk1"/>
                          </a:solidFill>
                          <a:latin typeface="Papyrus" panose="03070502060502030205" pitchFamily="66" charset="0"/>
                          <a:ea typeface="+mn-ea"/>
                          <a:cs typeface="+mn-cs"/>
                        </a:rPr>
                        <a:t>Tp1 </a:t>
                      </a:r>
                      <a:endParaRPr lang="en-US" sz="13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1379</a:t>
                      </a: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1316</a:t>
                      </a: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1252</a:t>
                      </a:r>
                      <a:endParaRPr lang="en-US" sz="14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1261</a:t>
                      </a: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1189</a:t>
                      </a: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1117</a:t>
                      </a:r>
                      <a:endParaRPr lang="en-US" sz="1400" b="1" kern="1200" dirty="0">
                        <a:solidFill>
                          <a:schemeClr val="dk1"/>
                        </a:solidFill>
                        <a:latin typeface="Papyrus" panose="03070502060502030205" pitchFamily="66" charset="0"/>
                        <a:ea typeface="+mn-ea"/>
                        <a:cs typeface="+mn-cs"/>
                      </a:endParaRPr>
                    </a:p>
                  </a:txBody>
                  <a:tcPr/>
                </a:tc>
              </a:tr>
              <a:tr h="539741">
                <a:tc>
                  <a:txBody>
                    <a:bodyPr/>
                    <a:lstStyle/>
                    <a:p>
                      <a:pPr marL="0" algn="ctr" defTabSz="1280160" rtl="0" eaLnBrk="1" latinLnBrk="0" hangingPunct="1"/>
                      <a:r>
                        <a:rPr lang="en-US" sz="1300" b="1" kern="1200" dirty="0" smtClean="0">
                          <a:solidFill>
                            <a:schemeClr val="dk1"/>
                          </a:solidFill>
                          <a:latin typeface="Papyrus" panose="03070502060502030205" pitchFamily="66" charset="0"/>
                          <a:ea typeface="+mn-ea"/>
                          <a:cs typeface="+mn-cs"/>
                        </a:rPr>
                        <a:t>Tp2  </a:t>
                      </a:r>
                      <a:endParaRPr lang="en-US" sz="13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1453</a:t>
                      </a: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1395</a:t>
                      </a: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1337</a:t>
                      </a:r>
                      <a:endParaRPr lang="en-US" sz="14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1246</a:t>
                      </a: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1179</a:t>
                      </a: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1112</a:t>
                      </a:r>
                      <a:endParaRPr lang="en-US" sz="1400" b="1" kern="1200" dirty="0">
                        <a:solidFill>
                          <a:schemeClr val="dk1"/>
                        </a:solidFill>
                        <a:latin typeface="Papyrus" panose="03070502060502030205" pitchFamily="66" charset="0"/>
                        <a:ea typeface="+mn-ea"/>
                        <a:cs typeface="+mn-cs"/>
                      </a:endParaRPr>
                    </a:p>
                  </a:txBody>
                  <a:tcPr/>
                </a:tc>
              </a:tr>
              <a:tr h="539741">
                <a:tc>
                  <a:txBody>
                    <a:bodyPr/>
                    <a:lstStyle/>
                    <a:p>
                      <a:pPr marL="0" algn="ctr" defTabSz="1280160" rtl="0" eaLnBrk="1" latinLnBrk="0" hangingPunct="1"/>
                      <a:r>
                        <a:rPr lang="en-US" sz="1300" b="1" kern="1200" dirty="0" smtClean="0">
                          <a:solidFill>
                            <a:schemeClr val="dk1"/>
                          </a:solidFill>
                          <a:latin typeface="Papyrus" panose="03070502060502030205" pitchFamily="66" charset="0"/>
                          <a:ea typeface="+mn-ea"/>
                          <a:cs typeface="+mn-cs"/>
                        </a:rPr>
                        <a:t>Tp3 </a:t>
                      </a:r>
                      <a:endParaRPr lang="en-US" sz="13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0868</a:t>
                      </a: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0800</a:t>
                      </a: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0732</a:t>
                      </a:r>
                      <a:endParaRPr lang="en-US" sz="14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1162</a:t>
                      </a: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1094</a:t>
                      </a: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1026</a:t>
                      </a:r>
                      <a:endParaRPr lang="en-US" sz="1400" b="1" kern="1200" dirty="0">
                        <a:solidFill>
                          <a:schemeClr val="dk1"/>
                        </a:solidFill>
                        <a:latin typeface="Papyrus" panose="03070502060502030205" pitchFamily="66" charset="0"/>
                        <a:ea typeface="+mn-ea"/>
                        <a:cs typeface="+mn-cs"/>
                      </a:endParaRPr>
                    </a:p>
                  </a:txBody>
                  <a:tcPr/>
                </a:tc>
              </a:tr>
              <a:tr h="539741">
                <a:tc>
                  <a:txBody>
                    <a:bodyPr/>
                    <a:lstStyle/>
                    <a:p>
                      <a:pPr marL="0" algn="ctr" defTabSz="1280160" rtl="0" eaLnBrk="1" latinLnBrk="0" hangingPunct="1"/>
                      <a:r>
                        <a:rPr lang="en-US" sz="1300" b="1" kern="1200" dirty="0" smtClean="0">
                          <a:solidFill>
                            <a:schemeClr val="dk1"/>
                          </a:solidFill>
                          <a:latin typeface="Papyrus" panose="03070502060502030205" pitchFamily="66" charset="0"/>
                          <a:ea typeface="+mn-ea"/>
                          <a:cs typeface="+mn-cs"/>
                        </a:rPr>
                        <a:t>Tp4 </a:t>
                      </a:r>
                      <a:endParaRPr lang="en-US" sz="13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2190</a:t>
                      </a: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2060</a:t>
                      </a: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1930</a:t>
                      </a:r>
                      <a:endParaRPr lang="en-US" sz="14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1770</a:t>
                      </a: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1703</a:t>
                      </a: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1636</a:t>
                      </a:r>
                      <a:endParaRPr lang="en-US" sz="1400" b="1" kern="1200" dirty="0">
                        <a:solidFill>
                          <a:schemeClr val="dk1"/>
                        </a:solidFill>
                        <a:latin typeface="Papyrus" panose="03070502060502030205" pitchFamily="66" charset="0"/>
                        <a:ea typeface="+mn-ea"/>
                        <a:cs typeface="+mn-cs"/>
                      </a:endParaRPr>
                    </a:p>
                  </a:txBody>
                  <a:tcPr/>
                </a:tc>
              </a:tr>
              <a:tr h="592102">
                <a:tc>
                  <a:txBody>
                    <a:bodyPr/>
                    <a:lstStyle/>
                    <a:p>
                      <a:pPr marL="0" algn="ctr" defTabSz="1280160" rtl="0" eaLnBrk="1" latinLnBrk="0" hangingPunct="1"/>
                      <a:r>
                        <a:rPr lang="en-US" sz="1300" b="1" kern="1200" dirty="0" smtClean="0">
                          <a:solidFill>
                            <a:schemeClr val="dk1"/>
                          </a:solidFill>
                          <a:latin typeface="Papyrus" panose="03070502060502030205" pitchFamily="66" charset="0"/>
                          <a:ea typeface="+mn-ea"/>
                          <a:cs typeface="+mn-cs"/>
                        </a:rPr>
                        <a:t>B </a:t>
                      </a:r>
                      <a:endParaRPr lang="en-US" sz="13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1415</a:t>
                      </a: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1351</a:t>
                      </a: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1287</a:t>
                      </a:r>
                      <a:endParaRPr lang="en-US" sz="14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0582</a:t>
                      </a: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0452</a:t>
                      </a: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0322</a:t>
                      </a:r>
                      <a:endParaRPr lang="en-US" sz="1400" b="1" kern="1200" dirty="0">
                        <a:solidFill>
                          <a:schemeClr val="dk1"/>
                        </a:solidFill>
                        <a:latin typeface="Papyrus" panose="03070502060502030205" pitchFamily="66" charset="0"/>
                        <a:ea typeface="+mn-ea"/>
                        <a:cs typeface="+mn-cs"/>
                      </a:endParaRPr>
                    </a:p>
                  </a:txBody>
                  <a:tcPr/>
                </a:tc>
              </a:tr>
              <a:tr h="539741">
                <a:tc>
                  <a:txBody>
                    <a:bodyPr/>
                    <a:lstStyle/>
                    <a:p>
                      <a:pPr marL="0" algn="ctr" defTabSz="1280160" rtl="0" eaLnBrk="1" latinLnBrk="0" hangingPunct="1"/>
                      <a:r>
                        <a:rPr lang="en-US" sz="1300" b="1" kern="1200" dirty="0" smtClean="0">
                          <a:solidFill>
                            <a:schemeClr val="dk1"/>
                          </a:solidFill>
                          <a:latin typeface="Papyrus" panose="03070502060502030205" pitchFamily="66" charset="0"/>
                          <a:ea typeface="+mn-ea"/>
                          <a:cs typeface="+mn-cs"/>
                        </a:rPr>
                        <a:t>Tp5  </a:t>
                      </a:r>
                      <a:endParaRPr lang="en-US" sz="13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1421</a:t>
                      </a: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1351</a:t>
                      </a: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1281</a:t>
                      </a:r>
                      <a:endParaRPr lang="en-US" sz="14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1197</a:t>
                      </a: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1134</a:t>
                      </a: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1071</a:t>
                      </a:r>
                      <a:endParaRPr lang="en-US" sz="1400" b="1" kern="1200" dirty="0">
                        <a:solidFill>
                          <a:schemeClr val="dk1"/>
                        </a:solidFill>
                        <a:latin typeface="Papyrus" panose="03070502060502030205" pitchFamily="66" charset="0"/>
                        <a:ea typeface="+mn-ea"/>
                        <a:cs typeface="+mn-cs"/>
                      </a:endParaRPr>
                    </a:p>
                  </a:txBody>
                  <a:tcPr/>
                </a:tc>
              </a:tr>
              <a:tr h="539741">
                <a:tc>
                  <a:txBody>
                    <a:bodyPr/>
                    <a:lstStyle/>
                    <a:p>
                      <a:pPr marL="0" algn="ctr" defTabSz="1280160" rtl="0" eaLnBrk="1" latinLnBrk="0" hangingPunct="1"/>
                      <a:r>
                        <a:rPr lang="en-US" sz="1300" b="1" kern="1200" dirty="0" smtClean="0">
                          <a:solidFill>
                            <a:schemeClr val="dk1"/>
                          </a:solidFill>
                          <a:latin typeface="Papyrus" panose="03070502060502030205" pitchFamily="66" charset="0"/>
                          <a:ea typeface="+mn-ea"/>
                          <a:cs typeface="+mn-cs"/>
                        </a:rPr>
                        <a:t>Tp6 </a:t>
                      </a:r>
                      <a:endParaRPr lang="en-US" sz="13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1425</a:t>
                      </a: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1343</a:t>
                      </a: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1261</a:t>
                      </a:r>
                      <a:endParaRPr lang="en-US" sz="14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1150</a:t>
                      </a: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1081</a:t>
                      </a: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1012</a:t>
                      </a:r>
                      <a:endParaRPr lang="en-US" sz="1400" b="1" kern="1200" dirty="0">
                        <a:solidFill>
                          <a:schemeClr val="dk1"/>
                        </a:solidFill>
                        <a:latin typeface="Papyrus" panose="03070502060502030205" pitchFamily="66" charset="0"/>
                        <a:ea typeface="+mn-ea"/>
                        <a:cs typeface="+mn-cs"/>
                      </a:endParaRPr>
                    </a:p>
                  </a:txBody>
                  <a:tcPr/>
                </a:tc>
              </a:tr>
              <a:tr h="563703">
                <a:tc>
                  <a:txBody>
                    <a:bodyPr/>
                    <a:lstStyle/>
                    <a:p>
                      <a:pPr marL="0" algn="ctr" defTabSz="1280160" rtl="0" eaLnBrk="1" latinLnBrk="0" hangingPunct="1"/>
                      <a:r>
                        <a:rPr lang="en-US" sz="1300" b="1" kern="1200" dirty="0" smtClean="0">
                          <a:solidFill>
                            <a:schemeClr val="dk1"/>
                          </a:solidFill>
                          <a:latin typeface="Papyrus" panose="03070502060502030205" pitchFamily="66" charset="0"/>
                          <a:ea typeface="+mn-ea"/>
                          <a:cs typeface="+mn-cs"/>
                        </a:rPr>
                        <a:t>Tp7 </a:t>
                      </a:r>
                      <a:endParaRPr lang="en-US" sz="13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1504</a:t>
                      </a: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1382</a:t>
                      </a: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1260</a:t>
                      </a:r>
                      <a:endParaRPr lang="en-US" sz="14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1171</a:t>
                      </a: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1093</a:t>
                      </a: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1015</a:t>
                      </a:r>
                      <a:endParaRPr lang="en-US" sz="1400" b="1" kern="1200" dirty="0">
                        <a:solidFill>
                          <a:schemeClr val="dk1"/>
                        </a:solidFill>
                        <a:latin typeface="Papyrus" panose="03070502060502030205" pitchFamily="66" charset="0"/>
                        <a:ea typeface="+mn-ea"/>
                        <a:cs typeface="+mn-cs"/>
                      </a:endParaRPr>
                    </a:p>
                  </a:txBody>
                  <a:tcPr/>
                </a:tc>
              </a:tr>
              <a:tr h="539741">
                <a:tc>
                  <a:txBody>
                    <a:bodyPr/>
                    <a:lstStyle/>
                    <a:p>
                      <a:pPr marL="0" algn="ctr" defTabSz="1280160" rtl="0" eaLnBrk="1" latinLnBrk="0" hangingPunct="1"/>
                      <a:r>
                        <a:rPr lang="en-US" sz="1300" b="1" kern="1200" dirty="0" smtClean="0">
                          <a:solidFill>
                            <a:schemeClr val="dk1"/>
                          </a:solidFill>
                          <a:latin typeface="Papyrus" panose="03070502060502030205" pitchFamily="66" charset="0"/>
                          <a:ea typeface="+mn-ea"/>
                          <a:cs typeface="+mn-cs"/>
                        </a:rPr>
                        <a:t>Tp8 </a:t>
                      </a:r>
                      <a:endParaRPr lang="en-US" sz="13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1217</a:t>
                      </a: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1062</a:t>
                      </a: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907</a:t>
                      </a:r>
                      <a:endParaRPr lang="en-US" sz="14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1200</a:t>
                      </a: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1075</a:t>
                      </a: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0950</a:t>
                      </a:r>
                      <a:endParaRPr lang="en-US" sz="1400" b="1" kern="1200" dirty="0">
                        <a:solidFill>
                          <a:schemeClr val="dk1"/>
                        </a:solidFill>
                        <a:latin typeface="Papyrus" panose="03070502060502030205" pitchFamily="66" charset="0"/>
                        <a:ea typeface="+mn-ea"/>
                        <a:cs typeface="+mn-cs"/>
                      </a:endParaRPr>
                    </a:p>
                  </a:txBody>
                  <a:tcPr/>
                </a:tc>
              </a:tr>
              <a:tr h="539741">
                <a:tc>
                  <a:txBody>
                    <a:bodyPr/>
                    <a:lstStyle/>
                    <a:p>
                      <a:pPr marL="0" algn="ctr" defTabSz="1280160" rtl="0" eaLnBrk="1" latinLnBrk="0" hangingPunct="1"/>
                      <a:r>
                        <a:rPr lang="en-US" sz="1300" b="1" kern="1200" dirty="0" smtClean="0">
                          <a:solidFill>
                            <a:schemeClr val="dk1"/>
                          </a:solidFill>
                          <a:latin typeface="Papyrus" panose="03070502060502030205" pitchFamily="66" charset="0"/>
                          <a:ea typeface="+mn-ea"/>
                          <a:cs typeface="+mn-cs"/>
                        </a:rPr>
                        <a:t>C </a:t>
                      </a:r>
                      <a:endParaRPr lang="en-US" sz="13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1170</a:t>
                      </a: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1078</a:t>
                      </a: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0986</a:t>
                      </a:r>
                      <a:endParaRPr lang="en-US" sz="14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1556</a:t>
                      </a: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1401</a:t>
                      </a: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1246</a:t>
                      </a:r>
                      <a:endParaRPr lang="en-US" sz="1400" b="1" kern="1200" dirty="0">
                        <a:solidFill>
                          <a:schemeClr val="dk1"/>
                        </a:solidFill>
                        <a:latin typeface="Papyrus" panose="03070502060502030205" pitchFamily="66" charset="0"/>
                        <a:ea typeface="+mn-ea"/>
                        <a:cs typeface="+mn-cs"/>
                      </a:endParaRPr>
                    </a:p>
                  </a:txBody>
                  <a:tcPr/>
                </a:tc>
              </a:tr>
            </a:tbl>
          </a:graphicData>
        </a:graphic>
      </p:graphicFrame>
      <p:sp>
        <p:nvSpPr>
          <p:cNvPr id="5" name="Rectangle 4"/>
          <p:cNvSpPr/>
          <p:nvPr/>
        </p:nvSpPr>
        <p:spPr>
          <a:xfrm>
            <a:off x="7366000" y="550666"/>
            <a:ext cx="4478865" cy="623248"/>
          </a:xfrm>
          <a:prstGeom prst="rect">
            <a:avLst/>
          </a:prstGeom>
        </p:spPr>
        <p:txBody>
          <a:bodyPr wrap="square">
            <a:spAutoFit/>
          </a:bodyPr>
          <a:lstStyle/>
          <a:p>
            <a:pPr algn="r" rtl="1">
              <a:lnSpc>
                <a:spcPct val="115000"/>
              </a:lnSpc>
              <a:spcAft>
                <a:spcPts val="1000"/>
              </a:spcAft>
            </a:pPr>
            <a:r>
              <a:rPr lang="fa-IR" sz="3000" dirty="0" smtClean="0">
                <a:solidFill>
                  <a:schemeClr val="accent2">
                    <a:lumMod val="75000"/>
                  </a:schemeClr>
                </a:solidFill>
                <a:latin typeface="Calibri" panose="020F0502020204030204" pitchFamily="34" charset="0"/>
                <a:ea typeface="Calibri" panose="020F0502020204030204" pitchFamily="34" charset="0"/>
                <a:cs typeface="Mj_Aman" panose="03000401000807050201" pitchFamily="66" charset="-78"/>
              </a:rPr>
              <a:t>اطلاعات برداشت شده روی زمین:</a:t>
            </a:r>
            <a:endParaRPr lang="en-US" sz="3500" dirty="0">
              <a:latin typeface="Calibri" panose="020F0502020204030204" pitchFamily="34" charset="0"/>
              <a:ea typeface="Calibri" panose="020F0502020204030204" pitchFamily="34" charset="0"/>
              <a:cs typeface="Mj_Elegant Medium" panose="020A0503020102020204" pitchFamily="18" charset="-78"/>
            </a:endParaRPr>
          </a:p>
        </p:txBody>
      </p:sp>
      <p:graphicFrame>
        <p:nvGraphicFramePr>
          <p:cNvPr id="6" name="Table 5"/>
          <p:cNvGraphicFramePr>
            <a:graphicFrameLocks noGrp="1"/>
          </p:cNvGraphicFramePr>
          <p:nvPr>
            <p:extLst>
              <p:ext uri="{D42A27DB-BD31-4B8C-83A1-F6EECF244321}">
                <p14:modId xmlns:p14="http://schemas.microsoft.com/office/powerpoint/2010/main" val="4090773963"/>
              </p:ext>
            </p:extLst>
          </p:nvPr>
        </p:nvGraphicFramePr>
        <p:xfrm>
          <a:off x="4131734" y="2760135"/>
          <a:ext cx="3301998" cy="507998"/>
        </p:xfrm>
        <a:graphic>
          <a:graphicData uri="http://schemas.openxmlformats.org/drawingml/2006/table">
            <a:tbl>
              <a:tblPr firstRow="1" bandRow="1">
                <a:tableStyleId>{5C22544A-7EE6-4342-B048-85BDC9FD1C3A}</a:tableStyleId>
              </a:tblPr>
              <a:tblGrid>
                <a:gridCol w="1100666"/>
                <a:gridCol w="1100666"/>
                <a:gridCol w="1100666"/>
              </a:tblGrid>
              <a:tr h="507998">
                <a:tc>
                  <a:txBody>
                    <a:bodyPr/>
                    <a:lstStyle/>
                    <a:p>
                      <a:pPr marL="0" algn="ctr" defTabSz="1280160" rtl="0" eaLnBrk="1" latinLnBrk="0" hangingPunct="1"/>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2520" b="1" kern="1200" dirty="0" smtClean="0">
                          <a:solidFill>
                            <a:schemeClr val="lt1"/>
                          </a:solidFill>
                          <a:latin typeface="FrankRuehl" panose="020E0503060101010101" pitchFamily="34" charset="-79"/>
                          <a:ea typeface="+mn-ea"/>
                          <a:cs typeface="FrankRuehl" panose="020E0503060101010101" pitchFamily="34" charset="-79"/>
                        </a:rPr>
                        <a:t>B.s</a:t>
                      </a:r>
                      <a:endParaRPr lang="en-US" sz="2520" b="1" kern="1200" dirty="0">
                        <a:solidFill>
                          <a:schemeClr val="lt1"/>
                        </a:solidFill>
                        <a:latin typeface="FrankRuehl" panose="020E0503060101010101" pitchFamily="34" charset="-79"/>
                        <a:ea typeface="+mn-ea"/>
                        <a:cs typeface="FrankRuehl" panose="020E0503060101010101" pitchFamily="34" charset="-79"/>
                      </a:endParaRPr>
                    </a:p>
                  </a:txBody>
                  <a:tcPr/>
                </a:tc>
                <a:tc>
                  <a:txBody>
                    <a:bodyPr/>
                    <a:lstStyle/>
                    <a:p>
                      <a:pPr marL="0" algn="ctr" defTabSz="1280160" rtl="0" eaLnBrk="1" latinLnBrk="0" hangingPunct="1"/>
                      <a:r>
                        <a:rPr lang="en-US" sz="2520" b="1" kern="1200" dirty="0" smtClean="0">
                          <a:solidFill>
                            <a:schemeClr val="lt1"/>
                          </a:solidFill>
                          <a:latin typeface="FrankRuehl" panose="020E0503060101010101" pitchFamily="34" charset="-79"/>
                          <a:ea typeface="+mn-ea"/>
                          <a:cs typeface="FrankRuehl" panose="020E0503060101010101" pitchFamily="34" charset="-79"/>
                        </a:rPr>
                        <a:t>F.s</a:t>
                      </a:r>
                      <a:endParaRPr lang="en-US" sz="2520" b="1" kern="1200" dirty="0">
                        <a:solidFill>
                          <a:schemeClr val="lt1"/>
                        </a:solidFill>
                        <a:latin typeface="FrankRuehl" panose="020E0503060101010101" pitchFamily="34" charset="-79"/>
                        <a:ea typeface="+mn-ea"/>
                        <a:cs typeface="FrankRuehl" panose="020E0503060101010101" pitchFamily="34" charset="-79"/>
                      </a:endParaRPr>
                    </a:p>
                  </a:txBody>
                  <a:tcPr/>
                </a:tc>
              </a:tr>
            </a:tbl>
          </a:graphicData>
        </a:graphic>
      </p:graphicFrame>
    </p:spTree>
    <p:extLst>
      <p:ext uri="{BB962C8B-B14F-4D97-AF65-F5344CB8AC3E}">
        <p14:creationId xmlns:p14="http://schemas.microsoft.com/office/powerpoint/2010/main" val="3416321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944532" y="1275850"/>
            <a:ext cx="6790267" cy="861774"/>
          </a:xfrm>
          <a:prstGeom prst="rect">
            <a:avLst/>
          </a:prstGeom>
          <a:noFill/>
        </p:spPr>
        <p:txBody>
          <a:bodyPr wrap="square" rtlCol="0">
            <a:spAutoFit/>
          </a:bodyPr>
          <a:lstStyle/>
          <a:p>
            <a:pPr algn="r"/>
            <a:r>
              <a:rPr lang="fa-IR" sz="5000" dirty="0" smtClean="0">
                <a:cs typeface="Mj_Ashgar" panose="00000400000000000000" pitchFamily="2" charset="-78"/>
              </a:rPr>
              <a:t>پیمایش</a:t>
            </a:r>
            <a:endParaRPr lang="en-US" sz="5000" dirty="0">
              <a:cs typeface="Mj_Ashgar" panose="00000400000000000000" pitchFamily="2" charset="-78"/>
            </a:endParaRPr>
          </a:p>
        </p:txBody>
      </p:sp>
      <p:cxnSp>
        <p:nvCxnSpPr>
          <p:cNvPr id="23" name="Straight Connector 22"/>
          <p:cNvCxnSpPr/>
          <p:nvPr/>
        </p:nvCxnSpPr>
        <p:spPr>
          <a:xfrm>
            <a:off x="8876242" y="7754990"/>
            <a:ext cx="775758" cy="13292"/>
          </a:xfrm>
          <a:prstGeom prst="line">
            <a:avLst/>
          </a:prstGeom>
          <a:ln>
            <a:solidFill>
              <a:srgbClr val="FF0000"/>
            </a:solidFill>
          </a:ln>
        </p:spPr>
        <p:style>
          <a:lnRef idx="3">
            <a:schemeClr val="accent1"/>
          </a:lnRef>
          <a:fillRef idx="0">
            <a:schemeClr val="accent1"/>
          </a:fillRef>
          <a:effectRef idx="2">
            <a:schemeClr val="accent1"/>
          </a:effectRef>
          <a:fontRef idx="minor">
            <a:schemeClr val="tx1"/>
          </a:fontRef>
        </p:style>
      </p:cxnSp>
      <p:sp>
        <p:nvSpPr>
          <p:cNvPr id="26" name="TextBox 25"/>
          <p:cNvSpPr txBox="1"/>
          <p:nvPr/>
        </p:nvSpPr>
        <p:spPr>
          <a:xfrm>
            <a:off x="9855200" y="7537450"/>
            <a:ext cx="2423885" cy="461665"/>
          </a:xfrm>
          <a:prstGeom prst="rect">
            <a:avLst/>
          </a:prstGeom>
          <a:noFill/>
        </p:spPr>
        <p:txBody>
          <a:bodyPr wrap="square" rtlCol="0">
            <a:spAutoFit/>
          </a:bodyPr>
          <a:lstStyle/>
          <a:p>
            <a:r>
              <a:rPr lang="fa-IR" sz="24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محدوده مورد بررسی</a:t>
            </a:r>
            <a:endParaRPr lang="en-US" sz="2400" dirty="0">
              <a:solidFill>
                <a:schemeClr val="dk1"/>
              </a:solidFill>
              <a:latin typeface="Calibri" panose="020F0502020204030204" pitchFamily="34" charset="0"/>
              <a:ea typeface="Calibri" panose="020F0502020204030204" pitchFamily="34" charset="0"/>
              <a:cs typeface="Mj_Elegant Medium" panose="020A0503020102020204" pitchFamily="18" charset="-78"/>
            </a:endParaRPr>
          </a:p>
        </p:txBody>
      </p:sp>
      <p:pic>
        <p:nvPicPr>
          <p:cNvPr id="28" name="Picture 27"/>
          <p:cNvPicPr>
            <a:picLocks noChangeAspect="1"/>
          </p:cNvPicPr>
          <p:nvPr/>
        </p:nvPicPr>
        <p:blipFill rotWithShape="1">
          <a:blip r:embed="rId2">
            <a:extLst>
              <a:ext uri="{BEBA8EAE-BF5A-486C-A8C5-ECC9F3942E4B}">
                <a14:imgProps xmlns:a14="http://schemas.microsoft.com/office/drawing/2010/main">
                  <a14:imgLayer r:embed="rId3">
                    <a14:imgEffect>
                      <a14:artisticFilmGrain/>
                    </a14:imgEffect>
                  </a14:imgLayer>
                </a14:imgProps>
              </a:ext>
              <a:ext uri="{28A0092B-C50C-407E-A947-70E740481C1C}">
                <a14:useLocalDpi xmlns:a14="http://schemas.microsoft.com/office/drawing/2010/main" val="0"/>
              </a:ext>
            </a:extLst>
          </a:blip>
          <a:srcRect l="4565" t="17687" r="10117" b="24256"/>
          <a:stretch/>
        </p:blipFill>
        <p:spPr>
          <a:xfrm>
            <a:off x="333829" y="2194167"/>
            <a:ext cx="7518400" cy="5991890"/>
          </a:xfrm>
          <a:prstGeom prst="rect">
            <a:avLst/>
          </a:prstGeom>
          <a:ln>
            <a:noFill/>
          </a:ln>
          <a:effectLst>
            <a:softEdge rad="112500"/>
          </a:effectLst>
        </p:spPr>
      </p:pic>
      <p:cxnSp>
        <p:nvCxnSpPr>
          <p:cNvPr id="29" name="Straight Connector 28"/>
          <p:cNvCxnSpPr/>
          <p:nvPr/>
        </p:nvCxnSpPr>
        <p:spPr>
          <a:xfrm flipV="1">
            <a:off x="3708400" y="6896100"/>
            <a:ext cx="2698750" cy="825500"/>
          </a:xfrm>
          <a:prstGeom prst="line">
            <a:avLst/>
          </a:prstGeom>
          <a:ln>
            <a:solidFill>
              <a:srgbClr val="FF0000"/>
            </a:solidFill>
          </a:ln>
        </p:spPr>
        <p:style>
          <a:lnRef idx="3">
            <a:schemeClr val="accent1"/>
          </a:lnRef>
          <a:fillRef idx="0">
            <a:schemeClr val="accent1"/>
          </a:fillRef>
          <a:effectRef idx="2">
            <a:schemeClr val="accent1"/>
          </a:effectRef>
          <a:fontRef idx="minor">
            <a:schemeClr val="tx1"/>
          </a:fontRef>
        </p:style>
      </p:cxnSp>
      <p:cxnSp>
        <p:nvCxnSpPr>
          <p:cNvPr id="30" name="Straight Connector 29"/>
          <p:cNvCxnSpPr/>
          <p:nvPr/>
        </p:nvCxnSpPr>
        <p:spPr>
          <a:xfrm>
            <a:off x="1568450" y="7353300"/>
            <a:ext cx="2139950" cy="368300"/>
          </a:xfrm>
          <a:prstGeom prst="line">
            <a:avLst/>
          </a:prstGeom>
          <a:ln>
            <a:solidFill>
              <a:srgbClr val="FF0000"/>
            </a:solidFill>
          </a:ln>
        </p:spPr>
        <p:style>
          <a:lnRef idx="3">
            <a:schemeClr val="accent1"/>
          </a:lnRef>
          <a:fillRef idx="0">
            <a:schemeClr val="accent1"/>
          </a:fillRef>
          <a:effectRef idx="2">
            <a:schemeClr val="accent1"/>
          </a:effectRef>
          <a:fontRef idx="minor">
            <a:schemeClr val="tx1"/>
          </a:fontRef>
        </p:style>
      </p:cxnSp>
      <p:cxnSp>
        <p:nvCxnSpPr>
          <p:cNvPr id="31" name="Straight Connector 30"/>
          <p:cNvCxnSpPr/>
          <p:nvPr/>
        </p:nvCxnSpPr>
        <p:spPr>
          <a:xfrm flipH="1" flipV="1">
            <a:off x="1333500" y="2514600"/>
            <a:ext cx="234950" cy="4838700"/>
          </a:xfrm>
          <a:prstGeom prst="line">
            <a:avLst/>
          </a:prstGeom>
          <a:ln>
            <a:solidFill>
              <a:srgbClr val="FF0000"/>
            </a:solidFill>
          </a:ln>
        </p:spPr>
        <p:style>
          <a:lnRef idx="3">
            <a:schemeClr val="accent1"/>
          </a:lnRef>
          <a:fillRef idx="0">
            <a:schemeClr val="accent1"/>
          </a:fillRef>
          <a:effectRef idx="2">
            <a:schemeClr val="accent1"/>
          </a:effectRef>
          <a:fontRef idx="minor">
            <a:schemeClr val="tx1"/>
          </a:fontRef>
        </p:style>
      </p:cxnSp>
      <p:cxnSp>
        <p:nvCxnSpPr>
          <p:cNvPr id="32" name="Straight Connector 31"/>
          <p:cNvCxnSpPr/>
          <p:nvPr/>
        </p:nvCxnSpPr>
        <p:spPr>
          <a:xfrm flipH="1">
            <a:off x="1333500" y="2514600"/>
            <a:ext cx="3276600" cy="0"/>
          </a:xfrm>
          <a:prstGeom prst="line">
            <a:avLst/>
          </a:prstGeom>
          <a:ln>
            <a:solidFill>
              <a:srgbClr val="FF0000"/>
            </a:solidFill>
          </a:ln>
        </p:spPr>
        <p:style>
          <a:lnRef idx="3">
            <a:schemeClr val="accent1"/>
          </a:lnRef>
          <a:fillRef idx="0">
            <a:schemeClr val="accent1"/>
          </a:fillRef>
          <a:effectRef idx="2">
            <a:schemeClr val="accent1"/>
          </a:effectRef>
          <a:fontRef idx="minor">
            <a:schemeClr val="tx1"/>
          </a:fontRef>
        </p:style>
      </p:cxnSp>
      <p:cxnSp>
        <p:nvCxnSpPr>
          <p:cNvPr id="33" name="Straight Connector 32"/>
          <p:cNvCxnSpPr/>
          <p:nvPr/>
        </p:nvCxnSpPr>
        <p:spPr>
          <a:xfrm>
            <a:off x="4610100" y="2514600"/>
            <a:ext cx="1974850" cy="1543050"/>
          </a:xfrm>
          <a:prstGeom prst="line">
            <a:avLst/>
          </a:prstGeom>
          <a:ln>
            <a:solidFill>
              <a:srgbClr val="FF0000"/>
            </a:solidFill>
          </a:ln>
        </p:spPr>
        <p:style>
          <a:lnRef idx="3">
            <a:schemeClr val="accent1"/>
          </a:lnRef>
          <a:fillRef idx="0">
            <a:schemeClr val="accent1"/>
          </a:fillRef>
          <a:effectRef idx="2">
            <a:schemeClr val="accent1"/>
          </a:effectRef>
          <a:fontRef idx="minor">
            <a:schemeClr val="tx1"/>
          </a:fontRef>
        </p:style>
      </p:cxnSp>
      <p:cxnSp>
        <p:nvCxnSpPr>
          <p:cNvPr id="34" name="Straight Connector 33"/>
          <p:cNvCxnSpPr/>
          <p:nvPr/>
        </p:nvCxnSpPr>
        <p:spPr>
          <a:xfrm flipH="1">
            <a:off x="6407150" y="4057650"/>
            <a:ext cx="177800" cy="2838450"/>
          </a:xfrm>
          <a:prstGeom prst="line">
            <a:avLst/>
          </a:prstGeom>
          <a:ln>
            <a:solidFill>
              <a:srgbClr val="FF0000"/>
            </a:solidFill>
          </a:ln>
        </p:spPr>
        <p:style>
          <a:lnRef idx="3">
            <a:schemeClr val="accent1"/>
          </a:lnRef>
          <a:fillRef idx="0">
            <a:schemeClr val="accent1"/>
          </a:fillRef>
          <a:effectRef idx="2">
            <a:schemeClr val="accent1"/>
          </a:effectRef>
          <a:fontRef idx="minor">
            <a:schemeClr val="tx1"/>
          </a:fontRef>
        </p:style>
      </p:cxnSp>
      <p:sp>
        <p:nvSpPr>
          <p:cNvPr id="40" name="TextBox 39"/>
          <p:cNvSpPr txBox="1"/>
          <p:nvPr/>
        </p:nvSpPr>
        <p:spPr>
          <a:xfrm>
            <a:off x="3563257" y="7818120"/>
            <a:ext cx="1596571" cy="338554"/>
          </a:xfrm>
          <a:prstGeom prst="rect">
            <a:avLst/>
          </a:prstGeom>
          <a:noFill/>
        </p:spPr>
        <p:txBody>
          <a:bodyPr wrap="square" rtlCol="0">
            <a:spAutoFit/>
          </a:bodyPr>
          <a:lstStyle/>
          <a:p>
            <a:r>
              <a:rPr lang="en-US" sz="1600" b="1" dirty="0">
                <a:solidFill>
                  <a:schemeClr val="dk1"/>
                </a:solidFill>
                <a:latin typeface="Papyrus" panose="03070502060502030205" pitchFamily="66" charset="0"/>
              </a:rPr>
              <a:t>A</a:t>
            </a:r>
          </a:p>
        </p:txBody>
      </p:sp>
      <p:sp>
        <p:nvSpPr>
          <p:cNvPr id="41" name="TextBox 40"/>
          <p:cNvSpPr txBox="1"/>
          <p:nvPr/>
        </p:nvSpPr>
        <p:spPr>
          <a:xfrm>
            <a:off x="6179912" y="7077343"/>
            <a:ext cx="1596571" cy="338554"/>
          </a:xfrm>
          <a:prstGeom prst="rect">
            <a:avLst/>
          </a:prstGeom>
          <a:noFill/>
        </p:spPr>
        <p:txBody>
          <a:bodyPr wrap="square" rtlCol="0">
            <a:spAutoFit/>
          </a:bodyPr>
          <a:lstStyle/>
          <a:p>
            <a:r>
              <a:rPr lang="en-US" sz="1600" b="1" dirty="0" smtClean="0">
                <a:solidFill>
                  <a:schemeClr val="dk1"/>
                </a:solidFill>
                <a:latin typeface="Papyrus" panose="03070502060502030205" pitchFamily="66" charset="0"/>
              </a:rPr>
              <a:t>B</a:t>
            </a:r>
            <a:endParaRPr lang="en-US" sz="1600" b="1" dirty="0">
              <a:solidFill>
                <a:schemeClr val="dk1"/>
              </a:solidFill>
              <a:latin typeface="Papyrus" panose="03070502060502030205" pitchFamily="66" charset="0"/>
            </a:endParaRPr>
          </a:p>
        </p:txBody>
      </p:sp>
      <p:sp>
        <p:nvSpPr>
          <p:cNvPr id="42" name="TextBox 41"/>
          <p:cNvSpPr txBox="1"/>
          <p:nvPr/>
        </p:nvSpPr>
        <p:spPr>
          <a:xfrm>
            <a:off x="5989864" y="3951324"/>
            <a:ext cx="1596571" cy="338554"/>
          </a:xfrm>
          <a:prstGeom prst="rect">
            <a:avLst/>
          </a:prstGeom>
          <a:noFill/>
        </p:spPr>
        <p:txBody>
          <a:bodyPr wrap="square" rtlCol="0">
            <a:spAutoFit/>
          </a:bodyPr>
          <a:lstStyle/>
          <a:p>
            <a:r>
              <a:rPr lang="en-US" sz="1600" b="1" dirty="0" smtClean="0">
                <a:solidFill>
                  <a:schemeClr val="dk1"/>
                </a:solidFill>
                <a:latin typeface="Papyrus" panose="03070502060502030205" pitchFamily="66" charset="0"/>
              </a:rPr>
              <a:t>C</a:t>
            </a:r>
            <a:endParaRPr lang="en-US" sz="1600" b="1" dirty="0">
              <a:solidFill>
                <a:schemeClr val="dk1"/>
              </a:solidFill>
              <a:latin typeface="Papyrus" panose="03070502060502030205" pitchFamily="66" charset="0"/>
            </a:endParaRPr>
          </a:p>
        </p:txBody>
      </p:sp>
      <p:sp>
        <p:nvSpPr>
          <p:cNvPr id="43" name="Rectangle 42"/>
          <p:cNvSpPr/>
          <p:nvPr/>
        </p:nvSpPr>
        <p:spPr>
          <a:xfrm>
            <a:off x="4415976" y="2122884"/>
            <a:ext cx="388248" cy="338554"/>
          </a:xfrm>
          <a:prstGeom prst="rect">
            <a:avLst/>
          </a:prstGeom>
        </p:spPr>
        <p:txBody>
          <a:bodyPr wrap="none">
            <a:spAutoFit/>
          </a:bodyPr>
          <a:lstStyle/>
          <a:p>
            <a:r>
              <a:rPr lang="en-US" sz="1600" b="1" dirty="0" smtClean="0">
                <a:solidFill>
                  <a:schemeClr val="dk1"/>
                </a:solidFill>
                <a:latin typeface="Papyrus" panose="03070502060502030205" pitchFamily="66" charset="0"/>
              </a:rPr>
              <a:t>D</a:t>
            </a:r>
            <a:endParaRPr lang="en-US" sz="1600" dirty="0"/>
          </a:p>
        </p:txBody>
      </p:sp>
      <p:sp>
        <p:nvSpPr>
          <p:cNvPr id="44" name="Rectangle 43"/>
          <p:cNvSpPr/>
          <p:nvPr/>
        </p:nvSpPr>
        <p:spPr>
          <a:xfrm>
            <a:off x="1062727" y="2175127"/>
            <a:ext cx="388248" cy="338554"/>
          </a:xfrm>
          <a:prstGeom prst="rect">
            <a:avLst/>
          </a:prstGeom>
        </p:spPr>
        <p:txBody>
          <a:bodyPr wrap="none">
            <a:spAutoFit/>
          </a:bodyPr>
          <a:lstStyle/>
          <a:p>
            <a:r>
              <a:rPr lang="en-US" sz="1600" b="1" dirty="0" smtClean="0">
                <a:solidFill>
                  <a:schemeClr val="dk1"/>
                </a:solidFill>
                <a:latin typeface="Papyrus" panose="03070502060502030205" pitchFamily="66" charset="0"/>
              </a:rPr>
              <a:t>E</a:t>
            </a:r>
            <a:endParaRPr lang="en-US" sz="1600" dirty="0"/>
          </a:p>
        </p:txBody>
      </p:sp>
      <p:sp>
        <p:nvSpPr>
          <p:cNvPr id="45" name="Rectangle 44"/>
          <p:cNvSpPr/>
          <p:nvPr/>
        </p:nvSpPr>
        <p:spPr>
          <a:xfrm>
            <a:off x="1104456" y="7383046"/>
            <a:ext cx="340158" cy="338554"/>
          </a:xfrm>
          <a:prstGeom prst="rect">
            <a:avLst/>
          </a:prstGeom>
        </p:spPr>
        <p:txBody>
          <a:bodyPr wrap="none">
            <a:spAutoFit/>
          </a:bodyPr>
          <a:lstStyle/>
          <a:p>
            <a:r>
              <a:rPr lang="en-US" sz="1600" b="1" dirty="0" smtClean="0">
                <a:solidFill>
                  <a:schemeClr val="dk1"/>
                </a:solidFill>
                <a:latin typeface="Papyrus" panose="03070502060502030205" pitchFamily="66" charset="0"/>
              </a:rPr>
              <a:t>F</a:t>
            </a:r>
            <a:endParaRPr lang="en-US" sz="1600" dirty="0"/>
          </a:p>
        </p:txBody>
      </p:sp>
    </p:spTree>
    <p:extLst>
      <p:ext uri="{BB962C8B-B14F-4D97-AF65-F5344CB8AC3E}">
        <p14:creationId xmlns:p14="http://schemas.microsoft.com/office/powerpoint/2010/main" val="2899503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372599" y="940132"/>
            <a:ext cx="2929466" cy="2030043"/>
          </a:xfrm>
          <a:prstGeom prst="rect">
            <a:avLst/>
          </a:prstGeom>
        </p:spPr>
        <p:txBody>
          <a:bodyPr wrap="square">
            <a:spAutoFit/>
          </a:bodyPr>
          <a:lstStyle/>
          <a:p>
            <a:pPr algn="r" rtl="1">
              <a:lnSpc>
                <a:spcPct val="115000"/>
              </a:lnSpc>
              <a:spcAft>
                <a:spcPts val="1000"/>
              </a:spcAft>
            </a:pPr>
            <a:r>
              <a:rPr lang="fa-IR" sz="3000" dirty="0" smtClean="0">
                <a:solidFill>
                  <a:schemeClr val="accent2">
                    <a:lumMod val="75000"/>
                  </a:schemeClr>
                </a:solidFill>
                <a:latin typeface="Calibri" panose="020F0502020204030204" pitchFamily="34" charset="0"/>
                <a:ea typeface="Calibri" panose="020F0502020204030204" pitchFamily="34" charset="0"/>
                <a:cs typeface="Mj_Aman" panose="03000401000807050201" pitchFamily="66" charset="-78"/>
              </a:rPr>
              <a:t>محاسبات:</a:t>
            </a:r>
          </a:p>
          <a:p>
            <a:pPr algn="r" rtl="1">
              <a:lnSpc>
                <a:spcPct val="115000"/>
              </a:lnSpc>
              <a:spcAft>
                <a:spcPts val="1000"/>
              </a:spcAft>
            </a:pPr>
            <a:endParaRPr lang="fa-IR" sz="3000" dirty="0" smtClean="0">
              <a:solidFill>
                <a:schemeClr val="accent2">
                  <a:lumMod val="75000"/>
                </a:schemeClr>
              </a:solidFill>
              <a:latin typeface="Calibri" panose="020F0502020204030204" pitchFamily="34" charset="0"/>
              <a:ea typeface="Calibri" panose="020F0502020204030204" pitchFamily="34" charset="0"/>
              <a:cs typeface="Mj_Aman" panose="03000401000807050201" pitchFamily="66" charset="-78"/>
            </a:endParaRPr>
          </a:p>
          <a:p>
            <a:pPr algn="r" rtl="1">
              <a:lnSpc>
                <a:spcPct val="115000"/>
              </a:lnSpc>
              <a:spcAft>
                <a:spcPts val="1000"/>
              </a:spcAft>
            </a:pPr>
            <a:r>
              <a:rPr lang="fa-IR" sz="3500" dirty="0" smtClean="0">
                <a:latin typeface="Calibri" panose="020F0502020204030204" pitchFamily="34" charset="0"/>
                <a:ea typeface="Calibri" panose="020F0502020204030204" pitchFamily="34" charset="0"/>
                <a:cs typeface="Mj_Elegant Medium" panose="020A0503020102020204" pitchFamily="18" charset="-78"/>
              </a:rPr>
              <a:t> </a:t>
            </a:r>
            <a:endParaRPr lang="en-US" sz="3500" dirty="0">
              <a:latin typeface="Calibri" panose="020F0502020204030204" pitchFamily="34" charset="0"/>
              <a:ea typeface="Calibri" panose="020F0502020204030204" pitchFamily="34" charset="0"/>
              <a:cs typeface="Mj_Elegant Medium" panose="020A0503020102020204" pitchFamily="18" charset="-78"/>
            </a:endParaRPr>
          </a:p>
        </p:txBody>
      </p:sp>
      <p:sp>
        <p:nvSpPr>
          <p:cNvPr id="4" name="TextBox 3"/>
          <p:cNvSpPr txBox="1"/>
          <p:nvPr/>
        </p:nvSpPr>
        <p:spPr>
          <a:xfrm>
            <a:off x="459359" y="2410376"/>
            <a:ext cx="7293946" cy="461665"/>
          </a:xfrm>
          <a:prstGeom prst="rect">
            <a:avLst/>
          </a:prstGeom>
          <a:noFill/>
        </p:spPr>
        <p:txBody>
          <a:bodyPr wrap="square" rtlCol="0">
            <a:spAutoFit/>
          </a:bodyPr>
          <a:lstStyle/>
          <a:p>
            <a:r>
              <a:rPr lang="fa-IR" sz="24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زاویه ی نقطه مورد نظر - 180 + ژیزمان قبلی</a:t>
            </a:r>
            <a:r>
              <a:rPr lang="fa-IR" sz="24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rPr>
              <a:t>= ژیزمان </a:t>
            </a:r>
            <a:r>
              <a:rPr lang="fa-IR" sz="24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مجهول نقطه</a:t>
            </a:r>
            <a:endParaRPr lang="en-US" sz="2400" dirty="0">
              <a:solidFill>
                <a:schemeClr val="dk1"/>
              </a:solidFill>
              <a:latin typeface="Calibri" panose="020F0502020204030204" pitchFamily="34" charset="0"/>
              <a:ea typeface="Calibri" panose="020F0502020204030204" pitchFamily="34" charset="0"/>
              <a:cs typeface="Mj_Elegant Medium" panose="020A0503020102020204" pitchFamily="18" charset="-78"/>
            </a:endParaRPr>
          </a:p>
        </p:txBody>
      </p:sp>
      <p:sp>
        <p:nvSpPr>
          <p:cNvPr id="7" name="TextBox 6"/>
          <p:cNvSpPr txBox="1"/>
          <p:nvPr/>
        </p:nvSpPr>
        <p:spPr>
          <a:xfrm>
            <a:off x="718322" y="3805925"/>
            <a:ext cx="6473371" cy="461665"/>
          </a:xfrm>
          <a:prstGeom prst="rect">
            <a:avLst/>
          </a:prstGeom>
          <a:noFill/>
        </p:spPr>
        <p:txBody>
          <a:bodyPr wrap="square" rtlCol="0">
            <a:spAutoFit/>
          </a:bodyPr>
          <a:lstStyle/>
          <a:p>
            <a:r>
              <a:rPr lang="fa-IR" sz="24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=خطای طولی پیمایش</a:t>
            </a:r>
            <a:endParaRPr lang="en-US" sz="2400" dirty="0">
              <a:solidFill>
                <a:schemeClr val="dk1"/>
              </a:solidFill>
              <a:latin typeface="Calibri" panose="020F0502020204030204" pitchFamily="34" charset="0"/>
              <a:ea typeface="Calibri" panose="020F0502020204030204" pitchFamily="34" charset="0"/>
              <a:cs typeface="Mj_Elegant Medium" panose="020A0503020102020204" pitchFamily="18" charset="-78"/>
            </a:endParaRPr>
          </a:p>
        </p:txBody>
      </p:sp>
      <mc:AlternateContent xmlns:mc="http://schemas.openxmlformats.org/markup-compatibility/2006" xmlns:a14="http://schemas.microsoft.com/office/drawing/2010/main">
        <mc:Choice Requires="a14">
          <p:sp>
            <p:nvSpPr>
              <p:cNvPr id="8" name="TextBox 7"/>
              <p:cNvSpPr txBox="1"/>
              <p:nvPr/>
            </p:nvSpPr>
            <p:spPr>
              <a:xfrm>
                <a:off x="1669006" y="3305083"/>
                <a:ext cx="5384800" cy="100168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ad>
                        <m:radPr>
                          <m:degHide m:val="on"/>
                          <m:ctrlPr>
                            <a:rPr lang="en-US" sz="2000" b="1" i="1">
                              <a:solidFill>
                                <a:schemeClr val="dk1"/>
                              </a:solidFill>
                              <a:latin typeface="Cambria Math" panose="02040503050406030204" pitchFamily="18" charset="0"/>
                            </a:rPr>
                          </m:ctrlPr>
                        </m:radPr>
                        <m:deg/>
                        <m:e>
                          <m:nary>
                            <m:naryPr>
                              <m:chr m:val="∑"/>
                              <m:subHide m:val="on"/>
                              <m:supHide m:val="on"/>
                              <m:ctrlPr>
                                <a:rPr lang="en-US" sz="2000" b="1" i="1">
                                  <a:solidFill>
                                    <a:schemeClr val="dk1"/>
                                  </a:solidFill>
                                  <a:latin typeface="Cambria Math" panose="02040503050406030204" pitchFamily="18" charset="0"/>
                                </a:rPr>
                              </m:ctrlPr>
                            </m:naryPr>
                            <m:sub/>
                            <m:sup/>
                            <m:e>
                              <m:r>
                                <a:rPr lang="en-US" sz="2000" b="1">
                                  <a:solidFill>
                                    <a:schemeClr val="dk1"/>
                                  </a:solidFill>
                                  <a:latin typeface="Cambria Math" panose="02040503050406030204" pitchFamily="18" charset="0"/>
                                </a:rPr>
                                <m:t>∆</m:t>
                              </m:r>
                              <m:sSup>
                                <m:sSupPr>
                                  <m:ctrlPr>
                                    <a:rPr lang="en-US" sz="2000" b="1" i="1">
                                      <a:solidFill>
                                        <a:schemeClr val="dk1"/>
                                      </a:solidFill>
                                      <a:latin typeface="Cambria Math" panose="02040503050406030204" pitchFamily="18" charset="0"/>
                                    </a:rPr>
                                  </m:ctrlPr>
                                </m:sSupPr>
                                <m:e>
                                  <m:r>
                                    <a:rPr lang="en-US" sz="2000" b="1">
                                      <a:solidFill>
                                        <a:schemeClr val="dk1"/>
                                      </a:solidFill>
                                      <a:latin typeface="Cambria Math" panose="02040503050406030204" pitchFamily="18" charset="0"/>
                                    </a:rPr>
                                    <m:t>𝑥</m:t>
                                  </m:r>
                                </m:e>
                                <m:sup>
                                  <m:r>
                                    <a:rPr lang="en-US" sz="2000" b="1">
                                      <a:solidFill>
                                        <a:schemeClr val="dk1"/>
                                      </a:solidFill>
                                      <a:latin typeface="Cambria Math" panose="02040503050406030204" pitchFamily="18" charset="0"/>
                                    </a:rPr>
                                    <m:t>2</m:t>
                                  </m:r>
                                </m:sup>
                              </m:sSup>
                              <m:r>
                                <a:rPr lang="en-US" sz="2000" b="1">
                                  <a:solidFill>
                                    <a:schemeClr val="dk1"/>
                                  </a:solidFill>
                                  <a:latin typeface="Cambria Math" panose="02040503050406030204" pitchFamily="18" charset="0"/>
                                </a:rPr>
                                <m:t>+</m:t>
                              </m:r>
                              <m:nary>
                                <m:naryPr>
                                  <m:chr m:val="∑"/>
                                  <m:subHide m:val="on"/>
                                  <m:supHide m:val="on"/>
                                  <m:ctrlPr>
                                    <a:rPr lang="en-US" sz="2000" b="1" i="1">
                                      <a:solidFill>
                                        <a:schemeClr val="dk1"/>
                                      </a:solidFill>
                                      <a:latin typeface="Cambria Math" panose="02040503050406030204" pitchFamily="18" charset="0"/>
                                    </a:rPr>
                                  </m:ctrlPr>
                                </m:naryPr>
                                <m:sub/>
                                <m:sup/>
                                <m:e>
                                  <m:r>
                                    <a:rPr lang="en-US" sz="2000" b="1">
                                      <a:solidFill>
                                        <a:schemeClr val="dk1"/>
                                      </a:solidFill>
                                      <a:latin typeface="Cambria Math" panose="02040503050406030204" pitchFamily="18" charset="0"/>
                                    </a:rPr>
                                    <m:t>∆</m:t>
                                  </m:r>
                                  <m:sSup>
                                    <m:sSupPr>
                                      <m:ctrlPr>
                                        <a:rPr lang="en-US" sz="2000" b="1" i="1">
                                          <a:solidFill>
                                            <a:schemeClr val="dk1"/>
                                          </a:solidFill>
                                          <a:latin typeface="Cambria Math" panose="02040503050406030204" pitchFamily="18" charset="0"/>
                                        </a:rPr>
                                      </m:ctrlPr>
                                    </m:sSupPr>
                                    <m:e>
                                      <m:r>
                                        <a:rPr lang="en-US" sz="2000" b="1">
                                          <a:solidFill>
                                            <a:schemeClr val="dk1"/>
                                          </a:solidFill>
                                          <a:latin typeface="Cambria Math" panose="02040503050406030204" pitchFamily="18" charset="0"/>
                                        </a:rPr>
                                        <m:t>𝑦</m:t>
                                      </m:r>
                                    </m:e>
                                    <m:sup>
                                      <m:r>
                                        <a:rPr lang="en-US" sz="2000" b="1">
                                          <a:solidFill>
                                            <a:schemeClr val="dk1"/>
                                          </a:solidFill>
                                          <a:latin typeface="Cambria Math" panose="02040503050406030204" pitchFamily="18" charset="0"/>
                                        </a:rPr>
                                        <m:t>2</m:t>
                                      </m:r>
                                    </m:sup>
                                  </m:sSup>
                                </m:e>
                              </m:nary>
                            </m:e>
                          </m:nary>
                        </m:e>
                      </m:rad>
                    </m:oMath>
                  </m:oMathPara>
                </a14:m>
                <a:endParaRPr lang="en-US" sz="2000" b="1" dirty="0">
                  <a:solidFill>
                    <a:schemeClr val="dk1"/>
                  </a:solidFill>
                  <a:latin typeface="Papyrus" panose="03070502060502030205" pitchFamily="66" charset="0"/>
                </a:endParaRPr>
              </a:p>
            </p:txBody>
          </p:sp>
        </mc:Choice>
        <mc:Fallback xmlns="">
          <p:sp>
            <p:nvSpPr>
              <p:cNvPr id="8" name="TextBox 7"/>
              <p:cNvSpPr txBox="1">
                <a:spLocks noRot="1" noChangeAspect="1" noMove="1" noResize="1" noEditPoints="1" noAdjustHandles="1" noChangeArrowheads="1" noChangeShapeType="1" noTextEdit="1"/>
              </p:cNvSpPr>
              <p:nvPr/>
            </p:nvSpPr>
            <p:spPr>
              <a:xfrm>
                <a:off x="1669006" y="3305083"/>
                <a:ext cx="5384800" cy="1001684"/>
              </a:xfrm>
              <a:prstGeom prst="rect">
                <a:avLst/>
              </a:prstGeom>
              <a:blipFill rotWithShape="0">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p:cNvSpPr txBox="1"/>
              <p:nvPr/>
            </p:nvSpPr>
            <p:spPr>
              <a:xfrm>
                <a:off x="805409" y="4677836"/>
                <a:ext cx="3653970" cy="755271"/>
              </a:xfrm>
              <a:prstGeom prst="rect">
                <a:avLst/>
              </a:prstGeom>
              <a:noFill/>
            </p:spPr>
            <p:txBody>
              <a:bodyPr wrap="square" rtlCol="0">
                <a:spAutoFit/>
              </a:bodyPr>
              <a:lstStyle/>
              <a:p>
                <a:r>
                  <a:rPr lang="en-US" sz="2500" b="1" dirty="0" smtClean="0"/>
                  <a:t>e</a:t>
                </a:r>
                <a:r>
                  <a:rPr lang="en-US" sz="1500" dirty="0" smtClean="0"/>
                  <a:t>m</a:t>
                </a:r>
                <a:r>
                  <a:rPr lang="en-US" dirty="0" smtClean="0"/>
                  <a:t>=2.5.</a:t>
                </a:r>
                <a14:m>
                  <m:oMath xmlns:m="http://schemas.openxmlformats.org/officeDocument/2006/math">
                    <m:r>
                      <a:rPr lang="en-US" i="1" dirty="0" smtClean="0">
                        <a:latin typeface="Cambria Math" panose="02040503050406030204" pitchFamily="18" charset="0"/>
                        <a:ea typeface="Cambria Math" panose="02040503050406030204" pitchFamily="18" charset="0"/>
                      </a:rPr>
                      <m:t>𝜌</m:t>
                    </m:r>
                  </m:oMath>
                </a14:m>
                <a:r>
                  <a:rPr lang="en-US" dirty="0" smtClean="0"/>
                  <a:t>.da</a:t>
                </a:r>
                <a14:m>
                  <m:oMath xmlns:m="http://schemas.openxmlformats.org/officeDocument/2006/math">
                    <m:rad>
                      <m:radPr>
                        <m:degHide m:val="on"/>
                        <m:ctrlPr>
                          <a:rPr lang="en-US" i="1" smtClean="0">
                            <a:latin typeface="Cambria Math" panose="02040503050406030204" pitchFamily="18" charset="0"/>
                          </a:rPr>
                        </m:ctrlPr>
                      </m:radPr>
                      <m:deg/>
                      <m:e>
                        <m:f>
                          <m:fPr>
                            <m:ctrlPr>
                              <a:rPr lang="en-US" i="1" smtClean="0">
                                <a:latin typeface="Cambria Math" panose="02040503050406030204" pitchFamily="18" charset="0"/>
                              </a:rPr>
                            </m:ctrlPr>
                          </m:fPr>
                          <m:num>
                            <m:r>
                              <a:rPr lang="en-US" b="0" i="1" smtClean="0">
                                <a:latin typeface="Cambria Math" panose="02040503050406030204" pitchFamily="18" charset="0"/>
                              </a:rPr>
                              <m:t>𝑛</m:t>
                            </m:r>
                            <m:r>
                              <a:rPr lang="en-US" b="0" i="1" smtClean="0">
                                <a:latin typeface="Cambria Math" panose="02040503050406030204" pitchFamily="18" charset="0"/>
                              </a:rPr>
                              <m:t>(</m:t>
                            </m:r>
                            <m:r>
                              <a:rPr lang="en-US" b="0" i="1" smtClean="0">
                                <a:latin typeface="Cambria Math" panose="02040503050406030204" pitchFamily="18" charset="0"/>
                              </a:rPr>
                              <m:t>𝑛</m:t>
                            </m:r>
                            <m:r>
                              <a:rPr lang="en-US" b="0" i="1" smtClean="0">
                                <a:latin typeface="Cambria Math" panose="02040503050406030204" pitchFamily="18" charset="0"/>
                              </a:rPr>
                              <m:t>+</m:t>
                            </m:r>
                            <m:r>
                              <a:rPr lang="en-US" b="0" i="1" smtClean="0">
                                <a:latin typeface="Cambria Math" panose="02040503050406030204" pitchFamily="18" charset="0"/>
                              </a:rPr>
                              <m:t>1</m:t>
                            </m:r>
                            <m:r>
                              <a:rPr lang="en-US" b="0" i="1" smtClean="0">
                                <a:latin typeface="Cambria Math" panose="02040503050406030204" pitchFamily="18" charset="0"/>
                              </a:rPr>
                              <m:t>)(</m:t>
                            </m:r>
                            <m:r>
                              <a:rPr lang="en-US" b="0" i="1" smtClean="0">
                                <a:latin typeface="Cambria Math" panose="02040503050406030204" pitchFamily="18" charset="0"/>
                              </a:rPr>
                              <m:t>2</m:t>
                            </m:r>
                            <m:r>
                              <a:rPr lang="en-US" b="0" i="1" smtClean="0">
                                <a:latin typeface="Cambria Math" panose="02040503050406030204" pitchFamily="18" charset="0"/>
                              </a:rPr>
                              <m:t>𝑛</m:t>
                            </m:r>
                            <m:r>
                              <a:rPr lang="en-US" b="0" i="1" smtClean="0">
                                <a:latin typeface="Cambria Math" panose="02040503050406030204" pitchFamily="18" charset="0"/>
                              </a:rPr>
                              <m:t>+</m:t>
                            </m:r>
                            <m:r>
                              <a:rPr lang="en-US" b="0" i="1" smtClean="0">
                                <a:latin typeface="Cambria Math" panose="02040503050406030204" pitchFamily="18" charset="0"/>
                              </a:rPr>
                              <m:t>1</m:t>
                            </m:r>
                            <m:r>
                              <a:rPr lang="en-US" b="0" i="1" smtClean="0">
                                <a:latin typeface="Cambria Math" panose="02040503050406030204" pitchFamily="18" charset="0"/>
                              </a:rPr>
                              <m:t>)</m:t>
                            </m:r>
                          </m:num>
                          <m:den>
                            <m:r>
                              <a:rPr lang="en-US" b="0" i="1" smtClean="0">
                                <a:latin typeface="Cambria Math" panose="02040503050406030204" pitchFamily="18" charset="0"/>
                              </a:rPr>
                              <m:t>6</m:t>
                            </m:r>
                          </m:den>
                        </m:f>
                      </m:e>
                    </m:rad>
                  </m:oMath>
                </a14:m>
                <a:endParaRPr lang="en-US" dirty="0"/>
              </a:p>
            </p:txBody>
          </p:sp>
        </mc:Choice>
        <mc:Fallback xmlns="">
          <p:sp>
            <p:nvSpPr>
              <p:cNvPr id="9" name="TextBox 8"/>
              <p:cNvSpPr txBox="1">
                <a:spLocks noRot="1" noChangeAspect="1" noMove="1" noResize="1" noEditPoints="1" noAdjustHandles="1" noChangeArrowheads="1" noChangeShapeType="1" noTextEdit="1"/>
              </p:cNvSpPr>
              <p:nvPr/>
            </p:nvSpPr>
            <p:spPr>
              <a:xfrm>
                <a:off x="805409" y="4677836"/>
                <a:ext cx="3653970" cy="755271"/>
              </a:xfrm>
              <a:prstGeom prst="rect">
                <a:avLst/>
              </a:prstGeom>
              <a:blipFill rotWithShape="0">
                <a:blip r:embed="rId3"/>
                <a:stretch>
                  <a:fillRect l="-2667" b="-241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p:cNvSpPr txBox="1"/>
              <p:nvPr/>
            </p:nvSpPr>
            <p:spPr>
              <a:xfrm>
                <a:off x="-406399" y="5790195"/>
                <a:ext cx="3773714" cy="74392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𝑥</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𝑙</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𝑠𝑖𝑛𝐺</m:t>
                      </m:r>
                    </m:oMath>
                  </m:oMathPara>
                </a14:m>
                <a:endParaRPr lang="en-US" b="0" dirty="0" smtClean="0">
                  <a:ea typeface="Cambria Math" panose="02040503050406030204" pitchFamily="18" charset="0"/>
                </a:endParaRPr>
              </a:p>
              <a:p>
                <a:endParaRPr lang="en-US" dirty="0"/>
              </a:p>
            </p:txBody>
          </p:sp>
        </mc:Choice>
        <mc:Fallback xmlns="">
          <p:sp>
            <p:nvSpPr>
              <p:cNvPr id="10" name="TextBox 9"/>
              <p:cNvSpPr txBox="1">
                <a:spLocks noRot="1" noChangeAspect="1" noMove="1" noResize="1" noEditPoints="1" noAdjustHandles="1" noChangeArrowheads="1" noChangeShapeType="1" noTextEdit="1"/>
              </p:cNvSpPr>
              <p:nvPr/>
            </p:nvSpPr>
            <p:spPr>
              <a:xfrm>
                <a:off x="-406399" y="5790195"/>
                <a:ext cx="3773714" cy="743922"/>
              </a:xfrm>
              <a:prstGeom prst="rect">
                <a:avLst/>
              </a:prstGeom>
              <a:blipFill rotWithShape="0">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Rectangle 10"/>
              <p:cNvSpPr/>
              <p:nvPr/>
            </p:nvSpPr>
            <p:spPr>
              <a:xfrm>
                <a:off x="3003607" y="5778112"/>
                <a:ext cx="1843582" cy="418128"/>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𝑦</m:t>
                      </m:r>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𝑙</m:t>
                      </m:r>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𝑐𝑜𝑠</m:t>
                      </m:r>
                      <m:r>
                        <a:rPr lang="en-US" i="1">
                          <a:latin typeface="Cambria Math" panose="02040503050406030204" pitchFamily="18" charset="0"/>
                          <a:ea typeface="Cambria Math" panose="02040503050406030204" pitchFamily="18" charset="0"/>
                        </a:rPr>
                        <m:t>𝐺</m:t>
                      </m:r>
                    </m:oMath>
                  </m:oMathPara>
                </a14:m>
                <a:endParaRPr lang="en-US" dirty="0">
                  <a:ea typeface="Cambria Math" panose="02040503050406030204" pitchFamily="18" charset="0"/>
                </a:endParaRPr>
              </a:p>
            </p:txBody>
          </p:sp>
        </mc:Choice>
        <mc:Fallback xmlns="">
          <p:sp>
            <p:nvSpPr>
              <p:cNvPr id="11" name="Rectangle 10"/>
              <p:cNvSpPr>
                <a:spLocks noRot="1" noChangeAspect="1" noMove="1" noResize="1" noEditPoints="1" noAdjustHandles="1" noChangeArrowheads="1" noChangeShapeType="1" noTextEdit="1"/>
              </p:cNvSpPr>
              <p:nvPr/>
            </p:nvSpPr>
            <p:spPr>
              <a:xfrm>
                <a:off x="3003607" y="5778112"/>
                <a:ext cx="1843582" cy="418128"/>
              </a:xfrm>
              <a:prstGeom prst="rect">
                <a:avLst/>
              </a:prstGeom>
              <a:blipFill rotWithShape="0">
                <a:blip r:embed="rId5"/>
                <a:stretch>
                  <a:fillRect b="-7353"/>
                </a:stretch>
              </a:blipFill>
            </p:spPr>
            <p:txBody>
              <a:bodyPr/>
              <a:lstStyle/>
              <a:p>
                <a:r>
                  <a:rPr lang="en-US">
                    <a:noFill/>
                  </a:rPr>
                  <a:t> </a:t>
                </a:r>
              </a:p>
            </p:txBody>
          </p:sp>
        </mc:Fallback>
      </mc:AlternateContent>
      <p:sp>
        <p:nvSpPr>
          <p:cNvPr id="12" name="TextBox 11"/>
          <p:cNvSpPr txBox="1"/>
          <p:nvPr/>
        </p:nvSpPr>
        <p:spPr>
          <a:xfrm>
            <a:off x="5718360" y="3739832"/>
            <a:ext cx="3831771" cy="477054"/>
          </a:xfrm>
          <a:prstGeom prst="rect">
            <a:avLst/>
          </a:prstGeom>
          <a:noFill/>
        </p:spPr>
        <p:txBody>
          <a:bodyPr wrap="square" rtlCol="0">
            <a:spAutoFit/>
          </a:bodyPr>
          <a:lstStyle/>
          <a:p>
            <a:r>
              <a:rPr lang="en-US" sz="2500" b="1" dirty="0">
                <a:solidFill>
                  <a:schemeClr val="dk1"/>
                </a:solidFill>
                <a:latin typeface="Papyrus" panose="03070502060502030205" pitchFamily="66" charset="0"/>
              </a:rPr>
              <a:t>=2.5</a:t>
            </a:r>
          </a:p>
        </p:txBody>
      </p:sp>
      <p:sp>
        <p:nvSpPr>
          <p:cNvPr id="13" name="TextBox 12"/>
          <p:cNvSpPr txBox="1"/>
          <p:nvPr/>
        </p:nvSpPr>
        <p:spPr>
          <a:xfrm>
            <a:off x="4192700" y="4906870"/>
            <a:ext cx="2764971" cy="477054"/>
          </a:xfrm>
          <a:prstGeom prst="rect">
            <a:avLst/>
          </a:prstGeom>
          <a:noFill/>
        </p:spPr>
        <p:txBody>
          <a:bodyPr wrap="square" rtlCol="0">
            <a:spAutoFit/>
          </a:bodyPr>
          <a:lstStyle/>
          <a:p>
            <a:r>
              <a:rPr lang="en-US" sz="2500" b="1" dirty="0">
                <a:solidFill>
                  <a:schemeClr val="dk1"/>
                </a:solidFill>
                <a:latin typeface="Papyrus" panose="03070502060502030205" pitchFamily="66" charset="0"/>
              </a:rPr>
              <a:t>=2.7</a:t>
            </a:r>
          </a:p>
        </p:txBody>
      </p:sp>
      <p:sp>
        <p:nvSpPr>
          <p:cNvPr id="14" name="TextBox 13"/>
          <p:cNvSpPr txBox="1"/>
          <p:nvPr/>
        </p:nvSpPr>
        <p:spPr>
          <a:xfrm>
            <a:off x="1218928" y="6798980"/>
            <a:ext cx="5167087" cy="461665"/>
          </a:xfrm>
          <a:prstGeom prst="rect">
            <a:avLst/>
          </a:prstGeom>
          <a:noFill/>
        </p:spPr>
        <p:txBody>
          <a:bodyPr wrap="square" rtlCol="0">
            <a:spAutoFit/>
          </a:bodyPr>
          <a:lstStyle/>
          <a:p>
            <a:r>
              <a:rPr lang="fa-IR" sz="24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rPr>
              <a:t>=تصحیح </a:t>
            </a:r>
            <a:r>
              <a:rPr lang="fa-IR" sz="24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خطای</a:t>
            </a:r>
            <a:endParaRPr lang="en-US" sz="2400" dirty="0">
              <a:solidFill>
                <a:schemeClr val="dk1"/>
              </a:solidFill>
              <a:latin typeface="Calibri" panose="020F0502020204030204" pitchFamily="34" charset="0"/>
              <a:ea typeface="Calibri" panose="020F0502020204030204" pitchFamily="34" charset="0"/>
              <a:cs typeface="Mj_Elegant Medium" panose="020A0503020102020204" pitchFamily="18" charset="-78"/>
            </a:endParaRPr>
          </a:p>
        </p:txBody>
      </p:sp>
      <mc:AlternateContent xmlns:mc="http://schemas.openxmlformats.org/markup-compatibility/2006" xmlns:a14="http://schemas.microsoft.com/office/drawing/2010/main">
        <mc:Choice Requires="a14">
          <p:sp>
            <p:nvSpPr>
              <p:cNvPr id="15" name="TextBox 14"/>
              <p:cNvSpPr txBox="1"/>
              <p:nvPr/>
            </p:nvSpPr>
            <p:spPr>
              <a:xfrm>
                <a:off x="4459379" y="4819781"/>
                <a:ext cx="4122057" cy="65126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1500" b="1">
                          <a:solidFill>
                            <a:schemeClr val="dk1"/>
                          </a:solidFill>
                          <a:latin typeface="Cambria Math" panose="02040503050406030204" pitchFamily="18" charset="0"/>
                        </a:rPr>
                        <m:t>𝜌</m:t>
                      </m:r>
                      <m:r>
                        <a:rPr lang="en-US" sz="1500" b="1">
                          <a:solidFill>
                            <a:schemeClr val="dk1"/>
                          </a:solidFill>
                          <a:latin typeface="Cambria Math" panose="02040503050406030204" pitchFamily="18" charset="0"/>
                        </a:rPr>
                        <m:t>=</m:t>
                      </m:r>
                      <m:nary>
                        <m:naryPr>
                          <m:chr m:val="∑"/>
                          <m:subHide m:val="on"/>
                          <m:supHide m:val="on"/>
                          <m:ctrlPr>
                            <a:rPr lang="en-US" sz="1500" b="1" i="1">
                              <a:solidFill>
                                <a:schemeClr val="dk1"/>
                              </a:solidFill>
                              <a:latin typeface="Cambria Math" panose="02040503050406030204" pitchFamily="18" charset="0"/>
                            </a:rPr>
                          </m:ctrlPr>
                        </m:naryPr>
                        <m:sub/>
                        <m:sup/>
                        <m:e>
                          <m:r>
                            <a:rPr lang="en-US" sz="1500" b="1">
                              <a:solidFill>
                                <a:schemeClr val="dk1"/>
                              </a:solidFill>
                              <a:latin typeface="Cambria Math" panose="02040503050406030204" pitchFamily="18" charset="0"/>
                            </a:rPr>
                            <m:t>𝐿</m:t>
                          </m:r>
                        </m:e>
                      </m:nary>
                    </m:oMath>
                  </m:oMathPara>
                </a14:m>
                <a:endParaRPr lang="en-US" sz="1500" b="1" dirty="0">
                  <a:solidFill>
                    <a:schemeClr val="dk1"/>
                  </a:solidFill>
                  <a:latin typeface="Papyrus" panose="03070502060502030205" pitchFamily="66" charset="0"/>
                </a:endParaRPr>
              </a:p>
            </p:txBody>
          </p:sp>
        </mc:Choice>
        <mc:Fallback xmlns="">
          <p:sp>
            <p:nvSpPr>
              <p:cNvPr id="15" name="TextBox 14"/>
              <p:cNvSpPr txBox="1">
                <a:spLocks noRot="1" noChangeAspect="1" noMove="1" noResize="1" noEditPoints="1" noAdjustHandles="1" noChangeArrowheads="1" noChangeShapeType="1" noTextEdit="1"/>
              </p:cNvSpPr>
              <p:nvPr/>
            </p:nvSpPr>
            <p:spPr>
              <a:xfrm>
                <a:off x="4459379" y="4819781"/>
                <a:ext cx="4122057" cy="651269"/>
              </a:xfrm>
              <a:prstGeom prst="rect">
                <a:avLst/>
              </a:prstGeom>
              <a:blipFill rotWithShape="0">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TextBox 15"/>
              <p:cNvSpPr txBox="1"/>
              <p:nvPr/>
            </p:nvSpPr>
            <p:spPr>
              <a:xfrm>
                <a:off x="1683248" y="6626213"/>
                <a:ext cx="4067627" cy="77687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i="1" smtClean="0">
                              <a:latin typeface="Cambria Math" panose="02040503050406030204" pitchFamily="18" charset="0"/>
                            </a:rPr>
                          </m:ctrlPr>
                        </m:fPr>
                        <m:num>
                          <m:nary>
                            <m:naryPr>
                              <m:chr m:val="∑"/>
                              <m:subHide m:val="on"/>
                              <m:supHide m:val="on"/>
                              <m:ctrlPr>
                                <a:rPr lang="en-US" i="1" smtClean="0">
                                  <a:latin typeface="Cambria Math" panose="02040503050406030204" pitchFamily="18" charset="0"/>
                                </a:rPr>
                              </m:ctrlPr>
                            </m:naryPr>
                            <m:sub/>
                            <m:sup/>
                            <m:e>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𝑥</m:t>
                              </m:r>
                            </m:e>
                          </m:nary>
                        </m:num>
                        <m:den>
                          <m:r>
                            <a:rPr lang="en-US" i="1" dirty="0">
                              <a:latin typeface="Cambria Math" panose="02040503050406030204" pitchFamily="18" charset="0"/>
                              <a:ea typeface="Cambria Math" panose="02040503050406030204" pitchFamily="18" charset="0"/>
                            </a:rPr>
                            <m:t>𝜌</m:t>
                          </m:r>
                        </m:den>
                      </m:f>
                      <m:r>
                        <a:rPr lang="en-US" b="0" i="0" smtClean="0">
                          <a:latin typeface="Cambria Math" panose="02040503050406030204" pitchFamily="18" charset="0"/>
                        </a:rPr>
                        <m:t>∗</m:t>
                      </m:r>
                      <m:r>
                        <m:rPr>
                          <m:sty m:val="p"/>
                        </m:rPr>
                        <a:rPr lang="en-US" b="0" i="0" smtClean="0">
                          <a:latin typeface="Cambria Math" panose="02040503050406030204" pitchFamily="18" charset="0"/>
                        </a:rPr>
                        <m:t>L</m:t>
                      </m:r>
                    </m:oMath>
                  </m:oMathPara>
                </a14:m>
                <a:endParaRPr lang="en-US" dirty="0"/>
              </a:p>
            </p:txBody>
          </p:sp>
        </mc:Choice>
        <mc:Fallback xmlns="">
          <p:sp>
            <p:nvSpPr>
              <p:cNvPr id="16" name="TextBox 15"/>
              <p:cNvSpPr txBox="1">
                <a:spLocks noRot="1" noChangeAspect="1" noMove="1" noResize="1" noEditPoints="1" noAdjustHandles="1" noChangeArrowheads="1" noChangeShapeType="1" noTextEdit="1"/>
              </p:cNvSpPr>
              <p:nvPr/>
            </p:nvSpPr>
            <p:spPr>
              <a:xfrm>
                <a:off x="1683248" y="6626213"/>
                <a:ext cx="4067627" cy="776879"/>
              </a:xfrm>
              <a:prstGeom prst="rect">
                <a:avLst/>
              </a:prstGeom>
              <a:blipFill rotWithShape="0">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Rectangle 16"/>
              <p:cNvSpPr/>
              <p:nvPr/>
            </p:nvSpPr>
            <p:spPr>
              <a:xfrm>
                <a:off x="718322" y="6805589"/>
                <a:ext cx="559961" cy="418128"/>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fa-IR"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𝑥</m:t>
                      </m:r>
                    </m:oMath>
                  </m:oMathPara>
                </a14:m>
                <a:endParaRPr lang="en-US" dirty="0"/>
              </a:p>
            </p:txBody>
          </p:sp>
        </mc:Choice>
        <mc:Fallback xmlns="">
          <p:sp>
            <p:nvSpPr>
              <p:cNvPr id="17" name="Rectangle 16"/>
              <p:cNvSpPr>
                <a:spLocks noRot="1" noChangeAspect="1" noMove="1" noResize="1" noEditPoints="1" noAdjustHandles="1" noChangeArrowheads="1" noChangeShapeType="1" noTextEdit="1"/>
              </p:cNvSpPr>
              <p:nvPr/>
            </p:nvSpPr>
            <p:spPr>
              <a:xfrm>
                <a:off x="718322" y="6805589"/>
                <a:ext cx="559961" cy="418128"/>
              </a:xfrm>
              <a:prstGeom prst="rect">
                <a:avLst/>
              </a:prstGeom>
              <a:blipFill rotWithShape="0">
                <a:blip r:embed="rId8"/>
                <a:stretch>
                  <a:fillRect/>
                </a:stretch>
              </a:blipFill>
            </p:spPr>
            <p:txBody>
              <a:bodyPr/>
              <a:lstStyle/>
              <a:p>
                <a:r>
                  <a:rPr lang="en-US">
                    <a:noFill/>
                  </a:rPr>
                  <a:t> </a:t>
                </a:r>
              </a:p>
            </p:txBody>
          </p:sp>
        </mc:Fallback>
      </mc:AlternateContent>
      <p:sp>
        <p:nvSpPr>
          <p:cNvPr id="18" name="TextBox 17"/>
          <p:cNvSpPr txBox="1"/>
          <p:nvPr/>
        </p:nvSpPr>
        <p:spPr>
          <a:xfrm>
            <a:off x="998302" y="6996540"/>
            <a:ext cx="3002645" cy="276999"/>
          </a:xfrm>
          <a:prstGeom prst="rect">
            <a:avLst/>
          </a:prstGeom>
          <a:noFill/>
        </p:spPr>
        <p:txBody>
          <a:bodyPr wrap="square" rtlCol="0">
            <a:spAutoFit/>
          </a:bodyPr>
          <a:lstStyle/>
          <a:p>
            <a:r>
              <a:rPr lang="en-US" sz="1200" dirty="0" smtClean="0"/>
              <a:t>AB</a:t>
            </a:r>
            <a:endParaRPr lang="en-US" sz="1200" dirty="0"/>
          </a:p>
        </p:txBody>
      </p:sp>
      <p:sp>
        <p:nvSpPr>
          <p:cNvPr id="19" name="TextBox 18"/>
          <p:cNvSpPr txBox="1"/>
          <p:nvPr/>
        </p:nvSpPr>
        <p:spPr>
          <a:xfrm>
            <a:off x="4149292" y="7118046"/>
            <a:ext cx="3002645" cy="276999"/>
          </a:xfrm>
          <a:prstGeom prst="rect">
            <a:avLst/>
          </a:prstGeom>
          <a:noFill/>
        </p:spPr>
        <p:txBody>
          <a:bodyPr wrap="square" rtlCol="0">
            <a:spAutoFit/>
          </a:bodyPr>
          <a:lstStyle/>
          <a:p>
            <a:r>
              <a:rPr lang="en-US" sz="1200" dirty="0" smtClean="0"/>
              <a:t>AB</a:t>
            </a:r>
            <a:endParaRPr lang="en-US" sz="1200" dirty="0"/>
          </a:p>
        </p:txBody>
      </p:sp>
      <p:sp>
        <p:nvSpPr>
          <p:cNvPr id="20" name="TextBox 19"/>
          <p:cNvSpPr txBox="1"/>
          <p:nvPr/>
        </p:nvSpPr>
        <p:spPr>
          <a:xfrm>
            <a:off x="1218928" y="7671892"/>
            <a:ext cx="5167087" cy="461665"/>
          </a:xfrm>
          <a:prstGeom prst="rect">
            <a:avLst/>
          </a:prstGeom>
          <a:noFill/>
        </p:spPr>
        <p:txBody>
          <a:bodyPr wrap="square" rtlCol="0">
            <a:spAutoFit/>
          </a:bodyPr>
          <a:lstStyle/>
          <a:p>
            <a:r>
              <a:rPr lang="fa-IR" sz="24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=تصحیح خطای</a:t>
            </a:r>
            <a:endParaRPr lang="en-US" sz="2400" dirty="0">
              <a:solidFill>
                <a:schemeClr val="dk1"/>
              </a:solidFill>
              <a:latin typeface="Calibri" panose="020F0502020204030204" pitchFamily="34" charset="0"/>
              <a:ea typeface="Calibri" panose="020F0502020204030204" pitchFamily="34" charset="0"/>
              <a:cs typeface="Mj_Elegant Medium" panose="020A0503020102020204" pitchFamily="18" charset="-78"/>
            </a:endParaRPr>
          </a:p>
        </p:txBody>
      </p:sp>
      <mc:AlternateContent xmlns:mc="http://schemas.openxmlformats.org/markup-compatibility/2006" xmlns:a14="http://schemas.microsoft.com/office/drawing/2010/main">
        <mc:Choice Requires="a14">
          <p:sp>
            <p:nvSpPr>
              <p:cNvPr id="21" name="TextBox 20"/>
              <p:cNvSpPr txBox="1"/>
              <p:nvPr/>
            </p:nvSpPr>
            <p:spPr>
              <a:xfrm>
                <a:off x="1768657" y="7514068"/>
                <a:ext cx="4067627" cy="77687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i="1" smtClean="0">
                              <a:latin typeface="Cambria Math" panose="02040503050406030204" pitchFamily="18" charset="0"/>
                            </a:rPr>
                          </m:ctrlPr>
                        </m:fPr>
                        <m:num>
                          <m:nary>
                            <m:naryPr>
                              <m:chr m:val="∑"/>
                              <m:subHide m:val="on"/>
                              <m:supHide m:val="on"/>
                              <m:ctrlPr>
                                <a:rPr lang="en-US" i="1" smtClean="0">
                                  <a:latin typeface="Cambria Math" panose="02040503050406030204" pitchFamily="18" charset="0"/>
                                </a:rPr>
                              </m:ctrlPr>
                            </m:naryPr>
                            <m:sub/>
                            <m:sup/>
                            <m:e>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𝑦</m:t>
                              </m:r>
                            </m:e>
                          </m:nary>
                        </m:num>
                        <m:den>
                          <m:r>
                            <a:rPr lang="en-US" i="1" dirty="0">
                              <a:latin typeface="Cambria Math" panose="02040503050406030204" pitchFamily="18" charset="0"/>
                              <a:ea typeface="Cambria Math" panose="02040503050406030204" pitchFamily="18" charset="0"/>
                            </a:rPr>
                            <m:t>𝜌</m:t>
                          </m:r>
                        </m:den>
                      </m:f>
                      <m:r>
                        <a:rPr lang="en-US" b="0" i="0" smtClean="0">
                          <a:latin typeface="Cambria Math" panose="02040503050406030204" pitchFamily="18" charset="0"/>
                        </a:rPr>
                        <m:t>∗</m:t>
                      </m:r>
                      <m:r>
                        <m:rPr>
                          <m:sty m:val="p"/>
                        </m:rPr>
                        <a:rPr lang="en-US" b="0" i="0" smtClean="0">
                          <a:latin typeface="Cambria Math" panose="02040503050406030204" pitchFamily="18" charset="0"/>
                        </a:rPr>
                        <m:t>L</m:t>
                      </m:r>
                    </m:oMath>
                  </m:oMathPara>
                </a14:m>
                <a:endParaRPr lang="en-US" dirty="0"/>
              </a:p>
            </p:txBody>
          </p:sp>
        </mc:Choice>
        <mc:Fallback xmlns="">
          <p:sp>
            <p:nvSpPr>
              <p:cNvPr id="21" name="TextBox 20"/>
              <p:cNvSpPr txBox="1">
                <a:spLocks noRot="1" noChangeAspect="1" noMove="1" noResize="1" noEditPoints="1" noAdjustHandles="1" noChangeArrowheads="1" noChangeShapeType="1" noTextEdit="1"/>
              </p:cNvSpPr>
              <p:nvPr/>
            </p:nvSpPr>
            <p:spPr>
              <a:xfrm>
                <a:off x="1768657" y="7514068"/>
                <a:ext cx="4067627" cy="776879"/>
              </a:xfrm>
              <a:prstGeom prst="rect">
                <a:avLst/>
              </a:prstGeom>
              <a:blipFill rotWithShape="0">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Rectangle 21"/>
              <p:cNvSpPr/>
              <p:nvPr/>
            </p:nvSpPr>
            <p:spPr>
              <a:xfrm>
                <a:off x="718322" y="7671892"/>
                <a:ext cx="559961" cy="418128"/>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fa-IR"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𝑦</m:t>
                      </m:r>
                    </m:oMath>
                  </m:oMathPara>
                </a14:m>
                <a:endParaRPr lang="en-US" dirty="0"/>
              </a:p>
            </p:txBody>
          </p:sp>
        </mc:Choice>
        <mc:Fallback xmlns="">
          <p:sp>
            <p:nvSpPr>
              <p:cNvPr id="22" name="Rectangle 21"/>
              <p:cNvSpPr>
                <a:spLocks noRot="1" noChangeAspect="1" noMove="1" noResize="1" noEditPoints="1" noAdjustHandles="1" noChangeArrowheads="1" noChangeShapeType="1" noTextEdit="1"/>
              </p:cNvSpPr>
              <p:nvPr/>
            </p:nvSpPr>
            <p:spPr>
              <a:xfrm>
                <a:off x="718322" y="7671892"/>
                <a:ext cx="559961" cy="418128"/>
              </a:xfrm>
              <a:prstGeom prst="rect">
                <a:avLst/>
              </a:prstGeom>
              <a:blipFill rotWithShape="0">
                <a:blip r:embed="rId10"/>
                <a:stretch>
                  <a:fillRect b="-7353"/>
                </a:stretch>
              </a:blipFill>
            </p:spPr>
            <p:txBody>
              <a:bodyPr/>
              <a:lstStyle/>
              <a:p>
                <a:r>
                  <a:rPr lang="en-US">
                    <a:noFill/>
                  </a:rPr>
                  <a:t> </a:t>
                </a:r>
              </a:p>
            </p:txBody>
          </p:sp>
        </mc:Fallback>
      </mc:AlternateContent>
      <p:sp>
        <p:nvSpPr>
          <p:cNvPr id="23" name="TextBox 22"/>
          <p:cNvSpPr txBox="1"/>
          <p:nvPr/>
        </p:nvSpPr>
        <p:spPr>
          <a:xfrm>
            <a:off x="998302" y="7862843"/>
            <a:ext cx="3002645" cy="276999"/>
          </a:xfrm>
          <a:prstGeom prst="rect">
            <a:avLst/>
          </a:prstGeom>
          <a:noFill/>
        </p:spPr>
        <p:txBody>
          <a:bodyPr wrap="square" rtlCol="0">
            <a:spAutoFit/>
          </a:bodyPr>
          <a:lstStyle/>
          <a:p>
            <a:r>
              <a:rPr lang="en-US" sz="1200" dirty="0" smtClean="0"/>
              <a:t>AB</a:t>
            </a:r>
            <a:endParaRPr lang="en-US" sz="1200" dirty="0"/>
          </a:p>
        </p:txBody>
      </p:sp>
      <p:sp>
        <p:nvSpPr>
          <p:cNvPr id="24" name="TextBox 23"/>
          <p:cNvSpPr txBox="1"/>
          <p:nvPr/>
        </p:nvSpPr>
        <p:spPr>
          <a:xfrm>
            <a:off x="4221573" y="7902507"/>
            <a:ext cx="3002645" cy="276999"/>
          </a:xfrm>
          <a:prstGeom prst="rect">
            <a:avLst/>
          </a:prstGeom>
          <a:noFill/>
        </p:spPr>
        <p:txBody>
          <a:bodyPr wrap="square" rtlCol="0">
            <a:spAutoFit/>
          </a:bodyPr>
          <a:lstStyle/>
          <a:p>
            <a:r>
              <a:rPr lang="en-US" sz="1200" dirty="0" smtClean="0"/>
              <a:t>AB</a:t>
            </a:r>
            <a:endParaRPr lang="en-US" sz="1200" dirty="0"/>
          </a:p>
        </p:txBody>
      </p:sp>
    </p:spTree>
    <p:extLst>
      <p:ext uri="{BB962C8B-B14F-4D97-AF65-F5344CB8AC3E}">
        <p14:creationId xmlns:p14="http://schemas.microsoft.com/office/powerpoint/2010/main" val="1192574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040351282"/>
              </p:ext>
            </p:extLst>
          </p:nvPr>
        </p:nvGraphicFramePr>
        <p:xfrm>
          <a:off x="118539" y="974177"/>
          <a:ext cx="12327461" cy="7208519"/>
        </p:xfrm>
        <a:graphic>
          <a:graphicData uri="http://schemas.openxmlformats.org/drawingml/2006/table">
            <a:tbl>
              <a:tblPr firstRow="1" bandRow="1">
                <a:tableStyleId>{5C22544A-7EE6-4342-B048-85BDC9FD1C3A}</a:tableStyleId>
              </a:tblPr>
              <a:tblGrid>
                <a:gridCol w="694261"/>
                <a:gridCol w="1202267"/>
                <a:gridCol w="1168400"/>
                <a:gridCol w="762000"/>
                <a:gridCol w="812800"/>
                <a:gridCol w="931333"/>
                <a:gridCol w="948267"/>
                <a:gridCol w="931333"/>
                <a:gridCol w="1354667"/>
                <a:gridCol w="1337733"/>
                <a:gridCol w="1066800"/>
                <a:gridCol w="1117600"/>
              </a:tblGrid>
              <a:tr h="533399">
                <a:tc>
                  <a:txBody>
                    <a:bodyPr/>
                    <a:lstStyle/>
                    <a:p>
                      <a:pPr algn="ctr"/>
                      <a:r>
                        <a:rPr lang="fa-IR" sz="2200" b="0" kern="1200" dirty="0" smtClean="0">
                          <a:solidFill>
                            <a:schemeClr val="lt1"/>
                          </a:solidFill>
                          <a:latin typeface="+mn-lt"/>
                          <a:ea typeface="+mn-ea"/>
                          <a:cs typeface="Mj_Aref" panose="00000700000000000000" pitchFamily="2" charset="-78"/>
                        </a:rPr>
                        <a:t>نقاط</a:t>
                      </a:r>
                      <a:endParaRPr lang="en-US" sz="2200" b="0" kern="1200" dirty="0">
                        <a:solidFill>
                          <a:schemeClr val="lt1"/>
                        </a:solidFill>
                        <a:latin typeface="+mn-lt"/>
                        <a:ea typeface="+mn-ea"/>
                        <a:cs typeface="Mj_Aref" panose="00000700000000000000" pitchFamily="2" charset="-78"/>
                      </a:endParaRPr>
                    </a:p>
                  </a:txBody>
                  <a:tcPr/>
                </a:tc>
                <a:tc>
                  <a:txBody>
                    <a:bodyPr/>
                    <a:lstStyle/>
                    <a:p>
                      <a:pPr algn="ctr"/>
                      <a:r>
                        <a:rPr lang="fa-IR" sz="1900" b="0" kern="1200" dirty="0" smtClean="0">
                          <a:solidFill>
                            <a:schemeClr val="lt1"/>
                          </a:solidFill>
                          <a:latin typeface="+mn-lt"/>
                          <a:ea typeface="+mn-ea"/>
                          <a:cs typeface="Mj_Aref" panose="00000700000000000000" pitchFamily="2" charset="-78"/>
                        </a:rPr>
                        <a:t>زاویه افقی</a:t>
                      </a:r>
                      <a:endParaRPr lang="en-US" sz="1900" b="0" kern="1200" dirty="0">
                        <a:solidFill>
                          <a:schemeClr val="lt1"/>
                        </a:solidFill>
                        <a:latin typeface="+mn-lt"/>
                        <a:ea typeface="+mn-ea"/>
                        <a:cs typeface="Mj_Aref" panose="00000700000000000000" pitchFamily="2" charset="-78"/>
                      </a:endParaRPr>
                    </a:p>
                  </a:txBody>
                  <a:tcPr/>
                </a:tc>
                <a:tc>
                  <a:txBody>
                    <a:bodyPr/>
                    <a:lstStyle/>
                    <a:p>
                      <a:pPr algn="ctr"/>
                      <a:r>
                        <a:rPr lang="fa-IR" sz="1900" b="0" kern="1200" dirty="0" smtClean="0">
                          <a:solidFill>
                            <a:schemeClr val="lt1"/>
                          </a:solidFill>
                          <a:latin typeface="+mn-lt"/>
                          <a:ea typeface="+mn-ea"/>
                          <a:cs typeface="Mj_Aref" panose="00000700000000000000" pitchFamily="2" charset="-78"/>
                        </a:rPr>
                        <a:t>ژیزمان</a:t>
                      </a:r>
                      <a:endParaRPr lang="en-US" sz="1900" b="0" kern="1200" dirty="0">
                        <a:solidFill>
                          <a:schemeClr val="lt1"/>
                        </a:solidFill>
                        <a:latin typeface="+mn-lt"/>
                        <a:ea typeface="+mn-ea"/>
                        <a:cs typeface="Mj_Aref" panose="00000700000000000000" pitchFamily="2" charset="-78"/>
                      </a:endParaRPr>
                    </a:p>
                  </a:txBody>
                  <a:tcPr/>
                </a:tc>
                <a:tc>
                  <a:txBody>
                    <a:bodyPr/>
                    <a:lstStyle/>
                    <a:p>
                      <a:pPr algn="ctr"/>
                      <a:r>
                        <a:rPr lang="en-US" sz="2000" dirty="0" smtClean="0"/>
                        <a:t>sin</a:t>
                      </a:r>
                      <a:endParaRPr lang="en-US" sz="2000" dirty="0"/>
                    </a:p>
                  </a:txBody>
                  <a:tcPr/>
                </a:tc>
                <a:tc>
                  <a:txBody>
                    <a:bodyPr/>
                    <a:lstStyle/>
                    <a:p>
                      <a:pPr algn="ctr"/>
                      <a:r>
                        <a:rPr lang="en-US" sz="2000" dirty="0" err="1" smtClean="0"/>
                        <a:t>cos</a:t>
                      </a:r>
                      <a:endParaRPr lang="en-US" sz="2000" dirty="0"/>
                    </a:p>
                  </a:txBody>
                  <a:tcPr/>
                </a:tc>
                <a:tc>
                  <a:txBody>
                    <a:bodyPr/>
                    <a:lstStyle/>
                    <a:p>
                      <a:pPr algn="ctr"/>
                      <a:r>
                        <a:rPr lang="fa-IR" sz="2200" b="0" kern="1200" dirty="0" smtClean="0">
                          <a:solidFill>
                            <a:schemeClr val="lt1"/>
                          </a:solidFill>
                          <a:latin typeface="+mn-lt"/>
                          <a:ea typeface="+mn-ea"/>
                          <a:cs typeface="Mj_Aref" panose="00000700000000000000" pitchFamily="2" charset="-78"/>
                        </a:rPr>
                        <a:t>فاصله</a:t>
                      </a:r>
                      <a:endParaRPr lang="en-US" sz="2200" b="0" kern="1200" dirty="0">
                        <a:solidFill>
                          <a:schemeClr val="lt1"/>
                        </a:solidFill>
                        <a:latin typeface="+mn-lt"/>
                        <a:ea typeface="+mn-ea"/>
                        <a:cs typeface="Mj_Aref" panose="00000700000000000000" pitchFamily="2" charset="-78"/>
                      </a:endParaRPr>
                    </a:p>
                  </a:txBody>
                  <a:tcPr/>
                </a:tc>
                <a:tc>
                  <a:txBody>
                    <a:bodyPr/>
                    <a:lstStyle/>
                    <a:p>
                      <a:pPr algn="ctr"/>
                      <a:r>
                        <a:rPr lang="en-US" sz="2000" dirty="0" smtClean="0"/>
                        <a:t>∆x</a:t>
                      </a:r>
                      <a:endParaRPr lang="en-US" sz="2000" dirty="0"/>
                    </a:p>
                  </a:txBody>
                  <a:tcPr/>
                </a:tc>
                <a:tc>
                  <a:txBody>
                    <a:bodyPr/>
                    <a:lstStyle/>
                    <a:p>
                      <a:pPr algn="ctr"/>
                      <a:r>
                        <a:rPr lang="en-US" sz="2000" dirty="0" smtClean="0"/>
                        <a:t>∆y</a:t>
                      </a:r>
                      <a:endParaRPr lang="en-US" sz="20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∆x</a:t>
                      </a:r>
                      <a:r>
                        <a:rPr lang="fa-IR" sz="1800" dirty="0" smtClean="0"/>
                        <a:t> </a:t>
                      </a:r>
                      <a:r>
                        <a:rPr lang="fa-IR" sz="1800" b="0" kern="1200" dirty="0" smtClean="0">
                          <a:solidFill>
                            <a:schemeClr val="lt1"/>
                          </a:solidFill>
                          <a:latin typeface="+mn-lt"/>
                          <a:ea typeface="+mn-ea"/>
                          <a:cs typeface="Mj_Aref" panose="00000700000000000000" pitchFamily="2" charset="-78"/>
                        </a:rPr>
                        <a:t>تصحیح شده </a:t>
                      </a:r>
                      <a:endParaRPr lang="en-US" sz="1800" b="0" kern="1200" dirty="0" smtClean="0">
                        <a:solidFill>
                          <a:schemeClr val="lt1"/>
                        </a:solidFill>
                        <a:latin typeface="+mn-lt"/>
                        <a:ea typeface="+mn-ea"/>
                        <a:cs typeface="Mj_Aref" panose="00000700000000000000" pitchFamily="2" charset="-78"/>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kern="1200" dirty="0" smtClean="0">
                          <a:solidFill>
                            <a:schemeClr val="lt1"/>
                          </a:solidFill>
                          <a:latin typeface="+mn-lt"/>
                          <a:ea typeface="+mn-ea"/>
                          <a:cs typeface="+mn-cs"/>
                        </a:rPr>
                        <a:t>∆y</a:t>
                      </a:r>
                      <a:r>
                        <a:rPr lang="fa-IR" sz="1800" b="0" kern="1200" dirty="0" smtClean="0">
                          <a:solidFill>
                            <a:schemeClr val="lt1"/>
                          </a:solidFill>
                          <a:latin typeface="+mn-lt"/>
                          <a:ea typeface="+mn-ea"/>
                          <a:cs typeface="Mj_Aref" panose="00000700000000000000" pitchFamily="2" charset="-78"/>
                        </a:rPr>
                        <a:t>تصحیح شده </a:t>
                      </a:r>
                      <a:endParaRPr lang="en-US" sz="1800" b="0" kern="1200" dirty="0" smtClean="0">
                        <a:solidFill>
                          <a:schemeClr val="lt1"/>
                        </a:solidFill>
                        <a:latin typeface="+mn-lt"/>
                        <a:ea typeface="+mn-ea"/>
                        <a:cs typeface="Mj_Aref" panose="00000700000000000000" pitchFamily="2" charset="-78"/>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smtClean="0"/>
                        <a:t>X</a:t>
                      </a:r>
                      <a:endParaRPr lang="en-US" sz="20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smtClean="0"/>
                        <a:t>Y</a:t>
                      </a:r>
                      <a:endParaRPr lang="en-US" sz="2000" dirty="0"/>
                    </a:p>
                  </a:txBody>
                  <a:tcPr/>
                </a:tc>
              </a:tr>
              <a:tr h="953558">
                <a:tc>
                  <a:txBody>
                    <a:bodyPr/>
                    <a:lstStyle/>
                    <a:p>
                      <a:pPr marL="0" algn="ctr" defTabSz="1280160" rtl="0" eaLnBrk="1" latinLnBrk="0" hangingPunct="1"/>
                      <a:endParaRPr lang="fa-IR" sz="150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A </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endParaRPr lang="en-US" sz="150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146  50 13</a:t>
                      </a:r>
                      <a:endParaRPr lang="en-US" sz="1500" b="1" kern="1200" dirty="0">
                        <a:solidFill>
                          <a:schemeClr val="dk1"/>
                        </a:solidFill>
                        <a:latin typeface="Papyrus" panose="03070502060502030205" pitchFamily="66" charset="0"/>
                        <a:ea typeface="+mn-ea"/>
                        <a:cs typeface="+mn-cs"/>
                      </a:endParaRPr>
                    </a:p>
                  </a:txBody>
                  <a:tcPr/>
                </a:tc>
                <a:tc rowSpan="7">
                  <a:txBody>
                    <a:bodyPr/>
                    <a:lstStyle/>
                    <a:p>
                      <a:endParaRPr lang="en-US" dirty="0" smtClean="0"/>
                    </a:p>
                    <a:p>
                      <a:endParaRPr lang="en-US" dirty="0" smtClean="0"/>
                    </a:p>
                    <a:p>
                      <a:pPr marL="0" marR="0" indent="0" algn="l" defTabSz="1280160" rtl="0" eaLnBrk="1" fontAlgn="auto" latinLnBrk="0" hangingPunct="1">
                        <a:lnSpc>
                          <a:spcPct val="100000"/>
                        </a:lnSpc>
                        <a:spcBef>
                          <a:spcPts val="0"/>
                        </a:spcBef>
                        <a:spcAft>
                          <a:spcPts val="0"/>
                        </a:spcAft>
                        <a:buClrTx/>
                        <a:buSzTx/>
                        <a:buFontTx/>
                        <a:buNone/>
                        <a:tabLst/>
                        <a:defRPr/>
                      </a:pPr>
                      <a:r>
                        <a:rPr lang="en-US" sz="1500" b="1" kern="1200" dirty="0" smtClean="0">
                          <a:solidFill>
                            <a:schemeClr val="dk1"/>
                          </a:solidFill>
                          <a:latin typeface="Papyrus" panose="03070502060502030205" pitchFamily="66" charset="0"/>
                          <a:ea typeface="+mn-ea"/>
                          <a:cs typeface="+mn-cs"/>
                        </a:rPr>
                        <a:t>100 00 00</a:t>
                      </a:r>
                    </a:p>
                    <a:p>
                      <a:endParaRPr lang="en-US" dirty="0" smtClean="0"/>
                    </a:p>
                    <a:p>
                      <a:endParaRPr lang="en-US" dirty="0" smtClean="0"/>
                    </a:p>
                    <a:p>
                      <a:r>
                        <a:rPr lang="en-US" sz="1500" b="1" kern="1200" dirty="0" smtClean="0">
                          <a:solidFill>
                            <a:schemeClr val="dk1"/>
                          </a:solidFill>
                          <a:latin typeface="Papyrus" panose="03070502060502030205" pitchFamily="66" charset="0"/>
                          <a:ea typeface="+mn-ea"/>
                          <a:cs typeface="+mn-cs"/>
                        </a:rPr>
                        <a:t>165 00 37</a:t>
                      </a:r>
                    </a:p>
                    <a:p>
                      <a:endParaRPr lang="en-US" sz="2520" b="1" kern="1200" dirty="0" smtClean="0">
                        <a:solidFill>
                          <a:schemeClr val="dk1"/>
                        </a:solidFill>
                        <a:latin typeface="Papyrus" panose="03070502060502030205" pitchFamily="66" charset="0"/>
                        <a:ea typeface="+mn-ea"/>
                        <a:cs typeface="+mn-cs"/>
                      </a:endParaRPr>
                    </a:p>
                    <a:p>
                      <a:endParaRPr lang="en-US" sz="2520" b="1" kern="1200" dirty="0" smtClean="0">
                        <a:solidFill>
                          <a:schemeClr val="dk1"/>
                        </a:solidFill>
                        <a:latin typeface="Papyrus" panose="03070502060502030205" pitchFamily="66" charset="0"/>
                        <a:ea typeface="+mn-ea"/>
                        <a:cs typeface="+mn-cs"/>
                      </a:endParaRPr>
                    </a:p>
                    <a:p>
                      <a:r>
                        <a:rPr lang="en-US" sz="1500" b="1" kern="1200" dirty="0" smtClean="0">
                          <a:solidFill>
                            <a:schemeClr val="dk1"/>
                          </a:solidFill>
                          <a:latin typeface="Papyrus" panose="03070502060502030205" pitchFamily="66" charset="0"/>
                          <a:ea typeface="+mn-ea"/>
                          <a:cs typeface="+mn-cs"/>
                        </a:rPr>
                        <a:t>221 25 34</a:t>
                      </a:r>
                    </a:p>
                    <a:p>
                      <a:endParaRPr lang="en-US" sz="2520" b="1" kern="1200" dirty="0" smtClean="0">
                        <a:solidFill>
                          <a:schemeClr val="dk1"/>
                        </a:solidFill>
                        <a:latin typeface="Papyrus" panose="03070502060502030205" pitchFamily="66" charset="0"/>
                        <a:ea typeface="+mn-ea"/>
                        <a:cs typeface="+mn-cs"/>
                      </a:endParaRPr>
                    </a:p>
                    <a:p>
                      <a:endParaRPr lang="en-US" sz="2520" b="1" kern="1200" dirty="0" smtClean="0">
                        <a:solidFill>
                          <a:schemeClr val="dk1"/>
                        </a:solidFill>
                        <a:latin typeface="Papyrus" panose="03070502060502030205" pitchFamily="66" charset="0"/>
                        <a:ea typeface="+mn-ea"/>
                        <a:cs typeface="+mn-cs"/>
                      </a:endParaRPr>
                    </a:p>
                    <a:p>
                      <a:pPr marL="0" marR="0" indent="0" algn="l" defTabSz="1280160" rtl="0" eaLnBrk="1" fontAlgn="auto" latinLnBrk="0" hangingPunct="1">
                        <a:lnSpc>
                          <a:spcPct val="100000"/>
                        </a:lnSpc>
                        <a:spcBef>
                          <a:spcPts val="0"/>
                        </a:spcBef>
                        <a:spcAft>
                          <a:spcPts val="0"/>
                        </a:spcAft>
                        <a:buClrTx/>
                        <a:buSzTx/>
                        <a:buFontTx/>
                        <a:buNone/>
                        <a:tabLst/>
                        <a:defRPr/>
                      </a:pPr>
                      <a:r>
                        <a:rPr lang="en-US" sz="1500" b="1" kern="1200" dirty="0" smtClean="0">
                          <a:solidFill>
                            <a:schemeClr val="dk1"/>
                          </a:solidFill>
                          <a:latin typeface="Papyrus" panose="03070502060502030205" pitchFamily="66" charset="0"/>
                          <a:ea typeface="+mn-ea"/>
                          <a:cs typeface="+mn-cs"/>
                        </a:rPr>
                        <a:t>261 57  41</a:t>
                      </a:r>
                    </a:p>
                    <a:p>
                      <a:pPr marL="0" marR="0" indent="0" algn="l" defTabSz="1280160" rtl="0" eaLnBrk="1" fontAlgn="auto" latinLnBrk="0" hangingPunct="1">
                        <a:lnSpc>
                          <a:spcPct val="100000"/>
                        </a:lnSpc>
                        <a:spcBef>
                          <a:spcPts val="0"/>
                        </a:spcBef>
                        <a:spcAft>
                          <a:spcPts val="0"/>
                        </a:spcAft>
                        <a:buClrTx/>
                        <a:buSzTx/>
                        <a:buFontTx/>
                        <a:buNone/>
                        <a:tabLst/>
                        <a:defRPr/>
                      </a:pPr>
                      <a:endParaRPr lang="en-US" sz="2520" b="1" kern="1200" dirty="0" smtClean="0">
                        <a:solidFill>
                          <a:schemeClr val="dk1"/>
                        </a:solidFill>
                        <a:latin typeface="Papyrus" panose="03070502060502030205" pitchFamily="66" charset="0"/>
                        <a:ea typeface="+mn-ea"/>
                        <a:cs typeface="+mn-cs"/>
                      </a:endParaRPr>
                    </a:p>
                    <a:p>
                      <a:pPr marL="0" marR="0" indent="0" algn="l" defTabSz="1280160" rtl="0" eaLnBrk="1" fontAlgn="auto" latinLnBrk="0" hangingPunct="1">
                        <a:lnSpc>
                          <a:spcPct val="100000"/>
                        </a:lnSpc>
                        <a:spcBef>
                          <a:spcPts val="0"/>
                        </a:spcBef>
                        <a:spcAft>
                          <a:spcPts val="0"/>
                        </a:spcAft>
                        <a:buClrTx/>
                        <a:buSzTx/>
                        <a:buFontTx/>
                        <a:buNone/>
                        <a:tabLst/>
                        <a:defRPr/>
                      </a:pPr>
                      <a:endParaRPr lang="en-US" sz="1500" b="1" kern="1200" dirty="0" smtClean="0">
                        <a:solidFill>
                          <a:schemeClr val="dk1"/>
                        </a:solidFill>
                        <a:latin typeface="Papyrus" panose="03070502060502030205" pitchFamily="66" charset="0"/>
                        <a:ea typeface="+mn-ea"/>
                        <a:cs typeface="+mn-cs"/>
                      </a:endParaRPr>
                    </a:p>
                    <a:p>
                      <a:pPr marL="0" marR="0" indent="0" algn="l" defTabSz="1280160" rtl="0" eaLnBrk="1" fontAlgn="auto" latinLnBrk="0" hangingPunct="1">
                        <a:lnSpc>
                          <a:spcPct val="100000"/>
                        </a:lnSpc>
                        <a:spcBef>
                          <a:spcPts val="0"/>
                        </a:spcBef>
                        <a:spcAft>
                          <a:spcPts val="0"/>
                        </a:spcAft>
                        <a:buClrTx/>
                        <a:buSzTx/>
                        <a:buFontTx/>
                        <a:buNone/>
                        <a:tabLst/>
                        <a:defRPr/>
                      </a:pPr>
                      <a:endParaRPr lang="en-US" sz="1500" b="1" kern="1200" dirty="0" smtClean="0">
                        <a:solidFill>
                          <a:schemeClr val="dk1"/>
                        </a:solidFill>
                        <a:latin typeface="Papyrus" panose="03070502060502030205" pitchFamily="66" charset="0"/>
                        <a:ea typeface="+mn-ea"/>
                        <a:cs typeface="+mn-cs"/>
                      </a:endParaRPr>
                    </a:p>
                    <a:p>
                      <a:pPr marL="0" marR="0" indent="0" algn="l" defTabSz="1280160" rtl="0" eaLnBrk="1" fontAlgn="auto" latinLnBrk="0" hangingPunct="1">
                        <a:lnSpc>
                          <a:spcPct val="100000"/>
                        </a:lnSpc>
                        <a:spcBef>
                          <a:spcPts val="0"/>
                        </a:spcBef>
                        <a:spcAft>
                          <a:spcPts val="0"/>
                        </a:spcAft>
                        <a:buClrTx/>
                        <a:buSzTx/>
                        <a:buFontTx/>
                        <a:buNone/>
                        <a:tabLst/>
                        <a:defRPr/>
                      </a:pPr>
                      <a:r>
                        <a:rPr lang="en-US" sz="1500" b="1" kern="1200" dirty="0" smtClean="0">
                          <a:solidFill>
                            <a:schemeClr val="dk1"/>
                          </a:solidFill>
                          <a:latin typeface="Papyrus" panose="03070502060502030205" pitchFamily="66" charset="0"/>
                          <a:ea typeface="+mn-ea"/>
                          <a:cs typeface="+mn-cs"/>
                        </a:rPr>
                        <a:t> 352 18  58</a:t>
                      </a:r>
                    </a:p>
                    <a:p>
                      <a:pPr marL="0" marR="0" indent="0" algn="l" defTabSz="1280160" rtl="0" eaLnBrk="1" fontAlgn="auto" latinLnBrk="0" hangingPunct="1">
                        <a:lnSpc>
                          <a:spcPct val="100000"/>
                        </a:lnSpc>
                        <a:spcBef>
                          <a:spcPts val="0"/>
                        </a:spcBef>
                        <a:spcAft>
                          <a:spcPts val="0"/>
                        </a:spcAft>
                        <a:buClrTx/>
                        <a:buSzTx/>
                        <a:buFontTx/>
                        <a:buNone/>
                        <a:tabLst/>
                        <a:defRPr/>
                      </a:pPr>
                      <a:endParaRPr lang="en-US" sz="2520" b="1" kern="1200" dirty="0" smtClean="0">
                        <a:solidFill>
                          <a:schemeClr val="dk1"/>
                        </a:solidFill>
                        <a:latin typeface="Papyrus" panose="03070502060502030205" pitchFamily="66" charset="0"/>
                        <a:ea typeface="+mn-ea"/>
                        <a:cs typeface="+mn-cs"/>
                      </a:endParaRPr>
                    </a:p>
                    <a:p>
                      <a:pPr marL="0" marR="0" indent="0" algn="l" defTabSz="1280160" rtl="0" eaLnBrk="1" fontAlgn="auto" latinLnBrk="0" hangingPunct="1">
                        <a:lnSpc>
                          <a:spcPct val="100000"/>
                        </a:lnSpc>
                        <a:spcBef>
                          <a:spcPts val="0"/>
                        </a:spcBef>
                        <a:spcAft>
                          <a:spcPts val="0"/>
                        </a:spcAft>
                        <a:buClrTx/>
                        <a:buSzTx/>
                        <a:buFontTx/>
                        <a:buNone/>
                        <a:tabLst/>
                        <a:defRPr/>
                      </a:pPr>
                      <a:endParaRPr lang="en-US" sz="1500" b="1" kern="1200" dirty="0" smtClean="0">
                        <a:solidFill>
                          <a:schemeClr val="dk1"/>
                        </a:solidFill>
                        <a:latin typeface="Papyrus" panose="03070502060502030205" pitchFamily="66" charset="0"/>
                        <a:ea typeface="+mn-ea"/>
                        <a:cs typeface="+mn-cs"/>
                      </a:endParaRPr>
                    </a:p>
                    <a:p>
                      <a:pPr marL="0" marR="0" indent="0" algn="l" defTabSz="1280160" rtl="0" eaLnBrk="1" fontAlgn="auto" latinLnBrk="0" hangingPunct="1">
                        <a:lnSpc>
                          <a:spcPct val="100000"/>
                        </a:lnSpc>
                        <a:spcBef>
                          <a:spcPts val="0"/>
                        </a:spcBef>
                        <a:spcAft>
                          <a:spcPts val="0"/>
                        </a:spcAft>
                        <a:buClrTx/>
                        <a:buSzTx/>
                        <a:buFontTx/>
                        <a:buNone/>
                        <a:tabLst/>
                        <a:defRPr/>
                      </a:pPr>
                      <a:r>
                        <a:rPr lang="en-US" sz="1500" b="1" kern="1200" dirty="0" smtClean="0">
                          <a:solidFill>
                            <a:schemeClr val="dk1"/>
                          </a:solidFill>
                          <a:latin typeface="Papyrus" panose="03070502060502030205" pitchFamily="66" charset="0"/>
                          <a:ea typeface="+mn-ea"/>
                          <a:cs typeface="+mn-cs"/>
                        </a:rPr>
                        <a:t>66  50  15</a:t>
                      </a:r>
                    </a:p>
                    <a:p>
                      <a:pPr marL="0" marR="0" indent="0" algn="l" defTabSz="1280160" rtl="0" eaLnBrk="1" fontAlgn="auto" latinLnBrk="0" hangingPunct="1">
                        <a:lnSpc>
                          <a:spcPct val="100000"/>
                        </a:lnSpc>
                        <a:spcBef>
                          <a:spcPts val="0"/>
                        </a:spcBef>
                        <a:spcAft>
                          <a:spcPts val="0"/>
                        </a:spcAft>
                        <a:buClrTx/>
                        <a:buSzTx/>
                        <a:buFontTx/>
                        <a:buNone/>
                        <a:tabLst/>
                        <a:defRPr/>
                      </a:pPr>
                      <a:endParaRPr lang="en-US" sz="1500" b="1" kern="1200" dirty="0" smtClean="0">
                        <a:solidFill>
                          <a:schemeClr val="dk1"/>
                        </a:solidFill>
                        <a:latin typeface="Papyrus" panose="03070502060502030205" pitchFamily="66" charset="0"/>
                        <a:ea typeface="+mn-ea"/>
                        <a:cs typeface="+mn-cs"/>
                      </a:endParaRPr>
                    </a:p>
                    <a:p>
                      <a:pPr marL="0" marR="0" indent="0" algn="l" defTabSz="1280160" rtl="0" eaLnBrk="1" fontAlgn="auto" latinLnBrk="0" hangingPunct="1">
                        <a:lnSpc>
                          <a:spcPct val="100000"/>
                        </a:lnSpc>
                        <a:spcBef>
                          <a:spcPts val="0"/>
                        </a:spcBef>
                        <a:spcAft>
                          <a:spcPts val="0"/>
                        </a:spcAft>
                        <a:buClrTx/>
                        <a:buSzTx/>
                        <a:buFontTx/>
                        <a:buNone/>
                        <a:tabLst/>
                        <a:defRPr/>
                      </a:pPr>
                      <a:endParaRPr lang="en-US" sz="1500" b="1" kern="1200" dirty="0" smtClean="0">
                        <a:solidFill>
                          <a:schemeClr val="dk1"/>
                        </a:solidFill>
                        <a:latin typeface="Papyrus" panose="03070502060502030205" pitchFamily="66" charset="0"/>
                        <a:ea typeface="+mn-ea"/>
                        <a:cs typeface="+mn-cs"/>
                      </a:endParaRPr>
                    </a:p>
                    <a:p>
                      <a:endParaRPr lang="en-US" sz="1500" b="1" kern="1200" dirty="0">
                        <a:solidFill>
                          <a:schemeClr val="dk1"/>
                        </a:solidFill>
                        <a:latin typeface="Papyrus" panose="03070502060502030205" pitchFamily="66" charset="0"/>
                        <a:ea typeface="+mn-ea"/>
                        <a:cs typeface="+mn-cs"/>
                      </a:endParaRPr>
                    </a:p>
                  </a:txBody>
                  <a:tcPr/>
                </a:tc>
                <a:tc rowSpan="7">
                  <a:txBody>
                    <a:bodyPr/>
                    <a:lstStyle/>
                    <a:p>
                      <a:endParaRPr lang="en-US" dirty="0" smtClean="0"/>
                    </a:p>
                    <a:p>
                      <a:endParaRPr lang="en-US" dirty="0" smtClean="0"/>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0.984</a:t>
                      </a:r>
                      <a:endParaRPr lang="en-US" sz="252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en-US" sz="252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en-US" sz="252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0.258</a:t>
                      </a:r>
                    </a:p>
                    <a:p>
                      <a:pPr marL="0" algn="ctr" defTabSz="1280160" rtl="0" eaLnBrk="1" latinLnBrk="0" hangingPunct="1"/>
                      <a:endParaRPr lang="en-US" sz="252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fa-IR" sz="252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-0.661</a:t>
                      </a:r>
                    </a:p>
                    <a:p>
                      <a:pPr marL="0" algn="ctr" defTabSz="1280160" rtl="0" eaLnBrk="1" latinLnBrk="0" hangingPunct="1"/>
                      <a:endParaRPr lang="en-US" sz="252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en-US" sz="252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-0.990</a:t>
                      </a:r>
                    </a:p>
                    <a:p>
                      <a:pPr marL="0" algn="ctr" defTabSz="1280160" rtl="0" eaLnBrk="1" latinLnBrk="0" hangingPunct="1"/>
                      <a:endParaRPr lang="en-US" sz="252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en-US" sz="150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en-US" sz="150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-0.133</a:t>
                      </a:r>
                    </a:p>
                    <a:p>
                      <a:pPr marL="0" algn="ctr" defTabSz="1280160" rtl="0" eaLnBrk="1" latinLnBrk="0" hangingPunct="1"/>
                      <a:endParaRPr lang="en-US" sz="252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en-US" sz="150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0.919</a:t>
                      </a:r>
                      <a:endParaRPr lang="en-US" sz="1500" dirty="0"/>
                    </a:p>
                  </a:txBody>
                  <a:tcPr/>
                </a:tc>
                <a:tc rowSpan="7">
                  <a:txBody>
                    <a:bodyPr/>
                    <a:lstStyle/>
                    <a:p>
                      <a:endParaRPr lang="en-US" dirty="0" smtClean="0"/>
                    </a:p>
                    <a:p>
                      <a:endParaRPr lang="en-US" dirty="0" smtClean="0"/>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-0.173</a:t>
                      </a:r>
                    </a:p>
                    <a:p>
                      <a:pPr marL="0" algn="ctr" defTabSz="1280160" rtl="0" eaLnBrk="1" latinLnBrk="0" hangingPunct="1"/>
                      <a:endParaRPr lang="en-US" sz="252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en-US" sz="252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-0.965</a:t>
                      </a:r>
                    </a:p>
                    <a:p>
                      <a:pPr marL="0" algn="ctr" defTabSz="1280160" rtl="0" eaLnBrk="1" latinLnBrk="0" hangingPunct="1"/>
                      <a:endParaRPr lang="en-US" sz="252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fa-IR" sz="252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-0.749</a:t>
                      </a:r>
                    </a:p>
                    <a:p>
                      <a:pPr marL="0" algn="ctr" defTabSz="1280160" rtl="0" eaLnBrk="1" latinLnBrk="0" hangingPunct="1"/>
                      <a:endParaRPr lang="en-US" sz="252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en-US" sz="252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-0.139</a:t>
                      </a:r>
                    </a:p>
                    <a:p>
                      <a:pPr marL="0" algn="ctr" defTabSz="1280160" rtl="0" eaLnBrk="1" latinLnBrk="0" hangingPunct="1"/>
                      <a:endParaRPr lang="en-US" sz="150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en-US" sz="150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en-US" sz="252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0.991</a:t>
                      </a:r>
                    </a:p>
                    <a:p>
                      <a:pPr marL="0" algn="ctr" defTabSz="1280160" rtl="0" eaLnBrk="1" latinLnBrk="0" hangingPunct="1"/>
                      <a:endParaRPr lang="en-US" sz="252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en-US" sz="150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0.393</a:t>
                      </a:r>
                      <a:endParaRPr lang="en-US" sz="1500" dirty="0"/>
                    </a:p>
                  </a:txBody>
                  <a:tcPr/>
                </a:tc>
                <a:tc rowSpan="7">
                  <a:txBody>
                    <a:bodyPr/>
                    <a:lstStyle/>
                    <a:p>
                      <a:endParaRPr lang="en-US" dirty="0" smtClean="0"/>
                    </a:p>
                    <a:p>
                      <a:endParaRPr lang="en-US" dirty="0" smtClean="0"/>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81.23</a:t>
                      </a:r>
                    </a:p>
                    <a:p>
                      <a:pPr marL="0" algn="ctr" defTabSz="1280160" rtl="0" eaLnBrk="1" latinLnBrk="0" hangingPunct="1"/>
                      <a:endParaRPr lang="fa-IR" sz="252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en-US" sz="252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96.98</a:t>
                      </a:r>
                      <a:endParaRPr lang="fa-IR" sz="150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fa-IR" sz="252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en-US" sz="252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81.71</a:t>
                      </a:r>
                    </a:p>
                    <a:p>
                      <a:pPr marL="0" algn="ctr" defTabSz="1280160" rtl="0" eaLnBrk="1" latinLnBrk="0" hangingPunct="1"/>
                      <a:endParaRPr lang="en-US" sz="252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en-US" sz="252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86.01</a:t>
                      </a:r>
                      <a:endParaRPr lang="fa-IR" sz="150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en-US" sz="252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fa-IR" sz="150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en-US" sz="150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157.73</a:t>
                      </a:r>
                    </a:p>
                    <a:p>
                      <a:pPr marL="0" algn="ctr" defTabSz="1280160" rtl="0" eaLnBrk="1" latinLnBrk="0" hangingPunct="1"/>
                      <a:endParaRPr lang="en-US" sz="252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en-US" sz="150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62.77</a:t>
                      </a:r>
                    </a:p>
                    <a:p>
                      <a:endParaRPr lang="en-US" sz="1500" dirty="0"/>
                    </a:p>
                  </a:txBody>
                  <a:tcPr/>
                </a:tc>
                <a:tc rowSpan="7">
                  <a:txBody>
                    <a:bodyPr/>
                    <a:lstStyle/>
                    <a:p>
                      <a:endParaRPr lang="en-US" dirty="0" smtClean="0"/>
                    </a:p>
                    <a:p>
                      <a:endParaRPr lang="en-US" dirty="0" smtClean="0"/>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79.93</a:t>
                      </a:r>
                      <a:endParaRPr lang="fa-IR" sz="1500" b="1" kern="1200" dirty="0" smtClean="0">
                        <a:solidFill>
                          <a:schemeClr val="dk1"/>
                        </a:solidFill>
                        <a:latin typeface="Papyrus" panose="03070502060502030205" pitchFamily="66" charset="0"/>
                        <a:ea typeface="+mn-ea"/>
                        <a:cs typeface="+mn-cs"/>
                      </a:endParaRPr>
                    </a:p>
                    <a:p>
                      <a:pPr marL="0" marR="0" indent="0" algn="ctr" defTabSz="1280160" rtl="0" eaLnBrk="1" fontAlgn="auto" latinLnBrk="0" hangingPunct="1">
                        <a:lnSpc>
                          <a:spcPct val="100000"/>
                        </a:lnSpc>
                        <a:spcBef>
                          <a:spcPts val="0"/>
                        </a:spcBef>
                        <a:spcAft>
                          <a:spcPts val="0"/>
                        </a:spcAft>
                        <a:buClrTx/>
                        <a:buSzTx/>
                        <a:buFontTx/>
                        <a:buNone/>
                        <a:tabLst/>
                        <a:defRPr/>
                      </a:pPr>
                      <a:r>
                        <a:rPr lang="en-US" sz="1300" b="1" kern="1200" dirty="0" smtClean="0">
                          <a:solidFill>
                            <a:srgbClr val="FF0000"/>
                          </a:solidFill>
                          <a:latin typeface="Papyrus" panose="03070502060502030205" pitchFamily="66" charset="0"/>
                          <a:ea typeface="+mn-ea"/>
                          <a:cs typeface="+mn-cs"/>
                        </a:rPr>
                        <a:t>-0.358</a:t>
                      </a:r>
                    </a:p>
                    <a:p>
                      <a:pPr marL="0" algn="ctr" defTabSz="1280160" rtl="0" eaLnBrk="1" latinLnBrk="0" hangingPunct="1"/>
                      <a:endParaRPr lang="en-US" sz="252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en-US" sz="150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25.02</a:t>
                      </a:r>
                      <a:endParaRPr lang="fa-IR" sz="1500" b="1" kern="1200" dirty="0" smtClean="0">
                        <a:solidFill>
                          <a:schemeClr val="dk1"/>
                        </a:solidFill>
                        <a:latin typeface="Papyrus" panose="03070502060502030205" pitchFamily="66" charset="0"/>
                        <a:ea typeface="+mn-ea"/>
                        <a:cs typeface="+mn-cs"/>
                      </a:endParaRPr>
                    </a:p>
                    <a:p>
                      <a:pPr marL="0" marR="0" indent="0" algn="ctr" defTabSz="1280160" rtl="0" eaLnBrk="1" fontAlgn="auto" latinLnBrk="0" hangingPunct="1">
                        <a:lnSpc>
                          <a:spcPct val="100000"/>
                        </a:lnSpc>
                        <a:spcBef>
                          <a:spcPts val="0"/>
                        </a:spcBef>
                        <a:spcAft>
                          <a:spcPts val="0"/>
                        </a:spcAft>
                        <a:buClrTx/>
                        <a:buSzTx/>
                        <a:buFontTx/>
                        <a:buNone/>
                        <a:tabLst/>
                        <a:defRPr/>
                      </a:pPr>
                      <a:r>
                        <a:rPr lang="en-US" sz="1300" b="1" kern="1200" dirty="0" smtClean="0">
                          <a:solidFill>
                            <a:srgbClr val="FF0000"/>
                          </a:solidFill>
                          <a:latin typeface="Papyrus" panose="03070502060502030205" pitchFamily="66" charset="0"/>
                          <a:ea typeface="+mn-ea"/>
                          <a:cs typeface="+mn-cs"/>
                        </a:rPr>
                        <a:t>-0.428</a:t>
                      </a:r>
                    </a:p>
                    <a:p>
                      <a:pPr marL="0" algn="ctr" defTabSz="1280160" rtl="0" eaLnBrk="1" latinLnBrk="0" hangingPunct="1"/>
                      <a:endParaRPr lang="fa-IR" sz="252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en-US" sz="102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-54.01</a:t>
                      </a:r>
                    </a:p>
                    <a:p>
                      <a:pPr marL="0" marR="0" indent="0" algn="ctr" defTabSz="1280160" rtl="0" eaLnBrk="1" fontAlgn="auto" latinLnBrk="0" hangingPunct="1">
                        <a:lnSpc>
                          <a:spcPct val="100000"/>
                        </a:lnSpc>
                        <a:spcBef>
                          <a:spcPts val="0"/>
                        </a:spcBef>
                        <a:spcAft>
                          <a:spcPts val="0"/>
                        </a:spcAft>
                        <a:buClrTx/>
                        <a:buSzTx/>
                        <a:buFontTx/>
                        <a:buNone/>
                        <a:tabLst/>
                        <a:defRPr/>
                      </a:pPr>
                      <a:r>
                        <a:rPr lang="en-US" sz="1300" b="1" kern="1200" dirty="0" smtClean="0">
                          <a:solidFill>
                            <a:srgbClr val="FF0000"/>
                          </a:solidFill>
                          <a:latin typeface="Papyrus" panose="03070502060502030205" pitchFamily="66" charset="0"/>
                          <a:ea typeface="+mn-ea"/>
                          <a:cs typeface="+mn-cs"/>
                        </a:rPr>
                        <a:t>-0.360</a:t>
                      </a:r>
                    </a:p>
                    <a:p>
                      <a:pPr marL="0" algn="ctr" defTabSz="1280160" rtl="0" eaLnBrk="1" latinLnBrk="0" hangingPunct="1"/>
                      <a:endParaRPr lang="en-US" sz="252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fa-IR" sz="100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-85.15</a:t>
                      </a:r>
                      <a:endParaRPr lang="fa-IR" sz="1500" b="1" kern="1200" dirty="0" smtClean="0">
                        <a:solidFill>
                          <a:schemeClr val="dk1"/>
                        </a:solidFill>
                        <a:latin typeface="Papyrus" panose="03070502060502030205" pitchFamily="66" charset="0"/>
                        <a:ea typeface="+mn-ea"/>
                        <a:cs typeface="+mn-cs"/>
                      </a:endParaRPr>
                    </a:p>
                    <a:p>
                      <a:pPr marL="0" marR="0" indent="0" algn="ctr" defTabSz="1280160" rtl="0" eaLnBrk="1" fontAlgn="auto" latinLnBrk="0" hangingPunct="1">
                        <a:lnSpc>
                          <a:spcPct val="100000"/>
                        </a:lnSpc>
                        <a:spcBef>
                          <a:spcPts val="0"/>
                        </a:spcBef>
                        <a:spcAft>
                          <a:spcPts val="0"/>
                        </a:spcAft>
                        <a:buClrTx/>
                        <a:buSzTx/>
                        <a:buFontTx/>
                        <a:buNone/>
                        <a:tabLst/>
                        <a:defRPr/>
                      </a:pPr>
                      <a:r>
                        <a:rPr lang="en-US" sz="1300" b="1" kern="1200" dirty="0" smtClean="0">
                          <a:solidFill>
                            <a:srgbClr val="FF0000"/>
                          </a:solidFill>
                          <a:latin typeface="Papyrus" panose="03070502060502030205" pitchFamily="66" charset="0"/>
                          <a:ea typeface="+mn-ea"/>
                          <a:cs typeface="+mn-cs"/>
                        </a:rPr>
                        <a:t>-0.380</a:t>
                      </a:r>
                    </a:p>
                    <a:p>
                      <a:pPr marL="0" algn="ctr" defTabSz="1280160" rtl="0" eaLnBrk="1" latinLnBrk="0" hangingPunct="1"/>
                      <a:endParaRPr lang="fa-IR" sz="252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fa-IR" sz="150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-20.97</a:t>
                      </a:r>
                    </a:p>
                    <a:p>
                      <a:pPr marL="0" marR="0" indent="0" algn="ctr" defTabSz="1280160" rtl="0" eaLnBrk="1" fontAlgn="auto" latinLnBrk="0" hangingPunct="1">
                        <a:lnSpc>
                          <a:spcPct val="100000"/>
                        </a:lnSpc>
                        <a:spcBef>
                          <a:spcPts val="0"/>
                        </a:spcBef>
                        <a:spcAft>
                          <a:spcPts val="0"/>
                        </a:spcAft>
                        <a:buClrTx/>
                        <a:buSzTx/>
                        <a:buFontTx/>
                        <a:buNone/>
                        <a:tabLst/>
                        <a:defRPr/>
                      </a:pPr>
                      <a:r>
                        <a:rPr lang="en-US" sz="1300" b="1" kern="1200" dirty="0" smtClean="0">
                          <a:solidFill>
                            <a:srgbClr val="FF0000"/>
                          </a:solidFill>
                          <a:latin typeface="Papyrus" panose="03070502060502030205" pitchFamily="66" charset="0"/>
                          <a:ea typeface="+mn-ea"/>
                          <a:cs typeface="+mn-cs"/>
                        </a:rPr>
                        <a:t>-0.695</a:t>
                      </a:r>
                    </a:p>
                    <a:p>
                      <a:pPr marL="0" algn="ctr" defTabSz="1280160" rtl="0" eaLnBrk="1" latinLnBrk="0" hangingPunct="1"/>
                      <a:endParaRPr lang="en-US" sz="250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57.68</a:t>
                      </a:r>
                      <a:endParaRPr lang="fa-IR" sz="1500" b="1" kern="1200" dirty="0" smtClean="0">
                        <a:solidFill>
                          <a:schemeClr val="dk1"/>
                        </a:solidFill>
                        <a:latin typeface="Papyrus" panose="03070502060502030205" pitchFamily="66" charset="0"/>
                        <a:ea typeface="+mn-ea"/>
                        <a:cs typeface="+mn-cs"/>
                      </a:endParaRPr>
                    </a:p>
                    <a:p>
                      <a:pPr marL="0" marR="0" indent="0" algn="ctr" defTabSz="1280160" rtl="0" eaLnBrk="1" fontAlgn="auto" latinLnBrk="0" hangingPunct="1">
                        <a:lnSpc>
                          <a:spcPct val="100000"/>
                        </a:lnSpc>
                        <a:spcBef>
                          <a:spcPts val="0"/>
                        </a:spcBef>
                        <a:spcAft>
                          <a:spcPts val="0"/>
                        </a:spcAft>
                        <a:buClrTx/>
                        <a:buSzTx/>
                        <a:buFontTx/>
                        <a:buNone/>
                        <a:tabLst/>
                        <a:defRPr/>
                      </a:pPr>
                      <a:r>
                        <a:rPr lang="en-US" sz="1300" b="1" kern="1200" dirty="0" smtClean="0">
                          <a:solidFill>
                            <a:srgbClr val="FF0000"/>
                          </a:solidFill>
                          <a:latin typeface="Papyrus" panose="03070502060502030205" pitchFamily="66" charset="0"/>
                          <a:ea typeface="+mn-ea"/>
                          <a:cs typeface="+mn-cs"/>
                        </a:rPr>
                        <a:t>-0.28</a:t>
                      </a:r>
                    </a:p>
                    <a:p>
                      <a:endParaRPr lang="en-US" sz="2520" dirty="0"/>
                    </a:p>
                  </a:txBody>
                  <a:tcPr/>
                </a:tc>
                <a:tc rowSpan="7">
                  <a:txBody>
                    <a:bodyPr/>
                    <a:lstStyle/>
                    <a:p>
                      <a:endParaRPr lang="en-US" dirty="0" smtClean="0"/>
                    </a:p>
                    <a:p>
                      <a:pPr marL="0" algn="ctr" defTabSz="1280160" rtl="0" eaLnBrk="1" latinLnBrk="0" hangingPunct="1"/>
                      <a:endParaRPr lang="en-US" sz="252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-14.05</a:t>
                      </a:r>
                      <a:endParaRPr lang="fa-IR" sz="1500" b="1" kern="1200" dirty="0" smtClean="0">
                        <a:solidFill>
                          <a:schemeClr val="dk1"/>
                        </a:solidFill>
                        <a:latin typeface="Papyrus" panose="03070502060502030205" pitchFamily="66" charset="0"/>
                        <a:ea typeface="+mn-ea"/>
                        <a:cs typeface="+mn-cs"/>
                      </a:endParaRPr>
                    </a:p>
                    <a:p>
                      <a:pPr marL="0" marR="0" indent="0" algn="ctr" defTabSz="1280160" rtl="0" eaLnBrk="1" fontAlgn="auto" latinLnBrk="0" hangingPunct="1">
                        <a:lnSpc>
                          <a:spcPct val="100000"/>
                        </a:lnSpc>
                        <a:spcBef>
                          <a:spcPts val="0"/>
                        </a:spcBef>
                        <a:spcAft>
                          <a:spcPts val="0"/>
                        </a:spcAft>
                        <a:buClrTx/>
                        <a:buSzTx/>
                        <a:buFontTx/>
                        <a:buNone/>
                        <a:tabLst/>
                        <a:defRPr/>
                      </a:pPr>
                      <a:r>
                        <a:rPr lang="en-US" sz="1500" b="1" kern="1200" dirty="0" smtClean="0">
                          <a:solidFill>
                            <a:srgbClr val="FF0000"/>
                          </a:solidFill>
                          <a:latin typeface="Papyrus" panose="03070502060502030205" pitchFamily="66" charset="0"/>
                          <a:ea typeface="+mn-ea"/>
                          <a:cs typeface="+mn-cs"/>
                        </a:rPr>
                        <a:t>-0.027</a:t>
                      </a:r>
                    </a:p>
                    <a:p>
                      <a:pPr marL="0" algn="ctr" defTabSz="1280160" rtl="0" eaLnBrk="1" latinLnBrk="0" hangingPunct="1"/>
                      <a:endParaRPr lang="en-US" sz="220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en-US" sz="150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-93.58</a:t>
                      </a:r>
                    </a:p>
                    <a:p>
                      <a:pPr marL="0" marR="0" indent="0" algn="ctr" defTabSz="1280160" rtl="0" eaLnBrk="1" fontAlgn="auto" latinLnBrk="0" hangingPunct="1">
                        <a:lnSpc>
                          <a:spcPct val="100000"/>
                        </a:lnSpc>
                        <a:spcBef>
                          <a:spcPts val="0"/>
                        </a:spcBef>
                        <a:spcAft>
                          <a:spcPts val="0"/>
                        </a:spcAft>
                        <a:buClrTx/>
                        <a:buSzTx/>
                        <a:buFontTx/>
                        <a:buNone/>
                        <a:tabLst/>
                        <a:defRPr/>
                      </a:pPr>
                      <a:r>
                        <a:rPr lang="en-US" sz="1500" b="1" kern="1200" dirty="0" smtClean="0">
                          <a:solidFill>
                            <a:srgbClr val="FF0000"/>
                          </a:solidFill>
                          <a:latin typeface="Papyrus" panose="03070502060502030205" pitchFamily="66" charset="0"/>
                          <a:ea typeface="+mn-ea"/>
                          <a:cs typeface="+mn-cs"/>
                        </a:rPr>
                        <a:t>-0.032</a:t>
                      </a:r>
                    </a:p>
                    <a:p>
                      <a:pPr marL="0" algn="ctr" defTabSz="1280160" rtl="0" eaLnBrk="1" latinLnBrk="0" hangingPunct="1"/>
                      <a:endParaRPr lang="fa-IR" sz="102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en-US" sz="252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-61.20</a:t>
                      </a:r>
                    </a:p>
                    <a:p>
                      <a:pPr marL="0" marR="0" indent="0" algn="ctr" defTabSz="1280160" rtl="0" eaLnBrk="1" fontAlgn="auto" latinLnBrk="0" hangingPunct="1">
                        <a:lnSpc>
                          <a:spcPct val="100000"/>
                        </a:lnSpc>
                        <a:spcBef>
                          <a:spcPts val="0"/>
                        </a:spcBef>
                        <a:spcAft>
                          <a:spcPts val="0"/>
                        </a:spcAft>
                        <a:buClrTx/>
                        <a:buSzTx/>
                        <a:buFontTx/>
                        <a:buNone/>
                        <a:tabLst/>
                        <a:defRPr/>
                      </a:pPr>
                      <a:r>
                        <a:rPr lang="en-US" sz="1500" b="1" kern="1200" dirty="0" smtClean="0">
                          <a:solidFill>
                            <a:srgbClr val="FF0000"/>
                          </a:solidFill>
                          <a:latin typeface="Papyrus" panose="03070502060502030205" pitchFamily="66" charset="0"/>
                          <a:ea typeface="+mn-ea"/>
                          <a:cs typeface="+mn-cs"/>
                        </a:rPr>
                        <a:t>-0.027</a:t>
                      </a:r>
                    </a:p>
                    <a:p>
                      <a:pPr marL="0" algn="ctr" defTabSz="1280160" rtl="0" eaLnBrk="1" latinLnBrk="0" hangingPunct="1"/>
                      <a:endParaRPr lang="en-US" sz="290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-11.95</a:t>
                      </a:r>
                      <a:endParaRPr lang="fa-IR" sz="1500" b="1" kern="1200" dirty="0" smtClean="0">
                        <a:solidFill>
                          <a:schemeClr val="dk1"/>
                        </a:solidFill>
                        <a:latin typeface="Papyrus" panose="03070502060502030205" pitchFamily="66" charset="0"/>
                        <a:ea typeface="+mn-ea"/>
                        <a:cs typeface="+mn-cs"/>
                      </a:endParaRPr>
                    </a:p>
                    <a:p>
                      <a:pPr marL="0" marR="0" indent="0" algn="ctr" defTabSz="1280160" rtl="0" eaLnBrk="1" fontAlgn="auto" latinLnBrk="0" hangingPunct="1">
                        <a:lnSpc>
                          <a:spcPct val="100000"/>
                        </a:lnSpc>
                        <a:spcBef>
                          <a:spcPts val="0"/>
                        </a:spcBef>
                        <a:spcAft>
                          <a:spcPts val="0"/>
                        </a:spcAft>
                        <a:buClrTx/>
                        <a:buSzTx/>
                        <a:buFontTx/>
                        <a:buNone/>
                        <a:tabLst/>
                        <a:defRPr/>
                      </a:pPr>
                      <a:r>
                        <a:rPr lang="en-US" sz="1500" b="1" kern="1200" dirty="0" smtClean="0">
                          <a:solidFill>
                            <a:srgbClr val="FF0000"/>
                          </a:solidFill>
                          <a:latin typeface="Papyrus" panose="03070502060502030205" pitchFamily="66" charset="0"/>
                          <a:ea typeface="+mn-ea"/>
                          <a:cs typeface="+mn-cs"/>
                        </a:rPr>
                        <a:t>-0.028</a:t>
                      </a:r>
                    </a:p>
                    <a:p>
                      <a:pPr marL="0" algn="ctr" defTabSz="1280160" rtl="0" eaLnBrk="1" latinLnBrk="0" hangingPunct="1"/>
                      <a:endParaRPr lang="fa-IR" sz="150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en-US" sz="252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156.31</a:t>
                      </a:r>
                    </a:p>
                    <a:p>
                      <a:pPr marL="0" algn="ctr" defTabSz="1280160" rtl="0" eaLnBrk="1" latinLnBrk="0" hangingPunct="1"/>
                      <a:r>
                        <a:rPr lang="en-US" sz="1500" b="1" kern="1200" dirty="0" smtClean="0">
                          <a:solidFill>
                            <a:srgbClr val="FF0000"/>
                          </a:solidFill>
                          <a:latin typeface="Papyrus" panose="03070502060502030205" pitchFamily="66" charset="0"/>
                          <a:ea typeface="+mn-ea"/>
                          <a:cs typeface="+mn-cs"/>
                        </a:rPr>
                        <a:t>-0.052</a:t>
                      </a:r>
                    </a:p>
                    <a:p>
                      <a:pPr marL="0" algn="ctr" defTabSz="1280160" rtl="0" eaLnBrk="1" latinLnBrk="0" hangingPunct="1"/>
                      <a:endParaRPr lang="en-US" sz="260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24.66</a:t>
                      </a:r>
                      <a:endParaRPr lang="fa-IR" sz="1500" b="1" kern="1200" dirty="0" smtClean="0">
                        <a:solidFill>
                          <a:schemeClr val="dk1"/>
                        </a:solidFill>
                        <a:latin typeface="Papyrus" panose="03070502060502030205" pitchFamily="66" charset="0"/>
                        <a:ea typeface="+mn-ea"/>
                        <a:cs typeface="+mn-cs"/>
                      </a:endParaRPr>
                    </a:p>
                    <a:p>
                      <a:pPr marL="0" marR="0" indent="0" algn="ctr" defTabSz="1280160" rtl="0" eaLnBrk="1" fontAlgn="auto" latinLnBrk="0" hangingPunct="1">
                        <a:lnSpc>
                          <a:spcPct val="100000"/>
                        </a:lnSpc>
                        <a:spcBef>
                          <a:spcPts val="0"/>
                        </a:spcBef>
                        <a:spcAft>
                          <a:spcPts val="0"/>
                        </a:spcAft>
                        <a:buClrTx/>
                        <a:buSzTx/>
                        <a:buFontTx/>
                        <a:buNone/>
                        <a:tabLst/>
                        <a:defRPr/>
                      </a:pPr>
                      <a:r>
                        <a:rPr lang="en-US" sz="1500" b="1" kern="1200" dirty="0" smtClean="0">
                          <a:solidFill>
                            <a:srgbClr val="FF0000"/>
                          </a:solidFill>
                          <a:latin typeface="Papyrus" panose="03070502060502030205" pitchFamily="66" charset="0"/>
                          <a:ea typeface="+mn-ea"/>
                          <a:cs typeface="+mn-cs"/>
                        </a:rPr>
                        <a:t>-0.021</a:t>
                      </a:r>
                    </a:p>
                    <a:p>
                      <a:endParaRPr lang="en-US" sz="1500" dirty="0"/>
                    </a:p>
                  </a:txBody>
                  <a:tcPr/>
                </a:tc>
                <a:tc rowSpan="7">
                  <a:txBody>
                    <a:bodyPr/>
                    <a:lstStyle/>
                    <a:p>
                      <a:endParaRPr lang="en-US" dirty="0" smtClean="0"/>
                    </a:p>
                    <a:p>
                      <a:endParaRPr lang="en-US" dirty="0" smtClean="0"/>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79.572</a:t>
                      </a:r>
                    </a:p>
                    <a:p>
                      <a:pPr marL="0" algn="ctr" defTabSz="1280160" rtl="0" eaLnBrk="1" latinLnBrk="0" hangingPunct="1"/>
                      <a:endParaRPr lang="en-US" sz="252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en-US" sz="252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24.592</a:t>
                      </a:r>
                    </a:p>
                    <a:p>
                      <a:pPr marL="0" algn="ctr" defTabSz="1280160" rtl="0" eaLnBrk="1" latinLnBrk="0" hangingPunct="1"/>
                      <a:endParaRPr lang="en-US" sz="252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en-US" sz="252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-54.37</a:t>
                      </a:r>
                    </a:p>
                    <a:p>
                      <a:pPr marL="0" algn="ctr" defTabSz="1280160" rtl="0" eaLnBrk="1" latinLnBrk="0" hangingPunct="1"/>
                      <a:endParaRPr lang="en-US" sz="252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en-US" sz="252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-85.53</a:t>
                      </a:r>
                    </a:p>
                    <a:p>
                      <a:pPr marL="0" algn="ctr" defTabSz="1280160" rtl="0" eaLnBrk="1" latinLnBrk="0" hangingPunct="1"/>
                      <a:endParaRPr lang="fa-IR" sz="252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fa-IR" sz="252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-21.664</a:t>
                      </a:r>
                    </a:p>
                    <a:p>
                      <a:pPr marL="0" algn="ctr" defTabSz="1280160" rtl="0" eaLnBrk="1" latinLnBrk="0" hangingPunct="1"/>
                      <a:endParaRPr lang="fa-IR" sz="250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en-US" sz="180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57.4</a:t>
                      </a:r>
                    </a:p>
                    <a:p>
                      <a:pPr marL="0" algn="ctr" defTabSz="1280160" rtl="0" eaLnBrk="1" latinLnBrk="0" hangingPunct="1"/>
                      <a:endParaRPr lang="en-US" sz="1100" b="1" kern="1200" dirty="0" smtClean="0">
                        <a:solidFill>
                          <a:schemeClr val="dk1"/>
                        </a:solidFill>
                        <a:latin typeface="Papyrus" panose="03070502060502030205" pitchFamily="66" charset="0"/>
                        <a:ea typeface="+mn-ea"/>
                        <a:cs typeface="+mn-cs"/>
                      </a:endParaRPr>
                    </a:p>
                    <a:p>
                      <a:endParaRPr lang="en-US" sz="1500" dirty="0"/>
                    </a:p>
                  </a:txBody>
                  <a:tcPr/>
                </a:tc>
                <a:tc rowSpan="7">
                  <a:txBody>
                    <a:bodyPr/>
                    <a:lstStyle/>
                    <a:p>
                      <a:endParaRPr lang="en-US" dirty="0" smtClean="0"/>
                    </a:p>
                    <a:p>
                      <a:endParaRPr lang="en-US" dirty="0" smtClean="0"/>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-14.072</a:t>
                      </a:r>
                    </a:p>
                    <a:p>
                      <a:pPr marL="0" algn="ctr" defTabSz="1280160" rtl="0" eaLnBrk="1" latinLnBrk="0" hangingPunct="1"/>
                      <a:endParaRPr lang="en-US" sz="252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en-US" sz="252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-93.612</a:t>
                      </a:r>
                    </a:p>
                    <a:p>
                      <a:pPr marL="0" algn="ctr" defTabSz="1280160" rtl="0" eaLnBrk="1" latinLnBrk="0" hangingPunct="1"/>
                      <a:endParaRPr lang="en-US" sz="252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en-US" sz="252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-61.226</a:t>
                      </a:r>
                    </a:p>
                    <a:p>
                      <a:pPr marL="0" algn="ctr" defTabSz="1280160" rtl="0" eaLnBrk="1" latinLnBrk="0" hangingPunct="1"/>
                      <a:endParaRPr lang="en-US" sz="252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en-US" sz="252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-11.978</a:t>
                      </a:r>
                    </a:p>
                    <a:p>
                      <a:pPr marL="0" algn="ctr" defTabSz="1280160" rtl="0" eaLnBrk="1" latinLnBrk="0" hangingPunct="1"/>
                      <a:endParaRPr lang="en-US" sz="252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en-US" sz="252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156.258</a:t>
                      </a:r>
                    </a:p>
                    <a:p>
                      <a:pPr marL="0" algn="ctr" defTabSz="1280160" rtl="0" eaLnBrk="1" latinLnBrk="0" hangingPunct="1"/>
                      <a:endParaRPr lang="en-US" sz="252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en-US" sz="180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1400" b="1" kern="1200" dirty="0" smtClean="0">
                          <a:solidFill>
                            <a:schemeClr val="dk1"/>
                          </a:solidFill>
                          <a:latin typeface="Papyrus" panose="03070502060502030205" pitchFamily="66" charset="0"/>
                          <a:ea typeface="+mn-ea"/>
                          <a:cs typeface="+mn-cs"/>
                        </a:rPr>
                        <a:t>24.639</a:t>
                      </a:r>
                    </a:p>
                    <a:p>
                      <a:endParaRPr lang="en-US" sz="1500" dirty="0"/>
                    </a:p>
                  </a:txBody>
                  <a:tcPr/>
                </a:tc>
                <a:tc>
                  <a:txBody>
                    <a:bodyPr/>
                    <a:lstStyle/>
                    <a:p>
                      <a:pPr algn="ctr"/>
                      <a:endParaRPr lang="en-US" sz="1600" b="1" kern="1200" dirty="0" smtClean="0">
                        <a:solidFill>
                          <a:schemeClr val="dk1"/>
                        </a:solidFill>
                        <a:latin typeface="Papyrus" panose="03070502060502030205" pitchFamily="66" charset="0"/>
                        <a:ea typeface="+mn-ea"/>
                        <a:cs typeface="+mn-cs"/>
                      </a:endParaRPr>
                    </a:p>
                    <a:p>
                      <a:pPr algn="ctr"/>
                      <a:r>
                        <a:rPr lang="en-US" sz="1600" b="1" kern="1200" dirty="0" smtClean="0">
                          <a:solidFill>
                            <a:schemeClr val="dk1"/>
                          </a:solidFill>
                          <a:latin typeface="Papyrus" panose="03070502060502030205" pitchFamily="66" charset="0"/>
                          <a:ea typeface="+mn-ea"/>
                          <a:cs typeface="+mn-cs"/>
                        </a:rPr>
                        <a:t>0</a:t>
                      </a:r>
                      <a:endParaRPr lang="en-US" sz="1600" b="1" kern="1200" dirty="0">
                        <a:solidFill>
                          <a:schemeClr val="dk1"/>
                        </a:solidFill>
                        <a:latin typeface="Papyrus" panose="03070502060502030205" pitchFamily="66" charset="0"/>
                        <a:ea typeface="+mn-ea"/>
                        <a:cs typeface="+mn-cs"/>
                      </a:endParaRPr>
                    </a:p>
                  </a:txBody>
                  <a:tcPr/>
                </a:tc>
                <a:tc>
                  <a:txBody>
                    <a:bodyPr/>
                    <a:lstStyle/>
                    <a:p>
                      <a:pPr algn="ctr"/>
                      <a:endParaRPr lang="en-US" sz="1600" b="1" kern="1200" dirty="0" smtClean="0">
                        <a:solidFill>
                          <a:schemeClr val="dk1"/>
                        </a:solidFill>
                        <a:latin typeface="Papyrus" panose="03070502060502030205" pitchFamily="66" charset="0"/>
                        <a:ea typeface="+mn-ea"/>
                        <a:cs typeface="+mn-cs"/>
                      </a:endParaRPr>
                    </a:p>
                    <a:p>
                      <a:pPr algn="ctr"/>
                      <a:r>
                        <a:rPr lang="en-US" sz="1600" b="1" kern="1200" dirty="0" smtClean="0">
                          <a:solidFill>
                            <a:schemeClr val="dk1"/>
                          </a:solidFill>
                          <a:latin typeface="Papyrus" panose="03070502060502030205" pitchFamily="66" charset="0"/>
                          <a:ea typeface="+mn-ea"/>
                          <a:cs typeface="+mn-cs"/>
                        </a:rPr>
                        <a:t>0</a:t>
                      </a:r>
                      <a:endParaRPr lang="en-US" sz="1600" b="1" kern="1200" dirty="0">
                        <a:solidFill>
                          <a:schemeClr val="dk1"/>
                        </a:solidFill>
                        <a:latin typeface="Papyrus" panose="03070502060502030205" pitchFamily="66" charset="0"/>
                        <a:ea typeface="+mn-ea"/>
                        <a:cs typeface="+mn-cs"/>
                      </a:endParaRPr>
                    </a:p>
                  </a:txBody>
                  <a:tcPr/>
                </a:tc>
              </a:tr>
              <a:tr h="953558">
                <a:tc>
                  <a:txBody>
                    <a:bodyPr/>
                    <a:lstStyle/>
                    <a:p>
                      <a:pPr marL="0" algn="ctr" defTabSz="1280160" rtl="0" eaLnBrk="1" latinLnBrk="0" hangingPunct="1"/>
                      <a:endParaRPr lang="fa-IR" sz="150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B </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endParaRPr lang="en-US" sz="150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114  59  23</a:t>
                      </a:r>
                      <a:endParaRPr lang="en-US" sz="1500" b="1" kern="1200" dirty="0">
                        <a:solidFill>
                          <a:schemeClr val="dk1"/>
                        </a:solidFill>
                        <a:latin typeface="Papyrus" panose="03070502060502030205" pitchFamily="66" charset="0"/>
                        <a:ea typeface="+mn-ea"/>
                        <a:cs typeface="+mn-cs"/>
                      </a:endParaRPr>
                    </a:p>
                  </a:txBody>
                  <a:tcPr/>
                </a:tc>
                <a:tc vMerge="1">
                  <a:txBody>
                    <a:bodyPr/>
                    <a:lstStyle/>
                    <a:p>
                      <a:endParaRPr lang="en-US"/>
                    </a:p>
                  </a:txBody>
                  <a:tcPr/>
                </a:tc>
                <a:tc vMerge="1">
                  <a:txBody>
                    <a:bodyPr/>
                    <a:lstStyle/>
                    <a:p>
                      <a:endParaRPr lang="en-US" dirty="0"/>
                    </a:p>
                  </a:txBody>
                  <a:tcPr/>
                </a:tc>
                <a:tc vMerge="1">
                  <a:txBody>
                    <a:bodyPr/>
                    <a:lstStyle/>
                    <a:p>
                      <a:endParaRPr lang="en-US" dirty="0"/>
                    </a:p>
                  </a:txBody>
                  <a:tcPr/>
                </a:tc>
                <a:tc vMerge="1">
                  <a:txBody>
                    <a:bodyPr/>
                    <a:lstStyle/>
                    <a:p>
                      <a:endParaRPr lang="en-US" dirty="0"/>
                    </a:p>
                  </a:txBody>
                  <a:tcPr/>
                </a:tc>
                <a:tc vMerge="1">
                  <a:txBody>
                    <a:bodyPr/>
                    <a:lstStyle/>
                    <a:p>
                      <a:endParaRPr lang="en-US" dirty="0"/>
                    </a:p>
                  </a:txBody>
                  <a:tcPr/>
                </a:tc>
                <a:tc vMerge="1">
                  <a:txBody>
                    <a:bodyPr/>
                    <a:lstStyle/>
                    <a:p>
                      <a:endParaRPr lang="en-US" dirty="0"/>
                    </a:p>
                  </a:txBody>
                  <a:tcPr/>
                </a:tc>
                <a:tc vMerge="1">
                  <a:txBody>
                    <a:bodyPr/>
                    <a:lstStyle/>
                    <a:p>
                      <a:endParaRPr lang="en-US" dirty="0"/>
                    </a:p>
                  </a:txBody>
                  <a:tcPr/>
                </a:tc>
                <a:tc vMerge="1">
                  <a:txBody>
                    <a:bodyPr/>
                    <a:lstStyle/>
                    <a:p>
                      <a:endParaRPr lang="en-US" dirty="0"/>
                    </a:p>
                  </a:txBody>
                  <a:tcPr/>
                </a:tc>
                <a:tc>
                  <a:txBody>
                    <a:bodyPr/>
                    <a:lstStyle/>
                    <a:p>
                      <a:pPr marL="0" marR="0" indent="0" algn="ctr" defTabSz="1280160" rtl="0" eaLnBrk="1" fontAlgn="auto" latinLnBrk="0" hangingPunct="1">
                        <a:lnSpc>
                          <a:spcPct val="100000"/>
                        </a:lnSpc>
                        <a:spcBef>
                          <a:spcPts val="0"/>
                        </a:spcBef>
                        <a:spcAft>
                          <a:spcPts val="0"/>
                        </a:spcAft>
                        <a:buClrTx/>
                        <a:buSzTx/>
                        <a:buFontTx/>
                        <a:buNone/>
                        <a:tabLst/>
                        <a:defRPr/>
                      </a:pPr>
                      <a:endParaRPr lang="en-US" sz="1600" b="1" kern="1200" dirty="0" smtClean="0">
                        <a:solidFill>
                          <a:schemeClr val="dk1"/>
                        </a:solidFill>
                        <a:latin typeface="Papyrus" panose="03070502060502030205" pitchFamily="66" charset="0"/>
                        <a:ea typeface="+mn-ea"/>
                        <a:cs typeface="+mn-cs"/>
                      </a:endParaRPr>
                    </a:p>
                    <a:p>
                      <a:pPr marL="0" marR="0" indent="0" algn="ctr" defTabSz="1280160" rtl="0" eaLnBrk="1" fontAlgn="auto" latinLnBrk="0" hangingPunct="1">
                        <a:lnSpc>
                          <a:spcPct val="100000"/>
                        </a:lnSpc>
                        <a:spcBef>
                          <a:spcPts val="0"/>
                        </a:spcBef>
                        <a:spcAft>
                          <a:spcPts val="0"/>
                        </a:spcAft>
                        <a:buClrTx/>
                        <a:buSzTx/>
                        <a:buFontTx/>
                        <a:buNone/>
                        <a:tabLst/>
                        <a:defRPr/>
                      </a:pPr>
                      <a:r>
                        <a:rPr lang="en-US" sz="1600" b="1" kern="1200" dirty="0" smtClean="0">
                          <a:solidFill>
                            <a:schemeClr val="dk1"/>
                          </a:solidFill>
                          <a:latin typeface="Papyrus" panose="03070502060502030205" pitchFamily="66" charset="0"/>
                          <a:ea typeface="+mn-ea"/>
                          <a:cs typeface="+mn-cs"/>
                        </a:rPr>
                        <a:t>79.572</a:t>
                      </a:r>
                    </a:p>
                    <a:p>
                      <a:pPr algn="ctr"/>
                      <a:endParaRPr lang="en-US" sz="1600" b="1" kern="1200" dirty="0">
                        <a:solidFill>
                          <a:schemeClr val="dk1"/>
                        </a:solidFill>
                        <a:latin typeface="Papyrus" panose="03070502060502030205" pitchFamily="66" charset="0"/>
                        <a:ea typeface="+mn-ea"/>
                        <a:cs typeface="+mn-cs"/>
                      </a:endParaRPr>
                    </a:p>
                  </a:txBody>
                  <a:tcPr/>
                </a:tc>
                <a:tc>
                  <a:txBody>
                    <a:bodyPr/>
                    <a:lstStyle/>
                    <a:p>
                      <a:pPr marL="0" marR="0" indent="0" algn="ctr" defTabSz="1280160" rtl="0" eaLnBrk="1" fontAlgn="auto" latinLnBrk="0" hangingPunct="1">
                        <a:lnSpc>
                          <a:spcPct val="100000"/>
                        </a:lnSpc>
                        <a:spcBef>
                          <a:spcPts val="0"/>
                        </a:spcBef>
                        <a:spcAft>
                          <a:spcPts val="0"/>
                        </a:spcAft>
                        <a:buClrTx/>
                        <a:buSzTx/>
                        <a:buFontTx/>
                        <a:buNone/>
                        <a:tabLst/>
                        <a:defRPr/>
                      </a:pPr>
                      <a:endParaRPr lang="en-US" sz="1600" b="1" kern="1200" dirty="0" smtClean="0">
                        <a:solidFill>
                          <a:schemeClr val="dk1"/>
                        </a:solidFill>
                        <a:latin typeface="Papyrus" panose="03070502060502030205" pitchFamily="66" charset="0"/>
                        <a:ea typeface="+mn-ea"/>
                        <a:cs typeface="+mn-cs"/>
                      </a:endParaRPr>
                    </a:p>
                    <a:p>
                      <a:pPr marL="0" marR="0" indent="0" algn="ctr" defTabSz="1280160" rtl="0" eaLnBrk="1" fontAlgn="auto" latinLnBrk="0" hangingPunct="1">
                        <a:lnSpc>
                          <a:spcPct val="100000"/>
                        </a:lnSpc>
                        <a:spcBef>
                          <a:spcPts val="0"/>
                        </a:spcBef>
                        <a:spcAft>
                          <a:spcPts val="0"/>
                        </a:spcAft>
                        <a:buClrTx/>
                        <a:buSzTx/>
                        <a:buFontTx/>
                        <a:buNone/>
                        <a:tabLst/>
                        <a:defRPr/>
                      </a:pPr>
                      <a:r>
                        <a:rPr lang="en-US" sz="1600" b="1" kern="1200" dirty="0" smtClean="0">
                          <a:solidFill>
                            <a:schemeClr val="dk1"/>
                          </a:solidFill>
                          <a:latin typeface="Papyrus" panose="03070502060502030205" pitchFamily="66" charset="0"/>
                          <a:ea typeface="+mn-ea"/>
                          <a:cs typeface="+mn-cs"/>
                        </a:rPr>
                        <a:t>-14.072</a:t>
                      </a:r>
                    </a:p>
                    <a:p>
                      <a:pPr algn="ctr"/>
                      <a:endParaRPr lang="en-US" sz="1600" b="1" kern="1200" dirty="0">
                        <a:solidFill>
                          <a:schemeClr val="dk1"/>
                        </a:solidFill>
                        <a:latin typeface="Papyrus" panose="03070502060502030205" pitchFamily="66" charset="0"/>
                        <a:ea typeface="+mn-ea"/>
                        <a:cs typeface="+mn-cs"/>
                      </a:endParaRPr>
                    </a:p>
                  </a:txBody>
                  <a:tcPr/>
                </a:tc>
              </a:tr>
              <a:tr h="953558">
                <a:tc>
                  <a:txBody>
                    <a:bodyPr/>
                    <a:lstStyle/>
                    <a:p>
                      <a:pPr marL="0" algn="ctr" defTabSz="1280160" rtl="0" eaLnBrk="1" latinLnBrk="0" hangingPunct="1"/>
                      <a:endParaRPr lang="fa-IR" sz="150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C </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endParaRPr lang="en-US" sz="150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123  35  03 </a:t>
                      </a:r>
                      <a:endParaRPr lang="en-US" sz="1500" b="1" kern="1200" dirty="0">
                        <a:solidFill>
                          <a:schemeClr val="dk1"/>
                        </a:solidFill>
                        <a:latin typeface="Papyrus" panose="03070502060502030205" pitchFamily="66" charset="0"/>
                        <a:ea typeface="+mn-ea"/>
                        <a:cs typeface="+mn-cs"/>
                      </a:endParaRPr>
                    </a:p>
                  </a:txBody>
                  <a:tcPr/>
                </a:tc>
                <a:tc vMerge="1">
                  <a:txBody>
                    <a:bodyPr/>
                    <a:lstStyle/>
                    <a:p>
                      <a:endParaRPr lang="en-US" dirty="0"/>
                    </a:p>
                  </a:txBody>
                  <a:tcPr/>
                </a:tc>
                <a:tc vMerge="1">
                  <a:txBody>
                    <a:bodyPr/>
                    <a:lstStyle/>
                    <a:p>
                      <a:endParaRPr lang="en-US" dirty="0"/>
                    </a:p>
                  </a:txBody>
                  <a:tcPr/>
                </a:tc>
                <a:tc vMerge="1">
                  <a:txBody>
                    <a:bodyPr/>
                    <a:lstStyle/>
                    <a:p>
                      <a:endParaRPr lang="en-US" dirty="0"/>
                    </a:p>
                  </a:txBody>
                  <a:tcPr/>
                </a:tc>
                <a:tc vMerge="1">
                  <a:txBody>
                    <a:bodyPr/>
                    <a:lstStyle/>
                    <a:p>
                      <a:endParaRPr lang="en-US" dirty="0"/>
                    </a:p>
                  </a:txBody>
                  <a:tcPr/>
                </a:tc>
                <a:tc vMerge="1">
                  <a:txBody>
                    <a:bodyPr/>
                    <a:lstStyle/>
                    <a:p>
                      <a:endParaRPr lang="en-US" dirty="0"/>
                    </a:p>
                  </a:txBody>
                  <a:tcPr/>
                </a:tc>
                <a:tc vMerge="1">
                  <a:txBody>
                    <a:bodyPr/>
                    <a:lstStyle/>
                    <a:p>
                      <a:endParaRPr lang="en-US" dirty="0"/>
                    </a:p>
                  </a:txBody>
                  <a:tcPr/>
                </a:tc>
                <a:tc vMerge="1">
                  <a:txBody>
                    <a:bodyPr/>
                    <a:lstStyle/>
                    <a:p>
                      <a:endParaRPr lang="en-US" dirty="0"/>
                    </a:p>
                  </a:txBody>
                  <a:tcPr/>
                </a:tc>
                <a:tc vMerge="1">
                  <a:txBody>
                    <a:bodyPr/>
                    <a:lstStyle/>
                    <a:p>
                      <a:endParaRPr lang="en-US" dirty="0"/>
                    </a:p>
                  </a:txBody>
                  <a:tcPr/>
                </a:tc>
                <a:tc>
                  <a:txBody>
                    <a:bodyPr/>
                    <a:lstStyle/>
                    <a:p>
                      <a:pPr marL="0" marR="0" indent="0" algn="ctr" defTabSz="1280160" rtl="0" eaLnBrk="1" fontAlgn="auto" latinLnBrk="0" hangingPunct="1">
                        <a:lnSpc>
                          <a:spcPct val="100000"/>
                        </a:lnSpc>
                        <a:spcBef>
                          <a:spcPts val="0"/>
                        </a:spcBef>
                        <a:spcAft>
                          <a:spcPts val="0"/>
                        </a:spcAft>
                        <a:buClrTx/>
                        <a:buSzTx/>
                        <a:buFontTx/>
                        <a:buNone/>
                        <a:tabLst/>
                        <a:defRPr/>
                      </a:pPr>
                      <a:endParaRPr lang="en-US" sz="1600" b="1" kern="1200" dirty="0" smtClean="0">
                        <a:solidFill>
                          <a:schemeClr val="dk1"/>
                        </a:solidFill>
                        <a:latin typeface="Papyrus" panose="03070502060502030205" pitchFamily="66" charset="0"/>
                        <a:ea typeface="+mn-ea"/>
                        <a:cs typeface="+mn-cs"/>
                      </a:endParaRPr>
                    </a:p>
                    <a:p>
                      <a:pPr marL="0" marR="0" indent="0" algn="ctr" defTabSz="1280160" rtl="0" eaLnBrk="1" fontAlgn="auto" latinLnBrk="0" hangingPunct="1">
                        <a:lnSpc>
                          <a:spcPct val="100000"/>
                        </a:lnSpc>
                        <a:spcBef>
                          <a:spcPts val="0"/>
                        </a:spcBef>
                        <a:spcAft>
                          <a:spcPts val="0"/>
                        </a:spcAft>
                        <a:buClrTx/>
                        <a:buSzTx/>
                        <a:buFontTx/>
                        <a:buNone/>
                        <a:tabLst/>
                        <a:defRPr/>
                      </a:pPr>
                      <a:r>
                        <a:rPr lang="en-US" sz="1600" b="1" kern="1200" dirty="0" smtClean="0">
                          <a:solidFill>
                            <a:schemeClr val="dk1"/>
                          </a:solidFill>
                          <a:latin typeface="Papyrus" panose="03070502060502030205" pitchFamily="66" charset="0"/>
                          <a:ea typeface="+mn-ea"/>
                          <a:cs typeface="+mn-cs"/>
                        </a:rPr>
                        <a:t>104.164</a:t>
                      </a:r>
                    </a:p>
                    <a:p>
                      <a:pPr algn="ctr"/>
                      <a:endParaRPr lang="en-US" sz="1600" b="1" kern="1200" dirty="0">
                        <a:solidFill>
                          <a:schemeClr val="dk1"/>
                        </a:solidFill>
                        <a:latin typeface="Papyrus" panose="03070502060502030205" pitchFamily="66" charset="0"/>
                        <a:ea typeface="+mn-ea"/>
                        <a:cs typeface="+mn-cs"/>
                      </a:endParaRPr>
                    </a:p>
                  </a:txBody>
                  <a:tcPr/>
                </a:tc>
                <a:tc>
                  <a:txBody>
                    <a:bodyPr/>
                    <a:lstStyle/>
                    <a:p>
                      <a:pPr marL="0" marR="0" indent="0" algn="ctr" defTabSz="1280160" rtl="0" eaLnBrk="1" fontAlgn="auto" latinLnBrk="0" hangingPunct="1">
                        <a:lnSpc>
                          <a:spcPct val="100000"/>
                        </a:lnSpc>
                        <a:spcBef>
                          <a:spcPts val="0"/>
                        </a:spcBef>
                        <a:spcAft>
                          <a:spcPts val="0"/>
                        </a:spcAft>
                        <a:buClrTx/>
                        <a:buSzTx/>
                        <a:buFontTx/>
                        <a:buNone/>
                        <a:tabLst/>
                        <a:defRPr/>
                      </a:pPr>
                      <a:endParaRPr lang="en-US" sz="1600" b="1" kern="1200" dirty="0" smtClean="0">
                        <a:solidFill>
                          <a:schemeClr val="dk1"/>
                        </a:solidFill>
                        <a:latin typeface="Papyrus" panose="03070502060502030205" pitchFamily="66" charset="0"/>
                        <a:ea typeface="+mn-ea"/>
                        <a:cs typeface="+mn-cs"/>
                      </a:endParaRPr>
                    </a:p>
                    <a:p>
                      <a:pPr marL="0" marR="0" indent="0" algn="ctr" defTabSz="1280160" rtl="0" eaLnBrk="1" fontAlgn="auto" latinLnBrk="0" hangingPunct="1">
                        <a:lnSpc>
                          <a:spcPct val="100000"/>
                        </a:lnSpc>
                        <a:spcBef>
                          <a:spcPts val="0"/>
                        </a:spcBef>
                        <a:spcAft>
                          <a:spcPts val="0"/>
                        </a:spcAft>
                        <a:buClrTx/>
                        <a:buSzTx/>
                        <a:buFontTx/>
                        <a:buNone/>
                        <a:tabLst/>
                        <a:defRPr/>
                      </a:pPr>
                      <a:r>
                        <a:rPr lang="en-US" sz="1600" b="1" kern="1200" dirty="0" smtClean="0">
                          <a:solidFill>
                            <a:schemeClr val="dk1"/>
                          </a:solidFill>
                          <a:latin typeface="Papyrus" panose="03070502060502030205" pitchFamily="66" charset="0"/>
                          <a:ea typeface="+mn-ea"/>
                          <a:cs typeface="+mn-cs"/>
                        </a:rPr>
                        <a:t>-107.684</a:t>
                      </a:r>
                    </a:p>
                    <a:p>
                      <a:pPr algn="ctr"/>
                      <a:endParaRPr lang="en-US" sz="1600" b="1" kern="1200" dirty="0">
                        <a:solidFill>
                          <a:schemeClr val="dk1"/>
                        </a:solidFill>
                        <a:latin typeface="Papyrus" panose="03070502060502030205" pitchFamily="66" charset="0"/>
                        <a:ea typeface="+mn-ea"/>
                        <a:cs typeface="+mn-cs"/>
                      </a:endParaRPr>
                    </a:p>
                  </a:txBody>
                  <a:tcPr/>
                </a:tc>
              </a:tr>
              <a:tr h="953558">
                <a:tc>
                  <a:txBody>
                    <a:bodyPr/>
                    <a:lstStyle/>
                    <a:p>
                      <a:pPr marL="0" algn="ctr" defTabSz="1280160" rtl="0" eaLnBrk="1" latinLnBrk="0" hangingPunct="1"/>
                      <a:endParaRPr lang="fa-IR" sz="150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D </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endParaRPr lang="en-US" sz="150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139  27  53 </a:t>
                      </a:r>
                      <a:endParaRPr lang="en-US" sz="1500" b="1" kern="1200" dirty="0">
                        <a:solidFill>
                          <a:schemeClr val="dk1"/>
                        </a:solidFill>
                        <a:latin typeface="Papyrus" panose="03070502060502030205" pitchFamily="66" charset="0"/>
                        <a:ea typeface="+mn-ea"/>
                        <a:cs typeface="+mn-cs"/>
                      </a:endParaRPr>
                    </a:p>
                  </a:txBody>
                  <a:tcPr/>
                </a:tc>
                <a:tc vMerge="1">
                  <a:txBody>
                    <a:bodyPr/>
                    <a:lstStyle/>
                    <a:p>
                      <a:endParaRPr lang="en-US" dirty="0"/>
                    </a:p>
                  </a:txBody>
                  <a:tcPr/>
                </a:tc>
                <a:tc vMerge="1">
                  <a:txBody>
                    <a:bodyPr/>
                    <a:lstStyle/>
                    <a:p>
                      <a:endParaRPr lang="en-US" dirty="0"/>
                    </a:p>
                  </a:txBody>
                  <a:tcPr/>
                </a:tc>
                <a:tc vMerge="1">
                  <a:txBody>
                    <a:bodyPr/>
                    <a:lstStyle/>
                    <a:p>
                      <a:endParaRPr lang="en-US" dirty="0"/>
                    </a:p>
                  </a:txBody>
                  <a:tcPr/>
                </a:tc>
                <a:tc vMerge="1">
                  <a:txBody>
                    <a:bodyPr/>
                    <a:lstStyle/>
                    <a:p>
                      <a:endParaRPr lang="en-US" dirty="0"/>
                    </a:p>
                  </a:txBody>
                  <a:tcPr/>
                </a:tc>
                <a:tc vMerge="1">
                  <a:txBody>
                    <a:bodyPr/>
                    <a:lstStyle/>
                    <a:p>
                      <a:endParaRPr lang="en-US" dirty="0"/>
                    </a:p>
                  </a:txBody>
                  <a:tcPr/>
                </a:tc>
                <a:tc vMerge="1">
                  <a:txBody>
                    <a:bodyPr/>
                    <a:lstStyle/>
                    <a:p>
                      <a:endParaRPr lang="en-US" dirty="0"/>
                    </a:p>
                  </a:txBody>
                  <a:tcPr/>
                </a:tc>
                <a:tc vMerge="1">
                  <a:txBody>
                    <a:bodyPr/>
                    <a:lstStyle/>
                    <a:p>
                      <a:endParaRPr lang="en-US" dirty="0"/>
                    </a:p>
                  </a:txBody>
                  <a:tcPr/>
                </a:tc>
                <a:tc vMerge="1">
                  <a:txBody>
                    <a:bodyPr/>
                    <a:lstStyle/>
                    <a:p>
                      <a:endParaRPr lang="en-US" dirty="0"/>
                    </a:p>
                  </a:txBody>
                  <a:tcPr/>
                </a:tc>
                <a:tc>
                  <a:txBody>
                    <a:bodyPr/>
                    <a:lstStyle/>
                    <a:p>
                      <a:pPr marL="0" marR="0" indent="0" algn="ctr" defTabSz="1280160" rtl="0" eaLnBrk="1" fontAlgn="auto" latinLnBrk="0" hangingPunct="1">
                        <a:lnSpc>
                          <a:spcPct val="100000"/>
                        </a:lnSpc>
                        <a:spcBef>
                          <a:spcPts val="0"/>
                        </a:spcBef>
                        <a:spcAft>
                          <a:spcPts val="0"/>
                        </a:spcAft>
                        <a:buClrTx/>
                        <a:buSzTx/>
                        <a:buFontTx/>
                        <a:buNone/>
                        <a:tabLst/>
                        <a:defRPr/>
                      </a:pPr>
                      <a:endParaRPr lang="en-US" sz="1600" b="1" kern="1200" dirty="0" smtClean="0">
                        <a:solidFill>
                          <a:schemeClr val="dk1"/>
                        </a:solidFill>
                        <a:latin typeface="Papyrus" panose="03070502060502030205" pitchFamily="66" charset="0"/>
                        <a:ea typeface="+mn-ea"/>
                        <a:cs typeface="+mn-cs"/>
                      </a:endParaRPr>
                    </a:p>
                    <a:p>
                      <a:pPr marL="0" marR="0" indent="0" algn="ctr" defTabSz="1280160" rtl="0" eaLnBrk="1" fontAlgn="auto" latinLnBrk="0" hangingPunct="1">
                        <a:lnSpc>
                          <a:spcPct val="100000"/>
                        </a:lnSpc>
                        <a:spcBef>
                          <a:spcPts val="0"/>
                        </a:spcBef>
                        <a:spcAft>
                          <a:spcPts val="0"/>
                        </a:spcAft>
                        <a:buClrTx/>
                        <a:buSzTx/>
                        <a:buFontTx/>
                        <a:buNone/>
                        <a:tabLst/>
                        <a:defRPr/>
                      </a:pPr>
                      <a:r>
                        <a:rPr lang="en-US" sz="1600" b="1" kern="1200" dirty="0" smtClean="0">
                          <a:solidFill>
                            <a:schemeClr val="dk1"/>
                          </a:solidFill>
                          <a:latin typeface="Papyrus" panose="03070502060502030205" pitchFamily="66" charset="0"/>
                          <a:ea typeface="+mn-ea"/>
                          <a:cs typeface="+mn-cs"/>
                        </a:rPr>
                        <a:t>49.794</a:t>
                      </a:r>
                    </a:p>
                    <a:p>
                      <a:pPr algn="ctr"/>
                      <a:endParaRPr lang="en-US" sz="1600" b="1" kern="1200" dirty="0">
                        <a:solidFill>
                          <a:schemeClr val="dk1"/>
                        </a:solidFill>
                        <a:latin typeface="Papyrus" panose="03070502060502030205" pitchFamily="66" charset="0"/>
                        <a:ea typeface="+mn-ea"/>
                        <a:cs typeface="+mn-cs"/>
                      </a:endParaRPr>
                    </a:p>
                  </a:txBody>
                  <a:tcPr/>
                </a:tc>
                <a:tc>
                  <a:txBody>
                    <a:bodyPr/>
                    <a:lstStyle/>
                    <a:p>
                      <a:pPr marL="0" marR="0" indent="0" algn="ctr" defTabSz="1280160" rtl="0" eaLnBrk="1" fontAlgn="auto" latinLnBrk="0" hangingPunct="1">
                        <a:lnSpc>
                          <a:spcPct val="100000"/>
                        </a:lnSpc>
                        <a:spcBef>
                          <a:spcPts val="0"/>
                        </a:spcBef>
                        <a:spcAft>
                          <a:spcPts val="0"/>
                        </a:spcAft>
                        <a:buClrTx/>
                        <a:buSzTx/>
                        <a:buFontTx/>
                        <a:buNone/>
                        <a:tabLst/>
                        <a:defRPr/>
                      </a:pPr>
                      <a:endParaRPr lang="en-US" sz="1600" b="1" kern="1200" dirty="0" smtClean="0">
                        <a:solidFill>
                          <a:schemeClr val="dk1"/>
                        </a:solidFill>
                        <a:latin typeface="Papyrus" panose="03070502060502030205" pitchFamily="66" charset="0"/>
                        <a:ea typeface="+mn-ea"/>
                        <a:cs typeface="+mn-cs"/>
                      </a:endParaRPr>
                    </a:p>
                    <a:p>
                      <a:pPr marL="0" marR="0" indent="0" algn="ctr" defTabSz="1280160" rtl="0" eaLnBrk="1" fontAlgn="auto" latinLnBrk="0" hangingPunct="1">
                        <a:lnSpc>
                          <a:spcPct val="100000"/>
                        </a:lnSpc>
                        <a:spcBef>
                          <a:spcPts val="0"/>
                        </a:spcBef>
                        <a:spcAft>
                          <a:spcPts val="0"/>
                        </a:spcAft>
                        <a:buClrTx/>
                        <a:buSzTx/>
                        <a:buFontTx/>
                        <a:buNone/>
                        <a:tabLst/>
                        <a:defRPr/>
                      </a:pPr>
                      <a:r>
                        <a:rPr lang="en-US" sz="1600" b="1" kern="1200" dirty="0" smtClean="0">
                          <a:solidFill>
                            <a:schemeClr val="dk1"/>
                          </a:solidFill>
                          <a:latin typeface="Papyrus" panose="03070502060502030205" pitchFamily="66" charset="0"/>
                          <a:ea typeface="+mn-ea"/>
                          <a:cs typeface="+mn-cs"/>
                        </a:rPr>
                        <a:t>-168.91</a:t>
                      </a:r>
                    </a:p>
                    <a:p>
                      <a:pPr algn="ctr"/>
                      <a:endParaRPr lang="en-US" sz="1600" b="1" kern="1200" dirty="0">
                        <a:solidFill>
                          <a:schemeClr val="dk1"/>
                        </a:solidFill>
                        <a:latin typeface="Papyrus" panose="03070502060502030205" pitchFamily="66" charset="0"/>
                        <a:ea typeface="+mn-ea"/>
                        <a:cs typeface="+mn-cs"/>
                      </a:endParaRPr>
                    </a:p>
                  </a:txBody>
                  <a:tcPr/>
                </a:tc>
              </a:tr>
              <a:tr h="953558">
                <a:tc>
                  <a:txBody>
                    <a:bodyPr/>
                    <a:lstStyle/>
                    <a:p>
                      <a:pPr marL="0" algn="ctr" defTabSz="1280160" rtl="0" eaLnBrk="1" latinLnBrk="0" hangingPunct="1"/>
                      <a:endParaRPr lang="fa-IR" sz="150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E </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endParaRPr lang="en-US" sz="150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89  38  43</a:t>
                      </a:r>
                      <a:endParaRPr lang="en-US" sz="1500" b="1" kern="1200" dirty="0">
                        <a:solidFill>
                          <a:schemeClr val="dk1"/>
                        </a:solidFill>
                        <a:latin typeface="Papyrus" panose="03070502060502030205" pitchFamily="66" charset="0"/>
                        <a:ea typeface="+mn-ea"/>
                        <a:cs typeface="+mn-cs"/>
                      </a:endParaRPr>
                    </a:p>
                  </a:txBody>
                  <a:tcPr/>
                </a:tc>
                <a:tc vMerge="1">
                  <a:txBody>
                    <a:bodyPr/>
                    <a:lstStyle/>
                    <a:p>
                      <a:endParaRPr lang="en-US" dirty="0"/>
                    </a:p>
                  </a:txBody>
                  <a:tcPr/>
                </a:tc>
                <a:tc vMerge="1">
                  <a:txBody>
                    <a:bodyPr/>
                    <a:lstStyle/>
                    <a:p>
                      <a:endParaRPr lang="en-US" dirty="0"/>
                    </a:p>
                  </a:txBody>
                  <a:tcPr/>
                </a:tc>
                <a:tc vMerge="1">
                  <a:txBody>
                    <a:bodyPr/>
                    <a:lstStyle/>
                    <a:p>
                      <a:endParaRPr lang="en-US" dirty="0"/>
                    </a:p>
                  </a:txBody>
                  <a:tcPr/>
                </a:tc>
                <a:tc vMerge="1">
                  <a:txBody>
                    <a:bodyPr/>
                    <a:lstStyle/>
                    <a:p>
                      <a:endParaRPr lang="en-US" dirty="0"/>
                    </a:p>
                  </a:txBody>
                  <a:tcPr/>
                </a:tc>
                <a:tc vMerge="1">
                  <a:txBody>
                    <a:bodyPr/>
                    <a:lstStyle/>
                    <a:p>
                      <a:endParaRPr lang="en-US" dirty="0"/>
                    </a:p>
                  </a:txBody>
                  <a:tcPr/>
                </a:tc>
                <a:tc vMerge="1">
                  <a:txBody>
                    <a:bodyPr/>
                    <a:lstStyle/>
                    <a:p>
                      <a:endParaRPr lang="en-US" dirty="0"/>
                    </a:p>
                  </a:txBody>
                  <a:tcPr/>
                </a:tc>
                <a:tc vMerge="1">
                  <a:txBody>
                    <a:bodyPr/>
                    <a:lstStyle/>
                    <a:p>
                      <a:endParaRPr lang="en-US" dirty="0"/>
                    </a:p>
                  </a:txBody>
                  <a:tcPr/>
                </a:tc>
                <a:tc vMerge="1">
                  <a:txBody>
                    <a:bodyPr/>
                    <a:lstStyle/>
                    <a:p>
                      <a:endParaRPr lang="en-US" dirty="0"/>
                    </a:p>
                  </a:txBody>
                  <a:tcPr/>
                </a:tc>
                <a:tc>
                  <a:txBody>
                    <a:bodyPr/>
                    <a:lstStyle/>
                    <a:p>
                      <a:pPr marL="0" marR="0" indent="0" algn="ctr" defTabSz="1280160" rtl="0" eaLnBrk="1" fontAlgn="auto" latinLnBrk="0" hangingPunct="1">
                        <a:lnSpc>
                          <a:spcPct val="100000"/>
                        </a:lnSpc>
                        <a:spcBef>
                          <a:spcPts val="0"/>
                        </a:spcBef>
                        <a:spcAft>
                          <a:spcPts val="0"/>
                        </a:spcAft>
                        <a:buClrTx/>
                        <a:buSzTx/>
                        <a:buFontTx/>
                        <a:buNone/>
                        <a:tabLst/>
                        <a:defRPr/>
                      </a:pPr>
                      <a:endParaRPr lang="en-US" sz="1600" b="1" kern="1200" dirty="0" smtClean="0">
                        <a:solidFill>
                          <a:schemeClr val="dk1"/>
                        </a:solidFill>
                        <a:latin typeface="Papyrus" panose="03070502060502030205" pitchFamily="66" charset="0"/>
                        <a:ea typeface="+mn-ea"/>
                        <a:cs typeface="+mn-cs"/>
                      </a:endParaRPr>
                    </a:p>
                    <a:p>
                      <a:pPr marL="0" marR="0" indent="0" algn="ctr" defTabSz="1280160" rtl="0" eaLnBrk="1" fontAlgn="auto" latinLnBrk="0" hangingPunct="1">
                        <a:lnSpc>
                          <a:spcPct val="100000"/>
                        </a:lnSpc>
                        <a:spcBef>
                          <a:spcPts val="0"/>
                        </a:spcBef>
                        <a:spcAft>
                          <a:spcPts val="0"/>
                        </a:spcAft>
                        <a:buClrTx/>
                        <a:buSzTx/>
                        <a:buFontTx/>
                        <a:buNone/>
                        <a:tabLst/>
                        <a:defRPr/>
                      </a:pPr>
                      <a:r>
                        <a:rPr lang="en-US" sz="1600" b="1" kern="1200" dirty="0" smtClean="0">
                          <a:solidFill>
                            <a:schemeClr val="dk1"/>
                          </a:solidFill>
                          <a:latin typeface="Papyrus" panose="03070502060502030205" pitchFamily="66" charset="0"/>
                          <a:ea typeface="+mn-ea"/>
                          <a:cs typeface="+mn-cs"/>
                        </a:rPr>
                        <a:t>-35.736</a:t>
                      </a:r>
                    </a:p>
                    <a:p>
                      <a:pPr algn="ctr"/>
                      <a:endParaRPr lang="en-US" sz="1600" b="1" kern="1200" dirty="0">
                        <a:solidFill>
                          <a:schemeClr val="dk1"/>
                        </a:solidFill>
                        <a:latin typeface="Papyrus" panose="03070502060502030205" pitchFamily="66" charset="0"/>
                        <a:ea typeface="+mn-ea"/>
                        <a:cs typeface="+mn-cs"/>
                      </a:endParaRPr>
                    </a:p>
                  </a:txBody>
                  <a:tcPr/>
                </a:tc>
                <a:tc>
                  <a:txBody>
                    <a:bodyPr/>
                    <a:lstStyle/>
                    <a:p>
                      <a:pPr marL="0" marR="0" indent="0" algn="ctr" defTabSz="1280160" rtl="0" eaLnBrk="1" fontAlgn="auto" latinLnBrk="0" hangingPunct="1">
                        <a:lnSpc>
                          <a:spcPct val="100000"/>
                        </a:lnSpc>
                        <a:spcBef>
                          <a:spcPts val="0"/>
                        </a:spcBef>
                        <a:spcAft>
                          <a:spcPts val="0"/>
                        </a:spcAft>
                        <a:buClrTx/>
                        <a:buSzTx/>
                        <a:buFontTx/>
                        <a:buNone/>
                        <a:tabLst/>
                        <a:defRPr/>
                      </a:pPr>
                      <a:endParaRPr lang="en-US" sz="1600" b="1" kern="1200" dirty="0" smtClean="0">
                        <a:solidFill>
                          <a:schemeClr val="dk1"/>
                        </a:solidFill>
                        <a:latin typeface="Papyrus" panose="03070502060502030205" pitchFamily="66" charset="0"/>
                        <a:ea typeface="+mn-ea"/>
                        <a:cs typeface="+mn-cs"/>
                      </a:endParaRPr>
                    </a:p>
                    <a:p>
                      <a:pPr marL="0" marR="0" indent="0" algn="ctr" defTabSz="1280160" rtl="0" eaLnBrk="1" fontAlgn="auto" latinLnBrk="0" hangingPunct="1">
                        <a:lnSpc>
                          <a:spcPct val="100000"/>
                        </a:lnSpc>
                        <a:spcBef>
                          <a:spcPts val="0"/>
                        </a:spcBef>
                        <a:spcAft>
                          <a:spcPts val="0"/>
                        </a:spcAft>
                        <a:buClrTx/>
                        <a:buSzTx/>
                        <a:buFontTx/>
                        <a:buNone/>
                        <a:tabLst/>
                        <a:defRPr/>
                      </a:pPr>
                      <a:r>
                        <a:rPr lang="en-US" sz="1600" b="1" kern="1200" dirty="0" smtClean="0">
                          <a:solidFill>
                            <a:schemeClr val="dk1"/>
                          </a:solidFill>
                          <a:latin typeface="Papyrus" panose="03070502060502030205" pitchFamily="66" charset="0"/>
                          <a:ea typeface="+mn-ea"/>
                          <a:cs typeface="+mn-cs"/>
                        </a:rPr>
                        <a:t>-180.888</a:t>
                      </a:r>
                    </a:p>
                    <a:p>
                      <a:pPr algn="ctr"/>
                      <a:endParaRPr lang="en-US" sz="1600" b="1" kern="1200" dirty="0">
                        <a:solidFill>
                          <a:schemeClr val="dk1"/>
                        </a:solidFill>
                        <a:latin typeface="Papyrus" panose="03070502060502030205" pitchFamily="66" charset="0"/>
                        <a:ea typeface="+mn-ea"/>
                        <a:cs typeface="+mn-cs"/>
                      </a:endParaRPr>
                    </a:p>
                  </a:txBody>
                  <a:tcPr/>
                </a:tc>
              </a:tr>
              <a:tr h="953558">
                <a:tc>
                  <a:txBody>
                    <a:bodyPr/>
                    <a:lstStyle/>
                    <a:p>
                      <a:pPr marL="0" algn="ctr" defTabSz="1280160" rtl="0" eaLnBrk="1" latinLnBrk="0" hangingPunct="1"/>
                      <a:endParaRPr lang="fa-IR" sz="150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F </a:t>
                      </a:r>
                      <a:endParaRPr lang="en-US" sz="15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endParaRPr lang="en-US" sz="150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105  28  43</a:t>
                      </a:r>
                      <a:endParaRPr lang="en-US" sz="1500" b="1" kern="1200" dirty="0">
                        <a:solidFill>
                          <a:schemeClr val="dk1"/>
                        </a:solidFill>
                        <a:latin typeface="Papyrus" panose="03070502060502030205" pitchFamily="66" charset="0"/>
                        <a:ea typeface="+mn-ea"/>
                        <a:cs typeface="+mn-cs"/>
                      </a:endParaRPr>
                    </a:p>
                  </a:txBody>
                  <a:tcPr/>
                </a:tc>
                <a:tc vMerge="1">
                  <a:txBody>
                    <a:bodyPr/>
                    <a:lstStyle/>
                    <a:p>
                      <a:endParaRPr lang="en-US" dirty="0"/>
                    </a:p>
                  </a:txBody>
                  <a:tcPr/>
                </a:tc>
                <a:tc vMerge="1">
                  <a:txBody>
                    <a:bodyPr/>
                    <a:lstStyle/>
                    <a:p>
                      <a:endParaRPr lang="en-US" dirty="0"/>
                    </a:p>
                  </a:txBody>
                  <a:tcPr/>
                </a:tc>
                <a:tc vMerge="1">
                  <a:txBody>
                    <a:bodyPr/>
                    <a:lstStyle/>
                    <a:p>
                      <a:endParaRPr lang="en-US" dirty="0"/>
                    </a:p>
                  </a:txBody>
                  <a:tcPr/>
                </a:tc>
                <a:tc vMerge="1">
                  <a:txBody>
                    <a:bodyPr/>
                    <a:lstStyle/>
                    <a:p>
                      <a:endParaRPr lang="en-US" dirty="0"/>
                    </a:p>
                  </a:txBody>
                  <a:tcPr/>
                </a:tc>
                <a:tc vMerge="1">
                  <a:txBody>
                    <a:bodyPr/>
                    <a:lstStyle/>
                    <a:p>
                      <a:endParaRPr lang="en-US" dirty="0"/>
                    </a:p>
                  </a:txBody>
                  <a:tcPr/>
                </a:tc>
                <a:tc vMerge="1">
                  <a:txBody>
                    <a:bodyPr/>
                    <a:lstStyle/>
                    <a:p>
                      <a:endParaRPr lang="en-US" dirty="0"/>
                    </a:p>
                  </a:txBody>
                  <a:tcPr/>
                </a:tc>
                <a:tc vMerge="1">
                  <a:txBody>
                    <a:bodyPr/>
                    <a:lstStyle/>
                    <a:p>
                      <a:endParaRPr lang="en-US" dirty="0"/>
                    </a:p>
                  </a:txBody>
                  <a:tcPr/>
                </a:tc>
                <a:tc vMerge="1">
                  <a:txBody>
                    <a:bodyPr/>
                    <a:lstStyle/>
                    <a:p>
                      <a:endParaRPr lang="en-US" dirty="0"/>
                    </a:p>
                  </a:txBody>
                  <a:tcPr/>
                </a:tc>
                <a:tc>
                  <a:txBody>
                    <a:bodyPr/>
                    <a:lstStyle/>
                    <a:p>
                      <a:pPr algn="ctr"/>
                      <a:endParaRPr lang="en-US" sz="1600" b="1" kern="1200" dirty="0" smtClean="0">
                        <a:solidFill>
                          <a:schemeClr val="dk1"/>
                        </a:solidFill>
                        <a:latin typeface="Papyrus" panose="03070502060502030205" pitchFamily="66" charset="0"/>
                        <a:ea typeface="+mn-ea"/>
                        <a:cs typeface="+mn-cs"/>
                      </a:endParaRPr>
                    </a:p>
                    <a:p>
                      <a:pPr algn="ctr"/>
                      <a:r>
                        <a:rPr lang="en-US" sz="1600" b="1" kern="1200" dirty="0" smtClean="0">
                          <a:solidFill>
                            <a:schemeClr val="dk1"/>
                          </a:solidFill>
                          <a:latin typeface="Papyrus" panose="03070502060502030205" pitchFamily="66" charset="0"/>
                          <a:ea typeface="+mn-ea"/>
                          <a:cs typeface="+mn-cs"/>
                        </a:rPr>
                        <a:t>57.4</a:t>
                      </a:r>
                      <a:endParaRPr lang="en-US" sz="1600" b="1" kern="1200" dirty="0">
                        <a:solidFill>
                          <a:schemeClr val="dk1"/>
                        </a:solidFill>
                        <a:latin typeface="Papyrus" panose="03070502060502030205" pitchFamily="66" charset="0"/>
                        <a:ea typeface="+mn-ea"/>
                        <a:cs typeface="+mn-cs"/>
                      </a:endParaRPr>
                    </a:p>
                  </a:txBody>
                  <a:tcPr/>
                </a:tc>
                <a:tc>
                  <a:txBody>
                    <a:bodyPr/>
                    <a:lstStyle/>
                    <a:p>
                      <a:pPr marL="0" marR="0" indent="0" algn="ctr" defTabSz="1280160" rtl="0" eaLnBrk="1" fontAlgn="auto" latinLnBrk="0" hangingPunct="1">
                        <a:lnSpc>
                          <a:spcPct val="100000"/>
                        </a:lnSpc>
                        <a:spcBef>
                          <a:spcPts val="0"/>
                        </a:spcBef>
                        <a:spcAft>
                          <a:spcPts val="0"/>
                        </a:spcAft>
                        <a:buClrTx/>
                        <a:buSzTx/>
                        <a:buFontTx/>
                        <a:buNone/>
                        <a:tabLst/>
                        <a:defRPr/>
                      </a:pPr>
                      <a:endParaRPr lang="en-US" sz="1600" b="1" kern="1200" dirty="0" smtClean="0">
                        <a:solidFill>
                          <a:schemeClr val="dk1"/>
                        </a:solidFill>
                        <a:latin typeface="Papyrus" panose="03070502060502030205" pitchFamily="66" charset="0"/>
                        <a:ea typeface="+mn-ea"/>
                        <a:cs typeface="+mn-cs"/>
                      </a:endParaRPr>
                    </a:p>
                    <a:p>
                      <a:pPr marL="0" marR="0" indent="0" algn="ctr" defTabSz="1280160" rtl="0" eaLnBrk="1" fontAlgn="auto" latinLnBrk="0" hangingPunct="1">
                        <a:lnSpc>
                          <a:spcPct val="100000"/>
                        </a:lnSpc>
                        <a:spcBef>
                          <a:spcPts val="0"/>
                        </a:spcBef>
                        <a:spcAft>
                          <a:spcPts val="0"/>
                        </a:spcAft>
                        <a:buClrTx/>
                        <a:buSzTx/>
                        <a:buFontTx/>
                        <a:buNone/>
                        <a:tabLst/>
                        <a:defRPr/>
                      </a:pPr>
                      <a:r>
                        <a:rPr lang="en-US" sz="1600" b="1" kern="1200" dirty="0" smtClean="0">
                          <a:solidFill>
                            <a:schemeClr val="dk1"/>
                          </a:solidFill>
                          <a:latin typeface="Papyrus" panose="03070502060502030205" pitchFamily="66" charset="0"/>
                          <a:ea typeface="+mn-ea"/>
                          <a:cs typeface="+mn-cs"/>
                        </a:rPr>
                        <a:t>-24.63</a:t>
                      </a:r>
                    </a:p>
                    <a:p>
                      <a:pPr algn="ctr"/>
                      <a:endParaRPr lang="en-US" sz="1600" b="1" kern="1200" dirty="0">
                        <a:solidFill>
                          <a:schemeClr val="dk1"/>
                        </a:solidFill>
                        <a:latin typeface="Papyrus" panose="03070502060502030205" pitchFamily="66" charset="0"/>
                        <a:ea typeface="+mn-ea"/>
                        <a:cs typeface="+mn-cs"/>
                      </a:endParaRPr>
                    </a:p>
                  </a:txBody>
                  <a:tcPr/>
                </a:tc>
              </a:tr>
              <a:tr h="953558">
                <a:tc>
                  <a:txBody>
                    <a:bodyPr/>
                    <a:lstStyle/>
                    <a:p>
                      <a:pPr marL="0" algn="ctr" defTabSz="1280160" rtl="0" eaLnBrk="1" latinLnBrk="0" hangingPunct="1"/>
                      <a:endParaRPr lang="en-US" sz="150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1500" b="1" kern="1200" dirty="0" smtClean="0">
                          <a:solidFill>
                            <a:schemeClr val="dk1"/>
                          </a:solidFill>
                          <a:latin typeface="Papyrus" panose="03070502060502030205" pitchFamily="66" charset="0"/>
                          <a:ea typeface="+mn-ea"/>
                          <a:cs typeface="+mn-cs"/>
                        </a:rPr>
                        <a:t>A</a:t>
                      </a:r>
                      <a:endParaRPr lang="en-US" sz="1500" b="1" kern="1200" dirty="0">
                        <a:solidFill>
                          <a:schemeClr val="dk1"/>
                        </a:solidFill>
                        <a:latin typeface="Papyrus" panose="03070502060502030205" pitchFamily="66" charset="0"/>
                        <a:ea typeface="+mn-ea"/>
                        <a:cs typeface="+mn-cs"/>
                      </a:endParaRPr>
                    </a:p>
                  </a:txBody>
                  <a:tcPr/>
                </a:tc>
                <a:tc>
                  <a:txBody>
                    <a:bodyPr/>
                    <a:lstStyle/>
                    <a:p>
                      <a:endParaRPr lang="en-US"/>
                    </a:p>
                  </a:txBody>
                  <a:tcPr/>
                </a:tc>
                <a:tc vMerge="1">
                  <a:txBody>
                    <a:bodyPr/>
                    <a:lstStyle/>
                    <a:p>
                      <a:endParaRPr lang="en-US" dirty="0"/>
                    </a:p>
                  </a:txBody>
                  <a:tcPr/>
                </a:tc>
                <a:tc vMerge="1">
                  <a:txBody>
                    <a:bodyPr/>
                    <a:lstStyle/>
                    <a:p>
                      <a:endParaRPr lang="en-US" dirty="0"/>
                    </a:p>
                  </a:txBody>
                  <a:tcPr/>
                </a:tc>
                <a:tc vMerge="1">
                  <a:txBody>
                    <a:bodyPr/>
                    <a:lstStyle/>
                    <a:p>
                      <a:endParaRPr lang="en-US" dirty="0"/>
                    </a:p>
                  </a:txBody>
                  <a:tcPr/>
                </a:tc>
                <a:tc vMerge="1">
                  <a:txBody>
                    <a:bodyPr/>
                    <a:lstStyle/>
                    <a:p>
                      <a:endParaRPr lang="en-US" dirty="0"/>
                    </a:p>
                  </a:txBody>
                  <a:tcPr/>
                </a:tc>
                <a:tc vMerge="1">
                  <a:txBody>
                    <a:bodyPr/>
                    <a:lstStyle/>
                    <a:p>
                      <a:endParaRPr lang="en-US" dirty="0"/>
                    </a:p>
                  </a:txBody>
                  <a:tcPr/>
                </a:tc>
                <a:tc vMerge="1">
                  <a:txBody>
                    <a:bodyPr/>
                    <a:lstStyle/>
                    <a:p>
                      <a:endParaRPr lang="en-US" dirty="0"/>
                    </a:p>
                  </a:txBody>
                  <a:tcPr/>
                </a:tc>
                <a:tc vMerge="1">
                  <a:txBody>
                    <a:bodyPr/>
                    <a:lstStyle/>
                    <a:p>
                      <a:endParaRPr lang="en-US" dirty="0"/>
                    </a:p>
                  </a:txBody>
                  <a:tcPr/>
                </a:tc>
                <a:tc vMerge="1">
                  <a:txBody>
                    <a:bodyPr/>
                    <a:lstStyle/>
                    <a:p>
                      <a:endParaRPr lang="en-US" dirty="0"/>
                    </a:p>
                  </a:txBody>
                  <a:tcPr/>
                </a:tc>
                <a:tc>
                  <a:txBody>
                    <a:bodyPr/>
                    <a:lstStyle/>
                    <a:p>
                      <a:pPr algn="ctr"/>
                      <a:endParaRPr lang="en-US" sz="1600" b="1" kern="1200" dirty="0" smtClean="0">
                        <a:solidFill>
                          <a:schemeClr val="dk1"/>
                        </a:solidFill>
                        <a:latin typeface="Papyrus" panose="03070502060502030205" pitchFamily="66" charset="0"/>
                        <a:ea typeface="+mn-ea"/>
                        <a:cs typeface="+mn-cs"/>
                      </a:endParaRPr>
                    </a:p>
                    <a:p>
                      <a:pPr algn="ctr"/>
                      <a:r>
                        <a:rPr lang="en-US" sz="1600" b="1" kern="1200" dirty="0" smtClean="0">
                          <a:solidFill>
                            <a:schemeClr val="dk1"/>
                          </a:solidFill>
                          <a:latin typeface="Papyrus" panose="03070502060502030205" pitchFamily="66" charset="0"/>
                          <a:ea typeface="+mn-ea"/>
                          <a:cs typeface="+mn-cs"/>
                        </a:rPr>
                        <a:t>0.00</a:t>
                      </a:r>
                      <a:endParaRPr lang="en-US" sz="1600" b="1" kern="1200" dirty="0">
                        <a:solidFill>
                          <a:schemeClr val="dk1"/>
                        </a:solidFill>
                        <a:latin typeface="Papyrus" panose="03070502060502030205" pitchFamily="66" charset="0"/>
                        <a:ea typeface="+mn-ea"/>
                        <a:cs typeface="+mn-cs"/>
                      </a:endParaRPr>
                    </a:p>
                  </a:txBody>
                  <a:tcPr/>
                </a:tc>
                <a:tc>
                  <a:txBody>
                    <a:bodyPr/>
                    <a:lstStyle/>
                    <a:p>
                      <a:pPr algn="ctr"/>
                      <a:endParaRPr lang="en-US" sz="1600" b="1" kern="1200" dirty="0" smtClean="0">
                        <a:solidFill>
                          <a:schemeClr val="dk1"/>
                        </a:solidFill>
                        <a:latin typeface="Papyrus" panose="03070502060502030205" pitchFamily="66" charset="0"/>
                        <a:ea typeface="+mn-ea"/>
                        <a:cs typeface="+mn-cs"/>
                      </a:endParaRPr>
                    </a:p>
                    <a:p>
                      <a:pPr algn="ctr"/>
                      <a:r>
                        <a:rPr lang="en-US" sz="1600" b="1" kern="1200" dirty="0" smtClean="0">
                          <a:solidFill>
                            <a:schemeClr val="dk1"/>
                          </a:solidFill>
                          <a:latin typeface="Papyrus" panose="03070502060502030205" pitchFamily="66" charset="0"/>
                          <a:ea typeface="+mn-ea"/>
                          <a:cs typeface="+mn-cs"/>
                        </a:rPr>
                        <a:t>0.00</a:t>
                      </a:r>
                      <a:endParaRPr lang="en-US" sz="1600" b="1" kern="1200" dirty="0">
                        <a:solidFill>
                          <a:schemeClr val="dk1"/>
                        </a:solidFill>
                        <a:latin typeface="Papyrus" panose="03070502060502030205" pitchFamily="66" charset="0"/>
                        <a:ea typeface="+mn-ea"/>
                        <a:cs typeface="+mn-cs"/>
                      </a:endParaRPr>
                    </a:p>
                  </a:txBody>
                  <a:tcPr/>
                </a:tc>
              </a:tr>
            </a:tbl>
          </a:graphicData>
        </a:graphic>
      </p:graphicFrame>
      <p:sp>
        <p:nvSpPr>
          <p:cNvPr id="3" name="Rectangle 2"/>
          <p:cNvSpPr/>
          <p:nvPr/>
        </p:nvSpPr>
        <p:spPr>
          <a:xfrm>
            <a:off x="4826285" y="7773904"/>
            <a:ext cx="828338" cy="4087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∑L=</a:t>
            </a:r>
          </a:p>
          <a:p>
            <a:pPr algn="ctr"/>
            <a:r>
              <a:rPr lang="en-US" sz="1400" dirty="0" smtClean="0"/>
              <a:t>566.43</a:t>
            </a:r>
            <a:endParaRPr lang="en-US" sz="1400" dirty="0"/>
          </a:p>
        </p:txBody>
      </p:sp>
      <p:sp>
        <p:nvSpPr>
          <p:cNvPr id="4" name="Rectangle 3"/>
          <p:cNvSpPr/>
          <p:nvPr/>
        </p:nvSpPr>
        <p:spPr>
          <a:xfrm>
            <a:off x="5823956" y="7773904"/>
            <a:ext cx="840520" cy="40879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∑∆x =2.5</a:t>
            </a:r>
            <a:endParaRPr lang="en-US" sz="1400" dirty="0"/>
          </a:p>
        </p:txBody>
      </p:sp>
      <p:sp>
        <p:nvSpPr>
          <p:cNvPr id="5" name="Rectangle 4"/>
          <p:cNvSpPr/>
          <p:nvPr/>
        </p:nvSpPr>
        <p:spPr>
          <a:xfrm>
            <a:off x="6718263" y="7773903"/>
            <a:ext cx="817070" cy="40879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∑∆y= 0.19</a:t>
            </a:r>
            <a:endParaRPr lang="en-US" sz="1200" dirty="0"/>
          </a:p>
        </p:txBody>
      </p:sp>
    </p:spTree>
    <p:extLst>
      <p:ext uri="{BB962C8B-B14F-4D97-AF65-F5344CB8AC3E}">
        <p14:creationId xmlns:p14="http://schemas.microsoft.com/office/powerpoint/2010/main" val="995973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29061" y="1667736"/>
            <a:ext cx="6790267" cy="861774"/>
          </a:xfrm>
          <a:prstGeom prst="rect">
            <a:avLst/>
          </a:prstGeom>
          <a:noFill/>
        </p:spPr>
        <p:txBody>
          <a:bodyPr wrap="square" rtlCol="0">
            <a:spAutoFit/>
          </a:bodyPr>
          <a:lstStyle/>
          <a:p>
            <a:pPr algn="r"/>
            <a:r>
              <a:rPr lang="fa-IR" sz="5000" dirty="0" smtClean="0">
                <a:cs typeface="Mj_Ashgar" panose="00000400000000000000" pitchFamily="2" charset="-78"/>
              </a:rPr>
              <a:t>مساحی</a:t>
            </a:r>
            <a:endParaRPr lang="en-US" sz="5000" dirty="0">
              <a:cs typeface="Mj_Ashgar" panose="00000400000000000000" pitchFamily="2"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0875" y="1395005"/>
            <a:ext cx="5229982" cy="4004205"/>
          </a:xfrm>
          <a:prstGeom prst="rect">
            <a:avLst/>
          </a:prstGeom>
          <a:ln>
            <a:noFill/>
          </a:ln>
          <a:effectLst>
            <a:softEdge rad="112500"/>
          </a:effectLst>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66328" y="4758190"/>
            <a:ext cx="4953000" cy="3190875"/>
          </a:xfrm>
          <a:prstGeom prst="rect">
            <a:avLst/>
          </a:prstGeom>
          <a:ln>
            <a:noFill/>
          </a:ln>
          <a:effectLst>
            <a:softEdge rad="112500"/>
          </a:effectLst>
        </p:spPr>
      </p:pic>
    </p:spTree>
    <p:extLst>
      <p:ext uri="{BB962C8B-B14F-4D97-AF65-F5344CB8AC3E}">
        <p14:creationId xmlns:p14="http://schemas.microsoft.com/office/powerpoint/2010/main" val="1891682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70934" y="3748120"/>
            <a:ext cx="11954932" cy="4708981"/>
          </a:xfrm>
          <a:prstGeom prst="rect">
            <a:avLst/>
          </a:prstGeom>
        </p:spPr>
        <p:txBody>
          <a:bodyPr wrap="square">
            <a:spAutoFit/>
          </a:bodyPr>
          <a:lstStyle/>
          <a:p>
            <a:pPr algn="just" rtl="1"/>
            <a:r>
              <a:rPr lang="fa-IR" sz="25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rPr>
              <a:t>م</a:t>
            </a:r>
            <a:r>
              <a:rPr lang="ar-SA" sz="25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rPr>
              <a:t>ساحی </a:t>
            </a:r>
            <a:r>
              <a:rPr lang="ar-SA" sz="25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یک قطعه زمین یعنی اندازه گرفتن مساحت تصویر افقی آن قطعه زمین . عمل مساحی شامل این مراحل است </a:t>
            </a:r>
            <a:r>
              <a:rPr lang="ar-SA" sz="25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rPr>
              <a:t>:</a:t>
            </a:r>
            <a:endParaRPr lang="en-US" sz="25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endParaRPr>
          </a:p>
          <a:p>
            <a:pPr algn="just" rtl="1"/>
            <a:r>
              <a:rPr lang="ar-SA" sz="25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rPr>
              <a:t> </a:t>
            </a:r>
            <a:r>
              <a:rPr lang="ar-SA" sz="2500" dirty="0" smtClean="0">
                <a:solidFill>
                  <a:srgbClr val="002060"/>
                </a:solidFill>
                <a:latin typeface="Calibri" panose="020F0502020204030204" pitchFamily="34" charset="0"/>
                <a:ea typeface="Calibri" panose="020F0502020204030204" pitchFamily="34" charset="0"/>
                <a:cs typeface="Mj_Elegant Medium" panose="020A0503020102020204" pitchFamily="18" charset="-78"/>
              </a:rPr>
              <a:t>1</a:t>
            </a:r>
            <a:r>
              <a:rPr lang="en-US" sz="2500" dirty="0" smtClean="0">
                <a:solidFill>
                  <a:srgbClr val="002060"/>
                </a:solidFill>
                <a:latin typeface="Calibri" panose="020F0502020204030204" pitchFamily="34" charset="0"/>
                <a:ea typeface="Calibri" panose="020F0502020204030204" pitchFamily="34" charset="0"/>
                <a:cs typeface="Mj_Elegant Medium" panose="020A0503020102020204" pitchFamily="18" charset="-78"/>
              </a:rPr>
              <a:t> -</a:t>
            </a:r>
            <a:r>
              <a:rPr lang="ar-SA" sz="25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rPr>
              <a:t>شناسایی مقدماتی</a:t>
            </a:r>
            <a:r>
              <a:rPr lang="en-US" sz="25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rPr>
              <a:t> </a:t>
            </a:r>
            <a:r>
              <a:rPr lang="ar-SA" sz="25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rPr>
              <a:t> </a:t>
            </a:r>
            <a:r>
              <a:rPr lang="ar-SA" sz="2500" dirty="0" smtClean="0">
                <a:solidFill>
                  <a:srgbClr val="002060"/>
                </a:solidFill>
                <a:latin typeface="Calibri" panose="020F0502020204030204" pitchFamily="34" charset="0"/>
                <a:ea typeface="Calibri" panose="020F0502020204030204" pitchFamily="34" charset="0"/>
                <a:cs typeface="Mj_Elegant Medium" panose="020A0503020102020204" pitchFamily="18" charset="-78"/>
              </a:rPr>
              <a:t>2</a:t>
            </a:r>
            <a:r>
              <a:rPr lang="fa-IR" sz="2500" dirty="0" smtClean="0">
                <a:solidFill>
                  <a:srgbClr val="002060"/>
                </a:solidFill>
                <a:latin typeface="Calibri" panose="020F0502020204030204" pitchFamily="34" charset="0"/>
                <a:ea typeface="Calibri" panose="020F0502020204030204" pitchFamily="34" charset="0"/>
                <a:cs typeface="Mj_Elegant Medium" panose="020A0503020102020204" pitchFamily="18" charset="-78"/>
              </a:rPr>
              <a:t>- </a:t>
            </a:r>
            <a:r>
              <a:rPr lang="ar-SA" sz="25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rPr>
              <a:t>رسم </a:t>
            </a:r>
            <a:r>
              <a:rPr lang="ar-SA" sz="25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کروکی </a:t>
            </a:r>
            <a:r>
              <a:rPr lang="fa-IR" sz="2500" dirty="0" smtClean="0">
                <a:solidFill>
                  <a:srgbClr val="002060"/>
                </a:solidFill>
                <a:latin typeface="Calibri" panose="020F0502020204030204" pitchFamily="34" charset="0"/>
                <a:ea typeface="Calibri" panose="020F0502020204030204" pitchFamily="34" charset="0"/>
                <a:cs typeface="Mj_Elegant Medium" panose="020A0503020102020204" pitchFamily="18" charset="-78"/>
              </a:rPr>
              <a:t> </a:t>
            </a:r>
            <a:r>
              <a:rPr lang="ar-SA" sz="2500" dirty="0" smtClean="0">
                <a:solidFill>
                  <a:srgbClr val="002060"/>
                </a:solidFill>
                <a:latin typeface="Calibri" panose="020F0502020204030204" pitchFamily="34" charset="0"/>
                <a:ea typeface="Calibri" panose="020F0502020204030204" pitchFamily="34" charset="0"/>
                <a:cs typeface="Mj_Elegant Medium" panose="020A0503020102020204" pitchFamily="18" charset="-78"/>
              </a:rPr>
              <a:t>3</a:t>
            </a:r>
            <a:r>
              <a:rPr lang="fa-IR" sz="2500" dirty="0" smtClean="0">
                <a:solidFill>
                  <a:srgbClr val="002060"/>
                </a:solidFill>
                <a:latin typeface="Calibri" panose="020F0502020204030204" pitchFamily="34" charset="0"/>
                <a:ea typeface="Calibri" panose="020F0502020204030204" pitchFamily="34" charset="0"/>
                <a:cs typeface="Mj_Elegant Medium" panose="020A0503020102020204" pitchFamily="18" charset="-78"/>
              </a:rPr>
              <a:t>- </a:t>
            </a:r>
            <a:r>
              <a:rPr lang="ar-SA" sz="25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rPr>
              <a:t>اندازه </a:t>
            </a:r>
            <a:r>
              <a:rPr lang="ar-SA" sz="25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گیری طول ها و زوایای لازم و نوشتن اندازه های </a:t>
            </a:r>
            <a:r>
              <a:rPr lang="ar-SA" sz="25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rPr>
              <a:t>کروکی</a:t>
            </a:r>
            <a:r>
              <a:rPr lang="fa-IR" sz="25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rPr>
              <a:t>   </a:t>
            </a:r>
            <a:r>
              <a:rPr lang="ar-SA" sz="25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rPr>
              <a:t> </a:t>
            </a:r>
            <a:r>
              <a:rPr lang="ar-SA" sz="2500" dirty="0" smtClean="0">
                <a:solidFill>
                  <a:srgbClr val="002060"/>
                </a:solidFill>
                <a:latin typeface="Calibri" panose="020F0502020204030204" pitchFamily="34" charset="0"/>
                <a:ea typeface="Calibri" panose="020F0502020204030204" pitchFamily="34" charset="0"/>
                <a:cs typeface="Mj_Elegant Medium" panose="020A0503020102020204" pitchFamily="18" charset="-78"/>
              </a:rPr>
              <a:t>4</a:t>
            </a:r>
            <a:r>
              <a:rPr lang="fa-IR" sz="2500" dirty="0" smtClean="0">
                <a:solidFill>
                  <a:srgbClr val="002060"/>
                </a:solidFill>
                <a:latin typeface="Calibri" panose="020F0502020204030204" pitchFamily="34" charset="0"/>
                <a:ea typeface="Calibri" panose="020F0502020204030204" pitchFamily="34" charset="0"/>
                <a:cs typeface="Mj_Elegant Medium" panose="020A0503020102020204" pitchFamily="18" charset="-78"/>
              </a:rPr>
              <a:t>-  </a:t>
            </a:r>
            <a:r>
              <a:rPr lang="ar-SA" sz="25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rPr>
              <a:t>ترسیم</a:t>
            </a:r>
            <a:r>
              <a:rPr lang="fa-IR" sz="25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rPr>
              <a:t>   </a:t>
            </a:r>
            <a:r>
              <a:rPr lang="ar-SA" sz="25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rPr>
              <a:t> </a:t>
            </a:r>
            <a:r>
              <a:rPr lang="ar-SA" sz="2500" dirty="0" smtClean="0">
                <a:solidFill>
                  <a:srgbClr val="002060"/>
                </a:solidFill>
                <a:latin typeface="Calibri" panose="020F0502020204030204" pitchFamily="34" charset="0"/>
                <a:ea typeface="Calibri" panose="020F0502020204030204" pitchFamily="34" charset="0"/>
                <a:cs typeface="Mj_Elegant Medium" panose="020A0503020102020204" pitchFamily="18" charset="-78"/>
              </a:rPr>
              <a:t>5</a:t>
            </a:r>
            <a:r>
              <a:rPr lang="fa-IR" sz="2500" dirty="0" smtClean="0">
                <a:solidFill>
                  <a:srgbClr val="002060"/>
                </a:solidFill>
                <a:latin typeface="Calibri" panose="020F0502020204030204" pitchFamily="34" charset="0"/>
                <a:ea typeface="Calibri" panose="020F0502020204030204" pitchFamily="34" charset="0"/>
                <a:cs typeface="Mj_Elegant Medium" panose="020A0503020102020204" pitchFamily="18" charset="-78"/>
              </a:rPr>
              <a:t>-  </a:t>
            </a:r>
            <a:r>
              <a:rPr lang="ar-SA" sz="2500" dirty="0" smtClean="0">
                <a:solidFill>
                  <a:srgbClr val="002060"/>
                </a:solidFill>
                <a:latin typeface="Calibri" panose="020F0502020204030204" pitchFamily="34" charset="0"/>
                <a:ea typeface="Calibri" panose="020F0502020204030204" pitchFamily="34" charset="0"/>
                <a:cs typeface="Mj_Elegant Medium" panose="020A0503020102020204" pitchFamily="18" charset="-78"/>
              </a:rPr>
              <a:t> </a:t>
            </a:r>
            <a:r>
              <a:rPr lang="ar-SA" sz="25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به دست آوردن مساحت از روی شکل ترسیم شده</a:t>
            </a:r>
          </a:p>
          <a:p>
            <a:pPr algn="just" rtl="1"/>
            <a:r>
              <a:rPr lang="ar-SA" sz="25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 </a:t>
            </a:r>
            <a:br>
              <a:rPr lang="ar-SA" sz="25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br>
            <a:r>
              <a:rPr lang="ar-SA" sz="25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پیش از اقدام به اندازه گیری مرزهای یک قطعه زمین لازم است آن را برای منظورهای زیر پیمود </a:t>
            </a:r>
            <a:r>
              <a:rPr lang="ar-SA" sz="25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rPr>
              <a:t>:</a:t>
            </a:r>
            <a:endParaRPr lang="fa-IR" sz="25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endParaRPr>
          </a:p>
          <a:p>
            <a:pPr algn="just" rtl="1"/>
            <a:r>
              <a:rPr lang="ar-SA" sz="25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rPr>
              <a:t> 1</a:t>
            </a:r>
            <a:r>
              <a:rPr lang="fa-IR" sz="25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rPr>
              <a:t>-</a:t>
            </a:r>
            <a:r>
              <a:rPr lang="ar-SA" sz="25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rPr>
              <a:t> </a:t>
            </a:r>
            <a:r>
              <a:rPr lang="ar-SA" sz="25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برای شناختن خط های جداکننده آن از </a:t>
            </a:r>
            <a:r>
              <a:rPr lang="ar-SA" sz="25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rPr>
              <a:t>اطراف</a:t>
            </a:r>
            <a:endParaRPr lang="fa-IR" sz="25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endParaRPr>
          </a:p>
          <a:p>
            <a:pPr algn="just" rtl="1"/>
            <a:r>
              <a:rPr lang="ar-SA" sz="25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rPr>
              <a:t> 2</a:t>
            </a:r>
            <a:r>
              <a:rPr lang="fa-IR" sz="25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rPr>
              <a:t>-</a:t>
            </a:r>
            <a:r>
              <a:rPr lang="ar-SA" sz="25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rPr>
              <a:t> </a:t>
            </a:r>
            <a:r>
              <a:rPr lang="ar-SA" sz="25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برای اطمینان از پابرجایی و ثبات این </a:t>
            </a:r>
            <a:r>
              <a:rPr lang="ar-SA" sz="25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rPr>
              <a:t>مرزها</a:t>
            </a:r>
            <a:endParaRPr lang="fa-IR" sz="25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endParaRPr>
          </a:p>
          <a:p>
            <a:pPr algn="just" rtl="1"/>
            <a:r>
              <a:rPr lang="ar-SA" sz="25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rPr>
              <a:t> 3</a:t>
            </a:r>
            <a:r>
              <a:rPr lang="fa-IR" sz="25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rPr>
              <a:t>-</a:t>
            </a:r>
            <a:r>
              <a:rPr lang="ar-SA" sz="25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rPr>
              <a:t> </a:t>
            </a:r>
            <a:r>
              <a:rPr lang="ar-SA" sz="25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برای انتخاب طریقه برداشتی که با مشکلات زمین بهتر سازگار </a:t>
            </a:r>
            <a:r>
              <a:rPr lang="ar-SA" sz="25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rPr>
              <a:t>است.</a:t>
            </a:r>
            <a:r>
              <a:rPr lang="fa-IR" sz="25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rPr>
              <a:t> </a:t>
            </a:r>
          </a:p>
          <a:p>
            <a:pPr algn="just" rtl="1"/>
            <a:r>
              <a:rPr lang="fa-IR" sz="25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rPr>
              <a:t>   </a:t>
            </a:r>
            <a:r>
              <a:rPr lang="fa-IR" sz="2500" dirty="0" smtClean="0">
                <a:solidFill>
                  <a:srgbClr val="E2DFCC"/>
                </a:solidFill>
                <a:latin typeface="Calibri" panose="020F0502020204030204" pitchFamily="34" charset="0"/>
                <a:ea typeface="Calibri" panose="020F0502020204030204" pitchFamily="34" charset="0"/>
                <a:cs typeface="Mj_Elegant Medium" panose="020A0503020102020204" pitchFamily="18" charset="-78"/>
              </a:rPr>
              <a:t>سسسسسسسسس</a:t>
            </a:r>
            <a:r>
              <a:rPr lang="ar-SA" sz="2500" dirty="0">
                <a:solidFill>
                  <a:srgbClr val="E2DFCC"/>
                </a:solidFill>
                <a:latin typeface="Calibri" panose="020F0502020204030204" pitchFamily="34" charset="0"/>
                <a:ea typeface="Calibri" panose="020F0502020204030204" pitchFamily="34" charset="0"/>
                <a:cs typeface="Mj_Elegant Medium" panose="020A0503020102020204" pitchFamily="18" charset="-78"/>
              </a:rPr>
              <a:t/>
            </a:r>
            <a:br>
              <a:rPr lang="ar-SA" sz="2500" dirty="0">
                <a:solidFill>
                  <a:srgbClr val="E2DFCC"/>
                </a:solidFill>
                <a:latin typeface="Calibri" panose="020F0502020204030204" pitchFamily="34" charset="0"/>
                <a:ea typeface="Calibri" panose="020F0502020204030204" pitchFamily="34" charset="0"/>
                <a:cs typeface="Mj_Elegant Medium" panose="020A0503020102020204" pitchFamily="18" charset="-78"/>
              </a:rPr>
            </a:br>
            <a:r>
              <a:rPr lang="ar-SA" sz="25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در حین عملیات شناسایی یا بعد از آن باید یک کروکی تقریبی از منطقه رسم کرد و پس از آن عملیات اندازه گیری کرد </a:t>
            </a:r>
            <a:r>
              <a:rPr lang="ar-SA" sz="25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rPr>
              <a:t>.وقتی محیط یک قطعه زمین از خطوط مستقیم تشکیل شده باشد یعنی </a:t>
            </a:r>
            <a:r>
              <a:rPr lang="ar-SA" sz="25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شکل یک کثیرالاضلاع باشد) </a:t>
            </a:r>
            <a:r>
              <a:rPr lang="ar-SA" sz="2500" dirty="0">
                <a:solidFill>
                  <a:srgbClr val="000000"/>
                </a:solidFill>
                <a:latin typeface="Tahoma" panose="020B0604030504040204" pitchFamily="34" charset="0"/>
              </a:rPr>
              <a:t> </a:t>
            </a:r>
            <a:endParaRPr lang="ar-SA" sz="2500" b="0" i="0" dirty="0">
              <a:solidFill>
                <a:srgbClr val="000000"/>
              </a:solidFill>
              <a:effectLst/>
              <a:latin typeface="Tahoma" panose="020B0604030504040204" pitchFamily="34" charset="0"/>
            </a:endParaRPr>
          </a:p>
        </p:txBody>
      </p:sp>
      <p:sp>
        <p:nvSpPr>
          <p:cNvPr id="3" name="Rectangle 2"/>
          <p:cNvSpPr/>
          <p:nvPr/>
        </p:nvSpPr>
        <p:spPr>
          <a:xfrm>
            <a:off x="9152465" y="2873130"/>
            <a:ext cx="2929466" cy="605935"/>
          </a:xfrm>
          <a:prstGeom prst="rect">
            <a:avLst/>
          </a:prstGeom>
        </p:spPr>
        <p:txBody>
          <a:bodyPr wrap="square">
            <a:spAutoFit/>
          </a:bodyPr>
          <a:lstStyle/>
          <a:p>
            <a:pPr algn="r" rtl="1">
              <a:lnSpc>
                <a:spcPct val="115000"/>
              </a:lnSpc>
              <a:spcAft>
                <a:spcPts val="1000"/>
              </a:spcAft>
            </a:pPr>
            <a:r>
              <a:rPr lang="fa-IR" sz="3000" dirty="0" smtClean="0">
                <a:solidFill>
                  <a:schemeClr val="accent2">
                    <a:lumMod val="75000"/>
                  </a:schemeClr>
                </a:solidFill>
                <a:latin typeface="Calibri" panose="020F0502020204030204" pitchFamily="34" charset="0"/>
                <a:ea typeface="Calibri" panose="020F0502020204030204" pitchFamily="34" charset="0"/>
                <a:cs typeface="Mj_Aman" panose="03000401000807050201" pitchFamily="66" charset="-78"/>
              </a:rPr>
              <a:t>مقدمه:</a:t>
            </a:r>
            <a:endParaRPr lang="en-US" sz="3500" dirty="0">
              <a:latin typeface="Calibri" panose="020F0502020204030204" pitchFamily="34" charset="0"/>
              <a:ea typeface="Calibri" panose="020F0502020204030204" pitchFamily="34" charset="0"/>
              <a:cs typeface="Mj_Elegant Medium" panose="020A0503020102020204" pitchFamily="18" charset="-78"/>
            </a:endParaRPr>
          </a:p>
        </p:txBody>
      </p:sp>
      <p:sp>
        <p:nvSpPr>
          <p:cNvPr id="4" name="Rectangle 3"/>
          <p:cNvSpPr/>
          <p:nvPr/>
        </p:nvSpPr>
        <p:spPr>
          <a:xfrm>
            <a:off x="6079066" y="501782"/>
            <a:ext cx="6146800" cy="2030043"/>
          </a:xfrm>
          <a:prstGeom prst="rect">
            <a:avLst/>
          </a:prstGeom>
        </p:spPr>
        <p:txBody>
          <a:bodyPr wrap="square">
            <a:spAutoFit/>
          </a:bodyPr>
          <a:lstStyle/>
          <a:p>
            <a:pPr algn="r" rtl="1">
              <a:lnSpc>
                <a:spcPct val="115000"/>
              </a:lnSpc>
              <a:spcAft>
                <a:spcPts val="1000"/>
              </a:spcAft>
            </a:pPr>
            <a:r>
              <a:rPr lang="fa-IR" sz="3000" dirty="0" smtClean="0">
                <a:solidFill>
                  <a:schemeClr val="accent2">
                    <a:lumMod val="75000"/>
                  </a:schemeClr>
                </a:solidFill>
                <a:latin typeface="Calibri" panose="020F0502020204030204" pitchFamily="34" charset="0"/>
                <a:ea typeface="Calibri" panose="020F0502020204030204" pitchFamily="34" charset="0"/>
                <a:cs typeface="Mj_Aman" panose="03000401000807050201" pitchFamily="66" charset="-78"/>
              </a:rPr>
              <a:t>وسایل مورد نیاز برای مساحی:</a:t>
            </a:r>
          </a:p>
          <a:p>
            <a:pPr algn="r" rtl="1">
              <a:lnSpc>
                <a:spcPct val="115000"/>
              </a:lnSpc>
              <a:spcAft>
                <a:spcPts val="1000"/>
              </a:spcAft>
            </a:pPr>
            <a:endParaRPr lang="fa-IR" sz="3000" dirty="0" smtClean="0">
              <a:solidFill>
                <a:schemeClr val="accent2">
                  <a:lumMod val="75000"/>
                </a:schemeClr>
              </a:solidFill>
              <a:latin typeface="Calibri" panose="020F0502020204030204" pitchFamily="34" charset="0"/>
              <a:ea typeface="Calibri" panose="020F0502020204030204" pitchFamily="34" charset="0"/>
              <a:cs typeface="Mj_Aman" panose="03000401000807050201" pitchFamily="66" charset="-78"/>
            </a:endParaRPr>
          </a:p>
          <a:p>
            <a:pPr algn="r" rtl="1">
              <a:lnSpc>
                <a:spcPct val="115000"/>
              </a:lnSpc>
              <a:spcAft>
                <a:spcPts val="1000"/>
              </a:spcAft>
            </a:pPr>
            <a:r>
              <a:rPr lang="fa-IR" sz="3500" dirty="0" smtClean="0">
                <a:latin typeface="Calibri" panose="020F0502020204030204" pitchFamily="34" charset="0"/>
                <a:ea typeface="Calibri" panose="020F0502020204030204" pitchFamily="34" charset="0"/>
                <a:cs typeface="Mj_Elegant Medium" panose="020A0503020102020204" pitchFamily="18" charset="-78"/>
              </a:rPr>
              <a:t> </a:t>
            </a:r>
            <a:endParaRPr lang="en-US" sz="3500" dirty="0">
              <a:latin typeface="Calibri" panose="020F0502020204030204" pitchFamily="34" charset="0"/>
              <a:ea typeface="Calibri" panose="020F0502020204030204" pitchFamily="34" charset="0"/>
              <a:cs typeface="Mj_Elegant Medium" panose="020A0503020102020204" pitchFamily="18" charset="-78"/>
            </a:endParaRPr>
          </a:p>
        </p:txBody>
      </p:sp>
      <p:sp>
        <p:nvSpPr>
          <p:cNvPr id="5" name="Rectangle 4"/>
          <p:cNvSpPr/>
          <p:nvPr/>
        </p:nvSpPr>
        <p:spPr>
          <a:xfrm>
            <a:off x="6621965" y="1682700"/>
            <a:ext cx="5061001" cy="553998"/>
          </a:xfrm>
          <a:prstGeom prst="rect">
            <a:avLst/>
          </a:prstGeom>
        </p:spPr>
        <p:txBody>
          <a:bodyPr wrap="none">
            <a:spAutoFit/>
          </a:bodyPr>
          <a:lstStyle/>
          <a:p>
            <a:r>
              <a:rPr lang="ar-SA" sz="30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rPr>
              <a:t>متر ، گونیای مساحی ، شاغول ، ژالون </a:t>
            </a:r>
            <a:endParaRPr lang="en-US" sz="3000" dirty="0"/>
          </a:p>
        </p:txBody>
      </p:sp>
    </p:spTree>
    <p:extLst>
      <p:ext uri="{BB962C8B-B14F-4D97-AF65-F5344CB8AC3E}">
        <p14:creationId xmlns:p14="http://schemas.microsoft.com/office/powerpoint/2010/main" val="4232805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72457" y="2447158"/>
            <a:ext cx="10762343" cy="5493812"/>
          </a:xfrm>
          <a:prstGeom prst="rect">
            <a:avLst/>
          </a:prstGeom>
          <a:noFill/>
        </p:spPr>
        <p:txBody>
          <a:bodyPr wrap="square" rtlCol="0">
            <a:spAutoFit/>
          </a:bodyPr>
          <a:lstStyle/>
          <a:p>
            <a:pPr algn="just" rtl="1"/>
            <a:r>
              <a:rPr lang="fa-IR" sz="27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برداشت در این منطقه از طریق استفاده از چند خط هادی استفاده شده است که دلیل این کار،دقیق تر بودن اندازه گیری و وسیع بودن اندازه زمین است.در این روش ابتدا دو خط عمود بر هم در داخل سطح مورد برداشت را به عنوان خط مبنا در نظر گرفته شده است و از نقاط حساس موجود در این منطقه از قبیل راس های ساختمان ها،عارضه ها و .. عمود هایی بر این خطوط رسم میکنیم و مختصات این نقاط را بر اساس این خطوط هادی بدست می آوریم.در انتخاب خطوط هادی رعایت این نکته که بلند ترین طول مسیر را در خود جای بدهد و نقاط بیشتری را شامل شود انجام شده است</a:t>
            </a:r>
            <a:r>
              <a:rPr lang="fa-IR" sz="27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rPr>
              <a:t>.</a:t>
            </a:r>
          </a:p>
          <a:p>
            <a:pPr algn="just" rtl="1"/>
            <a:r>
              <a:rPr lang="fa-IR" sz="27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rPr>
              <a:t>اما به دلیل وسعت کار برخی نقاط موجود در منطقه از این خطوط هادی دور هستند.برای بالا بردن دقت کار خطوط هادی دیگری با فاصله مشخص از خطوط اولیه درنظرگرفته شده است.بدین صورت که برای هر سمت جغرافیایی محدوده یکی از محورهای خطوط هادی اولیه را ثابت      و محور دیگر را عمود       بر آن و با فاصله معین از محور اولیه </a:t>
            </a:r>
            <a:r>
              <a:rPr lang="fa-IR" sz="1600" dirty="0" smtClean="0">
                <a:solidFill>
                  <a:srgbClr val="FF0000"/>
                </a:solidFill>
                <a:latin typeface="Calibri" panose="020F0502020204030204" pitchFamily="34" charset="0"/>
                <a:ea typeface="Calibri" panose="020F0502020204030204" pitchFamily="34" charset="0"/>
                <a:cs typeface="Mj_Elegant Medium" panose="020A0503020102020204" pitchFamily="18" charset="-78"/>
              </a:rPr>
              <a:t>200 </a:t>
            </a:r>
            <a:r>
              <a:rPr lang="fa-IR" sz="27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rPr>
              <a:t>در نظر میگیریم.در انتها رئوس باقیمانده را براساس محورهای جدید مختصات یابی کرده و سپس به مختصات اصلی برگردانده میشود.</a:t>
            </a:r>
            <a:endParaRPr lang="en-US" sz="2700" dirty="0">
              <a:solidFill>
                <a:schemeClr val="dk1"/>
              </a:solidFill>
              <a:latin typeface="Calibri" panose="020F0502020204030204" pitchFamily="34" charset="0"/>
              <a:ea typeface="Calibri" panose="020F0502020204030204" pitchFamily="34" charset="0"/>
              <a:cs typeface="Mj_Elegant Medium" panose="020A0503020102020204" pitchFamily="18" charset="-78"/>
            </a:endParaRPr>
          </a:p>
        </p:txBody>
      </p:sp>
      <p:sp>
        <p:nvSpPr>
          <p:cNvPr id="4" name="Rectangle 3"/>
          <p:cNvSpPr/>
          <p:nvPr/>
        </p:nvSpPr>
        <p:spPr>
          <a:xfrm>
            <a:off x="5892799" y="942049"/>
            <a:ext cx="6146800" cy="2030043"/>
          </a:xfrm>
          <a:prstGeom prst="rect">
            <a:avLst/>
          </a:prstGeom>
        </p:spPr>
        <p:txBody>
          <a:bodyPr wrap="square">
            <a:spAutoFit/>
          </a:bodyPr>
          <a:lstStyle/>
          <a:p>
            <a:pPr algn="r" rtl="1">
              <a:lnSpc>
                <a:spcPct val="115000"/>
              </a:lnSpc>
              <a:spcAft>
                <a:spcPts val="1000"/>
              </a:spcAft>
            </a:pPr>
            <a:r>
              <a:rPr lang="fa-IR" sz="3000" dirty="0" smtClean="0">
                <a:solidFill>
                  <a:schemeClr val="accent2">
                    <a:lumMod val="75000"/>
                  </a:schemeClr>
                </a:solidFill>
                <a:latin typeface="Calibri" panose="020F0502020204030204" pitchFamily="34" charset="0"/>
                <a:ea typeface="Calibri" panose="020F0502020204030204" pitchFamily="34" charset="0"/>
                <a:cs typeface="Mj_Aman" panose="03000401000807050201" pitchFamily="66" charset="-78"/>
              </a:rPr>
              <a:t>نحوه برداشت در منطقه مورد بررسی ما:</a:t>
            </a:r>
          </a:p>
          <a:p>
            <a:pPr algn="r" rtl="1">
              <a:lnSpc>
                <a:spcPct val="115000"/>
              </a:lnSpc>
              <a:spcAft>
                <a:spcPts val="1000"/>
              </a:spcAft>
            </a:pPr>
            <a:endParaRPr lang="fa-IR" sz="3000" dirty="0" smtClean="0">
              <a:solidFill>
                <a:schemeClr val="accent2">
                  <a:lumMod val="75000"/>
                </a:schemeClr>
              </a:solidFill>
              <a:latin typeface="Calibri" panose="020F0502020204030204" pitchFamily="34" charset="0"/>
              <a:ea typeface="Calibri" panose="020F0502020204030204" pitchFamily="34" charset="0"/>
              <a:cs typeface="Mj_Aman" panose="03000401000807050201" pitchFamily="66" charset="-78"/>
            </a:endParaRPr>
          </a:p>
          <a:p>
            <a:pPr algn="r" rtl="1">
              <a:lnSpc>
                <a:spcPct val="115000"/>
              </a:lnSpc>
              <a:spcAft>
                <a:spcPts val="1000"/>
              </a:spcAft>
            </a:pPr>
            <a:r>
              <a:rPr lang="fa-IR" sz="3500" dirty="0" smtClean="0">
                <a:latin typeface="Calibri" panose="020F0502020204030204" pitchFamily="34" charset="0"/>
                <a:ea typeface="Calibri" panose="020F0502020204030204" pitchFamily="34" charset="0"/>
                <a:cs typeface="Mj_Elegant Medium" panose="020A0503020102020204" pitchFamily="18" charset="-78"/>
              </a:rPr>
              <a:t> </a:t>
            </a:r>
            <a:endParaRPr lang="en-US" sz="3500" dirty="0">
              <a:latin typeface="Calibri" panose="020F0502020204030204" pitchFamily="34" charset="0"/>
              <a:ea typeface="Calibri" panose="020F0502020204030204" pitchFamily="34" charset="0"/>
              <a:cs typeface="Mj_Elegant Medium" panose="020A0503020102020204" pitchFamily="18" charset="-78"/>
            </a:endParaRPr>
          </a:p>
        </p:txBody>
      </p:sp>
      <p:sp>
        <p:nvSpPr>
          <p:cNvPr id="2" name="TextBox 1"/>
          <p:cNvSpPr txBox="1"/>
          <p:nvPr/>
        </p:nvSpPr>
        <p:spPr>
          <a:xfrm>
            <a:off x="10128552" y="6648583"/>
            <a:ext cx="2353733" cy="353943"/>
          </a:xfrm>
          <a:prstGeom prst="rect">
            <a:avLst/>
          </a:prstGeom>
          <a:noFill/>
        </p:spPr>
        <p:txBody>
          <a:bodyPr wrap="square" rtlCol="0">
            <a:spAutoFit/>
          </a:bodyPr>
          <a:lstStyle/>
          <a:p>
            <a:r>
              <a:rPr lang="en-US" sz="1700" dirty="0" smtClean="0">
                <a:solidFill>
                  <a:srgbClr val="FF0000"/>
                </a:solidFill>
              </a:rPr>
              <a:t>X</a:t>
            </a:r>
            <a:r>
              <a:rPr lang="fa-IR" sz="1700" dirty="0" smtClean="0">
                <a:solidFill>
                  <a:srgbClr val="FF0000"/>
                </a:solidFill>
              </a:rPr>
              <a:t> </a:t>
            </a:r>
            <a:r>
              <a:rPr lang="fa-IR" sz="1700" dirty="0">
                <a:solidFill>
                  <a:srgbClr val="FF0000"/>
                </a:solidFill>
                <a:latin typeface="Calibri" panose="020F0502020204030204" pitchFamily="34" charset="0"/>
                <a:ea typeface="Calibri" panose="020F0502020204030204" pitchFamily="34" charset="0"/>
                <a:cs typeface="Mj_Elegant Medium" panose="020A0503020102020204" pitchFamily="18" charset="-78"/>
              </a:rPr>
              <a:t>مثلا </a:t>
            </a:r>
            <a:endParaRPr lang="en-US" sz="1700" dirty="0">
              <a:solidFill>
                <a:srgbClr val="FF0000"/>
              </a:solidFill>
              <a:latin typeface="Calibri" panose="020F0502020204030204" pitchFamily="34" charset="0"/>
              <a:ea typeface="Calibri" panose="020F0502020204030204" pitchFamily="34" charset="0"/>
              <a:cs typeface="Mj_Elegant Medium" panose="020A0503020102020204" pitchFamily="18" charset="-78"/>
            </a:endParaRPr>
          </a:p>
        </p:txBody>
      </p:sp>
      <p:sp>
        <p:nvSpPr>
          <p:cNvPr id="5" name="TextBox 4"/>
          <p:cNvSpPr txBox="1"/>
          <p:nvPr/>
        </p:nvSpPr>
        <p:spPr>
          <a:xfrm>
            <a:off x="6756400" y="6494695"/>
            <a:ext cx="3420533" cy="507831"/>
          </a:xfrm>
          <a:prstGeom prst="rect">
            <a:avLst/>
          </a:prstGeom>
          <a:noFill/>
        </p:spPr>
        <p:txBody>
          <a:bodyPr wrap="square" rtlCol="0">
            <a:spAutoFit/>
          </a:bodyPr>
          <a:lstStyle/>
          <a:p>
            <a:r>
              <a:rPr lang="en-US" sz="1600" dirty="0">
                <a:solidFill>
                  <a:srgbClr val="FF0000"/>
                </a:solidFill>
                <a:latin typeface="Calibri" panose="020F0502020204030204" pitchFamily="34" charset="0"/>
                <a:ea typeface="Calibri" panose="020F0502020204030204" pitchFamily="34" charset="0"/>
                <a:cs typeface="Mj_Elegant Medium" panose="020A0503020102020204" pitchFamily="18" charset="-78"/>
              </a:rPr>
              <a:t>Y</a:t>
            </a:r>
            <a:r>
              <a:rPr lang="en-US" sz="27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 </a:t>
            </a:r>
            <a:r>
              <a:rPr lang="fa-IR" sz="1600" dirty="0">
                <a:solidFill>
                  <a:srgbClr val="FF0000"/>
                </a:solidFill>
                <a:latin typeface="Calibri" panose="020F0502020204030204" pitchFamily="34" charset="0"/>
                <a:ea typeface="Calibri" panose="020F0502020204030204" pitchFamily="34" charset="0"/>
                <a:cs typeface="Mj_Elegant Medium" panose="020A0503020102020204" pitchFamily="18" charset="-78"/>
              </a:rPr>
              <a:t>جدید</a:t>
            </a:r>
            <a:endParaRPr lang="en-US" sz="1600" dirty="0">
              <a:solidFill>
                <a:srgbClr val="FF0000"/>
              </a:solidFill>
              <a:latin typeface="Calibri" panose="020F0502020204030204" pitchFamily="34" charset="0"/>
              <a:ea typeface="Calibri" panose="020F0502020204030204" pitchFamily="34" charset="0"/>
              <a:cs typeface="Mj_Elegant Medium" panose="020A0503020102020204" pitchFamily="18" charset="-78"/>
            </a:endParaRPr>
          </a:p>
        </p:txBody>
      </p:sp>
      <p:sp>
        <p:nvSpPr>
          <p:cNvPr id="6" name="TextBox 5"/>
          <p:cNvSpPr txBox="1"/>
          <p:nvPr/>
        </p:nvSpPr>
        <p:spPr>
          <a:xfrm>
            <a:off x="4538133" y="7581540"/>
            <a:ext cx="4809066" cy="990143"/>
          </a:xfrm>
          <a:prstGeom prst="rect">
            <a:avLst/>
          </a:prstGeom>
          <a:noFill/>
        </p:spPr>
        <p:txBody>
          <a:bodyPr wrap="square" rtlCol="0">
            <a:spAutoFit/>
          </a:bodyPr>
          <a:lstStyle/>
          <a:p>
            <a:r>
              <a:rPr lang="en-US" sz="1600" dirty="0">
                <a:solidFill>
                  <a:srgbClr val="FF0000"/>
                </a:solidFill>
                <a:latin typeface="Calibri" panose="020F0502020204030204" pitchFamily="34" charset="0"/>
                <a:ea typeface="Calibri" panose="020F0502020204030204" pitchFamily="34" charset="0"/>
                <a:cs typeface="Mj_Elegant Medium" panose="020A0503020102020204" pitchFamily="18" charset="-78"/>
              </a:rPr>
              <a:t>Y </a:t>
            </a:r>
            <a:r>
              <a:rPr lang="fa-IR" sz="1600" dirty="0" smtClean="0">
                <a:solidFill>
                  <a:srgbClr val="FF0000"/>
                </a:solidFill>
                <a:latin typeface="Calibri" panose="020F0502020204030204" pitchFamily="34" charset="0"/>
                <a:ea typeface="Calibri" panose="020F0502020204030204" pitchFamily="34" charset="0"/>
                <a:cs typeface="Mj_Elegant Medium" panose="020A0503020102020204" pitchFamily="18" charset="-78"/>
              </a:rPr>
              <a:t> = اصلی</a:t>
            </a:r>
            <a:r>
              <a:rPr lang="en-US" sz="1600" dirty="0">
                <a:solidFill>
                  <a:srgbClr val="FF0000"/>
                </a:solidFill>
                <a:latin typeface="Calibri" panose="020F0502020204030204" pitchFamily="34" charset="0"/>
                <a:ea typeface="Calibri" panose="020F0502020204030204" pitchFamily="34" charset="0"/>
                <a:cs typeface="Mj_Elegant Medium" panose="020A0503020102020204" pitchFamily="18" charset="-78"/>
              </a:rPr>
              <a:t>Y </a:t>
            </a:r>
            <a:r>
              <a:rPr lang="fa-IR" sz="1600" dirty="0">
                <a:solidFill>
                  <a:srgbClr val="FF0000"/>
                </a:solidFill>
                <a:latin typeface="Calibri" panose="020F0502020204030204" pitchFamily="34" charset="0"/>
                <a:ea typeface="Calibri" panose="020F0502020204030204" pitchFamily="34" charset="0"/>
                <a:cs typeface="Mj_Elegant Medium" panose="020A0503020102020204" pitchFamily="18" charset="-78"/>
              </a:rPr>
              <a:t>فاصله از محور </a:t>
            </a:r>
            <a:r>
              <a:rPr lang="fa-IR" sz="1600" dirty="0" smtClean="0">
                <a:solidFill>
                  <a:srgbClr val="FF0000"/>
                </a:solidFill>
                <a:latin typeface="Calibri" panose="020F0502020204030204" pitchFamily="34" charset="0"/>
                <a:ea typeface="Calibri" panose="020F0502020204030204" pitchFamily="34" charset="0"/>
                <a:cs typeface="Mj_Elegant Medium" panose="020A0503020102020204" pitchFamily="18" charset="-78"/>
              </a:rPr>
              <a:t>اولیه </a:t>
            </a:r>
            <a:r>
              <a:rPr lang="fa-IR" sz="1300" dirty="0" smtClean="0">
                <a:solidFill>
                  <a:srgbClr val="00B050"/>
                </a:solidFill>
                <a:latin typeface="Calibri" panose="020F0502020204030204" pitchFamily="34" charset="0"/>
                <a:ea typeface="Calibri" panose="020F0502020204030204" pitchFamily="34" charset="0"/>
                <a:cs typeface="Mj_Elegant Medium" panose="020A0503020102020204" pitchFamily="18" charset="-78"/>
              </a:rPr>
              <a:t>در اینجا 200  </a:t>
            </a:r>
            <a:r>
              <a:rPr lang="fa-IR" sz="1600" dirty="0" smtClean="0">
                <a:solidFill>
                  <a:srgbClr val="FF0000"/>
                </a:solidFill>
                <a:latin typeface="Calibri" panose="020F0502020204030204" pitchFamily="34" charset="0"/>
                <a:ea typeface="Calibri" panose="020F0502020204030204" pitchFamily="34" charset="0"/>
                <a:cs typeface="Mj_Elegant Medium" panose="020A0503020102020204" pitchFamily="18" charset="-78"/>
              </a:rPr>
              <a:t>-</a:t>
            </a:r>
            <a:endParaRPr lang="en-US" sz="1600" dirty="0">
              <a:solidFill>
                <a:srgbClr val="FF0000"/>
              </a:solidFill>
              <a:latin typeface="Calibri" panose="020F0502020204030204" pitchFamily="34" charset="0"/>
              <a:ea typeface="Calibri" panose="020F0502020204030204" pitchFamily="34" charset="0"/>
              <a:cs typeface="Mj_Elegant Medium" panose="020A0503020102020204" pitchFamily="18" charset="-78"/>
            </a:endParaRPr>
          </a:p>
          <a:p>
            <a:endParaRPr lang="en-US" dirty="0" smtClean="0"/>
          </a:p>
          <a:p>
            <a:endParaRPr lang="en-US" dirty="0"/>
          </a:p>
        </p:txBody>
      </p:sp>
    </p:spTree>
    <p:extLst>
      <p:ext uri="{BB962C8B-B14F-4D97-AF65-F5344CB8AC3E}">
        <p14:creationId xmlns:p14="http://schemas.microsoft.com/office/powerpoint/2010/main" val="3765066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801600" cy="9601200"/>
          </a:xfrm>
          <a:prstGeom prst="rect">
            <a:avLst/>
          </a:prstGeom>
        </p:spPr>
      </p:pic>
      <p:sp>
        <p:nvSpPr>
          <p:cNvPr id="7" name="Rectangle 6"/>
          <p:cNvSpPr/>
          <p:nvPr/>
        </p:nvSpPr>
        <p:spPr>
          <a:xfrm>
            <a:off x="8678882" y="570288"/>
            <a:ext cx="3731727" cy="635559"/>
          </a:xfrm>
          <a:prstGeom prst="rect">
            <a:avLst/>
          </a:prstGeom>
          <a:noFill/>
        </p:spPr>
        <p:txBody>
          <a:bodyPr wrap="none" lIns="96012" tIns="48006" rIns="96012" bIns="48006">
            <a:spAutoFit/>
          </a:bodyPr>
          <a:lstStyle/>
          <a:p>
            <a:pPr algn="ctr"/>
            <a:r>
              <a:rPr lang="fa-IR" sz="35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cs typeface="Mj_Future" panose="00000400000000000000" pitchFamily="2" charset="-78"/>
              </a:rPr>
              <a:t>وسایل نقشه برداری</a:t>
            </a:r>
            <a:endParaRPr lang="en-US" sz="35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Tree>
    <p:extLst>
      <p:ext uri="{BB962C8B-B14F-4D97-AF65-F5344CB8AC3E}">
        <p14:creationId xmlns:p14="http://schemas.microsoft.com/office/powerpoint/2010/main" val="2841224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29666" y="1025163"/>
            <a:ext cx="7636933" cy="861774"/>
          </a:xfrm>
          <a:prstGeom prst="rect">
            <a:avLst/>
          </a:prstGeom>
          <a:noFill/>
        </p:spPr>
        <p:txBody>
          <a:bodyPr wrap="square" rtlCol="0">
            <a:spAutoFit/>
          </a:bodyPr>
          <a:lstStyle/>
          <a:p>
            <a:pPr algn="r"/>
            <a:r>
              <a:rPr lang="fa-IR" sz="5000" dirty="0" smtClean="0">
                <a:cs typeface="Mj_Ashgar" panose="00000400000000000000" pitchFamily="2" charset="-78"/>
              </a:rPr>
              <a:t>زاویه خوانی به روش کوپل</a:t>
            </a:r>
            <a:endParaRPr lang="en-US" sz="5000" dirty="0">
              <a:cs typeface="Mj_Ashgar" panose="00000400000000000000" pitchFamily="2" charset="-78"/>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3382" y="2166909"/>
            <a:ext cx="4762500" cy="3371850"/>
          </a:xfrm>
          <a:prstGeom prst="rect">
            <a:avLst/>
          </a:prstGeom>
          <a:ln>
            <a:noFill/>
          </a:ln>
          <a:effectLst>
            <a:softEdge rad="112500"/>
          </a:effectLst>
        </p:spPr>
      </p:pic>
      <p:sp>
        <p:nvSpPr>
          <p:cNvPr id="8" name="TextBox 7"/>
          <p:cNvSpPr txBox="1"/>
          <p:nvPr/>
        </p:nvSpPr>
        <p:spPr>
          <a:xfrm>
            <a:off x="1148480" y="7641598"/>
            <a:ext cx="5833004" cy="553998"/>
          </a:xfrm>
          <a:prstGeom prst="rect">
            <a:avLst/>
          </a:prstGeom>
          <a:noFill/>
        </p:spPr>
        <p:txBody>
          <a:bodyPr wrap="square" rtlCol="0">
            <a:spAutoFit/>
          </a:bodyPr>
          <a:lstStyle/>
          <a:p>
            <a:r>
              <a:rPr lang="fa-IR" sz="3000" dirty="0" smtClean="0">
                <a:cs typeface="Mj_Ramollah" panose="00000400000000000000" pitchFamily="2" charset="-78"/>
              </a:rPr>
              <a:t>180 + دایره به چپ = دایره به راست</a:t>
            </a:r>
            <a:endParaRPr lang="en-US" sz="3000" dirty="0">
              <a:cs typeface="Mj_Ramollah" panose="00000400000000000000" pitchFamily="2" charset="-78"/>
            </a:endParaRPr>
          </a:p>
        </p:txBody>
      </p:sp>
      <mc:AlternateContent xmlns:mc="http://schemas.openxmlformats.org/markup-compatibility/2006" xmlns:a14="http://schemas.microsoft.com/office/drawing/2010/main">
        <mc:Choice Requires="a14">
          <p:sp>
            <p:nvSpPr>
              <p:cNvPr id="9" name="TextBox 8"/>
              <p:cNvSpPr txBox="1"/>
              <p:nvPr/>
            </p:nvSpPr>
            <p:spPr>
              <a:xfrm>
                <a:off x="5728415" y="7641598"/>
                <a:ext cx="2082800" cy="553998"/>
              </a:xfrm>
              <a:prstGeom prst="rect">
                <a:avLst/>
              </a:prstGeom>
              <a:noFill/>
            </p:spPr>
            <p:txBody>
              <a:bodyPr wrap="square" rtlCol="0">
                <a:spAutoFit/>
              </a:bodyPr>
              <a:lstStyle/>
              <a:p>
                <a:r>
                  <a:rPr lang="en-US" sz="3000" dirty="0">
                    <a:cs typeface="Mj_Ramollah" panose="00000400000000000000" pitchFamily="2" charset="-78"/>
                  </a:rPr>
                  <a:t>+</a:t>
                </a:r>
                <a14:m>
                  <m:oMath xmlns:m="http://schemas.openxmlformats.org/officeDocument/2006/math">
                    <m:r>
                      <a:rPr lang="en-US" sz="3000">
                        <a:latin typeface="Cambria Math" panose="02040503050406030204" pitchFamily="18" charset="0"/>
                        <a:cs typeface="Mj_Ramollah" panose="00000400000000000000" pitchFamily="2" charset="-78"/>
                      </a:rPr>
                      <m:t>ɛ</m:t>
                    </m:r>
                  </m:oMath>
                </a14:m>
                <a:endParaRPr lang="en-US" sz="3000" dirty="0">
                  <a:cs typeface="Mj_Ramollah" panose="00000400000000000000" pitchFamily="2" charset="-78"/>
                </a:endParaRPr>
              </a:p>
            </p:txBody>
          </p:sp>
        </mc:Choice>
        <mc:Fallback xmlns="">
          <p:sp>
            <p:nvSpPr>
              <p:cNvPr id="9" name="TextBox 8"/>
              <p:cNvSpPr txBox="1">
                <a:spLocks noRot="1" noChangeAspect="1" noMove="1" noResize="1" noEditPoints="1" noAdjustHandles="1" noChangeArrowheads="1" noChangeShapeType="1" noTextEdit="1"/>
              </p:cNvSpPr>
              <p:nvPr/>
            </p:nvSpPr>
            <p:spPr>
              <a:xfrm>
                <a:off x="5728415" y="7641598"/>
                <a:ext cx="2082800" cy="553998"/>
              </a:xfrm>
              <a:prstGeom prst="rect">
                <a:avLst/>
              </a:prstGeom>
              <a:blipFill rotWithShape="0">
                <a:blip r:embed="rId3"/>
                <a:stretch>
                  <a:fillRect l="-7038" t="-13333" b="-35556"/>
                </a:stretch>
              </a:blipFill>
            </p:spPr>
            <p:txBody>
              <a:bodyPr/>
              <a:lstStyle/>
              <a:p>
                <a:r>
                  <a:rPr lang="en-US">
                    <a:noFill/>
                  </a:rPr>
                  <a:t> </a:t>
                </a:r>
              </a:p>
            </p:txBody>
          </p:sp>
        </mc:Fallback>
      </mc:AlternateContent>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57697" y="3327905"/>
            <a:ext cx="3890737" cy="3890737"/>
          </a:xfrm>
          <a:prstGeom prst="rect">
            <a:avLst/>
          </a:prstGeom>
          <a:ln>
            <a:noFill/>
          </a:ln>
          <a:effectLst>
            <a:softEdge rad="112500"/>
          </a:effectLst>
        </p:spPr>
      </p:pic>
      <p:pic>
        <p:nvPicPr>
          <p:cNvPr id="11" name="Picture 10"/>
          <p:cNvPicPr>
            <a:picLocks noChangeAspect="1"/>
          </p:cNvPicPr>
          <p:nvPr/>
        </p:nvPicPr>
        <p:blipFill rotWithShape="1">
          <a:blip r:embed="rId5">
            <a:extLst>
              <a:ext uri="{28A0092B-C50C-407E-A947-70E740481C1C}">
                <a14:useLocalDpi xmlns:a14="http://schemas.microsoft.com/office/drawing/2010/main" val="0"/>
              </a:ext>
            </a:extLst>
          </a:blip>
          <a:srcRect t="8995"/>
          <a:stretch/>
        </p:blipFill>
        <p:spPr>
          <a:xfrm>
            <a:off x="9135001" y="5818732"/>
            <a:ext cx="3048000" cy="2799820"/>
          </a:xfrm>
          <a:prstGeom prst="rect">
            <a:avLst/>
          </a:prstGeom>
          <a:ln>
            <a:noFill/>
          </a:ln>
          <a:effectLst>
            <a:softEdge rad="112500"/>
          </a:effectLst>
        </p:spPr>
      </p:pic>
    </p:spTree>
    <p:extLst>
      <p:ext uri="{BB962C8B-B14F-4D97-AF65-F5344CB8AC3E}">
        <p14:creationId xmlns:p14="http://schemas.microsoft.com/office/powerpoint/2010/main" val="1909562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414933" y="647844"/>
            <a:ext cx="2929466" cy="2030043"/>
          </a:xfrm>
          <a:prstGeom prst="rect">
            <a:avLst/>
          </a:prstGeom>
        </p:spPr>
        <p:txBody>
          <a:bodyPr wrap="square">
            <a:spAutoFit/>
          </a:bodyPr>
          <a:lstStyle/>
          <a:p>
            <a:pPr algn="r" rtl="1">
              <a:lnSpc>
                <a:spcPct val="115000"/>
              </a:lnSpc>
              <a:spcAft>
                <a:spcPts val="1000"/>
              </a:spcAft>
            </a:pPr>
            <a:r>
              <a:rPr lang="fa-IR" sz="3000" dirty="0" smtClean="0">
                <a:solidFill>
                  <a:schemeClr val="accent2">
                    <a:lumMod val="75000"/>
                  </a:schemeClr>
                </a:solidFill>
                <a:latin typeface="Calibri" panose="020F0502020204030204" pitchFamily="34" charset="0"/>
                <a:ea typeface="Calibri" panose="020F0502020204030204" pitchFamily="34" charset="0"/>
                <a:cs typeface="Mj_Aman" panose="03000401000807050201" pitchFamily="66" charset="-78"/>
              </a:rPr>
              <a:t>وسایل موردنیاز:</a:t>
            </a:r>
          </a:p>
          <a:p>
            <a:pPr algn="r" rtl="1">
              <a:lnSpc>
                <a:spcPct val="115000"/>
              </a:lnSpc>
              <a:spcAft>
                <a:spcPts val="1000"/>
              </a:spcAft>
            </a:pPr>
            <a:endParaRPr lang="fa-IR" sz="3000" dirty="0" smtClean="0">
              <a:solidFill>
                <a:schemeClr val="accent2">
                  <a:lumMod val="75000"/>
                </a:schemeClr>
              </a:solidFill>
              <a:latin typeface="Calibri" panose="020F0502020204030204" pitchFamily="34" charset="0"/>
              <a:ea typeface="Calibri" panose="020F0502020204030204" pitchFamily="34" charset="0"/>
              <a:cs typeface="Mj_Aman" panose="03000401000807050201" pitchFamily="66" charset="-78"/>
            </a:endParaRPr>
          </a:p>
          <a:p>
            <a:pPr algn="r" rtl="1">
              <a:lnSpc>
                <a:spcPct val="115000"/>
              </a:lnSpc>
              <a:spcAft>
                <a:spcPts val="1000"/>
              </a:spcAft>
            </a:pPr>
            <a:r>
              <a:rPr lang="fa-IR" sz="3500" dirty="0" smtClean="0">
                <a:latin typeface="Calibri" panose="020F0502020204030204" pitchFamily="34" charset="0"/>
                <a:ea typeface="Calibri" panose="020F0502020204030204" pitchFamily="34" charset="0"/>
                <a:cs typeface="Mj_Elegant Medium" panose="020A0503020102020204" pitchFamily="18" charset="-78"/>
              </a:rPr>
              <a:t> </a:t>
            </a:r>
            <a:endParaRPr lang="en-US" sz="3500" dirty="0">
              <a:latin typeface="Calibri" panose="020F0502020204030204" pitchFamily="34" charset="0"/>
              <a:ea typeface="Calibri" panose="020F0502020204030204" pitchFamily="34" charset="0"/>
              <a:cs typeface="Mj_Elegant Medium" panose="020A0503020102020204" pitchFamily="18" charset="-78"/>
            </a:endParaRPr>
          </a:p>
        </p:txBody>
      </p:sp>
      <p:sp>
        <p:nvSpPr>
          <p:cNvPr id="5" name="Rectangle 4"/>
          <p:cNvSpPr/>
          <p:nvPr/>
        </p:nvSpPr>
        <p:spPr>
          <a:xfrm>
            <a:off x="406399" y="4250267"/>
            <a:ext cx="11938000" cy="3914918"/>
          </a:xfrm>
          <a:prstGeom prst="rect">
            <a:avLst/>
          </a:prstGeom>
        </p:spPr>
        <p:txBody>
          <a:bodyPr wrap="square">
            <a:spAutoFit/>
          </a:bodyPr>
          <a:lstStyle/>
          <a:p>
            <a:pPr algn="just" rtl="1">
              <a:lnSpc>
                <a:spcPct val="115000"/>
              </a:lnSpc>
              <a:spcAft>
                <a:spcPts val="1000"/>
              </a:spcAft>
            </a:pPr>
            <a:r>
              <a:rPr lang="fa-IR" sz="2700" dirty="0">
                <a:latin typeface="Calibri" panose="020F0502020204030204" pitchFamily="34" charset="0"/>
                <a:ea typeface="Calibri" panose="020F0502020204030204" pitchFamily="34" charset="0"/>
                <a:cs typeface="Mj_Elegant Medium" panose="020A0503020102020204" pitchFamily="18" charset="-78"/>
              </a:rPr>
              <a:t>با استفاده از دوربین تئودولیت میتوانیم زاویه یک راس رو حساب کنیم. برای انجام دادن این کار پس از ایستگاه گذاری دوربین رو روی ایستگاه مورد نظر (یعنی راس زاویه مورد نظر) قرار میدهیم. موقع نشانه روی اگر لمب قائم سمت چپ ما قرار داشته باشد اصطلاحا دایره به چپ یا لمب به چپ میگوییم و اگر لمب قائم سمت راستون قرار گرفته باشد لمب به راست یا دایره به راست نام دارد. برای تبدیل نشانه روی از حالت دایره به چپ به دایره به راست باید تلسکوپ دوربین 180 درجه چرخانده بشود ( پلانژه کردن ) پس برای نشانه روی مجدد آلیداد تئودولیت باید 180 درجه بچرخد. بنابر این حالت دایره به راست و دایره به چپ یک نشانه روی باهم 180+Ƹ تفاوت دارند (Ƹ= خطای دستگاهی و عملیاتی ). وقتی امتداد یک زاویه در دو حالت دایره به چپ و دایره به راست نشانه روی و قرائت بشود قرائت کوپل انجام دادیم.</a:t>
            </a:r>
            <a:endParaRPr lang="en-US" sz="2700" dirty="0">
              <a:latin typeface="Calibri" panose="020F0502020204030204" pitchFamily="34" charset="0"/>
              <a:ea typeface="Calibri" panose="020F0502020204030204" pitchFamily="34" charset="0"/>
              <a:cs typeface="Mj_Elegant Medium" panose="020A0503020102020204" pitchFamily="18" charset="-78"/>
            </a:endParaRPr>
          </a:p>
        </p:txBody>
      </p:sp>
      <p:sp>
        <p:nvSpPr>
          <p:cNvPr id="6" name="Rectangle 5"/>
          <p:cNvSpPr/>
          <p:nvPr/>
        </p:nvSpPr>
        <p:spPr>
          <a:xfrm>
            <a:off x="3352800" y="1662866"/>
            <a:ext cx="8991599" cy="605935"/>
          </a:xfrm>
          <a:prstGeom prst="rect">
            <a:avLst/>
          </a:prstGeom>
        </p:spPr>
        <p:txBody>
          <a:bodyPr wrap="square">
            <a:spAutoFit/>
          </a:bodyPr>
          <a:lstStyle/>
          <a:p>
            <a:pPr algn="r" rtl="1">
              <a:lnSpc>
                <a:spcPct val="115000"/>
              </a:lnSpc>
              <a:spcAft>
                <a:spcPts val="1000"/>
              </a:spcAft>
            </a:pPr>
            <a:r>
              <a:rPr lang="fa-IR" sz="3000" dirty="0">
                <a:latin typeface="Calibri" panose="020F0502020204030204" pitchFamily="34" charset="0"/>
                <a:ea typeface="Calibri" panose="020F0502020204030204" pitchFamily="34" charset="0"/>
                <a:cs typeface="Mj_Elegant Medium" panose="020A0503020102020204" pitchFamily="18" charset="-78"/>
              </a:rPr>
              <a:t>ژالن - ژالن گیر – تئودولیت - سه پایه – تراز - جدول یادداشت</a:t>
            </a:r>
            <a:endParaRPr lang="en-US" sz="3000" dirty="0">
              <a:latin typeface="Calibri" panose="020F0502020204030204" pitchFamily="34" charset="0"/>
              <a:ea typeface="Calibri" panose="020F0502020204030204" pitchFamily="34" charset="0"/>
              <a:cs typeface="Mj_Elegant Medium" panose="020A0503020102020204" pitchFamily="18" charset="-78"/>
            </a:endParaRPr>
          </a:p>
        </p:txBody>
      </p:sp>
      <p:sp>
        <p:nvSpPr>
          <p:cNvPr id="7" name="Rectangle 6"/>
          <p:cNvSpPr/>
          <p:nvPr/>
        </p:nvSpPr>
        <p:spPr>
          <a:xfrm>
            <a:off x="9414933" y="3283823"/>
            <a:ext cx="2929466" cy="2030043"/>
          </a:xfrm>
          <a:prstGeom prst="rect">
            <a:avLst/>
          </a:prstGeom>
        </p:spPr>
        <p:txBody>
          <a:bodyPr wrap="square">
            <a:spAutoFit/>
          </a:bodyPr>
          <a:lstStyle/>
          <a:p>
            <a:pPr algn="r" rtl="1">
              <a:lnSpc>
                <a:spcPct val="115000"/>
              </a:lnSpc>
              <a:spcAft>
                <a:spcPts val="1000"/>
              </a:spcAft>
            </a:pPr>
            <a:r>
              <a:rPr lang="fa-IR" sz="3000" dirty="0" smtClean="0">
                <a:solidFill>
                  <a:schemeClr val="accent2">
                    <a:lumMod val="75000"/>
                  </a:schemeClr>
                </a:solidFill>
                <a:latin typeface="Calibri" panose="020F0502020204030204" pitchFamily="34" charset="0"/>
                <a:ea typeface="Calibri" panose="020F0502020204030204" pitchFamily="34" charset="0"/>
                <a:cs typeface="Mj_Aman" panose="03000401000807050201" pitchFamily="66" charset="-78"/>
              </a:rPr>
              <a:t>مراحل انجام عملیات:</a:t>
            </a:r>
          </a:p>
          <a:p>
            <a:pPr algn="r" rtl="1">
              <a:lnSpc>
                <a:spcPct val="115000"/>
              </a:lnSpc>
              <a:spcAft>
                <a:spcPts val="1000"/>
              </a:spcAft>
            </a:pPr>
            <a:endParaRPr lang="fa-IR" sz="3000" dirty="0" smtClean="0">
              <a:solidFill>
                <a:schemeClr val="accent2">
                  <a:lumMod val="75000"/>
                </a:schemeClr>
              </a:solidFill>
              <a:latin typeface="Calibri" panose="020F0502020204030204" pitchFamily="34" charset="0"/>
              <a:ea typeface="Calibri" panose="020F0502020204030204" pitchFamily="34" charset="0"/>
              <a:cs typeface="Mj_Aman" panose="03000401000807050201" pitchFamily="66" charset="-78"/>
            </a:endParaRPr>
          </a:p>
          <a:p>
            <a:pPr algn="r" rtl="1">
              <a:lnSpc>
                <a:spcPct val="115000"/>
              </a:lnSpc>
              <a:spcAft>
                <a:spcPts val="1000"/>
              </a:spcAft>
            </a:pPr>
            <a:r>
              <a:rPr lang="fa-IR" sz="3500" dirty="0" smtClean="0">
                <a:latin typeface="Calibri" panose="020F0502020204030204" pitchFamily="34" charset="0"/>
                <a:ea typeface="Calibri" panose="020F0502020204030204" pitchFamily="34" charset="0"/>
                <a:cs typeface="Mj_Elegant Medium" panose="020A0503020102020204" pitchFamily="18" charset="-78"/>
              </a:rPr>
              <a:t> </a:t>
            </a:r>
            <a:endParaRPr lang="en-US" sz="3500" dirty="0">
              <a:latin typeface="Calibri" panose="020F0502020204030204" pitchFamily="34" charset="0"/>
              <a:ea typeface="Calibri" panose="020F0502020204030204" pitchFamily="34" charset="0"/>
              <a:cs typeface="Mj_Elegant Medium" panose="020A0503020102020204" pitchFamily="18" charset="-78"/>
            </a:endParaRPr>
          </a:p>
        </p:txBody>
      </p:sp>
    </p:spTree>
    <p:extLst>
      <p:ext uri="{BB962C8B-B14F-4D97-AF65-F5344CB8AC3E}">
        <p14:creationId xmlns:p14="http://schemas.microsoft.com/office/powerpoint/2010/main" val="657853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75731" y="1787424"/>
            <a:ext cx="11751733" cy="581063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pPr algn="just" rtl="1">
              <a:lnSpc>
                <a:spcPct val="115000"/>
              </a:lnSpc>
              <a:spcAft>
                <a:spcPts val="1000"/>
              </a:spcAft>
            </a:pPr>
            <a:r>
              <a:rPr lang="fa-IR" sz="2700" dirty="0">
                <a:latin typeface="Calibri" panose="020F0502020204030204" pitchFamily="34" charset="0"/>
                <a:ea typeface="Calibri" panose="020F0502020204030204" pitchFamily="34" charset="0"/>
                <a:cs typeface="Mj_Elegant Medium" panose="020A0503020102020204" pitchFamily="18" charset="-78"/>
              </a:rPr>
              <a:t>حالا بعد از نشانه گذاری وقرار دادن دوربین روی ایستگاه و  تراز کردن و سانتراژ دوربین عمل قرائت را به این صورت انجام میدهیم که دو عدد میر رو به صورت قائم یکی رو روی ایستگاه قبلی و دیگری رو روی ایستگاه بعدی قرار میدهیم.(ابتدا دایره به راست است) اول به سمت یکی از میر ها نشانه روی می کنیم و وقتی که دوربین روی اون نقطه ثابت شد تنظیمات دوربین رو صفر می کنیم (0 ) سپس به نقطه ی بعد نشانه روی می کنیم و زاویه را یادداشت می کنیم. پس از این کار عملیات دایره به چپ رو انجام میدهیم یه این ترتیب این بارنقطه قبل 180+Ƹ میشود و نقطه بعد نیز زاویه به دست امده در مرحله قبل با 180+Ƹ جمع می شود که مقدار دایره چپ رو به ما میده.اختلاف میانگین زاویه نقطه قبل در حالت دایره به چپ و دایره به راست با میانگین زاویه بعد  در حالت دایره به چپ و دایره به راست مقدار زاویه راس رو به ما میدهد. در این برداشت ما 6 نقطه اصلی داشتیم که هر کدوم از راس ها به ایستگاه قبلی و بعدی دید کامل داشت و به همین ترتیبی که توضیح داده شد زاویه هر 6 راس به دست اومد. خطاهای به دست اومده هم با توجه به فرمول ها کمتر از خطای مجاز بود در نتیجه زوایا اصلاح شد و محاسبات تصحیح و تکمیل و در جدول ها وارد شد. </a:t>
            </a:r>
            <a:endParaRPr lang="en-US" sz="2700" dirty="0">
              <a:latin typeface="Calibri" panose="020F0502020204030204" pitchFamily="34" charset="0"/>
              <a:ea typeface="Calibri" panose="020F0502020204030204" pitchFamily="34" charset="0"/>
              <a:cs typeface="Mj_Elegant Medium" panose="020A0503020102020204" pitchFamily="18" charset="-78"/>
            </a:endParaRPr>
          </a:p>
        </p:txBody>
      </p:sp>
    </p:spTree>
    <p:extLst>
      <p:ext uri="{BB962C8B-B14F-4D97-AF65-F5344CB8AC3E}">
        <p14:creationId xmlns:p14="http://schemas.microsoft.com/office/powerpoint/2010/main" val="60497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414933" y="647844"/>
            <a:ext cx="2929466" cy="862737"/>
          </a:xfrm>
          <a:prstGeom prst="rect">
            <a:avLst/>
          </a:prstGeom>
        </p:spPr>
        <p:txBody>
          <a:bodyPr wrap="square">
            <a:spAutoFit/>
          </a:bodyPr>
          <a:lstStyle/>
          <a:p>
            <a:pPr algn="r" rtl="1">
              <a:lnSpc>
                <a:spcPct val="115000"/>
              </a:lnSpc>
              <a:spcAft>
                <a:spcPts val="1000"/>
              </a:spcAft>
            </a:pPr>
            <a:r>
              <a:rPr lang="fa-IR" sz="4500" dirty="0" smtClean="0">
                <a:solidFill>
                  <a:schemeClr val="accent2">
                    <a:lumMod val="75000"/>
                  </a:schemeClr>
                </a:solidFill>
                <a:latin typeface="Calibri" panose="020F0502020204030204" pitchFamily="34" charset="0"/>
                <a:ea typeface="Calibri" panose="020F0502020204030204" pitchFamily="34" charset="0"/>
                <a:cs typeface="Mj_Aman" panose="03000401000807050201" pitchFamily="66" charset="-78"/>
              </a:rPr>
              <a:t>محاسبات:</a:t>
            </a:r>
            <a:endParaRPr lang="en-US" sz="4500" dirty="0">
              <a:latin typeface="Calibri" panose="020F0502020204030204" pitchFamily="34" charset="0"/>
              <a:ea typeface="Calibri" panose="020F0502020204030204" pitchFamily="34" charset="0"/>
              <a:cs typeface="Mj_Elegant Medium" panose="020A0503020102020204" pitchFamily="18" charset="-78"/>
            </a:endParaRPr>
          </a:p>
        </p:txBody>
      </p:sp>
      <p:sp>
        <p:nvSpPr>
          <p:cNvPr id="3" name="TextBox 2"/>
          <p:cNvSpPr txBox="1"/>
          <p:nvPr/>
        </p:nvSpPr>
        <p:spPr>
          <a:xfrm>
            <a:off x="2971800" y="1760510"/>
            <a:ext cx="6214533" cy="507831"/>
          </a:xfrm>
          <a:prstGeom prst="rect">
            <a:avLst/>
          </a:prstGeom>
          <a:noFill/>
        </p:spPr>
        <p:txBody>
          <a:bodyPr wrap="square" rtlCol="0">
            <a:spAutoFit/>
          </a:bodyPr>
          <a:lstStyle/>
          <a:p>
            <a:r>
              <a:rPr lang="fa-IR" sz="27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 مجموع زوایا داخلی</a:t>
            </a:r>
            <a:r>
              <a:rPr lang="en-US" sz="27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 </a:t>
            </a:r>
          </a:p>
        </p:txBody>
      </p:sp>
      <p:sp>
        <p:nvSpPr>
          <p:cNvPr id="4" name="TextBox 3"/>
          <p:cNvSpPr txBox="1"/>
          <p:nvPr/>
        </p:nvSpPr>
        <p:spPr>
          <a:xfrm>
            <a:off x="5333999" y="1796601"/>
            <a:ext cx="4267200" cy="553998"/>
          </a:xfrm>
          <a:prstGeom prst="rect">
            <a:avLst/>
          </a:prstGeom>
          <a:noFill/>
        </p:spPr>
        <p:txBody>
          <a:bodyPr wrap="square" rtlCol="0">
            <a:spAutoFit/>
          </a:bodyPr>
          <a:lstStyle/>
          <a:p>
            <a:r>
              <a:rPr lang="en-US" sz="3000" b="1" dirty="0" smtClean="0">
                <a:solidFill>
                  <a:schemeClr val="dk1"/>
                </a:solidFill>
                <a:latin typeface="Papyrus" panose="03070502060502030205" pitchFamily="66" charset="0"/>
              </a:rPr>
              <a:t>=</a:t>
            </a:r>
            <a:r>
              <a:rPr lang="fa-IR" sz="3000" b="1" dirty="0" smtClean="0">
                <a:solidFill>
                  <a:schemeClr val="dk1"/>
                </a:solidFill>
                <a:latin typeface="Papyrus" panose="03070502060502030205" pitchFamily="66" charset="0"/>
              </a:rPr>
              <a:t> </a:t>
            </a:r>
            <a:r>
              <a:rPr lang="en-US" sz="3000" b="1" dirty="0" smtClean="0">
                <a:solidFill>
                  <a:schemeClr val="dk1"/>
                </a:solidFill>
                <a:latin typeface="Papyrus" panose="03070502060502030205" pitchFamily="66" charset="0"/>
              </a:rPr>
              <a:t>(</a:t>
            </a:r>
            <a:r>
              <a:rPr lang="en-US" sz="3000" b="1" dirty="0">
                <a:solidFill>
                  <a:schemeClr val="dk1"/>
                </a:solidFill>
                <a:latin typeface="Papyrus" panose="03070502060502030205" pitchFamily="66" charset="0"/>
              </a:rPr>
              <a:t>2n-4).90=720       n=6</a:t>
            </a:r>
          </a:p>
        </p:txBody>
      </p:sp>
      <p:sp>
        <p:nvSpPr>
          <p:cNvPr id="5" name="TextBox 4"/>
          <p:cNvSpPr txBox="1"/>
          <p:nvPr/>
        </p:nvSpPr>
        <p:spPr>
          <a:xfrm>
            <a:off x="3094566" y="2487441"/>
            <a:ext cx="3818464" cy="507831"/>
          </a:xfrm>
          <a:prstGeom prst="rect">
            <a:avLst/>
          </a:prstGeom>
          <a:noFill/>
        </p:spPr>
        <p:txBody>
          <a:bodyPr wrap="square" rtlCol="0">
            <a:spAutoFit/>
          </a:bodyPr>
          <a:lstStyle/>
          <a:p>
            <a:r>
              <a:rPr lang="fa-IR" sz="27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مجموع زوایای اندازه گیری شده</a:t>
            </a:r>
            <a:endParaRPr lang="en-US" sz="2700" dirty="0">
              <a:solidFill>
                <a:schemeClr val="dk1"/>
              </a:solidFill>
              <a:latin typeface="Calibri" panose="020F0502020204030204" pitchFamily="34" charset="0"/>
              <a:ea typeface="Calibri" panose="020F0502020204030204" pitchFamily="34" charset="0"/>
              <a:cs typeface="Mj_Elegant Medium" panose="020A0503020102020204" pitchFamily="18" charset="-78"/>
            </a:endParaRPr>
          </a:p>
        </p:txBody>
      </p:sp>
      <p:sp>
        <p:nvSpPr>
          <p:cNvPr id="6" name="TextBox 5"/>
          <p:cNvSpPr txBox="1"/>
          <p:nvPr/>
        </p:nvSpPr>
        <p:spPr>
          <a:xfrm>
            <a:off x="6862231" y="2538749"/>
            <a:ext cx="3860800" cy="553998"/>
          </a:xfrm>
          <a:prstGeom prst="rect">
            <a:avLst/>
          </a:prstGeom>
          <a:noFill/>
        </p:spPr>
        <p:txBody>
          <a:bodyPr wrap="square" rtlCol="0">
            <a:spAutoFit/>
          </a:bodyPr>
          <a:lstStyle/>
          <a:p>
            <a:r>
              <a:rPr lang="en-US" sz="3000" b="1" dirty="0">
                <a:solidFill>
                  <a:schemeClr val="dk1"/>
                </a:solidFill>
                <a:latin typeface="Papyrus" panose="03070502060502030205" pitchFamily="66" charset="0"/>
              </a:rPr>
              <a:t>= 719’57’40” </a:t>
            </a:r>
          </a:p>
        </p:txBody>
      </p:sp>
      <p:sp>
        <p:nvSpPr>
          <p:cNvPr id="7" name="TextBox 6"/>
          <p:cNvSpPr txBox="1"/>
          <p:nvPr/>
        </p:nvSpPr>
        <p:spPr>
          <a:xfrm>
            <a:off x="4157132" y="3426849"/>
            <a:ext cx="5909733" cy="553998"/>
          </a:xfrm>
          <a:prstGeom prst="rect">
            <a:avLst/>
          </a:prstGeom>
          <a:noFill/>
        </p:spPr>
        <p:txBody>
          <a:bodyPr wrap="square" rtlCol="0">
            <a:spAutoFit/>
          </a:bodyPr>
          <a:lstStyle/>
          <a:p>
            <a:r>
              <a:rPr lang="en-US" sz="2900" b="1" dirty="0"/>
              <a:t>e</a:t>
            </a:r>
            <a:r>
              <a:rPr lang="en-US" sz="27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 </a:t>
            </a:r>
            <a:r>
              <a:rPr lang="en-US" sz="3000" b="1" dirty="0">
                <a:solidFill>
                  <a:schemeClr val="dk1"/>
                </a:solidFill>
                <a:latin typeface="Papyrus" panose="03070502060502030205" pitchFamily="66" charset="0"/>
              </a:rPr>
              <a:t>720 – 719’57’40” = 00’02’20”</a:t>
            </a:r>
          </a:p>
        </p:txBody>
      </p:sp>
      <p:sp>
        <p:nvSpPr>
          <p:cNvPr id="8" name="TextBox 7"/>
          <p:cNvSpPr txBox="1"/>
          <p:nvPr/>
        </p:nvSpPr>
        <p:spPr>
          <a:xfrm>
            <a:off x="3183466" y="4364086"/>
            <a:ext cx="4741333" cy="507831"/>
          </a:xfrm>
          <a:prstGeom prst="rect">
            <a:avLst/>
          </a:prstGeom>
          <a:noFill/>
        </p:spPr>
        <p:txBody>
          <a:bodyPr wrap="square" rtlCol="0">
            <a:spAutoFit/>
          </a:bodyPr>
          <a:lstStyle/>
          <a:p>
            <a:r>
              <a:rPr lang="fa-IR" sz="27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مقدار تصحیح</a:t>
            </a:r>
            <a:endParaRPr lang="en-US" sz="2700" dirty="0">
              <a:solidFill>
                <a:schemeClr val="dk1"/>
              </a:solidFill>
              <a:latin typeface="Calibri" panose="020F0502020204030204" pitchFamily="34" charset="0"/>
              <a:ea typeface="Calibri" panose="020F0502020204030204" pitchFamily="34" charset="0"/>
              <a:cs typeface="Mj_Elegant Medium" panose="020A0503020102020204" pitchFamily="18" charset="-78"/>
            </a:endParaRPr>
          </a:p>
        </p:txBody>
      </p:sp>
      <p:sp>
        <p:nvSpPr>
          <p:cNvPr id="9" name="TextBox 8"/>
          <p:cNvSpPr txBox="1"/>
          <p:nvPr/>
        </p:nvSpPr>
        <p:spPr>
          <a:xfrm>
            <a:off x="4842930" y="4417641"/>
            <a:ext cx="4910669" cy="553998"/>
          </a:xfrm>
          <a:prstGeom prst="rect">
            <a:avLst/>
          </a:prstGeom>
          <a:noFill/>
        </p:spPr>
        <p:txBody>
          <a:bodyPr wrap="square" rtlCol="0">
            <a:spAutoFit/>
          </a:bodyPr>
          <a:lstStyle/>
          <a:p>
            <a:r>
              <a:rPr lang="en-US" sz="27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 </a:t>
            </a:r>
            <a:r>
              <a:rPr lang="en-US" sz="3000" b="1" dirty="0">
                <a:solidFill>
                  <a:schemeClr val="dk1"/>
                </a:solidFill>
                <a:latin typeface="Papyrus" panose="03070502060502030205" pitchFamily="66" charset="0"/>
              </a:rPr>
              <a:t>e/n =0’0’23.333” ~ 0’0’23”</a:t>
            </a:r>
          </a:p>
        </p:txBody>
      </p:sp>
      <p:sp>
        <p:nvSpPr>
          <p:cNvPr id="10" name="TextBox 9"/>
          <p:cNvSpPr txBox="1"/>
          <p:nvPr/>
        </p:nvSpPr>
        <p:spPr>
          <a:xfrm>
            <a:off x="3293535" y="3449932"/>
            <a:ext cx="965200" cy="507831"/>
          </a:xfrm>
          <a:prstGeom prst="rect">
            <a:avLst/>
          </a:prstGeom>
          <a:noFill/>
        </p:spPr>
        <p:txBody>
          <a:bodyPr wrap="square" rtlCol="0">
            <a:spAutoFit/>
          </a:bodyPr>
          <a:lstStyle/>
          <a:p>
            <a:r>
              <a:rPr lang="fa-IR" sz="27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خطا</a:t>
            </a:r>
            <a:endParaRPr lang="en-US" sz="2700" dirty="0">
              <a:solidFill>
                <a:schemeClr val="dk1"/>
              </a:solidFill>
              <a:latin typeface="Calibri" panose="020F0502020204030204" pitchFamily="34" charset="0"/>
              <a:ea typeface="Calibri" panose="020F0502020204030204" pitchFamily="34" charset="0"/>
              <a:cs typeface="Mj_Elegant Medium" panose="020A0503020102020204" pitchFamily="18" charset="-78"/>
            </a:endParaRPr>
          </a:p>
        </p:txBody>
      </p:sp>
      <mc:AlternateContent xmlns:mc="http://schemas.openxmlformats.org/markup-compatibility/2006" xmlns:a14="http://schemas.microsoft.com/office/drawing/2010/main">
        <mc:Choice Requires="a14">
          <p:sp>
            <p:nvSpPr>
              <p:cNvPr id="11" name="TextBox 10"/>
              <p:cNvSpPr txBox="1"/>
              <p:nvPr/>
            </p:nvSpPr>
            <p:spPr>
              <a:xfrm>
                <a:off x="3183466" y="5351833"/>
                <a:ext cx="7357533" cy="874920"/>
              </a:xfrm>
              <a:prstGeom prst="rect">
                <a:avLst/>
              </a:prstGeom>
              <a:noFill/>
            </p:spPr>
            <p:txBody>
              <a:bodyPr wrap="square" rtlCol="0">
                <a:spAutoFit/>
              </a:bodyPr>
              <a:lstStyle/>
              <a:p>
                <a:r>
                  <a:rPr lang="en-US" sz="3000" b="1" dirty="0">
                    <a:solidFill>
                      <a:schemeClr val="dk1"/>
                    </a:solidFill>
                    <a:latin typeface="Papyrus" panose="03070502060502030205" pitchFamily="66" charset="0"/>
                  </a:rPr>
                  <a:t>e</a:t>
                </a:r>
                <a:r>
                  <a:rPr lang="en-US" sz="2500" b="1" dirty="0">
                    <a:solidFill>
                      <a:schemeClr val="dk1"/>
                    </a:solidFill>
                    <a:latin typeface="Papyrus" panose="03070502060502030205" pitchFamily="66" charset="0"/>
                  </a:rPr>
                  <a:t>m</a:t>
                </a:r>
                <a:r>
                  <a:rPr lang="en-US" sz="3000" b="1" dirty="0">
                    <a:solidFill>
                      <a:schemeClr val="dk1"/>
                    </a:solidFill>
                    <a:latin typeface="Papyrus" panose="03070502060502030205" pitchFamily="66" charset="0"/>
                  </a:rPr>
                  <a:t>= </a:t>
                </a:r>
                <a14:m>
                  <m:oMath xmlns:m="http://schemas.openxmlformats.org/officeDocument/2006/math">
                    <m:f>
                      <m:fPr>
                        <m:ctrlPr>
                          <a:rPr lang="en-US" sz="3000" b="1" i="1">
                            <a:solidFill>
                              <a:schemeClr val="dk1"/>
                            </a:solidFill>
                            <a:latin typeface="Cambria Math" panose="02040503050406030204" pitchFamily="18" charset="0"/>
                          </a:rPr>
                        </m:ctrlPr>
                      </m:fPr>
                      <m:num>
                        <m:r>
                          <a:rPr lang="en-US" sz="3000" b="1">
                            <a:solidFill>
                              <a:schemeClr val="dk1"/>
                            </a:solidFill>
                            <a:latin typeface="Cambria Math" panose="02040503050406030204" pitchFamily="18" charset="0"/>
                          </a:rPr>
                          <m:t>2</m:t>
                        </m:r>
                        <m:r>
                          <a:rPr lang="en-US" sz="3000" b="1">
                            <a:solidFill>
                              <a:schemeClr val="dk1"/>
                            </a:solidFill>
                            <a:latin typeface="Cambria Math" panose="02040503050406030204" pitchFamily="18" charset="0"/>
                          </a:rPr>
                          <m:t>.</m:t>
                        </m:r>
                        <m:r>
                          <a:rPr lang="en-US" sz="3000" b="1">
                            <a:solidFill>
                              <a:schemeClr val="dk1"/>
                            </a:solidFill>
                            <a:latin typeface="Cambria Math" panose="02040503050406030204" pitchFamily="18" charset="0"/>
                          </a:rPr>
                          <m:t>5</m:t>
                        </m:r>
                        <m:r>
                          <a:rPr lang="en-US" sz="3000" b="1">
                            <a:solidFill>
                              <a:schemeClr val="dk1"/>
                            </a:solidFill>
                            <a:latin typeface="Cambria Math" panose="02040503050406030204" pitchFamily="18" charset="0"/>
                          </a:rPr>
                          <m:t>∗</m:t>
                        </m:r>
                        <m:r>
                          <a:rPr lang="en-US" sz="3000" b="1">
                            <a:solidFill>
                              <a:schemeClr val="dk1"/>
                            </a:solidFill>
                            <a:latin typeface="Cambria Math" panose="02040503050406030204" pitchFamily="18" charset="0"/>
                          </a:rPr>
                          <m:t>𝑑𝑎</m:t>
                        </m:r>
                        <m:r>
                          <a:rPr lang="en-US" sz="3000" b="1">
                            <a:solidFill>
                              <a:schemeClr val="dk1"/>
                            </a:solidFill>
                            <a:latin typeface="Cambria Math" panose="02040503050406030204" pitchFamily="18" charset="0"/>
                          </a:rPr>
                          <m:t>∗</m:t>
                        </m:r>
                        <m:rad>
                          <m:radPr>
                            <m:degHide m:val="on"/>
                            <m:ctrlPr>
                              <a:rPr lang="en-US" sz="3000" b="1" i="1">
                                <a:solidFill>
                                  <a:schemeClr val="dk1"/>
                                </a:solidFill>
                                <a:latin typeface="Cambria Math" panose="02040503050406030204" pitchFamily="18" charset="0"/>
                              </a:rPr>
                            </m:ctrlPr>
                          </m:radPr>
                          <m:deg/>
                          <m:e>
                            <m:r>
                              <a:rPr lang="en-US" sz="3000" b="1">
                                <a:solidFill>
                                  <a:schemeClr val="dk1"/>
                                </a:solidFill>
                                <a:latin typeface="Cambria Math" panose="02040503050406030204" pitchFamily="18" charset="0"/>
                              </a:rPr>
                              <m:t>2</m:t>
                            </m:r>
                            <m:r>
                              <a:rPr lang="en-US" sz="3000" b="1">
                                <a:solidFill>
                                  <a:schemeClr val="dk1"/>
                                </a:solidFill>
                                <a:latin typeface="Cambria Math" panose="02040503050406030204" pitchFamily="18" charset="0"/>
                              </a:rPr>
                              <m:t>𝑛</m:t>
                            </m:r>
                          </m:e>
                        </m:rad>
                      </m:num>
                      <m:den>
                        <m:rad>
                          <m:radPr>
                            <m:degHide m:val="on"/>
                            <m:ctrlPr>
                              <a:rPr lang="en-US" sz="3000" b="1" i="1">
                                <a:solidFill>
                                  <a:schemeClr val="dk1"/>
                                </a:solidFill>
                                <a:latin typeface="Cambria Math" panose="02040503050406030204" pitchFamily="18" charset="0"/>
                              </a:rPr>
                            </m:ctrlPr>
                          </m:radPr>
                          <m:deg/>
                          <m:e>
                            <m:r>
                              <a:rPr lang="en-US" sz="3000" b="1">
                                <a:solidFill>
                                  <a:schemeClr val="dk1"/>
                                </a:solidFill>
                                <a:latin typeface="Cambria Math" panose="02040503050406030204" pitchFamily="18" charset="0"/>
                              </a:rPr>
                              <m:t>𝑚</m:t>
                            </m:r>
                          </m:e>
                        </m:rad>
                      </m:den>
                    </m:f>
                  </m:oMath>
                </a14:m>
                <a:r>
                  <a:rPr lang="en-US" sz="3000" b="1" dirty="0">
                    <a:solidFill>
                      <a:schemeClr val="dk1"/>
                    </a:solidFill>
                    <a:latin typeface="Papyrus" panose="03070502060502030205" pitchFamily="66" charset="0"/>
                  </a:rPr>
                  <a:t>= </a:t>
                </a:r>
                <a14:m>
                  <m:oMath xmlns:m="http://schemas.openxmlformats.org/officeDocument/2006/math">
                    <m:f>
                      <m:fPr>
                        <m:ctrlPr>
                          <a:rPr lang="en-US" sz="3000" b="1" i="1">
                            <a:solidFill>
                              <a:schemeClr val="dk1"/>
                            </a:solidFill>
                            <a:latin typeface="Cambria Math" panose="02040503050406030204" pitchFamily="18" charset="0"/>
                          </a:rPr>
                        </m:ctrlPr>
                      </m:fPr>
                      <m:num>
                        <m:r>
                          <a:rPr lang="en-US" sz="3000" b="1">
                            <a:solidFill>
                              <a:schemeClr val="dk1"/>
                            </a:solidFill>
                            <a:latin typeface="Cambria Math" panose="02040503050406030204" pitchFamily="18" charset="0"/>
                          </a:rPr>
                          <m:t>2</m:t>
                        </m:r>
                        <m:r>
                          <a:rPr lang="en-US" sz="3000" b="1">
                            <a:solidFill>
                              <a:schemeClr val="dk1"/>
                            </a:solidFill>
                            <a:latin typeface="Cambria Math" panose="02040503050406030204" pitchFamily="18" charset="0"/>
                          </a:rPr>
                          <m:t>.</m:t>
                        </m:r>
                        <m:r>
                          <a:rPr lang="en-US" sz="3000" b="1">
                            <a:solidFill>
                              <a:schemeClr val="dk1"/>
                            </a:solidFill>
                            <a:latin typeface="Cambria Math" panose="02040503050406030204" pitchFamily="18" charset="0"/>
                          </a:rPr>
                          <m:t>5</m:t>
                        </m:r>
                        <m:r>
                          <a:rPr lang="en-US" sz="3000" b="1">
                            <a:solidFill>
                              <a:schemeClr val="dk1"/>
                            </a:solidFill>
                            <a:latin typeface="Cambria Math" panose="02040503050406030204" pitchFamily="18" charset="0"/>
                          </a:rPr>
                          <m:t>∗</m:t>
                        </m:r>
                        <m:r>
                          <a:rPr lang="en-US" sz="3000" b="1">
                            <a:solidFill>
                              <a:schemeClr val="dk1"/>
                            </a:solidFill>
                            <a:latin typeface="Cambria Math" panose="02040503050406030204" pitchFamily="18" charset="0"/>
                          </a:rPr>
                          <m:t>40</m:t>
                        </m:r>
                        <m:r>
                          <a:rPr lang="en-US" sz="3000" b="1">
                            <a:solidFill>
                              <a:schemeClr val="dk1"/>
                            </a:solidFill>
                            <a:latin typeface="Cambria Math" panose="02040503050406030204" pitchFamily="18" charset="0"/>
                          </a:rPr>
                          <m:t>"∗</m:t>
                        </m:r>
                        <m:rad>
                          <m:radPr>
                            <m:degHide m:val="on"/>
                            <m:ctrlPr>
                              <a:rPr lang="en-US" sz="3000" b="1" i="1">
                                <a:solidFill>
                                  <a:schemeClr val="dk1"/>
                                </a:solidFill>
                                <a:latin typeface="Cambria Math" panose="02040503050406030204" pitchFamily="18" charset="0"/>
                              </a:rPr>
                            </m:ctrlPr>
                          </m:radPr>
                          <m:deg/>
                          <m:e>
                            <m:r>
                              <a:rPr lang="en-US" sz="3000" b="1">
                                <a:solidFill>
                                  <a:schemeClr val="dk1"/>
                                </a:solidFill>
                                <a:latin typeface="Cambria Math" panose="02040503050406030204" pitchFamily="18" charset="0"/>
                              </a:rPr>
                              <m:t>12</m:t>
                            </m:r>
                          </m:e>
                        </m:rad>
                      </m:num>
                      <m:den>
                        <m:rad>
                          <m:radPr>
                            <m:degHide m:val="on"/>
                            <m:ctrlPr>
                              <a:rPr lang="en-US" sz="3000" b="1" i="1">
                                <a:solidFill>
                                  <a:schemeClr val="dk1"/>
                                </a:solidFill>
                                <a:latin typeface="Cambria Math" panose="02040503050406030204" pitchFamily="18" charset="0"/>
                              </a:rPr>
                            </m:ctrlPr>
                          </m:radPr>
                          <m:deg/>
                          <m:e>
                            <m:r>
                              <a:rPr lang="en-US" sz="3000" b="1">
                                <a:solidFill>
                                  <a:schemeClr val="dk1"/>
                                </a:solidFill>
                                <a:latin typeface="Cambria Math" panose="02040503050406030204" pitchFamily="18" charset="0"/>
                              </a:rPr>
                              <m:t>2</m:t>
                            </m:r>
                          </m:e>
                        </m:rad>
                      </m:den>
                    </m:f>
                  </m:oMath>
                </a14:m>
                <a:r>
                  <a:rPr lang="en-US" sz="3000" b="1" dirty="0">
                    <a:solidFill>
                      <a:schemeClr val="dk1"/>
                    </a:solidFill>
                    <a:latin typeface="Papyrus" panose="03070502060502030205" pitchFamily="66" charset="0"/>
                  </a:rPr>
                  <a:t>= 0’4’4.95”</a:t>
                </a:r>
              </a:p>
            </p:txBody>
          </p:sp>
        </mc:Choice>
        <mc:Fallback xmlns="">
          <p:sp>
            <p:nvSpPr>
              <p:cNvPr id="11" name="TextBox 10"/>
              <p:cNvSpPr txBox="1">
                <a:spLocks noRot="1" noChangeAspect="1" noMove="1" noResize="1" noEditPoints="1" noAdjustHandles="1" noChangeArrowheads="1" noChangeShapeType="1" noTextEdit="1"/>
              </p:cNvSpPr>
              <p:nvPr/>
            </p:nvSpPr>
            <p:spPr>
              <a:xfrm>
                <a:off x="3183466" y="5351833"/>
                <a:ext cx="7357533" cy="874920"/>
              </a:xfrm>
              <a:prstGeom prst="rect">
                <a:avLst/>
              </a:prstGeom>
              <a:blipFill rotWithShape="0">
                <a:blip r:embed="rId2"/>
                <a:stretch>
                  <a:fillRect l="-1906" b="-11189"/>
                </a:stretch>
              </a:blipFill>
            </p:spPr>
            <p:txBody>
              <a:bodyPr/>
              <a:lstStyle/>
              <a:p>
                <a:r>
                  <a:rPr lang="en-US">
                    <a:noFill/>
                  </a:rPr>
                  <a:t> </a:t>
                </a:r>
              </a:p>
            </p:txBody>
          </p:sp>
        </mc:Fallback>
      </mc:AlternateContent>
      <p:sp>
        <p:nvSpPr>
          <p:cNvPr id="12" name="TextBox 11"/>
          <p:cNvSpPr txBox="1"/>
          <p:nvPr/>
        </p:nvSpPr>
        <p:spPr>
          <a:xfrm>
            <a:off x="10464799" y="5519988"/>
            <a:ext cx="4097866" cy="538609"/>
          </a:xfrm>
          <a:prstGeom prst="rect">
            <a:avLst/>
          </a:prstGeom>
          <a:noFill/>
        </p:spPr>
        <p:txBody>
          <a:bodyPr wrap="square" rtlCol="0">
            <a:spAutoFit/>
          </a:bodyPr>
          <a:lstStyle/>
          <a:p>
            <a:r>
              <a:rPr lang="en-US" sz="2900" b="1" dirty="0"/>
              <a:t>e</a:t>
            </a:r>
            <a:r>
              <a:rPr lang="en-US" dirty="0" smtClean="0"/>
              <a:t>&lt;</a:t>
            </a:r>
            <a:r>
              <a:rPr lang="en-US" sz="2900" b="1" dirty="0" err="1"/>
              <a:t>e</a:t>
            </a:r>
            <a:r>
              <a:rPr lang="en-US" dirty="0" err="1" smtClean="0"/>
              <a:t>m</a:t>
            </a:r>
            <a:endParaRPr lang="en-US" dirty="0"/>
          </a:p>
        </p:txBody>
      </p:sp>
      <p:sp>
        <p:nvSpPr>
          <p:cNvPr id="13" name="TextBox 12"/>
          <p:cNvSpPr txBox="1"/>
          <p:nvPr/>
        </p:nvSpPr>
        <p:spPr>
          <a:xfrm>
            <a:off x="3251196" y="6706669"/>
            <a:ext cx="3183467" cy="507831"/>
          </a:xfrm>
          <a:prstGeom prst="rect">
            <a:avLst/>
          </a:prstGeom>
          <a:noFill/>
        </p:spPr>
        <p:txBody>
          <a:bodyPr wrap="square" rtlCol="0">
            <a:spAutoFit/>
          </a:bodyPr>
          <a:lstStyle/>
          <a:p>
            <a:r>
              <a:rPr lang="fa-IR" dirty="0" smtClean="0"/>
              <a:t>= </a:t>
            </a:r>
            <a:r>
              <a:rPr lang="fa-IR" sz="27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rPr>
              <a:t>میانگین</a:t>
            </a:r>
            <a:endParaRPr lang="en-US" sz="2700" dirty="0">
              <a:solidFill>
                <a:schemeClr val="dk1"/>
              </a:solidFill>
              <a:latin typeface="Calibri" panose="020F0502020204030204" pitchFamily="34" charset="0"/>
              <a:ea typeface="Calibri" panose="020F0502020204030204" pitchFamily="34" charset="0"/>
              <a:cs typeface="Mj_Elegant Medium" panose="020A0503020102020204" pitchFamily="18" charset="-78"/>
            </a:endParaRPr>
          </a:p>
        </p:txBody>
      </p:sp>
      <mc:AlternateContent xmlns:mc="http://schemas.openxmlformats.org/markup-compatibility/2006" xmlns:a14="http://schemas.microsoft.com/office/drawing/2010/main">
        <mc:Choice Requires="a14">
          <p:sp>
            <p:nvSpPr>
              <p:cNvPr id="14" name="TextBox 13"/>
              <p:cNvSpPr txBox="1"/>
              <p:nvPr/>
            </p:nvSpPr>
            <p:spPr>
              <a:xfrm>
                <a:off x="4588931" y="6420649"/>
                <a:ext cx="2709333" cy="944233"/>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2700" i="1">
                              <a:solidFill>
                                <a:schemeClr val="dk1"/>
                              </a:solidFill>
                              <a:latin typeface="Cambria Math" panose="02040503050406030204" pitchFamily="18" charset="0"/>
                              <a:ea typeface="Calibri" panose="020F0502020204030204" pitchFamily="34" charset="0"/>
                              <a:cs typeface="Mj_Elegant Medium" panose="020A0503020102020204" pitchFamily="18" charset="-78"/>
                            </a:rPr>
                          </m:ctrlPr>
                        </m:fPr>
                        <m:num>
                          <m:r>
                            <a:rPr lang="fa-IR" sz="2700">
                              <a:solidFill>
                                <a:schemeClr val="dk1"/>
                              </a:solidFill>
                              <a:latin typeface="Cambria Math" panose="02040503050406030204" pitchFamily="18" charset="0"/>
                              <a:ea typeface="Calibri" panose="020F0502020204030204" pitchFamily="34" charset="0"/>
                              <a:cs typeface="Mj_Elegant Medium" panose="020A0503020102020204" pitchFamily="18" charset="-78"/>
                            </a:rPr>
                            <m:t>راست</m:t>
                          </m:r>
                          <m:r>
                            <a:rPr lang="fa-IR" sz="2700">
                              <a:solidFill>
                                <a:schemeClr val="dk1"/>
                              </a:solidFill>
                              <a:latin typeface="Cambria Math" panose="02040503050406030204" pitchFamily="18" charset="0"/>
                              <a:ea typeface="Calibri" panose="020F0502020204030204" pitchFamily="34" charset="0"/>
                              <a:cs typeface="Mj_Elegant Medium" panose="020A0503020102020204" pitchFamily="18" charset="-78"/>
                            </a:rPr>
                            <m:t> </m:t>
                          </m:r>
                          <m:r>
                            <a:rPr lang="fa-IR" sz="2700">
                              <a:solidFill>
                                <a:schemeClr val="dk1"/>
                              </a:solidFill>
                              <a:latin typeface="Cambria Math" panose="02040503050406030204" pitchFamily="18" charset="0"/>
                              <a:ea typeface="Calibri" panose="020F0502020204030204" pitchFamily="34" charset="0"/>
                              <a:cs typeface="Mj_Elegant Medium" panose="020A0503020102020204" pitchFamily="18" charset="-78"/>
                            </a:rPr>
                            <m:t>به</m:t>
                          </m:r>
                          <m:r>
                            <a:rPr lang="fa-IR" sz="2700">
                              <a:solidFill>
                                <a:schemeClr val="dk1"/>
                              </a:solidFill>
                              <a:latin typeface="Cambria Math" panose="02040503050406030204" pitchFamily="18" charset="0"/>
                              <a:ea typeface="Calibri" panose="020F0502020204030204" pitchFamily="34" charset="0"/>
                              <a:cs typeface="Mj_Elegant Medium" panose="020A0503020102020204" pitchFamily="18" charset="-78"/>
                            </a:rPr>
                            <m:t> </m:t>
                          </m:r>
                          <m:r>
                            <a:rPr lang="fa-IR" sz="2700">
                              <a:solidFill>
                                <a:schemeClr val="dk1"/>
                              </a:solidFill>
                              <a:latin typeface="Cambria Math" panose="02040503050406030204" pitchFamily="18" charset="0"/>
                              <a:ea typeface="Calibri" panose="020F0502020204030204" pitchFamily="34" charset="0"/>
                              <a:cs typeface="Mj_Elegant Medium" panose="020A0503020102020204" pitchFamily="18" charset="-78"/>
                            </a:rPr>
                            <m:t>دایره</m:t>
                          </m:r>
                          <m:r>
                            <a:rPr lang="fa-IR" sz="2700">
                              <a:solidFill>
                                <a:schemeClr val="dk1"/>
                              </a:solidFill>
                              <a:latin typeface="Cambria Math" panose="02040503050406030204" pitchFamily="18" charset="0"/>
                              <a:ea typeface="Calibri" panose="020F0502020204030204" pitchFamily="34" charset="0"/>
                              <a:cs typeface="Mj_Elegant Medium" panose="020A0503020102020204" pitchFamily="18" charset="-78"/>
                            </a:rPr>
                            <m:t>+</m:t>
                          </m:r>
                          <m:r>
                            <a:rPr lang="fa-IR" sz="2700">
                              <a:solidFill>
                                <a:schemeClr val="dk1"/>
                              </a:solidFill>
                              <a:latin typeface="Cambria Math" panose="02040503050406030204" pitchFamily="18" charset="0"/>
                              <a:ea typeface="Calibri" panose="020F0502020204030204" pitchFamily="34" charset="0"/>
                              <a:cs typeface="Mj_Elegant Medium" panose="020A0503020102020204" pitchFamily="18" charset="-78"/>
                            </a:rPr>
                            <m:t>چپ</m:t>
                          </m:r>
                          <m:r>
                            <a:rPr lang="fa-IR" sz="2700">
                              <a:solidFill>
                                <a:schemeClr val="dk1"/>
                              </a:solidFill>
                              <a:latin typeface="Cambria Math" panose="02040503050406030204" pitchFamily="18" charset="0"/>
                              <a:ea typeface="Calibri" panose="020F0502020204030204" pitchFamily="34" charset="0"/>
                              <a:cs typeface="Mj_Elegant Medium" panose="020A0503020102020204" pitchFamily="18" charset="-78"/>
                            </a:rPr>
                            <m:t> </m:t>
                          </m:r>
                          <m:r>
                            <a:rPr lang="fa-IR" sz="2700">
                              <a:solidFill>
                                <a:schemeClr val="dk1"/>
                              </a:solidFill>
                              <a:latin typeface="Cambria Math" panose="02040503050406030204" pitchFamily="18" charset="0"/>
                              <a:ea typeface="Calibri" panose="020F0502020204030204" pitchFamily="34" charset="0"/>
                              <a:cs typeface="Mj_Elegant Medium" panose="020A0503020102020204" pitchFamily="18" charset="-78"/>
                            </a:rPr>
                            <m:t>به</m:t>
                          </m:r>
                          <m:r>
                            <a:rPr lang="fa-IR" sz="2700">
                              <a:solidFill>
                                <a:schemeClr val="dk1"/>
                              </a:solidFill>
                              <a:latin typeface="Cambria Math" panose="02040503050406030204" pitchFamily="18" charset="0"/>
                              <a:ea typeface="Calibri" panose="020F0502020204030204" pitchFamily="34" charset="0"/>
                              <a:cs typeface="Mj_Elegant Medium" panose="020A0503020102020204" pitchFamily="18" charset="-78"/>
                            </a:rPr>
                            <m:t> </m:t>
                          </m:r>
                          <m:r>
                            <a:rPr lang="fa-IR" sz="2700">
                              <a:solidFill>
                                <a:schemeClr val="dk1"/>
                              </a:solidFill>
                              <a:latin typeface="Cambria Math" panose="02040503050406030204" pitchFamily="18" charset="0"/>
                              <a:ea typeface="Calibri" panose="020F0502020204030204" pitchFamily="34" charset="0"/>
                              <a:cs typeface="Mj_Elegant Medium" panose="020A0503020102020204" pitchFamily="18" charset="-78"/>
                            </a:rPr>
                            <m:t>دایره</m:t>
                          </m:r>
                        </m:num>
                        <m:den>
                          <m:r>
                            <a:rPr lang="en-US" sz="2700">
                              <a:solidFill>
                                <a:schemeClr val="dk1"/>
                              </a:solidFill>
                              <a:latin typeface="Cambria Math" panose="02040503050406030204" pitchFamily="18" charset="0"/>
                              <a:ea typeface="Calibri" panose="020F0502020204030204" pitchFamily="34" charset="0"/>
                              <a:cs typeface="Mj_Elegant Medium" panose="020A0503020102020204" pitchFamily="18" charset="-78"/>
                            </a:rPr>
                            <m:t>2</m:t>
                          </m:r>
                        </m:den>
                      </m:f>
                    </m:oMath>
                  </m:oMathPara>
                </a14:m>
                <a:endParaRPr lang="en-US" sz="2700" dirty="0">
                  <a:solidFill>
                    <a:schemeClr val="dk1"/>
                  </a:solidFill>
                  <a:latin typeface="Calibri" panose="020F0502020204030204" pitchFamily="34" charset="0"/>
                  <a:ea typeface="Calibri" panose="020F0502020204030204" pitchFamily="34" charset="0"/>
                  <a:cs typeface="Mj_Elegant Medium" panose="020A0503020102020204" pitchFamily="18" charset="-78"/>
                </a:endParaRPr>
              </a:p>
            </p:txBody>
          </p:sp>
        </mc:Choice>
        <mc:Fallback xmlns="">
          <p:sp>
            <p:nvSpPr>
              <p:cNvPr id="14" name="TextBox 13"/>
              <p:cNvSpPr txBox="1">
                <a:spLocks noRot="1" noChangeAspect="1" noMove="1" noResize="1" noEditPoints="1" noAdjustHandles="1" noChangeArrowheads="1" noChangeShapeType="1" noTextEdit="1"/>
              </p:cNvSpPr>
              <p:nvPr/>
            </p:nvSpPr>
            <p:spPr>
              <a:xfrm>
                <a:off x="4588931" y="6420649"/>
                <a:ext cx="2709333" cy="944233"/>
              </a:xfrm>
              <a:prstGeom prst="rect">
                <a:avLst/>
              </a:prstGeom>
              <a:blipFill rotWithShape="0">
                <a:blip r:embed="rId3"/>
                <a:stretch>
                  <a:fillRect r="-22297"/>
                </a:stretch>
              </a:blipFill>
            </p:spPr>
            <p:txBody>
              <a:bodyPr/>
              <a:lstStyle/>
              <a:p>
                <a:r>
                  <a:rPr lang="en-US">
                    <a:noFill/>
                  </a:rPr>
                  <a:t> </a:t>
                </a:r>
              </a:p>
            </p:txBody>
          </p:sp>
        </mc:Fallback>
      </mc:AlternateContent>
      <p:sp>
        <p:nvSpPr>
          <p:cNvPr id="15" name="TextBox 14"/>
          <p:cNvSpPr txBox="1"/>
          <p:nvPr/>
        </p:nvSpPr>
        <p:spPr>
          <a:xfrm>
            <a:off x="3183466" y="7697316"/>
            <a:ext cx="5520266" cy="507831"/>
          </a:xfrm>
          <a:prstGeom prst="rect">
            <a:avLst/>
          </a:prstGeom>
          <a:noFill/>
        </p:spPr>
        <p:txBody>
          <a:bodyPr wrap="square" rtlCol="0">
            <a:spAutoFit/>
          </a:bodyPr>
          <a:lstStyle/>
          <a:p>
            <a:r>
              <a:rPr lang="fa-IR" sz="27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  میانگین اولی - میانگین دومی = اندازه زاویه </a:t>
            </a:r>
            <a:endParaRPr lang="en-US" sz="2700" dirty="0">
              <a:solidFill>
                <a:schemeClr val="dk1"/>
              </a:solidFill>
              <a:latin typeface="Calibri" panose="020F0502020204030204" pitchFamily="34" charset="0"/>
              <a:ea typeface="Calibri" panose="020F0502020204030204" pitchFamily="34" charset="0"/>
              <a:cs typeface="Mj_Elegant Medium" panose="020A0503020102020204" pitchFamily="18" charset="-78"/>
            </a:endParaRPr>
          </a:p>
        </p:txBody>
      </p:sp>
    </p:spTree>
    <p:extLst>
      <p:ext uri="{BB962C8B-B14F-4D97-AF65-F5344CB8AC3E}">
        <p14:creationId xmlns:p14="http://schemas.microsoft.com/office/powerpoint/2010/main" val="3648337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622280163"/>
              </p:ext>
            </p:extLst>
          </p:nvPr>
        </p:nvGraphicFramePr>
        <p:xfrm>
          <a:off x="1659467" y="358986"/>
          <a:ext cx="9167920" cy="8473440"/>
        </p:xfrm>
        <a:graphic>
          <a:graphicData uri="http://schemas.openxmlformats.org/drawingml/2006/table">
            <a:tbl>
              <a:tblPr firstRow="1" bandRow="1">
                <a:tableStyleId>{5C22544A-7EE6-4342-B048-85BDC9FD1C3A}</a:tableStyleId>
              </a:tblPr>
              <a:tblGrid>
                <a:gridCol w="744733"/>
                <a:gridCol w="847455"/>
                <a:gridCol w="1771951"/>
                <a:gridCol w="1900353"/>
                <a:gridCol w="1720590"/>
                <a:gridCol w="2182838"/>
              </a:tblGrid>
              <a:tr h="425213">
                <a:tc>
                  <a:txBody>
                    <a:bodyPr/>
                    <a:lstStyle/>
                    <a:p>
                      <a:pPr marL="0" algn="ctr" defTabSz="1828800" rtl="0" eaLnBrk="1" latinLnBrk="0" hangingPunct="1"/>
                      <a:endParaRPr lang="en-US" sz="2600" kern="1200" baseline="0" dirty="0">
                        <a:solidFill>
                          <a:srgbClr val="FF0000"/>
                        </a:solidFill>
                        <a:latin typeface="+mn-lt"/>
                        <a:ea typeface="+mn-ea"/>
                        <a:cs typeface="+mn-cs"/>
                      </a:endParaRPr>
                    </a:p>
                  </a:txBody>
                  <a:tcPr/>
                </a:tc>
                <a:tc>
                  <a:txBody>
                    <a:bodyPr/>
                    <a:lstStyle/>
                    <a:p>
                      <a:endParaRPr lang="en-US" dirty="0"/>
                    </a:p>
                  </a:txBody>
                  <a:tcPr/>
                </a:tc>
                <a:tc>
                  <a:txBody>
                    <a:bodyPr/>
                    <a:lstStyle/>
                    <a:p>
                      <a:pPr algn="ctr"/>
                      <a:r>
                        <a:rPr lang="fa-IR" sz="2100" b="0" kern="1200" dirty="0" smtClean="0">
                          <a:solidFill>
                            <a:schemeClr val="lt1"/>
                          </a:solidFill>
                          <a:latin typeface="+mn-lt"/>
                          <a:ea typeface="+mn-ea"/>
                          <a:cs typeface="Mj_Aref" panose="00000700000000000000" pitchFamily="2" charset="-78"/>
                        </a:rPr>
                        <a:t>دایره به چپ</a:t>
                      </a:r>
                      <a:endParaRPr lang="en-US" sz="2100" b="0" kern="1200" dirty="0">
                        <a:solidFill>
                          <a:schemeClr val="lt1"/>
                        </a:solidFill>
                        <a:latin typeface="+mn-lt"/>
                        <a:ea typeface="+mn-ea"/>
                        <a:cs typeface="Mj_Aref" panose="00000700000000000000" pitchFamily="2" charset="-78"/>
                      </a:endParaRPr>
                    </a:p>
                  </a:txBody>
                  <a:tcPr/>
                </a:tc>
                <a:tc>
                  <a:txBody>
                    <a:bodyPr/>
                    <a:lstStyle/>
                    <a:p>
                      <a:pPr algn="ctr"/>
                      <a:r>
                        <a:rPr lang="fa-IR" sz="2100" b="0" kern="1200" dirty="0" smtClean="0">
                          <a:solidFill>
                            <a:schemeClr val="lt1"/>
                          </a:solidFill>
                          <a:latin typeface="+mn-lt"/>
                          <a:ea typeface="+mn-ea"/>
                          <a:cs typeface="Mj_Aref" panose="00000700000000000000" pitchFamily="2" charset="-78"/>
                        </a:rPr>
                        <a:t>دایره به راست</a:t>
                      </a:r>
                      <a:endParaRPr lang="en-US" sz="2100" b="0" kern="1200" dirty="0">
                        <a:solidFill>
                          <a:schemeClr val="lt1"/>
                        </a:solidFill>
                        <a:latin typeface="+mn-lt"/>
                        <a:ea typeface="+mn-ea"/>
                        <a:cs typeface="Mj_Aref" panose="00000700000000000000" pitchFamily="2" charset="-78"/>
                      </a:endParaRPr>
                    </a:p>
                  </a:txBody>
                  <a:tcPr/>
                </a:tc>
                <a:tc>
                  <a:txBody>
                    <a:bodyPr/>
                    <a:lstStyle/>
                    <a:p>
                      <a:pPr algn="ctr"/>
                      <a:r>
                        <a:rPr lang="fa-IR" sz="2100" b="0" kern="1200" dirty="0" smtClean="0">
                          <a:solidFill>
                            <a:schemeClr val="lt1"/>
                          </a:solidFill>
                          <a:latin typeface="+mn-lt"/>
                          <a:ea typeface="+mn-ea"/>
                          <a:cs typeface="Mj_Aref" panose="00000700000000000000" pitchFamily="2" charset="-78"/>
                        </a:rPr>
                        <a:t>میانگین</a:t>
                      </a:r>
                      <a:endParaRPr lang="en-US" sz="2100" b="0" kern="1200" dirty="0">
                        <a:solidFill>
                          <a:schemeClr val="lt1"/>
                        </a:solidFill>
                        <a:latin typeface="+mn-lt"/>
                        <a:ea typeface="+mn-ea"/>
                        <a:cs typeface="Mj_Aref" panose="00000700000000000000" pitchFamily="2" charset="-78"/>
                      </a:endParaRPr>
                    </a:p>
                  </a:txBody>
                  <a:tcPr/>
                </a:tc>
                <a:tc>
                  <a:txBody>
                    <a:bodyPr/>
                    <a:lstStyle/>
                    <a:p>
                      <a:pPr algn="ctr"/>
                      <a:r>
                        <a:rPr lang="fa-IR" sz="2100" b="0" kern="1200" dirty="0" smtClean="0">
                          <a:solidFill>
                            <a:schemeClr val="lt1"/>
                          </a:solidFill>
                          <a:latin typeface="+mn-lt"/>
                          <a:ea typeface="+mn-ea"/>
                          <a:cs typeface="Mj_Aref" panose="00000700000000000000" pitchFamily="2" charset="-78"/>
                        </a:rPr>
                        <a:t>مقدار زاویه</a:t>
                      </a:r>
                      <a:endParaRPr lang="en-US" sz="2100" b="0" kern="1200" dirty="0">
                        <a:solidFill>
                          <a:schemeClr val="lt1"/>
                        </a:solidFill>
                        <a:latin typeface="+mn-lt"/>
                        <a:ea typeface="+mn-ea"/>
                        <a:cs typeface="Mj_Aref" panose="00000700000000000000" pitchFamily="2" charset="-78"/>
                      </a:endParaRPr>
                    </a:p>
                  </a:txBody>
                  <a:tcPr/>
                </a:tc>
              </a:tr>
              <a:tr h="1160477">
                <a:tc>
                  <a:txBody>
                    <a:bodyPr/>
                    <a:lstStyle/>
                    <a:p>
                      <a:pPr algn="ctr"/>
                      <a:endParaRPr lang="en-US" sz="2200" b="1" dirty="0" smtClean="0">
                        <a:latin typeface="Monotype Corsiva" panose="03010101010201010101" pitchFamily="66" charset="0"/>
                      </a:endParaRPr>
                    </a:p>
                    <a:p>
                      <a:pPr algn="ctr"/>
                      <a:r>
                        <a:rPr lang="en-US" sz="2200" b="1" dirty="0" smtClean="0">
                          <a:latin typeface="Monotype Corsiva" panose="03010101010201010101" pitchFamily="66" charset="0"/>
                        </a:rPr>
                        <a:t>A </a:t>
                      </a:r>
                    </a:p>
                    <a:p>
                      <a:pPr algn="ctr"/>
                      <a:endParaRPr lang="en-US" sz="2200" b="1" dirty="0">
                        <a:latin typeface="Monotype Corsiva" panose="03010101010201010101" pitchFamily="66" charset="0"/>
                      </a:endParaRPr>
                    </a:p>
                  </a:txBody>
                  <a:tcPr/>
                </a:tc>
                <a:tc>
                  <a:txBody>
                    <a:bodyPr/>
                    <a:lstStyle/>
                    <a:p>
                      <a:pPr algn="ctr"/>
                      <a:r>
                        <a:rPr lang="en-US" sz="2200" b="1" dirty="0" smtClean="0">
                          <a:latin typeface="Monotype Corsiva" panose="03010101010201010101" pitchFamily="66" charset="0"/>
                        </a:rPr>
                        <a:t>F</a:t>
                      </a:r>
                    </a:p>
                    <a:p>
                      <a:pPr algn="ctr"/>
                      <a:endParaRPr lang="en-US" sz="2200" b="1" dirty="0" smtClean="0">
                        <a:latin typeface="Monotype Corsiva" panose="03010101010201010101" pitchFamily="66" charset="0"/>
                      </a:endParaRPr>
                    </a:p>
                    <a:p>
                      <a:pPr algn="ctr"/>
                      <a:r>
                        <a:rPr lang="en-US" sz="2200" b="1" dirty="0" smtClean="0">
                          <a:latin typeface="Monotype Corsiva" panose="03010101010201010101" pitchFamily="66" charset="0"/>
                        </a:rPr>
                        <a:t>B</a:t>
                      </a:r>
                      <a:endParaRPr lang="en-US" sz="2200" b="1" dirty="0">
                        <a:latin typeface="Monotype Corsiva" panose="03010101010201010101" pitchFamily="66" charset="0"/>
                      </a:endParaRPr>
                    </a:p>
                  </a:txBody>
                  <a:tcPr/>
                </a:tc>
                <a:tc>
                  <a:txBody>
                    <a:bodyPr/>
                    <a:lstStyle/>
                    <a:p>
                      <a:pPr marL="0" algn="ctr" defTabSz="1280160" rtl="0" eaLnBrk="1" latinLnBrk="0" hangingPunct="1"/>
                      <a:r>
                        <a:rPr lang="en-US" sz="2000" b="1" kern="1200" dirty="0" smtClean="0">
                          <a:solidFill>
                            <a:schemeClr val="dk1"/>
                          </a:solidFill>
                          <a:latin typeface="Papyrus" panose="03070502060502030205" pitchFamily="66" charset="0"/>
                          <a:ea typeface="+mn-ea"/>
                          <a:cs typeface="+mn-cs"/>
                        </a:rPr>
                        <a:t>00  00  00</a:t>
                      </a:r>
                    </a:p>
                    <a:p>
                      <a:pPr marL="0" algn="ctr" defTabSz="1280160" rtl="0" eaLnBrk="1" latinLnBrk="0" hangingPunct="1"/>
                      <a:endParaRPr lang="en-US" sz="200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en-US" sz="200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2000" b="1" kern="1200" dirty="0" smtClean="0">
                          <a:solidFill>
                            <a:schemeClr val="dk1"/>
                          </a:solidFill>
                          <a:latin typeface="Papyrus" panose="03070502060502030205" pitchFamily="66" charset="0"/>
                          <a:ea typeface="+mn-ea"/>
                          <a:cs typeface="+mn-cs"/>
                        </a:rPr>
                        <a:t>146 50 00</a:t>
                      </a:r>
                      <a:endParaRPr lang="en-US" sz="20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2000" b="1" kern="1200" dirty="0" smtClean="0">
                          <a:solidFill>
                            <a:schemeClr val="dk1"/>
                          </a:solidFill>
                          <a:latin typeface="Papyrus" panose="03070502060502030205" pitchFamily="66" charset="0"/>
                          <a:ea typeface="+mn-ea"/>
                          <a:cs typeface="+mn-cs"/>
                        </a:rPr>
                        <a:t>180 00 00 </a:t>
                      </a:r>
                    </a:p>
                    <a:p>
                      <a:pPr marL="0" algn="ctr" defTabSz="1280160" rtl="0" eaLnBrk="1" latinLnBrk="0" hangingPunct="1"/>
                      <a:endParaRPr lang="en-US" sz="200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en-US" sz="200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2000" b="1" kern="1200" dirty="0" smtClean="0">
                          <a:solidFill>
                            <a:schemeClr val="dk1"/>
                          </a:solidFill>
                          <a:latin typeface="Papyrus" panose="03070502060502030205" pitchFamily="66" charset="0"/>
                          <a:ea typeface="+mn-ea"/>
                          <a:cs typeface="+mn-cs"/>
                        </a:rPr>
                        <a:t>326 49 40 </a:t>
                      </a:r>
                      <a:endParaRPr lang="en-US" sz="20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2000" b="1" kern="1200" dirty="0" smtClean="0">
                          <a:solidFill>
                            <a:schemeClr val="dk1"/>
                          </a:solidFill>
                          <a:latin typeface="Papyrus" panose="03070502060502030205" pitchFamily="66" charset="0"/>
                          <a:ea typeface="+mn-ea"/>
                          <a:cs typeface="+mn-cs"/>
                        </a:rPr>
                        <a:t>90 00 00</a:t>
                      </a:r>
                    </a:p>
                    <a:p>
                      <a:pPr marL="0" algn="ctr" defTabSz="1280160" rtl="0" eaLnBrk="1" latinLnBrk="0" hangingPunct="1"/>
                      <a:endParaRPr lang="en-US" sz="200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en-US" sz="200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2000" b="1" kern="1200" dirty="0" smtClean="0">
                          <a:solidFill>
                            <a:schemeClr val="dk1"/>
                          </a:solidFill>
                          <a:latin typeface="Papyrus" panose="03070502060502030205" pitchFamily="66" charset="0"/>
                          <a:ea typeface="+mn-ea"/>
                          <a:cs typeface="+mn-cs"/>
                        </a:rPr>
                        <a:t>236 49 50  </a:t>
                      </a:r>
                      <a:endParaRPr lang="en-US" sz="20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endParaRPr lang="en-US" sz="200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2000" b="1" kern="1200" dirty="0" smtClean="0">
                          <a:solidFill>
                            <a:schemeClr val="dk1"/>
                          </a:solidFill>
                          <a:latin typeface="Papyrus" panose="03070502060502030205" pitchFamily="66" charset="0"/>
                          <a:ea typeface="+mn-ea"/>
                          <a:cs typeface="+mn-cs"/>
                        </a:rPr>
                        <a:t>146 49 50</a:t>
                      </a:r>
                    </a:p>
                    <a:p>
                      <a:pPr marL="0" algn="ctr" defTabSz="1280160" rtl="0" eaLnBrk="1" latinLnBrk="0" hangingPunct="1"/>
                      <a:r>
                        <a:rPr lang="en-US" sz="2000" b="1" kern="1200" dirty="0" smtClean="0">
                          <a:solidFill>
                            <a:srgbClr val="C00000"/>
                          </a:solidFill>
                          <a:latin typeface="Papyrus" panose="03070502060502030205" pitchFamily="66" charset="0"/>
                          <a:ea typeface="+mn-ea"/>
                          <a:cs typeface="+mn-cs"/>
                        </a:rPr>
                        <a:t>146 50 13</a:t>
                      </a:r>
                    </a:p>
                  </a:txBody>
                  <a:tcPr/>
                </a:tc>
              </a:tr>
              <a:tr h="1269734">
                <a:tc>
                  <a:txBody>
                    <a:bodyPr/>
                    <a:lstStyle/>
                    <a:p>
                      <a:pPr algn="ctr"/>
                      <a:endParaRPr lang="en-US" sz="2200" b="1" dirty="0" smtClean="0">
                        <a:latin typeface="Monotype Corsiva" panose="03010101010201010101" pitchFamily="66" charset="0"/>
                      </a:endParaRPr>
                    </a:p>
                    <a:p>
                      <a:pPr algn="ctr"/>
                      <a:r>
                        <a:rPr lang="en-US" sz="2200" b="1" dirty="0" smtClean="0">
                          <a:latin typeface="Monotype Corsiva" panose="03010101010201010101" pitchFamily="66" charset="0"/>
                        </a:rPr>
                        <a:t>B</a:t>
                      </a:r>
                      <a:endParaRPr lang="en-US" sz="2200" b="1" dirty="0">
                        <a:latin typeface="Monotype Corsiva" panose="03010101010201010101" pitchFamily="66" charset="0"/>
                      </a:endParaRPr>
                    </a:p>
                  </a:txBody>
                  <a:tcPr/>
                </a:tc>
                <a:tc>
                  <a:txBody>
                    <a:bodyPr/>
                    <a:lstStyle/>
                    <a:p>
                      <a:pPr algn="ctr"/>
                      <a:r>
                        <a:rPr lang="en-US" sz="2200" b="1" dirty="0" smtClean="0">
                          <a:latin typeface="Monotype Corsiva" panose="03010101010201010101" pitchFamily="66" charset="0"/>
                        </a:rPr>
                        <a:t>A</a:t>
                      </a:r>
                    </a:p>
                    <a:p>
                      <a:pPr algn="ctr"/>
                      <a:endParaRPr lang="en-US" sz="2200" b="1" dirty="0" smtClean="0">
                        <a:latin typeface="Monotype Corsiva" panose="03010101010201010101" pitchFamily="66" charset="0"/>
                      </a:endParaRPr>
                    </a:p>
                    <a:p>
                      <a:pPr algn="ctr"/>
                      <a:r>
                        <a:rPr lang="en-US" sz="2200" b="1" dirty="0" smtClean="0">
                          <a:latin typeface="Monotype Corsiva" panose="03010101010201010101" pitchFamily="66" charset="0"/>
                        </a:rPr>
                        <a:t>C</a:t>
                      </a:r>
                      <a:endParaRPr lang="en-US" sz="2200" b="1" dirty="0">
                        <a:latin typeface="Monotype Corsiva" panose="03010101010201010101" pitchFamily="66" charset="0"/>
                      </a:endParaRPr>
                    </a:p>
                  </a:txBody>
                  <a:tcPr/>
                </a:tc>
                <a:tc>
                  <a:txBody>
                    <a:bodyPr/>
                    <a:lstStyle/>
                    <a:p>
                      <a:pPr marL="0" algn="ctr" defTabSz="1280160" rtl="0" eaLnBrk="1" latinLnBrk="0" hangingPunct="1"/>
                      <a:r>
                        <a:rPr lang="en-US" sz="2000" b="1" kern="1200" dirty="0" smtClean="0">
                          <a:solidFill>
                            <a:schemeClr val="dk1"/>
                          </a:solidFill>
                          <a:latin typeface="Papyrus" panose="03070502060502030205" pitchFamily="66" charset="0"/>
                          <a:ea typeface="+mn-ea"/>
                          <a:cs typeface="+mn-cs"/>
                        </a:rPr>
                        <a:t>00 00 00</a:t>
                      </a:r>
                    </a:p>
                    <a:p>
                      <a:pPr marL="0" algn="ctr" defTabSz="1280160" rtl="0" eaLnBrk="1" latinLnBrk="0" hangingPunct="1"/>
                      <a:endParaRPr lang="en-US" sz="200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en-US" sz="200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2000" b="1" kern="1200" dirty="0" smtClean="0">
                          <a:solidFill>
                            <a:schemeClr val="dk1"/>
                          </a:solidFill>
                          <a:latin typeface="Papyrus" panose="03070502060502030205" pitchFamily="66" charset="0"/>
                          <a:ea typeface="+mn-ea"/>
                          <a:cs typeface="+mn-cs"/>
                        </a:rPr>
                        <a:t>115 00 00 </a:t>
                      </a:r>
                      <a:endParaRPr lang="en-US" sz="20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2000" b="1" kern="1200" dirty="0" smtClean="0">
                          <a:solidFill>
                            <a:schemeClr val="dk1"/>
                          </a:solidFill>
                          <a:latin typeface="Papyrus" panose="03070502060502030205" pitchFamily="66" charset="0"/>
                          <a:ea typeface="+mn-ea"/>
                          <a:cs typeface="+mn-cs"/>
                        </a:rPr>
                        <a:t>180 01 00</a:t>
                      </a:r>
                    </a:p>
                    <a:p>
                      <a:pPr marL="0" algn="ctr" defTabSz="1280160" rtl="0" eaLnBrk="1" latinLnBrk="0" hangingPunct="1"/>
                      <a:endParaRPr lang="en-US" sz="200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en-US" sz="200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2000" b="1" kern="1200" dirty="0" smtClean="0">
                          <a:solidFill>
                            <a:schemeClr val="dk1"/>
                          </a:solidFill>
                          <a:latin typeface="Papyrus" panose="03070502060502030205" pitchFamily="66" charset="0"/>
                          <a:ea typeface="+mn-ea"/>
                          <a:cs typeface="+mn-cs"/>
                        </a:rPr>
                        <a:t>294 59 00</a:t>
                      </a:r>
                      <a:endParaRPr lang="en-US" sz="20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2000" b="1" kern="1200" dirty="0" smtClean="0">
                          <a:solidFill>
                            <a:schemeClr val="dk1"/>
                          </a:solidFill>
                          <a:latin typeface="Papyrus" panose="03070502060502030205" pitchFamily="66" charset="0"/>
                          <a:ea typeface="+mn-ea"/>
                          <a:cs typeface="+mn-cs"/>
                        </a:rPr>
                        <a:t>90 00 30 </a:t>
                      </a:r>
                    </a:p>
                    <a:p>
                      <a:pPr marL="0" algn="ctr" defTabSz="1280160" rtl="0" eaLnBrk="1" latinLnBrk="0" hangingPunct="1"/>
                      <a:endParaRPr lang="en-US" sz="200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en-US" sz="200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2000" b="1" kern="1200" dirty="0" smtClean="0">
                          <a:solidFill>
                            <a:schemeClr val="dk1"/>
                          </a:solidFill>
                          <a:latin typeface="Papyrus" panose="03070502060502030205" pitchFamily="66" charset="0"/>
                          <a:ea typeface="+mn-ea"/>
                          <a:cs typeface="+mn-cs"/>
                        </a:rPr>
                        <a:t>204 59 30</a:t>
                      </a:r>
                      <a:endParaRPr lang="en-US" sz="20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endParaRPr lang="en-US" sz="200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2000" b="1" kern="1200" dirty="0" smtClean="0">
                          <a:solidFill>
                            <a:schemeClr val="dk1"/>
                          </a:solidFill>
                          <a:latin typeface="Papyrus" panose="03070502060502030205" pitchFamily="66" charset="0"/>
                          <a:ea typeface="+mn-ea"/>
                          <a:cs typeface="+mn-cs"/>
                        </a:rPr>
                        <a:t>114 59 00</a:t>
                      </a:r>
                    </a:p>
                    <a:p>
                      <a:pPr marL="0" algn="ctr" defTabSz="1280160" rtl="0" eaLnBrk="1" latinLnBrk="0" hangingPunct="1"/>
                      <a:r>
                        <a:rPr lang="en-US" sz="2000" b="1" kern="1200" dirty="0" smtClean="0">
                          <a:solidFill>
                            <a:srgbClr val="C00000"/>
                          </a:solidFill>
                          <a:latin typeface="Papyrus" panose="03070502060502030205" pitchFamily="66" charset="0"/>
                          <a:ea typeface="+mn-ea"/>
                          <a:cs typeface="+mn-cs"/>
                        </a:rPr>
                        <a:t>114 59 23 </a:t>
                      </a:r>
                    </a:p>
                  </a:txBody>
                  <a:tcPr/>
                </a:tc>
              </a:tr>
              <a:tr h="1240205">
                <a:tc>
                  <a:txBody>
                    <a:bodyPr/>
                    <a:lstStyle/>
                    <a:p>
                      <a:pPr algn="ctr"/>
                      <a:endParaRPr lang="en-US" sz="2200" b="1" dirty="0" smtClean="0">
                        <a:latin typeface="Monotype Corsiva" panose="03010101010201010101" pitchFamily="66" charset="0"/>
                      </a:endParaRPr>
                    </a:p>
                    <a:p>
                      <a:pPr algn="ctr"/>
                      <a:r>
                        <a:rPr lang="en-US" sz="2200" b="1" dirty="0" smtClean="0">
                          <a:latin typeface="Monotype Corsiva" panose="03010101010201010101" pitchFamily="66" charset="0"/>
                        </a:rPr>
                        <a:t>C</a:t>
                      </a:r>
                      <a:endParaRPr lang="en-US" sz="2200" b="1" dirty="0">
                        <a:latin typeface="Monotype Corsiva" panose="03010101010201010101" pitchFamily="66" charset="0"/>
                      </a:endParaRPr>
                    </a:p>
                  </a:txBody>
                  <a:tcPr/>
                </a:tc>
                <a:tc>
                  <a:txBody>
                    <a:bodyPr/>
                    <a:lstStyle/>
                    <a:p>
                      <a:pPr algn="ctr"/>
                      <a:r>
                        <a:rPr lang="en-US" sz="2200" b="1" dirty="0" smtClean="0">
                          <a:latin typeface="Monotype Corsiva" panose="03010101010201010101" pitchFamily="66" charset="0"/>
                        </a:rPr>
                        <a:t>B</a:t>
                      </a:r>
                    </a:p>
                    <a:p>
                      <a:pPr algn="ctr"/>
                      <a:endParaRPr lang="en-US" sz="2200" b="1" dirty="0" smtClean="0">
                        <a:latin typeface="Monotype Corsiva" panose="03010101010201010101" pitchFamily="66" charset="0"/>
                      </a:endParaRPr>
                    </a:p>
                    <a:p>
                      <a:pPr algn="ctr"/>
                      <a:r>
                        <a:rPr lang="en-US" sz="2200" b="1" dirty="0" smtClean="0">
                          <a:latin typeface="Monotype Corsiva" panose="03010101010201010101" pitchFamily="66" charset="0"/>
                        </a:rPr>
                        <a:t>D</a:t>
                      </a:r>
                      <a:endParaRPr lang="en-US" sz="2200" b="1" dirty="0">
                        <a:latin typeface="Monotype Corsiva" panose="03010101010201010101" pitchFamily="66" charset="0"/>
                      </a:endParaRPr>
                    </a:p>
                  </a:txBody>
                  <a:tcPr/>
                </a:tc>
                <a:tc>
                  <a:txBody>
                    <a:bodyPr/>
                    <a:lstStyle/>
                    <a:p>
                      <a:pPr marL="0" algn="ctr" defTabSz="1280160" rtl="0" eaLnBrk="1" latinLnBrk="0" hangingPunct="1"/>
                      <a:r>
                        <a:rPr lang="en-US" sz="2000" b="1" kern="1200" dirty="0" smtClean="0">
                          <a:solidFill>
                            <a:schemeClr val="dk1"/>
                          </a:solidFill>
                          <a:latin typeface="Papyrus" panose="03070502060502030205" pitchFamily="66" charset="0"/>
                          <a:ea typeface="+mn-ea"/>
                          <a:cs typeface="+mn-cs"/>
                        </a:rPr>
                        <a:t>00 00 00 </a:t>
                      </a:r>
                    </a:p>
                    <a:p>
                      <a:pPr marL="0" algn="ctr" defTabSz="1280160" rtl="0" eaLnBrk="1" latinLnBrk="0" hangingPunct="1"/>
                      <a:endParaRPr lang="en-US" sz="200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en-US" sz="200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2000" b="1" kern="1200" dirty="0" smtClean="0">
                          <a:solidFill>
                            <a:schemeClr val="dk1"/>
                          </a:solidFill>
                          <a:latin typeface="Papyrus" panose="03070502060502030205" pitchFamily="66" charset="0"/>
                          <a:ea typeface="+mn-ea"/>
                          <a:cs typeface="+mn-cs"/>
                        </a:rPr>
                        <a:t>123 35 20 </a:t>
                      </a:r>
                      <a:endParaRPr lang="en-US" sz="20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2000" b="1" kern="1200" dirty="0" smtClean="0">
                          <a:solidFill>
                            <a:schemeClr val="dk1"/>
                          </a:solidFill>
                          <a:latin typeface="Papyrus" panose="03070502060502030205" pitchFamily="66" charset="0"/>
                          <a:ea typeface="+mn-ea"/>
                          <a:cs typeface="+mn-cs"/>
                        </a:rPr>
                        <a:t>180 00 00 </a:t>
                      </a:r>
                    </a:p>
                    <a:p>
                      <a:pPr marL="0" algn="ctr" defTabSz="1280160" rtl="0" eaLnBrk="1" latinLnBrk="0" hangingPunct="1"/>
                      <a:endParaRPr lang="en-US" sz="200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en-US" sz="200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2000" b="1" kern="1200" dirty="0" smtClean="0">
                          <a:solidFill>
                            <a:schemeClr val="dk1"/>
                          </a:solidFill>
                          <a:latin typeface="Papyrus" panose="03070502060502030205" pitchFamily="66" charset="0"/>
                          <a:ea typeface="+mn-ea"/>
                          <a:cs typeface="+mn-cs"/>
                        </a:rPr>
                        <a:t>303 34 00 </a:t>
                      </a:r>
                      <a:endParaRPr lang="en-US" sz="20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2000" b="1" kern="1200" dirty="0" smtClean="0">
                          <a:solidFill>
                            <a:schemeClr val="dk1"/>
                          </a:solidFill>
                          <a:latin typeface="Papyrus" panose="03070502060502030205" pitchFamily="66" charset="0"/>
                          <a:ea typeface="+mn-ea"/>
                          <a:cs typeface="+mn-cs"/>
                        </a:rPr>
                        <a:t>90 00 00  </a:t>
                      </a:r>
                    </a:p>
                    <a:p>
                      <a:pPr marL="0" algn="ctr" defTabSz="1280160" rtl="0" eaLnBrk="1" latinLnBrk="0" hangingPunct="1"/>
                      <a:endParaRPr lang="en-US" sz="200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en-US" sz="200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2000" b="1" kern="1200" dirty="0" smtClean="0">
                          <a:solidFill>
                            <a:schemeClr val="dk1"/>
                          </a:solidFill>
                          <a:latin typeface="Papyrus" panose="03070502060502030205" pitchFamily="66" charset="0"/>
                          <a:ea typeface="+mn-ea"/>
                          <a:cs typeface="+mn-cs"/>
                        </a:rPr>
                        <a:t>213 34 40 </a:t>
                      </a:r>
                      <a:endParaRPr lang="en-US" sz="20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endParaRPr lang="en-US" sz="200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2000" b="1" kern="1200" dirty="0" smtClean="0">
                          <a:solidFill>
                            <a:schemeClr val="dk1"/>
                          </a:solidFill>
                          <a:latin typeface="Papyrus" panose="03070502060502030205" pitchFamily="66" charset="0"/>
                          <a:ea typeface="+mn-ea"/>
                          <a:cs typeface="+mn-cs"/>
                        </a:rPr>
                        <a:t>123 34 40</a:t>
                      </a:r>
                    </a:p>
                    <a:p>
                      <a:pPr marL="0" algn="ctr" defTabSz="1280160" rtl="0" eaLnBrk="1" latinLnBrk="0" hangingPunct="1"/>
                      <a:r>
                        <a:rPr lang="en-US" sz="2000" b="1" kern="1200" dirty="0" smtClean="0">
                          <a:solidFill>
                            <a:srgbClr val="C00000"/>
                          </a:solidFill>
                          <a:latin typeface="Papyrus" panose="03070502060502030205" pitchFamily="66" charset="0"/>
                          <a:ea typeface="+mn-ea"/>
                          <a:cs typeface="+mn-cs"/>
                        </a:rPr>
                        <a:t>123 35 03</a:t>
                      </a:r>
                      <a:endParaRPr lang="en-US" sz="2000" b="1" kern="1200" dirty="0">
                        <a:solidFill>
                          <a:srgbClr val="C00000"/>
                        </a:solidFill>
                        <a:latin typeface="Papyrus" panose="03070502060502030205" pitchFamily="66" charset="0"/>
                        <a:ea typeface="+mn-ea"/>
                        <a:cs typeface="+mn-cs"/>
                      </a:endParaRPr>
                    </a:p>
                  </a:txBody>
                  <a:tcPr/>
                </a:tc>
              </a:tr>
              <a:tr h="1284498">
                <a:tc>
                  <a:txBody>
                    <a:bodyPr/>
                    <a:lstStyle/>
                    <a:p>
                      <a:pPr algn="ctr"/>
                      <a:endParaRPr lang="en-US" sz="2200" b="1" dirty="0" smtClean="0">
                        <a:latin typeface="Monotype Corsiva" panose="03010101010201010101" pitchFamily="66" charset="0"/>
                      </a:endParaRPr>
                    </a:p>
                    <a:p>
                      <a:pPr algn="ctr"/>
                      <a:r>
                        <a:rPr lang="en-US" sz="2200" b="1" dirty="0" smtClean="0">
                          <a:latin typeface="Monotype Corsiva" panose="03010101010201010101" pitchFamily="66" charset="0"/>
                        </a:rPr>
                        <a:t>D</a:t>
                      </a:r>
                      <a:endParaRPr lang="en-US" sz="2200" b="1" dirty="0">
                        <a:latin typeface="Monotype Corsiva" panose="03010101010201010101" pitchFamily="66" charset="0"/>
                      </a:endParaRPr>
                    </a:p>
                  </a:txBody>
                  <a:tcPr/>
                </a:tc>
                <a:tc>
                  <a:txBody>
                    <a:bodyPr/>
                    <a:lstStyle/>
                    <a:p>
                      <a:pPr algn="ctr"/>
                      <a:r>
                        <a:rPr lang="en-US" sz="2200" b="1" dirty="0" smtClean="0">
                          <a:latin typeface="Monotype Corsiva" panose="03010101010201010101" pitchFamily="66" charset="0"/>
                        </a:rPr>
                        <a:t>C</a:t>
                      </a:r>
                    </a:p>
                    <a:p>
                      <a:pPr algn="ctr"/>
                      <a:endParaRPr lang="en-US" sz="2200" b="1" dirty="0" smtClean="0">
                        <a:latin typeface="Monotype Corsiva" panose="03010101010201010101" pitchFamily="66" charset="0"/>
                      </a:endParaRPr>
                    </a:p>
                    <a:p>
                      <a:pPr algn="ctr"/>
                      <a:r>
                        <a:rPr lang="en-US" sz="2200" b="1" dirty="0" smtClean="0">
                          <a:latin typeface="Monotype Corsiva" panose="03010101010201010101" pitchFamily="66" charset="0"/>
                        </a:rPr>
                        <a:t>E</a:t>
                      </a:r>
                      <a:endParaRPr lang="en-US" sz="2200" b="1" dirty="0">
                        <a:latin typeface="Monotype Corsiva" panose="03010101010201010101" pitchFamily="66" charset="0"/>
                      </a:endParaRPr>
                    </a:p>
                  </a:txBody>
                  <a:tcPr/>
                </a:tc>
                <a:tc>
                  <a:txBody>
                    <a:bodyPr/>
                    <a:lstStyle/>
                    <a:p>
                      <a:pPr marL="0" algn="ctr" defTabSz="1280160" rtl="0" eaLnBrk="1" latinLnBrk="0" hangingPunct="1"/>
                      <a:r>
                        <a:rPr lang="en-US" sz="2000" b="1" kern="1200" dirty="0" smtClean="0">
                          <a:solidFill>
                            <a:schemeClr val="dk1"/>
                          </a:solidFill>
                          <a:latin typeface="Papyrus" panose="03070502060502030205" pitchFamily="66" charset="0"/>
                          <a:ea typeface="+mn-ea"/>
                          <a:cs typeface="+mn-cs"/>
                        </a:rPr>
                        <a:t>00 00 00 </a:t>
                      </a:r>
                    </a:p>
                    <a:p>
                      <a:pPr marL="0" algn="ctr" defTabSz="1280160" rtl="0" eaLnBrk="1" latinLnBrk="0" hangingPunct="1"/>
                      <a:endParaRPr lang="en-US" sz="200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en-US" sz="200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2000" b="1" kern="1200" dirty="0" smtClean="0">
                          <a:solidFill>
                            <a:schemeClr val="dk1"/>
                          </a:solidFill>
                          <a:latin typeface="Papyrus" panose="03070502060502030205" pitchFamily="66" charset="0"/>
                          <a:ea typeface="+mn-ea"/>
                          <a:cs typeface="+mn-cs"/>
                        </a:rPr>
                        <a:t>139 26 00</a:t>
                      </a:r>
                      <a:endParaRPr lang="en-US" sz="20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2000" b="1" kern="1200" dirty="0" smtClean="0">
                          <a:solidFill>
                            <a:schemeClr val="dk1"/>
                          </a:solidFill>
                          <a:latin typeface="Papyrus" panose="03070502060502030205" pitchFamily="66" charset="0"/>
                          <a:ea typeface="+mn-ea"/>
                          <a:cs typeface="+mn-cs"/>
                        </a:rPr>
                        <a:t>180 01 00</a:t>
                      </a:r>
                    </a:p>
                    <a:p>
                      <a:pPr marL="0" algn="ctr" defTabSz="1280160" rtl="0" eaLnBrk="1" latinLnBrk="0" hangingPunct="1"/>
                      <a:endParaRPr lang="en-US" sz="200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en-US" sz="200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2000" b="1" kern="1200" dirty="0" smtClean="0">
                          <a:solidFill>
                            <a:schemeClr val="dk1"/>
                          </a:solidFill>
                          <a:latin typeface="Papyrus" panose="03070502060502030205" pitchFamily="66" charset="0"/>
                          <a:ea typeface="+mn-ea"/>
                          <a:cs typeface="+mn-cs"/>
                        </a:rPr>
                        <a:t>319 30 00 </a:t>
                      </a:r>
                      <a:endParaRPr lang="en-US" sz="20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2000" b="1" kern="1200" dirty="0" smtClean="0">
                          <a:solidFill>
                            <a:schemeClr val="dk1"/>
                          </a:solidFill>
                          <a:latin typeface="Papyrus" panose="03070502060502030205" pitchFamily="66" charset="0"/>
                          <a:ea typeface="+mn-ea"/>
                          <a:cs typeface="+mn-cs"/>
                        </a:rPr>
                        <a:t>90 00 30</a:t>
                      </a:r>
                    </a:p>
                    <a:p>
                      <a:pPr marL="0" algn="ctr" defTabSz="1280160" rtl="0" eaLnBrk="1" latinLnBrk="0" hangingPunct="1"/>
                      <a:endParaRPr lang="en-US" sz="200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en-US" sz="200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2000" b="1" kern="1200" dirty="0" smtClean="0">
                          <a:solidFill>
                            <a:schemeClr val="dk1"/>
                          </a:solidFill>
                          <a:latin typeface="Papyrus" panose="03070502060502030205" pitchFamily="66" charset="0"/>
                          <a:ea typeface="+mn-ea"/>
                          <a:cs typeface="+mn-cs"/>
                        </a:rPr>
                        <a:t>229 28 00  </a:t>
                      </a:r>
                      <a:endParaRPr lang="en-US" sz="20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2000" b="1" kern="1200" dirty="0" smtClean="0">
                          <a:solidFill>
                            <a:schemeClr val="dk1"/>
                          </a:solidFill>
                          <a:latin typeface="Papyrus" panose="03070502060502030205" pitchFamily="66" charset="0"/>
                          <a:ea typeface="+mn-ea"/>
                          <a:cs typeface="+mn-cs"/>
                        </a:rPr>
                        <a:t>139 27 30</a:t>
                      </a:r>
                    </a:p>
                    <a:p>
                      <a:pPr marL="0" algn="ctr" defTabSz="1280160" rtl="0" eaLnBrk="1" latinLnBrk="0" hangingPunct="1"/>
                      <a:r>
                        <a:rPr lang="en-US" sz="2000" b="1" kern="1200" dirty="0" smtClean="0">
                          <a:solidFill>
                            <a:srgbClr val="C00000"/>
                          </a:solidFill>
                          <a:latin typeface="Papyrus" panose="03070502060502030205" pitchFamily="66" charset="0"/>
                          <a:ea typeface="+mn-ea"/>
                          <a:cs typeface="+mn-cs"/>
                        </a:rPr>
                        <a:t>139 27 53</a:t>
                      </a:r>
                      <a:endParaRPr lang="en-US" sz="2000" b="1" kern="1200" dirty="0">
                        <a:solidFill>
                          <a:srgbClr val="C00000"/>
                        </a:solidFill>
                        <a:latin typeface="Papyrus" panose="03070502060502030205" pitchFamily="66" charset="0"/>
                        <a:ea typeface="+mn-ea"/>
                        <a:cs typeface="+mn-cs"/>
                      </a:endParaRPr>
                    </a:p>
                  </a:txBody>
                  <a:tcPr/>
                </a:tc>
              </a:tr>
              <a:tr h="1254969">
                <a:tc>
                  <a:txBody>
                    <a:bodyPr/>
                    <a:lstStyle/>
                    <a:p>
                      <a:pPr algn="ctr"/>
                      <a:endParaRPr lang="en-US" sz="2200" b="1" dirty="0" smtClean="0">
                        <a:latin typeface="Monotype Corsiva" panose="03010101010201010101" pitchFamily="66" charset="0"/>
                      </a:endParaRPr>
                    </a:p>
                    <a:p>
                      <a:pPr algn="ctr"/>
                      <a:r>
                        <a:rPr lang="en-US" sz="2200" b="1" dirty="0" smtClean="0">
                          <a:latin typeface="Monotype Corsiva" panose="03010101010201010101" pitchFamily="66" charset="0"/>
                        </a:rPr>
                        <a:t>E</a:t>
                      </a:r>
                      <a:endParaRPr lang="en-US" sz="2200" b="1" dirty="0">
                        <a:latin typeface="Monotype Corsiva" panose="03010101010201010101" pitchFamily="66" charset="0"/>
                      </a:endParaRPr>
                    </a:p>
                  </a:txBody>
                  <a:tcPr/>
                </a:tc>
                <a:tc>
                  <a:txBody>
                    <a:bodyPr/>
                    <a:lstStyle/>
                    <a:p>
                      <a:pPr algn="ctr"/>
                      <a:r>
                        <a:rPr lang="en-US" sz="2200" b="1" dirty="0" smtClean="0">
                          <a:latin typeface="Monotype Corsiva" panose="03010101010201010101" pitchFamily="66" charset="0"/>
                        </a:rPr>
                        <a:t>D</a:t>
                      </a:r>
                    </a:p>
                    <a:p>
                      <a:pPr algn="ctr"/>
                      <a:endParaRPr lang="en-US" sz="2200" b="1" dirty="0" smtClean="0">
                        <a:latin typeface="Monotype Corsiva" panose="03010101010201010101" pitchFamily="66" charset="0"/>
                      </a:endParaRPr>
                    </a:p>
                    <a:p>
                      <a:pPr algn="ctr"/>
                      <a:r>
                        <a:rPr lang="en-US" sz="2200" b="1" dirty="0" smtClean="0">
                          <a:latin typeface="Monotype Corsiva" panose="03010101010201010101" pitchFamily="66" charset="0"/>
                        </a:rPr>
                        <a:t>F</a:t>
                      </a:r>
                      <a:endParaRPr lang="en-US" sz="2200" b="1" dirty="0">
                        <a:latin typeface="Monotype Corsiva" panose="03010101010201010101" pitchFamily="66" charset="0"/>
                      </a:endParaRPr>
                    </a:p>
                  </a:txBody>
                  <a:tcPr/>
                </a:tc>
                <a:tc>
                  <a:txBody>
                    <a:bodyPr/>
                    <a:lstStyle/>
                    <a:p>
                      <a:pPr marL="0" algn="ctr" defTabSz="1280160" rtl="0" eaLnBrk="1" latinLnBrk="0" hangingPunct="1"/>
                      <a:r>
                        <a:rPr lang="en-US" sz="2000" b="1" kern="1200" dirty="0" smtClean="0">
                          <a:solidFill>
                            <a:schemeClr val="dk1"/>
                          </a:solidFill>
                          <a:latin typeface="Papyrus" panose="03070502060502030205" pitchFamily="66" charset="0"/>
                          <a:ea typeface="+mn-ea"/>
                          <a:cs typeface="+mn-cs"/>
                        </a:rPr>
                        <a:t>00 00 00 </a:t>
                      </a:r>
                    </a:p>
                    <a:p>
                      <a:pPr marL="0" algn="ctr" defTabSz="1280160" rtl="0" eaLnBrk="1" latinLnBrk="0" hangingPunct="1"/>
                      <a:endParaRPr lang="en-US" sz="200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en-US" sz="200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2000" b="1" kern="1200" dirty="0" smtClean="0">
                          <a:solidFill>
                            <a:schemeClr val="dk1"/>
                          </a:solidFill>
                          <a:latin typeface="Papyrus" panose="03070502060502030205" pitchFamily="66" charset="0"/>
                          <a:ea typeface="+mn-ea"/>
                          <a:cs typeface="+mn-cs"/>
                        </a:rPr>
                        <a:t>89 39 00</a:t>
                      </a:r>
                      <a:endParaRPr lang="en-US" sz="20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2000" b="1" kern="1200" dirty="0" smtClean="0">
                          <a:solidFill>
                            <a:schemeClr val="dk1"/>
                          </a:solidFill>
                          <a:latin typeface="Papyrus" panose="03070502060502030205" pitchFamily="66" charset="0"/>
                          <a:ea typeface="+mn-ea"/>
                          <a:cs typeface="+mn-cs"/>
                        </a:rPr>
                        <a:t>180 01 20 </a:t>
                      </a:r>
                    </a:p>
                    <a:p>
                      <a:pPr marL="0" algn="ctr" defTabSz="1280160" rtl="0" eaLnBrk="1" latinLnBrk="0" hangingPunct="1"/>
                      <a:endParaRPr lang="en-US" sz="200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en-US" sz="200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2000" b="1" kern="1200" dirty="0" smtClean="0">
                          <a:solidFill>
                            <a:schemeClr val="dk1"/>
                          </a:solidFill>
                          <a:latin typeface="Papyrus" panose="03070502060502030205" pitchFamily="66" charset="0"/>
                          <a:ea typeface="+mn-ea"/>
                          <a:cs typeface="+mn-cs"/>
                        </a:rPr>
                        <a:t>269 39 00</a:t>
                      </a:r>
                      <a:endParaRPr lang="en-US" sz="20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2000" b="1" kern="1200" dirty="0" smtClean="0">
                          <a:solidFill>
                            <a:schemeClr val="dk1"/>
                          </a:solidFill>
                          <a:latin typeface="Papyrus" panose="03070502060502030205" pitchFamily="66" charset="0"/>
                          <a:ea typeface="+mn-ea"/>
                          <a:cs typeface="+mn-cs"/>
                        </a:rPr>
                        <a:t>90 00 40 </a:t>
                      </a:r>
                    </a:p>
                    <a:p>
                      <a:pPr marL="0" algn="ctr" defTabSz="1280160" rtl="0" eaLnBrk="1" latinLnBrk="0" hangingPunct="1"/>
                      <a:endParaRPr lang="en-US" sz="200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en-US" sz="200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2000" b="1" kern="1200" dirty="0" smtClean="0">
                          <a:solidFill>
                            <a:schemeClr val="dk1"/>
                          </a:solidFill>
                          <a:latin typeface="Papyrus" panose="03070502060502030205" pitchFamily="66" charset="0"/>
                          <a:ea typeface="+mn-ea"/>
                          <a:cs typeface="+mn-cs"/>
                        </a:rPr>
                        <a:t>179 39 00 </a:t>
                      </a:r>
                      <a:endParaRPr lang="en-US" sz="20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endParaRPr lang="en-US" sz="200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2000" b="1" kern="1200" dirty="0" smtClean="0">
                          <a:solidFill>
                            <a:schemeClr val="dk1"/>
                          </a:solidFill>
                          <a:latin typeface="Papyrus" panose="03070502060502030205" pitchFamily="66" charset="0"/>
                          <a:ea typeface="+mn-ea"/>
                          <a:cs typeface="+mn-cs"/>
                        </a:rPr>
                        <a:t>89 38 20</a:t>
                      </a:r>
                    </a:p>
                    <a:p>
                      <a:pPr marL="0" algn="ctr" defTabSz="1280160" rtl="0" eaLnBrk="1" latinLnBrk="0" hangingPunct="1"/>
                      <a:r>
                        <a:rPr lang="en-US" sz="2000" b="1" kern="1200" dirty="0" smtClean="0">
                          <a:solidFill>
                            <a:srgbClr val="C00000"/>
                          </a:solidFill>
                          <a:latin typeface="Papyrus" panose="03070502060502030205" pitchFamily="66" charset="0"/>
                          <a:ea typeface="+mn-ea"/>
                          <a:cs typeface="+mn-cs"/>
                        </a:rPr>
                        <a:t>89 38 43</a:t>
                      </a:r>
                      <a:endParaRPr lang="en-US" sz="2000" b="1" kern="1200" dirty="0">
                        <a:solidFill>
                          <a:srgbClr val="C00000"/>
                        </a:solidFill>
                        <a:latin typeface="Papyrus" panose="03070502060502030205" pitchFamily="66" charset="0"/>
                        <a:ea typeface="+mn-ea"/>
                        <a:cs typeface="+mn-cs"/>
                      </a:endParaRPr>
                    </a:p>
                  </a:txBody>
                  <a:tcPr/>
                </a:tc>
              </a:tr>
              <a:tr h="1249064">
                <a:tc>
                  <a:txBody>
                    <a:bodyPr/>
                    <a:lstStyle/>
                    <a:p>
                      <a:pPr algn="ctr"/>
                      <a:endParaRPr lang="en-US" sz="2200" b="1" dirty="0" smtClean="0">
                        <a:latin typeface="Monotype Corsiva" panose="03010101010201010101" pitchFamily="66" charset="0"/>
                      </a:endParaRPr>
                    </a:p>
                    <a:p>
                      <a:pPr algn="ctr"/>
                      <a:r>
                        <a:rPr lang="en-US" sz="2200" b="1" dirty="0" smtClean="0">
                          <a:latin typeface="Monotype Corsiva" panose="03010101010201010101" pitchFamily="66" charset="0"/>
                        </a:rPr>
                        <a:t>F</a:t>
                      </a:r>
                      <a:endParaRPr lang="en-US" sz="2200" b="1" dirty="0">
                        <a:latin typeface="Monotype Corsiva" panose="03010101010201010101" pitchFamily="66" charset="0"/>
                      </a:endParaRPr>
                    </a:p>
                  </a:txBody>
                  <a:tcPr/>
                </a:tc>
                <a:tc>
                  <a:txBody>
                    <a:bodyPr/>
                    <a:lstStyle/>
                    <a:p>
                      <a:pPr algn="ctr"/>
                      <a:r>
                        <a:rPr lang="en-US" sz="2200" b="1" dirty="0" smtClean="0">
                          <a:latin typeface="Monotype Corsiva" panose="03010101010201010101" pitchFamily="66" charset="0"/>
                        </a:rPr>
                        <a:t>E</a:t>
                      </a:r>
                    </a:p>
                    <a:p>
                      <a:pPr algn="ctr"/>
                      <a:endParaRPr lang="en-US" sz="2200" b="1" dirty="0" smtClean="0">
                        <a:latin typeface="Monotype Corsiva" panose="03010101010201010101" pitchFamily="66" charset="0"/>
                      </a:endParaRPr>
                    </a:p>
                    <a:p>
                      <a:pPr algn="ctr"/>
                      <a:endParaRPr lang="en-US" sz="2200" b="1" dirty="0" smtClean="0">
                        <a:latin typeface="Monotype Corsiva" panose="03010101010201010101" pitchFamily="66" charset="0"/>
                      </a:endParaRPr>
                    </a:p>
                    <a:p>
                      <a:pPr algn="ctr"/>
                      <a:r>
                        <a:rPr lang="en-US" sz="2200" b="1" dirty="0" smtClean="0">
                          <a:latin typeface="Monotype Corsiva" panose="03010101010201010101" pitchFamily="66" charset="0"/>
                        </a:rPr>
                        <a:t>A</a:t>
                      </a:r>
                      <a:endParaRPr lang="en-US" sz="2200" b="1" dirty="0">
                        <a:latin typeface="Monotype Corsiva" panose="03010101010201010101" pitchFamily="66" charset="0"/>
                      </a:endParaRPr>
                    </a:p>
                  </a:txBody>
                  <a:tcPr/>
                </a:tc>
                <a:tc>
                  <a:txBody>
                    <a:bodyPr/>
                    <a:lstStyle/>
                    <a:p>
                      <a:pPr marL="0" algn="ctr" defTabSz="1280160" rtl="0" eaLnBrk="1" latinLnBrk="0" hangingPunct="1"/>
                      <a:r>
                        <a:rPr lang="en-US" sz="2000" b="1" kern="1200" dirty="0" smtClean="0">
                          <a:solidFill>
                            <a:schemeClr val="dk1"/>
                          </a:solidFill>
                          <a:latin typeface="Papyrus" panose="03070502060502030205" pitchFamily="66" charset="0"/>
                          <a:ea typeface="+mn-ea"/>
                          <a:cs typeface="+mn-cs"/>
                        </a:rPr>
                        <a:t>00 00 00</a:t>
                      </a:r>
                    </a:p>
                    <a:p>
                      <a:pPr marL="0" algn="ctr" defTabSz="1280160" rtl="0" eaLnBrk="1" latinLnBrk="0" hangingPunct="1"/>
                      <a:endParaRPr lang="en-US" sz="200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en-US" sz="200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2000" b="1" kern="1200" dirty="0" smtClean="0">
                          <a:solidFill>
                            <a:schemeClr val="dk1"/>
                          </a:solidFill>
                          <a:latin typeface="Papyrus" panose="03070502060502030205" pitchFamily="66" charset="0"/>
                          <a:ea typeface="+mn-ea"/>
                          <a:cs typeface="+mn-cs"/>
                        </a:rPr>
                        <a:t>105 32 10 </a:t>
                      </a:r>
                      <a:endParaRPr lang="en-US" sz="20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2000" b="1" kern="1200" dirty="0" smtClean="0">
                          <a:solidFill>
                            <a:schemeClr val="dk1"/>
                          </a:solidFill>
                          <a:latin typeface="Papyrus" panose="03070502060502030205" pitchFamily="66" charset="0"/>
                          <a:ea typeface="+mn-ea"/>
                          <a:cs typeface="+mn-cs"/>
                        </a:rPr>
                        <a:t>180 00 20 </a:t>
                      </a:r>
                    </a:p>
                    <a:p>
                      <a:pPr marL="0" algn="ctr" defTabSz="1280160" rtl="0" eaLnBrk="1" latinLnBrk="0" hangingPunct="1"/>
                      <a:endParaRPr lang="en-US" sz="200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en-US" sz="200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2000" b="1" kern="1200" dirty="0" smtClean="0">
                          <a:solidFill>
                            <a:schemeClr val="dk1"/>
                          </a:solidFill>
                          <a:latin typeface="Papyrus" panose="03070502060502030205" pitchFamily="66" charset="0"/>
                          <a:ea typeface="+mn-ea"/>
                          <a:cs typeface="+mn-cs"/>
                        </a:rPr>
                        <a:t>285 24 50 </a:t>
                      </a:r>
                      <a:endParaRPr lang="en-US" sz="20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2000" b="1" kern="1200" dirty="0" smtClean="0">
                          <a:solidFill>
                            <a:schemeClr val="dk1"/>
                          </a:solidFill>
                          <a:latin typeface="Papyrus" panose="03070502060502030205" pitchFamily="66" charset="0"/>
                          <a:ea typeface="+mn-ea"/>
                          <a:cs typeface="+mn-cs"/>
                        </a:rPr>
                        <a:t>90 00 01 </a:t>
                      </a:r>
                    </a:p>
                    <a:p>
                      <a:pPr marL="0" algn="ctr" defTabSz="1280160" rtl="0" eaLnBrk="1" latinLnBrk="0" hangingPunct="1"/>
                      <a:endParaRPr lang="en-US" sz="2000" b="1" kern="1200" dirty="0" smtClean="0">
                        <a:solidFill>
                          <a:schemeClr val="dk1"/>
                        </a:solidFill>
                        <a:latin typeface="Papyrus" panose="03070502060502030205" pitchFamily="66" charset="0"/>
                        <a:ea typeface="+mn-ea"/>
                        <a:cs typeface="+mn-cs"/>
                      </a:endParaRPr>
                    </a:p>
                    <a:p>
                      <a:pPr marL="0" algn="ctr" defTabSz="1280160" rtl="0" eaLnBrk="1" latinLnBrk="0" hangingPunct="1"/>
                      <a:endParaRPr lang="en-US" sz="2000" b="1" kern="1200" dirty="0" smtClean="0">
                        <a:solidFill>
                          <a:schemeClr val="dk1"/>
                        </a:solidFill>
                        <a:latin typeface="Papyrus" panose="03070502060502030205" pitchFamily="66" charset="0"/>
                        <a:ea typeface="+mn-ea"/>
                        <a:cs typeface="+mn-cs"/>
                      </a:endParaRPr>
                    </a:p>
                    <a:p>
                      <a:pPr marL="0" algn="ctr" defTabSz="1280160" rtl="0" eaLnBrk="1" latinLnBrk="0" hangingPunct="1"/>
                      <a:r>
                        <a:rPr lang="en-US" sz="2000" b="1" kern="1200" dirty="0" smtClean="0">
                          <a:solidFill>
                            <a:schemeClr val="dk1"/>
                          </a:solidFill>
                          <a:latin typeface="Papyrus" panose="03070502060502030205" pitchFamily="66" charset="0"/>
                          <a:ea typeface="+mn-ea"/>
                          <a:cs typeface="+mn-cs"/>
                        </a:rPr>
                        <a:t>195 28 30 </a:t>
                      </a:r>
                      <a:endParaRPr lang="en-US" sz="2000" b="1" kern="1200" dirty="0">
                        <a:solidFill>
                          <a:schemeClr val="dk1"/>
                        </a:solidFill>
                        <a:latin typeface="Papyrus" panose="03070502060502030205" pitchFamily="66" charset="0"/>
                        <a:ea typeface="+mn-ea"/>
                        <a:cs typeface="+mn-cs"/>
                      </a:endParaRPr>
                    </a:p>
                  </a:txBody>
                  <a:tcPr/>
                </a:tc>
                <a:tc>
                  <a:txBody>
                    <a:bodyPr/>
                    <a:lstStyle/>
                    <a:p>
                      <a:pPr marL="0" algn="ctr" defTabSz="1280160" rtl="0" eaLnBrk="1" latinLnBrk="0" hangingPunct="1"/>
                      <a:r>
                        <a:rPr lang="en-US" sz="2000" b="1" kern="1200" dirty="0" smtClean="0">
                          <a:solidFill>
                            <a:schemeClr val="dk1"/>
                          </a:solidFill>
                          <a:latin typeface="Papyrus" panose="03070502060502030205" pitchFamily="66" charset="0"/>
                          <a:ea typeface="+mn-ea"/>
                          <a:cs typeface="+mn-cs"/>
                        </a:rPr>
                        <a:t> </a:t>
                      </a:r>
                    </a:p>
                    <a:p>
                      <a:pPr marL="0" algn="ctr" defTabSz="1280160" rtl="0" eaLnBrk="1" latinLnBrk="0" hangingPunct="1"/>
                      <a:r>
                        <a:rPr lang="en-US" sz="2000" b="1" kern="1200" dirty="0" smtClean="0">
                          <a:solidFill>
                            <a:schemeClr val="dk1"/>
                          </a:solidFill>
                          <a:latin typeface="Papyrus" panose="03070502060502030205" pitchFamily="66" charset="0"/>
                          <a:ea typeface="+mn-ea"/>
                          <a:cs typeface="+mn-cs"/>
                        </a:rPr>
                        <a:t>105 28 20</a:t>
                      </a:r>
                    </a:p>
                    <a:p>
                      <a:pPr marL="0" algn="ctr" defTabSz="1280160" rtl="0" eaLnBrk="1" latinLnBrk="0" hangingPunct="1"/>
                      <a:r>
                        <a:rPr lang="en-US" sz="2000" b="1" kern="1200" dirty="0" smtClean="0">
                          <a:solidFill>
                            <a:srgbClr val="C00000"/>
                          </a:solidFill>
                          <a:latin typeface="Papyrus" panose="03070502060502030205" pitchFamily="66" charset="0"/>
                          <a:ea typeface="+mn-ea"/>
                          <a:cs typeface="+mn-cs"/>
                        </a:rPr>
                        <a:t>105 28 43</a:t>
                      </a:r>
                      <a:endParaRPr lang="en-US" sz="2000" b="1" kern="1200" dirty="0">
                        <a:solidFill>
                          <a:srgbClr val="C00000"/>
                        </a:solidFill>
                        <a:latin typeface="Papyrus" panose="03070502060502030205" pitchFamily="66" charset="0"/>
                        <a:ea typeface="+mn-ea"/>
                        <a:cs typeface="+mn-cs"/>
                      </a:endParaRPr>
                    </a:p>
                  </a:txBody>
                  <a:tcPr/>
                </a:tc>
              </a:tr>
            </a:tbl>
          </a:graphicData>
        </a:graphic>
      </p:graphicFrame>
    </p:spTree>
    <p:extLst>
      <p:ext uri="{BB962C8B-B14F-4D97-AF65-F5344CB8AC3E}">
        <p14:creationId xmlns:p14="http://schemas.microsoft.com/office/powerpoint/2010/main" val="2829975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944532" y="1275850"/>
            <a:ext cx="6790267" cy="861774"/>
          </a:xfrm>
          <a:prstGeom prst="rect">
            <a:avLst/>
          </a:prstGeom>
          <a:noFill/>
        </p:spPr>
        <p:txBody>
          <a:bodyPr wrap="square" rtlCol="0">
            <a:spAutoFit/>
          </a:bodyPr>
          <a:lstStyle/>
          <a:p>
            <a:pPr algn="r"/>
            <a:r>
              <a:rPr lang="fa-IR" sz="5000" dirty="0" smtClean="0">
                <a:cs typeface="Mj_Ashgar" panose="00000400000000000000" pitchFamily="2" charset="-78"/>
              </a:rPr>
              <a:t>ترازیابی</a:t>
            </a:r>
            <a:endParaRPr lang="en-US" sz="5000" dirty="0">
              <a:cs typeface="Mj_Ashgar" panose="00000400000000000000" pitchFamily="2" charset="-78"/>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8891" y="2137624"/>
            <a:ext cx="6202041" cy="6202041"/>
          </a:xfrm>
          <a:prstGeom prst="rect">
            <a:avLst/>
          </a:prstGeom>
          <a:ln>
            <a:noFill/>
          </a:ln>
          <a:effectLst>
            <a:softEdge rad="112500"/>
          </a:effectLst>
        </p:spPr>
      </p:pic>
    </p:spTree>
    <p:extLst>
      <p:ext uri="{BB962C8B-B14F-4D97-AF65-F5344CB8AC3E}">
        <p14:creationId xmlns:p14="http://schemas.microsoft.com/office/powerpoint/2010/main" val="380047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72833" y="3682682"/>
            <a:ext cx="11964700" cy="4633641"/>
          </a:xfrm>
          <a:prstGeom prst="rect">
            <a:avLst/>
          </a:prstGeom>
        </p:spPr>
        <p:txBody>
          <a:bodyPr wrap="square">
            <a:spAutoFit/>
          </a:bodyPr>
          <a:lstStyle/>
          <a:p>
            <a:pPr algn="just" rtl="1">
              <a:lnSpc>
                <a:spcPct val="115000"/>
              </a:lnSpc>
              <a:spcAft>
                <a:spcPts val="1000"/>
              </a:spcAft>
            </a:pPr>
            <a:r>
              <a:rPr lang="ar-SA" sz="27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ترازیابی به عملیاتی گفته میشود که برای تعیین ارتفاع  یک نقطه یا اختلاف ارتفاع بین دو نقطه یا نقاط مختلف انجام میشود .</a:t>
            </a:r>
            <a:endParaRPr lang="en-US" sz="2700" dirty="0">
              <a:solidFill>
                <a:schemeClr val="dk1"/>
              </a:solidFill>
              <a:latin typeface="Calibri" panose="020F0502020204030204" pitchFamily="34" charset="0"/>
              <a:ea typeface="Calibri" panose="020F0502020204030204" pitchFamily="34" charset="0"/>
              <a:cs typeface="Mj_Elegant Medium" panose="020A0503020102020204" pitchFamily="18" charset="-78"/>
            </a:endParaRPr>
          </a:p>
          <a:p>
            <a:pPr algn="just" rtl="1">
              <a:lnSpc>
                <a:spcPct val="115000"/>
              </a:lnSpc>
              <a:spcAft>
                <a:spcPts val="1000"/>
              </a:spcAft>
            </a:pPr>
            <a:r>
              <a:rPr lang="fa-IR" sz="27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rPr>
              <a:t>ترازیابی </a:t>
            </a:r>
            <a:r>
              <a:rPr lang="fa-IR" sz="27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نقاط مشخص شده را به صورت رفت و برگشتی انجام دادیم یعنی از نقطه </a:t>
            </a:r>
            <a:r>
              <a:rPr lang="en-US" sz="27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A</a:t>
            </a:r>
            <a:r>
              <a:rPr lang="fa-IR" sz="27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شروع کردیم وبازهم به همان نقطه برگشتیم.</a:t>
            </a:r>
            <a:r>
              <a:rPr lang="ar-SA" sz="27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 در این صورت اختلاف ارتفاع دو نقطه معلوم را ، که از عمل ترازیابی به دست آمده است ، خطای ترازیابی میگویند و اگر این خطا در حد خطای مجاز باشد عملیات ترازیابی صحیح است .</a:t>
            </a:r>
            <a:endParaRPr lang="en-US" sz="2700" dirty="0">
              <a:solidFill>
                <a:schemeClr val="dk1"/>
              </a:solidFill>
              <a:latin typeface="Calibri" panose="020F0502020204030204" pitchFamily="34" charset="0"/>
              <a:ea typeface="Calibri" panose="020F0502020204030204" pitchFamily="34" charset="0"/>
              <a:cs typeface="Mj_Elegant Medium" panose="020A0503020102020204" pitchFamily="18" charset="-78"/>
            </a:endParaRPr>
          </a:p>
          <a:p>
            <a:pPr algn="just" rtl="1">
              <a:lnSpc>
                <a:spcPct val="115000"/>
              </a:lnSpc>
              <a:spcAft>
                <a:spcPts val="1000"/>
              </a:spcAft>
            </a:pPr>
            <a:r>
              <a:rPr lang="fa-IR" sz="27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ابتدا در نقطه ی</a:t>
            </a:r>
            <a:r>
              <a:rPr lang="en-US" sz="27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A</a:t>
            </a:r>
            <a:r>
              <a:rPr lang="fa-IR" sz="27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 ایستگاه گذاری کردیم.یعنی ابتدا دوربین را تراز کردیم سپس از نقطه ی </a:t>
            </a:r>
            <a:r>
              <a:rPr lang="en-US" sz="27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A</a:t>
            </a:r>
            <a:r>
              <a:rPr lang="fa-IR" sz="27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 15 قدم در جهت نقطه ی بعدی میر را قرار دادیم سپس بعد از تراز کردن میر</a:t>
            </a:r>
            <a:r>
              <a:rPr lang="en-US" sz="27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a:t>
            </a:r>
            <a:r>
              <a:rPr lang="fa-IR" sz="27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 نقطه ی مشخص شده را(</a:t>
            </a:r>
            <a:r>
              <a:rPr lang="en-US" sz="27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(Tp1</a:t>
            </a:r>
            <a:r>
              <a:rPr lang="fa-IR" sz="27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 قراول روی کردیم و تارهای پایین </a:t>
            </a:r>
            <a:r>
              <a:rPr lang="en-US" sz="27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a:t>
            </a:r>
            <a:r>
              <a:rPr lang="fa-IR" sz="27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بالا و وسط را قرائت کردیم.این قرائت را قرائت جلو </a:t>
            </a:r>
            <a:r>
              <a:rPr lang="en-US" sz="27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Tp1</a:t>
            </a:r>
            <a:r>
              <a:rPr lang="fa-IR" sz="27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 یا </a:t>
            </a:r>
            <a:r>
              <a:rPr lang="en-US" sz="27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F.s </a:t>
            </a:r>
            <a:r>
              <a:rPr lang="fa-IR" sz="2700" dirty="0">
                <a:solidFill>
                  <a:schemeClr val="dk1"/>
                </a:solidFill>
                <a:latin typeface="Calibri" panose="020F0502020204030204" pitchFamily="34" charset="0"/>
                <a:ea typeface="Calibri" panose="020F0502020204030204" pitchFamily="34" charset="0"/>
                <a:cs typeface="Mj_Elegant Medium" panose="020A0503020102020204" pitchFamily="18" charset="-78"/>
              </a:rPr>
              <a:t>میگویند</a:t>
            </a:r>
            <a:r>
              <a:rPr lang="fa-IR" sz="2700" dirty="0" smtClean="0">
                <a:solidFill>
                  <a:schemeClr val="dk1"/>
                </a:solidFill>
                <a:latin typeface="Calibri" panose="020F0502020204030204" pitchFamily="34" charset="0"/>
                <a:ea typeface="Calibri" panose="020F0502020204030204" pitchFamily="34" charset="0"/>
                <a:cs typeface="Mj_Elegant Medium" panose="020A0503020102020204" pitchFamily="18" charset="-78"/>
              </a:rPr>
              <a:t>. </a:t>
            </a:r>
            <a:r>
              <a:rPr lang="fa-IR" sz="1600" dirty="0">
                <a:latin typeface="Calibri" panose="020F0502020204030204" pitchFamily="34" charset="0"/>
                <a:ea typeface="Calibri" panose="020F0502020204030204" pitchFamily="34" charset="0"/>
              </a:rPr>
              <a:t> </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Rectangle 3"/>
          <p:cNvSpPr/>
          <p:nvPr/>
        </p:nvSpPr>
        <p:spPr>
          <a:xfrm>
            <a:off x="9508067" y="441049"/>
            <a:ext cx="2929466" cy="2030043"/>
          </a:xfrm>
          <a:prstGeom prst="rect">
            <a:avLst/>
          </a:prstGeom>
        </p:spPr>
        <p:txBody>
          <a:bodyPr wrap="square">
            <a:spAutoFit/>
          </a:bodyPr>
          <a:lstStyle/>
          <a:p>
            <a:pPr algn="r" rtl="1">
              <a:lnSpc>
                <a:spcPct val="115000"/>
              </a:lnSpc>
              <a:spcAft>
                <a:spcPts val="1000"/>
              </a:spcAft>
            </a:pPr>
            <a:r>
              <a:rPr lang="fa-IR" sz="3000" dirty="0" smtClean="0">
                <a:solidFill>
                  <a:schemeClr val="accent2">
                    <a:lumMod val="75000"/>
                  </a:schemeClr>
                </a:solidFill>
                <a:latin typeface="Calibri" panose="020F0502020204030204" pitchFamily="34" charset="0"/>
                <a:ea typeface="Calibri" panose="020F0502020204030204" pitchFamily="34" charset="0"/>
                <a:cs typeface="Mj_Aman" panose="03000401000807050201" pitchFamily="66" charset="-78"/>
              </a:rPr>
              <a:t>وسایل موردنیاز:</a:t>
            </a:r>
          </a:p>
          <a:p>
            <a:pPr algn="r" rtl="1">
              <a:lnSpc>
                <a:spcPct val="115000"/>
              </a:lnSpc>
              <a:spcAft>
                <a:spcPts val="1000"/>
              </a:spcAft>
            </a:pPr>
            <a:endParaRPr lang="fa-IR" sz="3000" dirty="0" smtClean="0">
              <a:solidFill>
                <a:schemeClr val="accent2">
                  <a:lumMod val="75000"/>
                </a:schemeClr>
              </a:solidFill>
              <a:latin typeface="Calibri" panose="020F0502020204030204" pitchFamily="34" charset="0"/>
              <a:ea typeface="Calibri" panose="020F0502020204030204" pitchFamily="34" charset="0"/>
              <a:cs typeface="Mj_Aman" panose="03000401000807050201" pitchFamily="66" charset="-78"/>
            </a:endParaRPr>
          </a:p>
          <a:p>
            <a:pPr algn="r" rtl="1">
              <a:lnSpc>
                <a:spcPct val="115000"/>
              </a:lnSpc>
              <a:spcAft>
                <a:spcPts val="1000"/>
              </a:spcAft>
            </a:pPr>
            <a:r>
              <a:rPr lang="fa-IR" sz="3500" dirty="0" smtClean="0">
                <a:latin typeface="Calibri" panose="020F0502020204030204" pitchFamily="34" charset="0"/>
                <a:ea typeface="Calibri" panose="020F0502020204030204" pitchFamily="34" charset="0"/>
                <a:cs typeface="Mj_Elegant Medium" panose="020A0503020102020204" pitchFamily="18" charset="-78"/>
              </a:rPr>
              <a:t> </a:t>
            </a:r>
            <a:endParaRPr lang="en-US" sz="3500" dirty="0">
              <a:latin typeface="Calibri" panose="020F0502020204030204" pitchFamily="34" charset="0"/>
              <a:ea typeface="Calibri" panose="020F0502020204030204" pitchFamily="34" charset="0"/>
              <a:cs typeface="Mj_Elegant Medium" panose="020A0503020102020204" pitchFamily="18" charset="-78"/>
            </a:endParaRPr>
          </a:p>
        </p:txBody>
      </p:sp>
      <p:sp>
        <p:nvSpPr>
          <p:cNvPr id="5" name="Rectangle 4"/>
          <p:cNvSpPr/>
          <p:nvPr/>
        </p:nvSpPr>
        <p:spPr>
          <a:xfrm>
            <a:off x="9508067" y="2680287"/>
            <a:ext cx="2929466" cy="2030043"/>
          </a:xfrm>
          <a:prstGeom prst="rect">
            <a:avLst/>
          </a:prstGeom>
        </p:spPr>
        <p:txBody>
          <a:bodyPr wrap="square">
            <a:spAutoFit/>
          </a:bodyPr>
          <a:lstStyle/>
          <a:p>
            <a:pPr algn="r" rtl="1">
              <a:lnSpc>
                <a:spcPct val="115000"/>
              </a:lnSpc>
              <a:spcAft>
                <a:spcPts val="1000"/>
              </a:spcAft>
            </a:pPr>
            <a:r>
              <a:rPr lang="fa-IR" sz="3000" dirty="0" smtClean="0">
                <a:solidFill>
                  <a:schemeClr val="accent2">
                    <a:lumMod val="75000"/>
                  </a:schemeClr>
                </a:solidFill>
                <a:latin typeface="Calibri" panose="020F0502020204030204" pitchFamily="34" charset="0"/>
                <a:ea typeface="Calibri" panose="020F0502020204030204" pitchFamily="34" charset="0"/>
                <a:cs typeface="Mj_Aman" panose="03000401000807050201" pitchFamily="66" charset="-78"/>
              </a:rPr>
              <a:t>مراحل انجام عملیات:</a:t>
            </a:r>
          </a:p>
          <a:p>
            <a:pPr algn="r" rtl="1">
              <a:lnSpc>
                <a:spcPct val="115000"/>
              </a:lnSpc>
              <a:spcAft>
                <a:spcPts val="1000"/>
              </a:spcAft>
            </a:pPr>
            <a:endParaRPr lang="fa-IR" sz="3000" dirty="0" smtClean="0">
              <a:solidFill>
                <a:schemeClr val="accent2">
                  <a:lumMod val="75000"/>
                </a:schemeClr>
              </a:solidFill>
              <a:latin typeface="Calibri" panose="020F0502020204030204" pitchFamily="34" charset="0"/>
              <a:ea typeface="Calibri" panose="020F0502020204030204" pitchFamily="34" charset="0"/>
              <a:cs typeface="Mj_Aman" panose="03000401000807050201" pitchFamily="66" charset="-78"/>
            </a:endParaRPr>
          </a:p>
          <a:p>
            <a:pPr algn="r" rtl="1">
              <a:lnSpc>
                <a:spcPct val="115000"/>
              </a:lnSpc>
              <a:spcAft>
                <a:spcPts val="1000"/>
              </a:spcAft>
            </a:pPr>
            <a:r>
              <a:rPr lang="fa-IR" sz="3500" dirty="0" smtClean="0">
                <a:latin typeface="Calibri" panose="020F0502020204030204" pitchFamily="34" charset="0"/>
                <a:ea typeface="Calibri" panose="020F0502020204030204" pitchFamily="34" charset="0"/>
                <a:cs typeface="Mj_Elegant Medium" panose="020A0503020102020204" pitchFamily="18" charset="-78"/>
              </a:rPr>
              <a:t> </a:t>
            </a:r>
            <a:endParaRPr lang="en-US" sz="3500" dirty="0">
              <a:latin typeface="Calibri" panose="020F0502020204030204" pitchFamily="34" charset="0"/>
              <a:ea typeface="Calibri" panose="020F0502020204030204" pitchFamily="34" charset="0"/>
              <a:cs typeface="Mj_Elegant Medium" panose="020A0503020102020204" pitchFamily="18" charset="-78"/>
            </a:endParaRPr>
          </a:p>
        </p:txBody>
      </p:sp>
      <p:sp>
        <p:nvSpPr>
          <p:cNvPr id="6" name="Rectangle 5"/>
          <p:cNvSpPr/>
          <p:nvPr/>
        </p:nvSpPr>
        <p:spPr>
          <a:xfrm>
            <a:off x="6873633" y="1462531"/>
            <a:ext cx="5317482" cy="605935"/>
          </a:xfrm>
          <a:prstGeom prst="rect">
            <a:avLst/>
          </a:prstGeom>
        </p:spPr>
        <p:txBody>
          <a:bodyPr wrap="none">
            <a:spAutoFit/>
          </a:bodyPr>
          <a:lstStyle/>
          <a:p>
            <a:pPr algn="r" rtl="1">
              <a:lnSpc>
                <a:spcPct val="115000"/>
              </a:lnSpc>
              <a:spcAft>
                <a:spcPts val="1000"/>
              </a:spcAft>
            </a:pPr>
            <a:r>
              <a:rPr lang="fa-IR" sz="3000" dirty="0">
                <a:latin typeface="Calibri" panose="020F0502020204030204" pitchFamily="34" charset="0"/>
                <a:ea typeface="Calibri" panose="020F0502020204030204" pitchFamily="34" charset="0"/>
                <a:cs typeface="Mj_Elegant Medium" panose="020A0503020102020204" pitchFamily="18" charset="-78"/>
              </a:rPr>
              <a:t>ژالن – سه پایه – دوربین نیو – تراز ژالن </a:t>
            </a:r>
          </a:p>
        </p:txBody>
      </p:sp>
    </p:spTree>
    <p:extLst>
      <p:ext uri="{BB962C8B-B14F-4D97-AF65-F5344CB8AC3E}">
        <p14:creationId xmlns:p14="http://schemas.microsoft.com/office/powerpoint/2010/main" val="926725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RNRSTYLE" val="Indezine_SM_Title"/>
</p:tagLst>
</file>

<file path=ppt/tags/tag10.xml><?xml version="1.0" encoding="utf-8"?>
<p:tagLst xmlns:a="http://schemas.openxmlformats.org/drawingml/2006/main" xmlns:r="http://schemas.openxmlformats.org/officeDocument/2006/relationships" xmlns:p="http://schemas.openxmlformats.org/presentationml/2006/main">
  <p:tag name="RNRSTYLE" val="Indezine_SM_Text"/>
</p:tagLst>
</file>

<file path=ppt/tags/tag11.xml><?xml version="1.0" encoding="utf-8"?>
<p:tagLst xmlns:a="http://schemas.openxmlformats.org/drawingml/2006/main" xmlns:r="http://schemas.openxmlformats.org/officeDocument/2006/relationships" xmlns:p="http://schemas.openxmlformats.org/presentationml/2006/main">
  <p:tag name="RNRSTYLE" val="Indezine_TM_Title"/>
</p:tagLst>
</file>

<file path=ppt/tags/tag12.xml><?xml version="1.0" encoding="utf-8"?>
<p:tagLst xmlns:a="http://schemas.openxmlformats.org/drawingml/2006/main" xmlns:r="http://schemas.openxmlformats.org/officeDocument/2006/relationships" xmlns:p="http://schemas.openxmlformats.org/presentationml/2006/main">
  <p:tag name="RNRSTYLE" val="Indezine_TM_Text"/>
</p:tagLst>
</file>

<file path=ppt/tags/tag13.xml><?xml version="1.0" encoding="utf-8"?>
<p:tagLst xmlns:a="http://schemas.openxmlformats.org/drawingml/2006/main" xmlns:r="http://schemas.openxmlformats.org/officeDocument/2006/relationships" xmlns:p="http://schemas.openxmlformats.org/presentationml/2006/main">
  <p:tag name="RNRSTYLE" val="Indezine_SM2_Title"/>
</p:tagLst>
</file>

<file path=ppt/tags/tag14.xml><?xml version="1.0" encoding="utf-8"?>
<p:tagLst xmlns:a="http://schemas.openxmlformats.org/drawingml/2006/main" xmlns:r="http://schemas.openxmlformats.org/officeDocument/2006/relationships" xmlns:p="http://schemas.openxmlformats.org/presentationml/2006/main">
  <p:tag name="RNRSTYLE" val="Indezine_SM2_Text"/>
</p:tagLst>
</file>

<file path=ppt/tags/tag15.xml><?xml version="1.0" encoding="utf-8"?>
<p:tagLst xmlns:a="http://schemas.openxmlformats.org/drawingml/2006/main" xmlns:r="http://schemas.openxmlformats.org/officeDocument/2006/relationships" xmlns:p="http://schemas.openxmlformats.org/presentationml/2006/main">
  <p:tag name="RNRSTYLE" val="Indezine_TM2_Title"/>
</p:tagLst>
</file>

<file path=ppt/tags/tag16.xml><?xml version="1.0" encoding="utf-8"?>
<p:tagLst xmlns:a="http://schemas.openxmlformats.org/drawingml/2006/main" xmlns:r="http://schemas.openxmlformats.org/officeDocument/2006/relationships" xmlns:p="http://schemas.openxmlformats.org/presentationml/2006/main">
  <p:tag name="RNRSTYLE" val="Indezine_TM2_Text"/>
</p:tagLst>
</file>

<file path=ppt/tags/tag17.xml><?xml version="1.0" encoding="utf-8"?>
<p:tagLst xmlns:a="http://schemas.openxmlformats.org/drawingml/2006/main" xmlns:r="http://schemas.openxmlformats.org/officeDocument/2006/relationships" xmlns:p="http://schemas.openxmlformats.org/presentationml/2006/main">
  <p:tag name="RNRSTYLE" val="Indezine_SM_Title"/>
</p:tagLst>
</file>

<file path=ppt/tags/tag18.xml><?xml version="1.0" encoding="utf-8"?>
<p:tagLst xmlns:a="http://schemas.openxmlformats.org/drawingml/2006/main" xmlns:r="http://schemas.openxmlformats.org/officeDocument/2006/relationships" xmlns:p="http://schemas.openxmlformats.org/presentationml/2006/main">
  <p:tag name="RNRSTYLE" val="Indezine_SM_Text"/>
</p:tagLst>
</file>

<file path=ppt/tags/tag19.xml><?xml version="1.0" encoding="utf-8"?>
<p:tagLst xmlns:a="http://schemas.openxmlformats.org/drawingml/2006/main" xmlns:r="http://schemas.openxmlformats.org/officeDocument/2006/relationships" xmlns:p="http://schemas.openxmlformats.org/presentationml/2006/main">
  <p:tag name="RNRSTYLE" val="Indezine_TM_Title"/>
</p:tagLst>
</file>

<file path=ppt/tags/tag2.xml><?xml version="1.0" encoding="utf-8"?>
<p:tagLst xmlns:a="http://schemas.openxmlformats.org/drawingml/2006/main" xmlns:r="http://schemas.openxmlformats.org/officeDocument/2006/relationships" xmlns:p="http://schemas.openxmlformats.org/presentationml/2006/main">
  <p:tag name="RNRSTYLE" val="Indezine_SM_Text"/>
</p:tagLst>
</file>

<file path=ppt/tags/tag20.xml><?xml version="1.0" encoding="utf-8"?>
<p:tagLst xmlns:a="http://schemas.openxmlformats.org/drawingml/2006/main" xmlns:r="http://schemas.openxmlformats.org/officeDocument/2006/relationships" xmlns:p="http://schemas.openxmlformats.org/presentationml/2006/main">
  <p:tag name="RNRSTYLE" val="Indezine_TM_Text"/>
</p:tagLst>
</file>

<file path=ppt/tags/tag21.xml><?xml version="1.0" encoding="utf-8"?>
<p:tagLst xmlns:a="http://schemas.openxmlformats.org/drawingml/2006/main" xmlns:r="http://schemas.openxmlformats.org/officeDocument/2006/relationships" xmlns:p="http://schemas.openxmlformats.org/presentationml/2006/main">
  <p:tag name="RNRSTYLE" val="Indezine_SM2_Title"/>
</p:tagLst>
</file>

<file path=ppt/tags/tag22.xml><?xml version="1.0" encoding="utf-8"?>
<p:tagLst xmlns:a="http://schemas.openxmlformats.org/drawingml/2006/main" xmlns:r="http://schemas.openxmlformats.org/officeDocument/2006/relationships" xmlns:p="http://schemas.openxmlformats.org/presentationml/2006/main">
  <p:tag name="RNRSTYLE" val="Indezine_SM2_Text"/>
</p:tagLst>
</file>

<file path=ppt/tags/tag23.xml><?xml version="1.0" encoding="utf-8"?>
<p:tagLst xmlns:a="http://schemas.openxmlformats.org/drawingml/2006/main" xmlns:r="http://schemas.openxmlformats.org/officeDocument/2006/relationships" xmlns:p="http://schemas.openxmlformats.org/presentationml/2006/main">
  <p:tag name="RNRSTYLE" val="Indezine_TM2_Title"/>
</p:tagLst>
</file>

<file path=ppt/tags/tag24.xml><?xml version="1.0" encoding="utf-8"?>
<p:tagLst xmlns:a="http://schemas.openxmlformats.org/drawingml/2006/main" xmlns:r="http://schemas.openxmlformats.org/officeDocument/2006/relationships" xmlns:p="http://schemas.openxmlformats.org/presentationml/2006/main">
  <p:tag name="RNRSTYLE" val="Indezine_TM2_Text"/>
</p:tagLst>
</file>

<file path=ppt/tags/tag3.xml><?xml version="1.0" encoding="utf-8"?>
<p:tagLst xmlns:a="http://schemas.openxmlformats.org/drawingml/2006/main" xmlns:r="http://schemas.openxmlformats.org/officeDocument/2006/relationships" xmlns:p="http://schemas.openxmlformats.org/presentationml/2006/main">
  <p:tag name="RNRSTYLE" val="Indezine_TM_Title"/>
</p:tagLst>
</file>

<file path=ppt/tags/tag4.xml><?xml version="1.0" encoding="utf-8"?>
<p:tagLst xmlns:a="http://schemas.openxmlformats.org/drawingml/2006/main" xmlns:r="http://schemas.openxmlformats.org/officeDocument/2006/relationships" xmlns:p="http://schemas.openxmlformats.org/presentationml/2006/main">
  <p:tag name="RNRSTYLE" val="Indezine_TM_Text"/>
</p:tagLst>
</file>

<file path=ppt/tags/tag5.xml><?xml version="1.0" encoding="utf-8"?>
<p:tagLst xmlns:a="http://schemas.openxmlformats.org/drawingml/2006/main" xmlns:r="http://schemas.openxmlformats.org/officeDocument/2006/relationships" xmlns:p="http://schemas.openxmlformats.org/presentationml/2006/main">
  <p:tag name="RNRSTYLE" val="Indezine_SM2_Title"/>
</p:tagLst>
</file>

<file path=ppt/tags/tag6.xml><?xml version="1.0" encoding="utf-8"?>
<p:tagLst xmlns:a="http://schemas.openxmlformats.org/drawingml/2006/main" xmlns:r="http://schemas.openxmlformats.org/officeDocument/2006/relationships" xmlns:p="http://schemas.openxmlformats.org/presentationml/2006/main">
  <p:tag name="RNRSTYLE" val="Indezine_SM2_Text"/>
</p:tagLst>
</file>

<file path=ppt/tags/tag7.xml><?xml version="1.0" encoding="utf-8"?>
<p:tagLst xmlns:a="http://schemas.openxmlformats.org/drawingml/2006/main" xmlns:r="http://schemas.openxmlformats.org/officeDocument/2006/relationships" xmlns:p="http://schemas.openxmlformats.org/presentationml/2006/main">
  <p:tag name="RNRSTYLE" val="Indezine_TM2_Title"/>
</p:tagLst>
</file>

<file path=ppt/tags/tag8.xml><?xml version="1.0" encoding="utf-8"?>
<p:tagLst xmlns:a="http://schemas.openxmlformats.org/drawingml/2006/main" xmlns:r="http://schemas.openxmlformats.org/officeDocument/2006/relationships" xmlns:p="http://schemas.openxmlformats.org/presentationml/2006/main">
  <p:tag name="RNRSTYLE" val="Indezine_TM2_Text"/>
</p:tagLst>
</file>

<file path=ppt/tags/tag9.xml><?xml version="1.0" encoding="utf-8"?>
<p:tagLst xmlns:a="http://schemas.openxmlformats.org/drawingml/2006/main" xmlns:r="http://schemas.openxmlformats.org/officeDocument/2006/relationships" xmlns:p="http://schemas.openxmlformats.org/presentationml/2006/main">
  <p:tag name="RNRSTYLE" val="Indezine_SM_Title"/>
</p:tagLst>
</file>

<file path=ppt/theme/theme1.xml><?xml version="1.0" encoding="utf-8"?>
<a:theme xmlns:a="http://schemas.openxmlformats.org/drawingml/2006/main" name="1_template-17">
  <a:themeElements>
    <a:clrScheme name="1_template-17 14">
      <a:dk1>
        <a:srgbClr val="4D4D4D"/>
      </a:dk1>
      <a:lt1>
        <a:srgbClr val="FFFFFF"/>
      </a:lt1>
      <a:dk2>
        <a:srgbClr val="000000"/>
      </a:dk2>
      <a:lt2>
        <a:srgbClr val="C25800"/>
      </a:lt2>
      <a:accent1>
        <a:srgbClr val="F2BC04"/>
      </a:accent1>
      <a:accent2>
        <a:srgbClr val="FE0000"/>
      </a:accent2>
      <a:accent3>
        <a:srgbClr val="FFFFFF"/>
      </a:accent3>
      <a:accent4>
        <a:srgbClr val="404040"/>
      </a:accent4>
      <a:accent5>
        <a:srgbClr val="F7DAAA"/>
      </a:accent5>
      <a:accent6>
        <a:srgbClr val="E60000"/>
      </a:accent6>
      <a:hlink>
        <a:srgbClr val="777777"/>
      </a:hlink>
      <a:folHlink>
        <a:srgbClr val="C0C0C0"/>
      </a:folHlink>
    </a:clrScheme>
    <a:fontScheme name="1_template-17">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1_template-17 1">
        <a:dk1>
          <a:srgbClr val="4D4D4D"/>
        </a:dk1>
        <a:lt1>
          <a:srgbClr val="FFFFFF"/>
        </a:lt1>
        <a:dk2>
          <a:srgbClr val="000000"/>
        </a:dk2>
        <a:lt2>
          <a:srgbClr val="CC4E00"/>
        </a:lt2>
        <a:accent1>
          <a:srgbClr val="FF9933"/>
        </a:accent1>
        <a:accent2>
          <a:srgbClr val="800000"/>
        </a:accent2>
        <a:accent3>
          <a:srgbClr val="FFFFFF"/>
        </a:accent3>
        <a:accent4>
          <a:srgbClr val="404040"/>
        </a:accent4>
        <a:accent5>
          <a:srgbClr val="FFCAAD"/>
        </a:accent5>
        <a:accent6>
          <a:srgbClr val="730000"/>
        </a:accent6>
        <a:hlink>
          <a:srgbClr val="FFCC00"/>
        </a:hlink>
        <a:folHlink>
          <a:srgbClr val="EAEAEA"/>
        </a:folHlink>
      </a:clrScheme>
      <a:clrMap bg1="lt1" tx1="dk1" bg2="lt2" tx2="dk2" accent1="accent1" accent2="accent2" accent3="accent3" accent4="accent4" accent5="accent5" accent6="accent6" hlink="hlink" folHlink="folHlink"/>
    </a:extraClrScheme>
    <a:extraClrScheme>
      <a:clrScheme name="1_template-17 2">
        <a:dk1>
          <a:srgbClr val="4D4D4D"/>
        </a:dk1>
        <a:lt1>
          <a:srgbClr val="FFFFFF"/>
        </a:lt1>
        <a:dk2>
          <a:srgbClr val="000000"/>
        </a:dk2>
        <a:lt2>
          <a:srgbClr val="CFDDF1"/>
        </a:lt2>
        <a:accent1>
          <a:srgbClr val="BC4417"/>
        </a:accent1>
        <a:accent2>
          <a:srgbClr val="CF9C1C"/>
        </a:accent2>
        <a:accent3>
          <a:srgbClr val="FFFFFF"/>
        </a:accent3>
        <a:accent4>
          <a:srgbClr val="404040"/>
        </a:accent4>
        <a:accent5>
          <a:srgbClr val="DAB0AB"/>
        </a:accent5>
        <a:accent6>
          <a:srgbClr val="BB8D18"/>
        </a:accent6>
        <a:hlink>
          <a:srgbClr val="E8C97C"/>
        </a:hlink>
        <a:folHlink>
          <a:srgbClr val="EAEAEA"/>
        </a:folHlink>
      </a:clrScheme>
      <a:clrMap bg1="lt1" tx1="dk1" bg2="lt2" tx2="dk2" accent1="accent1" accent2="accent2" accent3="accent3" accent4="accent4" accent5="accent5" accent6="accent6" hlink="hlink" folHlink="folHlink"/>
    </a:extraClrScheme>
    <a:extraClrScheme>
      <a:clrScheme name="1_template-17 3">
        <a:dk1>
          <a:srgbClr val="4D4D4D"/>
        </a:dk1>
        <a:lt1>
          <a:srgbClr val="FFFFFF"/>
        </a:lt1>
        <a:dk2>
          <a:srgbClr val="000000"/>
        </a:dk2>
        <a:lt2>
          <a:srgbClr val="986615"/>
        </a:lt2>
        <a:accent1>
          <a:srgbClr val="CA4814"/>
        </a:accent1>
        <a:accent2>
          <a:srgbClr val="FFAB21"/>
        </a:accent2>
        <a:accent3>
          <a:srgbClr val="FFFFFF"/>
        </a:accent3>
        <a:accent4>
          <a:srgbClr val="404040"/>
        </a:accent4>
        <a:accent5>
          <a:srgbClr val="E1B1AA"/>
        </a:accent5>
        <a:accent6>
          <a:srgbClr val="E79B1D"/>
        </a:accent6>
        <a:hlink>
          <a:srgbClr val="BD9667"/>
        </a:hlink>
        <a:folHlink>
          <a:srgbClr val="EAEAEA"/>
        </a:folHlink>
      </a:clrScheme>
      <a:clrMap bg1="lt1" tx1="dk1" bg2="lt2" tx2="dk2" accent1="accent1" accent2="accent2" accent3="accent3" accent4="accent4" accent5="accent5" accent6="accent6" hlink="hlink" folHlink="folHlink"/>
    </a:extraClrScheme>
    <a:extraClrScheme>
      <a:clrScheme name="1_template-17 4">
        <a:dk1>
          <a:srgbClr val="4D4D4D"/>
        </a:dk1>
        <a:lt1>
          <a:srgbClr val="FFFFFF"/>
        </a:lt1>
        <a:dk2>
          <a:srgbClr val="000000"/>
        </a:dk2>
        <a:lt2>
          <a:srgbClr val="4A1B17"/>
        </a:lt2>
        <a:accent1>
          <a:srgbClr val="C66C00"/>
        </a:accent1>
        <a:accent2>
          <a:srgbClr val="FED416"/>
        </a:accent2>
        <a:accent3>
          <a:srgbClr val="FFFFFF"/>
        </a:accent3>
        <a:accent4>
          <a:srgbClr val="404040"/>
        </a:accent4>
        <a:accent5>
          <a:srgbClr val="DFBAAA"/>
        </a:accent5>
        <a:accent6>
          <a:srgbClr val="E6C013"/>
        </a:accent6>
        <a:hlink>
          <a:srgbClr val="FFDF97"/>
        </a:hlink>
        <a:folHlink>
          <a:srgbClr val="EAEAEA"/>
        </a:folHlink>
      </a:clrScheme>
      <a:clrMap bg1="lt1" tx1="dk1" bg2="lt2" tx2="dk2" accent1="accent1" accent2="accent2" accent3="accent3" accent4="accent4" accent5="accent5" accent6="accent6" hlink="hlink" folHlink="folHlink"/>
    </a:extraClrScheme>
    <a:extraClrScheme>
      <a:clrScheme name="1_template-17 5">
        <a:dk1>
          <a:srgbClr val="4D4D4D"/>
        </a:dk1>
        <a:lt1>
          <a:srgbClr val="FFFFFF"/>
        </a:lt1>
        <a:dk2>
          <a:srgbClr val="000000"/>
        </a:dk2>
        <a:lt2>
          <a:srgbClr val="9B6902"/>
        </a:lt2>
        <a:accent1>
          <a:srgbClr val="C75E00"/>
        </a:accent1>
        <a:accent2>
          <a:srgbClr val="FED514"/>
        </a:accent2>
        <a:accent3>
          <a:srgbClr val="FFFFFF"/>
        </a:accent3>
        <a:accent4>
          <a:srgbClr val="404040"/>
        </a:accent4>
        <a:accent5>
          <a:srgbClr val="E0B6AA"/>
        </a:accent5>
        <a:accent6>
          <a:srgbClr val="E6C111"/>
        </a:accent6>
        <a:hlink>
          <a:srgbClr val="D06100"/>
        </a:hlink>
        <a:folHlink>
          <a:srgbClr val="EAEAEA"/>
        </a:folHlink>
      </a:clrScheme>
      <a:clrMap bg1="lt1" tx1="dk1" bg2="lt2" tx2="dk2" accent1="accent1" accent2="accent2" accent3="accent3" accent4="accent4" accent5="accent5" accent6="accent6" hlink="hlink" folHlink="folHlink"/>
    </a:extraClrScheme>
    <a:extraClrScheme>
      <a:clrScheme name="1_template-17 6">
        <a:dk1>
          <a:srgbClr val="4D4D4D"/>
        </a:dk1>
        <a:lt1>
          <a:srgbClr val="FFFFFF"/>
        </a:lt1>
        <a:dk2>
          <a:srgbClr val="000000"/>
        </a:dk2>
        <a:lt2>
          <a:srgbClr val="9B6902"/>
        </a:lt2>
        <a:accent1>
          <a:srgbClr val="C75E00"/>
        </a:accent1>
        <a:accent2>
          <a:srgbClr val="FED514"/>
        </a:accent2>
        <a:accent3>
          <a:srgbClr val="FFFFFF"/>
        </a:accent3>
        <a:accent4>
          <a:srgbClr val="404040"/>
        </a:accent4>
        <a:accent5>
          <a:srgbClr val="E0B6AA"/>
        </a:accent5>
        <a:accent6>
          <a:srgbClr val="E6C111"/>
        </a:accent6>
        <a:hlink>
          <a:srgbClr val="E26C00"/>
        </a:hlink>
        <a:folHlink>
          <a:srgbClr val="EAEAEA"/>
        </a:folHlink>
      </a:clrScheme>
      <a:clrMap bg1="lt1" tx1="dk1" bg2="lt2" tx2="dk2" accent1="accent1" accent2="accent2" accent3="accent3" accent4="accent4" accent5="accent5" accent6="accent6" hlink="hlink" folHlink="folHlink"/>
    </a:extraClrScheme>
    <a:extraClrScheme>
      <a:clrScheme name="1_template-17 7">
        <a:dk1>
          <a:srgbClr val="4D4D4D"/>
        </a:dk1>
        <a:lt1>
          <a:srgbClr val="FFFFFF"/>
        </a:lt1>
        <a:dk2>
          <a:srgbClr val="000000"/>
        </a:dk2>
        <a:lt2>
          <a:srgbClr val="CD2B00"/>
        </a:lt2>
        <a:accent1>
          <a:srgbClr val="F98305"/>
        </a:accent1>
        <a:accent2>
          <a:srgbClr val="FAA407"/>
        </a:accent2>
        <a:accent3>
          <a:srgbClr val="FFFFFF"/>
        </a:accent3>
        <a:accent4>
          <a:srgbClr val="404040"/>
        </a:accent4>
        <a:accent5>
          <a:srgbClr val="FBC1AA"/>
        </a:accent5>
        <a:accent6>
          <a:srgbClr val="E39406"/>
        </a:accent6>
        <a:hlink>
          <a:srgbClr val="F56B06"/>
        </a:hlink>
        <a:folHlink>
          <a:srgbClr val="EAEAEA"/>
        </a:folHlink>
      </a:clrScheme>
      <a:clrMap bg1="lt1" tx1="dk1" bg2="lt2" tx2="dk2" accent1="accent1" accent2="accent2" accent3="accent3" accent4="accent4" accent5="accent5" accent6="accent6" hlink="hlink" folHlink="folHlink"/>
    </a:extraClrScheme>
    <a:extraClrScheme>
      <a:clrScheme name="1_template-17 8">
        <a:dk1>
          <a:srgbClr val="4D4D4D"/>
        </a:dk1>
        <a:lt1>
          <a:srgbClr val="FFFFFF"/>
        </a:lt1>
        <a:dk2>
          <a:srgbClr val="000000"/>
        </a:dk2>
        <a:lt2>
          <a:srgbClr val="BB5B0D"/>
        </a:lt2>
        <a:accent1>
          <a:srgbClr val="B61111"/>
        </a:accent1>
        <a:accent2>
          <a:srgbClr val="DE9200"/>
        </a:accent2>
        <a:accent3>
          <a:srgbClr val="FFFFFF"/>
        </a:accent3>
        <a:accent4>
          <a:srgbClr val="404040"/>
        </a:accent4>
        <a:accent5>
          <a:srgbClr val="D7AAAA"/>
        </a:accent5>
        <a:accent6>
          <a:srgbClr val="C98400"/>
        </a:accent6>
        <a:hlink>
          <a:srgbClr val="E2AE0E"/>
        </a:hlink>
        <a:folHlink>
          <a:srgbClr val="EAEAEA"/>
        </a:folHlink>
      </a:clrScheme>
      <a:clrMap bg1="lt1" tx1="dk1" bg2="lt2" tx2="dk2" accent1="accent1" accent2="accent2" accent3="accent3" accent4="accent4" accent5="accent5" accent6="accent6" hlink="hlink" folHlink="folHlink"/>
    </a:extraClrScheme>
    <a:extraClrScheme>
      <a:clrScheme name="1_template-17 9">
        <a:dk1>
          <a:srgbClr val="4D4D4D"/>
        </a:dk1>
        <a:lt1>
          <a:srgbClr val="FFFFFF"/>
        </a:lt1>
        <a:dk2>
          <a:srgbClr val="000000"/>
        </a:dk2>
        <a:lt2>
          <a:srgbClr val="BB5B0D"/>
        </a:lt2>
        <a:accent1>
          <a:srgbClr val="B61111"/>
        </a:accent1>
        <a:accent2>
          <a:srgbClr val="DE9200"/>
        </a:accent2>
        <a:accent3>
          <a:srgbClr val="FFFFFF"/>
        </a:accent3>
        <a:accent4>
          <a:srgbClr val="404040"/>
        </a:accent4>
        <a:accent5>
          <a:srgbClr val="D7AAAA"/>
        </a:accent5>
        <a:accent6>
          <a:srgbClr val="C98400"/>
        </a:accent6>
        <a:hlink>
          <a:srgbClr val="F9D328"/>
        </a:hlink>
        <a:folHlink>
          <a:srgbClr val="EAEAEA"/>
        </a:folHlink>
      </a:clrScheme>
      <a:clrMap bg1="lt1" tx1="dk1" bg2="lt2" tx2="dk2" accent1="accent1" accent2="accent2" accent3="accent3" accent4="accent4" accent5="accent5" accent6="accent6" hlink="hlink" folHlink="folHlink"/>
    </a:extraClrScheme>
    <a:extraClrScheme>
      <a:clrScheme name="1_template-17 10">
        <a:dk1>
          <a:srgbClr val="4D4D4D"/>
        </a:dk1>
        <a:lt1>
          <a:srgbClr val="FFFFFF"/>
        </a:lt1>
        <a:dk2>
          <a:srgbClr val="000000"/>
        </a:dk2>
        <a:lt2>
          <a:srgbClr val="C55500"/>
        </a:lt2>
        <a:accent1>
          <a:srgbClr val="E08100"/>
        </a:accent1>
        <a:accent2>
          <a:srgbClr val="FBD811"/>
        </a:accent2>
        <a:accent3>
          <a:srgbClr val="FFFFFF"/>
        </a:accent3>
        <a:accent4>
          <a:srgbClr val="404040"/>
        </a:accent4>
        <a:accent5>
          <a:srgbClr val="EDC1AA"/>
        </a:accent5>
        <a:accent6>
          <a:srgbClr val="E3C40E"/>
        </a:accent6>
        <a:hlink>
          <a:srgbClr val="D5A64A"/>
        </a:hlink>
        <a:folHlink>
          <a:srgbClr val="EAEAEA"/>
        </a:folHlink>
      </a:clrScheme>
      <a:clrMap bg1="lt1" tx1="dk1" bg2="lt2" tx2="dk2" accent1="accent1" accent2="accent2" accent3="accent3" accent4="accent4" accent5="accent5" accent6="accent6" hlink="hlink" folHlink="folHlink"/>
    </a:extraClrScheme>
    <a:extraClrScheme>
      <a:clrScheme name="1_template-17 11">
        <a:dk1>
          <a:srgbClr val="4D4D4D"/>
        </a:dk1>
        <a:lt1>
          <a:srgbClr val="FFFFFF"/>
        </a:lt1>
        <a:dk2>
          <a:srgbClr val="000000"/>
        </a:dk2>
        <a:lt2>
          <a:srgbClr val="C22F00"/>
        </a:lt2>
        <a:accent1>
          <a:srgbClr val="E16F00"/>
        </a:accent1>
        <a:accent2>
          <a:srgbClr val="FE9E04"/>
        </a:accent2>
        <a:accent3>
          <a:srgbClr val="FFFFFF"/>
        </a:accent3>
        <a:accent4>
          <a:srgbClr val="404040"/>
        </a:accent4>
        <a:accent5>
          <a:srgbClr val="EEBBAA"/>
        </a:accent5>
        <a:accent6>
          <a:srgbClr val="E68F03"/>
        </a:accent6>
        <a:hlink>
          <a:srgbClr val="EE4A00"/>
        </a:hlink>
        <a:folHlink>
          <a:srgbClr val="EAEAEA"/>
        </a:folHlink>
      </a:clrScheme>
      <a:clrMap bg1="lt1" tx1="dk1" bg2="lt2" tx2="dk2" accent1="accent1" accent2="accent2" accent3="accent3" accent4="accent4" accent5="accent5" accent6="accent6" hlink="hlink" folHlink="folHlink"/>
    </a:extraClrScheme>
    <a:extraClrScheme>
      <a:clrScheme name="1_template-17 12">
        <a:dk1>
          <a:srgbClr val="4D4D4D"/>
        </a:dk1>
        <a:lt1>
          <a:srgbClr val="FFFFFF"/>
        </a:lt1>
        <a:dk2>
          <a:srgbClr val="000000"/>
        </a:dk2>
        <a:lt2>
          <a:srgbClr val="CD4E01"/>
        </a:lt2>
        <a:accent1>
          <a:srgbClr val="F6960B"/>
        </a:accent1>
        <a:accent2>
          <a:srgbClr val="CAA785"/>
        </a:accent2>
        <a:accent3>
          <a:srgbClr val="FFFFFF"/>
        </a:accent3>
        <a:accent4>
          <a:srgbClr val="404040"/>
        </a:accent4>
        <a:accent5>
          <a:srgbClr val="FAC9AA"/>
        </a:accent5>
        <a:accent6>
          <a:srgbClr val="B79778"/>
        </a:accent6>
        <a:hlink>
          <a:srgbClr val="875B37"/>
        </a:hlink>
        <a:folHlink>
          <a:srgbClr val="EAEAEA"/>
        </a:folHlink>
      </a:clrScheme>
      <a:clrMap bg1="lt1" tx1="dk1" bg2="lt2" tx2="dk2" accent1="accent1" accent2="accent2" accent3="accent3" accent4="accent4" accent5="accent5" accent6="accent6" hlink="hlink" folHlink="folHlink"/>
    </a:extraClrScheme>
    <a:extraClrScheme>
      <a:clrScheme name="1_template-17 13">
        <a:dk1>
          <a:srgbClr val="4D4D4D"/>
        </a:dk1>
        <a:lt1>
          <a:srgbClr val="FFFFFF"/>
        </a:lt1>
        <a:dk2>
          <a:srgbClr val="000000"/>
        </a:dk2>
        <a:lt2>
          <a:srgbClr val="CD4E01"/>
        </a:lt2>
        <a:accent1>
          <a:srgbClr val="F6960B"/>
        </a:accent1>
        <a:accent2>
          <a:srgbClr val="CAA785"/>
        </a:accent2>
        <a:accent3>
          <a:srgbClr val="FFFFFF"/>
        </a:accent3>
        <a:accent4>
          <a:srgbClr val="404040"/>
        </a:accent4>
        <a:accent5>
          <a:srgbClr val="FAC9AA"/>
        </a:accent5>
        <a:accent6>
          <a:srgbClr val="B79778"/>
        </a:accent6>
        <a:hlink>
          <a:srgbClr val="875B37"/>
        </a:hlink>
        <a:folHlink>
          <a:srgbClr val="C0C0C0"/>
        </a:folHlink>
      </a:clrScheme>
      <a:clrMap bg1="lt1" tx1="dk1" bg2="lt2" tx2="dk2" accent1="accent1" accent2="accent2" accent3="accent3" accent4="accent4" accent5="accent5" accent6="accent6" hlink="hlink" folHlink="folHlink"/>
    </a:extraClrScheme>
    <a:extraClrScheme>
      <a:clrScheme name="1_template-17 14">
        <a:dk1>
          <a:srgbClr val="4D4D4D"/>
        </a:dk1>
        <a:lt1>
          <a:srgbClr val="FFFFFF"/>
        </a:lt1>
        <a:dk2>
          <a:srgbClr val="000000"/>
        </a:dk2>
        <a:lt2>
          <a:srgbClr val="C25800"/>
        </a:lt2>
        <a:accent1>
          <a:srgbClr val="F2BC04"/>
        </a:accent1>
        <a:accent2>
          <a:srgbClr val="FE0000"/>
        </a:accent2>
        <a:accent3>
          <a:srgbClr val="FFFFFF"/>
        </a:accent3>
        <a:accent4>
          <a:srgbClr val="404040"/>
        </a:accent4>
        <a:accent5>
          <a:srgbClr val="F7DAAA"/>
        </a:accent5>
        <a:accent6>
          <a:srgbClr val="E60000"/>
        </a:accent6>
        <a:hlink>
          <a:srgbClr val="777777"/>
        </a:hlink>
        <a:folHlink>
          <a:srgbClr val="C0C0C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3_Default Design">
  <a:themeElements>
    <a:clrScheme name="1_Default Design 2">
      <a:dk1>
        <a:srgbClr val="000000"/>
      </a:dk1>
      <a:lt1>
        <a:srgbClr val="FFCC66"/>
      </a:lt1>
      <a:dk2>
        <a:srgbClr val="000000"/>
      </a:dk2>
      <a:lt2>
        <a:srgbClr val="CCCCCC"/>
      </a:lt2>
      <a:accent1>
        <a:srgbClr val="807113"/>
      </a:accent1>
      <a:accent2>
        <a:srgbClr val="994B08"/>
      </a:accent2>
      <a:accent3>
        <a:srgbClr val="FFE2B8"/>
      </a:accent3>
      <a:accent4>
        <a:srgbClr val="000000"/>
      </a:accent4>
      <a:accent5>
        <a:srgbClr val="C0BBAA"/>
      </a:accent5>
      <a:accent6>
        <a:srgbClr val="8A4306"/>
      </a:accent6>
      <a:hlink>
        <a:srgbClr val="734C00"/>
      </a:hlink>
      <a:folHlink>
        <a:srgbClr val="873529"/>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Default Design 1">
        <a:dk1>
          <a:srgbClr val="000000"/>
        </a:dk1>
        <a:lt1>
          <a:srgbClr val="FFCC66"/>
        </a:lt1>
        <a:dk2>
          <a:srgbClr val="000000"/>
        </a:dk2>
        <a:lt2>
          <a:srgbClr val="CCCCCC"/>
        </a:lt2>
        <a:accent1>
          <a:srgbClr val="A16B00"/>
        </a:accent1>
        <a:accent2>
          <a:srgbClr val="8C5E00"/>
        </a:accent2>
        <a:accent3>
          <a:srgbClr val="FFE2B8"/>
        </a:accent3>
        <a:accent4>
          <a:srgbClr val="000000"/>
        </a:accent4>
        <a:accent5>
          <a:srgbClr val="CDBAAA"/>
        </a:accent5>
        <a:accent6>
          <a:srgbClr val="7E5400"/>
        </a:accent6>
        <a:hlink>
          <a:srgbClr val="7A5200"/>
        </a:hlink>
        <a:folHlink>
          <a:srgbClr val="6E49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CC66"/>
        </a:lt1>
        <a:dk2>
          <a:srgbClr val="000000"/>
        </a:dk2>
        <a:lt2>
          <a:srgbClr val="CCCCCC"/>
        </a:lt2>
        <a:accent1>
          <a:srgbClr val="807113"/>
        </a:accent1>
        <a:accent2>
          <a:srgbClr val="994B08"/>
        </a:accent2>
        <a:accent3>
          <a:srgbClr val="FFE2B8"/>
        </a:accent3>
        <a:accent4>
          <a:srgbClr val="000000"/>
        </a:accent4>
        <a:accent5>
          <a:srgbClr val="C0BBAA"/>
        </a:accent5>
        <a:accent6>
          <a:srgbClr val="8A4306"/>
        </a:accent6>
        <a:hlink>
          <a:srgbClr val="734C00"/>
        </a:hlink>
        <a:folHlink>
          <a:srgbClr val="873529"/>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CC66"/>
        </a:lt1>
        <a:dk2>
          <a:srgbClr val="000000"/>
        </a:dk2>
        <a:lt2>
          <a:srgbClr val="CCCCCC"/>
        </a:lt2>
        <a:accent1>
          <a:srgbClr val="336580"/>
        </a:accent1>
        <a:accent2>
          <a:srgbClr val="7A5200"/>
        </a:accent2>
        <a:accent3>
          <a:srgbClr val="FFE2B8"/>
        </a:accent3>
        <a:accent4>
          <a:srgbClr val="000000"/>
        </a:accent4>
        <a:accent5>
          <a:srgbClr val="ADB8C0"/>
        </a:accent5>
        <a:accent6>
          <a:srgbClr val="6E4900"/>
        </a:accent6>
        <a:hlink>
          <a:srgbClr val="503F73"/>
        </a:hlink>
        <a:folHlink>
          <a:srgbClr val="1D5231"/>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CC66"/>
        </a:lt1>
        <a:dk2>
          <a:srgbClr val="000000"/>
        </a:dk2>
        <a:lt2>
          <a:srgbClr val="CCCCCC"/>
        </a:lt2>
        <a:accent1>
          <a:srgbClr val="547A31"/>
        </a:accent1>
        <a:accent2>
          <a:srgbClr val="445187"/>
        </a:accent2>
        <a:accent3>
          <a:srgbClr val="FFE2B8"/>
        </a:accent3>
        <a:accent4>
          <a:srgbClr val="000000"/>
        </a:accent4>
        <a:accent5>
          <a:srgbClr val="B3BEAD"/>
        </a:accent5>
        <a:accent6>
          <a:srgbClr val="3D497A"/>
        </a:accent6>
        <a:hlink>
          <a:srgbClr val="80334A"/>
        </a:hlink>
        <a:folHlink>
          <a:srgbClr val="6141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CCCCCC"/>
        </a:lt2>
        <a:accent1>
          <a:srgbClr val="A16B00"/>
        </a:accent1>
        <a:accent2>
          <a:srgbClr val="8C5E00"/>
        </a:accent2>
        <a:accent3>
          <a:srgbClr val="FFFFFF"/>
        </a:accent3>
        <a:accent4>
          <a:srgbClr val="000000"/>
        </a:accent4>
        <a:accent5>
          <a:srgbClr val="CDBAAA"/>
        </a:accent5>
        <a:accent6>
          <a:srgbClr val="7E5400"/>
        </a:accent6>
        <a:hlink>
          <a:srgbClr val="7A5200"/>
        </a:hlink>
        <a:folHlink>
          <a:srgbClr val="6E490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CCCCCC"/>
        </a:lt2>
        <a:accent1>
          <a:srgbClr val="807113"/>
        </a:accent1>
        <a:accent2>
          <a:srgbClr val="994B08"/>
        </a:accent2>
        <a:accent3>
          <a:srgbClr val="FFFFFF"/>
        </a:accent3>
        <a:accent4>
          <a:srgbClr val="000000"/>
        </a:accent4>
        <a:accent5>
          <a:srgbClr val="C0BBAA"/>
        </a:accent5>
        <a:accent6>
          <a:srgbClr val="8A4306"/>
        </a:accent6>
        <a:hlink>
          <a:srgbClr val="734C00"/>
        </a:hlink>
        <a:folHlink>
          <a:srgbClr val="873529"/>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8F8F8"/>
        </a:lt1>
        <a:dk2>
          <a:srgbClr val="000000"/>
        </a:dk2>
        <a:lt2>
          <a:srgbClr val="CCCCCC"/>
        </a:lt2>
        <a:accent1>
          <a:srgbClr val="336580"/>
        </a:accent1>
        <a:accent2>
          <a:srgbClr val="7A5200"/>
        </a:accent2>
        <a:accent3>
          <a:srgbClr val="FBFBFB"/>
        </a:accent3>
        <a:accent4>
          <a:srgbClr val="000000"/>
        </a:accent4>
        <a:accent5>
          <a:srgbClr val="ADB8C0"/>
        </a:accent5>
        <a:accent6>
          <a:srgbClr val="6E4900"/>
        </a:accent6>
        <a:hlink>
          <a:srgbClr val="503F73"/>
        </a:hlink>
        <a:folHlink>
          <a:srgbClr val="1D5231"/>
        </a:folHlink>
      </a:clrScheme>
      <a:clrMap bg1="lt1" tx1="dk1" bg2="lt2" tx2="dk2" accent1="accent1" accent2="accent2" accent3="accent3" accent4="accent4" accent5="accent5" accent6="accent6" hlink="hlink" folHlink="folHlink"/>
    </a:extraClrScheme>
    <a:extraClrScheme>
      <a:clrScheme name="1_Default Design 8">
        <a:dk1>
          <a:srgbClr val="000000"/>
        </a:dk1>
        <a:lt1>
          <a:srgbClr val="FFFFFF"/>
        </a:lt1>
        <a:dk2>
          <a:srgbClr val="000000"/>
        </a:dk2>
        <a:lt2>
          <a:srgbClr val="CCCCCC"/>
        </a:lt2>
        <a:accent1>
          <a:srgbClr val="547A31"/>
        </a:accent1>
        <a:accent2>
          <a:srgbClr val="445187"/>
        </a:accent2>
        <a:accent3>
          <a:srgbClr val="FFFFFF"/>
        </a:accent3>
        <a:accent4>
          <a:srgbClr val="000000"/>
        </a:accent4>
        <a:accent5>
          <a:srgbClr val="B3BEAD"/>
        </a:accent5>
        <a:accent6>
          <a:srgbClr val="3D497A"/>
        </a:accent6>
        <a:hlink>
          <a:srgbClr val="80334A"/>
        </a:hlink>
        <a:folHlink>
          <a:srgbClr val="6141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Retrospect">
  <a:themeElements>
    <a:clrScheme name="Custom 3">
      <a:dk1>
        <a:sysClr val="windowText" lastClr="000000"/>
      </a:dk1>
      <a:lt1>
        <a:sysClr val="window" lastClr="FFFFFF"/>
      </a:lt1>
      <a:dk2>
        <a:srgbClr val="455F51"/>
      </a:dk2>
      <a:lt2>
        <a:srgbClr val="E2DFCC"/>
      </a:lt2>
      <a:accent1>
        <a:srgbClr val="89814D"/>
      </a:accent1>
      <a:accent2>
        <a:srgbClr val="715C21"/>
      </a:accent2>
      <a:accent3>
        <a:srgbClr val="2F2F2F"/>
      </a:accent3>
      <a:accent4>
        <a:srgbClr val="297D53"/>
      </a:accent4>
      <a:accent5>
        <a:srgbClr val="4EB3CF"/>
      </a:accent5>
      <a:accent6>
        <a:srgbClr val="51C3F9"/>
      </a:accent6>
      <a:hlink>
        <a:srgbClr val="EE7B08"/>
      </a:hlink>
      <a:folHlink>
        <a:srgbClr val="977B2D"/>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243AF7DC-D15B-41C0-AE81-23980D1B9FC4}"/>
    </a:ext>
  </a:extLst>
</a:theme>
</file>

<file path=ppt/theme/theme2.xml><?xml version="1.0" encoding="utf-8"?>
<a:theme xmlns:a="http://schemas.openxmlformats.org/drawingml/2006/main" name="template-17">
  <a:themeElements>
    <a:clrScheme name="template-17 14">
      <a:dk1>
        <a:srgbClr val="4D4D4D"/>
      </a:dk1>
      <a:lt1>
        <a:srgbClr val="FFFFFF"/>
      </a:lt1>
      <a:dk2>
        <a:srgbClr val="000000"/>
      </a:dk2>
      <a:lt2>
        <a:srgbClr val="C25800"/>
      </a:lt2>
      <a:accent1>
        <a:srgbClr val="F2BC04"/>
      </a:accent1>
      <a:accent2>
        <a:srgbClr val="FE0000"/>
      </a:accent2>
      <a:accent3>
        <a:srgbClr val="FFFFFF"/>
      </a:accent3>
      <a:accent4>
        <a:srgbClr val="404040"/>
      </a:accent4>
      <a:accent5>
        <a:srgbClr val="F7DAAA"/>
      </a:accent5>
      <a:accent6>
        <a:srgbClr val="E60000"/>
      </a:accent6>
      <a:hlink>
        <a:srgbClr val="777777"/>
      </a:hlink>
      <a:folHlink>
        <a:srgbClr val="C0C0C0"/>
      </a:folHlink>
    </a:clrScheme>
    <a:fontScheme name="template-17">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template-17 1">
        <a:dk1>
          <a:srgbClr val="4D4D4D"/>
        </a:dk1>
        <a:lt1>
          <a:srgbClr val="FFFFFF"/>
        </a:lt1>
        <a:dk2>
          <a:srgbClr val="000000"/>
        </a:dk2>
        <a:lt2>
          <a:srgbClr val="CC4E00"/>
        </a:lt2>
        <a:accent1>
          <a:srgbClr val="FF9933"/>
        </a:accent1>
        <a:accent2>
          <a:srgbClr val="800000"/>
        </a:accent2>
        <a:accent3>
          <a:srgbClr val="FFFFFF"/>
        </a:accent3>
        <a:accent4>
          <a:srgbClr val="404040"/>
        </a:accent4>
        <a:accent5>
          <a:srgbClr val="FFCAAD"/>
        </a:accent5>
        <a:accent6>
          <a:srgbClr val="730000"/>
        </a:accent6>
        <a:hlink>
          <a:srgbClr val="FFCC00"/>
        </a:hlink>
        <a:folHlink>
          <a:srgbClr val="EAEAEA"/>
        </a:folHlink>
      </a:clrScheme>
      <a:clrMap bg1="lt1" tx1="dk1" bg2="lt2" tx2="dk2" accent1="accent1" accent2="accent2" accent3="accent3" accent4="accent4" accent5="accent5" accent6="accent6" hlink="hlink" folHlink="folHlink"/>
    </a:extraClrScheme>
    <a:extraClrScheme>
      <a:clrScheme name="template-17 2">
        <a:dk1>
          <a:srgbClr val="4D4D4D"/>
        </a:dk1>
        <a:lt1>
          <a:srgbClr val="FFFFFF"/>
        </a:lt1>
        <a:dk2>
          <a:srgbClr val="000000"/>
        </a:dk2>
        <a:lt2>
          <a:srgbClr val="CFDDF1"/>
        </a:lt2>
        <a:accent1>
          <a:srgbClr val="BC4417"/>
        </a:accent1>
        <a:accent2>
          <a:srgbClr val="CF9C1C"/>
        </a:accent2>
        <a:accent3>
          <a:srgbClr val="FFFFFF"/>
        </a:accent3>
        <a:accent4>
          <a:srgbClr val="404040"/>
        </a:accent4>
        <a:accent5>
          <a:srgbClr val="DAB0AB"/>
        </a:accent5>
        <a:accent6>
          <a:srgbClr val="BB8D18"/>
        </a:accent6>
        <a:hlink>
          <a:srgbClr val="E8C97C"/>
        </a:hlink>
        <a:folHlink>
          <a:srgbClr val="EAEAEA"/>
        </a:folHlink>
      </a:clrScheme>
      <a:clrMap bg1="lt1" tx1="dk1" bg2="lt2" tx2="dk2" accent1="accent1" accent2="accent2" accent3="accent3" accent4="accent4" accent5="accent5" accent6="accent6" hlink="hlink" folHlink="folHlink"/>
    </a:extraClrScheme>
    <a:extraClrScheme>
      <a:clrScheme name="template-17 3">
        <a:dk1>
          <a:srgbClr val="4D4D4D"/>
        </a:dk1>
        <a:lt1>
          <a:srgbClr val="FFFFFF"/>
        </a:lt1>
        <a:dk2>
          <a:srgbClr val="000000"/>
        </a:dk2>
        <a:lt2>
          <a:srgbClr val="986615"/>
        </a:lt2>
        <a:accent1>
          <a:srgbClr val="CA4814"/>
        </a:accent1>
        <a:accent2>
          <a:srgbClr val="FFAB21"/>
        </a:accent2>
        <a:accent3>
          <a:srgbClr val="FFFFFF"/>
        </a:accent3>
        <a:accent4>
          <a:srgbClr val="404040"/>
        </a:accent4>
        <a:accent5>
          <a:srgbClr val="E1B1AA"/>
        </a:accent5>
        <a:accent6>
          <a:srgbClr val="E79B1D"/>
        </a:accent6>
        <a:hlink>
          <a:srgbClr val="BD9667"/>
        </a:hlink>
        <a:folHlink>
          <a:srgbClr val="EAEAEA"/>
        </a:folHlink>
      </a:clrScheme>
      <a:clrMap bg1="lt1" tx1="dk1" bg2="lt2" tx2="dk2" accent1="accent1" accent2="accent2" accent3="accent3" accent4="accent4" accent5="accent5" accent6="accent6" hlink="hlink" folHlink="folHlink"/>
    </a:extraClrScheme>
    <a:extraClrScheme>
      <a:clrScheme name="template-17 4">
        <a:dk1>
          <a:srgbClr val="4D4D4D"/>
        </a:dk1>
        <a:lt1>
          <a:srgbClr val="FFFFFF"/>
        </a:lt1>
        <a:dk2>
          <a:srgbClr val="000000"/>
        </a:dk2>
        <a:lt2>
          <a:srgbClr val="4A1B17"/>
        </a:lt2>
        <a:accent1>
          <a:srgbClr val="C66C00"/>
        </a:accent1>
        <a:accent2>
          <a:srgbClr val="FED416"/>
        </a:accent2>
        <a:accent3>
          <a:srgbClr val="FFFFFF"/>
        </a:accent3>
        <a:accent4>
          <a:srgbClr val="404040"/>
        </a:accent4>
        <a:accent5>
          <a:srgbClr val="DFBAAA"/>
        </a:accent5>
        <a:accent6>
          <a:srgbClr val="E6C013"/>
        </a:accent6>
        <a:hlink>
          <a:srgbClr val="FFDF97"/>
        </a:hlink>
        <a:folHlink>
          <a:srgbClr val="EAEAEA"/>
        </a:folHlink>
      </a:clrScheme>
      <a:clrMap bg1="lt1" tx1="dk1" bg2="lt2" tx2="dk2" accent1="accent1" accent2="accent2" accent3="accent3" accent4="accent4" accent5="accent5" accent6="accent6" hlink="hlink" folHlink="folHlink"/>
    </a:extraClrScheme>
    <a:extraClrScheme>
      <a:clrScheme name="template-17 5">
        <a:dk1>
          <a:srgbClr val="4D4D4D"/>
        </a:dk1>
        <a:lt1>
          <a:srgbClr val="FFFFFF"/>
        </a:lt1>
        <a:dk2>
          <a:srgbClr val="000000"/>
        </a:dk2>
        <a:lt2>
          <a:srgbClr val="9B6902"/>
        </a:lt2>
        <a:accent1>
          <a:srgbClr val="C75E00"/>
        </a:accent1>
        <a:accent2>
          <a:srgbClr val="FED514"/>
        </a:accent2>
        <a:accent3>
          <a:srgbClr val="FFFFFF"/>
        </a:accent3>
        <a:accent4>
          <a:srgbClr val="404040"/>
        </a:accent4>
        <a:accent5>
          <a:srgbClr val="E0B6AA"/>
        </a:accent5>
        <a:accent6>
          <a:srgbClr val="E6C111"/>
        </a:accent6>
        <a:hlink>
          <a:srgbClr val="D06100"/>
        </a:hlink>
        <a:folHlink>
          <a:srgbClr val="EAEAEA"/>
        </a:folHlink>
      </a:clrScheme>
      <a:clrMap bg1="lt1" tx1="dk1" bg2="lt2" tx2="dk2" accent1="accent1" accent2="accent2" accent3="accent3" accent4="accent4" accent5="accent5" accent6="accent6" hlink="hlink" folHlink="folHlink"/>
    </a:extraClrScheme>
    <a:extraClrScheme>
      <a:clrScheme name="template-17 6">
        <a:dk1>
          <a:srgbClr val="4D4D4D"/>
        </a:dk1>
        <a:lt1>
          <a:srgbClr val="FFFFFF"/>
        </a:lt1>
        <a:dk2>
          <a:srgbClr val="000000"/>
        </a:dk2>
        <a:lt2>
          <a:srgbClr val="9B6902"/>
        </a:lt2>
        <a:accent1>
          <a:srgbClr val="C75E00"/>
        </a:accent1>
        <a:accent2>
          <a:srgbClr val="FED514"/>
        </a:accent2>
        <a:accent3>
          <a:srgbClr val="FFFFFF"/>
        </a:accent3>
        <a:accent4>
          <a:srgbClr val="404040"/>
        </a:accent4>
        <a:accent5>
          <a:srgbClr val="E0B6AA"/>
        </a:accent5>
        <a:accent6>
          <a:srgbClr val="E6C111"/>
        </a:accent6>
        <a:hlink>
          <a:srgbClr val="E26C00"/>
        </a:hlink>
        <a:folHlink>
          <a:srgbClr val="EAEAEA"/>
        </a:folHlink>
      </a:clrScheme>
      <a:clrMap bg1="lt1" tx1="dk1" bg2="lt2" tx2="dk2" accent1="accent1" accent2="accent2" accent3="accent3" accent4="accent4" accent5="accent5" accent6="accent6" hlink="hlink" folHlink="folHlink"/>
    </a:extraClrScheme>
    <a:extraClrScheme>
      <a:clrScheme name="template-17 7">
        <a:dk1>
          <a:srgbClr val="4D4D4D"/>
        </a:dk1>
        <a:lt1>
          <a:srgbClr val="FFFFFF"/>
        </a:lt1>
        <a:dk2>
          <a:srgbClr val="000000"/>
        </a:dk2>
        <a:lt2>
          <a:srgbClr val="CD2B00"/>
        </a:lt2>
        <a:accent1>
          <a:srgbClr val="F98305"/>
        </a:accent1>
        <a:accent2>
          <a:srgbClr val="FAA407"/>
        </a:accent2>
        <a:accent3>
          <a:srgbClr val="FFFFFF"/>
        </a:accent3>
        <a:accent4>
          <a:srgbClr val="404040"/>
        </a:accent4>
        <a:accent5>
          <a:srgbClr val="FBC1AA"/>
        </a:accent5>
        <a:accent6>
          <a:srgbClr val="E39406"/>
        </a:accent6>
        <a:hlink>
          <a:srgbClr val="F56B06"/>
        </a:hlink>
        <a:folHlink>
          <a:srgbClr val="EAEAEA"/>
        </a:folHlink>
      </a:clrScheme>
      <a:clrMap bg1="lt1" tx1="dk1" bg2="lt2" tx2="dk2" accent1="accent1" accent2="accent2" accent3="accent3" accent4="accent4" accent5="accent5" accent6="accent6" hlink="hlink" folHlink="folHlink"/>
    </a:extraClrScheme>
    <a:extraClrScheme>
      <a:clrScheme name="template-17 8">
        <a:dk1>
          <a:srgbClr val="4D4D4D"/>
        </a:dk1>
        <a:lt1>
          <a:srgbClr val="FFFFFF"/>
        </a:lt1>
        <a:dk2>
          <a:srgbClr val="000000"/>
        </a:dk2>
        <a:lt2>
          <a:srgbClr val="BB5B0D"/>
        </a:lt2>
        <a:accent1>
          <a:srgbClr val="B61111"/>
        </a:accent1>
        <a:accent2>
          <a:srgbClr val="DE9200"/>
        </a:accent2>
        <a:accent3>
          <a:srgbClr val="FFFFFF"/>
        </a:accent3>
        <a:accent4>
          <a:srgbClr val="404040"/>
        </a:accent4>
        <a:accent5>
          <a:srgbClr val="D7AAAA"/>
        </a:accent5>
        <a:accent6>
          <a:srgbClr val="C98400"/>
        </a:accent6>
        <a:hlink>
          <a:srgbClr val="E2AE0E"/>
        </a:hlink>
        <a:folHlink>
          <a:srgbClr val="EAEAEA"/>
        </a:folHlink>
      </a:clrScheme>
      <a:clrMap bg1="lt1" tx1="dk1" bg2="lt2" tx2="dk2" accent1="accent1" accent2="accent2" accent3="accent3" accent4="accent4" accent5="accent5" accent6="accent6" hlink="hlink" folHlink="folHlink"/>
    </a:extraClrScheme>
    <a:extraClrScheme>
      <a:clrScheme name="template-17 9">
        <a:dk1>
          <a:srgbClr val="4D4D4D"/>
        </a:dk1>
        <a:lt1>
          <a:srgbClr val="FFFFFF"/>
        </a:lt1>
        <a:dk2>
          <a:srgbClr val="000000"/>
        </a:dk2>
        <a:lt2>
          <a:srgbClr val="BB5B0D"/>
        </a:lt2>
        <a:accent1>
          <a:srgbClr val="B61111"/>
        </a:accent1>
        <a:accent2>
          <a:srgbClr val="DE9200"/>
        </a:accent2>
        <a:accent3>
          <a:srgbClr val="FFFFFF"/>
        </a:accent3>
        <a:accent4>
          <a:srgbClr val="404040"/>
        </a:accent4>
        <a:accent5>
          <a:srgbClr val="D7AAAA"/>
        </a:accent5>
        <a:accent6>
          <a:srgbClr val="C98400"/>
        </a:accent6>
        <a:hlink>
          <a:srgbClr val="F9D328"/>
        </a:hlink>
        <a:folHlink>
          <a:srgbClr val="EAEAEA"/>
        </a:folHlink>
      </a:clrScheme>
      <a:clrMap bg1="lt1" tx1="dk1" bg2="lt2" tx2="dk2" accent1="accent1" accent2="accent2" accent3="accent3" accent4="accent4" accent5="accent5" accent6="accent6" hlink="hlink" folHlink="folHlink"/>
    </a:extraClrScheme>
    <a:extraClrScheme>
      <a:clrScheme name="template-17 10">
        <a:dk1>
          <a:srgbClr val="4D4D4D"/>
        </a:dk1>
        <a:lt1>
          <a:srgbClr val="FFFFFF"/>
        </a:lt1>
        <a:dk2>
          <a:srgbClr val="000000"/>
        </a:dk2>
        <a:lt2>
          <a:srgbClr val="C55500"/>
        </a:lt2>
        <a:accent1>
          <a:srgbClr val="E08100"/>
        </a:accent1>
        <a:accent2>
          <a:srgbClr val="FBD811"/>
        </a:accent2>
        <a:accent3>
          <a:srgbClr val="FFFFFF"/>
        </a:accent3>
        <a:accent4>
          <a:srgbClr val="404040"/>
        </a:accent4>
        <a:accent5>
          <a:srgbClr val="EDC1AA"/>
        </a:accent5>
        <a:accent6>
          <a:srgbClr val="E3C40E"/>
        </a:accent6>
        <a:hlink>
          <a:srgbClr val="D5A64A"/>
        </a:hlink>
        <a:folHlink>
          <a:srgbClr val="EAEAEA"/>
        </a:folHlink>
      </a:clrScheme>
      <a:clrMap bg1="lt1" tx1="dk1" bg2="lt2" tx2="dk2" accent1="accent1" accent2="accent2" accent3="accent3" accent4="accent4" accent5="accent5" accent6="accent6" hlink="hlink" folHlink="folHlink"/>
    </a:extraClrScheme>
    <a:extraClrScheme>
      <a:clrScheme name="template-17 11">
        <a:dk1>
          <a:srgbClr val="4D4D4D"/>
        </a:dk1>
        <a:lt1>
          <a:srgbClr val="FFFFFF"/>
        </a:lt1>
        <a:dk2>
          <a:srgbClr val="000000"/>
        </a:dk2>
        <a:lt2>
          <a:srgbClr val="C22F00"/>
        </a:lt2>
        <a:accent1>
          <a:srgbClr val="E16F00"/>
        </a:accent1>
        <a:accent2>
          <a:srgbClr val="FE9E04"/>
        </a:accent2>
        <a:accent3>
          <a:srgbClr val="FFFFFF"/>
        </a:accent3>
        <a:accent4>
          <a:srgbClr val="404040"/>
        </a:accent4>
        <a:accent5>
          <a:srgbClr val="EEBBAA"/>
        </a:accent5>
        <a:accent6>
          <a:srgbClr val="E68F03"/>
        </a:accent6>
        <a:hlink>
          <a:srgbClr val="EE4A00"/>
        </a:hlink>
        <a:folHlink>
          <a:srgbClr val="EAEAEA"/>
        </a:folHlink>
      </a:clrScheme>
      <a:clrMap bg1="lt1" tx1="dk1" bg2="lt2" tx2="dk2" accent1="accent1" accent2="accent2" accent3="accent3" accent4="accent4" accent5="accent5" accent6="accent6" hlink="hlink" folHlink="folHlink"/>
    </a:extraClrScheme>
    <a:extraClrScheme>
      <a:clrScheme name="template-17 12">
        <a:dk1>
          <a:srgbClr val="4D4D4D"/>
        </a:dk1>
        <a:lt1>
          <a:srgbClr val="FFFFFF"/>
        </a:lt1>
        <a:dk2>
          <a:srgbClr val="000000"/>
        </a:dk2>
        <a:lt2>
          <a:srgbClr val="CD4E01"/>
        </a:lt2>
        <a:accent1>
          <a:srgbClr val="F6960B"/>
        </a:accent1>
        <a:accent2>
          <a:srgbClr val="CAA785"/>
        </a:accent2>
        <a:accent3>
          <a:srgbClr val="FFFFFF"/>
        </a:accent3>
        <a:accent4>
          <a:srgbClr val="404040"/>
        </a:accent4>
        <a:accent5>
          <a:srgbClr val="FAC9AA"/>
        </a:accent5>
        <a:accent6>
          <a:srgbClr val="B79778"/>
        </a:accent6>
        <a:hlink>
          <a:srgbClr val="875B37"/>
        </a:hlink>
        <a:folHlink>
          <a:srgbClr val="EAEAEA"/>
        </a:folHlink>
      </a:clrScheme>
      <a:clrMap bg1="lt1" tx1="dk1" bg2="lt2" tx2="dk2" accent1="accent1" accent2="accent2" accent3="accent3" accent4="accent4" accent5="accent5" accent6="accent6" hlink="hlink" folHlink="folHlink"/>
    </a:extraClrScheme>
    <a:extraClrScheme>
      <a:clrScheme name="template-17 13">
        <a:dk1>
          <a:srgbClr val="4D4D4D"/>
        </a:dk1>
        <a:lt1>
          <a:srgbClr val="FFFFFF"/>
        </a:lt1>
        <a:dk2>
          <a:srgbClr val="000000"/>
        </a:dk2>
        <a:lt2>
          <a:srgbClr val="CD4E01"/>
        </a:lt2>
        <a:accent1>
          <a:srgbClr val="F6960B"/>
        </a:accent1>
        <a:accent2>
          <a:srgbClr val="CAA785"/>
        </a:accent2>
        <a:accent3>
          <a:srgbClr val="FFFFFF"/>
        </a:accent3>
        <a:accent4>
          <a:srgbClr val="404040"/>
        </a:accent4>
        <a:accent5>
          <a:srgbClr val="FAC9AA"/>
        </a:accent5>
        <a:accent6>
          <a:srgbClr val="B79778"/>
        </a:accent6>
        <a:hlink>
          <a:srgbClr val="875B37"/>
        </a:hlink>
        <a:folHlink>
          <a:srgbClr val="C0C0C0"/>
        </a:folHlink>
      </a:clrScheme>
      <a:clrMap bg1="lt1" tx1="dk1" bg2="lt2" tx2="dk2" accent1="accent1" accent2="accent2" accent3="accent3" accent4="accent4" accent5="accent5" accent6="accent6" hlink="hlink" folHlink="folHlink"/>
    </a:extraClrScheme>
    <a:extraClrScheme>
      <a:clrScheme name="template-17 14">
        <a:dk1>
          <a:srgbClr val="4D4D4D"/>
        </a:dk1>
        <a:lt1>
          <a:srgbClr val="FFFFFF"/>
        </a:lt1>
        <a:dk2>
          <a:srgbClr val="000000"/>
        </a:dk2>
        <a:lt2>
          <a:srgbClr val="C25800"/>
        </a:lt2>
        <a:accent1>
          <a:srgbClr val="F2BC04"/>
        </a:accent1>
        <a:accent2>
          <a:srgbClr val="FE0000"/>
        </a:accent2>
        <a:accent3>
          <a:srgbClr val="FFFFFF"/>
        </a:accent3>
        <a:accent4>
          <a:srgbClr val="404040"/>
        </a:accent4>
        <a:accent5>
          <a:srgbClr val="F7DAAA"/>
        </a:accent5>
        <a:accent6>
          <a:srgbClr val="E60000"/>
        </a:accent6>
        <a:hlink>
          <a:srgbClr val="777777"/>
        </a:hlink>
        <a:folHlink>
          <a:srgbClr val="C0C0C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019">
  <a:themeElements>
    <a:clrScheme name="Office Theme 2">
      <a:dk1>
        <a:srgbClr val="000000"/>
      </a:dk1>
      <a:lt1>
        <a:srgbClr val="CC99FF"/>
      </a:lt1>
      <a:dk2>
        <a:srgbClr val="000000"/>
      </a:dk2>
      <a:lt2>
        <a:srgbClr val="B2B2B2"/>
      </a:lt2>
      <a:accent1>
        <a:srgbClr val="2E3199"/>
      </a:accent1>
      <a:accent2>
        <a:srgbClr val="8C2A79"/>
      </a:accent2>
      <a:accent3>
        <a:srgbClr val="E2CAFF"/>
      </a:accent3>
      <a:accent4>
        <a:srgbClr val="000000"/>
      </a:accent4>
      <a:accent5>
        <a:srgbClr val="ADADCA"/>
      </a:accent5>
      <a:accent6>
        <a:srgbClr val="7E256D"/>
      </a:accent6>
      <a:hlink>
        <a:srgbClr val="5B2A8C"/>
      </a:hlink>
      <a:folHlink>
        <a:srgbClr val="8C313A"/>
      </a:folHlink>
    </a:clrScheme>
    <a:fontScheme name="Office Them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Office Theme 1">
        <a:dk1>
          <a:srgbClr val="000000"/>
        </a:dk1>
        <a:lt1>
          <a:srgbClr val="CC99FF"/>
        </a:lt1>
        <a:dk2>
          <a:srgbClr val="000000"/>
        </a:dk2>
        <a:lt2>
          <a:srgbClr val="B2B2B2"/>
        </a:lt2>
        <a:accent1>
          <a:srgbClr val="632E99"/>
        </a:accent1>
        <a:accent2>
          <a:srgbClr val="7D2C94"/>
        </a:accent2>
        <a:accent3>
          <a:srgbClr val="E2CAFF"/>
        </a:accent3>
        <a:accent4>
          <a:srgbClr val="000000"/>
        </a:accent4>
        <a:accent5>
          <a:srgbClr val="B7ADCA"/>
        </a:accent5>
        <a:accent6>
          <a:srgbClr val="712786"/>
        </a:accent6>
        <a:hlink>
          <a:srgbClr val="5B2A8C"/>
        </a:hlink>
        <a:folHlink>
          <a:srgbClr val="6C2A8C"/>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CC99FF"/>
        </a:lt1>
        <a:dk2>
          <a:srgbClr val="000000"/>
        </a:dk2>
        <a:lt2>
          <a:srgbClr val="B2B2B2"/>
        </a:lt2>
        <a:accent1>
          <a:srgbClr val="2E3199"/>
        </a:accent1>
        <a:accent2>
          <a:srgbClr val="8C2A79"/>
        </a:accent2>
        <a:accent3>
          <a:srgbClr val="E2CAFF"/>
        </a:accent3>
        <a:accent4>
          <a:srgbClr val="000000"/>
        </a:accent4>
        <a:accent5>
          <a:srgbClr val="ADADCA"/>
        </a:accent5>
        <a:accent6>
          <a:srgbClr val="7E256D"/>
        </a:accent6>
        <a:hlink>
          <a:srgbClr val="5B2A8C"/>
        </a:hlink>
        <a:folHlink>
          <a:srgbClr val="8C313A"/>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CC99FF"/>
        </a:lt1>
        <a:dk2>
          <a:srgbClr val="000000"/>
        </a:dk2>
        <a:lt2>
          <a:srgbClr val="B2B2B2"/>
        </a:lt2>
        <a:accent1>
          <a:srgbClr val="637317"/>
        </a:accent1>
        <a:accent2>
          <a:srgbClr val="632E99"/>
        </a:accent2>
        <a:accent3>
          <a:srgbClr val="E2CAFF"/>
        </a:accent3>
        <a:accent4>
          <a:srgbClr val="000000"/>
        </a:accent4>
        <a:accent5>
          <a:srgbClr val="B7BCAB"/>
        </a:accent5>
        <a:accent6>
          <a:srgbClr val="59298A"/>
        </a:accent6>
        <a:hlink>
          <a:srgbClr val="664B00"/>
        </a:hlink>
        <a:folHlink>
          <a:srgbClr val="316122"/>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CC99FF"/>
        </a:lt1>
        <a:dk2>
          <a:srgbClr val="000000"/>
        </a:dk2>
        <a:lt2>
          <a:srgbClr val="B2B2B2"/>
        </a:lt2>
        <a:accent1>
          <a:srgbClr val="8C3A1C"/>
        </a:accent1>
        <a:accent2>
          <a:srgbClr val="6E6600"/>
        </a:accent2>
        <a:accent3>
          <a:srgbClr val="E2CAFF"/>
        </a:accent3>
        <a:accent4>
          <a:srgbClr val="000000"/>
        </a:accent4>
        <a:accent5>
          <a:srgbClr val="C5AEAB"/>
        </a:accent5>
        <a:accent6>
          <a:srgbClr val="635C00"/>
        </a:accent6>
        <a:hlink>
          <a:srgbClr val="006652"/>
        </a:hlink>
        <a:folHlink>
          <a:srgbClr val="5B2A8C"/>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B2B2B2"/>
        </a:lt2>
        <a:accent1>
          <a:srgbClr val="632E99"/>
        </a:accent1>
        <a:accent2>
          <a:srgbClr val="7D2C94"/>
        </a:accent2>
        <a:accent3>
          <a:srgbClr val="FFFFFF"/>
        </a:accent3>
        <a:accent4>
          <a:srgbClr val="000000"/>
        </a:accent4>
        <a:accent5>
          <a:srgbClr val="B7ADCA"/>
        </a:accent5>
        <a:accent6>
          <a:srgbClr val="712786"/>
        </a:accent6>
        <a:hlink>
          <a:srgbClr val="5B2A8C"/>
        </a:hlink>
        <a:folHlink>
          <a:srgbClr val="6C2A8C"/>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B2B2B2"/>
        </a:lt2>
        <a:accent1>
          <a:srgbClr val="2E3199"/>
        </a:accent1>
        <a:accent2>
          <a:srgbClr val="8C2A79"/>
        </a:accent2>
        <a:accent3>
          <a:srgbClr val="FFFFFF"/>
        </a:accent3>
        <a:accent4>
          <a:srgbClr val="000000"/>
        </a:accent4>
        <a:accent5>
          <a:srgbClr val="ADADCA"/>
        </a:accent5>
        <a:accent6>
          <a:srgbClr val="7E256D"/>
        </a:accent6>
        <a:hlink>
          <a:srgbClr val="5B2A8C"/>
        </a:hlink>
        <a:folHlink>
          <a:srgbClr val="8C313A"/>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B2B2B2"/>
        </a:lt2>
        <a:accent1>
          <a:srgbClr val="637317"/>
        </a:accent1>
        <a:accent2>
          <a:srgbClr val="632E99"/>
        </a:accent2>
        <a:accent3>
          <a:srgbClr val="FFFFFF"/>
        </a:accent3>
        <a:accent4>
          <a:srgbClr val="000000"/>
        </a:accent4>
        <a:accent5>
          <a:srgbClr val="B7BCAB"/>
        </a:accent5>
        <a:accent6>
          <a:srgbClr val="59298A"/>
        </a:accent6>
        <a:hlink>
          <a:srgbClr val="664B00"/>
        </a:hlink>
        <a:folHlink>
          <a:srgbClr val="316122"/>
        </a:folHlink>
      </a:clrScheme>
      <a:clrMap bg1="lt1" tx1="dk1" bg2="lt2" tx2="dk2" accent1="accent1" accent2="accent2" accent3="accent3" accent4="accent4" accent5="accent5" accent6="accent6" hlink="hlink" folHlink="folHlink"/>
    </a:extraClrScheme>
    <a:extraClrScheme>
      <a:clrScheme name="Office Theme 8">
        <a:dk1>
          <a:srgbClr val="000000"/>
        </a:dk1>
        <a:lt1>
          <a:srgbClr val="FFFFFF"/>
        </a:lt1>
        <a:dk2>
          <a:srgbClr val="000000"/>
        </a:dk2>
        <a:lt2>
          <a:srgbClr val="B2B2B2"/>
        </a:lt2>
        <a:accent1>
          <a:srgbClr val="8C3A1C"/>
        </a:accent1>
        <a:accent2>
          <a:srgbClr val="6E6600"/>
        </a:accent2>
        <a:accent3>
          <a:srgbClr val="FFFFFF"/>
        </a:accent3>
        <a:accent4>
          <a:srgbClr val="000000"/>
        </a:accent4>
        <a:accent5>
          <a:srgbClr val="C5AEAB"/>
        </a:accent5>
        <a:accent6>
          <a:srgbClr val="635C00"/>
        </a:accent6>
        <a:hlink>
          <a:srgbClr val="006652"/>
        </a:hlink>
        <a:folHlink>
          <a:srgbClr val="5B2A8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Default Design">
  <a:themeElements>
    <a:clrScheme name="1_Default Design 2">
      <a:dk1>
        <a:srgbClr val="000000"/>
      </a:dk1>
      <a:lt1>
        <a:srgbClr val="CC99FF"/>
      </a:lt1>
      <a:dk2>
        <a:srgbClr val="000000"/>
      </a:dk2>
      <a:lt2>
        <a:srgbClr val="B2B2B2"/>
      </a:lt2>
      <a:accent1>
        <a:srgbClr val="2E3199"/>
      </a:accent1>
      <a:accent2>
        <a:srgbClr val="8C2A79"/>
      </a:accent2>
      <a:accent3>
        <a:srgbClr val="E2CAFF"/>
      </a:accent3>
      <a:accent4>
        <a:srgbClr val="000000"/>
      </a:accent4>
      <a:accent5>
        <a:srgbClr val="ADADCA"/>
      </a:accent5>
      <a:accent6>
        <a:srgbClr val="7E256D"/>
      </a:accent6>
      <a:hlink>
        <a:srgbClr val="5B2A8C"/>
      </a:hlink>
      <a:folHlink>
        <a:srgbClr val="8C313A"/>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Default Design 1">
        <a:dk1>
          <a:srgbClr val="000000"/>
        </a:dk1>
        <a:lt1>
          <a:srgbClr val="CC99FF"/>
        </a:lt1>
        <a:dk2>
          <a:srgbClr val="000000"/>
        </a:dk2>
        <a:lt2>
          <a:srgbClr val="B2B2B2"/>
        </a:lt2>
        <a:accent1>
          <a:srgbClr val="632E99"/>
        </a:accent1>
        <a:accent2>
          <a:srgbClr val="7D2C94"/>
        </a:accent2>
        <a:accent3>
          <a:srgbClr val="E2CAFF"/>
        </a:accent3>
        <a:accent4>
          <a:srgbClr val="000000"/>
        </a:accent4>
        <a:accent5>
          <a:srgbClr val="B7ADCA"/>
        </a:accent5>
        <a:accent6>
          <a:srgbClr val="712786"/>
        </a:accent6>
        <a:hlink>
          <a:srgbClr val="5B2A8C"/>
        </a:hlink>
        <a:folHlink>
          <a:srgbClr val="6C2A8C"/>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CC99FF"/>
        </a:lt1>
        <a:dk2>
          <a:srgbClr val="000000"/>
        </a:dk2>
        <a:lt2>
          <a:srgbClr val="B2B2B2"/>
        </a:lt2>
        <a:accent1>
          <a:srgbClr val="2E3199"/>
        </a:accent1>
        <a:accent2>
          <a:srgbClr val="8C2A79"/>
        </a:accent2>
        <a:accent3>
          <a:srgbClr val="E2CAFF"/>
        </a:accent3>
        <a:accent4>
          <a:srgbClr val="000000"/>
        </a:accent4>
        <a:accent5>
          <a:srgbClr val="ADADCA"/>
        </a:accent5>
        <a:accent6>
          <a:srgbClr val="7E256D"/>
        </a:accent6>
        <a:hlink>
          <a:srgbClr val="5B2A8C"/>
        </a:hlink>
        <a:folHlink>
          <a:srgbClr val="8C313A"/>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CC99FF"/>
        </a:lt1>
        <a:dk2>
          <a:srgbClr val="000000"/>
        </a:dk2>
        <a:lt2>
          <a:srgbClr val="B2B2B2"/>
        </a:lt2>
        <a:accent1>
          <a:srgbClr val="637317"/>
        </a:accent1>
        <a:accent2>
          <a:srgbClr val="632E99"/>
        </a:accent2>
        <a:accent3>
          <a:srgbClr val="E2CAFF"/>
        </a:accent3>
        <a:accent4>
          <a:srgbClr val="000000"/>
        </a:accent4>
        <a:accent5>
          <a:srgbClr val="B7BCAB"/>
        </a:accent5>
        <a:accent6>
          <a:srgbClr val="59298A"/>
        </a:accent6>
        <a:hlink>
          <a:srgbClr val="664B00"/>
        </a:hlink>
        <a:folHlink>
          <a:srgbClr val="316122"/>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CC99FF"/>
        </a:lt1>
        <a:dk2>
          <a:srgbClr val="000000"/>
        </a:dk2>
        <a:lt2>
          <a:srgbClr val="B2B2B2"/>
        </a:lt2>
        <a:accent1>
          <a:srgbClr val="8C3A1C"/>
        </a:accent1>
        <a:accent2>
          <a:srgbClr val="6E6600"/>
        </a:accent2>
        <a:accent3>
          <a:srgbClr val="E2CAFF"/>
        </a:accent3>
        <a:accent4>
          <a:srgbClr val="000000"/>
        </a:accent4>
        <a:accent5>
          <a:srgbClr val="C5AEAB"/>
        </a:accent5>
        <a:accent6>
          <a:srgbClr val="635C00"/>
        </a:accent6>
        <a:hlink>
          <a:srgbClr val="006652"/>
        </a:hlink>
        <a:folHlink>
          <a:srgbClr val="5B2A8C"/>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B2B2B2"/>
        </a:lt2>
        <a:accent1>
          <a:srgbClr val="632E99"/>
        </a:accent1>
        <a:accent2>
          <a:srgbClr val="7D2C94"/>
        </a:accent2>
        <a:accent3>
          <a:srgbClr val="FFFFFF"/>
        </a:accent3>
        <a:accent4>
          <a:srgbClr val="000000"/>
        </a:accent4>
        <a:accent5>
          <a:srgbClr val="B7ADCA"/>
        </a:accent5>
        <a:accent6>
          <a:srgbClr val="712786"/>
        </a:accent6>
        <a:hlink>
          <a:srgbClr val="5B2A8C"/>
        </a:hlink>
        <a:folHlink>
          <a:srgbClr val="6C2A8C"/>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B2B2B2"/>
        </a:lt2>
        <a:accent1>
          <a:srgbClr val="2E3199"/>
        </a:accent1>
        <a:accent2>
          <a:srgbClr val="8C2A79"/>
        </a:accent2>
        <a:accent3>
          <a:srgbClr val="FFFFFF"/>
        </a:accent3>
        <a:accent4>
          <a:srgbClr val="000000"/>
        </a:accent4>
        <a:accent5>
          <a:srgbClr val="ADADCA"/>
        </a:accent5>
        <a:accent6>
          <a:srgbClr val="7E256D"/>
        </a:accent6>
        <a:hlink>
          <a:srgbClr val="5B2A8C"/>
        </a:hlink>
        <a:folHlink>
          <a:srgbClr val="8C313A"/>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B2B2B2"/>
        </a:lt2>
        <a:accent1>
          <a:srgbClr val="637317"/>
        </a:accent1>
        <a:accent2>
          <a:srgbClr val="632E99"/>
        </a:accent2>
        <a:accent3>
          <a:srgbClr val="FFFFFF"/>
        </a:accent3>
        <a:accent4>
          <a:srgbClr val="000000"/>
        </a:accent4>
        <a:accent5>
          <a:srgbClr val="B7BCAB"/>
        </a:accent5>
        <a:accent6>
          <a:srgbClr val="59298A"/>
        </a:accent6>
        <a:hlink>
          <a:srgbClr val="664B00"/>
        </a:hlink>
        <a:folHlink>
          <a:srgbClr val="316122"/>
        </a:folHlink>
      </a:clrScheme>
      <a:clrMap bg1="lt1" tx1="dk1" bg2="lt2" tx2="dk2" accent1="accent1" accent2="accent2" accent3="accent3" accent4="accent4" accent5="accent5" accent6="accent6" hlink="hlink" folHlink="folHlink"/>
    </a:extraClrScheme>
    <a:extraClrScheme>
      <a:clrScheme name="1_Default Design 8">
        <a:dk1>
          <a:srgbClr val="000000"/>
        </a:dk1>
        <a:lt1>
          <a:srgbClr val="FFFFFF"/>
        </a:lt1>
        <a:dk2>
          <a:srgbClr val="000000"/>
        </a:dk2>
        <a:lt2>
          <a:srgbClr val="B2B2B2"/>
        </a:lt2>
        <a:accent1>
          <a:srgbClr val="8C3A1C"/>
        </a:accent1>
        <a:accent2>
          <a:srgbClr val="6E6600"/>
        </a:accent2>
        <a:accent3>
          <a:srgbClr val="FFFFFF"/>
        </a:accent3>
        <a:accent4>
          <a:srgbClr val="000000"/>
        </a:accent4>
        <a:accent5>
          <a:srgbClr val="C5AEAB"/>
        </a:accent5>
        <a:accent6>
          <a:srgbClr val="635C00"/>
        </a:accent6>
        <a:hlink>
          <a:srgbClr val="006652"/>
        </a:hlink>
        <a:folHlink>
          <a:srgbClr val="5B2A8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1019">
  <a:themeElements>
    <a:clrScheme name="Office Theme 2">
      <a:dk1>
        <a:srgbClr val="000000"/>
      </a:dk1>
      <a:lt1>
        <a:srgbClr val="CC99FF"/>
      </a:lt1>
      <a:dk2>
        <a:srgbClr val="000000"/>
      </a:dk2>
      <a:lt2>
        <a:srgbClr val="B2B2B2"/>
      </a:lt2>
      <a:accent1>
        <a:srgbClr val="2E3199"/>
      </a:accent1>
      <a:accent2>
        <a:srgbClr val="8C2A79"/>
      </a:accent2>
      <a:accent3>
        <a:srgbClr val="E2CAFF"/>
      </a:accent3>
      <a:accent4>
        <a:srgbClr val="000000"/>
      </a:accent4>
      <a:accent5>
        <a:srgbClr val="ADADCA"/>
      </a:accent5>
      <a:accent6>
        <a:srgbClr val="7E256D"/>
      </a:accent6>
      <a:hlink>
        <a:srgbClr val="5B2A8C"/>
      </a:hlink>
      <a:folHlink>
        <a:srgbClr val="8C313A"/>
      </a:folHlink>
    </a:clrScheme>
    <a:fontScheme name="Office Them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Office Theme 1">
        <a:dk1>
          <a:srgbClr val="000000"/>
        </a:dk1>
        <a:lt1>
          <a:srgbClr val="CC99FF"/>
        </a:lt1>
        <a:dk2>
          <a:srgbClr val="000000"/>
        </a:dk2>
        <a:lt2>
          <a:srgbClr val="B2B2B2"/>
        </a:lt2>
        <a:accent1>
          <a:srgbClr val="632E99"/>
        </a:accent1>
        <a:accent2>
          <a:srgbClr val="7D2C94"/>
        </a:accent2>
        <a:accent3>
          <a:srgbClr val="E2CAFF"/>
        </a:accent3>
        <a:accent4>
          <a:srgbClr val="000000"/>
        </a:accent4>
        <a:accent5>
          <a:srgbClr val="B7ADCA"/>
        </a:accent5>
        <a:accent6>
          <a:srgbClr val="712786"/>
        </a:accent6>
        <a:hlink>
          <a:srgbClr val="5B2A8C"/>
        </a:hlink>
        <a:folHlink>
          <a:srgbClr val="6C2A8C"/>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CC99FF"/>
        </a:lt1>
        <a:dk2>
          <a:srgbClr val="000000"/>
        </a:dk2>
        <a:lt2>
          <a:srgbClr val="B2B2B2"/>
        </a:lt2>
        <a:accent1>
          <a:srgbClr val="2E3199"/>
        </a:accent1>
        <a:accent2>
          <a:srgbClr val="8C2A79"/>
        </a:accent2>
        <a:accent3>
          <a:srgbClr val="E2CAFF"/>
        </a:accent3>
        <a:accent4>
          <a:srgbClr val="000000"/>
        </a:accent4>
        <a:accent5>
          <a:srgbClr val="ADADCA"/>
        </a:accent5>
        <a:accent6>
          <a:srgbClr val="7E256D"/>
        </a:accent6>
        <a:hlink>
          <a:srgbClr val="5B2A8C"/>
        </a:hlink>
        <a:folHlink>
          <a:srgbClr val="8C313A"/>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CC99FF"/>
        </a:lt1>
        <a:dk2>
          <a:srgbClr val="000000"/>
        </a:dk2>
        <a:lt2>
          <a:srgbClr val="B2B2B2"/>
        </a:lt2>
        <a:accent1>
          <a:srgbClr val="637317"/>
        </a:accent1>
        <a:accent2>
          <a:srgbClr val="632E99"/>
        </a:accent2>
        <a:accent3>
          <a:srgbClr val="E2CAFF"/>
        </a:accent3>
        <a:accent4>
          <a:srgbClr val="000000"/>
        </a:accent4>
        <a:accent5>
          <a:srgbClr val="B7BCAB"/>
        </a:accent5>
        <a:accent6>
          <a:srgbClr val="59298A"/>
        </a:accent6>
        <a:hlink>
          <a:srgbClr val="664B00"/>
        </a:hlink>
        <a:folHlink>
          <a:srgbClr val="316122"/>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CC99FF"/>
        </a:lt1>
        <a:dk2>
          <a:srgbClr val="000000"/>
        </a:dk2>
        <a:lt2>
          <a:srgbClr val="B2B2B2"/>
        </a:lt2>
        <a:accent1>
          <a:srgbClr val="8C3A1C"/>
        </a:accent1>
        <a:accent2>
          <a:srgbClr val="6E6600"/>
        </a:accent2>
        <a:accent3>
          <a:srgbClr val="E2CAFF"/>
        </a:accent3>
        <a:accent4>
          <a:srgbClr val="000000"/>
        </a:accent4>
        <a:accent5>
          <a:srgbClr val="C5AEAB"/>
        </a:accent5>
        <a:accent6>
          <a:srgbClr val="635C00"/>
        </a:accent6>
        <a:hlink>
          <a:srgbClr val="006652"/>
        </a:hlink>
        <a:folHlink>
          <a:srgbClr val="5B2A8C"/>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B2B2B2"/>
        </a:lt2>
        <a:accent1>
          <a:srgbClr val="632E99"/>
        </a:accent1>
        <a:accent2>
          <a:srgbClr val="7D2C94"/>
        </a:accent2>
        <a:accent3>
          <a:srgbClr val="FFFFFF"/>
        </a:accent3>
        <a:accent4>
          <a:srgbClr val="000000"/>
        </a:accent4>
        <a:accent5>
          <a:srgbClr val="B7ADCA"/>
        </a:accent5>
        <a:accent6>
          <a:srgbClr val="712786"/>
        </a:accent6>
        <a:hlink>
          <a:srgbClr val="5B2A8C"/>
        </a:hlink>
        <a:folHlink>
          <a:srgbClr val="6C2A8C"/>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B2B2B2"/>
        </a:lt2>
        <a:accent1>
          <a:srgbClr val="2E3199"/>
        </a:accent1>
        <a:accent2>
          <a:srgbClr val="8C2A79"/>
        </a:accent2>
        <a:accent3>
          <a:srgbClr val="FFFFFF"/>
        </a:accent3>
        <a:accent4>
          <a:srgbClr val="000000"/>
        </a:accent4>
        <a:accent5>
          <a:srgbClr val="ADADCA"/>
        </a:accent5>
        <a:accent6>
          <a:srgbClr val="7E256D"/>
        </a:accent6>
        <a:hlink>
          <a:srgbClr val="5B2A8C"/>
        </a:hlink>
        <a:folHlink>
          <a:srgbClr val="8C313A"/>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B2B2B2"/>
        </a:lt2>
        <a:accent1>
          <a:srgbClr val="637317"/>
        </a:accent1>
        <a:accent2>
          <a:srgbClr val="632E99"/>
        </a:accent2>
        <a:accent3>
          <a:srgbClr val="FFFFFF"/>
        </a:accent3>
        <a:accent4>
          <a:srgbClr val="000000"/>
        </a:accent4>
        <a:accent5>
          <a:srgbClr val="B7BCAB"/>
        </a:accent5>
        <a:accent6>
          <a:srgbClr val="59298A"/>
        </a:accent6>
        <a:hlink>
          <a:srgbClr val="664B00"/>
        </a:hlink>
        <a:folHlink>
          <a:srgbClr val="316122"/>
        </a:folHlink>
      </a:clrScheme>
      <a:clrMap bg1="lt1" tx1="dk1" bg2="lt2" tx2="dk2" accent1="accent1" accent2="accent2" accent3="accent3" accent4="accent4" accent5="accent5" accent6="accent6" hlink="hlink" folHlink="folHlink"/>
    </a:extraClrScheme>
    <a:extraClrScheme>
      <a:clrScheme name="Office Theme 8">
        <a:dk1>
          <a:srgbClr val="000000"/>
        </a:dk1>
        <a:lt1>
          <a:srgbClr val="FFFFFF"/>
        </a:lt1>
        <a:dk2>
          <a:srgbClr val="000000"/>
        </a:dk2>
        <a:lt2>
          <a:srgbClr val="B2B2B2"/>
        </a:lt2>
        <a:accent1>
          <a:srgbClr val="8C3A1C"/>
        </a:accent1>
        <a:accent2>
          <a:srgbClr val="6E6600"/>
        </a:accent2>
        <a:accent3>
          <a:srgbClr val="FFFFFF"/>
        </a:accent3>
        <a:accent4>
          <a:srgbClr val="000000"/>
        </a:accent4>
        <a:accent5>
          <a:srgbClr val="C5AEAB"/>
        </a:accent5>
        <a:accent6>
          <a:srgbClr val="635C00"/>
        </a:accent6>
        <a:hlink>
          <a:srgbClr val="006652"/>
        </a:hlink>
        <a:folHlink>
          <a:srgbClr val="5B2A8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Default Design">
  <a:themeElements>
    <a:clrScheme name="1_Default Design 2">
      <a:dk1>
        <a:srgbClr val="000000"/>
      </a:dk1>
      <a:lt1>
        <a:srgbClr val="CC99FF"/>
      </a:lt1>
      <a:dk2>
        <a:srgbClr val="000000"/>
      </a:dk2>
      <a:lt2>
        <a:srgbClr val="B2B2B2"/>
      </a:lt2>
      <a:accent1>
        <a:srgbClr val="2E3199"/>
      </a:accent1>
      <a:accent2>
        <a:srgbClr val="8C2A79"/>
      </a:accent2>
      <a:accent3>
        <a:srgbClr val="E2CAFF"/>
      </a:accent3>
      <a:accent4>
        <a:srgbClr val="000000"/>
      </a:accent4>
      <a:accent5>
        <a:srgbClr val="ADADCA"/>
      </a:accent5>
      <a:accent6>
        <a:srgbClr val="7E256D"/>
      </a:accent6>
      <a:hlink>
        <a:srgbClr val="5B2A8C"/>
      </a:hlink>
      <a:folHlink>
        <a:srgbClr val="8C313A"/>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_Default Design 1">
        <a:dk1>
          <a:srgbClr val="000000"/>
        </a:dk1>
        <a:lt1>
          <a:srgbClr val="CC99FF"/>
        </a:lt1>
        <a:dk2>
          <a:srgbClr val="000000"/>
        </a:dk2>
        <a:lt2>
          <a:srgbClr val="B2B2B2"/>
        </a:lt2>
        <a:accent1>
          <a:srgbClr val="632E99"/>
        </a:accent1>
        <a:accent2>
          <a:srgbClr val="7D2C94"/>
        </a:accent2>
        <a:accent3>
          <a:srgbClr val="E2CAFF"/>
        </a:accent3>
        <a:accent4>
          <a:srgbClr val="000000"/>
        </a:accent4>
        <a:accent5>
          <a:srgbClr val="B7ADCA"/>
        </a:accent5>
        <a:accent6>
          <a:srgbClr val="712786"/>
        </a:accent6>
        <a:hlink>
          <a:srgbClr val="5B2A8C"/>
        </a:hlink>
        <a:folHlink>
          <a:srgbClr val="6C2A8C"/>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CC99FF"/>
        </a:lt1>
        <a:dk2>
          <a:srgbClr val="000000"/>
        </a:dk2>
        <a:lt2>
          <a:srgbClr val="B2B2B2"/>
        </a:lt2>
        <a:accent1>
          <a:srgbClr val="2E3199"/>
        </a:accent1>
        <a:accent2>
          <a:srgbClr val="8C2A79"/>
        </a:accent2>
        <a:accent3>
          <a:srgbClr val="E2CAFF"/>
        </a:accent3>
        <a:accent4>
          <a:srgbClr val="000000"/>
        </a:accent4>
        <a:accent5>
          <a:srgbClr val="ADADCA"/>
        </a:accent5>
        <a:accent6>
          <a:srgbClr val="7E256D"/>
        </a:accent6>
        <a:hlink>
          <a:srgbClr val="5B2A8C"/>
        </a:hlink>
        <a:folHlink>
          <a:srgbClr val="8C313A"/>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CC99FF"/>
        </a:lt1>
        <a:dk2>
          <a:srgbClr val="000000"/>
        </a:dk2>
        <a:lt2>
          <a:srgbClr val="B2B2B2"/>
        </a:lt2>
        <a:accent1>
          <a:srgbClr val="637317"/>
        </a:accent1>
        <a:accent2>
          <a:srgbClr val="632E99"/>
        </a:accent2>
        <a:accent3>
          <a:srgbClr val="E2CAFF"/>
        </a:accent3>
        <a:accent4>
          <a:srgbClr val="000000"/>
        </a:accent4>
        <a:accent5>
          <a:srgbClr val="B7BCAB"/>
        </a:accent5>
        <a:accent6>
          <a:srgbClr val="59298A"/>
        </a:accent6>
        <a:hlink>
          <a:srgbClr val="664B00"/>
        </a:hlink>
        <a:folHlink>
          <a:srgbClr val="316122"/>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CC99FF"/>
        </a:lt1>
        <a:dk2>
          <a:srgbClr val="000000"/>
        </a:dk2>
        <a:lt2>
          <a:srgbClr val="B2B2B2"/>
        </a:lt2>
        <a:accent1>
          <a:srgbClr val="8C3A1C"/>
        </a:accent1>
        <a:accent2>
          <a:srgbClr val="6E6600"/>
        </a:accent2>
        <a:accent3>
          <a:srgbClr val="E2CAFF"/>
        </a:accent3>
        <a:accent4>
          <a:srgbClr val="000000"/>
        </a:accent4>
        <a:accent5>
          <a:srgbClr val="C5AEAB"/>
        </a:accent5>
        <a:accent6>
          <a:srgbClr val="635C00"/>
        </a:accent6>
        <a:hlink>
          <a:srgbClr val="006652"/>
        </a:hlink>
        <a:folHlink>
          <a:srgbClr val="5B2A8C"/>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B2B2B2"/>
        </a:lt2>
        <a:accent1>
          <a:srgbClr val="632E99"/>
        </a:accent1>
        <a:accent2>
          <a:srgbClr val="7D2C94"/>
        </a:accent2>
        <a:accent3>
          <a:srgbClr val="FFFFFF"/>
        </a:accent3>
        <a:accent4>
          <a:srgbClr val="000000"/>
        </a:accent4>
        <a:accent5>
          <a:srgbClr val="B7ADCA"/>
        </a:accent5>
        <a:accent6>
          <a:srgbClr val="712786"/>
        </a:accent6>
        <a:hlink>
          <a:srgbClr val="5B2A8C"/>
        </a:hlink>
        <a:folHlink>
          <a:srgbClr val="6C2A8C"/>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B2B2B2"/>
        </a:lt2>
        <a:accent1>
          <a:srgbClr val="2E3199"/>
        </a:accent1>
        <a:accent2>
          <a:srgbClr val="8C2A79"/>
        </a:accent2>
        <a:accent3>
          <a:srgbClr val="FFFFFF"/>
        </a:accent3>
        <a:accent4>
          <a:srgbClr val="000000"/>
        </a:accent4>
        <a:accent5>
          <a:srgbClr val="ADADCA"/>
        </a:accent5>
        <a:accent6>
          <a:srgbClr val="7E256D"/>
        </a:accent6>
        <a:hlink>
          <a:srgbClr val="5B2A8C"/>
        </a:hlink>
        <a:folHlink>
          <a:srgbClr val="8C313A"/>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B2B2B2"/>
        </a:lt2>
        <a:accent1>
          <a:srgbClr val="637317"/>
        </a:accent1>
        <a:accent2>
          <a:srgbClr val="632E99"/>
        </a:accent2>
        <a:accent3>
          <a:srgbClr val="FFFFFF"/>
        </a:accent3>
        <a:accent4>
          <a:srgbClr val="000000"/>
        </a:accent4>
        <a:accent5>
          <a:srgbClr val="B7BCAB"/>
        </a:accent5>
        <a:accent6>
          <a:srgbClr val="59298A"/>
        </a:accent6>
        <a:hlink>
          <a:srgbClr val="664B00"/>
        </a:hlink>
        <a:folHlink>
          <a:srgbClr val="316122"/>
        </a:folHlink>
      </a:clrScheme>
      <a:clrMap bg1="lt1" tx1="dk1" bg2="lt2" tx2="dk2" accent1="accent1" accent2="accent2" accent3="accent3" accent4="accent4" accent5="accent5" accent6="accent6" hlink="hlink" folHlink="folHlink"/>
    </a:extraClrScheme>
    <a:extraClrScheme>
      <a:clrScheme name="1_Default Design 8">
        <a:dk1>
          <a:srgbClr val="000000"/>
        </a:dk1>
        <a:lt1>
          <a:srgbClr val="FFFFFF"/>
        </a:lt1>
        <a:dk2>
          <a:srgbClr val="000000"/>
        </a:dk2>
        <a:lt2>
          <a:srgbClr val="B2B2B2"/>
        </a:lt2>
        <a:accent1>
          <a:srgbClr val="8C3A1C"/>
        </a:accent1>
        <a:accent2>
          <a:srgbClr val="6E6600"/>
        </a:accent2>
        <a:accent3>
          <a:srgbClr val="FFFFFF"/>
        </a:accent3>
        <a:accent4>
          <a:srgbClr val="000000"/>
        </a:accent4>
        <a:accent5>
          <a:srgbClr val="C5AEAB"/>
        </a:accent5>
        <a:accent6>
          <a:srgbClr val="635C00"/>
        </a:accent6>
        <a:hlink>
          <a:srgbClr val="006652"/>
        </a:hlink>
        <a:folHlink>
          <a:srgbClr val="5B2A8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2_template-17">
  <a:themeElements>
    <a:clrScheme name="1_template-17 14">
      <a:dk1>
        <a:srgbClr val="4D4D4D"/>
      </a:dk1>
      <a:lt1>
        <a:srgbClr val="FFFFFF"/>
      </a:lt1>
      <a:dk2>
        <a:srgbClr val="000000"/>
      </a:dk2>
      <a:lt2>
        <a:srgbClr val="C25800"/>
      </a:lt2>
      <a:accent1>
        <a:srgbClr val="F2BC04"/>
      </a:accent1>
      <a:accent2>
        <a:srgbClr val="FE0000"/>
      </a:accent2>
      <a:accent3>
        <a:srgbClr val="FFFFFF"/>
      </a:accent3>
      <a:accent4>
        <a:srgbClr val="404040"/>
      </a:accent4>
      <a:accent5>
        <a:srgbClr val="F7DAAA"/>
      </a:accent5>
      <a:accent6>
        <a:srgbClr val="E60000"/>
      </a:accent6>
      <a:hlink>
        <a:srgbClr val="777777"/>
      </a:hlink>
      <a:folHlink>
        <a:srgbClr val="C0C0C0"/>
      </a:folHlink>
    </a:clrScheme>
    <a:fontScheme name="1_template-17">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1_template-17 1">
        <a:dk1>
          <a:srgbClr val="4D4D4D"/>
        </a:dk1>
        <a:lt1>
          <a:srgbClr val="FFFFFF"/>
        </a:lt1>
        <a:dk2>
          <a:srgbClr val="000000"/>
        </a:dk2>
        <a:lt2>
          <a:srgbClr val="CC4E00"/>
        </a:lt2>
        <a:accent1>
          <a:srgbClr val="FF9933"/>
        </a:accent1>
        <a:accent2>
          <a:srgbClr val="800000"/>
        </a:accent2>
        <a:accent3>
          <a:srgbClr val="FFFFFF"/>
        </a:accent3>
        <a:accent4>
          <a:srgbClr val="404040"/>
        </a:accent4>
        <a:accent5>
          <a:srgbClr val="FFCAAD"/>
        </a:accent5>
        <a:accent6>
          <a:srgbClr val="730000"/>
        </a:accent6>
        <a:hlink>
          <a:srgbClr val="FFCC00"/>
        </a:hlink>
        <a:folHlink>
          <a:srgbClr val="EAEAEA"/>
        </a:folHlink>
      </a:clrScheme>
      <a:clrMap bg1="lt1" tx1="dk1" bg2="lt2" tx2="dk2" accent1="accent1" accent2="accent2" accent3="accent3" accent4="accent4" accent5="accent5" accent6="accent6" hlink="hlink" folHlink="folHlink"/>
    </a:extraClrScheme>
    <a:extraClrScheme>
      <a:clrScheme name="1_template-17 2">
        <a:dk1>
          <a:srgbClr val="4D4D4D"/>
        </a:dk1>
        <a:lt1>
          <a:srgbClr val="FFFFFF"/>
        </a:lt1>
        <a:dk2>
          <a:srgbClr val="000000"/>
        </a:dk2>
        <a:lt2>
          <a:srgbClr val="CFDDF1"/>
        </a:lt2>
        <a:accent1>
          <a:srgbClr val="BC4417"/>
        </a:accent1>
        <a:accent2>
          <a:srgbClr val="CF9C1C"/>
        </a:accent2>
        <a:accent3>
          <a:srgbClr val="FFFFFF"/>
        </a:accent3>
        <a:accent4>
          <a:srgbClr val="404040"/>
        </a:accent4>
        <a:accent5>
          <a:srgbClr val="DAB0AB"/>
        </a:accent5>
        <a:accent6>
          <a:srgbClr val="BB8D18"/>
        </a:accent6>
        <a:hlink>
          <a:srgbClr val="E8C97C"/>
        </a:hlink>
        <a:folHlink>
          <a:srgbClr val="EAEAEA"/>
        </a:folHlink>
      </a:clrScheme>
      <a:clrMap bg1="lt1" tx1="dk1" bg2="lt2" tx2="dk2" accent1="accent1" accent2="accent2" accent3="accent3" accent4="accent4" accent5="accent5" accent6="accent6" hlink="hlink" folHlink="folHlink"/>
    </a:extraClrScheme>
    <a:extraClrScheme>
      <a:clrScheme name="1_template-17 3">
        <a:dk1>
          <a:srgbClr val="4D4D4D"/>
        </a:dk1>
        <a:lt1>
          <a:srgbClr val="FFFFFF"/>
        </a:lt1>
        <a:dk2>
          <a:srgbClr val="000000"/>
        </a:dk2>
        <a:lt2>
          <a:srgbClr val="986615"/>
        </a:lt2>
        <a:accent1>
          <a:srgbClr val="CA4814"/>
        </a:accent1>
        <a:accent2>
          <a:srgbClr val="FFAB21"/>
        </a:accent2>
        <a:accent3>
          <a:srgbClr val="FFFFFF"/>
        </a:accent3>
        <a:accent4>
          <a:srgbClr val="404040"/>
        </a:accent4>
        <a:accent5>
          <a:srgbClr val="E1B1AA"/>
        </a:accent5>
        <a:accent6>
          <a:srgbClr val="E79B1D"/>
        </a:accent6>
        <a:hlink>
          <a:srgbClr val="BD9667"/>
        </a:hlink>
        <a:folHlink>
          <a:srgbClr val="EAEAEA"/>
        </a:folHlink>
      </a:clrScheme>
      <a:clrMap bg1="lt1" tx1="dk1" bg2="lt2" tx2="dk2" accent1="accent1" accent2="accent2" accent3="accent3" accent4="accent4" accent5="accent5" accent6="accent6" hlink="hlink" folHlink="folHlink"/>
    </a:extraClrScheme>
    <a:extraClrScheme>
      <a:clrScheme name="1_template-17 4">
        <a:dk1>
          <a:srgbClr val="4D4D4D"/>
        </a:dk1>
        <a:lt1>
          <a:srgbClr val="FFFFFF"/>
        </a:lt1>
        <a:dk2>
          <a:srgbClr val="000000"/>
        </a:dk2>
        <a:lt2>
          <a:srgbClr val="4A1B17"/>
        </a:lt2>
        <a:accent1>
          <a:srgbClr val="C66C00"/>
        </a:accent1>
        <a:accent2>
          <a:srgbClr val="FED416"/>
        </a:accent2>
        <a:accent3>
          <a:srgbClr val="FFFFFF"/>
        </a:accent3>
        <a:accent4>
          <a:srgbClr val="404040"/>
        </a:accent4>
        <a:accent5>
          <a:srgbClr val="DFBAAA"/>
        </a:accent5>
        <a:accent6>
          <a:srgbClr val="E6C013"/>
        </a:accent6>
        <a:hlink>
          <a:srgbClr val="FFDF97"/>
        </a:hlink>
        <a:folHlink>
          <a:srgbClr val="EAEAEA"/>
        </a:folHlink>
      </a:clrScheme>
      <a:clrMap bg1="lt1" tx1="dk1" bg2="lt2" tx2="dk2" accent1="accent1" accent2="accent2" accent3="accent3" accent4="accent4" accent5="accent5" accent6="accent6" hlink="hlink" folHlink="folHlink"/>
    </a:extraClrScheme>
    <a:extraClrScheme>
      <a:clrScheme name="1_template-17 5">
        <a:dk1>
          <a:srgbClr val="4D4D4D"/>
        </a:dk1>
        <a:lt1>
          <a:srgbClr val="FFFFFF"/>
        </a:lt1>
        <a:dk2>
          <a:srgbClr val="000000"/>
        </a:dk2>
        <a:lt2>
          <a:srgbClr val="9B6902"/>
        </a:lt2>
        <a:accent1>
          <a:srgbClr val="C75E00"/>
        </a:accent1>
        <a:accent2>
          <a:srgbClr val="FED514"/>
        </a:accent2>
        <a:accent3>
          <a:srgbClr val="FFFFFF"/>
        </a:accent3>
        <a:accent4>
          <a:srgbClr val="404040"/>
        </a:accent4>
        <a:accent5>
          <a:srgbClr val="E0B6AA"/>
        </a:accent5>
        <a:accent6>
          <a:srgbClr val="E6C111"/>
        </a:accent6>
        <a:hlink>
          <a:srgbClr val="D06100"/>
        </a:hlink>
        <a:folHlink>
          <a:srgbClr val="EAEAEA"/>
        </a:folHlink>
      </a:clrScheme>
      <a:clrMap bg1="lt1" tx1="dk1" bg2="lt2" tx2="dk2" accent1="accent1" accent2="accent2" accent3="accent3" accent4="accent4" accent5="accent5" accent6="accent6" hlink="hlink" folHlink="folHlink"/>
    </a:extraClrScheme>
    <a:extraClrScheme>
      <a:clrScheme name="1_template-17 6">
        <a:dk1>
          <a:srgbClr val="4D4D4D"/>
        </a:dk1>
        <a:lt1>
          <a:srgbClr val="FFFFFF"/>
        </a:lt1>
        <a:dk2>
          <a:srgbClr val="000000"/>
        </a:dk2>
        <a:lt2>
          <a:srgbClr val="9B6902"/>
        </a:lt2>
        <a:accent1>
          <a:srgbClr val="C75E00"/>
        </a:accent1>
        <a:accent2>
          <a:srgbClr val="FED514"/>
        </a:accent2>
        <a:accent3>
          <a:srgbClr val="FFFFFF"/>
        </a:accent3>
        <a:accent4>
          <a:srgbClr val="404040"/>
        </a:accent4>
        <a:accent5>
          <a:srgbClr val="E0B6AA"/>
        </a:accent5>
        <a:accent6>
          <a:srgbClr val="E6C111"/>
        </a:accent6>
        <a:hlink>
          <a:srgbClr val="E26C00"/>
        </a:hlink>
        <a:folHlink>
          <a:srgbClr val="EAEAEA"/>
        </a:folHlink>
      </a:clrScheme>
      <a:clrMap bg1="lt1" tx1="dk1" bg2="lt2" tx2="dk2" accent1="accent1" accent2="accent2" accent3="accent3" accent4="accent4" accent5="accent5" accent6="accent6" hlink="hlink" folHlink="folHlink"/>
    </a:extraClrScheme>
    <a:extraClrScheme>
      <a:clrScheme name="1_template-17 7">
        <a:dk1>
          <a:srgbClr val="4D4D4D"/>
        </a:dk1>
        <a:lt1>
          <a:srgbClr val="FFFFFF"/>
        </a:lt1>
        <a:dk2>
          <a:srgbClr val="000000"/>
        </a:dk2>
        <a:lt2>
          <a:srgbClr val="CD2B00"/>
        </a:lt2>
        <a:accent1>
          <a:srgbClr val="F98305"/>
        </a:accent1>
        <a:accent2>
          <a:srgbClr val="FAA407"/>
        </a:accent2>
        <a:accent3>
          <a:srgbClr val="FFFFFF"/>
        </a:accent3>
        <a:accent4>
          <a:srgbClr val="404040"/>
        </a:accent4>
        <a:accent5>
          <a:srgbClr val="FBC1AA"/>
        </a:accent5>
        <a:accent6>
          <a:srgbClr val="E39406"/>
        </a:accent6>
        <a:hlink>
          <a:srgbClr val="F56B06"/>
        </a:hlink>
        <a:folHlink>
          <a:srgbClr val="EAEAEA"/>
        </a:folHlink>
      </a:clrScheme>
      <a:clrMap bg1="lt1" tx1="dk1" bg2="lt2" tx2="dk2" accent1="accent1" accent2="accent2" accent3="accent3" accent4="accent4" accent5="accent5" accent6="accent6" hlink="hlink" folHlink="folHlink"/>
    </a:extraClrScheme>
    <a:extraClrScheme>
      <a:clrScheme name="1_template-17 8">
        <a:dk1>
          <a:srgbClr val="4D4D4D"/>
        </a:dk1>
        <a:lt1>
          <a:srgbClr val="FFFFFF"/>
        </a:lt1>
        <a:dk2>
          <a:srgbClr val="000000"/>
        </a:dk2>
        <a:lt2>
          <a:srgbClr val="BB5B0D"/>
        </a:lt2>
        <a:accent1>
          <a:srgbClr val="B61111"/>
        </a:accent1>
        <a:accent2>
          <a:srgbClr val="DE9200"/>
        </a:accent2>
        <a:accent3>
          <a:srgbClr val="FFFFFF"/>
        </a:accent3>
        <a:accent4>
          <a:srgbClr val="404040"/>
        </a:accent4>
        <a:accent5>
          <a:srgbClr val="D7AAAA"/>
        </a:accent5>
        <a:accent6>
          <a:srgbClr val="C98400"/>
        </a:accent6>
        <a:hlink>
          <a:srgbClr val="E2AE0E"/>
        </a:hlink>
        <a:folHlink>
          <a:srgbClr val="EAEAEA"/>
        </a:folHlink>
      </a:clrScheme>
      <a:clrMap bg1="lt1" tx1="dk1" bg2="lt2" tx2="dk2" accent1="accent1" accent2="accent2" accent3="accent3" accent4="accent4" accent5="accent5" accent6="accent6" hlink="hlink" folHlink="folHlink"/>
    </a:extraClrScheme>
    <a:extraClrScheme>
      <a:clrScheme name="1_template-17 9">
        <a:dk1>
          <a:srgbClr val="4D4D4D"/>
        </a:dk1>
        <a:lt1>
          <a:srgbClr val="FFFFFF"/>
        </a:lt1>
        <a:dk2>
          <a:srgbClr val="000000"/>
        </a:dk2>
        <a:lt2>
          <a:srgbClr val="BB5B0D"/>
        </a:lt2>
        <a:accent1>
          <a:srgbClr val="B61111"/>
        </a:accent1>
        <a:accent2>
          <a:srgbClr val="DE9200"/>
        </a:accent2>
        <a:accent3>
          <a:srgbClr val="FFFFFF"/>
        </a:accent3>
        <a:accent4>
          <a:srgbClr val="404040"/>
        </a:accent4>
        <a:accent5>
          <a:srgbClr val="D7AAAA"/>
        </a:accent5>
        <a:accent6>
          <a:srgbClr val="C98400"/>
        </a:accent6>
        <a:hlink>
          <a:srgbClr val="F9D328"/>
        </a:hlink>
        <a:folHlink>
          <a:srgbClr val="EAEAEA"/>
        </a:folHlink>
      </a:clrScheme>
      <a:clrMap bg1="lt1" tx1="dk1" bg2="lt2" tx2="dk2" accent1="accent1" accent2="accent2" accent3="accent3" accent4="accent4" accent5="accent5" accent6="accent6" hlink="hlink" folHlink="folHlink"/>
    </a:extraClrScheme>
    <a:extraClrScheme>
      <a:clrScheme name="1_template-17 10">
        <a:dk1>
          <a:srgbClr val="4D4D4D"/>
        </a:dk1>
        <a:lt1>
          <a:srgbClr val="FFFFFF"/>
        </a:lt1>
        <a:dk2>
          <a:srgbClr val="000000"/>
        </a:dk2>
        <a:lt2>
          <a:srgbClr val="C55500"/>
        </a:lt2>
        <a:accent1>
          <a:srgbClr val="E08100"/>
        </a:accent1>
        <a:accent2>
          <a:srgbClr val="FBD811"/>
        </a:accent2>
        <a:accent3>
          <a:srgbClr val="FFFFFF"/>
        </a:accent3>
        <a:accent4>
          <a:srgbClr val="404040"/>
        </a:accent4>
        <a:accent5>
          <a:srgbClr val="EDC1AA"/>
        </a:accent5>
        <a:accent6>
          <a:srgbClr val="E3C40E"/>
        </a:accent6>
        <a:hlink>
          <a:srgbClr val="D5A64A"/>
        </a:hlink>
        <a:folHlink>
          <a:srgbClr val="EAEAEA"/>
        </a:folHlink>
      </a:clrScheme>
      <a:clrMap bg1="lt1" tx1="dk1" bg2="lt2" tx2="dk2" accent1="accent1" accent2="accent2" accent3="accent3" accent4="accent4" accent5="accent5" accent6="accent6" hlink="hlink" folHlink="folHlink"/>
    </a:extraClrScheme>
    <a:extraClrScheme>
      <a:clrScheme name="1_template-17 11">
        <a:dk1>
          <a:srgbClr val="4D4D4D"/>
        </a:dk1>
        <a:lt1>
          <a:srgbClr val="FFFFFF"/>
        </a:lt1>
        <a:dk2>
          <a:srgbClr val="000000"/>
        </a:dk2>
        <a:lt2>
          <a:srgbClr val="C22F00"/>
        </a:lt2>
        <a:accent1>
          <a:srgbClr val="E16F00"/>
        </a:accent1>
        <a:accent2>
          <a:srgbClr val="FE9E04"/>
        </a:accent2>
        <a:accent3>
          <a:srgbClr val="FFFFFF"/>
        </a:accent3>
        <a:accent4>
          <a:srgbClr val="404040"/>
        </a:accent4>
        <a:accent5>
          <a:srgbClr val="EEBBAA"/>
        </a:accent5>
        <a:accent6>
          <a:srgbClr val="E68F03"/>
        </a:accent6>
        <a:hlink>
          <a:srgbClr val="EE4A00"/>
        </a:hlink>
        <a:folHlink>
          <a:srgbClr val="EAEAEA"/>
        </a:folHlink>
      </a:clrScheme>
      <a:clrMap bg1="lt1" tx1="dk1" bg2="lt2" tx2="dk2" accent1="accent1" accent2="accent2" accent3="accent3" accent4="accent4" accent5="accent5" accent6="accent6" hlink="hlink" folHlink="folHlink"/>
    </a:extraClrScheme>
    <a:extraClrScheme>
      <a:clrScheme name="1_template-17 12">
        <a:dk1>
          <a:srgbClr val="4D4D4D"/>
        </a:dk1>
        <a:lt1>
          <a:srgbClr val="FFFFFF"/>
        </a:lt1>
        <a:dk2>
          <a:srgbClr val="000000"/>
        </a:dk2>
        <a:lt2>
          <a:srgbClr val="CD4E01"/>
        </a:lt2>
        <a:accent1>
          <a:srgbClr val="F6960B"/>
        </a:accent1>
        <a:accent2>
          <a:srgbClr val="CAA785"/>
        </a:accent2>
        <a:accent3>
          <a:srgbClr val="FFFFFF"/>
        </a:accent3>
        <a:accent4>
          <a:srgbClr val="404040"/>
        </a:accent4>
        <a:accent5>
          <a:srgbClr val="FAC9AA"/>
        </a:accent5>
        <a:accent6>
          <a:srgbClr val="B79778"/>
        </a:accent6>
        <a:hlink>
          <a:srgbClr val="875B37"/>
        </a:hlink>
        <a:folHlink>
          <a:srgbClr val="EAEAEA"/>
        </a:folHlink>
      </a:clrScheme>
      <a:clrMap bg1="lt1" tx1="dk1" bg2="lt2" tx2="dk2" accent1="accent1" accent2="accent2" accent3="accent3" accent4="accent4" accent5="accent5" accent6="accent6" hlink="hlink" folHlink="folHlink"/>
    </a:extraClrScheme>
    <a:extraClrScheme>
      <a:clrScheme name="1_template-17 13">
        <a:dk1>
          <a:srgbClr val="4D4D4D"/>
        </a:dk1>
        <a:lt1>
          <a:srgbClr val="FFFFFF"/>
        </a:lt1>
        <a:dk2>
          <a:srgbClr val="000000"/>
        </a:dk2>
        <a:lt2>
          <a:srgbClr val="CD4E01"/>
        </a:lt2>
        <a:accent1>
          <a:srgbClr val="F6960B"/>
        </a:accent1>
        <a:accent2>
          <a:srgbClr val="CAA785"/>
        </a:accent2>
        <a:accent3>
          <a:srgbClr val="FFFFFF"/>
        </a:accent3>
        <a:accent4>
          <a:srgbClr val="404040"/>
        </a:accent4>
        <a:accent5>
          <a:srgbClr val="FAC9AA"/>
        </a:accent5>
        <a:accent6>
          <a:srgbClr val="B79778"/>
        </a:accent6>
        <a:hlink>
          <a:srgbClr val="875B37"/>
        </a:hlink>
        <a:folHlink>
          <a:srgbClr val="C0C0C0"/>
        </a:folHlink>
      </a:clrScheme>
      <a:clrMap bg1="lt1" tx1="dk1" bg2="lt2" tx2="dk2" accent1="accent1" accent2="accent2" accent3="accent3" accent4="accent4" accent5="accent5" accent6="accent6" hlink="hlink" folHlink="folHlink"/>
    </a:extraClrScheme>
    <a:extraClrScheme>
      <a:clrScheme name="1_template-17 14">
        <a:dk1>
          <a:srgbClr val="4D4D4D"/>
        </a:dk1>
        <a:lt1>
          <a:srgbClr val="FFFFFF"/>
        </a:lt1>
        <a:dk2>
          <a:srgbClr val="000000"/>
        </a:dk2>
        <a:lt2>
          <a:srgbClr val="C25800"/>
        </a:lt2>
        <a:accent1>
          <a:srgbClr val="F2BC04"/>
        </a:accent1>
        <a:accent2>
          <a:srgbClr val="FE0000"/>
        </a:accent2>
        <a:accent3>
          <a:srgbClr val="FFFFFF"/>
        </a:accent3>
        <a:accent4>
          <a:srgbClr val="404040"/>
        </a:accent4>
        <a:accent5>
          <a:srgbClr val="F7DAAA"/>
        </a:accent5>
        <a:accent6>
          <a:srgbClr val="E60000"/>
        </a:accent6>
        <a:hlink>
          <a:srgbClr val="777777"/>
        </a:hlink>
        <a:folHlink>
          <a:srgbClr val="C0C0C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3_template-17">
  <a:themeElements>
    <a:clrScheme name="template-17 14">
      <a:dk1>
        <a:srgbClr val="4D4D4D"/>
      </a:dk1>
      <a:lt1>
        <a:srgbClr val="FFFFFF"/>
      </a:lt1>
      <a:dk2>
        <a:srgbClr val="000000"/>
      </a:dk2>
      <a:lt2>
        <a:srgbClr val="C25800"/>
      </a:lt2>
      <a:accent1>
        <a:srgbClr val="F2BC04"/>
      </a:accent1>
      <a:accent2>
        <a:srgbClr val="FE0000"/>
      </a:accent2>
      <a:accent3>
        <a:srgbClr val="FFFFFF"/>
      </a:accent3>
      <a:accent4>
        <a:srgbClr val="404040"/>
      </a:accent4>
      <a:accent5>
        <a:srgbClr val="F7DAAA"/>
      </a:accent5>
      <a:accent6>
        <a:srgbClr val="E60000"/>
      </a:accent6>
      <a:hlink>
        <a:srgbClr val="777777"/>
      </a:hlink>
      <a:folHlink>
        <a:srgbClr val="C0C0C0"/>
      </a:folHlink>
    </a:clrScheme>
    <a:fontScheme name="template-17">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template-17 1">
        <a:dk1>
          <a:srgbClr val="4D4D4D"/>
        </a:dk1>
        <a:lt1>
          <a:srgbClr val="FFFFFF"/>
        </a:lt1>
        <a:dk2>
          <a:srgbClr val="000000"/>
        </a:dk2>
        <a:lt2>
          <a:srgbClr val="CC4E00"/>
        </a:lt2>
        <a:accent1>
          <a:srgbClr val="FF9933"/>
        </a:accent1>
        <a:accent2>
          <a:srgbClr val="800000"/>
        </a:accent2>
        <a:accent3>
          <a:srgbClr val="FFFFFF"/>
        </a:accent3>
        <a:accent4>
          <a:srgbClr val="404040"/>
        </a:accent4>
        <a:accent5>
          <a:srgbClr val="FFCAAD"/>
        </a:accent5>
        <a:accent6>
          <a:srgbClr val="730000"/>
        </a:accent6>
        <a:hlink>
          <a:srgbClr val="FFCC00"/>
        </a:hlink>
        <a:folHlink>
          <a:srgbClr val="EAEAEA"/>
        </a:folHlink>
      </a:clrScheme>
      <a:clrMap bg1="lt1" tx1="dk1" bg2="lt2" tx2="dk2" accent1="accent1" accent2="accent2" accent3="accent3" accent4="accent4" accent5="accent5" accent6="accent6" hlink="hlink" folHlink="folHlink"/>
    </a:extraClrScheme>
    <a:extraClrScheme>
      <a:clrScheme name="template-17 2">
        <a:dk1>
          <a:srgbClr val="4D4D4D"/>
        </a:dk1>
        <a:lt1>
          <a:srgbClr val="FFFFFF"/>
        </a:lt1>
        <a:dk2>
          <a:srgbClr val="000000"/>
        </a:dk2>
        <a:lt2>
          <a:srgbClr val="CFDDF1"/>
        </a:lt2>
        <a:accent1>
          <a:srgbClr val="BC4417"/>
        </a:accent1>
        <a:accent2>
          <a:srgbClr val="CF9C1C"/>
        </a:accent2>
        <a:accent3>
          <a:srgbClr val="FFFFFF"/>
        </a:accent3>
        <a:accent4>
          <a:srgbClr val="404040"/>
        </a:accent4>
        <a:accent5>
          <a:srgbClr val="DAB0AB"/>
        </a:accent5>
        <a:accent6>
          <a:srgbClr val="BB8D18"/>
        </a:accent6>
        <a:hlink>
          <a:srgbClr val="E8C97C"/>
        </a:hlink>
        <a:folHlink>
          <a:srgbClr val="EAEAEA"/>
        </a:folHlink>
      </a:clrScheme>
      <a:clrMap bg1="lt1" tx1="dk1" bg2="lt2" tx2="dk2" accent1="accent1" accent2="accent2" accent3="accent3" accent4="accent4" accent5="accent5" accent6="accent6" hlink="hlink" folHlink="folHlink"/>
    </a:extraClrScheme>
    <a:extraClrScheme>
      <a:clrScheme name="template-17 3">
        <a:dk1>
          <a:srgbClr val="4D4D4D"/>
        </a:dk1>
        <a:lt1>
          <a:srgbClr val="FFFFFF"/>
        </a:lt1>
        <a:dk2>
          <a:srgbClr val="000000"/>
        </a:dk2>
        <a:lt2>
          <a:srgbClr val="986615"/>
        </a:lt2>
        <a:accent1>
          <a:srgbClr val="CA4814"/>
        </a:accent1>
        <a:accent2>
          <a:srgbClr val="FFAB21"/>
        </a:accent2>
        <a:accent3>
          <a:srgbClr val="FFFFFF"/>
        </a:accent3>
        <a:accent4>
          <a:srgbClr val="404040"/>
        </a:accent4>
        <a:accent5>
          <a:srgbClr val="E1B1AA"/>
        </a:accent5>
        <a:accent6>
          <a:srgbClr val="E79B1D"/>
        </a:accent6>
        <a:hlink>
          <a:srgbClr val="BD9667"/>
        </a:hlink>
        <a:folHlink>
          <a:srgbClr val="EAEAEA"/>
        </a:folHlink>
      </a:clrScheme>
      <a:clrMap bg1="lt1" tx1="dk1" bg2="lt2" tx2="dk2" accent1="accent1" accent2="accent2" accent3="accent3" accent4="accent4" accent5="accent5" accent6="accent6" hlink="hlink" folHlink="folHlink"/>
    </a:extraClrScheme>
    <a:extraClrScheme>
      <a:clrScheme name="template-17 4">
        <a:dk1>
          <a:srgbClr val="4D4D4D"/>
        </a:dk1>
        <a:lt1>
          <a:srgbClr val="FFFFFF"/>
        </a:lt1>
        <a:dk2>
          <a:srgbClr val="000000"/>
        </a:dk2>
        <a:lt2>
          <a:srgbClr val="4A1B17"/>
        </a:lt2>
        <a:accent1>
          <a:srgbClr val="C66C00"/>
        </a:accent1>
        <a:accent2>
          <a:srgbClr val="FED416"/>
        </a:accent2>
        <a:accent3>
          <a:srgbClr val="FFFFFF"/>
        </a:accent3>
        <a:accent4>
          <a:srgbClr val="404040"/>
        </a:accent4>
        <a:accent5>
          <a:srgbClr val="DFBAAA"/>
        </a:accent5>
        <a:accent6>
          <a:srgbClr val="E6C013"/>
        </a:accent6>
        <a:hlink>
          <a:srgbClr val="FFDF97"/>
        </a:hlink>
        <a:folHlink>
          <a:srgbClr val="EAEAEA"/>
        </a:folHlink>
      </a:clrScheme>
      <a:clrMap bg1="lt1" tx1="dk1" bg2="lt2" tx2="dk2" accent1="accent1" accent2="accent2" accent3="accent3" accent4="accent4" accent5="accent5" accent6="accent6" hlink="hlink" folHlink="folHlink"/>
    </a:extraClrScheme>
    <a:extraClrScheme>
      <a:clrScheme name="template-17 5">
        <a:dk1>
          <a:srgbClr val="4D4D4D"/>
        </a:dk1>
        <a:lt1>
          <a:srgbClr val="FFFFFF"/>
        </a:lt1>
        <a:dk2>
          <a:srgbClr val="000000"/>
        </a:dk2>
        <a:lt2>
          <a:srgbClr val="9B6902"/>
        </a:lt2>
        <a:accent1>
          <a:srgbClr val="C75E00"/>
        </a:accent1>
        <a:accent2>
          <a:srgbClr val="FED514"/>
        </a:accent2>
        <a:accent3>
          <a:srgbClr val="FFFFFF"/>
        </a:accent3>
        <a:accent4>
          <a:srgbClr val="404040"/>
        </a:accent4>
        <a:accent5>
          <a:srgbClr val="E0B6AA"/>
        </a:accent5>
        <a:accent6>
          <a:srgbClr val="E6C111"/>
        </a:accent6>
        <a:hlink>
          <a:srgbClr val="D06100"/>
        </a:hlink>
        <a:folHlink>
          <a:srgbClr val="EAEAEA"/>
        </a:folHlink>
      </a:clrScheme>
      <a:clrMap bg1="lt1" tx1="dk1" bg2="lt2" tx2="dk2" accent1="accent1" accent2="accent2" accent3="accent3" accent4="accent4" accent5="accent5" accent6="accent6" hlink="hlink" folHlink="folHlink"/>
    </a:extraClrScheme>
    <a:extraClrScheme>
      <a:clrScheme name="template-17 6">
        <a:dk1>
          <a:srgbClr val="4D4D4D"/>
        </a:dk1>
        <a:lt1>
          <a:srgbClr val="FFFFFF"/>
        </a:lt1>
        <a:dk2>
          <a:srgbClr val="000000"/>
        </a:dk2>
        <a:lt2>
          <a:srgbClr val="9B6902"/>
        </a:lt2>
        <a:accent1>
          <a:srgbClr val="C75E00"/>
        </a:accent1>
        <a:accent2>
          <a:srgbClr val="FED514"/>
        </a:accent2>
        <a:accent3>
          <a:srgbClr val="FFFFFF"/>
        </a:accent3>
        <a:accent4>
          <a:srgbClr val="404040"/>
        </a:accent4>
        <a:accent5>
          <a:srgbClr val="E0B6AA"/>
        </a:accent5>
        <a:accent6>
          <a:srgbClr val="E6C111"/>
        </a:accent6>
        <a:hlink>
          <a:srgbClr val="E26C00"/>
        </a:hlink>
        <a:folHlink>
          <a:srgbClr val="EAEAEA"/>
        </a:folHlink>
      </a:clrScheme>
      <a:clrMap bg1="lt1" tx1="dk1" bg2="lt2" tx2="dk2" accent1="accent1" accent2="accent2" accent3="accent3" accent4="accent4" accent5="accent5" accent6="accent6" hlink="hlink" folHlink="folHlink"/>
    </a:extraClrScheme>
    <a:extraClrScheme>
      <a:clrScheme name="template-17 7">
        <a:dk1>
          <a:srgbClr val="4D4D4D"/>
        </a:dk1>
        <a:lt1>
          <a:srgbClr val="FFFFFF"/>
        </a:lt1>
        <a:dk2>
          <a:srgbClr val="000000"/>
        </a:dk2>
        <a:lt2>
          <a:srgbClr val="CD2B00"/>
        </a:lt2>
        <a:accent1>
          <a:srgbClr val="F98305"/>
        </a:accent1>
        <a:accent2>
          <a:srgbClr val="FAA407"/>
        </a:accent2>
        <a:accent3>
          <a:srgbClr val="FFFFFF"/>
        </a:accent3>
        <a:accent4>
          <a:srgbClr val="404040"/>
        </a:accent4>
        <a:accent5>
          <a:srgbClr val="FBC1AA"/>
        </a:accent5>
        <a:accent6>
          <a:srgbClr val="E39406"/>
        </a:accent6>
        <a:hlink>
          <a:srgbClr val="F56B06"/>
        </a:hlink>
        <a:folHlink>
          <a:srgbClr val="EAEAEA"/>
        </a:folHlink>
      </a:clrScheme>
      <a:clrMap bg1="lt1" tx1="dk1" bg2="lt2" tx2="dk2" accent1="accent1" accent2="accent2" accent3="accent3" accent4="accent4" accent5="accent5" accent6="accent6" hlink="hlink" folHlink="folHlink"/>
    </a:extraClrScheme>
    <a:extraClrScheme>
      <a:clrScheme name="template-17 8">
        <a:dk1>
          <a:srgbClr val="4D4D4D"/>
        </a:dk1>
        <a:lt1>
          <a:srgbClr val="FFFFFF"/>
        </a:lt1>
        <a:dk2>
          <a:srgbClr val="000000"/>
        </a:dk2>
        <a:lt2>
          <a:srgbClr val="BB5B0D"/>
        </a:lt2>
        <a:accent1>
          <a:srgbClr val="B61111"/>
        </a:accent1>
        <a:accent2>
          <a:srgbClr val="DE9200"/>
        </a:accent2>
        <a:accent3>
          <a:srgbClr val="FFFFFF"/>
        </a:accent3>
        <a:accent4>
          <a:srgbClr val="404040"/>
        </a:accent4>
        <a:accent5>
          <a:srgbClr val="D7AAAA"/>
        </a:accent5>
        <a:accent6>
          <a:srgbClr val="C98400"/>
        </a:accent6>
        <a:hlink>
          <a:srgbClr val="E2AE0E"/>
        </a:hlink>
        <a:folHlink>
          <a:srgbClr val="EAEAEA"/>
        </a:folHlink>
      </a:clrScheme>
      <a:clrMap bg1="lt1" tx1="dk1" bg2="lt2" tx2="dk2" accent1="accent1" accent2="accent2" accent3="accent3" accent4="accent4" accent5="accent5" accent6="accent6" hlink="hlink" folHlink="folHlink"/>
    </a:extraClrScheme>
    <a:extraClrScheme>
      <a:clrScheme name="template-17 9">
        <a:dk1>
          <a:srgbClr val="4D4D4D"/>
        </a:dk1>
        <a:lt1>
          <a:srgbClr val="FFFFFF"/>
        </a:lt1>
        <a:dk2>
          <a:srgbClr val="000000"/>
        </a:dk2>
        <a:lt2>
          <a:srgbClr val="BB5B0D"/>
        </a:lt2>
        <a:accent1>
          <a:srgbClr val="B61111"/>
        </a:accent1>
        <a:accent2>
          <a:srgbClr val="DE9200"/>
        </a:accent2>
        <a:accent3>
          <a:srgbClr val="FFFFFF"/>
        </a:accent3>
        <a:accent4>
          <a:srgbClr val="404040"/>
        </a:accent4>
        <a:accent5>
          <a:srgbClr val="D7AAAA"/>
        </a:accent5>
        <a:accent6>
          <a:srgbClr val="C98400"/>
        </a:accent6>
        <a:hlink>
          <a:srgbClr val="F9D328"/>
        </a:hlink>
        <a:folHlink>
          <a:srgbClr val="EAEAEA"/>
        </a:folHlink>
      </a:clrScheme>
      <a:clrMap bg1="lt1" tx1="dk1" bg2="lt2" tx2="dk2" accent1="accent1" accent2="accent2" accent3="accent3" accent4="accent4" accent5="accent5" accent6="accent6" hlink="hlink" folHlink="folHlink"/>
    </a:extraClrScheme>
    <a:extraClrScheme>
      <a:clrScheme name="template-17 10">
        <a:dk1>
          <a:srgbClr val="4D4D4D"/>
        </a:dk1>
        <a:lt1>
          <a:srgbClr val="FFFFFF"/>
        </a:lt1>
        <a:dk2>
          <a:srgbClr val="000000"/>
        </a:dk2>
        <a:lt2>
          <a:srgbClr val="C55500"/>
        </a:lt2>
        <a:accent1>
          <a:srgbClr val="E08100"/>
        </a:accent1>
        <a:accent2>
          <a:srgbClr val="FBD811"/>
        </a:accent2>
        <a:accent3>
          <a:srgbClr val="FFFFFF"/>
        </a:accent3>
        <a:accent4>
          <a:srgbClr val="404040"/>
        </a:accent4>
        <a:accent5>
          <a:srgbClr val="EDC1AA"/>
        </a:accent5>
        <a:accent6>
          <a:srgbClr val="E3C40E"/>
        </a:accent6>
        <a:hlink>
          <a:srgbClr val="D5A64A"/>
        </a:hlink>
        <a:folHlink>
          <a:srgbClr val="EAEAEA"/>
        </a:folHlink>
      </a:clrScheme>
      <a:clrMap bg1="lt1" tx1="dk1" bg2="lt2" tx2="dk2" accent1="accent1" accent2="accent2" accent3="accent3" accent4="accent4" accent5="accent5" accent6="accent6" hlink="hlink" folHlink="folHlink"/>
    </a:extraClrScheme>
    <a:extraClrScheme>
      <a:clrScheme name="template-17 11">
        <a:dk1>
          <a:srgbClr val="4D4D4D"/>
        </a:dk1>
        <a:lt1>
          <a:srgbClr val="FFFFFF"/>
        </a:lt1>
        <a:dk2>
          <a:srgbClr val="000000"/>
        </a:dk2>
        <a:lt2>
          <a:srgbClr val="C22F00"/>
        </a:lt2>
        <a:accent1>
          <a:srgbClr val="E16F00"/>
        </a:accent1>
        <a:accent2>
          <a:srgbClr val="FE9E04"/>
        </a:accent2>
        <a:accent3>
          <a:srgbClr val="FFFFFF"/>
        </a:accent3>
        <a:accent4>
          <a:srgbClr val="404040"/>
        </a:accent4>
        <a:accent5>
          <a:srgbClr val="EEBBAA"/>
        </a:accent5>
        <a:accent6>
          <a:srgbClr val="E68F03"/>
        </a:accent6>
        <a:hlink>
          <a:srgbClr val="EE4A00"/>
        </a:hlink>
        <a:folHlink>
          <a:srgbClr val="EAEAEA"/>
        </a:folHlink>
      </a:clrScheme>
      <a:clrMap bg1="lt1" tx1="dk1" bg2="lt2" tx2="dk2" accent1="accent1" accent2="accent2" accent3="accent3" accent4="accent4" accent5="accent5" accent6="accent6" hlink="hlink" folHlink="folHlink"/>
    </a:extraClrScheme>
    <a:extraClrScheme>
      <a:clrScheme name="template-17 12">
        <a:dk1>
          <a:srgbClr val="4D4D4D"/>
        </a:dk1>
        <a:lt1>
          <a:srgbClr val="FFFFFF"/>
        </a:lt1>
        <a:dk2>
          <a:srgbClr val="000000"/>
        </a:dk2>
        <a:lt2>
          <a:srgbClr val="CD4E01"/>
        </a:lt2>
        <a:accent1>
          <a:srgbClr val="F6960B"/>
        </a:accent1>
        <a:accent2>
          <a:srgbClr val="CAA785"/>
        </a:accent2>
        <a:accent3>
          <a:srgbClr val="FFFFFF"/>
        </a:accent3>
        <a:accent4>
          <a:srgbClr val="404040"/>
        </a:accent4>
        <a:accent5>
          <a:srgbClr val="FAC9AA"/>
        </a:accent5>
        <a:accent6>
          <a:srgbClr val="B79778"/>
        </a:accent6>
        <a:hlink>
          <a:srgbClr val="875B37"/>
        </a:hlink>
        <a:folHlink>
          <a:srgbClr val="EAEAEA"/>
        </a:folHlink>
      </a:clrScheme>
      <a:clrMap bg1="lt1" tx1="dk1" bg2="lt2" tx2="dk2" accent1="accent1" accent2="accent2" accent3="accent3" accent4="accent4" accent5="accent5" accent6="accent6" hlink="hlink" folHlink="folHlink"/>
    </a:extraClrScheme>
    <a:extraClrScheme>
      <a:clrScheme name="template-17 13">
        <a:dk1>
          <a:srgbClr val="4D4D4D"/>
        </a:dk1>
        <a:lt1>
          <a:srgbClr val="FFFFFF"/>
        </a:lt1>
        <a:dk2>
          <a:srgbClr val="000000"/>
        </a:dk2>
        <a:lt2>
          <a:srgbClr val="CD4E01"/>
        </a:lt2>
        <a:accent1>
          <a:srgbClr val="F6960B"/>
        </a:accent1>
        <a:accent2>
          <a:srgbClr val="CAA785"/>
        </a:accent2>
        <a:accent3>
          <a:srgbClr val="FFFFFF"/>
        </a:accent3>
        <a:accent4>
          <a:srgbClr val="404040"/>
        </a:accent4>
        <a:accent5>
          <a:srgbClr val="FAC9AA"/>
        </a:accent5>
        <a:accent6>
          <a:srgbClr val="B79778"/>
        </a:accent6>
        <a:hlink>
          <a:srgbClr val="875B37"/>
        </a:hlink>
        <a:folHlink>
          <a:srgbClr val="C0C0C0"/>
        </a:folHlink>
      </a:clrScheme>
      <a:clrMap bg1="lt1" tx1="dk1" bg2="lt2" tx2="dk2" accent1="accent1" accent2="accent2" accent3="accent3" accent4="accent4" accent5="accent5" accent6="accent6" hlink="hlink" folHlink="folHlink"/>
    </a:extraClrScheme>
    <a:extraClrScheme>
      <a:clrScheme name="template-17 14">
        <a:dk1>
          <a:srgbClr val="4D4D4D"/>
        </a:dk1>
        <a:lt1>
          <a:srgbClr val="FFFFFF"/>
        </a:lt1>
        <a:dk2>
          <a:srgbClr val="000000"/>
        </a:dk2>
        <a:lt2>
          <a:srgbClr val="C25800"/>
        </a:lt2>
        <a:accent1>
          <a:srgbClr val="F2BC04"/>
        </a:accent1>
        <a:accent2>
          <a:srgbClr val="FE0000"/>
        </a:accent2>
        <a:accent3>
          <a:srgbClr val="FFFFFF"/>
        </a:accent3>
        <a:accent4>
          <a:srgbClr val="404040"/>
        </a:accent4>
        <a:accent5>
          <a:srgbClr val="F7DAAA"/>
        </a:accent5>
        <a:accent6>
          <a:srgbClr val="E60000"/>
        </a:accent6>
        <a:hlink>
          <a:srgbClr val="777777"/>
        </a:hlink>
        <a:folHlink>
          <a:srgbClr val="C0C0C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ind_0598_slide">
  <a:themeElements>
    <a:clrScheme name="Default Design 2">
      <a:dk1>
        <a:srgbClr val="000000"/>
      </a:dk1>
      <a:lt1>
        <a:srgbClr val="FFCC66"/>
      </a:lt1>
      <a:dk2>
        <a:srgbClr val="000000"/>
      </a:dk2>
      <a:lt2>
        <a:srgbClr val="CCCCCC"/>
      </a:lt2>
      <a:accent1>
        <a:srgbClr val="807113"/>
      </a:accent1>
      <a:accent2>
        <a:srgbClr val="994B08"/>
      </a:accent2>
      <a:accent3>
        <a:srgbClr val="FFE2B8"/>
      </a:accent3>
      <a:accent4>
        <a:srgbClr val="000000"/>
      </a:accent4>
      <a:accent5>
        <a:srgbClr val="C0BBAA"/>
      </a:accent5>
      <a:accent6>
        <a:srgbClr val="8A4306"/>
      </a:accent6>
      <a:hlink>
        <a:srgbClr val="734C00"/>
      </a:hlink>
      <a:folHlink>
        <a:srgbClr val="873529"/>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CC66"/>
        </a:lt1>
        <a:dk2>
          <a:srgbClr val="000000"/>
        </a:dk2>
        <a:lt2>
          <a:srgbClr val="CCCCCC"/>
        </a:lt2>
        <a:accent1>
          <a:srgbClr val="A16B00"/>
        </a:accent1>
        <a:accent2>
          <a:srgbClr val="8C5E00"/>
        </a:accent2>
        <a:accent3>
          <a:srgbClr val="FFE2B8"/>
        </a:accent3>
        <a:accent4>
          <a:srgbClr val="000000"/>
        </a:accent4>
        <a:accent5>
          <a:srgbClr val="CDBAAA"/>
        </a:accent5>
        <a:accent6>
          <a:srgbClr val="7E5400"/>
        </a:accent6>
        <a:hlink>
          <a:srgbClr val="7A5200"/>
        </a:hlink>
        <a:folHlink>
          <a:srgbClr val="6E49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CC66"/>
        </a:lt1>
        <a:dk2>
          <a:srgbClr val="000000"/>
        </a:dk2>
        <a:lt2>
          <a:srgbClr val="CCCCCC"/>
        </a:lt2>
        <a:accent1>
          <a:srgbClr val="807113"/>
        </a:accent1>
        <a:accent2>
          <a:srgbClr val="994B08"/>
        </a:accent2>
        <a:accent3>
          <a:srgbClr val="FFE2B8"/>
        </a:accent3>
        <a:accent4>
          <a:srgbClr val="000000"/>
        </a:accent4>
        <a:accent5>
          <a:srgbClr val="C0BBAA"/>
        </a:accent5>
        <a:accent6>
          <a:srgbClr val="8A4306"/>
        </a:accent6>
        <a:hlink>
          <a:srgbClr val="734C00"/>
        </a:hlink>
        <a:folHlink>
          <a:srgbClr val="873529"/>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CC66"/>
        </a:lt1>
        <a:dk2>
          <a:srgbClr val="000000"/>
        </a:dk2>
        <a:lt2>
          <a:srgbClr val="CCCCCC"/>
        </a:lt2>
        <a:accent1>
          <a:srgbClr val="336580"/>
        </a:accent1>
        <a:accent2>
          <a:srgbClr val="7A5200"/>
        </a:accent2>
        <a:accent3>
          <a:srgbClr val="FFE2B8"/>
        </a:accent3>
        <a:accent4>
          <a:srgbClr val="000000"/>
        </a:accent4>
        <a:accent5>
          <a:srgbClr val="ADB8C0"/>
        </a:accent5>
        <a:accent6>
          <a:srgbClr val="6E4900"/>
        </a:accent6>
        <a:hlink>
          <a:srgbClr val="503F73"/>
        </a:hlink>
        <a:folHlink>
          <a:srgbClr val="1D5231"/>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CC66"/>
        </a:lt1>
        <a:dk2>
          <a:srgbClr val="000000"/>
        </a:dk2>
        <a:lt2>
          <a:srgbClr val="CCCCCC"/>
        </a:lt2>
        <a:accent1>
          <a:srgbClr val="547A31"/>
        </a:accent1>
        <a:accent2>
          <a:srgbClr val="445187"/>
        </a:accent2>
        <a:accent3>
          <a:srgbClr val="FFE2B8"/>
        </a:accent3>
        <a:accent4>
          <a:srgbClr val="000000"/>
        </a:accent4>
        <a:accent5>
          <a:srgbClr val="B3BEAD"/>
        </a:accent5>
        <a:accent6>
          <a:srgbClr val="3D497A"/>
        </a:accent6>
        <a:hlink>
          <a:srgbClr val="80334A"/>
        </a:hlink>
        <a:folHlink>
          <a:srgbClr val="6141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CCCCCC"/>
        </a:lt2>
        <a:accent1>
          <a:srgbClr val="A16B00"/>
        </a:accent1>
        <a:accent2>
          <a:srgbClr val="8C5E00"/>
        </a:accent2>
        <a:accent3>
          <a:srgbClr val="FFFFFF"/>
        </a:accent3>
        <a:accent4>
          <a:srgbClr val="000000"/>
        </a:accent4>
        <a:accent5>
          <a:srgbClr val="CDBAAA"/>
        </a:accent5>
        <a:accent6>
          <a:srgbClr val="7E5400"/>
        </a:accent6>
        <a:hlink>
          <a:srgbClr val="7A5200"/>
        </a:hlink>
        <a:folHlink>
          <a:srgbClr val="6E490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CCCCCC"/>
        </a:lt2>
        <a:accent1>
          <a:srgbClr val="807113"/>
        </a:accent1>
        <a:accent2>
          <a:srgbClr val="994B08"/>
        </a:accent2>
        <a:accent3>
          <a:srgbClr val="FFFFFF"/>
        </a:accent3>
        <a:accent4>
          <a:srgbClr val="000000"/>
        </a:accent4>
        <a:accent5>
          <a:srgbClr val="C0BBAA"/>
        </a:accent5>
        <a:accent6>
          <a:srgbClr val="8A4306"/>
        </a:accent6>
        <a:hlink>
          <a:srgbClr val="734C00"/>
        </a:hlink>
        <a:folHlink>
          <a:srgbClr val="873529"/>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8F8F8"/>
        </a:lt1>
        <a:dk2>
          <a:srgbClr val="000000"/>
        </a:dk2>
        <a:lt2>
          <a:srgbClr val="CCCCCC"/>
        </a:lt2>
        <a:accent1>
          <a:srgbClr val="336580"/>
        </a:accent1>
        <a:accent2>
          <a:srgbClr val="7A5200"/>
        </a:accent2>
        <a:accent3>
          <a:srgbClr val="FBFBFB"/>
        </a:accent3>
        <a:accent4>
          <a:srgbClr val="000000"/>
        </a:accent4>
        <a:accent5>
          <a:srgbClr val="ADB8C0"/>
        </a:accent5>
        <a:accent6>
          <a:srgbClr val="6E4900"/>
        </a:accent6>
        <a:hlink>
          <a:srgbClr val="503F73"/>
        </a:hlink>
        <a:folHlink>
          <a:srgbClr val="1D5231"/>
        </a:folHlink>
      </a:clrScheme>
      <a:clrMap bg1="lt1" tx1="dk1" bg2="lt2" tx2="dk2" accent1="accent1" accent2="accent2" accent3="accent3" accent4="accent4" accent5="accent5" accent6="accent6" hlink="hlink" folHlink="folHlink"/>
    </a:extraClrScheme>
    <a:extraClrScheme>
      <a:clrScheme name="Default Design 8">
        <a:dk1>
          <a:srgbClr val="000000"/>
        </a:dk1>
        <a:lt1>
          <a:srgbClr val="FFFFFF"/>
        </a:lt1>
        <a:dk2>
          <a:srgbClr val="000000"/>
        </a:dk2>
        <a:lt2>
          <a:srgbClr val="CCCCCC"/>
        </a:lt2>
        <a:accent1>
          <a:srgbClr val="547A31"/>
        </a:accent1>
        <a:accent2>
          <a:srgbClr val="445187"/>
        </a:accent2>
        <a:accent3>
          <a:srgbClr val="FFFFFF"/>
        </a:accent3>
        <a:accent4>
          <a:srgbClr val="000000"/>
        </a:accent4>
        <a:accent5>
          <a:srgbClr val="B3BEAD"/>
        </a:accent5>
        <a:accent6>
          <a:srgbClr val="3D497A"/>
        </a:accent6>
        <a:hlink>
          <a:srgbClr val="80334A"/>
        </a:hlink>
        <a:folHlink>
          <a:srgbClr val="6141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1033</Template>
  <TotalTime>820</TotalTime>
  <Words>1921</Words>
  <Application>Microsoft Office PowerPoint</Application>
  <PresentationFormat>A3 Paper (297x420 mm)</PresentationFormat>
  <Paragraphs>797</Paragraphs>
  <Slides>18</Slides>
  <Notes>0</Notes>
  <HiddenSlides>0</HiddenSlides>
  <MMClips>0</MMClips>
  <ScaleCrop>false</ScaleCrop>
  <HeadingPairs>
    <vt:vector size="6" baseType="variant">
      <vt:variant>
        <vt:lpstr>Fonts Used</vt:lpstr>
      </vt:variant>
      <vt:variant>
        <vt:i4>15</vt:i4>
      </vt:variant>
      <vt:variant>
        <vt:lpstr>Theme</vt:lpstr>
      </vt:variant>
      <vt:variant>
        <vt:i4>11</vt:i4>
      </vt:variant>
      <vt:variant>
        <vt:lpstr>Slide Titles</vt:lpstr>
      </vt:variant>
      <vt:variant>
        <vt:i4>18</vt:i4>
      </vt:variant>
    </vt:vector>
  </HeadingPairs>
  <TitlesOfParts>
    <vt:vector size="44" baseType="lpstr">
      <vt:lpstr>Calibri Light</vt:lpstr>
      <vt:lpstr>Mj_Elegant Medium</vt:lpstr>
      <vt:lpstr>FrankRuehl</vt:lpstr>
      <vt:lpstr>Mj_Aman</vt:lpstr>
      <vt:lpstr>Mj_Majed</vt:lpstr>
      <vt:lpstr>Mj_Aref</vt:lpstr>
      <vt:lpstr>Mj_Ashgar</vt:lpstr>
      <vt:lpstr>Arial</vt:lpstr>
      <vt:lpstr>Mj_Future</vt:lpstr>
      <vt:lpstr>Tahoma</vt:lpstr>
      <vt:lpstr>Cambria Math</vt:lpstr>
      <vt:lpstr>Calibri</vt:lpstr>
      <vt:lpstr>Monotype Corsiva</vt:lpstr>
      <vt:lpstr>Mj_Ramollah</vt:lpstr>
      <vt:lpstr>Papyrus</vt:lpstr>
      <vt:lpstr>1_template-17</vt:lpstr>
      <vt:lpstr>template-17</vt:lpstr>
      <vt:lpstr>1019</vt:lpstr>
      <vt:lpstr>1_Default Design</vt:lpstr>
      <vt:lpstr>1_1019</vt:lpstr>
      <vt:lpstr>2_Default Design</vt:lpstr>
      <vt:lpstr>2_template-17</vt:lpstr>
      <vt:lpstr>3_template-17</vt:lpstr>
      <vt:lpstr>ind_0598_slide</vt:lpstr>
      <vt:lpstr>3_Default Design</vt:lpstr>
      <vt:lpstr>Retrospect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Mohammad</cp:lastModifiedBy>
  <cp:revision>64</cp:revision>
  <cp:lastPrinted>2015-02-03T17:03:31Z</cp:lastPrinted>
  <dcterms:created xsi:type="dcterms:W3CDTF">2015-02-02T09:23:14Z</dcterms:created>
  <dcterms:modified xsi:type="dcterms:W3CDTF">2020-10-10T13:46:17Z</dcterms:modified>
</cp:coreProperties>
</file>