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35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3D6825-2AEC-4762-984A-AE6F7C127198}" type="doc">
      <dgm:prSet loTypeId="urn:microsoft.com/office/officeart/2005/8/layout/process3" loCatId="process" qsTypeId="urn:microsoft.com/office/officeart/2005/8/quickstyle/simple1" qsCatId="simple" csTypeId="urn:microsoft.com/office/officeart/2005/8/colors/colorful1" csCatId="colorful" phldr="1"/>
      <dgm:spPr/>
      <dgm:t>
        <a:bodyPr/>
        <a:lstStyle/>
        <a:p>
          <a:endParaRPr lang="en-US"/>
        </a:p>
      </dgm:t>
    </dgm:pt>
    <dgm:pt modelId="{FBEEA48D-CFA2-488F-8D12-E5C0B7F44771}">
      <dgm:prSet phldrT="[Text]" custT="1"/>
      <dgm:spPr/>
      <dgm:t>
        <a:bodyPr/>
        <a:lstStyle/>
        <a:p>
          <a:pPr algn="ctr"/>
          <a:r>
            <a:rPr lang="fa-IR" sz="1800" dirty="0" smtClean="0">
              <a:solidFill>
                <a:schemeClr val="bg1"/>
              </a:solidFill>
              <a:cs typeface="B Homa" panose="00000400000000000000" pitchFamily="2" charset="-78"/>
            </a:rPr>
            <a:t>شاخص های انسانی</a:t>
          </a:r>
          <a:endParaRPr lang="en-US" sz="1800" dirty="0">
            <a:solidFill>
              <a:schemeClr val="bg1"/>
            </a:solidFill>
            <a:cs typeface="B Homa" panose="00000400000000000000" pitchFamily="2" charset="-78"/>
          </a:endParaRPr>
        </a:p>
      </dgm:t>
    </dgm:pt>
    <dgm:pt modelId="{28C262F8-BF9D-471F-831E-FEA4ED840200}" type="parTrans" cxnId="{74C48600-E01C-4425-A2DF-8CC293BBE0DB}">
      <dgm:prSet/>
      <dgm:spPr/>
      <dgm:t>
        <a:bodyPr/>
        <a:lstStyle/>
        <a:p>
          <a:pPr algn="ctr"/>
          <a:endParaRPr lang="en-US" sz="1800">
            <a:solidFill>
              <a:schemeClr val="bg1"/>
            </a:solidFill>
            <a:cs typeface="B Homa" panose="00000400000000000000" pitchFamily="2" charset="-78"/>
          </a:endParaRPr>
        </a:p>
      </dgm:t>
    </dgm:pt>
    <dgm:pt modelId="{85911072-4554-4F1C-A585-560CADC41205}" type="sibTrans" cxnId="{74C48600-E01C-4425-A2DF-8CC293BBE0DB}">
      <dgm:prSet custT="1"/>
      <dgm:spPr/>
      <dgm:t>
        <a:bodyPr/>
        <a:lstStyle/>
        <a:p>
          <a:pPr algn="ctr"/>
          <a:endParaRPr lang="en-US" sz="1800">
            <a:solidFill>
              <a:schemeClr val="bg1"/>
            </a:solidFill>
            <a:cs typeface="B Homa" panose="00000400000000000000" pitchFamily="2" charset="-78"/>
          </a:endParaRPr>
        </a:p>
      </dgm:t>
    </dgm:pt>
    <dgm:pt modelId="{DB7B47CC-702D-4716-85F6-5B0C54EEB4E6}">
      <dgm:prSet phldrT="[Text]" custT="1"/>
      <dgm:spPr/>
      <dgm:t>
        <a:bodyPr/>
        <a:lstStyle/>
        <a:p>
          <a:pPr algn="ctr"/>
          <a:r>
            <a:rPr lang="fa-IR" sz="1800" dirty="0" smtClean="0">
              <a:solidFill>
                <a:schemeClr val="tx1"/>
              </a:solidFill>
              <a:cs typeface="B Homa" panose="00000400000000000000" pitchFamily="2" charset="-78"/>
            </a:rPr>
            <a:t>جمعیت، سرمایه اجتماعی ، امنیت، آموزش و بهداشت</a:t>
          </a:r>
          <a:endParaRPr lang="en-US" sz="1800" dirty="0">
            <a:solidFill>
              <a:schemeClr val="tx1"/>
            </a:solidFill>
            <a:cs typeface="B Homa" panose="00000400000000000000" pitchFamily="2" charset="-78"/>
          </a:endParaRPr>
        </a:p>
      </dgm:t>
    </dgm:pt>
    <dgm:pt modelId="{80B2C0D8-3E2E-440A-AEA7-31573D1A0920}" type="parTrans" cxnId="{80DD47B2-263F-4A48-99BE-25585FAD8582}">
      <dgm:prSet/>
      <dgm:spPr/>
      <dgm:t>
        <a:bodyPr/>
        <a:lstStyle/>
        <a:p>
          <a:pPr algn="ctr"/>
          <a:endParaRPr lang="en-US" sz="1800">
            <a:solidFill>
              <a:schemeClr val="bg1"/>
            </a:solidFill>
            <a:cs typeface="B Homa" panose="00000400000000000000" pitchFamily="2" charset="-78"/>
          </a:endParaRPr>
        </a:p>
      </dgm:t>
    </dgm:pt>
    <dgm:pt modelId="{07CDA0B1-B2E1-4EFA-A091-1D4595C6A2E3}" type="sibTrans" cxnId="{80DD47B2-263F-4A48-99BE-25585FAD8582}">
      <dgm:prSet/>
      <dgm:spPr/>
      <dgm:t>
        <a:bodyPr/>
        <a:lstStyle/>
        <a:p>
          <a:pPr algn="ctr"/>
          <a:endParaRPr lang="en-US" sz="1800">
            <a:solidFill>
              <a:schemeClr val="bg1"/>
            </a:solidFill>
            <a:cs typeface="B Homa" panose="00000400000000000000" pitchFamily="2" charset="-78"/>
          </a:endParaRPr>
        </a:p>
      </dgm:t>
    </dgm:pt>
    <dgm:pt modelId="{251C86BD-0E23-4B76-BAFF-EEDD34F095DD}">
      <dgm:prSet phldrT="[Text]" custT="1"/>
      <dgm:spPr/>
      <dgm:t>
        <a:bodyPr/>
        <a:lstStyle/>
        <a:p>
          <a:pPr algn="ctr"/>
          <a:r>
            <a:rPr lang="fa-IR" sz="1800" dirty="0" smtClean="0">
              <a:solidFill>
                <a:schemeClr val="bg1"/>
              </a:solidFill>
              <a:cs typeface="B Homa" panose="00000400000000000000" pitchFamily="2" charset="-78"/>
            </a:rPr>
            <a:t>شاخص های کالبدی</a:t>
          </a:r>
          <a:endParaRPr lang="en-US" sz="1800" dirty="0">
            <a:solidFill>
              <a:schemeClr val="bg1"/>
            </a:solidFill>
            <a:cs typeface="B Homa" panose="00000400000000000000" pitchFamily="2" charset="-78"/>
          </a:endParaRPr>
        </a:p>
      </dgm:t>
    </dgm:pt>
    <dgm:pt modelId="{6828A5E7-9677-484C-8D9B-EEE6E873BDDE}" type="parTrans" cxnId="{A28CFD92-50A7-4FB8-BA33-0BA03111B8D3}">
      <dgm:prSet/>
      <dgm:spPr/>
      <dgm:t>
        <a:bodyPr/>
        <a:lstStyle/>
        <a:p>
          <a:pPr algn="ctr"/>
          <a:endParaRPr lang="en-US" sz="1800">
            <a:solidFill>
              <a:schemeClr val="bg1"/>
            </a:solidFill>
            <a:cs typeface="B Homa" panose="00000400000000000000" pitchFamily="2" charset="-78"/>
          </a:endParaRPr>
        </a:p>
      </dgm:t>
    </dgm:pt>
    <dgm:pt modelId="{DDE0952A-28AF-4FDE-9C7B-D148AD97E6C2}" type="sibTrans" cxnId="{A28CFD92-50A7-4FB8-BA33-0BA03111B8D3}">
      <dgm:prSet custT="1"/>
      <dgm:spPr/>
      <dgm:t>
        <a:bodyPr/>
        <a:lstStyle/>
        <a:p>
          <a:pPr algn="ctr"/>
          <a:endParaRPr lang="en-US" sz="1800">
            <a:solidFill>
              <a:schemeClr val="bg1"/>
            </a:solidFill>
            <a:cs typeface="B Homa" panose="00000400000000000000" pitchFamily="2" charset="-78"/>
          </a:endParaRPr>
        </a:p>
      </dgm:t>
    </dgm:pt>
    <dgm:pt modelId="{7D84781D-33D8-4172-8604-6A0A78035DEE}">
      <dgm:prSet phldrT="[Text]" custT="1"/>
      <dgm:spPr/>
      <dgm:t>
        <a:bodyPr/>
        <a:lstStyle/>
        <a:p>
          <a:pPr algn="ctr"/>
          <a:r>
            <a:rPr lang="fa-IR" sz="1800" dirty="0" smtClean="0">
              <a:solidFill>
                <a:schemeClr val="tx1"/>
              </a:solidFill>
              <a:cs typeface="B Homa" panose="00000400000000000000" pitchFamily="2" charset="-78"/>
            </a:rPr>
            <a:t>زیرساخت های شهری</a:t>
          </a:r>
          <a:endParaRPr lang="en-US" sz="1800" dirty="0">
            <a:solidFill>
              <a:schemeClr val="tx1"/>
            </a:solidFill>
            <a:cs typeface="B Homa" panose="00000400000000000000" pitchFamily="2" charset="-78"/>
          </a:endParaRPr>
        </a:p>
      </dgm:t>
    </dgm:pt>
    <dgm:pt modelId="{0AF48648-B180-47B1-B047-F398A8DCC7FF}" type="parTrans" cxnId="{81E4441F-B67D-4973-9B16-476297ACAEBE}">
      <dgm:prSet/>
      <dgm:spPr/>
      <dgm:t>
        <a:bodyPr/>
        <a:lstStyle/>
        <a:p>
          <a:pPr algn="ctr"/>
          <a:endParaRPr lang="en-US" sz="1800">
            <a:solidFill>
              <a:schemeClr val="bg1"/>
            </a:solidFill>
            <a:cs typeface="B Homa" panose="00000400000000000000" pitchFamily="2" charset="-78"/>
          </a:endParaRPr>
        </a:p>
      </dgm:t>
    </dgm:pt>
    <dgm:pt modelId="{CE4212E0-1BED-4990-8067-18BE5943F825}" type="sibTrans" cxnId="{81E4441F-B67D-4973-9B16-476297ACAEBE}">
      <dgm:prSet/>
      <dgm:spPr/>
      <dgm:t>
        <a:bodyPr/>
        <a:lstStyle/>
        <a:p>
          <a:pPr algn="ctr"/>
          <a:endParaRPr lang="en-US" sz="1800">
            <a:solidFill>
              <a:schemeClr val="bg1"/>
            </a:solidFill>
            <a:cs typeface="B Homa" panose="00000400000000000000" pitchFamily="2" charset="-78"/>
          </a:endParaRPr>
        </a:p>
      </dgm:t>
    </dgm:pt>
    <dgm:pt modelId="{48E3EDBA-37DC-4E9A-AF8A-3E8ABC3D6603}">
      <dgm:prSet phldrT="[Text]" custT="1"/>
      <dgm:spPr/>
      <dgm:t>
        <a:bodyPr/>
        <a:lstStyle/>
        <a:p>
          <a:pPr algn="ctr"/>
          <a:r>
            <a:rPr lang="fa-IR" sz="1800" dirty="0" smtClean="0">
              <a:solidFill>
                <a:schemeClr val="bg1"/>
              </a:solidFill>
              <a:cs typeface="B Homa" panose="00000400000000000000" pitchFamily="2" charset="-78"/>
            </a:rPr>
            <a:t>شاخص های زیست محیطی</a:t>
          </a:r>
          <a:endParaRPr lang="en-US" sz="1800" dirty="0">
            <a:solidFill>
              <a:schemeClr val="bg1"/>
            </a:solidFill>
            <a:cs typeface="B Homa" panose="00000400000000000000" pitchFamily="2" charset="-78"/>
          </a:endParaRPr>
        </a:p>
      </dgm:t>
    </dgm:pt>
    <dgm:pt modelId="{69872264-8255-43E8-9B14-A00B21197840}" type="parTrans" cxnId="{7B40DBC2-609E-42AE-9FFD-8B470CF2F40B}">
      <dgm:prSet/>
      <dgm:spPr/>
      <dgm:t>
        <a:bodyPr/>
        <a:lstStyle/>
        <a:p>
          <a:pPr algn="ctr"/>
          <a:endParaRPr lang="en-US" sz="1800">
            <a:solidFill>
              <a:schemeClr val="bg1"/>
            </a:solidFill>
            <a:cs typeface="B Homa" panose="00000400000000000000" pitchFamily="2" charset="-78"/>
          </a:endParaRPr>
        </a:p>
      </dgm:t>
    </dgm:pt>
    <dgm:pt modelId="{0DA5D730-3220-491B-9151-FB15C183D9F2}" type="sibTrans" cxnId="{7B40DBC2-609E-42AE-9FFD-8B470CF2F40B}">
      <dgm:prSet/>
      <dgm:spPr/>
      <dgm:t>
        <a:bodyPr/>
        <a:lstStyle/>
        <a:p>
          <a:pPr algn="ctr"/>
          <a:endParaRPr lang="en-US" sz="1800">
            <a:solidFill>
              <a:schemeClr val="bg1"/>
            </a:solidFill>
            <a:cs typeface="B Homa" panose="00000400000000000000" pitchFamily="2" charset="-78"/>
          </a:endParaRPr>
        </a:p>
      </dgm:t>
    </dgm:pt>
    <dgm:pt modelId="{77586119-2DC3-41C9-9A89-D755D8E35546}">
      <dgm:prSet phldrT="[Text]" custT="1"/>
      <dgm:spPr/>
      <dgm:t>
        <a:bodyPr/>
        <a:lstStyle/>
        <a:p>
          <a:pPr algn="ctr"/>
          <a:r>
            <a:rPr lang="fa-IR" sz="1800" dirty="0" smtClean="0">
              <a:solidFill>
                <a:schemeClr val="tx1"/>
              </a:solidFill>
              <a:cs typeface="B Homa" panose="00000400000000000000" pitchFamily="2" charset="-78"/>
            </a:rPr>
            <a:t>کیفیت آب و کیفیت هوا، ردپای اکولوژیکی</a:t>
          </a:r>
          <a:endParaRPr lang="en-US" sz="1800" dirty="0">
            <a:solidFill>
              <a:schemeClr val="tx1"/>
            </a:solidFill>
            <a:cs typeface="B Homa" panose="00000400000000000000" pitchFamily="2" charset="-78"/>
          </a:endParaRPr>
        </a:p>
      </dgm:t>
    </dgm:pt>
    <dgm:pt modelId="{80DB041A-A37A-4EBB-ABD0-6C890D4F129E}" type="parTrans" cxnId="{CA065042-AC2C-4D7D-AC59-E5980030B5F7}">
      <dgm:prSet/>
      <dgm:spPr/>
      <dgm:t>
        <a:bodyPr/>
        <a:lstStyle/>
        <a:p>
          <a:pPr algn="ctr"/>
          <a:endParaRPr lang="en-US" sz="1800">
            <a:solidFill>
              <a:schemeClr val="bg1"/>
            </a:solidFill>
            <a:cs typeface="B Homa" panose="00000400000000000000" pitchFamily="2" charset="-78"/>
          </a:endParaRPr>
        </a:p>
      </dgm:t>
    </dgm:pt>
    <dgm:pt modelId="{685C14EB-685C-4D2C-AF1A-03DAF6A36CAF}" type="sibTrans" cxnId="{CA065042-AC2C-4D7D-AC59-E5980030B5F7}">
      <dgm:prSet/>
      <dgm:spPr/>
      <dgm:t>
        <a:bodyPr/>
        <a:lstStyle/>
        <a:p>
          <a:pPr algn="ctr"/>
          <a:endParaRPr lang="en-US" sz="1800">
            <a:solidFill>
              <a:schemeClr val="bg1"/>
            </a:solidFill>
            <a:cs typeface="B Homa" panose="00000400000000000000" pitchFamily="2" charset="-78"/>
          </a:endParaRPr>
        </a:p>
      </dgm:t>
    </dgm:pt>
    <dgm:pt modelId="{271A3C67-F53C-4F9F-B74B-0C07B6A0B2CF}">
      <dgm:prSet phldrT="[Text]" custT="1"/>
      <dgm:spPr/>
      <dgm:t>
        <a:bodyPr/>
        <a:lstStyle/>
        <a:p>
          <a:pPr algn="ctr"/>
          <a:r>
            <a:rPr lang="fa-IR" sz="1800" dirty="0" smtClean="0">
              <a:solidFill>
                <a:schemeClr val="bg1"/>
              </a:solidFill>
              <a:cs typeface="B Homa" panose="00000400000000000000" pitchFamily="2" charset="-78"/>
            </a:rPr>
            <a:t>شاخص های اقتصادی</a:t>
          </a:r>
          <a:endParaRPr lang="en-US" sz="1800" dirty="0">
            <a:solidFill>
              <a:schemeClr val="bg1"/>
            </a:solidFill>
            <a:cs typeface="B Homa" panose="00000400000000000000" pitchFamily="2" charset="-78"/>
          </a:endParaRPr>
        </a:p>
      </dgm:t>
    </dgm:pt>
    <dgm:pt modelId="{4C9BA1C8-BF7D-44DB-81D0-97EE3AA8718A}" type="parTrans" cxnId="{C42D3906-F46D-4E1A-80F1-223BB8C52834}">
      <dgm:prSet/>
      <dgm:spPr/>
      <dgm:t>
        <a:bodyPr/>
        <a:lstStyle/>
        <a:p>
          <a:pPr algn="ctr"/>
          <a:endParaRPr lang="en-US" sz="1800">
            <a:solidFill>
              <a:schemeClr val="bg1"/>
            </a:solidFill>
            <a:cs typeface="B Homa" panose="00000400000000000000" pitchFamily="2" charset="-78"/>
          </a:endParaRPr>
        </a:p>
      </dgm:t>
    </dgm:pt>
    <dgm:pt modelId="{A51EF418-4BE4-485D-8CDC-7AE38510E617}" type="sibTrans" cxnId="{C42D3906-F46D-4E1A-80F1-223BB8C52834}">
      <dgm:prSet custT="1"/>
      <dgm:spPr/>
      <dgm:t>
        <a:bodyPr/>
        <a:lstStyle/>
        <a:p>
          <a:pPr algn="ctr"/>
          <a:endParaRPr lang="en-US" sz="1800">
            <a:solidFill>
              <a:schemeClr val="bg1"/>
            </a:solidFill>
            <a:cs typeface="B Homa" panose="00000400000000000000" pitchFamily="2" charset="-78"/>
          </a:endParaRPr>
        </a:p>
      </dgm:t>
    </dgm:pt>
    <dgm:pt modelId="{9EE9ED7D-F290-4EAD-A945-11FEC21B970D}" type="pres">
      <dgm:prSet presAssocID="{363D6825-2AEC-4762-984A-AE6F7C127198}" presName="linearFlow" presStyleCnt="0">
        <dgm:presLayoutVars>
          <dgm:dir/>
          <dgm:animLvl val="lvl"/>
          <dgm:resizeHandles val="exact"/>
        </dgm:presLayoutVars>
      </dgm:prSet>
      <dgm:spPr/>
      <dgm:t>
        <a:bodyPr/>
        <a:lstStyle/>
        <a:p>
          <a:endParaRPr lang="en-US"/>
        </a:p>
      </dgm:t>
    </dgm:pt>
    <dgm:pt modelId="{68959DDD-FE2D-4E35-9D4E-150F94EE78BF}" type="pres">
      <dgm:prSet presAssocID="{FBEEA48D-CFA2-488F-8D12-E5C0B7F44771}" presName="composite" presStyleCnt="0"/>
      <dgm:spPr/>
    </dgm:pt>
    <dgm:pt modelId="{19243E1D-72AF-4FF8-B87E-5A42101A40BE}" type="pres">
      <dgm:prSet presAssocID="{FBEEA48D-CFA2-488F-8D12-E5C0B7F44771}" presName="parTx" presStyleLbl="node1" presStyleIdx="0" presStyleCnt="4">
        <dgm:presLayoutVars>
          <dgm:chMax val="0"/>
          <dgm:chPref val="0"/>
          <dgm:bulletEnabled val="1"/>
        </dgm:presLayoutVars>
      </dgm:prSet>
      <dgm:spPr/>
      <dgm:t>
        <a:bodyPr/>
        <a:lstStyle/>
        <a:p>
          <a:endParaRPr lang="en-US"/>
        </a:p>
      </dgm:t>
    </dgm:pt>
    <dgm:pt modelId="{38A5EA11-9694-41A8-B5ED-0A05842AF49D}" type="pres">
      <dgm:prSet presAssocID="{FBEEA48D-CFA2-488F-8D12-E5C0B7F44771}" presName="parSh" presStyleLbl="node1" presStyleIdx="0" presStyleCnt="4"/>
      <dgm:spPr/>
      <dgm:t>
        <a:bodyPr/>
        <a:lstStyle/>
        <a:p>
          <a:endParaRPr lang="en-US"/>
        </a:p>
      </dgm:t>
    </dgm:pt>
    <dgm:pt modelId="{3BC5E50C-B367-4557-9366-4378C091BDEA}" type="pres">
      <dgm:prSet presAssocID="{FBEEA48D-CFA2-488F-8D12-E5C0B7F44771}" presName="desTx" presStyleLbl="fgAcc1" presStyleIdx="0" presStyleCnt="4">
        <dgm:presLayoutVars>
          <dgm:bulletEnabled val="1"/>
        </dgm:presLayoutVars>
      </dgm:prSet>
      <dgm:spPr/>
      <dgm:t>
        <a:bodyPr/>
        <a:lstStyle/>
        <a:p>
          <a:endParaRPr lang="en-US"/>
        </a:p>
      </dgm:t>
    </dgm:pt>
    <dgm:pt modelId="{A7B67A16-C0AD-4F60-9147-4EA4BD8B0233}" type="pres">
      <dgm:prSet presAssocID="{85911072-4554-4F1C-A585-560CADC41205}" presName="sibTrans" presStyleLbl="sibTrans2D1" presStyleIdx="0" presStyleCnt="3"/>
      <dgm:spPr/>
      <dgm:t>
        <a:bodyPr/>
        <a:lstStyle/>
        <a:p>
          <a:endParaRPr lang="en-US"/>
        </a:p>
      </dgm:t>
    </dgm:pt>
    <dgm:pt modelId="{E6DE41DB-0FA3-4751-941F-5961F6563EBA}" type="pres">
      <dgm:prSet presAssocID="{85911072-4554-4F1C-A585-560CADC41205}" presName="connTx" presStyleLbl="sibTrans2D1" presStyleIdx="0" presStyleCnt="3"/>
      <dgm:spPr/>
      <dgm:t>
        <a:bodyPr/>
        <a:lstStyle/>
        <a:p>
          <a:endParaRPr lang="en-US"/>
        </a:p>
      </dgm:t>
    </dgm:pt>
    <dgm:pt modelId="{AD375DA3-3186-4EE7-B072-CF4625721EAE}" type="pres">
      <dgm:prSet presAssocID="{251C86BD-0E23-4B76-BAFF-EEDD34F095DD}" presName="composite" presStyleCnt="0"/>
      <dgm:spPr/>
    </dgm:pt>
    <dgm:pt modelId="{7F5F07AE-60B7-417B-84AC-7AC613F191C3}" type="pres">
      <dgm:prSet presAssocID="{251C86BD-0E23-4B76-BAFF-EEDD34F095DD}" presName="parTx" presStyleLbl="node1" presStyleIdx="0" presStyleCnt="4">
        <dgm:presLayoutVars>
          <dgm:chMax val="0"/>
          <dgm:chPref val="0"/>
          <dgm:bulletEnabled val="1"/>
        </dgm:presLayoutVars>
      </dgm:prSet>
      <dgm:spPr/>
      <dgm:t>
        <a:bodyPr/>
        <a:lstStyle/>
        <a:p>
          <a:endParaRPr lang="en-US"/>
        </a:p>
      </dgm:t>
    </dgm:pt>
    <dgm:pt modelId="{E0D0D323-5019-43F7-8C8F-41FC8B1DBEF5}" type="pres">
      <dgm:prSet presAssocID="{251C86BD-0E23-4B76-BAFF-EEDD34F095DD}" presName="parSh" presStyleLbl="node1" presStyleIdx="1" presStyleCnt="4"/>
      <dgm:spPr/>
      <dgm:t>
        <a:bodyPr/>
        <a:lstStyle/>
        <a:p>
          <a:endParaRPr lang="en-US"/>
        </a:p>
      </dgm:t>
    </dgm:pt>
    <dgm:pt modelId="{C031FCBD-8A9F-43D2-8459-EFE31DA6DDCE}" type="pres">
      <dgm:prSet presAssocID="{251C86BD-0E23-4B76-BAFF-EEDD34F095DD}" presName="desTx" presStyleLbl="fgAcc1" presStyleIdx="1" presStyleCnt="4">
        <dgm:presLayoutVars>
          <dgm:bulletEnabled val="1"/>
        </dgm:presLayoutVars>
      </dgm:prSet>
      <dgm:spPr/>
      <dgm:t>
        <a:bodyPr/>
        <a:lstStyle/>
        <a:p>
          <a:endParaRPr lang="en-US"/>
        </a:p>
      </dgm:t>
    </dgm:pt>
    <dgm:pt modelId="{65CC4729-27D3-42BA-A021-55EDD5DD5681}" type="pres">
      <dgm:prSet presAssocID="{DDE0952A-28AF-4FDE-9C7B-D148AD97E6C2}" presName="sibTrans" presStyleLbl="sibTrans2D1" presStyleIdx="1" presStyleCnt="3"/>
      <dgm:spPr/>
      <dgm:t>
        <a:bodyPr/>
        <a:lstStyle/>
        <a:p>
          <a:endParaRPr lang="en-US"/>
        </a:p>
      </dgm:t>
    </dgm:pt>
    <dgm:pt modelId="{77029EAF-14AE-4111-8EF4-4051102B4936}" type="pres">
      <dgm:prSet presAssocID="{DDE0952A-28AF-4FDE-9C7B-D148AD97E6C2}" presName="connTx" presStyleLbl="sibTrans2D1" presStyleIdx="1" presStyleCnt="3"/>
      <dgm:spPr/>
      <dgm:t>
        <a:bodyPr/>
        <a:lstStyle/>
        <a:p>
          <a:endParaRPr lang="en-US"/>
        </a:p>
      </dgm:t>
    </dgm:pt>
    <dgm:pt modelId="{A771F42B-173A-47BA-8EDA-A76CA61D1B1C}" type="pres">
      <dgm:prSet presAssocID="{271A3C67-F53C-4F9F-B74B-0C07B6A0B2CF}" presName="composite" presStyleCnt="0"/>
      <dgm:spPr/>
    </dgm:pt>
    <dgm:pt modelId="{3451044F-605F-446C-9CF5-72AA03D07B3D}" type="pres">
      <dgm:prSet presAssocID="{271A3C67-F53C-4F9F-B74B-0C07B6A0B2CF}" presName="parTx" presStyleLbl="node1" presStyleIdx="1" presStyleCnt="4">
        <dgm:presLayoutVars>
          <dgm:chMax val="0"/>
          <dgm:chPref val="0"/>
          <dgm:bulletEnabled val="1"/>
        </dgm:presLayoutVars>
      </dgm:prSet>
      <dgm:spPr/>
      <dgm:t>
        <a:bodyPr/>
        <a:lstStyle/>
        <a:p>
          <a:endParaRPr lang="en-US"/>
        </a:p>
      </dgm:t>
    </dgm:pt>
    <dgm:pt modelId="{AE7FB0A9-149C-4DF3-B7F2-12860F04C48A}" type="pres">
      <dgm:prSet presAssocID="{271A3C67-F53C-4F9F-B74B-0C07B6A0B2CF}" presName="parSh" presStyleLbl="node1" presStyleIdx="2" presStyleCnt="4"/>
      <dgm:spPr/>
      <dgm:t>
        <a:bodyPr/>
        <a:lstStyle/>
        <a:p>
          <a:endParaRPr lang="en-US"/>
        </a:p>
      </dgm:t>
    </dgm:pt>
    <dgm:pt modelId="{F6847415-3388-45D8-8B28-DACD81410063}" type="pres">
      <dgm:prSet presAssocID="{271A3C67-F53C-4F9F-B74B-0C07B6A0B2CF}" presName="desTx" presStyleLbl="fgAcc1" presStyleIdx="2" presStyleCnt="4">
        <dgm:presLayoutVars>
          <dgm:bulletEnabled val="1"/>
        </dgm:presLayoutVars>
      </dgm:prSet>
      <dgm:spPr/>
    </dgm:pt>
    <dgm:pt modelId="{B2B9B1B5-B060-45A2-9D08-A323DCDAEADC}" type="pres">
      <dgm:prSet presAssocID="{A51EF418-4BE4-485D-8CDC-7AE38510E617}" presName="sibTrans" presStyleLbl="sibTrans2D1" presStyleIdx="2" presStyleCnt="3"/>
      <dgm:spPr/>
      <dgm:t>
        <a:bodyPr/>
        <a:lstStyle/>
        <a:p>
          <a:endParaRPr lang="en-US"/>
        </a:p>
      </dgm:t>
    </dgm:pt>
    <dgm:pt modelId="{53FF745B-ECCD-4037-AEB7-36E3CCFBC719}" type="pres">
      <dgm:prSet presAssocID="{A51EF418-4BE4-485D-8CDC-7AE38510E617}" presName="connTx" presStyleLbl="sibTrans2D1" presStyleIdx="2" presStyleCnt="3"/>
      <dgm:spPr/>
      <dgm:t>
        <a:bodyPr/>
        <a:lstStyle/>
        <a:p>
          <a:endParaRPr lang="en-US"/>
        </a:p>
      </dgm:t>
    </dgm:pt>
    <dgm:pt modelId="{8DE5EEC2-613F-4433-826D-17EEE1AA676E}" type="pres">
      <dgm:prSet presAssocID="{48E3EDBA-37DC-4E9A-AF8A-3E8ABC3D6603}" presName="composite" presStyleCnt="0"/>
      <dgm:spPr/>
    </dgm:pt>
    <dgm:pt modelId="{CA2F356B-B6EA-458A-8E9B-CD6699FCFABC}" type="pres">
      <dgm:prSet presAssocID="{48E3EDBA-37DC-4E9A-AF8A-3E8ABC3D6603}" presName="parTx" presStyleLbl="node1" presStyleIdx="2" presStyleCnt="4">
        <dgm:presLayoutVars>
          <dgm:chMax val="0"/>
          <dgm:chPref val="0"/>
          <dgm:bulletEnabled val="1"/>
        </dgm:presLayoutVars>
      </dgm:prSet>
      <dgm:spPr/>
      <dgm:t>
        <a:bodyPr/>
        <a:lstStyle/>
        <a:p>
          <a:endParaRPr lang="en-US"/>
        </a:p>
      </dgm:t>
    </dgm:pt>
    <dgm:pt modelId="{02BC0A3C-B0DE-41A3-A484-1BD502F24209}" type="pres">
      <dgm:prSet presAssocID="{48E3EDBA-37DC-4E9A-AF8A-3E8ABC3D6603}" presName="parSh" presStyleLbl="node1" presStyleIdx="3" presStyleCnt="4"/>
      <dgm:spPr/>
      <dgm:t>
        <a:bodyPr/>
        <a:lstStyle/>
        <a:p>
          <a:endParaRPr lang="en-US"/>
        </a:p>
      </dgm:t>
    </dgm:pt>
    <dgm:pt modelId="{89D60C13-E73B-4F6D-92BE-CB3A59FB84A0}" type="pres">
      <dgm:prSet presAssocID="{48E3EDBA-37DC-4E9A-AF8A-3E8ABC3D6603}" presName="desTx" presStyleLbl="fgAcc1" presStyleIdx="3" presStyleCnt="4">
        <dgm:presLayoutVars>
          <dgm:bulletEnabled val="1"/>
        </dgm:presLayoutVars>
      </dgm:prSet>
      <dgm:spPr/>
      <dgm:t>
        <a:bodyPr/>
        <a:lstStyle/>
        <a:p>
          <a:endParaRPr lang="en-US"/>
        </a:p>
      </dgm:t>
    </dgm:pt>
  </dgm:ptLst>
  <dgm:cxnLst>
    <dgm:cxn modelId="{63CE768D-51C6-4050-A298-BF36A0279D9C}" type="presOf" srcId="{DB7B47CC-702D-4716-85F6-5B0C54EEB4E6}" destId="{3BC5E50C-B367-4557-9366-4378C091BDEA}" srcOrd="0" destOrd="0" presId="urn:microsoft.com/office/officeart/2005/8/layout/process3"/>
    <dgm:cxn modelId="{194D70B3-E3EA-4C9C-B4AE-2C8EE3F908FE}" type="presOf" srcId="{271A3C67-F53C-4F9F-B74B-0C07B6A0B2CF}" destId="{AE7FB0A9-149C-4DF3-B7F2-12860F04C48A}" srcOrd="1" destOrd="0" presId="urn:microsoft.com/office/officeart/2005/8/layout/process3"/>
    <dgm:cxn modelId="{9B3A646A-697B-4BDA-B80A-569C863B9E04}" type="presOf" srcId="{A51EF418-4BE4-485D-8CDC-7AE38510E617}" destId="{B2B9B1B5-B060-45A2-9D08-A323DCDAEADC}" srcOrd="0" destOrd="0" presId="urn:microsoft.com/office/officeart/2005/8/layout/process3"/>
    <dgm:cxn modelId="{D5057783-3F41-4FBF-B390-B904D081D7F0}" type="presOf" srcId="{48E3EDBA-37DC-4E9A-AF8A-3E8ABC3D6603}" destId="{CA2F356B-B6EA-458A-8E9B-CD6699FCFABC}" srcOrd="0" destOrd="0" presId="urn:microsoft.com/office/officeart/2005/8/layout/process3"/>
    <dgm:cxn modelId="{6E5D1D3B-6CB6-4D45-9A41-AD735D88DA4C}" type="presOf" srcId="{FBEEA48D-CFA2-488F-8D12-E5C0B7F44771}" destId="{19243E1D-72AF-4FF8-B87E-5A42101A40BE}" srcOrd="0" destOrd="0" presId="urn:microsoft.com/office/officeart/2005/8/layout/process3"/>
    <dgm:cxn modelId="{74C48600-E01C-4425-A2DF-8CC293BBE0DB}" srcId="{363D6825-2AEC-4762-984A-AE6F7C127198}" destId="{FBEEA48D-CFA2-488F-8D12-E5C0B7F44771}" srcOrd="0" destOrd="0" parTransId="{28C262F8-BF9D-471F-831E-FEA4ED840200}" sibTransId="{85911072-4554-4F1C-A585-560CADC41205}"/>
    <dgm:cxn modelId="{E2803244-2477-4704-A1B9-7287C4F70B37}" type="presOf" srcId="{DDE0952A-28AF-4FDE-9C7B-D148AD97E6C2}" destId="{77029EAF-14AE-4111-8EF4-4051102B4936}" srcOrd="1" destOrd="0" presId="urn:microsoft.com/office/officeart/2005/8/layout/process3"/>
    <dgm:cxn modelId="{DAF6CFAE-BCCF-49E8-A661-760F34DEB484}" type="presOf" srcId="{7D84781D-33D8-4172-8604-6A0A78035DEE}" destId="{C031FCBD-8A9F-43D2-8459-EFE31DA6DDCE}" srcOrd="0" destOrd="0" presId="urn:microsoft.com/office/officeart/2005/8/layout/process3"/>
    <dgm:cxn modelId="{ECE75560-777D-4CC8-A0DB-F935D503B730}" type="presOf" srcId="{363D6825-2AEC-4762-984A-AE6F7C127198}" destId="{9EE9ED7D-F290-4EAD-A945-11FEC21B970D}" srcOrd="0" destOrd="0" presId="urn:microsoft.com/office/officeart/2005/8/layout/process3"/>
    <dgm:cxn modelId="{80DD47B2-263F-4A48-99BE-25585FAD8582}" srcId="{FBEEA48D-CFA2-488F-8D12-E5C0B7F44771}" destId="{DB7B47CC-702D-4716-85F6-5B0C54EEB4E6}" srcOrd="0" destOrd="0" parTransId="{80B2C0D8-3E2E-440A-AEA7-31573D1A0920}" sibTransId="{07CDA0B1-B2E1-4EFA-A091-1D4595C6A2E3}"/>
    <dgm:cxn modelId="{1A33E6C3-99B8-4935-8580-DB3D9F6C2EA5}" type="presOf" srcId="{251C86BD-0E23-4B76-BAFF-EEDD34F095DD}" destId="{7F5F07AE-60B7-417B-84AC-7AC613F191C3}" srcOrd="0" destOrd="0" presId="urn:microsoft.com/office/officeart/2005/8/layout/process3"/>
    <dgm:cxn modelId="{CF7B1710-F740-4961-A7EA-6B2649D9E265}" type="presOf" srcId="{DDE0952A-28AF-4FDE-9C7B-D148AD97E6C2}" destId="{65CC4729-27D3-42BA-A021-55EDD5DD5681}" srcOrd="0" destOrd="0" presId="urn:microsoft.com/office/officeart/2005/8/layout/process3"/>
    <dgm:cxn modelId="{38CA0626-1337-417D-9FE1-8E6FC880B590}" type="presOf" srcId="{85911072-4554-4F1C-A585-560CADC41205}" destId="{E6DE41DB-0FA3-4751-941F-5961F6563EBA}" srcOrd="1" destOrd="0" presId="urn:microsoft.com/office/officeart/2005/8/layout/process3"/>
    <dgm:cxn modelId="{A28CFD92-50A7-4FB8-BA33-0BA03111B8D3}" srcId="{363D6825-2AEC-4762-984A-AE6F7C127198}" destId="{251C86BD-0E23-4B76-BAFF-EEDD34F095DD}" srcOrd="1" destOrd="0" parTransId="{6828A5E7-9677-484C-8D9B-EEE6E873BDDE}" sibTransId="{DDE0952A-28AF-4FDE-9C7B-D148AD97E6C2}"/>
    <dgm:cxn modelId="{7B40DBC2-609E-42AE-9FFD-8B470CF2F40B}" srcId="{363D6825-2AEC-4762-984A-AE6F7C127198}" destId="{48E3EDBA-37DC-4E9A-AF8A-3E8ABC3D6603}" srcOrd="3" destOrd="0" parTransId="{69872264-8255-43E8-9B14-A00B21197840}" sibTransId="{0DA5D730-3220-491B-9151-FB15C183D9F2}"/>
    <dgm:cxn modelId="{784862E0-7219-44E7-96DC-B136A493AE10}" type="presOf" srcId="{A51EF418-4BE4-485D-8CDC-7AE38510E617}" destId="{53FF745B-ECCD-4037-AEB7-36E3CCFBC719}" srcOrd="1" destOrd="0" presId="urn:microsoft.com/office/officeart/2005/8/layout/process3"/>
    <dgm:cxn modelId="{EDFC5EAA-2C66-439F-82E0-2DE3043D0E3F}" type="presOf" srcId="{271A3C67-F53C-4F9F-B74B-0C07B6A0B2CF}" destId="{3451044F-605F-446C-9CF5-72AA03D07B3D}" srcOrd="0" destOrd="0" presId="urn:microsoft.com/office/officeart/2005/8/layout/process3"/>
    <dgm:cxn modelId="{C42D3906-F46D-4E1A-80F1-223BB8C52834}" srcId="{363D6825-2AEC-4762-984A-AE6F7C127198}" destId="{271A3C67-F53C-4F9F-B74B-0C07B6A0B2CF}" srcOrd="2" destOrd="0" parTransId="{4C9BA1C8-BF7D-44DB-81D0-97EE3AA8718A}" sibTransId="{A51EF418-4BE4-485D-8CDC-7AE38510E617}"/>
    <dgm:cxn modelId="{81E4441F-B67D-4973-9B16-476297ACAEBE}" srcId="{251C86BD-0E23-4B76-BAFF-EEDD34F095DD}" destId="{7D84781D-33D8-4172-8604-6A0A78035DEE}" srcOrd="0" destOrd="0" parTransId="{0AF48648-B180-47B1-B047-F398A8DCC7FF}" sibTransId="{CE4212E0-1BED-4990-8067-18BE5943F825}"/>
    <dgm:cxn modelId="{CA065042-AC2C-4D7D-AC59-E5980030B5F7}" srcId="{48E3EDBA-37DC-4E9A-AF8A-3E8ABC3D6603}" destId="{77586119-2DC3-41C9-9A89-D755D8E35546}" srcOrd="0" destOrd="0" parTransId="{80DB041A-A37A-4EBB-ABD0-6C890D4F129E}" sibTransId="{685C14EB-685C-4D2C-AF1A-03DAF6A36CAF}"/>
    <dgm:cxn modelId="{48A005E5-74D2-4667-ABE4-EBADC7F529D6}" type="presOf" srcId="{FBEEA48D-CFA2-488F-8D12-E5C0B7F44771}" destId="{38A5EA11-9694-41A8-B5ED-0A05842AF49D}" srcOrd="1" destOrd="0" presId="urn:microsoft.com/office/officeart/2005/8/layout/process3"/>
    <dgm:cxn modelId="{C591CC9F-0D52-4D7A-A351-E42C3C7109D1}" type="presOf" srcId="{77586119-2DC3-41C9-9A89-D755D8E35546}" destId="{89D60C13-E73B-4F6D-92BE-CB3A59FB84A0}" srcOrd="0" destOrd="0" presId="urn:microsoft.com/office/officeart/2005/8/layout/process3"/>
    <dgm:cxn modelId="{8E7FBC2E-6474-48F9-A129-DA2BF85FBEA7}" type="presOf" srcId="{48E3EDBA-37DC-4E9A-AF8A-3E8ABC3D6603}" destId="{02BC0A3C-B0DE-41A3-A484-1BD502F24209}" srcOrd="1" destOrd="0" presId="urn:microsoft.com/office/officeart/2005/8/layout/process3"/>
    <dgm:cxn modelId="{72001123-26A2-4633-9527-F6D4ED9D8976}" type="presOf" srcId="{251C86BD-0E23-4B76-BAFF-EEDD34F095DD}" destId="{E0D0D323-5019-43F7-8C8F-41FC8B1DBEF5}" srcOrd="1" destOrd="0" presId="urn:microsoft.com/office/officeart/2005/8/layout/process3"/>
    <dgm:cxn modelId="{0ADBBC30-0AE1-4CBF-B303-73DF67653369}" type="presOf" srcId="{85911072-4554-4F1C-A585-560CADC41205}" destId="{A7B67A16-C0AD-4F60-9147-4EA4BD8B0233}" srcOrd="0" destOrd="0" presId="urn:microsoft.com/office/officeart/2005/8/layout/process3"/>
    <dgm:cxn modelId="{943E894A-9165-4603-B9C8-9E71CA2058AA}" type="presParOf" srcId="{9EE9ED7D-F290-4EAD-A945-11FEC21B970D}" destId="{68959DDD-FE2D-4E35-9D4E-150F94EE78BF}" srcOrd="0" destOrd="0" presId="urn:microsoft.com/office/officeart/2005/8/layout/process3"/>
    <dgm:cxn modelId="{39DF7121-F974-4C85-8514-8F4157C9679A}" type="presParOf" srcId="{68959DDD-FE2D-4E35-9D4E-150F94EE78BF}" destId="{19243E1D-72AF-4FF8-B87E-5A42101A40BE}" srcOrd="0" destOrd="0" presId="urn:microsoft.com/office/officeart/2005/8/layout/process3"/>
    <dgm:cxn modelId="{91A5D9B2-D11E-4FC8-969B-54F7201C0E7A}" type="presParOf" srcId="{68959DDD-FE2D-4E35-9D4E-150F94EE78BF}" destId="{38A5EA11-9694-41A8-B5ED-0A05842AF49D}" srcOrd="1" destOrd="0" presId="urn:microsoft.com/office/officeart/2005/8/layout/process3"/>
    <dgm:cxn modelId="{98B424B3-FBBA-447A-88BB-8E6BE79D75FB}" type="presParOf" srcId="{68959DDD-FE2D-4E35-9D4E-150F94EE78BF}" destId="{3BC5E50C-B367-4557-9366-4378C091BDEA}" srcOrd="2" destOrd="0" presId="urn:microsoft.com/office/officeart/2005/8/layout/process3"/>
    <dgm:cxn modelId="{AF559942-0998-4D0E-B434-64BCB8281422}" type="presParOf" srcId="{9EE9ED7D-F290-4EAD-A945-11FEC21B970D}" destId="{A7B67A16-C0AD-4F60-9147-4EA4BD8B0233}" srcOrd="1" destOrd="0" presId="urn:microsoft.com/office/officeart/2005/8/layout/process3"/>
    <dgm:cxn modelId="{59CB9DB4-F98A-4E73-B9DF-FFCBF0ABBD42}" type="presParOf" srcId="{A7B67A16-C0AD-4F60-9147-4EA4BD8B0233}" destId="{E6DE41DB-0FA3-4751-941F-5961F6563EBA}" srcOrd="0" destOrd="0" presId="urn:microsoft.com/office/officeart/2005/8/layout/process3"/>
    <dgm:cxn modelId="{835C1565-C088-42BF-B7D7-D311A37FF1E5}" type="presParOf" srcId="{9EE9ED7D-F290-4EAD-A945-11FEC21B970D}" destId="{AD375DA3-3186-4EE7-B072-CF4625721EAE}" srcOrd="2" destOrd="0" presId="urn:microsoft.com/office/officeart/2005/8/layout/process3"/>
    <dgm:cxn modelId="{C8227C34-EAF5-42D3-835B-E88A948600B9}" type="presParOf" srcId="{AD375DA3-3186-4EE7-B072-CF4625721EAE}" destId="{7F5F07AE-60B7-417B-84AC-7AC613F191C3}" srcOrd="0" destOrd="0" presId="urn:microsoft.com/office/officeart/2005/8/layout/process3"/>
    <dgm:cxn modelId="{C8B70359-8697-458E-91CC-5F45D2705F30}" type="presParOf" srcId="{AD375DA3-3186-4EE7-B072-CF4625721EAE}" destId="{E0D0D323-5019-43F7-8C8F-41FC8B1DBEF5}" srcOrd="1" destOrd="0" presId="urn:microsoft.com/office/officeart/2005/8/layout/process3"/>
    <dgm:cxn modelId="{814CBE73-2CA2-467F-990D-6088D3B11CF1}" type="presParOf" srcId="{AD375DA3-3186-4EE7-B072-CF4625721EAE}" destId="{C031FCBD-8A9F-43D2-8459-EFE31DA6DDCE}" srcOrd="2" destOrd="0" presId="urn:microsoft.com/office/officeart/2005/8/layout/process3"/>
    <dgm:cxn modelId="{611AF910-A7F3-46D1-87C7-9AB4C8601599}" type="presParOf" srcId="{9EE9ED7D-F290-4EAD-A945-11FEC21B970D}" destId="{65CC4729-27D3-42BA-A021-55EDD5DD5681}" srcOrd="3" destOrd="0" presId="urn:microsoft.com/office/officeart/2005/8/layout/process3"/>
    <dgm:cxn modelId="{D70DC307-4752-4502-AFDA-179BAA16CDC4}" type="presParOf" srcId="{65CC4729-27D3-42BA-A021-55EDD5DD5681}" destId="{77029EAF-14AE-4111-8EF4-4051102B4936}" srcOrd="0" destOrd="0" presId="urn:microsoft.com/office/officeart/2005/8/layout/process3"/>
    <dgm:cxn modelId="{CD2EE50D-A2DA-4AF1-9F19-8F818F4B7FD7}" type="presParOf" srcId="{9EE9ED7D-F290-4EAD-A945-11FEC21B970D}" destId="{A771F42B-173A-47BA-8EDA-A76CA61D1B1C}" srcOrd="4" destOrd="0" presId="urn:microsoft.com/office/officeart/2005/8/layout/process3"/>
    <dgm:cxn modelId="{71116DF4-9BDD-4599-8798-172F5F6DEB9D}" type="presParOf" srcId="{A771F42B-173A-47BA-8EDA-A76CA61D1B1C}" destId="{3451044F-605F-446C-9CF5-72AA03D07B3D}" srcOrd="0" destOrd="0" presId="urn:microsoft.com/office/officeart/2005/8/layout/process3"/>
    <dgm:cxn modelId="{B115C742-7D3C-40C0-9AB1-4C07426032C2}" type="presParOf" srcId="{A771F42B-173A-47BA-8EDA-A76CA61D1B1C}" destId="{AE7FB0A9-149C-4DF3-B7F2-12860F04C48A}" srcOrd="1" destOrd="0" presId="urn:microsoft.com/office/officeart/2005/8/layout/process3"/>
    <dgm:cxn modelId="{3DC375AC-118C-40B3-907D-204FC4DA5913}" type="presParOf" srcId="{A771F42B-173A-47BA-8EDA-A76CA61D1B1C}" destId="{F6847415-3388-45D8-8B28-DACD81410063}" srcOrd="2" destOrd="0" presId="urn:microsoft.com/office/officeart/2005/8/layout/process3"/>
    <dgm:cxn modelId="{C5D3C967-8251-42AA-B98A-2129733EACFE}" type="presParOf" srcId="{9EE9ED7D-F290-4EAD-A945-11FEC21B970D}" destId="{B2B9B1B5-B060-45A2-9D08-A323DCDAEADC}" srcOrd="5" destOrd="0" presId="urn:microsoft.com/office/officeart/2005/8/layout/process3"/>
    <dgm:cxn modelId="{738E600A-C001-4681-B4DD-4E387B738CE7}" type="presParOf" srcId="{B2B9B1B5-B060-45A2-9D08-A323DCDAEADC}" destId="{53FF745B-ECCD-4037-AEB7-36E3CCFBC719}" srcOrd="0" destOrd="0" presId="urn:microsoft.com/office/officeart/2005/8/layout/process3"/>
    <dgm:cxn modelId="{4439DCB6-C597-41BB-A875-76FE0864E7DA}" type="presParOf" srcId="{9EE9ED7D-F290-4EAD-A945-11FEC21B970D}" destId="{8DE5EEC2-613F-4433-826D-17EEE1AA676E}" srcOrd="6" destOrd="0" presId="urn:microsoft.com/office/officeart/2005/8/layout/process3"/>
    <dgm:cxn modelId="{D9FBE0C6-82F1-4F30-9F3C-2E811D5B5C63}" type="presParOf" srcId="{8DE5EEC2-613F-4433-826D-17EEE1AA676E}" destId="{CA2F356B-B6EA-458A-8E9B-CD6699FCFABC}" srcOrd="0" destOrd="0" presId="urn:microsoft.com/office/officeart/2005/8/layout/process3"/>
    <dgm:cxn modelId="{17BFB177-434A-4F23-AD03-BA6A02379E30}" type="presParOf" srcId="{8DE5EEC2-613F-4433-826D-17EEE1AA676E}" destId="{02BC0A3C-B0DE-41A3-A484-1BD502F24209}" srcOrd="1" destOrd="0" presId="urn:microsoft.com/office/officeart/2005/8/layout/process3"/>
    <dgm:cxn modelId="{7BAC86C6-D448-4F69-BC34-29C2C39CE016}" type="presParOf" srcId="{8DE5EEC2-613F-4433-826D-17EEE1AA676E}" destId="{89D60C13-E73B-4F6D-92BE-CB3A59FB84A0}"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24B38CC-3B4B-4E2F-91C8-A0B22EEF5684}" type="doc">
      <dgm:prSet loTypeId="urn:microsoft.com/office/officeart/2008/layout/VerticalAccentList" loCatId="list" qsTypeId="urn:microsoft.com/office/officeart/2005/8/quickstyle/simple1" qsCatId="simple" csTypeId="urn:microsoft.com/office/officeart/2005/8/colors/colorful1" csCatId="colorful" phldr="1"/>
      <dgm:spPr/>
      <dgm:t>
        <a:bodyPr/>
        <a:lstStyle/>
        <a:p>
          <a:endParaRPr lang="en-US"/>
        </a:p>
      </dgm:t>
    </dgm:pt>
    <dgm:pt modelId="{921F0D8B-90D6-4C5D-B077-733E1ACCFAF1}">
      <dgm:prSet phldrT="[Text]"/>
      <dgm:spPr/>
      <dgm:t>
        <a:bodyPr/>
        <a:lstStyle/>
        <a:p>
          <a:r>
            <a:rPr lang="fa-IR" dirty="0" smtClean="0">
              <a:cs typeface="B Homa" panose="00000400000000000000" pitchFamily="2" charset="-78"/>
            </a:rPr>
            <a:t>تغییر کیفیت رشد</a:t>
          </a:r>
          <a:endParaRPr lang="en-US" dirty="0">
            <a:cs typeface="B Homa" panose="00000400000000000000" pitchFamily="2" charset="-78"/>
          </a:endParaRPr>
        </a:p>
      </dgm:t>
    </dgm:pt>
    <dgm:pt modelId="{C04D281A-FF2A-4CB0-B94D-0378B9AC9BF8}" type="parTrans" cxnId="{D295F41F-9F42-48D3-A064-169E3B118F6E}">
      <dgm:prSet/>
      <dgm:spPr/>
      <dgm:t>
        <a:bodyPr/>
        <a:lstStyle/>
        <a:p>
          <a:endParaRPr lang="en-US">
            <a:cs typeface="B Homa" panose="00000400000000000000" pitchFamily="2" charset="-78"/>
          </a:endParaRPr>
        </a:p>
      </dgm:t>
    </dgm:pt>
    <dgm:pt modelId="{53D7B86B-E633-45E2-9634-B440818F78E2}" type="sibTrans" cxnId="{D295F41F-9F42-48D3-A064-169E3B118F6E}">
      <dgm:prSet/>
      <dgm:spPr/>
      <dgm:t>
        <a:bodyPr/>
        <a:lstStyle/>
        <a:p>
          <a:endParaRPr lang="en-US">
            <a:cs typeface="B Homa" panose="00000400000000000000" pitchFamily="2" charset="-78"/>
          </a:endParaRPr>
        </a:p>
      </dgm:t>
    </dgm:pt>
    <dgm:pt modelId="{610179D7-42FE-44F8-A2D3-F0760E2DB507}">
      <dgm:prSet phldrT="[Text]"/>
      <dgm:spPr/>
      <dgm:t>
        <a:bodyPr/>
        <a:lstStyle/>
        <a:p>
          <a:r>
            <a:rPr lang="fa-IR" dirty="0" smtClean="0">
              <a:cs typeface="B Homa" panose="00000400000000000000" pitchFamily="2" charset="-78"/>
            </a:rPr>
            <a:t>ایجاد آن در جهت کاهش مصرف انرژي و مواد و ایجاد تأثیرات آن در جهت برابري بیشتر؛</a:t>
          </a:r>
          <a:endParaRPr lang="en-US" dirty="0">
            <a:cs typeface="B Homa" panose="00000400000000000000" pitchFamily="2" charset="-78"/>
          </a:endParaRPr>
        </a:p>
      </dgm:t>
    </dgm:pt>
    <dgm:pt modelId="{01E44618-F1F2-4C8D-8718-2859932BC849}" type="parTrans" cxnId="{1018480A-36F5-42BA-9290-D8CCB804913E}">
      <dgm:prSet/>
      <dgm:spPr/>
      <dgm:t>
        <a:bodyPr/>
        <a:lstStyle/>
        <a:p>
          <a:endParaRPr lang="en-US">
            <a:cs typeface="B Homa" panose="00000400000000000000" pitchFamily="2" charset="-78"/>
          </a:endParaRPr>
        </a:p>
      </dgm:t>
    </dgm:pt>
    <dgm:pt modelId="{1BE6A1A9-AC94-4E50-8E47-EF9BBCC4D317}" type="sibTrans" cxnId="{1018480A-36F5-42BA-9290-D8CCB804913E}">
      <dgm:prSet/>
      <dgm:spPr/>
      <dgm:t>
        <a:bodyPr/>
        <a:lstStyle/>
        <a:p>
          <a:endParaRPr lang="en-US">
            <a:cs typeface="B Homa" panose="00000400000000000000" pitchFamily="2" charset="-78"/>
          </a:endParaRPr>
        </a:p>
      </dgm:t>
    </dgm:pt>
    <dgm:pt modelId="{7846A9BF-D2A2-4A11-A9C0-34ABA9A9963F}">
      <dgm:prSet phldrT="[Text]"/>
      <dgm:spPr/>
      <dgm:t>
        <a:bodyPr/>
        <a:lstStyle/>
        <a:p>
          <a:r>
            <a:rPr lang="fa-IR" dirty="0" smtClean="0">
              <a:cs typeface="B Homa" panose="00000400000000000000" pitchFamily="2" charset="-78"/>
            </a:rPr>
            <a:t>در نظر گرفتن نیازهاي ضروري </a:t>
          </a:r>
          <a:endParaRPr lang="en-US" dirty="0">
            <a:cs typeface="B Homa" panose="00000400000000000000" pitchFamily="2" charset="-78"/>
          </a:endParaRPr>
        </a:p>
      </dgm:t>
    </dgm:pt>
    <dgm:pt modelId="{3156708B-FA15-462E-90C7-BA159B39317F}" type="parTrans" cxnId="{A3A62DCD-3DD8-4AE9-AE39-1E663433ED83}">
      <dgm:prSet/>
      <dgm:spPr/>
      <dgm:t>
        <a:bodyPr/>
        <a:lstStyle/>
        <a:p>
          <a:endParaRPr lang="en-US">
            <a:cs typeface="B Homa" panose="00000400000000000000" pitchFamily="2" charset="-78"/>
          </a:endParaRPr>
        </a:p>
      </dgm:t>
    </dgm:pt>
    <dgm:pt modelId="{94359A3A-8F67-4A22-8461-59F3B2E4D0FE}" type="sibTrans" cxnId="{A3A62DCD-3DD8-4AE9-AE39-1E663433ED83}">
      <dgm:prSet/>
      <dgm:spPr/>
      <dgm:t>
        <a:bodyPr/>
        <a:lstStyle/>
        <a:p>
          <a:endParaRPr lang="en-US">
            <a:cs typeface="B Homa" panose="00000400000000000000" pitchFamily="2" charset="-78"/>
          </a:endParaRPr>
        </a:p>
      </dgm:t>
    </dgm:pt>
    <dgm:pt modelId="{EC253AF0-AF49-4850-A01B-28B1C7903A18}">
      <dgm:prSet phldrT="[Text]"/>
      <dgm:spPr/>
      <dgm:t>
        <a:bodyPr/>
        <a:lstStyle/>
        <a:p>
          <a:r>
            <a:rPr lang="fa-IR" dirty="0" smtClean="0">
              <a:cs typeface="B Homa" panose="00000400000000000000" pitchFamily="2" charset="-78"/>
            </a:rPr>
            <a:t>از قبیل شغل، غذا، انرژي، آب و بهداشت؛</a:t>
          </a:r>
          <a:endParaRPr lang="en-US" dirty="0">
            <a:cs typeface="B Homa" panose="00000400000000000000" pitchFamily="2" charset="-78"/>
          </a:endParaRPr>
        </a:p>
      </dgm:t>
    </dgm:pt>
    <dgm:pt modelId="{3ED6F665-7A9D-45ED-B392-A6C0FC917CD6}" type="parTrans" cxnId="{20638075-091C-4EF7-8C68-F9980CBC4CE1}">
      <dgm:prSet/>
      <dgm:spPr/>
      <dgm:t>
        <a:bodyPr/>
        <a:lstStyle/>
        <a:p>
          <a:endParaRPr lang="en-US">
            <a:cs typeface="B Homa" panose="00000400000000000000" pitchFamily="2" charset="-78"/>
          </a:endParaRPr>
        </a:p>
      </dgm:t>
    </dgm:pt>
    <dgm:pt modelId="{DCC6C4EE-58DA-494E-AC15-0FBDA2E53D36}" type="sibTrans" cxnId="{20638075-091C-4EF7-8C68-F9980CBC4CE1}">
      <dgm:prSet/>
      <dgm:spPr/>
      <dgm:t>
        <a:bodyPr/>
        <a:lstStyle/>
        <a:p>
          <a:endParaRPr lang="en-US">
            <a:cs typeface="B Homa" panose="00000400000000000000" pitchFamily="2" charset="-78"/>
          </a:endParaRPr>
        </a:p>
      </dgm:t>
    </dgm:pt>
    <dgm:pt modelId="{B646EC88-45B3-499D-929D-7479CF412826}">
      <dgm:prSet phldrT="[Text]"/>
      <dgm:spPr/>
      <dgm:t>
        <a:bodyPr/>
        <a:lstStyle/>
        <a:p>
          <a:r>
            <a:rPr lang="fa-IR" dirty="0" smtClean="0">
              <a:cs typeface="B Homa" panose="00000400000000000000" pitchFamily="2" charset="-78"/>
            </a:rPr>
            <a:t>به هم پیوستن ملاحظات </a:t>
          </a:r>
          <a:endParaRPr lang="en-US" dirty="0">
            <a:cs typeface="B Homa" panose="00000400000000000000" pitchFamily="2" charset="-78"/>
          </a:endParaRPr>
        </a:p>
      </dgm:t>
    </dgm:pt>
    <dgm:pt modelId="{4921594E-04BF-4262-B718-2873E71DB292}" type="parTrans" cxnId="{DCA2CE46-A1F1-4222-B6EE-CBBBC54BE392}">
      <dgm:prSet/>
      <dgm:spPr/>
      <dgm:t>
        <a:bodyPr/>
        <a:lstStyle/>
        <a:p>
          <a:endParaRPr lang="en-US">
            <a:cs typeface="B Homa" panose="00000400000000000000" pitchFamily="2" charset="-78"/>
          </a:endParaRPr>
        </a:p>
      </dgm:t>
    </dgm:pt>
    <dgm:pt modelId="{650CB0B8-7EA2-4B70-A027-4CD6BAEC2F54}" type="sibTrans" cxnId="{DCA2CE46-A1F1-4222-B6EE-CBBBC54BE392}">
      <dgm:prSet/>
      <dgm:spPr/>
      <dgm:t>
        <a:bodyPr/>
        <a:lstStyle/>
        <a:p>
          <a:endParaRPr lang="en-US">
            <a:cs typeface="B Homa" panose="00000400000000000000" pitchFamily="2" charset="-78"/>
          </a:endParaRPr>
        </a:p>
      </dgm:t>
    </dgm:pt>
    <dgm:pt modelId="{C92FBB4B-7594-4D77-A5C9-30A3C9F099E0}">
      <dgm:prSet phldrT="[Text]"/>
      <dgm:spPr/>
      <dgm:t>
        <a:bodyPr/>
        <a:lstStyle/>
        <a:p>
          <a:r>
            <a:rPr lang="fa-IR" dirty="0" smtClean="0">
              <a:cs typeface="B Homa" panose="00000400000000000000" pitchFamily="2" charset="-78"/>
            </a:rPr>
            <a:t>محیطی و اقتصادي در تصمیم سازي ها</a:t>
          </a:r>
          <a:endParaRPr lang="en-US" dirty="0">
            <a:cs typeface="B Homa" panose="00000400000000000000" pitchFamily="2" charset="-78"/>
          </a:endParaRPr>
        </a:p>
      </dgm:t>
    </dgm:pt>
    <dgm:pt modelId="{18E2B3A7-8916-413B-AFDB-240B6EFF6C72}" type="parTrans" cxnId="{958591D7-F143-46F8-9FE7-7C12F2904C61}">
      <dgm:prSet/>
      <dgm:spPr/>
      <dgm:t>
        <a:bodyPr/>
        <a:lstStyle/>
        <a:p>
          <a:endParaRPr lang="en-US">
            <a:cs typeface="B Homa" panose="00000400000000000000" pitchFamily="2" charset="-78"/>
          </a:endParaRPr>
        </a:p>
      </dgm:t>
    </dgm:pt>
    <dgm:pt modelId="{3783BA75-69F4-448B-9E7E-56B09B1AF4F5}" type="sibTrans" cxnId="{958591D7-F143-46F8-9FE7-7C12F2904C61}">
      <dgm:prSet/>
      <dgm:spPr/>
      <dgm:t>
        <a:bodyPr/>
        <a:lstStyle/>
        <a:p>
          <a:endParaRPr lang="en-US">
            <a:cs typeface="B Homa" panose="00000400000000000000" pitchFamily="2" charset="-78"/>
          </a:endParaRPr>
        </a:p>
      </dgm:t>
    </dgm:pt>
    <dgm:pt modelId="{6E0B35F9-2D43-4467-89E7-F42735953177}" type="pres">
      <dgm:prSet presAssocID="{E24B38CC-3B4B-4E2F-91C8-A0B22EEF5684}" presName="Name0" presStyleCnt="0">
        <dgm:presLayoutVars>
          <dgm:chMax/>
          <dgm:chPref/>
          <dgm:dir/>
        </dgm:presLayoutVars>
      </dgm:prSet>
      <dgm:spPr/>
      <dgm:t>
        <a:bodyPr/>
        <a:lstStyle/>
        <a:p>
          <a:endParaRPr lang="en-US"/>
        </a:p>
      </dgm:t>
    </dgm:pt>
    <dgm:pt modelId="{63B26D01-C812-432C-860B-A456B453A175}" type="pres">
      <dgm:prSet presAssocID="{921F0D8B-90D6-4C5D-B077-733E1ACCFAF1}" presName="parenttextcomposite" presStyleCnt="0"/>
      <dgm:spPr/>
    </dgm:pt>
    <dgm:pt modelId="{8EAAD674-6785-4378-88AD-E0E2A4373C83}" type="pres">
      <dgm:prSet presAssocID="{921F0D8B-90D6-4C5D-B077-733E1ACCFAF1}" presName="parenttext" presStyleLbl="revTx" presStyleIdx="0" presStyleCnt="3">
        <dgm:presLayoutVars>
          <dgm:chMax/>
          <dgm:chPref val="2"/>
          <dgm:bulletEnabled val="1"/>
        </dgm:presLayoutVars>
      </dgm:prSet>
      <dgm:spPr/>
      <dgm:t>
        <a:bodyPr/>
        <a:lstStyle/>
        <a:p>
          <a:endParaRPr lang="en-US"/>
        </a:p>
      </dgm:t>
    </dgm:pt>
    <dgm:pt modelId="{6CB5C997-9D55-4131-A219-672EFADC7604}" type="pres">
      <dgm:prSet presAssocID="{921F0D8B-90D6-4C5D-B077-733E1ACCFAF1}" presName="composite" presStyleCnt="0"/>
      <dgm:spPr/>
    </dgm:pt>
    <dgm:pt modelId="{B7FAADFB-1D2D-42F1-8E1C-77568FCE7AFF}" type="pres">
      <dgm:prSet presAssocID="{921F0D8B-90D6-4C5D-B077-733E1ACCFAF1}" presName="chevron1" presStyleLbl="alignNode1" presStyleIdx="0" presStyleCnt="21"/>
      <dgm:spPr/>
    </dgm:pt>
    <dgm:pt modelId="{68EDACA6-F82D-40C5-A9B2-A1809654AB45}" type="pres">
      <dgm:prSet presAssocID="{921F0D8B-90D6-4C5D-B077-733E1ACCFAF1}" presName="chevron2" presStyleLbl="alignNode1" presStyleIdx="1" presStyleCnt="21"/>
      <dgm:spPr/>
    </dgm:pt>
    <dgm:pt modelId="{F7CCD0C2-012E-49EB-81C3-978BF1F2707D}" type="pres">
      <dgm:prSet presAssocID="{921F0D8B-90D6-4C5D-B077-733E1ACCFAF1}" presName="chevron3" presStyleLbl="alignNode1" presStyleIdx="2" presStyleCnt="21"/>
      <dgm:spPr/>
    </dgm:pt>
    <dgm:pt modelId="{030DBB45-C986-4871-AA31-E35B4ACA36FD}" type="pres">
      <dgm:prSet presAssocID="{921F0D8B-90D6-4C5D-B077-733E1ACCFAF1}" presName="chevron4" presStyleLbl="alignNode1" presStyleIdx="3" presStyleCnt="21"/>
      <dgm:spPr/>
    </dgm:pt>
    <dgm:pt modelId="{03596803-460B-4C29-A845-7B0FFAADE493}" type="pres">
      <dgm:prSet presAssocID="{921F0D8B-90D6-4C5D-B077-733E1ACCFAF1}" presName="chevron5" presStyleLbl="alignNode1" presStyleIdx="4" presStyleCnt="21"/>
      <dgm:spPr/>
    </dgm:pt>
    <dgm:pt modelId="{1DE40B63-4288-41E0-8B53-D78FC2E198A4}" type="pres">
      <dgm:prSet presAssocID="{921F0D8B-90D6-4C5D-B077-733E1ACCFAF1}" presName="chevron6" presStyleLbl="alignNode1" presStyleIdx="5" presStyleCnt="21"/>
      <dgm:spPr/>
    </dgm:pt>
    <dgm:pt modelId="{52D34A91-90B2-46DB-83CC-B5F6F7578C69}" type="pres">
      <dgm:prSet presAssocID="{921F0D8B-90D6-4C5D-B077-733E1ACCFAF1}" presName="chevron7" presStyleLbl="alignNode1" presStyleIdx="6" presStyleCnt="21"/>
      <dgm:spPr/>
    </dgm:pt>
    <dgm:pt modelId="{BF2EB5E8-AF77-4B7F-BACC-52383AB3D8E8}" type="pres">
      <dgm:prSet presAssocID="{921F0D8B-90D6-4C5D-B077-733E1ACCFAF1}" presName="childtext" presStyleLbl="solidFgAcc1" presStyleIdx="0" presStyleCnt="3">
        <dgm:presLayoutVars>
          <dgm:chMax/>
          <dgm:chPref val="0"/>
          <dgm:bulletEnabled val="1"/>
        </dgm:presLayoutVars>
      </dgm:prSet>
      <dgm:spPr/>
      <dgm:t>
        <a:bodyPr/>
        <a:lstStyle/>
        <a:p>
          <a:endParaRPr lang="en-US"/>
        </a:p>
      </dgm:t>
    </dgm:pt>
    <dgm:pt modelId="{91671FB9-6773-407D-A432-8BA95C67C683}" type="pres">
      <dgm:prSet presAssocID="{53D7B86B-E633-45E2-9634-B440818F78E2}" presName="sibTrans" presStyleCnt="0"/>
      <dgm:spPr/>
    </dgm:pt>
    <dgm:pt modelId="{3236F482-87CB-46CC-B5D8-F0464CD002E0}" type="pres">
      <dgm:prSet presAssocID="{7846A9BF-D2A2-4A11-A9C0-34ABA9A9963F}" presName="parenttextcomposite" presStyleCnt="0"/>
      <dgm:spPr/>
    </dgm:pt>
    <dgm:pt modelId="{1111C53A-B8DB-4826-A525-19A6D25350D2}" type="pres">
      <dgm:prSet presAssocID="{7846A9BF-D2A2-4A11-A9C0-34ABA9A9963F}" presName="parenttext" presStyleLbl="revTx" presStyleIdx="1" presStyleCnt="3">
        <dgm:presLayoutVars>
          <dgm:chMax/>
          <dgm:chPref val="2"/>
          <dgm:bulletEnabled val="1"/>
        </dgm:presLayoutVars>
      </dgm:prSet>
      <dgm:spPr/>
      <dgm:t>
        <a:bodyPr/>
        <a:lstStyle/>
        <a:p>
          <a:endParaRPr lang="en-US"/>
        </a:p>
      </dgm:t>
    </dgm:pt>
    <dgm:pt modelId="{1CE7CB17-7175-49D3-8F20-8CCF373EECE9}" type="pres">
      <dgm:prSet presAssocID="{7846A9BF-D2A2-4A11-A9C0-34ABA9A9963F}" presName="composite" presStyleCnt="0"/>
      <dgm:spPr/>
    </dgm:pt>
    <dgm:pt modelId="{97C10951-5466-46FB-81C8-5BD78FA31E74}" type="pres">
      <dgm:prSet presAssocID="{7846A9BF-D2A2-4A11-A9C0-34ABA9A9963F}" presName="chevron1" presStyleLbl="alignNode1" presStyleIdx="7" presStyleCnt="21"/>
      <dgm:spPr/>
    </dgm:pt>
    <dgm:pt modelId="{4C539640-9557-47E7-91BF-90E3BCA212ED}" type="pres">
      <dgm:prSet presAssocID="{7846A9BF-D2A2-4A11-A9C0-34ABA9A9963F}" presName="chevron2" presStyleLbl="alignNode1" presStyleIdx="8" presStyleCnt="21"/>
      <dgm:spPr/>
    </dgm:pt>
    <dgm:pt modelId="{09FAEF55-0747-4B22-BCC6-031D80FB1E02}" type="pres">
      <dgm:prSet presAssocID="{7846A9BF-D2A2-4A11-A9C0-34ABA9A9963F}" presName="chevron3" presStyleLbl="alignNode1" presStyleIdx="9" presStyleCnt="21"/>
      <dgm:spPr/>
    </dgm:pt>
    <dgm:pt modelId="{28431AAB-0F15-438E-8ECF-B82F59CDE952}" type="pres">
      <dgm:prSet presAssocID="{7846A9BF-D2A2-4A11-A9C0-34ABA9A9963F}" presName="chevron4" presStyleLbl="alignNode1" presStyleIdx="10" presStyleCnt="21"/>
      <dgm:spPr/>
    </dgm:pt>
    <dgm:pt modelId="{C6B6D1F6-C1A2-4CF9-8FA7-BBDAA7584333}" type="pres">
      <dgm:prSet presAssocID="{7846A9BF-D2A2-4A11-A9C0-34ABA9A9963F}" presName="chevron5" presStyleLbl="alignNode1" presStyleIdx="11" presStyleCnt="21"/>
      <dgm:spPr/>
    </dgm:pt>
    <dgm:pt modelId="{96F5460F-A2A6-40B6-9D63-0ED04A03B126}" type="pres">
      <dgm:prSet presAssocID="{7846A9BF-D2A2-4A11-A9C0-34ABA9A9963F}" presName="chevron6" presStyleLbl="alignNode1" presStyleIdx="12" presStyleCnt="21"/>
      <dgm:spPr/>
    </dgm:pt>
    <dgm:pt modelId="{F6626145-280C-4C9A-A0EE-967144122BCB}" type="pres">
      <dgm:prSet presAssocID="{7846A9BF-D2A2-4A11-A9C0-34ABA9A9963F}" presName="chevron7" presStyleLbl="alignNode1" presStyleIdx="13" presStyleCnt="21"/>
      <dgm:spPr/>
    </dgm:pt>
    <dgm:pt modelId="{6B43CD86-192D-4483-AD7D-8D9F00ED83C3}" type="pres">
      <dgm:prSet presAssocID="{7846A9BF-D2A2-4A11-A9C0-34ABA9A9963F}" presName="childtext" presStyleLbl="solidFgAcc1" presStyleIdx="1" presStyleCnt="3">
        <dgm:presLayoutVars>
          <dgm:chMax/>
          <dgm:chPref val="0"/>
          <dgm:bulletEnabled val="1"/>
        </dgm:presLayoutVars>
      </dgm:prSet>
      <dgm:spPr/>
      <dgm:t>
        <a:bodyPr/>
        <a:lstStyle/>
        <a:p>
          <a:endParaRPr lang="en-US"/>
        </a:p>
      </dgm:t>
    </dgm:pt>
    <dgm:pt modelId="{84EDBCC7-DBD2-48A3-BE18-F5A0BCC407D9}" type="pres">
      <dgm:prSet presAssocID="{94359A3A-8F67-4A22-8461-59F3B2E4D0FE}" presName="sibTrans" presStyleCnt="0"/>
      <dgm:spPr/>
    </dgm:pt>
    <dgm:pt modelId="{4BA1D72A-156E-494C-A180-5107E7F2F837}" type="pres">
      <dgm:prSet presAssocID="{B646EC88-45B3-499D-929D-7479CF412826}" presName="parenttextcomposite" presStyleCnt="0"/>
      <dgm:spPr/>
    </dgm:pt>
    <dgm:pt modelId="{92F730A3-CDEE-4A4E-93DC-7C5063B395C1}" type="pres">
      <dgm:prSet presAssocID="{B646EC88-45B3-499D-929D-7479CF412826}" presName="parenttext" presStyleLbl="revTx" presStyleIdx="2" presStyleCnt="3">
        <dgm:presLayoutVars>
          <dgm:chMax/>
          <dgm:chPref val="2"/>
          <dgm:bulletEnabled val="1"/>
        </dgm:presLayoutVars>
      </dgm:prSet>
      <dgm:spPr/>
      <dgm:t>
        <a:bodyPr/>
        <a:lstStyle/>
        <a:p>
          <a:endParaRPr lang="en-US"/>
        </a:p>
      </dgm:t>
    </dgm:pt>
    <dgm:pt modelId="{349C25D9-F7E6-486E-BB1C-8006ADE54B63}" type="pres">
      <dgm:prSet presAssocID="{B646EC88-45B3-499D-929D-7479CF412826}" presName="composite" presStyleCnt="0"/>
      <dgm:spPr/>
    </dgm:pt>
    <dgm:pt modelId="{3055B225-7213-434E-BC34-1F9397B56A15}" type="pres">
      <dgm:prSet presAssocID="{B646EC88-45B3-499D-929D-7479CF412826}" presName="chevron1" presStyleLbl="alignNode1" presStyleIdx="14" presStyleCnt="21"/>
      <dgm:spPr/>
    </dgm:pt>
    <dgm:pt modelId="{E1FB696A-B431-4441-95FC-39F47F2E534D}" type="pres">
      <dgm:prSet presAssocID="{B646EC88-45B3-499D-929D-7479CF412826}" presName="chevron2" presStyleLbl="alignNode1" presStyleIdx="15" presStyleCnt="21"/>
      <dgm:spPr/>
    </dgm:pt>
    <dgm:pt modelId="{D9588A45-85A5-41E9-BECB-DD4F36B62FBB}" type="pres">
      <dgm:prSet presAssocID="{B646EC88-45B3-499D-929D-7479CF412826}" presName="chevron3" presStyleLbl="alignNode1" presStyleIdx="16" presStyleCnt="21"/>
      <dgm:spPr/>
    </dgm:pt>
    <dgm:pt modelId="{F171ECB7-0FFE-48D7-B54F-EB09D489F02B}" type="pres">
      <dgm:prSet presAssocID="{B646EC88-45B3-499D-929D-7479CF412826}" presName="chevron4" presStyleLbl="alignNode1" presStyleIdx="17" presStyleCnt="21"/>
      <dgm:spPr/>
    </dgm:pt>
    <dgm:pt modelId="{9E3B9BC8-B661-41A5-8A3B-6166900AAC17}" type="pres">
      <dgm:prSet presAssocID="{B646EC88-45B3-499D-929D-7479CF412826}" presName="chevron5" presStyleLbl="alignNode1" presStyleIdx="18" presStyleCnt="21"/>
      <dgm:spPr/>
    </dgm:pt>
    <dgm:pt modelId="{9C9F6A61-16C0-4AF4-876D-D77311FECE9A}" type="pres">
      <dgm:prSet presAssocID="{B646EC88-45B3-499D-929D-7479CF412826}" presName="chevron6" presStyleLbl="alignNode1" presStyleIdx="19" presStyleCnt="21"/>
      <dgm:spPr/>
    </dgm:pt>
    <dgm:pt modelId="{F2267217-9AE3-4A30-93A6-82FC3AE4508E}" type="pres">
      <dgm:prSet presAssocID="{B646EC88-45B3-499D-929D-7479CF412826}" presName="chevron7" presStyleLbl="alignNode1" presStyleIdx="20" presStyleCnt="21"/>
      <dgm:spPr/>
    </dgm:pt>
    <dgm:pt modelId="{FC13441F-E7FF-4018-A203-53C4C6D30ED6}" type="pres">
      <dgm:prSet presAssocID="{B646EC88-45B3-499D-929D-7479CF412826}" presName="childtext" presStyleLbl="solidFgAcc1" presStyleIdx="2" presStyleCnt="3">
        <dgm:presLayoutVars>
          <dgm:chMax/>
          <dgm:chPref val="0"/>
          <dgm:bulletEnabled val="1"/>
        </dgm:presLayoutVars>
      </dgm:prSet>
      <dgm:spPr/>
      <dgm:t>
        <a:bodyPr/>
        <a:lstStyle/>
        <a:p>
          <a:endParaRPr lang="en-US"/>
        </a:p>
      </dgm:t>
    </dgm:pt>
  </dgm:ptLst>
  <dgm:cxnLst>
    <dgm:cxn modelId="{4E4880EF-9E27-46CA-8E7A-7D930DFB1C5C}" type="presOf" srcId="{7846A9BF-D2A2-4A11-A9C0-34ABA9A9963F}" destId="{1111C53A-B8DB-4826-A525-19A6D25350D2}" srcOrd="0" destOrd="0" presId="urn:microsoft.com/office/officeart/2008/layout/VerticalAccentList"/>
    <dgm:cxn modelId="{A3A62DCD-3DD8-4AE9-AE39-1E663433ED83}" srcId="{E24B38CC-3B4B-4E2F-91C8-A0B22EEF5684}" destId="{7846A9BF-D2A2-4A11-A9C0-34ABA9A9963F}" srcOrd="1" destOrd="0" parTransId="{3156708B-FA15-462E-90C7-BA159B39317F}" sibTransId="{94359A3A-8F67-4A22-8461-59F3B2E4D0FE}"/>
    <dgm:cxn modelId="{1018480A-36F5-42BA-9290-D8CCB804913E}" srcId="{921F0D8B-90D6-4C5D-B077-733E1ACCFAF1}" destId="{610179D7-42FE-44F8-A2D3-F0760E2DB507}" srcOrd="0" destOrd="0" parTransId="{01E44618-F1F2-4C8D-8718-2859932BC849}" sibTransId="{1BE6A1A9-AC94-4E50-8E47-EF9BBCC4D317}"/>
    <dgm:cxn modelId="{A09A89EC-6DF0-4610-9DE0-23971F420B24}" type="presOf" srcId="{B646EC88-45B3-499D-929D-7479CF412826}" destId="{92F730A3-CDEE-4A4E-93DC-7C5063B395C1}" srcOrd="0" destOrd="0" presId="urn:microsoft.com/office/officeart/2008/layout/VerticalAccentList"/>
    <dgm:cxn modelId="{AA998570-A921-4831-9F94-5F7B76941660}" type="presOf" srcId="{E24B38CC-3B4B-4E2F-91C8-A0B22EEF5684}" destId="{6E0B35F9-2D43-4467-89E7-F42735953177}" srcOrd="0" destOrd="0" presId="urn:microsoft.com/office/officeart/2008/layout/VerticalAccentList"/>
    <dgm:cxn modelId="{DCA2CE46-A1F1-4222-B6EE-CBBBC54BE392}" srcId="{E24B38CC-3B4B-4E2F-91C8-A0B22EEF5684}" destId="{B646EC88-45B3-499D-929D-7479CF412826}" srcOrd="2" destOrd="0" parTransId="{4921594E-04BF-4262-B718-2873E71DB292}" sibTransId="{650CB0B8-7EA2-4B70-A027-4CD6BAEC2F54}"/>
    <dgm:cxn modelId="{D295F41F-9F42-48D3-A064-169E3B118F6E}" srcId="{E24B38CC-3B4B-4E2F-91C8-A0B22EEF5684}" destId="{921F0D8B-90D6-4C5D-B077-733E1ACCFAF1}" srcOrd="0" destOrd="0" parTransId="{C04D281A-FF2A-4CB0-B94D-0378B9AC9BF8}" sibTransId="{53D7B86B-E633-45E2-9634-B440818F78E2}"/>
    <dgm:cxn modelId="{052FC6B4-C3C3-448D-839E-65920C5E006D}" type="presOf" srcId="{610179D7-42FE-44F8-A2D3-F0760E2DB507}" destId="{BF2EB5E8-AF77-4B7F-BACC-52383AB3D8E8}" srcOrd="0" destOrd="0" presId="urn:microsoft.com/office/officeart/2008/layout/VerticalAccentList"/>
    <dgm:cxn modelId="{8376B87D-FFF9-47C5-9890-4C5B5C78B5F2}" type="presOf" srcId="{EC253AF0-AF49-4850-A01B-28B1C7903A18}" destId="{6B43CD86-192D-4483-AD7D-8D9F00ED83C3}" srcOrd="0" destOrd="0" presId="urn:microsoft.com/office/officeart/2008/layout/VerticalAccentList"/>
    <dgm:cxn modelId="{87E18F61-CFB6-41A5-B765-40B81ACF1B37}" type="presOf" srcId="{C92FBB4B-7594-4D77-A5C9-30A3C9F099E0}" destId="{FC13441F-E7FF-4018-A203-53C4C6D30ED6}" srcOrd="0" destOrd="0" presId="urn:microsoft.com/office/officeart/2008/layout/VerticalAccentList"/>
    <dgm:cxn modelId="{EBCCC327-C09B-4FA9-9C15-4BFAF12DF106}" type="presOf" srcId="{921F0D8B-90D6-4C5D-B077-733E1ACCFAF1}" destId="{8EAAD674-6785-4378-88AD-E0E2A4373C83}" srcOrd="0" destOrd="0" presId="urn:microsoft.com/office/officeart/2008/layout/VerticalAccentList"/>
    <dgm:cxn modelId="{958591D7-F143-46F8-9FE7-7C12F2904C61}" srcId="{B646EC88-45B3-499D-929D-7479CF412826}" destId="{C92FBB4B-7594-4D77-A5C9-30A3C9F099E0}" srcOrd="0" destOrd="0" parTransId="{18E2B3A7-8916-413B-AFDB-240B6EFF6C72}" sibTransId="{3783BA75-69F4-448B-9E7E-56B09B1AF4F5}"/>
    <dgm:cxn modelId="{20638075-091C-4EF7-8C68-F9980CBC4CE1}" srcId="{7846A9BF-D2A2-4A11-A9C0-34ABA9A9963F}" destId="{EC253AF0-AF49-4850-A01B-28B1C7903A18}" srcOrd="0" destOrd="0" parTransId="{3ED6F665-7A9D-45ED-B392-A6C0FC917CD6}" sibTransId="{DCC6C4EE-58DA-494E-AC15-0FBDA2E53D36}"/>
    <dgm:cxn modelId="{DB01BDF0-C09C-4916-8ECE-416084555ADF}" type="presParOf" srcId="{6E0B35F9-2D43-4467-89E7-F42735953177}" destId="{63B26D01-C812-432C-860B-A456B453A175}" srcOrd="0" destOrd="0" presId="urn:microsoft.com/office/officeart/2008/layout/VerticalAccentList"/>
    <dgm:cxn modelId="{00A0B405-4719-427C-AC71-D6053EE76E46}" type="presParOf" srcId="{63B26D01-C812-432C-860B-A456B453A175}" destId="{8EAAD674-6785-4378-88AD-E0E2A4373C83}" srcOrd="0" destOrd="0" presId="urn:microsoft.com/office/officeart/2008/layout/VerticalAccentList"/>
    <dgm:cxn modelId="{452BFB93-4BCD-4352-B79C-E2B965597D86}" type="presParOf" srcId="{6E0B35F9-2D43-4467-89E7-F42735953177}" destId="{6CB5C997-9D55-4131-A219-672EFADC7604}" srcOrd="1" destOrd="0" presId="urn:microsoft.com/office/officeart/2008/layout/VerticalAccentList"/>
    <dgm:cxn modelId="{8A15443A-226F-438B-8428-0B22138E3C3A}" type="presParOf" srcId="{6CB5C997-9D55-4131-A219-672EFADC7604}" destId="{B7FAADFB-1D2D-42F1-8E1C-77568FCE7AFF}" srcOrd="0" destOrd="0" presId="urn:microsoft.com/office/officeart/2008/layout/VerticalAccentList"/>
    <dgm:cxn modelId="{2E86FD59-DEC3-4A9F-9439-5F5C894E1844}" type="presParOf" srcId="{6CB5C997-9D55-4131-A219-672EFADC7604}" destId="{68EDACA6-F82D-40C5-A9B2-A1809654AB45}" srcOrd="1" destOrd="0" presId="urn:microsoft.com/office/officeart/2008/layout/VerticalAccentList"/>
    <dgm:cxn modelId="{20C2E917-ADB0-4273-BF23-45834DBA4A68}" type="presParOf" srcId="{6CB5C997-9D55-4131-A219-672EFADC7604}" destId="{F7CCD0C2-012E-49EB-81C3-978BF1F2707D}" srcOrd="2" destOrd="0" presId="urn:microsoft.com/office/officeart/2008/layout/VerticalAccentList"/>
    <dgm:cxn modelId="{8E11D418-ECC2-4012-B003-C743DF001769}" type="presParOf" srcId="{6CB5C997-9D55-4131-A219-672EFADC7604}" destId="{030DBB45-C986-4871-AA31-E35B4ACA36FD}" srcOrd="3" destOrd="0" presId="urn:microsoft.com/office/officeart/2008/layout/VerticalAccentList"/>
    <dgm:cxn modelId="{13A1ADEF-48D4-4AEE-B114-5E56B7B4C884}" type="presParOf" srcId="{6CB5C997-9D55-4131-A219-672EFADC7604}" destId="{03596803-460B-4C29-A845-7B0FFAADE493}" srcOrd="4" destOrd="0" presId="urn:microsoft.com/office/officeart/2008/layout/VerticalAccentList"/>
    <dgm:cxn modelId="{C5BEE342-B53D-4792-ACDB-D61CE9CD460C}" type="presParOf" srcId="{6CB5C997-9D55-4131-A219-672EFADC7604}" destId="{1DE40B63-4288-41E0-8B53-D78FC2E198A4}" srcOrd="5" destOrd="0" presId="urn:microsoft.com/office/officeart/2008/layout/VerticalAccentList"/>
    <dgm:cxn modelId="{28A44FBF-403B-44B7-9741-DB64071B6D18}" type="presParOf" srcId="{6CB5C997-9D55-4131-A219-672EFADC7604}" destId="{52D34A91-90B2-46DB-83CC-B5F6F7578C69}" srcOrd="6" destOrd="0" presId="urn:microsoft.com/office/officeart/2008/layout/VerticalAccentList"/>
    <dgm:cxn modelId="{27C8D5A9-722D-492D-81E2-102947C8147E}" type="presParOf" srcId="{6CB5C997-9D55-4131-A219-672EFADC7604}" destId="{BF2EB5E8-AF77-4B7F-BACC-52383AB3D8E8}" srcOrd="7" destOrd="0" presId="urn:microsoft.com/office/officeart/2008/layout/VerticalAccentList"/>
    <dgm:cxn modelId="{667DDF04-FFD0-4A37-BC26-1C8A5F3CDF70}" type="presParOf" srcId="{6E0B35F9-2D43-4467-89E7-F42735953177}" destId="{91671FB9-6773-407D-A432-8BA95C67C683}" srcOrd="2" destOrd="0" presId="urn:microsoft.com/office/officeart/2008/layout/VerticalAccentList"/>
    <dgm:cxn modelId="{E98AF6E8-AA70-4597-8FA0-4659E9D295AF}" type="presParOf" srcId="{6E0B35F9-2D43-4467-89E7-F42735953177}" destId="{3236F482-87CB-46CC-B5D8-F0464CD002E0}" srcOrd="3" destOrd="0" presId="urn:microsoft.com/office/officeart/2008/layout/VerticalAccentList"/>
    <dgm:cxn modelId="{CFD1CB17-F51D-4B96-8DD0-71D96DE18D5B}" type="presParOf" srcId="{3236F482-87CB-46CC-B5D8-F0464CD002E0}" destId="{1111C53A-B8DB-4826-A525-19A6D25350D2}" srcOrd="0" destOrd="0" presId="urn:microsoft.com/office/officeart/2008/layout/VerticalAccentList"/>
    <dgm:cxn modelId="{08F80228-486C-42F4-B616-965A235705B7}" type="presParOf" srcId="{6E0B35F9-2D43-4467-89E7-F42735953177}" destId="{1CE7CB17-7175-49D3-8F20-8CCF373EECE9}" srcOrd="4" destOrd="0" presId="urn:microsoft.com/office/officeart/2008/layout/VerticalAccentList"/>
    <dgm:cxn modelId="{8E6EAE49-0692-4A2C-B609-1EE86E9BC8A0}" type="presParOf" srcId="{1CE7CB17-7175-49D3-8F20-8CCF373EECE9}" destId="{97C10951-5466-46FB-81C8-5BD78FA31E74}" srcOrd="0" destOrd="0" presId="urn:microsoft.com/office/officeart/2008/layout/VerticalAccentList"/>
    <dgm:cxn modelId="{B48E4872-929B-49F0-B99E-82032DD2188C}" type="presParOf" srcId="{1CE7CB17-7175-49D3-8F20-8CCF373EECE9}" destId="{4C539640-9557-47E7-91BF-90E3BCA212ED}" srcOrd="1" destOrd="0" presId="urn:microsoft.com/office/officeart/2008/layout/VerticalAccentList"/>
    <dgm:cxn modelId="{9DB75F8A-8E5D-425A-9F24-2E5E612680B1}" type="presParOf" srcId="{1CE7CB17-7175-49D3-8F20-8CCF373EECE9}" destId="{09FAEF55-0747-4B22-BCC6-031D80FB1E02}" srcOrd="2" destOrd="0" presId="urn:microsoft.com/office/officeart/2008/layout/VerticalAccentList"/>
    <dgm:cxn modelId="{92E4AA70-A36B-4511-8380-B41ECCD8DAE4}" type="presParOf" srcId="{1CE7CB17-7175-49D3-8F20-8CCF373EECE9}" destId="{28431AAB-0F15-438E-8ECF-B82F59CDE952}" srcOrd="3" destOrd="0" presId="urn:microsoft.com/office/officeart/2008/layout/VerticalAccentList"/>
    <dgm:cxn modelId="{351C8C8C-CD1F-4B62-B87B-19521023FF8E}" type="presParOf" srcId="{1CE7CB17-7175-49D3-8F20-8CCF373EECE9}" destId="{C6B6D1F6-C1A2-4CF9-8FA7-BBDAA7584333}" srcOrd="4" destOrd="0" presId="urn:microsoft.com/office/officeart/2008/layout/VerticalAccentList"/>
    <dgm:cxn modelId="{109BF873-171E-483A-8496-11B5D8FD0661}" type="presParOf" srcId="{1CE7CB17-7175-49D3-8F20-8CCF373EECE9}" destId="{96F5460F-A2A6-40B6-9D63-0ED04A03B126}" srcOrd="5" destOrd="0" presId="urn:microsoft.com/office/officeart/2008/layout/VerticalAccentList"/>
    <dgm:cxn modelId="{ECA83E6C-220D-4F04-999F-78DC18DF2DC6}" type="presParOf" srcId="{1CE7CB17-7175-49D3-8F20-8CCF373EECE9}" destId="{F6626145-280C-4C9A-A0EE-967144122BCB}" srcOrd="6" destOrd="0" presId="urn:microsoft.com/office/officeart/2008/layout/VerticalAccentList"/>
    <dgm:cxn modelId="{C36D35D9-2477-4C76-8AE7-2E56DF756509}" type="presParOf" srcId="{1CE7CB17-7175-49D3-8F20-8CCF373EECE9}" destId="{6B43CD86-192D-4483-AD7D-8D9F00ED83C3}" srcOrd="7" destOrd="0" presId="urn:microsoft.com/office/officeart/2008/layout/VerticalAccentList"/>
    <dgm:cxn modelId="{2400D0A0-691E-4907-BBF5-A2784767BA85}" type="presParOf" srcId="{6E0B35F9-2D43-4467-89E7-F42735953177}" destId="{84EDBCC7-DBD2-48A3-BE18-F5A0BCC407D9}" srcOrd="5" destOrd="0" presId="urn:microsoft.com/office/officeart/2008/layout/VerticalAccentList"/>
    <dgm:cxn modelId="{BDB21453-DAA9-4DBA-B0A0-13B990A2CAC4}" type="presParOf" srcId="{6E0B35F9-2D43-4467-89E7-F42735953177}" destId="{4BA1D72A-156E-494C-A180-5107E7F2F837}" srcOrd="6" destOrd="0" presId="urn:microsoft.com/office/officeart/2008/layout/VerticalAccentList"/>
    <dgm:cxn modelId="{00FB0CFD-F6C0-4A13-9351-8DF119E6E15B}" type="presParOf" srcId="{4BA1D72A-156E-494C-A180-5107E7F2F837}" destId="{92F730A3-CDEE-4A4E-93DC-7C5063B395C1}" srcOrd="0" destOrd="0" presId="urn:microsoft.com/office/officeart/2008/layout/VerticalAccentList"/>
    <dgm:cxn modelId="{E64585DB-793F-403C-9A41-2AD4FD8F6D61}" type="presParOf" srcId="{6E0B35F9-2D43-4467-89E7-F42735953177}" destId="{349C25D9-F7E6-486E-BB1C-8006ADE54B63}" srcOrd="7" destOrd="0" presId="urn:microsoft.com/office/officeart/2008/layout/VerticalAccentList"/>
    <dgm:cxn modelId="{06E1EC19-FA3C-4D41-B94E-EEDA841E03EE}" type="presParOf" srcId="{349C25D9-F7E6-486E-BB1C-8006ADE54B63}" destId="{3055B225-7213-434E-BC34-1F9397B56A15}" srcOrd="0" destOrd="0" presId="urn:microsoft.com/office/officeart/2008/layout/VerticalAccentList"/>
    <dgm:cxn modelId="{679FCDDC-5F46-4810-833A-8368C478321C}" type="presParOf" srcId="{349C25D9-F7E6-486E-BB1C-8006ADE54B63}" destId="{E1FB696A-B431-4441-95FC-39F47F2E534D}" srcOrd="1" destOrd="0" presId="urn:microsoft.com/office/officeart/2008/layout/VerticalAccentList"/>
    <dgm:cxn modelId="{0C615718-46CA-428D-BBB7-DB1F33EE06DB}" type="presParOf" srcId="{349C25D9-F7E6-486E-BB1C-8006ADE54B63}" destId="{D9588A45-85A5-41E9-BECB-DD4F36B62FBB}" srcOrd="2" destOrd="0" presId="urn:microsoft.com/office/officeart/2008/layout/VerticalAccentList"/>
    <dgm:cxn modelId="{426E9C17-B56B-4164-88A6-6C453406B3EB}" type="presParOf" srcId="{349C25D9-F7E6-486E-BB1C-8006ADE54B63}" destId="{F171ECB7-0FFE-48D7-B54F-EB09D489F02B}" srcOrd="3" destOrd="0" presId="urn:microsoft.com/office/officeart/2008/layout/VerticalAccentList"/>
    <dgm:cxn modelId="{3FC98585-1322-46FC-8A81-7C2F07A6F128}" type="presParOf" srcId="{349C25D9-F7E6-486E-BB1C-8006ADE54B63}" destId="{9E3B9BC8-B661-41A5-8A3B-6166900AAC17}" srcOrd="4" destOrd="0" presId="urn:microsoft.com/office/officeart/2008/layout/VerticalAccentList"/>
    <dgm:cxn modelId="{14697FCF-25AD-48C7-8719-6F919D8A3842}" type="presParOf" srcId="{349C25D9-F7E6-486E-BB1C-8006ADE54B63}" destId="{9C9F6A61-16C0-4AF4-876D-D77311FECE9A}" srcOrd="5" destOrd="0" presId="urn:microsoft.com/office/officeart/2008/layout/VerticalAccentList"/>
    <dgm:cxn modelId="{87B8536A-2D87-476E-BA0F-9031371E028E}" type="presParOf" srcId="{349C25D9-F7E6-486E-BB1C-8006ADE54B63}" destId="{F2267217-9AE3-4A30-93A6-82FC3AE4508E}" srcOrd="6" destOrd="0" presId="urn:microsoft.com/office/officeart/2008/layout/VerticalAccentList"/>
    <dgm:cxn modelId="{F7797D9B-EF66-4604-B7B4-8CB976FE469B}" type="presParOf" srcId="{349C25D9-F7E6-486E-BB1C-8006ADE54B63}" destId="{FC13441F-E7FF-4018-A203-53C4C6D30ED6}"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E471D8D-68BD-41F0-99BB-5833BAD9813B}" type="doc">
      <dgm:prSet loTypeId="urn:diagrams.loki3.com/VaryingWidthList" loCatId="list" qsTypeId="urn:microsoft.com/office/officeart/2005/8/quickstyle/simple1" qsCatId="simple" csTypeId="urn:microsoft.com/office/officeart/2005/8/colors/colorful1" csCatId="colorful" phldr="1"/>
      <dgm:spPr/>
      <dgm:t>
        <a:bodyPr/>
        <a:lstStyle/>
        <a:p>
          <a:endParaRPr lang="en-US"/>
        </a:p>
      </dgm:t>
    </dgm:pt>
    <dgm:pt modelId="{C3F7C372-359A-4899-989C-D324D35A5AE5}">
      <dgm:prSet phldrT="[Text]"/>
      <dgm:spPr/>
      <dgm:t>
        <a:bodyPr/>
        <a:lstStyle/>
        <a:p>
          <a:pPr algn="ctr"/>
          <a:r>
            <a:rPr lang="fa-IR" dirty="0" smtClean="0">
              <a:solidFill>
                <a:schemeClr val="bg1"/>
              </a:solidFill>
              <a:cs typeface="B Homa" panose="00000400000000000000" pitchFamily="2" charset="-78"/>
            </a:rPr>
            <a:t>کاهش رشد جمعیت و رساندن آن به سطوح پایدار</a:t>
          </a:r>
          <a:endParaRPr lang="en-US" dirty="0">
            <a:solidFill>
              <a:schemeClr val="bg1"/>
            </a:solidFill>
            <a:cs typeface="B Homa" panose="00000400000000000000" pitchFamily="2" charset="-78"/>
          </a:endParaRPr>
        </a:p>
      </dgm:t>
    </dgm:pt>
    <dgm:pt modelId="{BD9CDFF5-4B9D-45F2-8B69-E4D7DEFF1A7C}" type="parTrans" cxnId="{75D16802-46B1-4A49-A334-BFE7C91A8227}">
      <dgm:prSet/>
      <dgm:spPr/>
      <dgm:t>
        <a:bodyPr/>
        <a:lstStyle/>
        <a:p>
          <a:pPr algn="ctr"/>
          <a:endParaRPr lang="en-US">
            <a:solidFill>
              <a:schemeClr val="bg1"/>
            </a:solidFill>
            <a:cs typeface="B Homa" panose="00000400000000000000" pitchFamily="2" charset="-78"/>
          </a:endParaRPr>
        </a:p>
      </dgm:t>
    </dgm:pt>
    <dgm:pt modelId="{E69B48FC-D4CE-48EF-BE45-8DFA42D107D9}" type="sibTrans" cxnId="{75D16802-46B1-4A49-A334-BFE7C91A8227}">
      <dgm:prSet/>
      <dgm:spPr/>
      <dgm:t>
        <a:bodyPr/>
        <a:lstStyle/>
        <a:p>
          <a:pPr algn="ctr"/>
          <a:endParaRPr lang="en-US">
            <a:solidFill>
              <a:schemeClr val="bg1"/>
            </a:solidFill>
            <a:cs typeface="B Homa" panose="00000400000000000000" pitchFamily="2" charset="-78"/>
          </a:endParaRPr>
        </a:p>
      </dgm:t>
    </dgm:pt>
    <dgm:pt modelId="{35C27900-F869-4165-B99C-1A7D4E1A6B28}">
      <dgm:prSet phldrT="[Text]"/>
      <dgm:spPr/>
      <dgm:t>
        <a:bodyPr/>
        <a:lstStyle/>
        <a:p>
          <a:pPr algn="ctr"/>
          <a:r>
            <a:rPr lang="fa-IR" dirty="0" smtClean="0">
              <a:solidFill>
                <a:schemeClr val="bg1"/>
              </a:solidFill>
              <a:cs typeface="B Homa" panose="00000400000000000000" pitchFamily="2" charset="-78"/>
            </a:rPr>
            <a:t>تثبیت اندازه جمعیت متناسب با منابع موجود</a:t>
          </a:r>
          <a:endParaRPr lang="en-US" dirty="0">
            <a:solidFill>
              <a:schemeClr val="bg1"/>
            </a:solidFill>
            <a:cs typeface="B Homa" panose="00000400000000000000" pitchFamily="2" charset="-78"/>
          </a:endParaRPr>
        </a:p>
      </dgm:t>
    </dgm:pt>
    <dgm:pt modelId="{39EF27A9-C228-4F86-A874-0E7542484BF0}" type="parTrans" cxnId="{3BBEA4B7-065F-4812-9232-6E1E5C1C019B}">
      <dgm:prSet/>
      <dgm:spPr/>
      <dgm:t>
        <a:bodyPr/>
        <a:lstStyle/>
        <a:p>
          <a:pPr algn="ctr"/>
          <a:endParaRPr lang="en-US">
            <a:solidFill>
              <a:schemeClr val="bg1"/>
            </a:solidFill>
            <a:cs typeface="B Homa" panose="00000400000000000000" pitchFamily="2" charset="-78"/>
          </a:endParaRPr>
        </a:p>
      </dgm:t>
    </dgm:pt>
    <dgm:pt modelId="{ED707176-9D9E-416B-8E39-B4FA528A87D6}" type="sibTrans" cxnId="{3BBEA4B7-065F-4812-9232-6E1E5C1C019B}">
      <dgm:prSet/>
      <dgm:spPr/>
      <dgm:t>
        <a:bodyPr/>
        <a:lstStyle/>
        <a:p>
          <a:pPr algn="ctr"/>
          <a:endParaRPr lang="en-US">
            <a:solidFill>
              <a:schemeClr val="bg1"/>
            </a:solidFill>
            <a:cs typeface="B Homa" panose="00000400000000000000" pitchFamily="2" charset="-78"/>
          </a:endParaRPr>
        </a:p>
      </dgm:t>
    </dgm:pt>
    <dgm:pt modelId="{70A8C72A-A62A-47BC-8CFB-3FF2D418F841}">
      <dgm:prSet phldrT="[Text]"/>
      <dgm:spPr/>
      <dgm:t>
        <a:bodyPr/>
        <a:lstStyle/>
        <a:p>
          <a:pPr algn="ctr"/>
          <a:r>
            <a:rPr lang="fa-IR" dirty="0" smtClean="0">
              <a:solidFill>
                <a:schemeClr val="bg1"/>
              </a:solidFill>
              <a:cs typeface="B Homa" panose="00000400000000000000" pitchFamily="2" charset="-78"/>
            </a:rPr>
            <a:t>رفتار صحیح با مشکلات جمعیت شناسی در زمینه هاي حذف فقر و آموزش؛</a:t>
          </a:r>
          <a:endParaRPr lang="en-US" dirty="0">
            <a:solidFill>
              <a:schemeClr val="bg1"/>
            </a:solidFill>
            <a:cs typeface="B Homa" panose="00000400000000000000" pitchFamily="2" charset="-78"/>
          </a:endParaRPr>
        </a:p>
      </dgm:t>
    </dgm:pt>
    <dgm:pt modelId="{24113AB0-C90F-43B2-8C40-BD5C8F95B65E}" type="parTrans" cxnId="{13DE7ADB-14B4-444D-B8E9-701504166754}">
      <dgm:prSet/>
      <dgm:spPr/>
      <dgm:t>
        <a:bodyPr/>
        <a:lstStyle/>
        <a:p>
          <a:pPr algn="ctr"/>
          <a:endParaRPr lang="en-US">
            <a:solidFill>
              <a:schemeClr val="bg1"/>
            </a:solidFill>
            <a:cs typeface="B Homa" panose="00000400000000000000" pitchFamily="2" charset="-78"/>
          </a:endParaRPr>
        </a:p>
      </dgm:t>
    </dgm:pt>
    <dgm:pt modelId="{029FD0DA-A207-40C3-A6BE-D8F60B32AAEB}" type="sibTrans" cxnId="{13DE7ADB-14B4-444D-B8E9-701504166754}">
      <dgm:prSet/>
      <dgm:spPr/>
      <dgm:t>
        <a:bodyPr/>
        <a:lstStyle/>
        <a:p>
          <a:pPr algn="ctr"/>
          <a:endParaRPr lang="en-US">
            <a:solidFill>
              <a:schemeClr val="bg1"/>
            </a:solidFill>
            <a:cs typeface="B Homa" panose="00000400000000000000" pitchFamily="2" charset="-78"/>
          </a:endParaRPr>
        </a:p>
      </dgm:t>
    </dgm:pt>
    <dgm:pt modelId="{D1E79FBC-B8CD-4560-AA7E-07AD2154412F}" type="pres">
      <dgm:prSet presAssocID="{8E471D8D-68BD-41F0-99BB-5833BAD9813B}" presName="Name0" presStyleCnt="0">
        <dgm:presLayoutVars>
          <dgm:resizeHandles/>
        </dgm:presLayoutVars>
      </dgm:prSet>
      <dgm:spPr/>
      <dgm:t>
        <a:bodyPr/>
        <a:lstStyle/>
        <a:p>
          <a:pPr rtl="1"/>
          <a:endParaRPr lang="fa-IR"/>
        </a:p>
      </dgm:t>
    </dgm:pt>
    <dgm:pt modelId="{1A5CA3BE-F070-49E2-9925-2FE0CC8E5F88}" type="pres">
      <dgm:prSet presAssocID="{C3F7C372-359A-4899-989C-D324D35A5AE5}" presName="text" presStyleLbl="node1" presStyleIdx="0" presStyleCnt="3">
        <dgm:presLayoutVars>
          <dgm:bulletEnabled val="1"/>
        </dgm:presLayoutVars>
      </dgm:prSet>
      <dgm:spPr/>
      <dgm:t>
        <a:bodyPr/>
        <a:lstStyle/>
        <a:p>
          <a:pPr rtl="1"/>
          <a:endParaRPr lang="fa-IR"/>
        </a:p>
      </dgm:t>
    </dgm:pt>
    <dgm:pt modelId="{EA8AE8AA-E61A-4942-962A-1FFCA34BE90D}" type="pres">
      <dgm:prSet presAssocID="{E69B48FC-D4CE-48EF-BE45-8DFA42D107D9}" presName="space" presStyleCnt="0"/>
      <dgm:spPr/>
    </dgm:pt>
    <dgm:pt modelId="{110C5CB8-91B8-4E2F-A2FA-09A9E7EC79E1}" type="pres">
      <dgm:prSet presAssocID="{35C27900-F869-4165-B99C-1A7D4E1A6B28}" presName="text" presStyleLbl="node1" presStyleIdx="1" presStyleCnt="3">
        <dgm:presLayoutVars>
          <dgm:bulletEnabled val="1"/>
        </dgm:presLayoutVars>
      </dgm:prSet>
      <dgm:spPr/>
      <dgm:t>
        <a:bodyPr/>
        <a:lstStyle/>
        <a:p>
          <a:pPr rtl="1"/>
          <a:endParaRPr lang="fa-IR"/>
        </a:p>
      </dgm:t>
    </dgm:pt>
    <dgm:pt modelId="{3EBBEC28-F7B5-45EF-9E22-B385C21683E5}" type="pres">
      <dgm:prSet presAssocID="{ED707176-9D9E-416B-8E39-B4FA528A87D6}" presName="space" presStyleCnt="0"/>
      <dgm:spPr/>
    </dgm:pt>
    <dgm:pt modelId="{F89EE83D-9B34-4F69-B43E-7F7A7F61942D}" type="pres">
      <dgm:prSet presAssocID="{70A8C72A-A62A-47BC-8CFB-3FF2D418F841}" presName="text" presStyleLbl="node1" presStyleIdx="2" presStyleCnt="3">
        <dgm:presLayoutVars>
          <dgm:bulletEnabled val="1"/>
        </dgm:presLayoutVars>
      </dgm:prSet>
      <dgm:spPr/>
      <dgm:t>
        <a:bodyPr/>
        <a:lstStyle/>
        <a:p>
          <a:pPr rtl="1"/>
          <a:endParaRPr lang="fa-IR"/>
        </a:p>
      </dgm:t>
    </dgm:pt>
  </dgm:ptLst>
  <dgm:cxnLst>
    <dgm:cxn modelId="{13DE7ADB-14B4-444D-B8E9-701504166754}" srcId="{8E471D8D-68BD-41F0-99BB-5833BAD9813B}" destId="{70A8C72A-A62A-47BC-8CFB-3FF2D418F841}" srcOrd="2" destOrd="0" parTransId="{24113AB0-C90F-43B2-8C40-BD5C8F95B65E}" sibTransId="{029FD0DA-A207-40C3-A6BE-D8F60B32AAEB}"/>
    <dgm:cxn modelId="{B3C7E76F-1544-42C6-8194-BE56FD58BC31}" type="presOf" srcId="{35C27900-F869-4165-B99C-1A7D4E1A6B28}" destId="{110C5CB8-91B8-4E2F-A2FA-09A9E7EC79E1}" srcOrd="0" destOrd="0" presId="urn:diagrams.loki3.com/VaryingWidthList"/>
    <dgm:cxn modelId="{75D16802-46B1-4A49-A334-BFE7C91A8227}" srcId="{8E471D8D-68BD-41F0-99BB-5833BAD9813B}" destId="{C3F7C372-359A-4899-989C-D324D35A5AE5}" srcOrd="0" destOrd="0" parTransId="{BD9CDFF5-4B9D-45F2-8B69-E4D7DEFF1A7C}" sibTransId="{E69B48FC-D4CE-48EF-BE45-8DFA42D107D9}"/>
    <dgm:cxn modelId="{A99171B0-E653-4794-A17A-BE3D26B8196E}" type="presOf" srcId="{70A8C72A-A62A-47BC-8CFB-3FF2D418F841}" destId="{F89EE83D-9B34-4F69-B43E-7F7A7F61942D}" srcOrd="0" destOrd="0" presId="urn:diagrams.loki3.com/VaryingWidthList"/>
    <dgm:cxn modelId="{D3E4453F-8056-45F0-A766-73887CDE981B}" type="presOf" srcId="{8E471D8D-68BD-41F0-99BB-5833BAD9813B}" destId="{D1E79FBC-B8CD-4560-AA7E-07AD2154412F}" srcOrd="0" destOrd="0" presId="urn:diagrams.loki3.com/VaryingWidthList"/>
    <dgm:cxn modelId="{3BBEA4B7-065F-4812-9232-6E1E5C1C019B}" srcId="{8E471D8D-68BD-41F0-99BB-5833BAD9813B}" destId="{35C27900-F869-4165-B99C-1A7D4E1A6B28}" srcOrd="1" destOrd="0" parTransId="{39EF27A9-C228-4F86-A874-0E7542484BF0}" sibTransId="{ED707176-9D9E-416B-8E39-B4FA528A87D6}"/>
    <dgm:cxn modelId="{9497236D-D921-4531-88D5-88E48605D758}" type="presOf" srcId="{C3F7C372-359A-4899-989C-D324D35A5AE5}" destId="{1A5CA3BE-F070-49E2-9925-2FE0CC8E5F88}" srcOrd="0" destOrd="0" presId="urn:diagrams.loki3.com/VaryingWidthList"/>
    <dgm:cxn modelId="{7C65FC82-AF9F-4ED1-9B4A-26AC3D70F66A}" type="presParOf" srcId="{D1E79FBC-B8CD-4560-AA7E-07AD2154412F}" destId="{1A5CA3BE-F070-49E2-9925-2FE0CC8E5F88}" srcOrd="0" destOrd="0" presId="urn:diagrams.loki3.com/VaryingWidthList"/>
    <dgm:cxn modelId="{ABAE686E-4378-4DA2-BB20-EBBB704DF602}" type="presParOf" srcId="{D1E79FBC-B8CD-4560-AA7E-07AD2154412F}" destId="{EA8AE8AA-E61A-4942-962A-1FFCA34BE90D}" srcOrd="1" destOrd="0" presId="urn:diagrams.loki3.com/VaryingWidthList"/>
    <dgm:cxn modelId="{20481BF5-7920-4A44-B189-6B86199CD3FB}" type="presParOf" srcId="{D1E79FBC-B8CD-4560-AA7E-07AD2154412F}" destId="{110C5CB8-91B8-4E2F-A2FA-09A9E7EC79E1}" srcOrd="2" destOrd="0" presId="urn:diagrams.loki3.com/VaryingWidthList"/>
    <dgm:cxn modelId="{A6DF2181-C744-49D4-85C4-0BF29D8D9EE4}" type="presParOf" srcId="{D1E79FBC-B8CD-4560-AA7E-07AD2154412F}" destId="{3EBBEC28-F7B5-45EF-9E22-B385C21683E5}" srcOrd="3" destOrd="0" presId="urn:diagrams.loki3.com/VaryingWidthList"/>
    <dgm:cxn modelId="{78CD652B-2880-431F-A332-50B6C6BF68EF}" type="presParOf" srcId="{D1E79FBC-B8CD-4560-AA7E-07AD2154412F}" destId="{F89EE83D-9B34-4F69-B43E-7F7A7F61942D}" srcOrd="4"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0771B08-B717-4E77-905A-A7A19789499F}" type="doc">
      <dgm:prSet loTypeId="urn:microsoft.com/office/officeart/2005/8/layout/process4" loCatId="list" qsTypeId="urn:microsoft.com/office/officeart/2005/8/quickstyle/simple1" qsCatId="simple" csTypeId="urn:microsoft.com/office/officeart/2005/8/colors/colorful1" csCatId="colorful" phldr="1"/>
      <dgm:spPr/>
      <dgm:t>
        <a:bodyPr/>
        <a:lstStyle/>
        <a:p>
          <a:endParaRPr lang="en-US"/>
        </a:p>
      </dgm:t>
    </dgm:pt>
    <dgm:pt modelId="{15189B2F-38D0-49BF-90FE-76D397A29D3A}">
      <dgm:prSet phldrT="[Text]"/>
      <dgm:spPr/>
      <dgm:t>
        <a:bodyPr/>
        <a:lstStyle/>
        <a:p>
          <a:pPr algn="ctr"/>
          <a:r>
            <a:rPr lang="fa-IR" dirty="0" smtClean="0">
              <a:solidFill>
                <a:schemeClr val="bg1"/>
              </a:solidFill>
              <a:cs typeface="B Homa" panose="00000400000000000000" pitchFamily="2" charset="-78"/>
            </a:rPr>
            <a:t>توجه به مشکلات محیطی در رابطه با تشدید کشاورزي؛</a:t>
          </a:r>
          <a:endParaRPr lang="en-US" dirty="0">
            <a:solidFill>
              <a:schemeClr val="bg1"/>
            </a:solidFill>
            <a:cs typeface="B Homa" panose="00000400000000000000" pitchFamily="2" charset="-78"/>
          </a:endParaRPr>
        </a:p>
      </dgm:t>
    </dgm:pt>
    <dgm:pt modelId="{D4181F6D-C66F-431E-AE5D-5CC6E5314A7D}" type="parTrans" cxnId="{1DA4EDA4-E195-49CC-9274-253B213D88F5}">
      <dgm:prSet/>
      <dgm:spPr/>
      <dgm:t>
        <a:bodyPr/>
        <a:lstStyle/>
        <a:p>
          <a:pPr algn="ctr"/>
          <a:endParaRPr lang="en-US">
            <a:cs typeface="B Homa" panose="00000400000000000000" pitchFamily="2" charset="-78"/>
          </a:endParaRPr>
        </a:p>
      </dgm:t>
    </dgm:pt>
    <dgm:pt modelId="{D8630838-F33D-4A7B-8355-62F19DCB166A}" type="sibTrans" cxnId="{1DA4EDA4-E195-49CC-9274-253B213D88F5}">
      <dgm:prSet/>
      <dgm:spPr/>
      <dgm:t>
        <a:bodyPr/>
        <a:lstStyle/>
        <a:p>
          <a:pPr algn="ctr"/>
          <a:endParaRPr lang="en-US">
            <a:solidFill>
              <a:schemeClr val="bg1"/>
            </a:solidFill>
            <a:cs typeface="B Homa" panose="00000400000000000000" pitchFamily="2" charset="-78"/>
          </a:endParaRPr>
        </a:p>
      </dgm:t>
    </dgm:pt>
    <dgm:pt modelId="{615CFF9A-502A-4971-851D-84476E889358}">
      <dgm:prSet phldrT="[Text]"/>
      <dgm:spPr/>
      <dgm:t>
        <a:bodyPr/>
        <a:lstStyle/>
        <a:p>
          <a:pPr algn="ctr"/>
          <a:r>
            <a:rPr lang="fa-IR" dirty="0" smtClean="0">
              <a:solidFill>
                <a:schemeClr val="bg1"/>
              </a:solidFill>
              <a:cs typeface="B Homa" panose="00000400000000000000" pitchFamily="2" charset="-78"/>
            </a:rPr>
            <a:t>کاهش یارانه هاي کشاورزي و تولیدي در قسمتهاي ثروتمندتر </a:t>
          </a:r>
          <a:endParaRPr lang="en-US" dirty="0">
            <a:solidFill>
              <a:schemeClr val="bg1"/>
            </a:solidFill>
            <a:cs typeface="B Homa" panose="00000400000000000000" pitchFamily="2" charset="-78"/>
          </a:endParaRPr>
        </a:p>
      </dgm:t>
    </dgm:pt>
    <dgm:pt modelId="{4A5D5241-86E2-4BCA-87EA-4BA187C6C360}" type="parTrans" cxnId="{1FC5C990-2AE9-4E9A-BD3B-5A5ABE57CF5D}">
      <dgm:prSet/>
      <dgm:spPr/>
      <dgm:t>
        <a:bodyPr/>
        <a:lstStyle/>
        <a:p>
          <a:pPr algn="ctr"/>
          <a:endParaRPr lang="en-US">
            <a:cs typeface="B Homa" panose="00000400000000000000" pitchFamily="2" charset="-78"/>
          </a:endParaRPr>
        </a:p>
      </dgm:t>
    </dgm:pt>
    <dgm:pt modelId="{B1647789-1B89-4E50-80D5-42C79AF807D4}" type="sibTrans" cxnId="{1FC5C990-2AE9-4E9A-BD3B-5A5ABE57CF5D}">
      <dgm:prSet/>
      <dgm:spPr/>
      <dgm:t>
        <a:bodyPr/>
        <a:lstStyle/>
        <a:p>
          <a:pPr algn="ctr"/>
          <a:endParaRPr lang="en-US">
            <a:cs typeface="B Homa" panose="00000400000000000000" pitchFamily="2" charset="-78"/>
          </a:endParaRPr>
        </a:p>
      </dgm:t>
    </dgm:pt>
    <dgm:pt modelId="{F8126482-9BC0-4B27-861F-207388332216}">
      <dgm:prSet phldrT="[Text]"/>
      <dgm:spPr/>
      <dgm:t>
        <a:bodyPr/>
        <a:lstStyle/>
        <a:p>
          <a:pPr algn="ctr"/>
          <a:r>
            <a:rPr lang="fa-IR" dirty="0" smtClean="0">
              <a:solidFill>
                <a:schemeClr val="bg1"/>
              </a:solidFill>
              <a:cs typeface="B Homa" panose="00000400000000000000" pitchFamily="2" charset="-78"/>
            </a:rPr>
            <a:t>حمایت از موجودیت کشاورزان؛</a:t>
          </a:r>
          <a:endParaRPr lang="en-US" dirty="0">
            <a:solidFill>
              <a:schemeClr val="bg1"/>
            </a:solidFill>
            <a:cs typeface="B Homa" panose="00000400000000000000" pitchFamily="2" charset="-78"/>
          </a:endParaRPr>
        </a:p>
      </dgm:t>
    </dgm:pt>
    <dgm:pt modelId="{CC3B6AE7-D224-43B7-BB5B-BC1F9E80F636}" type="parTrans" cxnId="{16802846-515B-49A8-99E8-F9A6CD803A0E}">
      <dgm:prSet/>
      <dgm:spPr/>
      <dgm:t>
        <a:bodyPr/>
        <a:lstStyle/>
        <a:p>
          <a:pPr algn="ctr"/>
          <a:endParaRPr lang="en-US">
            <a:cs typeface="B Homa" panose="00000400000000000000" pitchFamily="2" charset="-78"/>
          </a:endParaRPr>
        </a:p>
      </dgm:t>
    </dgm:pt>
    <dgm:pt modelId="{97A2A835-5ADC-4213-9741-B77BB74636E3}" type="sibTrans" cxnId="{16802846-515B-49A8-99E8-F9A6CD803A0E}">
      <dgm:prSet/>
      <dgm:spPr/>
      <dgm:t>
        <a:bodyPr/>
        <a:lstStyle/>
        <a:p>
          <a:pPr algn="ctr"/>
          <a:endParaRPr lang="en-US">
            <a:cs typeface="B Homa" panose="00000400000000000000" pitchFamily="2" charset="-78"/>
          </a:endParaRPr>
        </a:p>
      </dgm:t>
    </dgm:pt>
    <dgm:pt modelId="{5CE92780-5AA0-4362-AC7E-BA4DBD2D5208}">
      <dgm:prSet phldrT="[Text]"/>
      <dgm:spPr/>
      <dgm:t>
        <a:bodyPr/>
        <a:lstStyle/>
        <a:p>
          <a:pPr algn="ctr"/>
          <a:r>
            <a:rPr lang="fa-IR" dirty="0" smtClean="0">
              <a:solidFill>
                <a:schemeClr val="bg1"/>
              </a:solidFill>
              <a:cs typeface="B Homa" panose="00000400000000000000" pitchFamily="2" charset="-78"/>
            </a:rPr>
            <a:t>ارتباط محصولات کشاورزي با بحث حفاظت؛</a:t>
          </a:r>
          <a:endParaRPr lang="en-US" dirty="0">
            <a:solidFill>
              <a:schemeClr val="bg1"/>
            </a:solidFill>
            <a:cs typeface="B Homa" panose="00000400000000000000" pitchFamily="2" charset="-78"/>
          </a:endParaRPr>
        </a:p>
      </dgm:t>
    </dgm:pt>
    <dgm:pt modelId="{B1DC8F70-5EC9-42F3-A23E-8C51F640CEC3}" type="parTrans" cxnId="{FEBC1F9A-2696-4A94-B7EC-3BC790C101BE}">
      <dgm:prSet/>
      <dgm:spPr/>
      <dgm:t>
        <a:bodyPr/>
        <a:lstStyle/>
        <a:p>
          <a:pPr algn="ctr"/>
          <a:endParaRPr lang="en-US">
            <a:cs typeface="B Homa" panose="00000400000000000000" pitchFamily="2" charset="-78"/>
          </a:endParaRPr>
        </a:p>
      </dgm:t>
    </dgm:pt>
    <dgm:pt modelId="{832F1FEE-4AD7-4A08-AD6C-04AAB91FEDF2}" type="sibTrans" cxnId="{FEBC1F9A-2696-4A94-B7EC-3BC790C101BE}">
      <dgm:prSet/>
      <dgm:spPr/>
      <dgm:t>
        <a:bodyPr/>
        <a:lstStyle/>
        <a:p>
          <a:pPr algn="ctr"/>
          <a:endParaRPr lang="en-US">
            <a:cs typeface="B Homa" panose="00000400000000000000" pitchFamily="2" charset="-78"/>
          </a:endParaRPr>
        </a:p>
      </dgm:t>
    </dgm:pt>
    <dgm:pt modelId="{FE09D622-2E6C-426D-808C-935579A1F3B3}">
      <dgm:prSet phldrT="[Text]"/>
      <dgm:spPr/>
      <dgm:t>
        <a:bodyPr/>
        <a:lstStyle/>
        <a:p>
          <a:pPr algn="ctr"/>
          <a:r>
            <a:rPr lang="fa-IR" dirty="0" smtClean="0">
              <a:solidFill>
                <a:schemeClr val="bg1"/>
              </a:solidFill>
              <a:cs typeface="B Homa" panose="00000400000000000000" pitchFamily="2" charset="-78"/>
            </a:rPr>
            <a:t>انتقال مفهوم تجارت در جهت کمک به کشاورزان خرده پا؛</a:t>
          </a:r>
          <a:endParaRPr lang="en-US" dirty="0">
            <a:solidFill>
              <a:schemeClr val="bg1"/>
            </a:solidFill>
            <a:cs typeface="B Homa" panose="00000400000000000000" pitchFamily="2" charset="-78"/>
          </a:endParaRPr>
        </a:p>
      </dgm:t>
    </dgm:pt>
    <dgm:pt modelId="{8217A22A-501E-419C-9941-5B23535F6626}" type="parTrans" cxnId="{E92A1BD0-F519-442B-A97E-97C9239FF3C5}">
      <dgm:prSet/>
      <dgm:spPr/>
      <dgm:t>
        <a:bodyPr/>
        <a:lstStyle/>
        <a:p>
          <a:pPr algn="ctr"/>
          <a:endParaRPr lang="en-US">
            <a:cs typeface="B Homa" panose="00000400000000000000" pitchFamily="2" charset="-78"/>
          </a:endParaRPr>
        </a:p>
      </dgm:t>
    </dgm:pt>
    <dgm:pt modelId="{82377B5A-CEA2-47DF-9E77-2C696F07D251}" type="sibTrans" cxnId="{E92A1BD0-F519-442B-A97E-97C9239FF3C5}">
      <dgm:prSet/>
      <dgm:spPr/>
      <dgm:t>
        <a:bodyPr/>
        <a:lstStyle/>
        <a:p>
          <a:pPr algn="ctr"/>
          <a:endParaRPr lang="en-US">
            <a:cs typeface="B Homa" panose="00000400000000000000" pitchFamily="2" charset="-78"/>
          </a:endParaRPr>
        </a:p>
      </dgm:t>
    </dgm:pt>
    <dgm:pt modelId="{9C1B62C1-B7DF-479C-B7B2-D8CEFBCB1FD9}">
      <dgm:prSet phldrT="[Text]"/>
      <dgm:spPr/>
      <dgm:t>
        <a:bodyPr/>
        <a:lstStyle/>
        <a:p>
          <a:pPr algn="ctr"/>
          <a:r>
            <a:rPr lang="fa-IR" dirty="0" smtClean="0">
              <a:solidFill>
                <a:schemeClr val="bg1"/>
              </a:solidFill>
              <a:cs typeface="B Homa" panose="00000400000000000000" pitchFamily="2" charset="-78"/>
            </a:rPr>
            <a:t>توجه به نابرابري در دسترسی و توزیع غذا؛</a:t>
          </a:r>
          <a:endParaRPr lang="en-US" dirty="0">
            <a:solidFill>
              <a:schemeClr val="bg1"/>
            </a:solidFill>
            <a:cs typeface="B Homa" panose="00000400000000000000" pitchFamily="2" charset="-78"/>
          </a:endParaRPr>
        </a:p>
      </dgm:t>
    </dgm:pt>
    <dgm:pt modelId="{69AE74EF-6631-46A9-B7EC-22E9F56C2989}" type="parTrans" cxnId="{59C6D0A6-675E-489C-8627-5B775A7708DB}">
      <dgm:prSet/>
      <dgm:spPr/>
      <dgm:t>
        <a:bodyPr/>
        <a:lstStyle/>
        <a:p>
          <a:pPr algn="ctr"/>
          <a:endParaRPr lang="en-US">
            <a:cs typeface="B Homa" panose="00000400000000000000" pitchFamily="2" charset="-78"/>
          </a:endParaRPr>
        </a:p>
      </dgm:t>
    </dgm:pt>
    <dgm:pt modelId="{0D742C04-75BD-4667-8FF8-782D94A247BC}" type="sibTrans" cxnId="{59C6D0A6-675E-489C-8627-5B775A7708DB}">
      <dgm:prSet/>
      <dgm:spPr/>
      <dgm:t>
        <a:bodyPr/>
        <a:lstStyle/>
        <a:p>
          <a:pPr algn="ctr"/>
          <a:endParaRPr lang="en-US">
            <a:cs typeface="B Homa" panose="00000400000000000000" pitchFamily="2" charset="-78"/>
          </a:endParaRPr>
        </a:p>
      </dgm:t>
    </dgm:pt>
    <dgm:pt modelId="{881DDF51-31B0-46E6-A94F-EBF8DA109B26}">
      <dgm:prSet phldrT="[Text]"/>
      <dgm:spPr/>
      <dgm:t>
        <a:bodyPr/>
        <a:lstStyle/>
        <a:p>
          <a:pPr algn="ctr"/>
          <a:r>
            <a:rPr lang="fa-IR" dirty="0" smtClean="0">
              <a:solidFill>
                <a:schemeClr val="bg1"/>
              </a:solidFill>
              <a:cs typeface="B Homa" panose="00000400000000000000" pitchFamily="2" charset="-78"/>
            </a:rPr>
            <a:t>آشنا کردن با احیاء زمینهاي کشاورزي؛</a:t>
          </a:r>
          <a:endParaRPr lang="en-US" dirty="0">
            <a:solidFill>
              <a:schemeClr val="bg1"/>
            </a:solidFill>
            <a:cs typeface="B Homa" panose="00000400000000000000" pitchFamily="2" charset="-78"/>
          </a:endParaRPr>
        </a:p>
      </dgm:t>
    </dgm:pt>
    <dgm:pt modelId="{E2B958D3-F1FA-43D3-991E-94593427EC86}" type="parTrans" cxnId="{DDFF61B8-E943-4D41-B163-69AA89416C30}">
      <dgm:prSet/>
      <dgm:spPr/>
      <dgm:t>
        <a:bodyPr/>
        <a:lstStyle/>
        <a:p>
          <a:pPr algn="ctr"/>
          <a:endParaRPr lang="en-US">
            <a:cs typeface="B Homa" panose="00000400000000000000" pitchFamily="2" charset="-78"/>
          </a:endParaRPr>
        </a:p>
      </dgm:t>
    </dgm:pt>
    <dgm:pt modelId="{83ACAAEE-B17E-424E-90C7-FE719DCC5B78}" type="sibTrans" cxnId="{DDFF61B8-E943-4D41-B163-69AA89416C30}">
      <dgm:prSet/>
      <dgm:spPr/>
      <dgm:t>
        <a:bodyPr/>
        <a:lstStyle/>
        <a:p>
          <a:pPr algn="ctr"/>
          <a:endParaRPr lang="en-US">
            <a:cs typeface="B Homa" panose="00000400000000000000" pitchFamily="2" charset="-78"/>
          </a:endParaRPr>
        </a:p>
      </dgm:t>
    </dgm:pt>
    <dgm:pt modelId="{91864DD7-5DF4-448A-856D-A148C7D08C2F}" type="pres">
      <dgm:prSet presAssocID="{40771B08-B717-4E77-905A-A7A19789499F}" presName="Name0" presStyleCnt="0">
        <dgm:presLayoutVars>
          <dgm:dir/>
          <dgm:animLvl val="lvl"/>
          <dgm:resizeHandles val="exact"/>
        </dgm:presLayoutVars>
      </dgm:prSet>
      <dgm:spPr/>
      <dgm:t>
        <a:bodyPr/>
        <a:lstStyle/>
        <a:p>
          <a:pPr rtl="1"/>
          <a:endParaRPr lang="fa-IR"/>
        </a:p>
      </dgm:t>
    </dgm:pt>
    <dgm:pt modelId="{947BE122-A739-4BAC-B421-DF0EC85D73DB}" type="pres">
      <dgm:prSet presAssocID="{881DDF51-31B0-46E6-A94F-EBF8DA109B26}" presName="boxAndChildren" presStyleCnt="0"/>
      <dgm:spPr/>
    </dgm:pt>
    <dgm:pt modelId="{B03EFE85-9611-4C35-99DA-06F5472006FB}" type="pres">
      <dgm:prSet presAssocID="{881DDF51-31B0-46E6-A94F-EBF8DA109B26}" presName="parentTextBox" presStyleLbl="node1" presStyleIdx="0" presStyleCnt="7"/>
      <dgm:spPr/>
      <dgm:t>
        <a:bodyPr/>
        <a:lstStyle/>
        <a:p>
          <a:pPr rtl="1"/>
          <a:endParaRPr lang="fa-IR"/>
        </a:p>
      </dgm:t>
    </dgm:pt>
    <dgm:pt modelId="{B77F00FD-B1E9-4C6C-8EB7-ED85FC6FD1D0}" type="pres">
      <dgm:prSet presAssocID="{0D742C04-75BD-4667-8FF8-782D94A247BC}" presName="sp" presStyleCnt="0"/>
      <dgm:spPr/>
    </dgm:pt>
    <dgm:pt modelId="{6F5D5479-DDDF-4468-8F00-A5CC8316FEFC}" type="pres">
      <dgm:prSet presAssocID="{9C1B62C1-B7DF-479C-B7B2-D8CEFBCB1FD9}" presName="arrowAndChildren" presStyleCnt="0"/>
      <dgm:spPr/>
    </dgm:pt>
    <dgm:pt modelId="{296A8A98-C581-4AF5-BCAF-24D90C5B41FC}" type="pres">
      <dgm:prSet presAssocID="{9C1B62C1-B7DF-479C-B7B2-D8CEFBCB1FD9}" presName="parentTextArrow" presStyleLbl="node1" presStyleIdx="1" presStyleCnt="7"/>
      <dgm:spPr/>
      <dgm:t>
        <a:bodyPr/>
        <a:lstStyle/>
        <a:p>
          <a:pPr rtl="1"/>
          <a:endParaRPr lang="fa-IR"/>
        </a:p>
      </dgm:t>
    </dgm:pt>
    <dgm:pt modelId="{229893E4-039E-457F-94CE-27C4754508F5}" type="pres">
      <dgm:prSet presAssocID="{82377B5A-CEA2-47DF-9E77-2C696F07D251}" presName="sp" presStyleCnt="0"/>
      <dgm:spPr/>
    </dgm:pt>
    <dgm:pt modelId="{49CC6479-490E-4D99-A0DF-879C01841821}" type="pres">
      <dgm:prSet presAssocID="{FE09D622-2E6C-426D-808C-935579A1F3B3}" presName="arrowAndChildren" presStyleCnt="0"/>
      <dgm:spPr/>
    </dgm:pt>
    <dgm:pt modelId="{D78B8EBE-ABEF-4408-BDFB-7581E988714A}" type="pres">
      <dgm:prSet presAssocID="{FE09D622-2E6C-426D-808C-935579A1F3B3}" presName="parentTextArrow" presStyleLbl="node1" presStyleIdx="2" presStyleCnt="7"/>
      <dgm:spPr/>
      <dgm:t>
        <a:bodyPr/>
        <a:lstStyle/>
        <a:p>
          <a:pPr rtl="1"/>
          <a:endParaRPr lang="fa-IR"/>
        </a:p>
      </dgm:t>
    </dgm:pt>
    <dgm:pt modelId="{665FF0FE-4672-41F5-B5DD-0499BBFA6611}" type="pres">
      <dgm:prSet presAssocID="{832F1FEE-4AD7-4A08-AD6C-04AAB91FEDF2}" presName="sp" presStyleCnt="0"/>
      <dgm:spPr/>
    </dgm:pt>
    <dgm:pt modelId="{4B4C388F-F59D-4C1C-ACAD-5BCE2DCA975B}" type="pres">
      <dgm:prSet presAssocID="{5CE92780-5AA0-4362-AC7E-BA4DBD2D5208}" presName="arrowAndChildren" presStyleCnt="0"/>
      <dgm:spPr/>
    </dgm:pt>
    <dgm:pt modelId="{3F201AEA-0961-46A9-A1E7-AA40B4AC77FD}" type="pres">
      <dgm:prSet presAssocID="{5CE92780-5AA0-4362-AC7E-BA4DBD2D5208}" presName="parentTextArrow" presStyleLbl="node1" presStyleIdx="3" presStyleCnt="7"/>
      <dgm:spPr/>
      <dgm:t>
        <a:bodyPr/>
        <a:lstStyle/>
        <a:p>
          <a:pPr rtl="1"/>
          <a:endParaRPr lang="fa-IR"/>
        </a:p>
      </dgm:t>
    </dgm:pt>
    <dgm:pt modelId="{1EF5C80A-20B1-4ACC-9536-A6C40C2C3131}" type="pres">
      <dgm:prSet presAssocID="{97A2A835-5ADC-4213-9741-B77BB74636E3}" presName="sp" presStyleCnt="0"/>
      <dgm:spPr/>
    </dgm:pt>
    <dgm:pt modelId="{1233E039-55E8-469F-9E31-11120EEBF84A}" type="pres">
      <dgm:prSet presAssocID="{F8126482-9BC0-4B27-861F-207388332216}" presName="arrowAndChildren" presStyleCnt="0"/>
      <dgm:spPr/>
    </dgm:pt>
    <dgm:pt modelId="{CD60D800-1166-4827-B694-B23211454B35}" type="pres">
      <dgm:prSet presAssocID="{F8126482-9BC0-4B27-861F-207388332216}" presName="parentTextArrow" presStyleLbl="node1" presStyleIdx="4" presStyleCnt="7"/>
      <dgm:spPr/>
      <dgm:t>
        <a:bodyPr/>
        <a:lstStyle/>
        <a:p>
          <a:pPr rtl="1"/>
          <a:endParaRPr lang="fa-IR"/>
        </a:p>
      </dgm:t>
    </dgm:pt>
    <dgm:pt modelId="{7D61D9C9-217F-4F1D-990F-A1066A3017C2}" type="pres">
      <dgm:prSet presAssocID="{B1647789-1B89-4E50-80D5-42C79AF807D4}" presName="sp" presStyleCnt="0"/>
      <dgm:spPr/>
    </dgm:pt>
    <dgm:pt modelId="{2C9C6979-D0EF-4582-8ECB-DF3713273AD8}" type="pres">
      <dgm:prSet presAssocID="{615CFF9A-502A-4971-851D-84476E889358}" presName="arrowAndChildren" presStyleCnt="0"/>
      <dgm:spPr/>
    </dgm:pt>
    <dgm:pt modelId="{559211AC-8659-4971-9BB4-2A8708AFA46A}" type="pres">
      <dgm:prSet presAssocID="{615CFF9A-502A-4971-851D-84476E889358}" presName="parentTextArrow" presStyleLbl="node1" presStyleIdx="5" presStyleCnt="7"/>
      <dgm:spPr/>
      <dgm:t>
        <a:bodyPr/>
        <a:lstStyle/>
        <a:p>
          <a:pPr rtl="1"/>
          <a:endParaRPr lang="fa-IR"/>
        </a:p>
      </dgm:t>
    </dgm:pt>
    <dgm:pt modelId="{1B0EBDF3-F9D0-443D-9CA0-7A2EE42BC823}" type="pres">
      <dgm:prSet presAssocID="{D8630838-F33D-4A7B-8355-62F19DCB166A}" presName="sp" presStyleCnt="0"/>
      <dgm:spPr/>
    </dgm:pt>
    <dgm:pt modelId="{741ADD2F-1AD3-4E8E-911E-5E78B7135139}" type="pres">
      <dgm:prSet presAssocID="{15189B2F-38D0-49BF-90FE-76D397A29D3A}" presName="arrowAndChildren" presStyleCnt="0"/>
      <dgm:spPr/>
    </dgm:pt>
    <dgm:pt modelId="{E3F6661B-4E8C-46E0-ABA4-3238D45CD6AF}" type="pres">
      <dgm:prSet presAssocID="{15189B2F-38D0-49BF-90FE-76D397A29D3A}" presName="parentTextArrow" presStyleLbl="node1" presStyleIdx="6" presStyleCnt="7"/>
      <dgm:spPr/>
      <dgm:t>
        <a:bodyPr/>
        <a:lstStyle/>
        <a:p>
          <a:pPr rtl="1"/>
          <a:endParaRPr lang="fa-IR"/>
        </a:p>
      </dgm:t>
    </dgm:pt>
  </dgm:ptLst>
  <dgm:cxnLst>
    <dgm:cxn modelId="{59C6D0A6-675E-489C-8627-5B775A7708DB}" srcId="{40771B08-B717-4E77-905A-A7A19789499F}" destId="{9C1B62C1-B7DF-479C-B7B2-D8CEFBCB1FD9}" srcOrd="5" destOrd="0" parTransId="{69AE74EF-6631-46A9-B7EC-22E9F56C2989}" sibTransId="{0D742C04-75BD-4667-8FF8-782D94A247BC}"/>
    <dgm:cxn modelId="{E92A1BD0-F519-442B-A97E-97C9239FF3C5}" srcId="{40771B08-B717-4E77-905A-A7A19789499F}" destId="{FE09D622-2E6C-426D-808C-935579A1F3B3}" srcOrd="4" destOrd="0" parTransId="{8217A22A-501E-419C-9941-5B23535F6626}" sibTransId="{82377B5A-CEA2-47DF-9E77-2C696F07D251}"/>
    <dgm:cxn modelId="{FAF60EC2-26C2-4E1F-A8A6-D8DDEAA093C5}" type="presOf" srcId="{881DDF51-31B0-46E6-A94F-EBF8DA109B26}" destId="{B03EFE85-9611-4C35-99DA-06F5472006FB}" srcOrd="0" destOrd="0" presId="urn:microsoft.com/office/officeart/2005/8/layout/process4"/>
    <dgm:cxn modelId="{2241CB83-2583-4343-85A3-77EF0C3C150D}" type="presOf" srcId="{615CFF9A-502A-4971-851D-84476E889358}" destId="{559211AC-8659-4971-9BB4-2A8708AFA46A}" srcOrd="0" destOrd="0" presId="urn:microsoft.com/office/officeart/2005/8/layout/process4"/>
    <dgm:cxn modelId="{FEBC1F9A-2696-4A94-B7EC-3BC790C101BE}" srcId="{40771B08-B717-4E77-905A-A7A19789499F}" destId="{5CE92780-5AA0-4362-AC7E-BA4DBD2D5208}" srcOrd="3" destOrd="0" parTransId="{B1DC8F70-5EC9-42F3-A23E-8C51F640CEC3}" sibTransId="{832F1FEE-4AD7-4A08-AD6C-04AAB91FEDF2}"/>
    <dgm:cxn modelId="{DDFF61B8-E943-4D41-B163-69AA89416C30}" srcId="{40771B08-B717-4E77-905A-A7A19789499F}" destId="{881DDF51-31B0-46E6-A94F-EBF8DA109B26}" srcOrd="6" destOrd="0" parTransId="{E2B958D3-F1FA-43D3-991E-94593427EC86}" sibTransId="{83ACAAEE-B17E-424E-90C7-FE719DCC5B78}"/>
    <dgm:cxn modelId="{B52A9256-9583-4618-AC7D-0C5E85685AD3}" type="presOf" srcId="{5CE92780-5AA0-4362-AC7E-BA4DBD2D5208}" destId="{3F201AEA-0961-46A9-A1E7-AA40B4AC77FD}" srcOrd="0" destOrd="0" presId="urn:microsoft.com/office/officeart/2005/8/layout/process4"/>
    <dgm:cxn modelId="{1FC5C990-2AE9-4E9A-BD3B-5A5ABE57CF5D}" srcId="{40771B08-B717-4E77-905A-A7A19789499F}" destId="{615CFF9A-502A-4971-851D-84476E889358}" srcOrd="1" destOrd="0" parTransId="{4A5D5241-86E2-4BCA-87EA-4BA187C6C360}" sibTransId="{B1647789-1B89-4E50-80D5-42C79AF807D4}"/>
    <dgm:cxn modelId="{16802846-515B-49A8-99E8-F9A6CD803A0E}" srcId="{40771B08-B717-4E77-905A-A7A19789499F}" destId="{F8126482-9BC0-4B27-861F-207388332216}" srcOrd="2" destOrd="0" parTransId="{CC3B6AE7-D224-43B7-BB5B-BC1F9E80F636}" sibTransId="{97A2A835-5ADC-4213-9741-B77BB74636E3}"/>
    <dgm:cxn modelId="{C0568FAC-4780-431E-8B3A-967C4F16D140}" type="presOf" srcId="{9C1B62C1-B7DF-479C-B7B2-D8CEFBCB1FD9}" destId="{296A8A98-C581-4AF5-BCAF-24D90C5B41FC}" srcOrd="0" destOrd="0" presId="urn:microsoft.com/office/officeart/2005/8/layout/process4"/>
    <dgm:cxn modelId="{F1A4F316-FCEB-4452-B167-30E0A1628B60}" type="presOf" srcId="{40771B08-B717-4E77-905A-A7A19789499F}" destId="{91864DD7-5DF4-448A-856D-A148C7D08C2F}" srcOrd="0" destOrd="0" presId="urn:microsoft.com/office/officeart/2005/8/layout/process4"/>
    <dgm:cxn modelId="{B3855BF9-B2F0-4536-AF1F-910F5DCAA986}" type="presOf" srcId="{FE09D622-2E6C-426D-808C-935579A1F3B3}" destId="{D78B8EBE-ABEF-4408-BDFB-7581E988714A}" srcOrd="0" destOrd="0" presId="urn:microsoft.com/office/officeart/2005/8/layout/process4"/>
    <dgm:cxn modelId="{1DA4EDA4-E195-49CC-9274-253B213D88F5}" srcId="{40771B08-B717-4E77-905A-A7A19789499F}" destId="{15189B2F-38D0-49BF-90FE-76D397A29D3A}" srcOrd="0" destOrd="0" parTransId="{D4181F6D-C66F-431E-AE5D-5CC6E5314A7D}" sibTransId="{D8630838-F33D-4A7B-8355-62F19DCB166A}"/>
    <dgm:cxn modelId="{18EC1A95-33E6-47E9-A888-B2314F166C30}" type="presOf" srcId="{15189B2F-38D0-49BF-90FE-76D397A29D3A}" destId="{E3F6661B-4E8C-46E0-ABA4-3238D45CD6AF}" srcOrd="0" destOrd="0" presId="urn:microsoft.com/office/officeart/2005/8/layout/process4"/>
    <dgm:cxn modelId="{0A6316C6-3027-48E6-B91A-117316F4BA43}" type="presOf" srcId="{F8126482-9BC0-4B27-861F-207388332216}" destId="{CD60D800-1166-4827-B694-B23211454B35}" srcOrd="0" destOrd="0" presId="urn:microsoft.com/office/officeart/2005/8/layout/process4"/>
    <dgm:cxn modelId="{93C35137-E575-4CE3-B82D-8E40154F0EBD}" type="presParOf" srcId="{91864DD7-5DF4-448A-856D-A148C7D08C2F}" destId="{947BE122-A739-4BAC-B421-DF0EC85D73DB}" srcOrd="0" destOrd="0" presId="urn:microsoft.com/office/officeart/2005/8/layout/process4"/>
    <dgm:cxn modelId="{6DE7D3EA-76DC-43C1-8A42-881481B2A764}" type="presParOf" srcId="{947BE122-A739-4BAC-B421-DF0EC85D73DB}" destId="{B03EFE85-9611-4C35-99DA-06F5472006FB}" srcOrd="0" destOrd="0" presId="urn:microsoft.com/office/officeart/2005/8/layout/process4"/>
    <dgm:cxn modelId="{B719C417-5F9D-4626-BD91-4079071134F8}" type="presParOf" srcId="{91864DD7-5DF4-448A-856D-A148C7D08C2F}" destId="{B77F00FD-B1E9-4C6C-8EB7-ED85FC6FD1D0}" srcOrd="1" destOrd="0" presId="urn:microsoft.com/office/officeart/2005/8/layout/process4"/>
    <dgm:cxn modelId="{64EF8A1F-72FD-43F9-9A32-C68F03C0FD5C}" type="presParOf" srcId="{91864DD7-5DF4-448A-856D-A148C7D08C2F}" destId="{6F5D5479-DDDF-4468-8F00-A5CC8316FEFC}" srcOrd="2" destOrd="0" presId="urn:microsoft.com/office/officeart/2005/8/layout/process4"/>
    <dgm:cxn modelId="{B2609450-84C3-4D54-8A6D-775A5CAA74D2}" type="presParOf" srcId="{6F5D5479-DDDF-4468-8F00-A5CC8316FEFC}" destId="{296A8A98-C581-4AF5-BCAF-24D90C5B41FC}" srcOrd="0" destOrd="0" presId="urn:microsoft.com/office/officeart/2005/8/layout/process4"/>
    <dgm:cxn modelId="{543CDA9E-0B73-4C35-9151-D1DB9BE40906}" type="presParOf" srcId="{91864DD7-5DF4-448A-856D-A148C7D08C2F}" destId="{229893E4-039E-457F-94CE-27C4754508F5}" srcOrd="3" destOrd="0" presId="urn:microsoft.com/office/officeart/2005/8/layout/process4"/>
    <dgm:cxn modelId="{F575EE73-E0C2-421F-84DC-53A7638B3AFE}" type="presParOf" srcId="{91864DD7-5DF4-448A-856D-A148C7D08C2F}" destId="{49CC6479-490E-4D99-A0DF-879C01841821}" srcOrd="4" destOrd="0" presId="urn:microsoft.com/office/officeart/2005/8/layout/process4"/>
    <dgm:cxn modelId="{400BF948-1A4E-4E59-83E4-089748691977}" type="presParOf" srcId="{49CC6479-490E-4D99-A0DF-879C01841821}" destId="{D78B8EBE-ABEF-4408-BDFB-7581E988714A}" srcOrd="0" destOrd="0" presId="urn:microsoft.com/office/officeart/2005/8/layout/process4"/>
    <dgm:cxn modelId="{68CA97A5-E062-48B3-9D5F-33DB9E83BDF8}" type="presParOf" srcId="{91864DD7-5DF4-448A-856D-A148C7D08C2F}" destId="{665FF0FE-4672-41F5-B5DD-0499BBFA6611}" srcOrd="5" destOrd="0" presId="urn:microsoft.com/office/officeart/2005/8/layout/process4"/>
    <dgm:cxn modelId="{4C7E85C0-141A-486A-BD78-4509138F263B}" type="presParOf" srcId="{91864DD7-5DF4-448A-856D-A148C7D08C2F}" destId="{4B4C388F-F59D-4C1C-ACAD-5BCE2DCA975B}" srcOrd="6" destOrd="0" presId="urn:microsoft.com/office/officeart/2005/8/layout/process4"/>
    <dgm:cxn modelId="{30EDB0DA-993D-4277-A3E3-5662EC1D875B}" type="presParOf" srcId="{4B4C388F-F59D-4C1C-ACAD-5BCE2DCA975B}" destId="{3F201AEA-0961-46A9-A1E7-AA40B4AC77FD}" srcOrd="0" destOrd="0" presId="urn:microsoft.com/office/officeart/2005/8/layout/process4"/>
    <dgm:cxn modelId="{CB559493-6A4A-482B-9A94-DE362CF419C4}" type="presParOf" srcId="{91864DD7-5DF4-448A-856D-A148C7D08C2F}" destId="{1EF5C80A-20B1-4ACC-9536-A6C40C2C3131}" srcOrd="7" destOrd="0" presId="urn:microsoft.com/office/officeart/2005/8/layout/process4"/>
    <dgm:cxn modelId="{59E4120A-0320-4762-BE88-093519709D65}" type="presParOf" srcId="{91864DD7-5DF4-448A-856D-A148C7D08C2F}" destId="{1233E039-55E8-469F-9E31-11120EEBF84A}" srcOrd="8" destOrd="0" presId="urn:microsoft.com/office/officeart/2005/8/layout/process4"/>
    <dgm:cxn modelId="{5FC086B1-60CD-48AD-87F2-F4059A888A2C}" type="presParOf" srcId="{1233E039-55E8-469F-9E31-11120EEBF84A}" destId="{CD60D800-1166-4827-B694-B23211454B35}" srcOrd="0" destOrd="0" presId="urn:microsoft.com/office/officeart/2005/8/layout/process4"/>
    <dgm:cxn modelId="{9F308080-E6C7-4AC5-81B7-6E4F0ABA0EE2}" type="presParOf" srcId="{91864DD7-5DF4-448A-856D-A148C7D08C2F}" destId="{7D61D9C9-217F-4F1D-990F-A1066A3017C2}" srcOrd="9" destOrd="0" presId="urn:microsoft.com/office/officeart/2005/8/layout/process4"/>
    <dgm:cxn modelId="{8D28C2A8-66FA-4C1E-B1B3-BD071D5BDE7B}" type="presParOf" srcId="{91864DD7-5DF4-448A-856D-A148C7D08C2F}" destId="{2C9C6979-D0EF-4582-8ECB-DF3713273AD8}" srcOrd="10" destOrd="0" presId="urn:microsoft.com/office/officeart/2005/8/layout/process4"/>
    <dgm:cxn modelId="{8A230637-F0F6-47A2-BE96-7B2032A3E1D4}" type="presParOf" srcId="{2C9C6979-D0EF-4582-8ECB-DF3713273AD8}" destId="{559211AC-8659-4971-9BB4-2A8708AFA46A}" srcOrd="0" destOrd="0" presId="urn:microsoft.com/office/officeart/2005/8/layout/process4"/>
    <dgm:cxn modelId="{CF4BF4D4-EDC9-45A9-8A81-F540F834C198}" type="presParOf" srcId="{91864DD7-5DF4-448A-856D-A148C7D08C2F}" destId="{1B0EBDF3-F9D0-443D-9CA0-7A2EE42BC823}" srcOrd="11" destOrd="0" presId="urn:microsoft.com/office/officeart/2005/8/layout/process4"/>
    <dgm:cxn modelId="{09472904-1018-4003-860D-FCEB7FED5FD0}" type="presParOf" srcId="{91864DD7-5DF4-448A-856D-A148C7D08C2F}" destId="{741ADD2F-1AD3-4E8E-911E-5E78B7135139}" srcOrd="12" destOrd="0" presId="urn:microsoft.com/office/officeart/2005/8/layout/process4"/>
    <dgm:cxn modelId="{2155E3C6-60D8-478C-B770-663F05A5A707}" type="presParOf" srcId="{741ADD2F-1AD3-4E8E-911E-5E78B7135139}" destId="{E3F6661B-4E8C-46E0-ABA4-3238D45CD6AF}"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4B5E749-8049-442E-96C6-8DC5B44C90DD}" type="doc">
      <dgm:prSet loTypeId="urn:microsoft.com/office/officeart/2005/8/layout/process4" loCatId="list" qsTypeId="urn:microsoft.com/office/officeart/2005/8/quickstyle/simple1" qsCatId="simple" csTypeId="urn:microsoft.com/office/officeart/2005/8/colors/colorful1" csCatId="colorful" phldr="1"/>
      <dgm:spPr/>
      <dgm:t>
        <a:bodyPr/>
        <a:lstStyle/>
        <a:p>
          <a:endParaRPr lang="en-US"/>
        </a:p>
      </dgm:t>
    </dgm:pt>
    <dgm:pt modelId="{CD6F3CD6-6803-499F-BB90-4B07D6678CF8}">
      <dgm:prSet phldrT="[Text]"/>
      <dgm:spPr/>
      <dgm:t>
        <a:bodyPr/>
        <a:lstStyle/>
        <a:p>
          <a:pPr algn="ctr"/>
          <a:r>
            <a:rPr lang="fa-IR" dirty="0" smtClean="0">
              <a:solidFill>
                <a:schemeClr val="bg1"/>
              </a:solidFill>
              <a:cs typeface="B Homa" panose="00000400000000000000" pitchFamily="2" charset="-78"/>
            </a:rPr>
            <a:t>تثبیت تنوع زیستی از نظر وجدانی، اخلاقی، فرهنگی، زیبایی شناسانه، علمی و درمانی</a:t>
          </a:r>
          <a:endParaRPr lang="en-US" dirty="0">
            <a:solidFill>
              <a:schemeClr val="bg1"/>
            </a:solidFill>
            <a:cs typeface="B Homa" panose="00000400000000000000" pitchFamily="2" charset="-78"/>
          </a:endParaRPr>
        </a:p>
      </dgm:t>
    </dgm:pt>
    <dgm:pt modelId="{C3B921CA-98AC-4C3A-B232-649F43211D1F}" type="parTrans" cxnId="{E58D52E0-0275-4D82-B944-7A969D85195F}">
      <dgm:prSet/>
      <dgm:spPr/>
      <dgm:t>
        <a:bodyPr/>
        <a:lstStyle/>
        <a:p>
          <a:pPr algn="ctr"/>
          <a:endParaRPr lang="en-US">
            <a:solidFill>
              <a:schemeClr val="bg1"/>
            </a:solidFill>
            <a:cs typeface="B Homa" panose="00000400000000000000" pitchFamily="2" charset="-78"/>
          </a:endParaRPr>
        </a:p>
      </dgm:t>
    </dgm:pt>
    <dgm:pt modelId="{309CB620-5230-415B-848B-A1807169F17D}" type="sibTrans" cxnId="{E58D52E0-0275-4D82-B944-7A969D85195F}">
      <dgm:prSet/>
      <dgm:spPr/>
      <dgm:t>
        <a:bodyPr/>
        <a:lstStyle/>
        <a:p>
          <a:pPr algn="ctr"/>
          <a:endParaRPr lang="en-US">
            <a:solidFill>
              <a:schemeClr val="bg1"/>
            </a:solidFill>
            <a:cs typeface="B Homa" panose="00000400000000000000" pitchFamily="2" charset="-78"/>
          </a:endParaRPr>
        </a:p>
      </dgm:t>
    </dgm:pt>
    <dgm:pt modelId="{2BCC68D0-FB8A-4053-B4D9-CC2784BEDC21}">
      <dgm:prSet phldrT="[Text]"/>
      <dgm:spPr/>
      <dgm:t>
        <a:bodyPr/>
        <a:lstStyle/>
        <a:p>
          <a:pPr algn="ctr"/>
          <a:r>
            <a:rPr lang="fa-IR" dirty="0" smtClean="0">
              <a:solidFill>
                <a:schemeClr val="bg1"/>
              </a:solidFill>
              <a:cs typeface="B Homa" panose="00000400000000000000" pitchFamily="2" charset="-78"/>
            </a:rPr>
            <a:t>توقف نابودي جنگلهاي گرمسیري</a:t>
          </a:r>
          <a:endParaRPr lang="en-US" dirty="0">
            <a:solidFill>
              <a:schemeClr val="bg1"/>
            </a:solidFill>
            <a:cs typeface="B Homa" panose="00000400000000000000" pitchFamily="2" charset="-78"/>
          </a:endParaRPr>
        </a:p>
      </dgm:t>
    </dgm:pt>
    <dgm:pt modelId="{0AC501A6-AE8B-4A16-8C1A-2E380B0A319B}" type="parTrans" cxnId="{B2347E87-802F-4CC6-9092-C0B2D8119ED9}">
      <dgm:prSet/>
      <dgm:spPr/>
      <dgm:t>
        <a:bodyPr/>
        <a:lstStyle/>
        <a:p>
          <a:pPr algn="ctr"/>
          <a:endParaRPr lang="en-US">
            <a:solidFill>
              <a:schemeClr val="bg1"/>
            </a:solidFill>
            <a:cs typeface="B Homa" panose="00000400000000000000" pitchFamily="2" charset="-78"/>
          </a:endParaRPr>
        </a:p>
      </dgm:t>
    </dgm:pt>
    <dgm:pt modelId="{ABDA0076-5C68-465C-95CB-AD3DB72C3F25}" type="sibTrans" cxnId="{B2347E87-802F-4CC6-9092-C0B2D8119ED9}">
      <dgm:prSet/>
      <dgm:spPr/>
      <dgm:t>
        <a:bodyPr/>
        <a:lstStyle/>
        <a:p>
          <a:pPr algn="ctr"/>
          <a:endParaRPr lang="en-US">
            <a:solidFill>
              <a:schemeClr val="bg1"/>
            </a:solidFill>
            <a:cs typeface="B Homa" panose="00000400000000000000" pitchFamily="2" charset="-78"/>
          </a:endParaRPr>
        </a:p>
      </dgm:t>
    </dgm:pt>
    <dgm:pt modelId="{3EE64D40-25E9-43EB-88C7-6C3AA2362F9D}">
      <dgm:prSet phldrT="[Text]"/>
      <dgm:spPr/>
      <dgm:t>
        <a:bodyPr/>
        <a:lstStyle/>
        <a:p>
          <a:pPr algn="ctr"/>
          <a:r>
            <a:rPr lang="fa-IR" dirty="0" smtClean="0">
              <a:solidFill>
                <a:schemeClr val="bg1"/>
              </a:solidFill>
              <a:cs typeface="B Homa" panose="00000400000000000000" pitchFamily="2" charset="-78"/>
            </a:rPr>
            <a:t>ایجاد شبکه اي از نواحی محافظت شده</a:t>
          </a:r>
          <a:endParaRPr lang="en-US" dirty="0">
            <a:solidFill>
              <a:schemeClr val="bg1"/>
            </a:solidFill>
            <a:cs typeface="B Homa" panose="00000400000000000000" pitchFamily="2" charset="-78"/>
          </a:endParaRPr>
        </a:p>
      </dgm:t>
    </dgm:pt>
    <dgm:pt modelId="{F0CD5660-9E3B-460B-8544-0BB6DE3742B1}" type="parTrans" cxnId="{FF830399-FB09-48A5-AABC-55E777188BED}">
      <dgm:prSet/>
      <dgm:spPr/>
      <dgm:t>
        <a:bodyPr/>
        <a:lstStyle/>
        <a:p>
          <a:pPr algn="ctr"/>
          <a:endParaRPr lang="en-US">
            <a:solidFill>
              <a:schemeClr val="bg1"/>
            </a:solidFill>
            <a:cs typeface="B Homa" panose="00000400000000000000" pitchFamily="2" charset="-78"/>
          </a:endParaRPr>
        </a:p>
      </dgm:t>
    </dgm:pt>
    <dgm:pt modelId="{C65C27B3-AB8B-42B5-87B5-C74CF9A73D18}" type="sibTrans" cxnId="{FF830399-FB09-48A5-AABC-55E777188BED}">
      <dgm:prSet/>
      <dgm:spPr/>
      <dgm:t>
        <a:bodyPr/>
        <a:lstStyle/>
        <a:p>
          <a:pPr algn="ctr"/>
          <a:endParaRPr lang="en-US">
            <a:solidFill>
              <a:schemeClr val="bg1"/>
            </a:solidFill>
            <a:cs typeface="B Homa" panose="00000400000000000000" pitchFamily="2" charset="-78"/>
          </a:endParaRPr>
        </a:p>
      </dgm:t>
    </dgm:pt>
    <dgm:pt modelId="{09E5C069-1155-4781-9BBE-6F0EB482C781}">
      <dgm:prSet phldrT="[Text]"/>
      <dgm:spPr/>
      <dgm:t>
        <a:bodyPr/>
        <a:lstStyle/>
        <a:p>
          <a:pPr algn="ctr"/>
          <a:r>
            <a:rPr lang="fa-IR" dirty="0" smtClean="0">
              <a:solidFill>
                <a:schemeClr val="bg1"/>
              </a:solidFill>
              <a:cs typeface="B Homa" panose="00000400000000000000" pitchFamily="2" charset="-78"/>
            </a:rPr>
            <a:t>برقرار ساختن گونه هاي مختلف از همایش هاي بین المللی</a:t>
          </a:r>
          <a:endParaRPr lang="en-US" dirty="0">
            <a:solidFill>
              <a:schemeClr val="bg1"/>
            </a:solidFill>
            <a:cs typeface="B Homa" panose="00000400000000000000" pitchFamily="2" charset="-78"/>
          </a:endParaRPr>
        </a:p>
      </dgm:t>
    </dgm:pt>
    <dgm:pt modelId="{B60A2BC8-F10E-4C35-B340-FC51D2914E69}" type="parTrans" cxnId="{F0AFC80D-600A-4578-A83C-64CE547559E8}">
      <dgm:prSet/>
      <dgm:spPr/>
      <dgm:t>
        <a:bodyPr/>
        <a:lstStyle/>
        <a:p>
          <a:pPr algn="ctr"/>
          <a:endParaRPr lang="en-US">
            <a:solidFill>
              <a:schemeClr val="bg1"/>
            </a:solidFill>
            <a:cs typeface="B Homa" panose="00000400000000000000" pitchFamily="2" charset="-78"/>
          </a:endParaRPr>
        </a:p>
      </dgm:t>
    </dgm:pt>
    <dgm:pt modelId="{75CC6F59-A5CB-4418-BEC0-1A75A5B70FEC}" type="sibTrans" cxnId="{F0AFC80D-600A-4578-A83C-64CE547559E8}">
      <dgm:prSet/>
      <dgm:spPr/>
      <dgm:t>
        <a:bodyPr/>
        <a:lstStyle/>
        <a:p>
          <a:pPr algn="ctr"/>
          <a:endParaRPr lang="en-US">
            <a:solidFill>
              <a:schemeClr val="bg1"/>
            </a:solidFill>
            <a:cs typeface="B Homa" panose="00000400000000000000" pitchFamily="2" charset="-78"/>
          </a:endParaRPr>
        </a:p>
      </dgm:t>
    </dgm:pt>
    <dgm:pt modelId="{C67F66CD-83DC-4793-8055-0B63B34EF146}">
      <dgm:prSet phldrT="[Text]"/>
      <dgm:spPr/>
      <dgm:t>
        <a:bodyPr/>
        <a:lstStyle/>
        <a:p>
          <a:pPr algn="ctr"/>
          <a:r>
            <a:rPr lang="fa-IR" dirty="0" smtClean="0">
              <a:solidFill>
                <a:schemeClr val="bg1"/>
              </a:solidFill>
              <a:cs typeface="B Homa" panose="00000400000000000000" pitchFamily="2" charset="-78"/>
            </a:rPr>
            <a:t>بنیان ساختن حفاظت از تنوع زیستی</a:t>
          </a:r>
          <a:endParaRPr lang="en-US" dirty="0">
            <a:solidFill>
              <a:schemeClr val="bg1"/>
            </a:solidFill>
            <a:cs typeface="B Homa" panose="00000400000000000000" pitchFamily="2" charset="-78"/>
          </a:endParaRPr>
        </a:p>
      </dgm:t>
    </dgm:pt>
    <dgm:pt modelId="{57B4D0AB-66A8-48C8-9ED6-14D300B3B4D0}" type="parTrans" cxnId="{A6F2DAF0-07BB-4A43-AE75-BE2112FBDFC5}">
      <dgm:prSet/>
      <dgm:spPr/>
      <dgm:t>
        <a:bodyPr/>
        <a:lstStyle/>
        <a:p>
          <a:pPr algn="ctr"/>
          <a:endParaRPr lang="en-US">
            <a:solidFill>
              <a:schemeClr val="bg1"/>
            </a:solidFill>
            <a:cs typeface="B Homa" panose="00000400000000000000" pitchFamily="2" charset="-78"/>
          </a:endParaRPr>
        </a:p>
      </dgm:t>
    </dgm:pt>
    <dgm:pt modelId="{2CC84B04-908B-4876-8A90-2D6B18CFC34E}" type="sibTrans" cxnId="{A6F2DAF0-07BB-4A43-AE75-BE2112FBDFC5}">
      <dgm:prSet/>
      <dgm:spPr/>
      <dgm:t>
        <a:bodyPr/>
        <a:lstStyle/>
        <a:p>
          <a:pPr algn="ctr"/>
          <a:endParaRPr lang="en-US">
            <a:solidFill>
              <a:schemeClr val="bg1"/>
            </a:solidFill>
            <a:cs typeface="B Homa" panose="00000400000000000000" pitchFamily="2" charset="-78"/>
          </a:endParaRPr>
        </a:p>
      </dgm:t>
    </dgm:pt>
    <dgm:pt modelId="{D415F1E9-A9F9-42D9-A6F8-A8A2F46C3E03}">
      <dgm:prSet phldrT="[Text]"/>
      <dgm:spPr/>
      <dgm:t>
        <a:bodyPr/>
        <a:lstStyle/>
        <a:p>
          <a:pPr algn="ctr"/>
          <a:r>
            <a:rPr lang="fa-IR" dirty="0" smtClean="0">
              <a:solidFill>
                <a:schemeClr val="bg1"/>
              </a:solidFill>
              <a:cs typeface="B Homa" panose="00000400000000000000" pitchFamily="2" charset="-78"/>
            </a:rPr>
            <a:t>حفاظت و استفاده بهینه از پایه منابع طبیعی؛</a:t>
          </a:r>
          <a:endParaRPr lang="en-US" dirty="0">
            <a:solidFill>
              <a:schemeClr val="bg1"/>
            </a:solidFill>
            <a:cs typeface="B Homa" panose="00000400000000000000" pitchFamily="2" charset="-78"/>
          </a:endParaRPr>
        </a:p>
      </dgm:t>
    </dgm:pt>
    <dgm:pt modelId="{A026EF02-C906-4492-BD87-B3EDA8F1EA30}" type="parTrans" cxnId="{3D884013-74E5-4F83-B856-A421AE5F653F}">
      <dgm:prSet/>
      <dgm:spPr/>
      <dgm:t>
        <a:bodyPr/>
        <a:lstStyle/>
        <a:p>
          <a:pPr algn="ctr"/>
          <a:endParaRPr lang="en-US">
            <a:solidFill>
              <a:schemeClr val="bg1"/>
            </a:solidFill>
            <a:cs typeface="B Homa" panose="00000400000000000000" pitchFamily="2" charset="-78"/>
          </a:endParaRPr>
        </a:p>
      </dgm:t>
    </dgm:pt>
    <dgm:pt modelId="{A5A430ED-CCB4-4129-B16D-5EC72A4BC89E}" type="sibTrans" cxnId="{3D884013-74E5-4F83-B856-A421AE5F653F}">
      <dgm:prSet/>
      <dgm:spPr/>
      <dgm:t>
        <a:bodyPr/>
        <a:lstStyle/>
        <a:p>
          <a:pPr algn="ctr"/>
          <a:endParaRPr lang="en-US">
            <a:solidFill>
              <a:schemeClr val="bg1"/>
            </a:solidFill>
            <a:cs typeface="B Homa" panose="00000400000000000000" pitchFamily="2" charset="-78"/>
          </a:endParaRPr>
        </a:p>
      </dgm:t>
    </dgm:pt>
    <dgm:pt modelId="{37FC6C22-9841-40B6-BED5-308C71D6F9E6}" type="pres">
      <dgm:prSet presAssocID="{74B5E749-8049-442E-96C6-8DC5B44C90DD}" presName="Name0" presStyleCnt="0">
        <dgm:presLayoutVars>
          <dgm:dir/>
          <dgm:animLvl val="lvl"/>
          <dgm:resizeHandles val="exact"/>
        </dgm:presLayoutVars>
      </dgm:prSet>
      <dgm:spPr/>
      <dgm:t>
        <a:bodyPr/>
        <a:lstStyle/>
        <a:p>
          <a:pPr rtl="1"/>
          <a:endParaRPr lang="fa-IR"/>
        </a:p>
      </dgm:t>
    </dgm:pt>
    <dgm:pt modelId="{A2704191-9488-45F7-A594-6A50BFA80725}" type="pres">
      <dgm:prSet presAssocID="{D415F1E9-A9F9-42D9-A6F8-A8A2F46C3E03}" presName="boxAndChildren" presStyleCnt="0"/>
      <dgm:spPr/>
    </dgm:pt>
    <dgm:pt modelId="{8FA22237-03B6-44D5-8968-CC625786EF6C}" type="pres">
      <dgm:prSet presAssocID="{D415F1E9-A9F9-42D9-A6F8-A8A2F46C3E03}" presName="parentTextBox" presStyleLbl="node1" presStyleIdx="0" presStyleCnt="6"/>
      <dgm:spPr/>
      <dgm:t>
        <a:bodyPr/>
        <a:lstStyle/>
        <a:p>
          <a:pPr rtl="1"/>
          <a:endParaRPr lang="fa-IR"/>
        </a:p>
      </dgm:t>
    </dgm:pt>
    <dgm:pt modelId="{CAD0F9A4-BD4A-4674-890E-349A1F0F9A7E}" type="pres">
      <dgm:prSet presAssocID="{2CC84B04-908B-4876-8A90-2D6B18CFC34E}" presName="sp" presStyleCnt="0"/>
      <dgm:spPr/>
    </dgm:pt>
    <dgm:pt modelId="{D247774F-85BD-4A34-B606-1C37893B3D73}" type="pres">
      <dgm:prSet presAssocID="{C67F66CD-83DC-4793-8055-0B63B34EF146}" presName="arrowAndChildren" presStyleCnt="0"/>
      <dgm:spPr/>
    </dgm:pt>
    <dgm:pt modelId="{35363DA3-4632-4524-AD1F-3181C9E044DD}" type="pres">
      <dgm:prSet presAssocID="{C67F66CD-83DC-4793-8055-0B63B34EF146}" presName="parentTextArrow" presStyleLbl="node1" presStyleIdx="1" presStyleCnt="6"/>
      <dgm:spPr/>
      <dgm:t>
        <a:bodyPr/>
        <a:lstStyle/>
        <a:p>
          <a:pPr rtl="1"/>
          <a:endParaRPr lang="fa-IR"/>
        </a:p>
      </dgm:t>
    </dgm:pt>
    <dgm:pt modelId="{2109BF49-38A3-4CEC-ADE9-9516833CEA82}" type="pres">
      <dgm:prSet presAssocID="{75CC6F59-A5CB-4418-BEC0-1A75A5B70FEC}" presName="sp" presStyleCnt="0"/>
      <dgm:spPr/>
    </dgm:pt>
    <dgm:pt modelId="{C1E9A6CF-1391-48E6-86A7-E0B545F4960B}" type="pres">
      <dgm:prSet presAssocID="{09E5C069-1155-4781-9BBE-6F0EB482C781}" presName="arrowAndChildren" presStyleCnt="0"/>
      <dgm:spPr/>
    </dgm:pt>
    <dgm:pt modelId="{C22AC04E-6F83-43E5-A8B6-671A6DB4058C}" type="pres">
      <dgm:prSet presAssocID="{09E5C069-1155-4781-9BBE-6F0EB482C781}" presName="parentTextArrow" presStyleLbl="node1" presStyleIdx="2" presStyleCnt="6"/>
      <dgm:spPr/>
      <dgm:t>
        <a:bodyPr/>
        <a:lstStyle/>
        <a:p>
          <a:pPr rtl="1"/>
          <a:endParaRPr lang="fa-IR"/>
        </a:p>
      </dgm:t>
    </dgm:pt>
    <dgm:pt modelId="{5C3B7338-C83C-4222-8EE0-BDAE8114681B}" type="pres">
      <dgm:prSet presAssocID="{C65C27B3-AB8B-42B5-87B5-C74CF9A73D18}" presName="sp" presStyleCnt="0"/>
      <dgm:spPr/>
    </dgm:pt>
    <dgm:pt modelId="{59204649-4438-4D8F-BDC4-903C41067B98}" type="pres">
      <dgm:prSet presAssocID="{3EE64D40-25E9-43EB-88C7-6C3AA2362F9D}" presName="arrowAndChildren" presStyleCnt="0"/>
      <dgm:spPr/>
    </dgm:pt>
    <dgm:pt modelId="{CCC46DB8-A526-42D6-A633-CBB87CD594A3}" type="pres">
      <dgm:prSet presAssocID="{3EE64D40-25E9-43EB-88C7-6C3AA2362F9D}" presName="parentTextArrow" presStyleLbl="node1" presStyleIdx="3" presStyleCnt="6"/>
      <dgm:spPr/>
      <dgm:t>
        <a:bodyPr/>
        <a:lstStyle/>
        <a:p>
          <a:pPr rtl="1"/>
          <a:endParaRPr lang="fa-IR"/>
        </a:p>
      </dgm:t>
    </dgm:pt>
    <dgm:pt modelId="{F20F809C-9C70-4D05-9518-AFA06EF4E14E}" type="pres">
      <dgm:prSet presAssocID="{ABDA0076-5C68-465C-95CB-AD3DB72C3F25}" presName="sp" presStyleCnt="0"/>
      <dgm:spPr/>
    </dgm:pt>
    <dgm:pt modelId="{1C9646D4-1730-41F7-8CE5-751EB9C2F8F0}" type="pres">
      <dgm:prSet presAssocID="{2BCC68D0-FB8A-4053-B4D9-CC2784BEDC21}" presName="arrowAndChildren" presStyleCnt="0"/>
      <dgm:spPr/>
    </dgm:pt>
    <dgm:pt modelId="{0ED28C28-4F4F-46AB-A85C-4D820CD8B210}" type="pres">
      <dgm:prSet presAssocID="{2BCC68D0-FB8A-4053-B4D9-CC2784BEDC21}" presName="parentTextArrow" presStyleLbl="node1" presStyleIdx="4" presStyleCnt="6"/>
      <dgm:spPr/>
      <dgm:t>
        <a:bodyPr/>
        <a:lstStyle/>
        <a:p>
          <a:pPr rtl="1"/>
          <a:endParaRPr lang="fa-IR"/>
        </a:p>
      </dgm:t>
    </dgm:pt>
    <dgm:pt modelId="{31F2CA4E-818F-4141-8B72-AEB2EB103D17}" type="pres">
      <dgm:prSet presAssocID="{309CB620-5230-415B-848B-A1807169F17D}" presName="sp" presStyleCnt="0"/>
      <dgm:spPr/>
    </dgm:pt>
    <dgm:pt modelId="{093401EA-4B73-4E14-9B23-4F5AC5A992D7}" type="pres">
      <dgm:prSet presAssocID="{CD6F3CD6-6803-499F-BB90-4B07D6678CF8}" presName="arrowAndChildren" presStyleCnt="0"/>
      <dgm:spPr/>
    </dgm:pt>
    <dgm:pt modelId="{8FB1A51B-E9FF-401C-837F-2CFA648EF982}" type="pres">
      <dgm:prSet presAssocID="{CD6F3CD6-6803-499F-BB90-4B07D6678CF8}" presName="parentTextArrow" presStyleLbl="node1" presStyleIdx="5" presStyleCnt="6"/>
      <dgm:spPr/>
      <dgm:t>
        <a:bodyPr/>
        <a:lstStyle/>
        <a:p>
          <a:pPr rtl="1"/>
          <a:endParaRPr lang="fa-IR"/>
        </a:p>
      </dgm:t>
    </dgm:pt>
  </dgm:ptLst>
  <dgm:cxnLst>
    <dgm:cxn modelId="{B2347E87-802F-4CC6-9092-C0B2D8119ED9}" srcId="{74B5E749-8049-442E-96C6-8DC5B44C90DD}" destId="{2BCC68D0-FB8A-4053-B4D9-CC2784BEDC21}" srcOrd="1" destOrd="0" parTransId="{0AC501A6-AE8B-4A16-8C1A-2E380B0A319B}" sibTransId="{ABDA0076-5C68-465C-95CB-AD3DB72C3F25}"/>
    <dgm:cxn modelId="{CD1F0BA4-9780-4308-8715-F3E35085758E}" type="presOf" srcId="{09E5C069-1155-4781-9BBE-6F0EB482C781}" destId="{C22AC04E-6F83-43E5-A8B6-671A6DB4058C}" srcOrd="0" destOrd="0" presId="urn:microsoft.com/office/officeart/2005/8/layout/process4"/>
    <dgm:cxn modelId="{A6F2DAF0-07BB-4A43-AE75-BE2112FBDFC5}" srcId="{74B5E749-8049-442E-96C6-8DC5B44C90DD}" destId="{C67F66CD-83DC-4793-8055-0B63B34EF146}" srcOrd="4" destOrd="0" parTransId="{57B4D0AB-66A8-48C8-9ED6-14D300B3B4D0}" sibTransId="{2CC84B04-908B-4876-8A90-2D6B18CFC34E}"/>
    <dgm:cxn modelId="{FF830399-FB09-48A5-AABC-55E777188BED}" srcId="{74B5E749-8049-442E-96C6-8DC5B44C90DD}" destId="{3EE64D40-25E9-43EB-88C7-6C3AA2362F9D}" srcOrd="2" destOrd="0" parTransId="{F0CD5660-9E3B-460B-8544-0BB6DE3742B1}" sibTransId="{C65C27B3-AB8B-42B5-87B5-C74CF9A73D18}"/>
    <dgm:cxn modelId="{85BD8A50-F72B-4110-9D6A-7BAEE6A7C055}" type="presOf" srcId="{3EE64D40-25E9-43EB-88C7-6C3AA2362F9D}" destId="{CCC46DB8-A526-42D6-A633-CBB87CD594A3}" srcOrd="0" destOrd="0" presId="urn:microsoft.com/office/officeart/2005/8/layout/process4"/>
    <dgm:cxn modelId="{7CC35307-ABF6-4FB4-811F-70781A8526C0}" type="presOf" srcId="{D415F1E9-A9F9-42D9-A6F8-A8A2F46C3E03}" destId="{8FA22237-03B6-44D5-8968-CC625786EF6C}" srcOrd="0" destOrd="0" presId="urn:microsoft.com/office/officeart/2005/8/layout/process4"/>
    <dgm:cxn modelId="{740D88E2-5ACB-4E36-BD99-9CF3733CEC89}" type="presOf" srcId="{2BCC68D0-FB8A-4053-B4D9-CC2784BEDC21}" destId="{0ED28C28-4F4F-46AB-A85C-4D820CD8B210}" srcOrd="0" destOrd="0" presId="urn:microsoft.com/office/officeart/2005/8/layout/process4"/>
    <dgm:cxn modelId="{F0AFC80D-600A-4578-A83C-64CE547559E8}" srcId="{74B5E749-8049-442E-96C6-8DC5B44C90DD}" destId="{09E5C069-1155-4781-9BBE-6F0EB482C781}" srcOrd="3" destOrd="0" parTransId="{B60A2BC8-F10E-4C35-B340-FC51D2914E69}" sibTransId="{75CC6F59-A5CB-4418-BEC0-1A75A5B70FEC}"/>
    <dgm:cxn modelId="{3D884013-74E5-4F83-B856-A421AE5F653F}" srcId="{74B5E749-8049-442E-96C6-8DC5B44C90DD}" destId="{D415F1E9-A9F9-42D9-A6F8-A8A2F46C3E03}" srcOrd="5" destOrd="0" parTransId="{A026EF02-C906-4492-BD87-B3EDA8F1EA30}" sibTransId="{A5A430ED-CCB4-4129-B16D-5EC72A4BC89E}"/>
    <dgm:cxn modelId="{52D8C9E6-6893-4CB2-94AE-36E4E3832EE7}" type="presOf" srcId="{CD6F3CD6-6803-499F-BB90-4B07D6678CF8}" destId="{8FB1A51B-E9FF-401C-837F-2CFA648EF982}" srcOrd="0" destOrd="0" presId="urn:microsoft.com/office/officeart/2005/8/layout/process4"/>
    <dgm:cxn modelId="{5D39582A-7A54-4010-B97F-B13ED34B723B}" type="presOf" srcId="{74B5E749-8049-442E-96C6-8DC5B44C90DD}" destId="{37FC6C22-9841-40B6-BED5-308C71D6F9E6}" srcOrd="0" destOrd="0" presId="urn:microsoft.com/office/officeart/2005/8/layout/process4"/>
    <dgm:cxn modelId="{E58D52E0-0275-4D82-B944-7A969D85195F}" srcId="{74B5E749-8049-442E-96C6-8DC5B44C90DD}" destId="{CD6F3CD6-6803-499F-BB90-4B07D6678CF8}" srcOrd="0" destOrd="0" parTransId="{C3B921CA-98AC-4C3A-B232-649F43211D1F}" sibTransId="{309CB620-5230-415B-848B-A1807169F17D}"/>
    <dgm:cxn modelId="{13193215-C16D-4713-8DDE-70F3BFEBD397}" type="presOf" srcId="{C67F66CD-83DC-4793-8055-0B63B34EF146}" destId="{35363DA3-4632-4524-AD1F-3181C9E044DD}" srcOrd="0" destOrd="0" presId="urn:microsoft.com/office/officeart/2005/8/layout/process4"/>
    <dgm:cxn modelId="{AFAB7737-089C-4141-BAE6-10E14E076C83}" type="presParOf" srcId="{37FC6C22-9841-40B6-BED5-308C71D6F9E6}" destId="{A2704191-9488-45F7-A594-6A50BFA80725}" srcOrd="0" destOrd="0" presId="urn:microsoft.com/office/officeart/2005/8/layout/process4"/>
    <dgm:cxn modelId="{A3ED2D27-DC8A-4B36-89AC-33B93F1A9B38}" type="presParOf" srcId="{A2704191-9488-45F7-A594-6A50BFA80725}" destId="{8FA22237-03B6-44D5-8968-CC625786EF6C}" srcOrd="0" destOrd="0" presId="urn:microsoft.com/office/officeart/2005/8/layout/process4"/>
    <dgm:cxn modelId="{AF7C4E49-591B-4F68-A843-CF6CFA57EA32}" type="presParOf" srcId="{37FC6C22-9841-40B6-BED5-308C71D6F9E6}" destId="{CAD0F9A4-BD4A-4674-890E-349A1F0F9A7E}" srcOrd="1" destOrd="0" presId="urn:microsoft.com/office/officeart/2005/8/layout/process4"/>
    <dgm:cxn modelId="{BC79FC69-9A9E-4620-8BDA-E25EE8F66716}" type="presParOf" srcId="{37FC6C22-9841-40B6-BED5-308C71D6F9E6}" destId="{D247774F-85BD-4A34-B606-1C37893B3D73}" srcOrd="2" destOrd="0" presId="urn:microsoft.com/office/officeart/2005/8/layout/process4"/>
    <dgm:cxn modelId="{0BDD68EF-9615-4675-8B9A-049EB41B294B}" type="presParOf" srcId="{D247774F-85BD-4A34-B606-1C37893B3D73}" destId="{35363DA3-4632-4524-AD1F-3181C9E044DD}" srcOrd="0" destOrd="0" presId="urn:microsoft.com/office/officeart/2005/8/layout/process4"/>
    <dgm:cxn modelId="{62CDD972-362F-42FA-8AD1-B11E9A7B59E6}" type="presParOf" srcId="{37FC6C22-9841-40B6-BED5-308C71D6F9E6}" destId="{2109BF49-38A3-4CEC-ADE9-9516833CEA82}" srcOrd="3" destOrd="0" presId="urn:microsoft.com/office/officeart/2005/8/layout/process4"/>
    <dgm:cxn modelId="{76D55735-761D-4470-AB58-2632DFFE6510}" type="presParOf" srcId="{37FC6C22-9841-40B6-BED5-308C71D6F9E6}" destId="{C1E9A6CF-1391-48E6-86A7-E0B545F4960B}" srcOrd="4" destOrd="0" presId="urn:microsoft.com/office/officeart/2005/8/layout/process4"/>
    <dgm:cxn modelId="{1744E5E4-29C4-488A-BA11-68722BB8E744}" type="presParOf" srcId="{C1E9A6CF-1391-48E6-86A7-E0B545F4960B}" destId="{C22AC04E-6F83-43E5-A8B6-671A6DB4058C}" srcOrd="0" destOrd="0" presId="urn:microsoft.com/office/officeart/2005/8/layout/process4"/>
    <dgm:cxn modelId="{52311B7E-049F-48AD-92D5-C916BB0FCD57}" type="presParOf" srcId="{37FC6C22-9841-40B6-BED5-308C71D6F9E6}" destId="{5C3B7338-C83C-4222-8EE0-BDAE8114681B}" srcOrd="5" destOrd="0" presId="urn:microsoft.com/office/officeart/2005/8/layout/process4"/>
    <dgm:cxn modelId="{F08BB0DD-FCC3-4A3B-A102-923B25699207}" type="presParOf" srcId="{37FC6C22-9841-40B6-BED5-308C71D6F9E6}" destId="{59204649-4438-4D8F-BDC4-903C41067B98}" srcOrd="6" destOrd="0" presId="urn:microsoft.com/office/officeart/2005/8/layout/process4"/>
    <dgm:cxn modelId="{EECCE3DD-381D-4D46-A44A-770022935FC5}" type="presParOf" srcId="{59204649-4438-4D8F-BDC4-903C41067B98}" destId="{CCC46DB8-A526-42D6-A633-CBB87CD594A3}" srcOrd="0" destOrd="0" presId="urn:microsoft.com/office/officeart/2005/8/layout/process4"/>
    <dgm:cxn modelId="{EC0FE684-B85B-4DB0-8310-76D11676D26E}" type="presParOf" srcId="{37FC6C22-9841-40B6-BED5-308C71D6F9E6}" destId="{F20F809C-9C70-4D05-9518-AFA06EF4E14E}" srcOrd="7" destOrd="0" presId="urn:microsoft.com/office/officeart/2005/8/layout/process4"/>
    <dgm:cxn modelId="{7AAE2EC8-EE89-455D-8CE2-0E253232F903}" type="presParOf" srcId="{37FC6C22-9841-40B6-BED5-308C71D6F9E6}" destId="{1C9646D4-1730-41F7-8CE5-751EB9C2F8F0}" srcOrd="8" destOrd="0" presId="urn:microsoft.com/office/officeart/2005/8/layout/process4"/>
    <dgm:cxn modelId="{9D958759-7C7E-4A1F-91FD-CCE87F5D4124}" type="presParOf" srcId="{1C9646D4-1730-41F7-8CE5-751EB9C2F8F0}" destId="{0ED28C28-4F4F-46AB-A85C-4D820CD8B210}" srcOrd="0" destOrd="0" presId="urn:microsoft.com/office/officeart/2005/8/layout/process4"/>
    <dgm:cxn modelId="{487004AE-E5AA-4244-81F2-F73909E628F2}" type="presParOf" srcId="{37FC6C22-9841-40B6-BED5-308C71D6F9E6}" destId="{31F2CA4E-818F-4141-8B72-AEB2EB103D17}" srcOrd="9" destOrd="0" presId="urn:microsoft.com/office/officeart/2005/8/layout/process4"/>
    <dgm:cxn modelId="{86A0A6A1-8711-4B10-9A09-21C8B75B6B01}" type="presParOf" srcId="{37FC6C22-9841-40B6-BED5-308C71D6F9E6}" destId="{093401EA-4B73-4E14-9B23-4F5AC5A992D7}" srcOrd="10" destOrd="0" presId="urn:microsoft.com/office/officeart/2005/8/layout/process4"/>
    <dgm:cxn modelId="{2E4F648D-BD81-4556-AD35-75BC1193890E}" type="presParOf" srcId="{093401EA-4B73-4E14-9B23-4F5AC5A992D7}" destId="{8FB1A51B-E9FF-401C-837F-2CFA648EF982}"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F5CEC8D-2337-4AF1-87C1-3EBD706089B3}" type="doc">
      <dgm:prSet loTypeId="urn:microsoft.com/office/officeart/2005/8/layout/process4" loCatId="list" qsTypeId="urn:microsoft.com/office/officeart/2005/8/quickstyle/simple1" qsCatId="simple" csTypeId="urn:microsoft.com/office/officeart/2005/8/colors/colorful1" csCatId="colorful" phldr="1"/>
      <dgm:spPr/>
      <dgm:t>
        <a:bodyPr/>
        <a:lstStyle/>
        <a:p>
          <a:endParaRPr lang="en-US"/>
        </a:p>
      </dgm:t>
    </dgm:pt>
    <dgm:pt modelId="{1C8997B4-6614-4174-BB50-1C6923775470}">
      <dgm:prSet phldrT="[Text]"/>
      <dgm:spPr/>
      <dgm:t>
        <a:bodyPr/>
        <a:lstStyle/>
        <a:p>
          <a:pPr algn="ctr"/>
          <a:r>
            <a:rPr lang="fa-IR" dirty="0" smtClean="0">
              <a:solidFill>
                <a:schemeClr val="bg1"/>
              </a:solidFill>
              <a:cs typeface="B Homa" panose="00000400000000000000" pitchFamily="2" charset="-78"/>
            </a:rPr>
            <a:t>برقرار ساختن روشهاي امن و پایدار تأمین انرژي</a:t>
          </a:r>
          <a:endParaRPr lang="en-US" dirty="0">
            <a:solidFill>
              <a:schemeClr val="bg1"/>
            </a:solidFill>
            <a:cs typeface="B Homa" panose="00000400000000000000" pitchFamily="2" charset="-78"/>
          </a:endParaRPr>
        </a:p>
      </dgm:t>
    </dgm:pt>
    <dgm:pt modelId="{6982EA15-DEFD-4597-8B98-3E3165248CE4}" type="parTrans" cxnId="{E6CEF087-20A5-4CDB-91BB-2794654A2926}">
      <dgm:prSet/>
      <dgm:spPr/>
      <dgm:t>
        <a:bodyPr/>
        <a:lstStyle/>
        <a:p>
          <a:pPr algn="ctr"/>
          <a:endParaRPr lang="en-US">
            <a:solidFill>
              <a:schemeClr val="bg1"/>
            </a:solidFill>
            <a:cs typeface="B Homa" panose="00000400000000000000" pitchFamily="2" charset="-78"/>
          </a:endParaRPr>
        </a:p>
      </dgm:t>
    </dgm:pt>
    <dgm:pt modelId="{53D52822-E3B9-47A4-AAEE-23DE15B65F59}" type="sibTrans" cxnId="{E6CEF087-20A5-4CDB-91BB-2794654A2926}">
      <dgm:prSet/>
      <dgm:spPr/>
      <dgm:t>
        <a:bodyPr/>
        <a:lstStyle/>
        <a:p>
          <a:pPr algn="ctr"/>
          <a:endParaRPr lang="en-US">
            <a:solidFill>
              <a:schemeClr val="bg1"/>
            </a:solidFill>
            <a:cs typeface="B Homa" panose="00000400000000000000" pitchFamily="2" charset="-78"/>
          </a:endParaRPr>
        </a:p>
      </dgm:t>
    </dgm:pt>
    <dgm:pt modelId="{F80C07E0-FD2A-4538-B334-B41052FAAA74}">
      <dgm:prSet phldrT="[Text]"/>
      <dgm:spPr/>
      <dgm:t>
        <a:bodyPr/>
        <a:lstStyle/>
        <a:p>
          <a:pPr algn="ctr"/>
          <a:r>
            <a:rPr lang="fa-IR" dirty="0" smtClean="0">
              <a:solidFill>
                <a:schemeClr val="bg1"/>
              </a:solidFill>
              <a:cs typeface="B Homa" panose="00000400000000000000" pitchFamily="2" charset="-78"/>
            </a:rPr>
            <a:t>فراهم ساختن افزایش اساسی مصرف انرژي در کشورهاي جهان سوم</a:t>
          </a:r>
          <a:endParaRPr lang="en-US" dirty="0">
            <a:solidFill>
              <a:schemeClr val="bg1"/>
            </a:solidFill>
            <a:cs typeface="B Homa" panose="00000400000000000000" pitchFamily="2" charset="-78"/>
          </a:endParaRPr>
        </a:p>
      </dgm:t>
    </dgm:pt>
    <dgm:pt modelId="{22D54CEE-5F24-42C5-8040-EF941FAF8F61}" type="parTrans" cxnId="{F66B53F8-FA09-4412-856F-43A1C5E9E859}">
      <dgm:prSet/>
      <dgm:spPr/>
      <dgm:t>
        <a:bodyPr/>
        <a:lstStyle/>
        <a:p>
          <a:pPr algn="ctr"/>
          <a:endParaRPr lang="en-US">
            <a:solidFill>
              <a:schemeClr val="bg1"/>
            </a:solidFill>
            <a:cs typeface="B Homa" panose="00000400000000000000" pitchFamily="2" charset="-78"/>
          </a:endParaRPr>
        </a:p>
      </dgm:t>
    </dgm:pt>
    <dgm:pt modelId="{6264FC12-A9F7-4B01-91AE-3A13EFBB992D}" type="sibTrans" cxnId="{F66B53F8-FA09-4412-856F-43A1C5E9E859}">
      <dgm:prSet/>
      <dgm:spPr/>
      <dgm:t>
        <a:bodyPr/>
        <a:lstStyle/>
        <a:p>
          <a:pPr algn="ctr"/>
          <a:endParaRPr lang="en-US">
            <a:solidFill>
              <a:schemeClr val="bg1"/>
            </a:solidFill>
            <a:cs typeface="B Homa" panose="00000400000000000000" pitchFamily="2" charset="-78"/>
          </a:endParaRPr>
        </a:p>
      </dgm:t>
    </dgm:pt>
    <dgm:pt modelId="{93B007DD-41EB-468B-B8A9-E676F7935B4E}">
      <dgm:prSet phldrT="[Text]"/>
      <dgm:spPr/>
      <dgm:t>
        <a:bodyPr/>
        <a:lstStyle/>
        <a:p>
          <a:pPr algn="ctr"/>
          <a:r>
            <a:rPr lang="fa-IR" dirty="0" smtClean="0">
              <a:solidFill>
                <a:schemeClr val="bg1"/>
              </a:solidFill>
              <a:cs typeface="B Homa" panose="00000400000000000000" pitchFamily="2" charset="-78"/>
            </a:rPr>
            <a:t>تضمین اینکه رشد اقتصادي کمترین فشار را بر تشدید استفاده از انرژي میگذارد</a:t>
          </a:r>
          <a:endParaRPr lang="en-US" dirty="0">
            <a:solidFill>
              <a:schemeClr val="bg1"/>
            </a:solidFill>
            <a:cs typeface="B Homa" panose="00000400000000000000" pitchFamily="2" charset="-78"/>
          </a:endParaRPr>
        </a:p>
      </dgm:t>
    </dgm:pt>
    <dgm:pt modelId="{43A14B22-50D2-4903-9AB3-3CED87283BE4}" type="parTrans" cxnId="{3D7819D3-34A4-4D65-AC5F-85CBE067D2E3}">
      <dgm:prSet/>
      <dgm:spPr/>
      <dgm:t>
        <a:bodyPr/>
        <a:lstStyle/>
        <a:p>
          <a:pPr algn="ctr"/>
          <a:endParaRPr lang="en-US">
            <a:solidFill>
              <a:schemeClr val="bg1"/>
            </a:solidFill>
            <a:cs typeface="B Homa" panose="00000400000000000000" pitchFamily="2" charset="-78"/>
          </a:endParaRPr>
        </a:p>
      </dgm:t>
    </dgm:pt>
    <dgm:pt modelId="{097FA771-5947-4143-A542-E09BE86E46B3}" type="sibTrans" cxnId="{3D7819D3-34A4-4D65-AC5F-85CBE067D2E3}">
      <dgm:prSet/>
      <dgm:spPr/>
      <dgm:t>
        <a:bodyPr/>
        <a:lstStyle/>
        <a:p>
          <a:pPr algn="ctr"/>
          <a:endParaRPr lang="en-US">
            <a:solidFill>
              <a:schemeClr val="bg1"/>
            </a:solidFill>
            <a:cs typeface="B Homa" panose="00000400000000000000" pitchFamily="2" charset="-78"/>
          </a:endParaRPr>
        </a:p>
      </dgm:t>
    </dgm:pt>
    <dgm:pt modelId="{7DE0F531-6014-427F-A54F-624A7C8D4A68}">
      <dgm:prSet phldrT="[Text]"/>
      <dgm:spPr/>
      <dgm:t>
        <a:bodyPr/>
        <a:lstStyle/>
        <a:p>
          <a:pPr algn="ctr"/>
          <a:r>
            <a:rPr lang="fa-IR" dirty="0" smtClean="0">
              <a:solidFill>
                <a:schemeClr val="bg1"/>
              </a:solidFill>
              <a:cs typeface="B Homa" panose="00000400000000000000" pitchFamily="2" charset="-78"/>
            </a:rPr>
            <a:t>توسعه سیستم هاي انرژي جایگزین</a:t>
          </a:r>
          <a:endParaRPr lang="en-US" dirty="0">
            <a:solidFill>
              <a:schemeClr val="bg1"/>
            </a:solidFill>
            <a:cs typeface="B Homa" panose="00000400000000000000" pitchFamily="2" charset="-78"/>
          </a:endParaRPr>
        </a:p>
      </dgm:t>
    </dgm:pt>
    <dgm:pt modelId="{7279B4B9-2D39-4784-982E-614679E8BEA5}" type="parTrans" cxnId="{74A55029-20B9-43B5-B519-D6CE08184BD9}">
      <dgm:prSet/>
      <dgm:spPr/>
      <dgm:t>
        <a:bodyPr/>
        <a:lstStyle/>
        <a:p>
          <a:pPr algn="ctr"/>
          <a:endParaRPr lang="en-US">
            <a:solidFill>
              <a:schemeClr val="bg1"/>
            </a:solidFill>
            <a:cs typeface="B Homa" panose="00000400000000000000" pitchFamily="2" charset="-78"/>
          </a:endParaRPr>
        </a:p>
      </dgm:t>
    </dgm:pt>
    <dgm:pt modelId="{CDECB2E7-2357-459C-A8AA-5AE0DB07494D}" type="sibTrans" cxnId="{74A55029-20B9-43B5-B519-D6CE08184BD9}">
      <dgm:prSet/>
      <dgm:spPr/>
      <dgm:t>
        <a:bodyPr/>
        <a:lstStyle/>
        <a:p>
          <a:pPr algn="ctr"/>
          <a:endParaRPr lang="en-US">
            <a:solidFill>
              <a:schemeClr val="bg1"/>
            </a:solidFill>
            <a:cs typeface="B Homa" panose="00000400000000000000" pitchFamily="2" charset="-78"/>
          </a:endParaRPr>
        </a:p>
      </dgm:t>
    </dgm:pt>
    <dgm:pt modelId="{81C1B94C-2889-44BE-A1B5-02913CC3F5D4}">
      <dgm:prSet phldrT="[Text]"/>
      <dgm:spPr/>
      <dgm:t>
        <a:bodyPr/>
        <a:lstStyle/>
        <a:p>
          <a:pPr algn="ctr"/>
          <a:r>
            <a:rPr lang="fa-IR" dirty="0" smtClean="0">
              <a:solidFill>
                <a:schemeClr val="bg1"/>
              </a:solidFill>
              <a:cs typeface="B Homa" panose="00000400000000000000" pitchFamily="2" charset="-78"/>
            </a:rPr>
            <a:t>افزایش بهره وري و کارآیی انرژي از طریق توسعه تکنولوژیکی و سیاستهاي پولی</a:t>
          </a:r>
          <a:endParaRPr lang="en-US" dirty="0">
            <a:solidFill>
              <a:schemeClr val="bg1"/>
            </a:solidFill>
            <a:cs typeface="B Homa" panose="00000400000000000000" pitchFamily="2" charset="-78"/>
          </a:endParaRPr>
        </a:p>
      </dgm:t>
    </dgm:pt>
    <dgm:pt modelId="{F9265CC4-9B3A-411B-8B37-17A16D55D205}" type="parTrans" cxnId="{AE1160B9-463A-40BC-BD4A-D5901DFBE986}">
      <dgm:prSet/>
      <dgm:spPr/>
      <dgm:t>
        <a:bodyPr/>
        <a:lstStyle/>
        <a:p>
          <a:pPr algn="ctr"/>
          <a:endParaRPr lang="en-US">
            <a:solidFill>
              <a:schemeClr val="bg1"/>
            </a:solidFill>
            <a:cs typeface="B Homa" panose="00000400000000000000" pitchFamily="2" charset="-78"/>
          </a:endParaRPr>
        </a:p>
      </dgm:t>
    </dgm:pt>
    <dgm:pt modelId="{FE1035F1-CA23-4DE7-A8E2-E991E5008982}" type="sibTrans" cxnId="{AE1160B9-463A-40BC-BD4A-D5901DFBE986}">
      <dgm:prSet/>
      <dgm:spPr/>
      <dgm:t>
        <a:bodyPr/>
        <a:lstStyle/>
        <a:p>
          <a:pPr algn="ctr"/>
          <a:endParaRPr lang="en-US">
            <a:solidFill>
              <a:schemeClr val="bg1"/>
            </a:solidFill>
            <a:cs typeface="B Homa" panose="00000400000000000000" pitchFamily="2" charset="-78"/>
          </a:endParaRPr>
        </a:p>
      </dgm:t>
    </dgm:pt>
    <dgm:pt modelId="{FA4A3976-79AF-416C-9679-3E97C36936E3}" type="pres">
      <dgm:prSet presAssocID="{6F5CEC8D-2337-4AF1-87C1-3EBD706089B3}" presName="Name0" presStyleCnt="0">
        <dgm:presLayoutVars>
          <dgm:dir/>
          <dgm:animLvl val="lvl"/>
          <dgm:resizeHandles val="exact"/>
        </dgm:presLayoutVars>
      </dgm:prSet>
      <dgm:spPr/>
      <dgm:t>
        <a:bodyPr/>
        <a:lstStyle/>
        <a:p>
          <a:pPr rtl="1"/>
          <a:endParaRPr lang="fa-IR"/>
        </a:p>
      </dgm:t>
    </dgm:pt>
    <dgm:pt modelId="{19F18A19-B19F-4EEA-AD78-DC83B50D7837}" type="pres">
      <dgm:prSet presAssocID="{81C1B94C-2889-44BE-A1B5-02913CC3F5D4}" presName="boxAndChildren" presStyleCnt="0"/>
      <dgm:spPr/>
    </dgm:pt>
    <dgm:pt modelId="{E577E710-8F30-43E5-A389-A580F514FC4D}" type="pres">
      <dgm:prSet presAssocID="{81C1B94C-2889-44BE-A1B5-02913CC3F5D4}" presName="parentTextBox" presStyleLbl="node1" presStyleIdx="0" presStyleCnt="5"/>
      <dgm:spPr/>
      <dgm:t>
        <a:bodyPr/>
        <a:lstStyle/>
        <a:p>
          <a:pPr rtl="1"/>
          <a:endParaRPr lang="fa-IR"/>
        </a:p>
      </dgm:t>
    </dgm:pt>
    <dgm:pt modelId="{519A7E12-961B-42FC-8BFA-85FDC8CE3C30}" type="pres">
      <dgm:prSet presAssocID="{CDECB2E7-2357-459C-A8AA-5AE0DB07494D}" presName="sp" presStyleCnt="0"/>
      <dgm:spPr/>
    </dgm:pt>
    <dgm:pt modelId="{4EAE091E-1075-41FE-8F63-B86C33222521}" type="pres">
      <dgm:prSet presAssocID="{7DE0F531-6014-427F-A54F-624A7C8D4A68}" presName="arrowAndChildren" presStyleCnt="0"/>
      <dgm:spPr/>
    </dgm:pt>
    <dgm:pt modelId="{117152EB-AC31-4FE4-9909-3CF940F2DC92}" type="pres">
      <dgm:prSet presAssocID="{7DE0F531-6014-427F-A54F-624A7C8D4A68}" presName="parentTextArrow" presStyleLbl="node1" presStyleIdx="1" presStyleCnt="5"/>
      <dgm:spPr/>
      <dgm:t>
        <a:bodyPr/>
        <a:lstStyle/>
        <a:p>
          <a:pPr rtl="1"/>
          <a:endParaRPr lang="fa-IR"/>
        </a:p>
      </dgm:t>
    </dgm:pt>
    <dgm:pt modelId="{7B193E1E-9F7A-442A-8728-485981EC5160}" type="pres">
      <dgm:prSet presAssocID="{097FA771-5947-4143-A542-E09BE86E46B3}" presName="sp" presStyleCnt="0"/>
      <dgm:spPr/>
    </dgm:pt>
    <dgm:pt modelId="{750A6941-CEBE-4020-93C7-C4CA8E1D6A9D}" type="pres">
      <dgm:prSet presAssocID="{93B007DD-41EB-468B-B8A9-E676F7935B4E}" presName="arrowAndChildren" presStyleCnt="0"/>
      <dgm:spPr/>
    </dgm:pt>
    <dgm:pt modelId="{B5691225-9EF7-4E3F-B3F4-B561843836A5}" type="pres">
      <dgm:prSet presAssocID="{93B007DD-41EB-468B-B8A9-E676F7935B4E}" presName="parentTextArrow" presStyleLbl="node1" presStyleIdx="2" presStyleCnt="5"/>
      <dgm:spPr/>
      <dgm:t>
        <a:bodyPr/>
        <a:lstStyle/>
        <a:p>
          <a:pPr rtl="1"/>
          <a:endParaRPr lang="fa-IR"/>
        </a:p>
      </dgm:t>
    </dgm:pt>
    <dgm:pt modelId="{271016CD-58D3-483F-8488-F1E016AF9EDA}" type="pres">
      <dgm:prSet presAssocID="{6264FC12-A9F7-4B01-91AE-3A13EFBB992D}" presName="sp" presStyleCnt="0"/>
      <dgm:spPr/>
    </dgm:pt>
    <dgm:pt modelId="{DF1ED5B8-B152-477F-8EA1-21B6A8073DE4}" type="pres">
      <dgm:prSet presAssocID="{F80C07E0-FD2A-4538-B334-B41052FAAA74}" presName="arrowAndChildren" presStyleCnt="0"/>
      <dgm:spPr/>
    </dgm:pt>
    <dgm:pt modelId="{4B16C126-D2CD-48A9-944B-E73D86E17726}" type="pres">
      <dgm:prSet presAssocID="{F80C07E0-FD2A-4538-B334-B41052FAAA74}" presName="parentTextArrow" presStyleLbl="node1" presStyleIdx="3" presStyleCnt="5"/>
      <dgm:spPr/>
      <dgm:t>
        <a:bodyPr/>
        <a:lstStyle/>
        <a:p>
          <a:pPr rtl="1"/>
          <a:endParaRPr lang="fa-IR"/>
        </a:p>
      </dgm:t>
    </dgm:pt>
    <dgm:pt modelId="{5F531281-E5C0-4610-A69C-4D9699BBD3B5}" type="pres">
      <dgm:prSet presAssocID="{53D52822-E3B9-47A4-AAEE-23DE15B65F59}" presName="sp" presStyleCnt="0"/>
      <dgm:spPr/>
    </dgm:pt>
    <dgm:pt modelId="{33AAFC1F-3EE0-44C0-8AC7-E5FBA462078B}" type="pres">
      <dgm:prSet presAssocID="{1C8997B4-6614-4174-BB50-1C6923775470}" presName="arrowAndChildren" presStyleCnt="0"/>
      <dgm:spPr/>
    </dgm:pt>
    <dgm:pt modelId="{B329D295-8078-44D8-8800-ABC9B32ACF58}" type="pres">
      <dgm:prSet presAssocID="{1C8997B4-6614-4174-BB50-1C6923775470}" presName="parentTextArrow" presStyleLbl="node1" presStyleIdx="4" presStyleCnt="5"/>
      <dgm:spPr/>
      <dgm:t>
        <a:bodyPr/>
        <a:lstStyle/>
        <a:p>
          <a:pPr rtl="1"/>
          <a:endParaRPr lang="fa-IR"/>
        </a:p>
      </dgm:t>
    </dgm:pt>
  </dgm:ptLst>
  <dgm:cxnLst>
    <dgm:cxn modelId="{E6CEF087-20A5-4CDB-91BB-2794654A2926}" srcId="{6F5CEC8D-2337-4AF1-87C1-3EBD706089B3}" destId="{1C8997B4-6614-4174-BB50-1C6923775470}" srcOrd="0" destOrd="0" parTransId="{6982EA15-DEFD-4597-8B98-3E3165248CE4}" sibTransId="{53D52822-E3B9-47A4-AAEE-23DE15B65F59}"/>
    <dgm:cxn modelId="{3D7819D3-34A4-4D65-AC5F-85CBE067D2E3}" srcId="{6F5CEC8D-2337-4AF1-87C1-3EBD706089B3}" destId="{93B007DD-41EB-468B-B8A9-E676F7935B4E}" srcOrd="2" destOrd="0" parTransId="{43A14B22-50D2-4903-9AB3-3CED87283BE4}" sibTransId="{097FA771-5947-4143-A542-E09BE86E46B3}"/>
    <dgm:cxn modelId="{9ACB5E70-8913-4BB2-AE15-CA8952FB7E0D}" type="presOf" srcId="{81C1B94C-2889-44BE-A1B5-02913CC3F5D4}" destId="{E577E710-8F30-43E5-A389-A580F514FC4D}" srcOrd="0" destOrd="0" presId="urn:microsoft.com/office/officeart/2005/8/layout/process4"/>
    <dgm:cxn modelId="{DBF501E8-F2A2-4904-901F-2722768D6F8F}" type="presOf" srcId="{F80C07E0-FD2A-4538-B334-B41052FAAA74}" destId="{4B16C126-D2CD-48A9-944B-E73D86E17726}" srcOrd="0" destOrd="0" presId="urn:microsoft.com/office/officeart/2005/8/layout/process4"/>
    <dgm:cxn modelId="{FDA3965A-04EC-4F6C-8147-A3D7745AB44D}" type="presOf" srcId="{6F5CEC8D-2337-4AF1-87C1-3EBD706089B3}" destId="{FA4A3976-79AF-416C-9679-3E97C36936E3}" srcOrd="0" destOrd="0" presId="urn:microsoft.com/office/officeart/2005/8/layout/process4"/>
    <dgm:cxn modelId="{F66B53F8-FA09-4412-856F-43A1C5E9E859}" srcId="{6F5CEC8D-2337-4AF1-87C1-3EBD706089B3}" destId="{F80C07E0-FD2A-4538-B334-B41052FAAA74}" srcOrd="1" destOrd="0" parTransId="{22D54CEE-5F24-42C5-8040-EF941FAF8F61}" sibTransId="{6264FC12-A9F7-4B01-91AE-3A13EFBB992D}"/>
    <dgm:cxn modelId="{1C674D52-870E-4C5B-BBD5-26CFA50E8D3D}" type="presOf" srcId="{7DE0F531-6014-427F-A54F-624A7C8D4A68}" destId="{117152EB-AC31-4FE4-9909-3CF940F2DC92}" srcOrd="0" destOrd="0" presId="urn:microsoft.com/office/officeart/2005/8/layout/process4"/>
    <dgm:cxn modelId="{E8B545D3-C05A-4D77-9796-5D23F9D683EB}" type="presOf" srcId="{93B007DD-41EB-468B-B8A9-E676F7935B4E}" destId="{B5691225-9EF7-4E3F-B3F4-B561843836A5}" srcOrd="0" destOrd="0" presId="urn:microsoft.com/office/officeart/2005/8/layout/process4"/>
    <dgm:cxn modelId="{74A55029-20B9-43B5-B519-D6CE08184BD9}" srcId="{6F5CEC8D-2337-4AF1-87C1-3EBD706089B3}" destId="{7DE0F531-6014-427F-A54F-624A7C8D4A68}" srcOrd="3" destOrd="0" parTransId="{7279B4B9-2D39-4784-982E-614679E8BEA5}" sibTransId="{CDECB2E7-2357-459C-A8AA-5AE0DB07494D}"/>
    <dgm:cxn modelId="{AE1160B9-463A-40BC-BD4A-D5901DFBE986}" srcId="{6F5CEC8D-2337-4AF1-87C1-3EBD706089B3}" destId="{81C1B94C-2889-44BE-A1B5-02913CC3F5D4}" srcOrd="4" destOrd="0" parTransId="{F9265CC4-9B3A-411B-8B37-17A16D55D205}" sibTransId="{FE1035F1-CA23-4DE7-A8E2-E991E5008982}"/>
    <dgm:cxn modelId="{4480AAB8-E6C9-4688-9C29-7EACAB06A03E}" type="presOf" srcId="{1C8997B4-6614-4174-BB50-1C6923775470}" destId="{B329D295-8078-44D8-8800-ABC9B32ACF58}" srcOrd="0" destOrd="0" presId="urn:microsoft.com/office/officeart/2005/8/layout/process4"/>
    <dgm:cxn modelId="{DA92C585-C38F-48C9-8410-0469FD0B4780}" type="presParOf" srcId="{FA4A3976-79AF-416C-9679-3E97C36936E3}" destId="{19F18A19-B19F-4EEA-AD78-DC83B50D7837}" srcOrd="0" destOrd="0" presId="urn:microsoft.com/office/officeart/2005/8/layout/process4"/>
    <dgm:cxn modelId="{ACA4A195-1E03-407B-A93B-555170CFC15F}" type="presParOf" srcId="{19F18A19-B19F-4EEA-AD78-DC83B50D7837}" destId="{E577E710-8F30-43E5-A389-A580F514FC4D}" srcOrd="0" destOrd="0" presId="urn:microsoft.com/office/officeart/2005/8/layout/process4"/>
    <dgm:cxn modelId="{8C62C5C2-9FBC-45C4-B76A-C0F5F5DDC9FD}" type="presParOf" srcId="{FA4A3976-79AF-416C-9679-3E97C36936E3}" destId="{519A7E12-961B-42FC-8BFA-85FDC8CE3C30}" srcOrd="1" destOrd="0" presId="urn:microsoft.com/office/officeart/2005/8/layout/process4"/>
    <dgm:cxn modelId="{02C3284A-9C79-4268-BC55-3EC10A2665FA}" type="presParOf" srcId="{FA4A3976-79AF-416C-9679-3E97C36936E3}" destId="{4EAE091E-1075-41FE-8F63-B86C33222521}" srcOrd="2" destOrd="0" presId="urn:microsoft.com/office/officeart/2005/8/layout/process4"/>
    <dgm:cxn modelId="{CB80EEBC-A2FB-40CF-9A2C-D36C8289DFBD}" type="presParOf" srcId="{4EAE091E-1075-41FE-8F63-B86C33222521}" destId="{117152EB-AC31-4FE4-9909-3CF940F2DC92}" srcOrd="0" destOrd="0" presId="urn:microsoft.com/office/officeart/2005/8/layout/process4"/>
    <dgm:cxn modelId="{B16870E4-0D2F-4C32-BFE7-8230F161D8CB}" type="presParOf" srcId="{FA4A3976-79AF-416C-9679-3E97C36936E3}" destId="{7B193E1E-9F7A-442A-8728-485981EC5160}" srcOrd="3" destOrd="0" presId="urn:microsoft.com/office/officeart/2005/8/layout/process4"/>
    <dgm:cxn modelId="{AD8088F0-95F2-424E-8951-65E7116CEAC9}" type="presParOf" srcId="{FA4A3976-79AF-416C-9679-3E97C36936E3}" destId="{750A6941-CEBE-4020-93C7-C4CA8E1D6A9D}" srcOrd="4" destOrd="0" presId="urn:microsoft.com/office/officeart/2005/8/layout/process4"/>
    <dgm:cxn modelId="{8B6DADF5-5E07-43D7-A16E-45D7E89F9B43}" type="presParOf" srcId="{750A6941-CEBE-4020-93C7-C4CA8E1D6A9D}" destId="{B5691225-9EF7-4E3F-B3F4-B561843836A5}" srcOrd="0" destOrd="0" presId="urn:microsoft.com/office/officeart/2005/8/layout/process4"/>
    <dgm:cxn modelId="{EEDE9F5F-B41E-4C0D-9E53-817DFB264D6A}" type="presParOf" srcId="{FA4A3976-79AF-416C-9679-3E97C36936E3}" destId="{271016CD-58D3-483F-8488-F1E016AF9EDA}" srcOrd="5" destOrd="0" presId="urn:microsoft.com/office/officeart/2005/8/layout/process4"/>
    <dgm:cxn modelId="{210BFEB0-B67A-4198-AA96-2446AD3B690C}" type="presParOf" srcId="{FA4A3976-79AF-416C-9679-3E97C36936E3}" destId="{DF1ED5B8-B152-477F-8EA1-21B6A8073DE4}" srcOrd="6" destOrd="0" presId="urn:microsoft.com/office/officeart/2005/8/layout/process4"/>
    <dgm:cxn modelId="{410FC661-0B73-4FF1-818C-C4ADF7D1B6A4}" type="presParOf" srcId="{DF1ED5B8-B152-477F-8EA1-21B6A8073DE4}" destId="{4B16C126-D2CD-48A9-944B-E73D86E17726}" srcOrd="0" destOrd="0" presId="urn:microsoft.com/office/officeart/2005/8/layout/process4"/>
    <dgm:cxn modelId="{8D9F8658-BB64-44AB-BDF3-4C32CA3B5074}" type="presParOf" srcId="{FA4A3976-79AF-416C-9679-3E97C36936E3}" destId="{5F531281-E5C0-4610-A69C-4D9699BBD3B5}" srcOrd="7" destOrd="0" presId="urn:microsoft.com/office/officeart/2005/8/layout/process4"/>
    <dgm:cxn modelId="{9A22CC89-C58A-48A7-A102-067A04E0BED3}" type="presParOf" srcId="{FA4A3976-79AF-416C-9679-3E97C36936E3}" destId="{33AAFC1F-3EE0-44C0-8AC7-E5FBA462078B}" srcOrd="8" destOrd="0" presId="urn:microsoft.com/office/officeart/2005/8/layout/process4"/>
    <dgm:cxn modelId="{00FD86F3-F824-401B-B4BD-1A85120D0BB1}" type="presParOf" srcId="{33AAFC1F-3EE0-44C0-8AC7-E5FBA462078B}" destId="{B329D295-8078-44D8-8800-ABC9B32ACF58}"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F49CD1C-52F7-4DB0-8079-CCC7A75472DA}" type="doc">
      <dgm:prSet loTypeId="urn:microsoft.com/office/officeart/2005/8/layout/process4" loCatId="list" qsTypeId="urn:microsoft.com/office/officeart/2005/8/quickstyle/simple1" qsCatId="simple" csTypeId="urn:microsoft.com/office/officeart/2005/8/colors/colorful1" csCatId="colorful" phldr="1"/>
      <dgm:spPr/>
      <dgm:t>
        <a:bodyPr/>
        <a:lstStyle/>
        <a:p>
          <a:endParaRPr lang="en-US"/>
        </a:p>
      </dgm:t>
    </dgm:pt>
    <dgm:pt modelId="{9F1913F6-BF92-4569-8AAF-79602C05B7D2}">
      <dgm:prSet phldrT="[Text]"/>
      <dgm:spPr/>
      <dgm:t>
        <a:bodyPr/>
        <a:lstStyle/>
        <a:p>
          <a:pPr algn="ctr"/>
          <a:r>
            <a:rPr lang="fa-IR" dirty="0" smtClean="0">
              <a:solidFill>
                <a:schemeClr val="bg1"/>
              </a:solidFill>
              <a:cs typeface="B Homa" panose="00000400000000000000" pitchFamily="2" charset="-78"/>
            </a:rPr>
            <a:t>تولید بیشتر از کمتر </a:t>
          </a:r>
          <a:endParaRPr lang="en-US" dirty="0">
            <a:solidFill>
              <a:schemeClr val="bg1"/>
            </a:solidFill>
            <a:cs typeface="B Homa" panose="00000400000000000000" pitchFamily="2" charset="-78"/>
          </a:endParaRPr>
        </a:p>
      </dgm:t>
    </dgm:pt>
    <dgm:pt modelId="{047E4651-C3B1-4E77-8065-69F94A53DA28}" type="parTrans" cxnId="{0F631F83-E388-417F-8FD3-AE67779E2B8E}">
      <dgm:prSet/>
      <dgm:spPr/>
      <dgm:t>
        <a:bodyPr/>
        <a:lstStyle/>
        <a:p>
          <a:pPr algn="ctr"/>
          <a:endParaRPr lang="en-US">
            <a:solidFill>
              <a:schemeClr val="bg1"/>
            </a:solidFill>
            <a:cs typeface="B Homa" panose="00000400000000000000" pitchFamily="2" charset="-78"/>
          </a:endParaRPr>
        </a:p>
      </dgm:t>
    </dgm:pt>
    <dgm:pt modelId="{88024CB1-0FBE-4DF3-BDC3-5A691B9383C5}" type="sibTrans" cxnId="{0F631F83-E388-417F-8FD3-AE67779E2B8E}">
      <dgm:prSet/>
      <dgm:spPr/>
      <dgm:t>
        <a:bodyPr/>
        <a:lstStyle/>
        <a:p>
          <a:pPr algn="ctr"/>
          <a:endParaRPr lang="en-US">
            <a:solidFill>
              <a:schemeClr val="bg1"/>
            </a:solidFill>
            <a:cs typeface="B Homa" panose="00000400000000000000" pitchFamily="2" charset="-78"/>
          </a:endParaRPr>
        </a:p>
      </dgm:t>
    </dgm:pt>
    <dgm:pt modelId="{F2094C8B-06A6-4B33-B2DC-70AE5602A2ED}">
      <dgm:prSet phldrT="[Text]"/>
      <dgm:spPr/>
      <dgm:t>
        <a:bodyPr/>
        <a:lstStyle/>
        <a:p>
          <a:pPr algn="ctr"/>
          <a:r>
            <a:rPr lang="fa-IR" dirty="0" smtClean="0">
              <a:solidFill>
                <a:schemeClr val="bg1"/>
              </a:solidFill>
              <a:cs typeface="B Homa" panose="00000400000000000000" pitchFamily="2" charset="-78"/>
            </a:rPr>
            <a:t>ترقی دادن مدرنیزاسیون صنعتی اکولوژیکی</a:t>
          </a:r>
          <a:endParaRPr lang="en-US" dirty="0">
            <a:solidFill>
              <a:schemeClr val="bg1"/>
            </a:solidFill>
            <a:cs typeface="B Homa" panose="00000400000000000000" pitchFamily="2" charset="-78"/>
          </a:endParaRPr>
        </a:p>
      </dgm:t>
    </dgm:pt>
    <dgm:pt modelId="{C53134D2-1DF5-475A-A9CE-8B3DE0EE501E}" type="parTrans" cxnId="{AD9FC47E-13A2-4CB5-9BA4-8491CEBDCDAC}">
      <dgm:prSet/>
      <dgm:spPr/>
      <dgm:t>
        <a:bodyPr/>
        <a:lstStyle/>
        <a:p>
          <a:pPr algn="ctr"/>
          <a:endParaRPr lang="en-US">
            <a:solidFill>
              <a:schemeClr val="bg1"/>
            </a:solidFill>
            <a:cs typeface="B Homa" panose="00000400000000000000" pitchFamily="2" charset="-78"/>
          </a:endParaRPr>
        </a:p>
      </dgm:t>
    </dgm:pt>
    <dgm:pt modelId="{9C53FD57-7237-4D60-A014-744E511EE98B}" type="sibTrans" cxnId="{AD9FC47E-13A2-4CB5-9BA4-8491CEBDCDAC}">
      <dgm:prSet/>
      <dgm:spPr/>
      <dgm:t>
        <a:bodyPr/>
        <a:lstStyle/>
        <a:p>
          <a:pPr algn="ctr"/>
          <a:endParaRPr lang="en-US">
            <a:solidFill>
              <a:schemeClr val="bg1"/>
            </a:solidFill>
            <a:cs typeface="B Homa" panose="00000400000000000000" pitchFamily="2" charset="-78"/>
          </a:endParaRPr>
        </a:p>
      </dgm:t>
    </dgm:pt>
    <dgm:pt modelId="{065DC580-277B-4376-9AC7-12B0F88E329F}">
      <dgm:prSet phldrT="[Text]"/>
      <dgm:spPr/>
      <dgm:t>
        <a:bodyPr/>
        <a:lstStyle/>
        <a:p>
          <a:pPr algn="ctr"/>
          <a:r>
            <a:rPr lang="fa-IR" dirty="0" smtClean="0">
              <a:solidFill>
                <a:schemeClr val="bg1"/>
              </a:solidFill>
              <a:cs typeface="B Homa" panose="00000400000000000000" pitchFamily="2" charset="-78"/>
            </a:rPr>
            <a:t>پذیرش پاسخدهندگی محیطی، بویژه باهمکاري هاي فراملی</a:t>
          </a:r>
          <a:endParaRPr lang="en-US" dirty="0">
            <a:solidFill>
              <a:schemeClr val="bg1"/>
            </a:solidFill>
            <a:cs typeface="B Homa" panose="00000400000000000000" pitchFamily="2" charset="-78"/>
          </a:endParaRPr>
        </a:p>
      </dgm:t>
    </dgm:pt>
    <dgm:pt modelId="{C6F650EA-4B05-43AF-9174-1298D157272E}" type="parTrans" cxnId="{B7F63E34-22F3-4035-A98B-E6D2CF1528FD}">
      <dgm:prSet/>
      <dgm:spPr/>
      <dgm:t>
        <a:bodyPr/>
        <a:lstStyle/>
        <a:p>
          <a:pPr algn="ctr"/>
          <a:endParaRPr lang="en-US">
            <a:solidFill>
              <a:schemeClr val="bg1"/>
            </a:solidFill>
            <a:cs typeface="B Homa" panose="00000400000000000000" pitchFamily="2" charset="-78"/>
          </a:endParaRPr>
        </a:p>
      </dgm:t>
    </dgm:pt>
    <dgm:pt modelId="{7AEB8865-622F-45A8-862B-4E29DF060E3B}" type="sibTrans" cxnId="{B7F63E34-22F3-4035-A98B-E6D2CF1528FD}">
      <dgm:prSet/>
      <dgm:spPr/>
      <dgm:t>
        <a:bodyPr/>
        <a:lstStyle/>
        <a:p>
          <a:pPr algn="ctr"/>
          <a:endParaRPr lang="en-US">
            <a:solidFill>
              <a:schemeClr val="bg1"/>
            </a:solidFill>
            <a:cs typeface="B Homa" panose="00000400000000000000" pitchFamily="2" charset="-78"/>
          </a:endParaRPr>
        </a:p>
      </dgm:t>
    </dgm:pt>
    <dgm:pt modelId="{47C35A55-E838-4B08-B43D-B6ED63B135EC}">
      <dgm:prSet phldrT="[Text]"/>
      <dgm:spPr/>
      <dgm:t>
        <a:bodyPr/>
        <a:lstStyle/>
        <a:p>
          <a:pPr algn="ctr"/>
          <a:r>
            <a:rPr lang="fa-IR" dirty="0" smtClean="0">
              <a:solidFill>
                <a:schemeClr val="bg1"/>
              </a:solidFill>
              <a:cs typeface="B Homa" panose="00000400000000000000" pitchFamily="2" charset="-78"/>
            </a:rPr>
            <a:t>توافق بر کنترل شدیدتر بر صادرات مواد خطرناك و اسراف (به هدر رفتن اتلاف) مواد؛</a:t>
          </a:r>
          <a:endParaRPr lang="en-US" dirty="0">
            <a:solidFill>
              <a:schemeClr val="bg1"/>
            </a:solidFill>
            <a:cs typeface="B Homa" panose="00000400000000000000" pitchFamily="2" charset="-78"/>
          </a:endParaRPr>
        </a:p>
      </dgm:t>
    </dgm:pt>
    <dgm:pt modelId="{1AAE4A0E-9E06-48DD-956F-F399AAC5030C}" type="parTrans" cxnId="{25780417-40B6-4C4C-9648-49B62E486295}">
      <dgm:prSet/>
      <dgm:spPr/>
      <dgm:t>
        <a:bodyPr/>
        <a:lstStyle/>
        <a:p>
          <a:pPr algn="ctr"/>
          <a:endParaRPr lang="en-US">
            <a:solidFill>
              <a:schemeClr val="bg1"/>
            </a:solidFill>
            <a:cs typeface="B Homa" panose="00000400000000000000" pitchFamily="2" charset="-78"/>
          </a:endParaRPr>
        </a:p>
      </dgm:t>
    </dgm:pt>
    <dgm:pt modelId="{05DE6667-46C1-4209-B74A-16B784B365A8}" type="sibTrans" cxnId="{25780417-40B6-4C4C-9648-49B62E486295}">
      <dgm:prSet/>
      <dgm:spPr/>
      <dgm:t>
        <a:bodyPr/>
        <a:lstStyle/>
        <a:p>
          <a:pPr algn="ctr"/>
          <a:endParaRPr lang="en-US">
            <a:solidFill>
              <a:schemeClr val="bg1"/>
            </a:solidFill>
            <a:cs typeface="B Homa" panose="00000400000000000000" pitchFamily="2" charset="-78"/>
          </a:endParaRPr>
        </a:p>
      </dgm:t>
    </dgm:pt>
    <dgm:pt modelId="{13ECFF5F-C8B4-4C93-86C2-0F65910ED521}">
      <dgm:prSet phldrT="[Text]"/>
      <dgm:spPr/>
      <dgm:t>
        <a:bodyPr/>
        <a:lstStyle/>
        <a:p>
          <a:pPr algn="ctr"/>
          <a:r>
            <a:rPr lang="fa-IR" dirty="0" smtClean="0">
              <a:solidFill>
                <a:schemeClr val="bg1"/>
              </a:solidFill>
              <a:cs typeface="B Homa" panose="00000400000000000000" pitchFamily="2" charset="-78"/>
            </a:rPr>
            <a:t>تضمین جریانی مداوم از ارزش نشئت گرفته از صنعت براي برطرف ساختن نیازهاي ضروري انسان</a:t>
          </a:r>
          <a:endParaRPr lang="en-US" dirty="0">
            <a:solidFill>
              <a:schemeClr val="bg1"/>
            </a:solidFill>
            <a:cs typeface="B Homa" panose="00000400000000000000" pitchFamily="2" charset="-78"/>
          </a:endParaRPr>
        </a:p>
      </dgm:t>
    </dgm:pt>
    <dgm:pt modelId="{B5581E22-2EB5-4049-97A0-3DD7BADD05B5}" type="parTrans" cxnId="{FB60D9E1-E56E-4F84-845C-79C3D551E40D}">
      <dgm:prSet/>
      <dgm:spPr/>
      <dgm:t>
        <a:bodyPr/>
        <a:lstStyle/>
        <a:p>
          <a:pPr algn="ctr"/>
          <a:endParaRPr lang="en-US">
            <a:solidFill>
              <a:schemeClr val="bg1"/>
            </a:solidFill>
            <a:cs typeface="B Homa" panose="00000400000000000000" pitchFamily="2" charset="-78"/>
          </a:endParaRPr>
        </a:p>
      </dgm:t>
    </dgm:pt>
    <dgm:pt modelId="{3744AFEA-3816-4839-BA31-1774E52BBF5B}" type="sibTrans" cxnId="{FB60D9E1-E56E-4F84-845C-79C3D551E40D}">
      <dgm:prSet/>
      <dgm:spPr/>
      <dgm:t>
        <a:bodyPr/>
        <a:lstStyle/>
        <a:p>
          <a:pPr algn="ctr"/>
          <a:endParaRPr lang="en-US">
            <a:solidFill>
              <a:schemeClr val="bg1"/>
            </a:solidFill>
            <a:cs typeface="B Homa" panose="00000400000000000000" pitchFamily="2" charset="-78"/>
          </a:endParaRPr>
        </a:p>
      </dgm:t>
    </dgm:pt>
    <dgm:pt modelId="{78E20D64-05C4-47C5-B424-7479F07F8098}">
      <dgm:prSet phldrT="[Text]"/>
      <dgm:spPr/>
      <dgm:t>
        <a:bodyPr/>
        <a:lstStyle/>
        <a:p>
          <a:pPr algn="ctr"/>
          <a:r>
            <a:rPr lang="fa-IR" dirty="0" smtClean="0">
              <a:solidFill>
                <a:schemeClr val="bg1"/>
              </a:solidFill>
              <a:cs typeface="B Homa" panose="00000400000000000000" pitchFamily="2" charset="-78"/>
            </a:rPr>
            <a:t>تغییر جهت دادن تکنولوژي و مدیریت بحران</a:t>
          </a:r>
          <a:endParaRPr lang="en-US" dirty="0">
            <a:solidFill>
              <a:schemeClr val="bg1"/>
            </a:solidFill>
            <a:cs typeface="B Homa" panose="00000400000000000000" pitchFamily="2" charset="-78"/>
          </a:endParaRPr>
        </a:p>
      </dgm:t>
    </dgm:pt>
    <dgm:pt modelId="{299E09DA-BD6E-4ABC-BB22-3BBB8D7BEFAD}" type="parTrans" cxnId="{033702D4-625B-4823-B942-D4453C272A6E}">
      <dgm:prSet/>
      <dgm:spPr/>
      <dgm:t>
        <a:bodyPr/>
        <a:lstStyle/>
        <a:p>
          <a:pPr algn="ctr"/>
          <a:endParaRPr lang="en-US">
            <a:solidFill>
              <a:schemeClr val="bg1"/>
            </a:solidFill>
            <a:cs typeface="B Homa" panose="00000400000000000000" pitchFamily="2" charset="-78"/>
          </a:endParaRPr>
        </a:p>
      </dgm:t>
    </dgm:pt>
    <dgm:pt modelId="{B1CB7A7E-1451-47EA-95AE-F357C56A6E44}" type="sibTrans" cxnId="{033702D4-625B-4823-B942-D4453C272A6E}">
      <dgm:prSet/>
      <dgm:spPr/>
      <dgm:t>
        <a:bodyPr/>
        <a:lstStyle/>
        <a:p>
          <a:pPr algn="ctr"/>
          <a:endParaRPr lang="en-US">
            <a:solidFill>
              <a:schemeClr val="bg1"/>
            </a:solidFill>
            <a:cs typeface="B Homa" panose="00000400000000000000" pitchFamily="2" charset="-78"/>
          </a:endParaRPr>
        </a:p>
      </dgm:t>
    </dgm:pt>
    <dgm:pt modelId="{72272FC0-80A6-4A83-A0A0-3902FF1A9784}" type="pres">
      <dgm:prSet presAssocID="{5F49CD1C-52F7-4DB0-8079-CCC7A75472DA}" presName="Name0" presStyleCnt="0">
        <dgm:presLayoutVars>
          <dgm:dir/>
          <dgm:animLvl val="lvl"/>
          <dgm:resizeHandles val="exact"/>
        </dgm:presLayoutVars>
      </dgm:prSet>
      <dgm:spPr/>
      <dgm:t>
        <a:bodyPr/>
        <a:lstStyle/>
        <a:p>
          <a:pPr rtl="1"/>
          <a:endParaRPr lang="fa-IR"/>
        </a:p>
      </dgm:t>
    </dgm:pt>
    <dgm:pt modelId="{48F8645E-0007-4CD0-BC30-01001757CD5F}" type="pres">
      <dgm:prSet presAssocID="{78E20D64-05C4-47C5-B424-7479F07F8098}" presName="boxAndChildren" presStyleCnt="0"/>
      <dgm:spPr/>
    </dgm:pt>
    <dgm:pt modelId="{D1322440-CBF2-4AA1-AEEB-6378754D5CE4}" type="pres">
      <dgm:prSet presAssocID="{78E20D64-05C4-47C5-B424-7479F07F8098}" presName="parentTextBox" presStyleLbl="node1" presStyleIdx="0" presStyleCnt="6"/>
      <dgm:spPr/>
      <dgm:t>
        <a:bodyPr/>
        <a:lstStyle/>
        <a:p>
          <a:pPr rtl="1"/>
          <a:endParaRPr lang="fa-IR"/>
        </a:p>
      </dgm:t>
    </dgm:pt>
    <dgm:pt modelId="{FFEB3A38-EA1C-4F71-8F89-F88F6EB1657E}" type="pres">
      <dgm:prSet presAssocID="{3744AFEA-3816-4839-BA31-1774E52BBF5B}" presName="sp" presStyleCnt="0"/>
      <dgm:spPr/>
    </dgm:pt>
    <dgm:pt modelId="{4085707A-65F3-4509-AE0C-02380639239C}" type="pres">
      <dgm:prSet presAssocID="{13ECFF5F-C8B4-4C93-86C2-0F65910ED521}" presName="arrowAndChildren" presStyleCnt="0"/>
      <dgm:spPr/>
    </dgm:pt>
    <dgm:pt modelId="{062482A7-B4C0-41B4-B14A-7C215F4E1B95}" type="pres">
      <dgm:prSet presAssocID="{13ECFF5F-C8B4-4C93-86C2-0F65910ED521}" presName="parentTextArrow" presStyleLbl="node1" presStyleIdx="1" presStyleCnt="6"/>
      <dgm:spPr/>
      <dgm:t>
        <a:bodyPr/>
        <a:lstStyle/>
        <a:p>
          <a:pPr rtl="1"/>
          <a:endParaRPr lang="fa-IR"/>
        </a:p>
      </dgm:t>
    </dgm:pt>
    <dgm:pt modelId="{43F34AC6-1BCB-4CDC-B64C-D398A2146BA0}" type="pres">
      <dgm:prSet presAssocID="{05DE6667-46C1-4209-B74A-16B784B365A8}" presName="sp" presStyleCnt="0"/>
      <dgm:spPr/>
    </dgm:pt>
    <dgm:pt modelId="{F296D912-6DE6-4A13-88B3-A4D1755340E0}" type="pres">
      <dgm:prSet presAssocID="{47C35A55-E838-4B08-B43D-B6ED63B135EC}" presName="arrowAndChildren" presStyleCnt="0"/>
      <dgm:spPr/>
    </dgm:pt>
    <dgm:pt modelId="{E2091A76-3709-4A4E-9121-57AEDD8B70F2}" type="pres">
      <dgm:prSet presAssocID="{47C35A55-E838-4B08-B43D-B6ED63B135EC}" presName="parentTextArrow" presStyleLbl="node1" presStyleIdx="2" presStyleCnt="6"/>
      <dgm:spPr/>
      <dgm:t>
        <a:bodyPr/>
        <a:lstStyle/>
        <a:p>
          <a:pPr rtl="1"/>
          <a:endParaRPr lang="fa-IR"/>
        </a:p>
      </dgm:t>
    </dgm:pt>
    <dgm:pt modelId="{0633C89B-2978-4E3B-8CCD-88CBFBD08C78}" type="pres">
      <dgm:prSet presAssocID="{7AEB8865-622F-45A8-862B-4E29DF060E3B}" presName="sp" presStyleCnt="0"/>
      <dgm:spPr/>
    </dgm:pt>
    <dgm:pt modelId="{4BE20921-8385-4A62-8014-70AEDB7145B3}" type="pres">
      <dgm:prSet presAssocID="{065DC580-277B-4376-9AC7-12B0F88E329F}" presName="arrowAndChildren" presStyleCnt="0"/>
      <dgm:spPr/>
    </dgm:pt>
    <dgm:pt modelId="{FAE2548A-96E7-45ED-9200-62C9304B65DF}" type="pres">
      <dgm:prSet presAssocID="{065DC580-277B-4376-9AC7-12B0F88E329F}" presName="parentTextArrow" presStyleLbl="node1" presStyleIdx="3" presStyleCnt="6"/>
      <dgm:spPr/>
      <dgm:t>
        <a:bodyPr/>
        <a:lstStyle/>
        <a:p>
          <a:pPr rtl="1"/>
          <a:endParaRPr lang="fa-IR"/>
        </a:p>
      </dgm:t>
    </dgm:pt>
    <dgm:pt modelId="{571BF2F0-6AB6-4A3C-912D-B5BA45899ACB}" type="pres">
      <dgm:prSet presAssocID="{9C53FD57-7237-4D60-A014-744E511EE98B}" presName="sp" presStyleCnt="0"/>
      <dgm:spPr/>
    </dgm:pt>
    <dgm:pt modelId="{1A1ACCC0-2A51-416B-9199-81A763DBEE2D}" type="pres">
      <dgm:prSet presAssocID="{F2094C8B-06A6-4B33-B2DC-70AE5602A2ED}" presName="arrowAndChildren" presStyleCnt="0"/>
      <dgm:spPr/>
    </dgm:pt>
    <dgm:pt modelId="{E3ADC7E7-289B-4E77-A480-02A5CBE7EEFF}" type="pres">
      <dgm:prSet presAssocID="{F2094C8B-06A6-4B33-B2DC-70AE5602A2ED}" presName="parentTextArrow" presStyleLbl="node1" presStyleIdx="4" presStyleCnt="6"/>
      <dgm:spPr/>
      <dgm:t>
        <a:bodyPr/>
        <a:lstStyle/>
        <a:p>
          <a:pPr rtl="1"/>
          <a:endParaRPr lang="fa-IR"/>
        </a:p>
      </dgm:t>
    </dgm:pt>
    <dgm:pt modelId="{ECCD47B7-7382-4804-911B-3885BF2EE8BD}" type="pres">
      <dgm:prSet presAssocID="{88024CB1-0FBE-4DF3-BDC3-5A691B9383C5}" presName="sp" presStyleCnt="0"/>
      <dgm:spPr/>
    </dgm:pt>
    <dgm:pt modelId="{B53A4B65-5CBF-422B-AC5D-C3E6374FF7AB}" type="pres">
      <dgm:prSet presAssocID="{9F1913F6-BF92-4569-8AAF-79602C05B7D2}" presName="arrowAndChildren" presStyleCnt="0"/>
      <dgm:spPr/>
    </dgm:pt>
    <dgm:pt modelId="{7C09A790-E2A2-46BC-9BE4-5B20201C9B56}" type="pres">
      <dgm:prSet presAssocID="{9F1913F6-BF92-4569-8AAF-79602C05B7D2}" presName="parentTextArrow" presStyleLbl="node1" presStyleIdx="5" presStyleCnt="6"/>
      <dgm:spPr/>
      <dgm:t>
        <a:bodyPr/>
        <a:lstStyle/>
        <a:p>
          <a:pPr rtl="1"/>
          <a:endParaRPr lang="fa-IR"/>
        </a:p>
      </dgm:t>
    </dgm:pt>
  </dgm:ptLst>
  <dgm:cxnLst>
    <dgm:cxn modelId="{0F631F83-E388-417F-8FD3-AE67779E2B8E}" srcId="{5F49CD1C-52F7-4DB0-8079-CCC7A75472DA}" destId="{9F1913F6-BF92-4569-8AAF-79602C05B7D2}" srcOrd="0" destOrd="0" parTransId="{047E4651-C3B1-4E77-8065-69F94A53DA28}" sibTransId="{88024CB1-0FBE-4DF3-BDC3-5A691B9383C5}"/>
    <dgm:cxn modelId="{B7F63E34-22F3-4035-A98B-E6D2CF1528FD}" srcId="{5F49CD1C-52F7-4DB0-8079-CCC7A75472DA}" destId="{065DC580-277B-4376-9AC7-12B0F88E329F}" srcOrd="2" destOrd="0" parTransId="{C6F650EA-4B05-43AF-9174-1298D157272E}" sibTransId="{7AEB8865-622F-45A8-862B-4E29DF060E3B}"/>
    <dgm:cxn modelId="{3E53BACA-B967-4919-A2E5-8A48F60BDD65}" type="presOf" srcId="{47C35A55-E838-4B08-B43D-B6ED63B135EC}" destId="{E2091A76-3709-4A4E-9121-57AEDD8B70F2}" srcOrd="0" destOrd="0" presId="urn:microsoft.com/office/officeart/2005/8/layout/process4"/>
    <dgm:cxn modelId="{AE8D523C-4D01-41C6-996C-DA32CB11E50A}" type="presOf" srcId="{13ECFF5F-C8B4-4C93-86C2-0F65910ED521}" destId="{062482A7-B4C0-41B4-B14A-7C215F4E1B95}" srcOrd="0" destOrd="0" presId="urn:microsoft.com/office/officeart/2005/8/layout/process4"/>
    <dgm:cxn modelId="{FB60D9E1-E56E-4F84-845C-79C3D551E40D}" srcId="{5F49CD1C-52F7-4DB0-8079-CCC7A75472DA}" destId="{13ECFF5F-C8B4-4C93-86C2-0F65910ED521}" srcOrd="4" destOrd="0" parTransId="{B5581E22-2EB5-4049-97A0-3DD7BADD05B5}" sibTransId="{3744AFEA-3816-4839-BA31-1774E52BBF5B}"/>
    <dgm:cxn modelId="{6A6ABF5B-DF65-44A5-A3C8-C11714D2203C}" type="presOf" srcId="{5F49CD1C-52F7-4DB0-8079-CCC7A75472DA}" destId="{72272FC0-80A6-4A83-A0A0-3902FF1A9784}" srcOrd="0" destOrd="0" presId="urn:microsoft.com/office/officeart/2005/8/layout/process4"/>
    <dgm:cxn modelId="{033702D4-625B-4823-B942-D4453C272A6E}" srcId="{5F49CD1C-52F7-4DB0-8079-CCC7A75472DA}" destId="{78E20D64-05C4-47C5-B424-7479F07F8098}" srcOrd="5" destOrd="0" parTransId="{299E09DA-BD6E-4ABC-BB22-3BBB8D7BEFAD}" sibTransId="{B1CB7A7E-1451-47EA-95AE-F357C56A6E44}"/>
    <dgm:cxn modelId="{AD9FC47E-13A2-4CB5-9BA4-8491CEBDCDAC}" srcId="{5F49CD1C-52F7-4DB0-8079-CCC7A75472DA}" destId="{F2094C8B-06A6-4B33-B2DC-70AE5602A2ED}" srcOrd="1" destOrd="0" parTransId="{C53134D2-1DF5-475A-A9CE-8B3DE0EE501E}" sibTransId="{9C53FD57-7237-4D60-A014-744E511EE98B}"/>
    <dgm:cxn modelId="{41227C32-4442-4EA2-86D9-0380BCA81077}" type="presOf" srcId="{9F1913F6-BF92-4569-8AAF-79602C05B7D2}" destId="{7C09A790-E2A2-46BC-9BE4-5B20201C9B56}" srcOrd="0" destOrd="0" presId="urn:microsoft.com/office/officeart/2005/8/layout/process4"/>
    <dgm:cxn modelId="{40F70EB4-3CD5-48D3-B3D8-BE5814B87471}" type="presOf" srcId="{065DC580-277B-4376-9AC7-12B0F88E329F}" destId="{FAE2548A-96E7-45ED-9200-62C9304B65DF}" srcOrd="0" destOrd="0" presId="urn:microsoft.com/office/officeart/2005/8/layout/process4"/>
    <dgm:cxn modelId="{25780417-40B6-4C4C-9648-49B62E486295}" srcId="{5F49CD1C-52F7-4DB0-8079-CCC7A75472DA}" destId="{47C35A55-E838-4B08-B43D-B6ED63B135EC}" srcOrd="3" destOrd="0" parTransId="{1AAE4A0E-9E06-48DD-956F-F399AAC5030C}" sibTransId="{05DE6667-46C1-4209-B74A-16B784B365A8}"/>
    <dgm:cxn modelId="{592A9F9F-98EB-4E83-8851-8EB81AC622D2}" type="presOf" srcId="{F2094C8B-06A6-4B33-B2DC-70AE5602A2ED}" destId="{E3ADC7E7-289B-4E77-A480-02A5CBE7EEFF}" srcOrd="0" destOrd="0" presId="urn:microsoft.com/office/officeart/2005/8/layout/process4"/>
    <dgm:cxn modelId="{86F6045A-6FC7-412D-92EF-42758EB15166}" type="presOf" srcId="{78E20D64-05C4-47C5-B424-7479F07F8098}" destId="{D1322440-CBF2-4AA1-AEEB-6378754D5CE4}" srcOrd="0" destOrd="0" presId="urn:microsoft.com/office/officeart/2005/8/layout/process4"/>
    <dgm:cxn modelId="{39A19E1B-DF17-4193-A0A8-0104A5AE43AB}" type="presParOf" srcId="{72272FC0-80A6-4A83-A0A0-3902FF1A9784}" destId="{48F8645E-0007-4CD0-BC30-01001757CD5F}" srcOrd="0" destOrd="0" presId="urn:microsoft.com/office/officeart/2005/8/layout/process4"/>
    <dgm:cxn modelId="{EBB747C4-5B83-40DD-8FF3-E29F8598A357}" type="presParOf" srcId="{48F8645E-0007-4CD0-BC30-01001757CD5F}" destId="{D1322440-CBF2-4AA1-AEEB-6378754D5CE4}" srcOrd="0" destOrd="0" presId="urn:microsoft.com/office/officeart/2005/8/layout/process4"/>
    <dgm:cxn modelId="{4FFB4B10-DD85-4AED-8E06-0B0BAA82C507}" type="presParOf" srcId="{72272FC0-80A6-4A83-A0A0-3902FF1A9784}" destId="{FFEB3A38-EA1C-4F71-8F89-F88F6EB1657E}" srcOrd="1" destOrd="0" presId="urn:microsoft.com/office/officeart/2005/8/layout/process4"/>
    <dgm:cxn modelId="{4316CD3F-EBB7-417F-BABD-1AA03F36B855}" type="presParOf" srcId="{72272FC0-80A6-4A83-A0A0-3902FF1A9784}" destId="{4085707A-65F3-4509-AE0C-02380639239C}" srcOrd="2" destOrd="0" presId="urn:microsoft.com/office/officeart/2005/8/layout/process4"/>
    <dgm:cxn modelId="{C4345EA2-111D-4484-BD42-D1DF4E74246D}" type="presParOf" srcId="{4085707A-65F3-4509-AE0C-02380639239C}" destId="{062482A7-B4C0-41B4-B14A-7C215F4E1B95}" srcOrd="0" destOrd="0" presId="urn:microsoft.com/office/officeart/2005/8/layout/process4"/>
    <dgm:cxn modelId="{5CF56CBB-D0B2-4F61-9F5B-730136E237CF}" type="presParOf" srcId="{72272FC0-80A6-4A83-A0A0-3902FF1A9784}" destId="{43F34AC6-1BCB-4CDC-B64C-D398A2146BA0}" srcOrd="3" destOrd="0" presId="urn:microsoft.com/office/officeart/2005/8/layout/process4"/>
    <dgm:cxn modelId="{E8D44328-1730-494A-A01D-CDD5592AF21C}" type="presParOf" srcId="{72272FC0-80A6-4A83-A0A0-3902FF1A9784}" destId="{F296D912-6DE6-4A13-88B3-A4D1755340E0}" srcOrd="4" destOrd="0" presId="urn:microsoft.com/office/officeart/2005/8/layout/process4"/>
    <dgm:cxn modelId="{D2B35BBE-B336-4573-90A4-88C56405050B}" type="presParOf" srcId="{F296D912-6DE6-4A13-88B3-A4D1755340E0}" destId="{E2091A76-3709-4A4E-9121-57AEDD8B70F2}" srcOrd="0" destOrd="0" presId="urn:microsoft.com/office/officeart/2005/8/layout/process4"/>
    <dgm:cxn modelId="{C5E4EBA0-F469-4277-BA74-247240EFCFB9}" type="presParOf" srcId="{72272FC0-80A6-4A83-A0A0-3902FF1A9784}" destId="{0633C89B-2978-4E3B-8CCD-88CBFBD08C78}" srcOrd="5" destOrd="0" presId="urn:microsoft.com/office/officeart/2005/8/layout/process4"/>
    <dgm:cxn modelId="{E0AECD1D-9B42-4BFB-9542-4E663BA6E947}" type="presParOf" srcId="{72272FC0-80A6-4A83-A0A0-3902FF1A9784}" destId="{4BE20921-8385-4A62-8014-70AEDB7145B3}" srcOrd="6" destOrd="0" presId="urn:microsoft.com/office/officeart/2005/8/layout/process4"/>
    <dgm:cxn modelId="{876AD146-F1AE-4A37-AFBA-334E478CBA7B}" type="presParOf" srcId="{4BE20921-8385-4A62-8014-70AEDB7145B3}" destId="{FAE2548A-96E7-45ED-9200-62C9304B65DF}" srcOrd="0" destOrd="0" presId="urn:microsoft.com/office/officeart/2005/8/layout/process4"/>
    <dgm:cxn modelId="{456AC853-49A1-47EA-9512-D203A7572FD2}" type="presParOf" srcId="{72272FC0-80A6-4A83-A0A0-3902FF1A9784}" destId="{571BF2F0-6AB6-4A3C-912D-B5BA45899ACB}" srcOrd="7" destOrd="0" presId="urn:microsoft.com/office/officeart/2005/8/layout/process4"/>
    <dgm:cxn modelId="{CC7A9EC3-3FCC-4AAC-BF8C-FDDF24E00551}" type="presParOf" srcId="{72272FC0-80A6-4A83-A0A0-3902FF1A9784}" destId="{1A1ACCC0-2A51-416B-9199-81A763DBEE2D}" srcOrd="8" destOrd="0" presId="urn:microsoft.com/office/officeart/2005/8/layout/process4"/>
    <dgm:cxn modelId="{2154EF05-C8D3-4464-89A8-5B65FF8C5DC3}" type="presParOf" srcId="{1A1ACCC0-2A51-416B-9199-81A763DBEE2D}" destId="{E3ADC7E7-289B-4E77-A480-02A5CBE7EEFF}" srcOrd="0" destOrd="0" presId="urn:microsoft.com/office/officeart/2005/8/layout/process4"/>
    <dgm:cxn modelId="{DD20F111-9025-4321-BB17-BAC1F3A7EC63}" type="presParOf" srcId="{72272FC0-80A6-4A83-A0A0-3902FF1A9784}" destId="{ECCD47B7-7382-4804-911B-3885BF2EE8BD}" srcOrd="9" destOrd="0" presId="urn:microsoft.com/office/officeart/2005/8/layout/process4"/>
    <dgm:cxn modelId="{79A6E48D-A3F5-452A-AA2F-00563E58CEB8}" type="presParOf" srcId="{72272FC0-80A6-4A83-A0A0-3902FF1A9784}" destId="{B53A4B65-5CBF-422B-AC5D-C3E6374FF7AB}" srcOrd="10" destOrd="0" presId="urn:microsoft.com/office/officeart/2005/8/layout/process4"/>
    <dgm:cxn modelId="{AAD52732-6185-4ABE-9397-22E3E4252FA2}" type="presParOf" srcId="{B53A4B65-5CBF-422B-AC5D-C3E6374FF7AB}" destId="{7C09A790-E2A2-46BC-9BE4-5B20201C9B56}"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030A46B-9870-47D9-BC2D-330094BAB3FD}" type="doc">
      <dgm:prSet loTypeId="urn:microsoft.com/office/officeart/2005/8/layout/process4" loCatId="list" qsTypeId="urn:microsoft.com/office/officeart/2005/8/quickstyle/simple1" qsCatId="simple" csTypeId="urn:microsoft.com/office/officeart/2005/8/colors/colorful1" csCatId="colorful" phldr="1"/>
      <dgm:spPr/>
      <dgm:t>
        <a:bodyPr/>
        <a:lstStyle/>
        <a:p>
          <a:endParaRPr lang="en-US"/>
        </a:p>
      </dgm:t>
    </dgm:pt>
    <dgm:pt modelId="{18F5D8AE-97DF-4B43-B350-DA6D81B3C2C1}">
      <dgm:prSet phldrT="[Text]"/>
      <dgm:spPr/>
      <dgm:t>
        <a:bodyPr/>
        <a:lstStyle/>
        <a:p>
          <a:pPr algn="ctr"/>
          <a:r>
            <a:rPr lang="fa-IR" dirty="0" smtClean="0">
              <a:solidFill>
                <a:schemeClr val="bg1"/>
              </a:solidFill>
              <a:cs typeface="B Homa" panose="00000400000000000000" pitchFamily="2" charset="-78"/>
            </a:rPr>
            <a:t>مقابله کردن با چالش رشد شهري</a:t>
          </a:r>
          <a:endParaRPr lang="en-US" dirty="0">
            <a:solidFill>
              <a:schemeClr val="bg1"/>
            </a:solidFill>
            <a:cs typeface="B Homa" panose="00000400000000000000" pitchFamily="2" charset="-78"/>
          </a:endParaRPr>
        </a:p>
      </dgm:t>
    </dgm:pt>
    <dgm:pt modelId="{41C88614-60BB-463D-A518-304C383314A9}" type="parTrans" cxnId="{96FBB1AF-B7C1-44E8-A302-220CCC888E53}">
      <dgm:prSet/>
      <dgm:spPr/>
      <dgm:t>
        <a:bodyPr/>
        <a:lstStyle/>
        <a:p>
          <a:pPr algn="ctr"/>
          <a:endParaRPr lang="en-US">
            <a:solidFill>
              <a:schemeClr val="bg1"/>
            </a:solidFill>
            <a:cs typeface="B Homa" panose="00000400000000000000" pitchFamily="2" charset="-78"/>
          </a:endParaRPr>
        </a:p>
      </dgm:t>
    </dgm:pt>
    <dgm:pt modelId="{7110B0F1-BE58-478A-A443-1E7369074832}" type="sibTrans" cxnId="{96FBB1AF-B7C1-44E8-A302-220CCC888E53}">
      <dgm:prSet/>
      <dgm:spPr/>
      <dgm:t>
        <a:bodyPr/>
        <a:lstStyle/>
        <a:p>
          <a:pPr algn="ctr"/>
          <a:endParaRPr lang="en-US">
            <a:solidFill>
              <a:schemeClr val="bg1"/>
            </a:solidFill>
            <a:cs typeface="B Homa" panose="00000400000000000000" pitchFamily="2" charset="-78"/>
          </a:endParaRPr>
        </a:p>
      </dgm:t>
    </dgm:pt>
    <dgm:pt modelId="{44B72D00-3545-4916-A6A7-3E7037CB2EF3}">
      <dgm:prSet phldrT="[Text]"/>
      <dgm:spPr/>
      <dgm:t>
        <a:bodyPr/>
        <a:lstStyle/>
        <a:p>
          <a:pPr algn="ctr"/>
          <a:r>
            <a:rPr lang="fa-IR" dirty="0" smtClean="0">
              <a:solidFill>
                <a:schemeClr val="bg1"/>
              </a:solidFill>
              <a:cs typeface="B Homa" panose="00000400000000000000" pitchFamily="2" charset="-78"/>
            </a:rPr>
            <a:t>توجه به مشکلاتی که از طریق جابجایی و مهاجرت روستاییان بوجود می آید؛</a:t>
          </a:r>
          <a:endParaRPr lang="en-US" dirty="0">
            <a:solidFill>
              <a:schemeClr val="bg1"/>
            </a:solidFill>
            <a:cs typeface="B Homa" panose="00000400000000000000" pitchFamily="2" charset="-78"/>
          </a:endParaRPr>
        </a:p>
      </dgm:t>
    </dgm:pt>
    <dgm:pt modelId="{A981E11D-0152-4C50-A8EC-B0315D3332D5}" type="parTrans" cxnId="{3274A493-5B28-4385-AA53-40F71D3E8343}">
      <dgm:prSet/>
      <dgm:spPr/>
      <dgm:t>
        <a:bodyPr/>
        <a:lstStyle/>
        <a:p>
          <a:pPr algn="ctr"/>
          <a:endParaRPr lang="en-US">
            <a:solidFill>
              <a:schemeClr val="bg1"/>
            </a:solidFill>
            <a:cs typeface="B Homa" panose="00000400000000000000" pitchFamily="2" charset="-78"/>
          </a:endParaRPr>
        </a:p>
      </dgm:t>
    </dgm:pt>
    <dgm:pt modelId="{372821A6-DFC6-4F39-B16D-1AE13DE299EE}" type="sibTrans" cxnId="{3274A493-5B28-4385-AA53-40F71D3E8343}">
      <dgm:prSet/>
      <dgm:spPr/>
      <dgm:t>
        <a:bodyPr/>
        <a:lstStyle/>
        <a:p>
          <a:pPr algn="ctr"/>
          <a:endParaRPr lang="en-US">
            <a:solidFill>
              <a:schemeClr val="bg1"/>
            </a:solidFill>
            <a:cs typeface="B Homa" panose="00000400000000000000" pitchFamily="2" charset="-78"/>
          </a:endParaRPr>
        </a:p>
      </dgm:t>
    </dgm:pt>
    <dgm:pt modelId="{BB29349A-86EF-44B9-BE8B-0A08C50844DA}">
      <dgm:prSet phldrT="[Text]"/>
      <dgm:spPr/>
      <dgm:t>
        <a:bodyPr/>
        <a:lstStyle/>
        <a:p>
          <a:pPr algn="ctr"/>
          <a:r>
            <a:rPr lang="fa-IR" dirty="0" smtClean="0">
              <a:solidFill>
                <a:schemeClr val="bg1"/>
              </a:solidFill>
              <a:cs typeface="B Homa" panose="00000400000000000000" pitchFamily="2" charset="-78"/>
            </a:rPr>
            <a:t>توسعه استراتژيهاي سکونتگاه ها به سوي آموزش و رهنمون شدن به سمت شهرسازي؛</a:t>
          </a:r>
          <a:endParaRPr lang="en-US" dirty="0">
            <a:solidFill>
              <a:schemeClr val="bg1"/>
            </a:solidFill>
            <a:cs typeface="B Homa" panose="00000400000000000000" pitchFamily="2" charset="-78"/>
          </a:endParaRPr>
        </a:p>
      </dgm:t>
    </dgm:pt>
    <dgm:pt modelId="{78AA5E60-8845-4263-BFFA-C216A65255AF}" type="parTrans" cxnId="{478F70C9-2041-4EDB-B8CB-41735C3CA8B5}">
      <dgm:prSet/>
      <dgm:spPr/>
      <dgm:t>
        <a:bodyPr/>
        <a:lstStyle/>
        <a:p>
          <a:pPr algn="ctr"/>
          <a:endParaRPr lang="en-US">
            <a:solidFill>
              <a:schemeClr val="bg1"/>
            </a:solidFill>
            <a:cs typeface="B Homa" panose="00000400000000000000" pitchFamily="2" charset="-78"/>
          </a:endParaRPr>
        </a:p>
      </dgm:t>
    </dgm:pt>
    <dgm:pt modelId="{2BD39D4A-A079-4B4B-94BC-1A826137909A}" type="sibTrans" cxnId="{478F70C9-2041-4EDB-B8CB-41735C3CA8B5}">
      <dgm:prSet/>
      <dgm:spPr/>
      <dgm:t>
        <a:bodyPr/>
        <a:lstStyle/>
        <a:p>
          <a:pPr algn="ctr"/>
          <a:endParaRPr lang="en-US">
            <a:solidFill>
              <a:schemeClr val="bg1"/>
            </a:solidFill>
            <a:cs typeface="B Homa" panose="00000400000000000000" pitchFamily="2" charset="-78"/>
          </a:endParaRPr>
        </a:p>
      </dgm:t>
    </dgm:pt>
    <dgm:pt modelId="{F18ABDB2-CE7B-41E0-878B-BC3B6419FD59}">
      <dgm:prSet phldrT="[Text]"/>
      <dgm:spPr/>
      <dgm:t>
        <a:bodyPr/>
        <a:lstStyle/>
        <a:p>
          <a:pPr algn="ctr"/>
          <a:r>
            <a:rPr lang="fa-IR" dirty="0" smtClean="0">
              <a:solidFill>
                <a:schemeClr val="bg1"/>
              </a:solidFill>
              <a:cs typeface="B Homa" panose="00000400000000000000" pitchFamily="2" charset="-78"/>
            </a:rPr>
            <a:t>تضمین این که توسعه شهري با تأمین خدمات کافی همراه و همگام خواهد بود؛</a:t>
          </a:r>
          <a:endParaRPr lang="en-US" dirty="0">
            <a:solidFill>
              <a:schemeClr val="bg1"/>
            </a:solidFill>
            <a:cs typeface="B Homa" panose="00000400000000000000" pitchFamily="2" charset="-78"/>
          </a:endParaRPr>
        </a:p>
      </dgm:t>
    </dgm:pt>
    <dgm:pt modelId="{C3CB0B7B-6A5F-431D-9B1E-B919C1D9B36D}" type="parTrans" cxnId="{6CA70213-E955-4A00-A496-D4823A538579}">
      <dgm:prSet/>
      <dgm:spPr/>
      <dgm:t>
        <a:bodyPr/>
        <a:lstStyle/>
        <a:p>
          <a:pPr algn="ctr"/>
          <a:endParaRPr lang="en-US">
            <a:solidFill>
              <a:schemeClr val="bg1"/>
            </a:solidFill>
            <a:cs typeface="B Homa" panose="00000400000000000000" pitchFamily="2" charset="-78"/>
          </a:endParaRPr>
        </a:p>
      </dgm:t>
    </dgm:pt>
    <dgm:pt modelId="{162D2520-1BD1-4686-BC59-E637564DC360}" type="sibTrans" cxnId="{6CA70213-E955-4A00-A496-D4823A538579}">
      <dgm:prSet/>
      <dgm:spPr/>
      <dgm:t>
        <a:bodyPr/>
        <a:lstStyle/>
        <a:p>
          <a:pPr algn="ctr"/>
          <a:endParaRPr lang="en-US">
            <a:solidFill>
              <a:schemeClr val="bg1"/>
            </a:solidFill>
            <a:cs typeface="B Homa" panose="00000400000000000000" pitchFamily="2" charset="-78"/>
          </a:endParaRPr>
        </a:p>
      </dgm:t>
    </dgm:pt>
    <dgm:pt modelId="{BBB7C5BB-F62A-4488-BF41-97CFA0270F5A}" type="pres">
      <dgm:prSet presAssocID="{1030A46B-9870-47D9-BC2D-330094BAB3FD}" presName="Name0" presStyleCnt="0">
        <dgm:presLayoutVars>
          <dgm:dir/>
          <dgm:animLvl val="lvl"/>
          <dgm:resizeHandles val="exact"/>
        </dgm:presLayoutVars>
      </dgm:prSet>
      <dgm:spPr/>
      <dgm:t>
        <a:bodyPr/>
        <a:lstStyle/>
        <a:p>
          <a:pPr rtl="1"/>
          <a:endParaRPr lang="fa-IR"/>
        </a:p>
      </dgm:t>
    </dgm:pt>
    <dgm:pt modelId="{935C7126-E3E2-4B8B-82A9-051F18F09CA1}" type="pres">
      <dgm:prSet presAssocID="{F18ABDB2-CE7B-41E0-878B-BC3B6419FD59}" presName="boxAndChildren" presStyleCnt="0"/>
      <dgm:spPr/>
    </dgm:pt>
    <dgm:pt modelId="{89FB3761-0278-4B3D-A36F-B117A8ACCB8A}" type="pres">
      <dgm:prSet presAssocID="{F18ABDB2-CE7B-41E0-878B-BC3B6419FD59}" presName="parentTextBox" presStyleLbl="node1" presStyleIdx="0" presStyleCnt="4"/>
      <dgm:spPr/>
      <dgm:t>
        <a:bodyPr/>
        <a:lstStyle/>
        <a:p>
          <a:pPr rtl="1"/>
          <a:endParaRPr lang="fa-IR"/>
        </a:p>
      </dgm:t>
    </dgm:pt>
    <dgm:pt modelId="{BBE47D02-432C-46D5-A8C6-C26DF0FD36CA}" type="pres">
      <dgm:prSet presAssocID="{2BD39D4A-A079-4B4B-94BC-1A826137909A}" presName="sp" presStyleCnt="0"/>
      <dgm:spPr/>
    </dgm:pt>
    <dgm:pt modelId="{7A5B43B1-229F-40F2-881E-2B0816AE4EFB}" type="pres">
      <dgm:prSet presAssocID="{BB29349A-86EF-44B9-BE8B-0A08C50844DA}" presName="arrowAndChildren" presStyleCnt="0"/>
      <dgm:spPr/>
    </dgm:pt>
    <dgm:pt modelId="{34817B5F-CD7B-4D1D-A44C-C53C491A2EA4}" type="pres">
      <dgm:prSet presAssocID="{BB29349A-86EF-44B9-BE8B-0A08C50844DA}" presName="parentTextArrow" presStyleLbl="node1" presStyleIdx="1" presStyleCnt="4"/>
      <dgm:spPr/>
      <dgm:t>
        <a:bodyPr/>
        <a:lstStyle/>
        <a:p>
          <a:pPr rtl="1"/>
          <a:endParaRPr lang="fa-IR"/>
        </a:p>
      </dgm:t>
    </dgm:pt>
    <dgm:pt modelId="{72EEFF5B-C77E-4502-9F74-424123B17E3E}" type="pres">
      <dgm:prSet presAssocID="{372821A6-DFC6-4F39-B16D-1AE13DE299EE}" presName="sp" presStyleCnt="0"/>
      <dgm:spPr/>
    </dgm:pt>
    <dgm:pt modelId="{9706297D-6D96-4416-831C-A8EB2BE878FB}" type="pres">
      <dgm:prSet presAssocID="{44B72D00-3545-4916-A6A7-3E7037CB2EF3}" presName="arrowAndChildren" presStyleCnt="0"/>
      <dgm:spPr/>
    </dgm:pt>
    <dgm:pt modelId="{34C1F718-02BB-4F7B-A2E5-51DADF0C4848}" type="pres">
      <dgm:prSet presAssocID="{44B72D00-3545-4916-A6A7-3E7037CB2EF3}" presName="parentTextArrow" presStyleLbl="node1" presStyleIdx="2" presStyleCnt="4"/>
      <dgm:spPr/>
      <dgm:t>
        <a:bodyPr/>
        <a:lstStyle/>
        <a:p>
          <a:pPr rtl="1"/>
          <a:endParaRPr lang="fa-IR"/>
        </a:p>
      </dgm:t>
    </dgm:pt>
    <dgm:pt modelId="{DA80FA27-9C3C-4677-9C2E-C2C2B279A1CE}" type="pres">
      <dgm:prSet presAssocID="{7110B0F1-BE58-478A-A443-1E7369074832}" presName="sp" presStyleCnt="0"/>
      <dgm:spPr/>
    </dgm:pt>
    <dgm:pt modelId="{1BEC34AF-E4F0-4282-A264-DF557954F7B7}" type="pres">
      <dgm:prSet presAssocID="{18F5D8AE-97DF-4B43-B350-DA6D81B3C2C1}" presName="arrowAndChildren" presStyleCnt="0"/>
      <dgm:spPr/>
    </dgm:pt>
    <dgm:pt modelId="{F86112CD-3F80-4D74-BB66-EB3706652286}" type="pres">
      <dgm:prSet presAssocID="{18F5D8AE-97DF-4B43-B350-DA6D81B3C2C1}" presName="parentTextArrow" presStyleLbl="node1" presStyleIdx="3" presStyleCnt="4"/>
      <dgm:spPr/>
      <dgm:t>
        <a:bodyPr/>
        <a:lstStyle/>
        <a:p>
          <a:pPr rtl="1"/>
          <a:endParaRPr lang="fa-IR"/>
        </a:p>
      </dgm:t>
    </dgm:pt>
  </dgm:ptLst>
  <dgm:cxnLst>
    <dgm:cxn modelId="{45ADDAAD-5AB6-4C2A-95A9-16DC4D35CADE}" type="presOf" srcId="{F18ABDB2-CE7B-41E0-878B-BC3B6419FD59}" destId="{89FB3761-0278-4B3D-A36F-B117A8ACCB8A}" srcOrd="0" destOrd="0" presId="urn:microsoft.com/office/officeart/2005/8/layout/process4"/>
    <dgm:cxn modelId="{9056CD17-780C-489B-B821-C132A7B71853}" type="presOf" srcId="{BB29349A-86EF-44B9-BE8B-0A08C50844DA}" destId="{34817B5F-CD7B-4D1D-A44C-C53C491A2EA4}" srcOrd="0" destOrd="0" presId="urn:microsoft.com/office/officeart/2005/8/layout/process4"/>
    <dgm:cxn modelId="{3274A493-5B28-4385-AA53-40F71D3E8343}" srcId="{1030A46B-9870-47D9-BC2D-330094BAB3FD}" destId="{44B72D00-3545-4916-A6A7-3E7037CB2EF3}" srcOrd="1" destOrd="0" parTransId="{A981E11D-0152-4C50-A8EC-B0315D3332D5}" sibTransId="{372821A6-DFC6-4F39-B16D-1AE13DE299EE}"/>
    <dgm:cxn modelId="{96FBB1AF-B7C1-44E8-A302-220CCC888E53}" srcId="{1030A46B-9870-47D9-BC2D-330094BAB3FD}" destId="{18F5D8AE-97DF-4B43-B350-DA6D81B3C2C1}" srcOrd="0" destOrd="0" parTransId="{41C88614-60BB-463D-A518-304C383314A9}" sibTransId="{7110B0F1-BE58-478A-A443-1E7369074832}"/>
    <dgm:cxn modelId="{478F70C9-2041-4EDB-B8CB-41735C3CA8B5}" srcId="{1030A46B-9870-47D9-BC2D-330094BAB3FD}" destId="{BB29349A-86EF-44B9-BE8B-0A08C50844DA}" srcOrd="2" destOrd="0" parTransId="{78AA5E60-8845-4263-BFFA-C216A65255AF}" sibTransId="{2BD39D4A-A079-4B4B-94BC-1A826137909A}"/>
    <dgm:cxn modelId="{F8797F6E-C944-4FD2-9E6E-48BA1359E94B}" type="presOf" srcId="{18F5D8AE-97DF-4B43-B350-DA6D81B3C2C1}" destId="{F86112CD-3F80-4D74-BB66-EB3706652286}" srcOrd="0" destOrd="0" presId="urn:microsoft.com/office/officeart/2005/8/layout/process4"/>
    <dgm:cxn modelId="{6CA70213-E955-4A00-A496-D4823A538579}" srcId="{1030A46B-9870-47D9-BC2D-330094BAB3FD}" destId="{F18ABDB2-CE7B-41E0-878B-BC3B6419FD59}" srcOrd="3" destOrd="0" parTransId="{C3CB0B7B-6A5F-431D-9B1E-B919C1D9B36D}" sibTransId="{162D2520-1BD1-4686-BC59-E637564DC360}"/>
    <dgm:cxn modelId="{AF35B524-23E6-4AAD-80BC-D6B42A0C56A0}" type="presOf" srcId="{44B72D00-3545-4916-A6A7-3E7037CB2EF3}" destId="{34C1F718-02BB-4F7B-A2E5-51DADF0C4848}" srcOrd="0" destOrd="0" presId="urn:microsoft.com/office/officeart/2005/8/layout/process4"/>
    <dgm:cxn modelId="{9F8ADA21-FB22-439C-B398-B229865787F3}" type="presOf" srcId="{1030A46B-9870-47D9-BC2D-330094BAB3FD}" destId="{BBB7C5BB-F62A-4488-BF41-97CFA0270F5A}" srcOrd="0" destOrd="0" presId="urn:microsoft.com/office/officeart/2005/8/layout/process4"/>
    <dgm:cxn modelId="{75F798D7-3F5A-4C76-9EB2-3C30EA6A9512}" type="presParOf" srcId="{BBB7C5BB-F62A-4488-BF41-97CFA0270F5A}" destId="{935C7126-E3E2-4B8B-82A9-051F18F09CA1}" srcOrd="0" destOrd="0" presId="urn:microsoft.com/office/officeart/2005/8/layout/process4"/>
    <dgm:cxn modelId="{9D01C8B3-D6B7-4C71-B929-2361E08191E0}" type="presParOf" srcId="{935C7126-E3E2-4B8B-82A9-051F18F09CA1}" destId="{89FB3761-0278-4B3D-A36F-B117A8ACCB8A}" srcOrd="0" destOrd="0" presId="urn:microsoft.com/office/officeart/2005/8/layout/process4"/>
    <dgm:cxn modelId="{A7D5F8FF-1B02-4BE5-8E92-9B1B801FA6F9}" type="presParOf" srcId="{BBB7C5BB-F62A-4488-BF41-97CFA0270F5A}" destId="{BBE47D02-432C-46D5-A8C6-C26DF0FD36CA}" srcOrd="1" destOrd="0" presId="urn:microsoft.com/office/officeart/2005/8/layout/process4"/>
    <dgm:cxn modelId="{2E0F1996-6134-4627-AEE0-9F5ADB6B685B}" type="presParOf" srcId="{BBB7C5BB-F62A-4488-BF41-97CFA0270F5A}" destId="{7A5B43B1-229F-40F2-881E-2B0816AE4EFB}" srcOrd="2" destOrd="0" presId="urn:microsoft.com/office/officeart/2005/8/layout/process4"/>
    <dgm:cxn modelId="{AFF60801-18F1-4872-8077-D80278313544}" type="presParOf" srcId="{7A5B43B1-229F-40F2-881E-2B0816AE4EFB}" destId="{34817B5F-CD7B-4D1D-A44C-C53C491A2EA4}" srcOrd="0" destOrd="0" presId="urn:microsoft.com/office/officeart/2005/8/layout/process4"/>
    <dgm:cxn modelId="{7F374CC0-48F3-4F84-81A8-9A99E3FE3516}" type="presParOf" srcId="{BBB7C5BB-F62A-4488-BF41-97CFA0270F5A}" destId="{72EEFF5B-C77E-4502-9F74-424123B17E3E}" srcOrd="3" destOrd="0" presId="urn:microsoft.com/office/officeart/2005/8/layout/process4"/>
    <dgm:cxn modelId="{41471C87-77CA-46C2-A78C-3CCB3952774F}" type="presParOf" srcId="{BBB7C5BB-F62A-4488-BF41-97CFA0270F5A}" destId="{9706297D-6D96-4416-831C-A8EB2BE878FB}" srcOrd="4" destOrd="0" presId="urn:microsoft.com/office/officeart/2005/8/layout/process4"/>
    <dgm:cxn modelId="{1B7D7421-FF6D-41D8-AF11-3B4BC1665ACF}" type="presParOf" srcId="{9706297D-6D96-4416-831C-A8EB2BE878FB}" destId="{34C1F718-02BB-4F7B-A2E5-51DADF0C4848}" srcOrd="0" destOrd="0" presId="urn:microsoft.com/office/officeart/2005/8/layout/process4"/>
    <dgm:cxn modelId="{959879D9-8D47-4335-98BC-6109746D5E55}" type="presParOf" srcId="{BBB7C5BB-F62A-4488-BF41-97CFA0270F5A}" destId="{DA80FA27-9C3C-4677-9C2E-C2C2B279A1CE}" srcOrd="5" destOrd="0" presId="urn:microsoft.com/office/officeart/2005/8/layout/process4"/>
    <dgm:cxn modelId="{CC911A21-92B5-4C48-8AC1-8BE3E887D47F}" type="presParOf" srcId="{BBB7C5BB-F62A-4488-BF41-97CFA0270F5A}" destId="{1BEC34AF-E4F0-4282-A264-DF557954F7B7}" srcOrd="6" destOrd="0" presId="urn:microsoft.com/office/officeart/2005/8/layout/process4"/>
    <dgm:cxn modelId="{FE8EEF95-AC73-4AE7-B614-C3CBE7646DE8}" type="presParOf" srcId="{1BEC34AF-E4F0-4282-A264-DF557954F7B7}" destId="{F86112CD-3F80-4D74-BB66-EB3706652286}"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05835B57-55DB-4A2A-B3B6-B0FB2FE46C8F}" type="doc">
      <dgm:prSet loTypeId="urn:microsoft.com/office/officeart/2005/8/layout/bProcess3" loCatId="process" qsTypeId="urn:microsoft.com/office/officeart/2005/8/quickstyle/simple1" qsCatId="simple" csTypeId="urn:microsoft.com/office/officeart/2005/8/colors/colorful1" csCatId="colorful" phldr="1"/>
      <dgm:spPr/>
    </dgm:pt>
    <dgm:pt modelId="{65FBB4F9-F9A2-4B27-82EC-53FF8D15EEB7}">
      <dgm:prSet phldrT="[Text]"/>
      <dgm:spPr/>
      <dgm:t>
        <a:bodyPr/>
        <a:lstStyle/>
        <a:p>
          <a:pPr algn="ctr"/>
          <a:r>
            <a:rPr lang="fa-IR" dirty="0" smtClean="0">
              <a:solidFill>
                <a:schemeClr val="bg1"/>
              </a:solidFill>
              <a:cs typeface="B Homa" panose="00000400000000000000" pitchFamily="2" charset="-78"/>
            </a:rPr>
            <a:t>ایجاد سیاست های کنترل جمعیت</a:t>
          </a:r>
          <a:endParaRPr lang="en-US" dirty="0">
            <a:solidFill>
              <a:schemeClr val="bg1"/>
            </a:solidFill>
            <a:cs typeface="B Homa" panose="00000400000000000000" pitchFamily="2" charset="-78"/>
          </a:endParaRPr>
        </a:p>
      </dgm:t>
    </dgm:pt>
    <dgm:pt modelId="{00BDDF75-920F-4464-A994-B9001AFB9079}" type="parTrans" cxnId="{5A1B9AAA-9713-4B23-99A6-6F6BF7E52FB7}">
      <dgm:prSet/>
      <dgm:spPr/>
      <dgm:t>
        <a:bodyPr/>
        <a:lstStyle/>
        <a:p>
          <a:pPr algn="ctr"/>
          <a:endParaRPr lang="en-US">
            <a:solidFill>
              <a:schemeClr val="bg1"/>
            </a:solidFill>
            <a:cs typeface="B Homa" panose="00000400000000000000" pitchFamily="2" charset="-78"/>
          </a:endParaRPr>
        </a:p>
      </dgm:t>
    </dgm:pt>
    <dgm:pt modelId="{7AC55CA7-A422-4D36-B601-D12042D1847C}" type="sibTrans" cxnId="{5A1B9AAA-9713-4B23-99A6-6F6BF7E52FB7}">
      <dgm:prSet/>
      <dgm:spPr/>
      <dgm:t>
        <a:bodyPr/>
        <a:lstStyle/>
        <a:p>
          <a:pPr algn="ctr"/>
          <a:endParaRPr lang="en-US">
            <a:solidFill>
              <a:schemeClr val="bg1"/>
            </a:solidFill>
            <a:cs typeface="B Homa" panose="00000400000000000000" pitchFamily="2" charset="-78"/>
          </a:endParaRPr>
        </a:p>
      </dgm:t>
    </dgm:pt>
    <dgm:pt modelId="{4D1AFA8C-7EFA-4D95-8EDC-8985692B36DD}">
      <dgm:prSet phldrT="[Text]"/>
      <dgm:spPr/>
      <dgm:t>
        <a:bodyPr/>
        <a:lstStyle/>
        <a:p>
          <a:pPr algn="ctr"/>
          <a:r>
            <a:rPr lang="fa-IR" dirty="0" smtClean="0">
              <a:solidFill>
                <a:schemeClr val="bg1"/>
              </a:solidFill>
              <a:cs typeface="B Homa" panose="00000400000000000000" pitchFamily="2" charset="-78"/>
            </a:rPr>
            <a:t>تقویت اقتصاد شهری</a:t>
          </a:r>
          <a:endParaRPr lang="en-US" dirty="0">
            <a:solidFill>
              <a:schemeClr val="bg1"/>
            </a:solidFill>
            <a:cs typeface="B Homa" panose="00000400000000000000" pitchFamily="2" charset="-78"/>
          </a:endParaRPr>
        </a:p>
      </dgm:t>
    </dgm:pt>
    <dgm:pt modelId="{E0B4A6AA-F340-4647-A5F1-022CF25A7E6D}" type="parTrans" cxnId="{BB1077CE-3989-41D8-A520-FF14964B1DCB}">
      <dgm:prSet/>
      <dgm:spPr/>
      <dgm:t>
        <a:bodyPr/>
        <a:lstStyle/>
        <a:p>
          <a:pPr algn="ctr"/>
          <a:endParaRPr lang="en-US">
            <a:solidFill>
              <a:schemeClr val="bg1"/>
            </a:solidFill>
            <a:cs typeface="B Homa" panose="00000400000000000000" pitchFamily="2" charset="-78"/>
          </a:endParaRPr>
        </a:p>
      </dgm:t>
    </dgm:pt>
    <dgm:pt modelId="{E5195009-6E69-4119-BBA9-88B108EC7438}" type="sibTrans" cxnId="{BB1077CE-3989-41D8-A520-FF14964B1DCB}">
      <dgm:prSet/>
      <dgm:spPr/>
      <dgm:t>
        <a:bodyPr/>
        <a:lstStyle/>
        <a:p>
          <a:pPr algn="ctr"/>
          <a:endParaRPr lang="en-US">
            <a:solidFill>
              <a:schemeClr val="bg1"/>
            </a:solidFill>
            <a:cs typeface="B Homa" panose="00000400000000000000" pitchFamily="2" charset="-78"/>
          </a:endParaRPr>
        </a:p>
      </dgm:t>
    </dgm:pt>
    <dgm:pt modelId="{BA9B4DCF-D59E-487C-85CB-59B93ED98EA1}">
      <dgm:prSet phldrT="[Text]"/>
      <dgm:spPr/>
      <dgm:t>
        <a:bodyPr/>
        <a:lstStyle/>
        <a:p>
          <a:pPr algn="ctr"/>
          <a:r>
            <a:rPr lang="fa-IR" dirty="0" smtClean="0">
              <a:solidFill>
                <a:schemeClr val="bg1"/>
              </a:solidFill>
              <a:cs typeface="B Homa" panose="00000400000000000000" pitchFamily="2" charset="-78"/>
            </a:rPr>
            <a:t>خلق فضاهای شهری مطلوب به منظور برقراری تعاملات اجتماعی و افزایش حس مشارکت در شهروندان</a:t>
          </a:r>
          <a:endParaRPr lang="en-US" dirty="0">
            <a:solidFill>
              <a:schemeClr val="bg1"/>
            </a:solidFill>
            <a:cs typeface="B Homa" panose="00000400000000000000" pitchFamily="2" charset="-78"/>
          </a:endParaRPr>
        </a:p>
      </dgm:t>
    </dgm:pt>
    <dgm:pt modelId="{417B184F-4E43-400A-8E97-9E3ED8E62953}" type="parTrans" cxnId="{F36F69CB-BDC3-47A2-814C-EE0AEFD0AF69}">
      <dgm:prSet/>
      <dgm:spPr/>
      <dgm:t>
        <a:bodyPr/>
        <a:lstStyle/>
        <a:p>
          <a:pPr algn="ctr"/>
          <a:endParaRPr lang="en-US">
            <a:solidFill>
              <a:schemeClr val="bg1"/>
            </a:solidFill>
            <a:cs typeface="B Homa" panose="00000400000000000000" pitchFamily="2" charset="-78"/>
          </a:endParaRPr>
        </a:p>
      </dgm:t>
    </dgm:pt>
    <dgm:pt modelId="{5F42F794-D4C1-4BFD-BD68-D6027DCCBD5A}" type="sibTrans" cxnId="{F36F69CB-BDC3-47A2-814C-EE0AEFD0AF69}">
      <dgm:prSet/>
      <dgm:spPr/>
      <dgm:t>
        <a:bodyPr/>
        <a:lstStyle/>
        <a:p>
          <a:pPr algn="ctr"/>
          <a:endParaRPr lang="en-US">
            <a:solidFill>
              <a:schemeClr val="bg1"/>
            </a:solidFill>
            <a:cs typeface="B Homa" panose="00000400000000000000" pitchFamily="2" charset="-78"/>
          </a:endParaRPr>
        </a:p>
      </dgm:t>
    </dgm:pt>
    <dgm:pt modelId="{16291CA9-84D6-4DB3-BE8A-516B5D9FBE8D}">
      <dgm:prSet phldrT="[Text]"/>
      <dgm:spPr/>
      <dgm:t>
        <a:bodyPr/>
        <a:lstStyle/>
        <a:p>
          <a:pPr algn="ctr"/>
          <a:r>
            <a:rPr lang="fa-IR" dirty="0" smtClean="0">
              <a:solidFill>
                <a:schemeClr val="bg1"/>
              </a:solidFill>
              <a:cs typeface="B Homa" panose="00000400000000000000" pitchFamily="2" charset="-78"/>
            </a:rPr>
            <a:t>روی آوردن به بازیافت منابع </a:t>
          </a:r>
          <a:endParaRPr lang="en-US" dirty="0">
            <a:solidFill>
              <a:schemeClr val="bg1"/>
            </a:solidFill>
            <a:cs typeface="B Homa" panose="00000400000000000000" pitchFamily="2" charset="-78"/>
          </a:endParaRPr>
        </a:p>
      </dgm:t>
    </dgm:pt>
    <dgm:pt modelId="{C88A45B0-5EAA-4FEC-A714-7DF554EFF2B2}" type="parTrans" cxnId="{F6ACD0DB-A94F-4E96-B566-B9BBBC1A68F2}">
      <dgm:prSet/>
      <dgm:spPr/>
      <dgm:t>
        <a:bodyPr/>
        <a:lstStyle/>
        <a:p>
          <a:pPr algn="ctr"/>
          <a:endParaRPr lang="en-US">
            <a:solidFill>
              <a:schemeClr val="bg1"/>
            </a:solidFill>
            <a:cs typeface="B Homa" panose="00000400000000000000" pitchFamily="2" charset="-78"/>
          </a:endParaRPr>
        </a:p>
      </dgm:t>
    </dgm:pt>
    <dgm:pt modelId="{88D2D53A-BBF6-4400-96E4-14CD4E2B747C}" type="sibTrans" cxnId="{F6ACD0DB-A94F-4E96-B566-B9BBBC1A68F2}">
      <dgm:prSet/>
      <dgm:spPr/>
      <dgm:t>
        <a:bodyPr/>
        <a:lstStyle/>
        <a:p>
          <a:pPr algn="ctr"/>
          <a:endParaRPr lang="en-US">
            <a:solidFill>
              <a:schemeClr val="bg1"/>
            </a:solidFill>
            <a:cs typeface="B Homa" panose="00000400000000000000" pitchFamily="2" charset="-78"/>
          </a:endParaRPr>
        </a:p>
      </dgm:t>
    </dgm:pt>
    <dgm:pt modelId="{83AC22BD-E75A-4A78-B87B-A9E6F0315887}">
      <dgm:prSet phldrT="[Text]"/>
      <dgm:spPr/>
      <dgm:t>
        <a:bodyPr/>
        <a:lstStyle/>
        <a:p>
          <a:pPr algn="ctr"/>
          <a:r>
            <a:rPr lang="fa-IR" dirty="0" smtClean="0">
              <a:solidFill>
                <a:schemeClr val="bg1"/>
              </a:solidFill>
              <a:cs typeface="B Homa" panose="00000400000000000000" pitchFamily="2" charset="-78"/>
            </a:rPr>
            <a:t>بالا بردن کیفیت آموزش و بهداشت</a:t>
          </a:r>
          <a:endParaRPr lang="en-US" dirty="0">
            <a:solidFill>
              <a:schemeClr val="bg1"/>
            </a:solidFill>
            <a:cs typeface="B Homa" panose="00000400000000000000" pitchFamily="2" charset="-78"/>
          </a:endParaRPr>
        </a:p>
      </dgm:t>
    </dgm:pt>
    <dgm:pt modelId="{812E7572-06AB-4074-96FB-10C94FD30E98}" type="parTrans" cxnId="{58DB947E-425D-4A1C-A2EF-6FBB2C0ACB72}">
      <dgm:prSet/>
      <dgm:spPr/>
      <dgm:t>
        <a:bodyPr/>
        <a:lstStyle/>
        <a:p>
          <a:pPr algn="ctr"/>
          <a:endParaRPr lang="en-US">
            <a:solidFill>
              <a:schemeClr val="bg1"/>
            </a:solidFill>
            <a:cs typeface="B Homa" panose="00000400000000000000" pitchFamily="2" charset="-78"/>
          </a:endParaRPr>
        </a:p>
      </dgm:t>
    </dgm:pt>
    <dgm:pt modelId="{6D189D3E-B75A-41F3-AA96-9AC11D92BB9E}" type="sibTrans" cxnId="{58DB947E-425D-4A1C-A2EF-6FBB2C0ACB72}">
      <dgm:prSet/>
      <dgm:spPr/>
      <dgm:t>
        <a:bodyPr/>
        <a:lstStyle/>
        <a:p>
          <a:pPr algn="ctr"/>
          <a:endParaRPr lang="en-US">
            <a:solidFill>
              <a:schemeClr val="bg1"/>
            </a:solidFill>
            <a:cs typeface="B Homa" panose="00000400000000000000" pitchFamily="2" charset="-78"/>
          </a:endParaRPr>
        </a:p>
      </dgm:t>
    </dgm:pt>
    <dgm:pt modelId="{F6A0E238-5D05-4A38-BF2A-1BCC57A44C63}">
      <dgm:prSet phldrT="[Text]"/>
      <dgm:spPr/>
      <dgm:t>
        <a:bodyPr/>
        <a:lstStyle/>
        <a:p>
          <a:pPr algn="ctr"/>
          <a:r>
            <a:rPr lang="fa-IR" dirty="0" smtClean="0">
              <a:solidFill>
                <a:schemeClr val="bg1"/>
              </a:solidFill>
              <a:cs typeface="B Homa" panose="00000400000000000000" pitchFamily="2" charset="-78"/>
            </a:rPr>
            <a:t>کاهش اتکا به خودروی شخصی</a:t>
          </a:r>
          <a:endParaRPr lang="en-US" dirty="0">
            <a:solidFill>
              <a:schemeClr val="bg1"/>
            </a:solidFill>
            <a:cs typeface="B Homa" panose="00000400000000000000" pitchFamily="2" charset="-78"/>
          </a:endParaRPr>
        </a:p>
      </dgm:t>
    </dgm:pt>
    <dgm:pt modelId="{0472E5B6-3944-4F50-919D-EA9638E06FB8}" type="parTrans" cxnId="{8FD372A1-7DB6-467B-B638-6B99E800864F}">
      <dgm:prSet/>
      <dgm:spPr/>
      <dgm:t>
        <a:bodyPr/>
        <a:lstStyle/>
        <a:p>
          <a:pPr algn="ctr"/>
          <a:endParaRPr lang="en-US">
            <a:solidFill>
              <a:schemeClr val="bg1"/>
            </a:solidFill>
            <a:cs typeface="B Homa" panose="00000400000000000000" pitchFamily="2" charset="-78"/>
          </a:endParaRPr>
        </a:p>
      </dgm:t>
    </dgm:pt>
    <dgm:pt modelId="{E714FFF7-8DA0-4069-BB65-EA893550B081}" type="sibTrans" cxnId="{8FD372A1-7DB6-467B-B638-6B99E800864F}">
      <dgm:prSet/>
      <dgm:spPr/>
      <dgm:t>
        <a:bodyPr/>
        <a:lstStyle/>
        <a:p>
          <a:pPr algn="ctr"/>
          <a:endParaRPr lang="en-US">
            <a:solidFill>
              <a:schemeClr val="bg1"/>
            </a:solidFill>
            <a:cs typeface="B Homa" panose="00000400000000000000" pitchFamily="2" charset="-78"/>
          </a:endParaRPr>
        </a:p>
      </dgm:t>
    </dgm:pt>
    <dgm:pt modelId="{D11804D3-2719-4C9F-8AD9-D6993DEA81BB}">
      <dgm:prSet phldrT="[Text]"/>
      <dgm:spPr/>
      <dgm:t>
        <a:bodyPr/>
        <a:lstStyle/>
        <a:p>
          <a:pPr algn="ctr"/>
          <a:r>
            <a:rPr lang="fa-IR" dirty="0" smtClean="0">
              <a:solidFill>
                <a:schemeClr val="bg1"/>
              </a:solidFill>
              <a:cs typeface="B Homa" panose="00000400000000000000" pitchFamily="2" charset="-78"/>
            </a:rPr>
            <a:t>افزایش فشردگی کالبدی در توسعه شهری</a:t>
          </a:r>
          <a:endParaRPr lang="en-US" dirty="0">
            <a:solidFill>
              <a:schemeClr val="bg1"/>
            </a:solidFill>
            <a:cs typeface="B Homa" panose="00000400000000000000" pitchFamily="2" charset="-78"/>
          </a:endParaRPr>
        </a:p>
      </dgm:t>
    </dgm:pt>
    <dgm:pt modelId="{5B904447-C488-4775-86E4-E9CE3B9CB96E}" type="parTrans" cxnId="{B755A0B3-1C23-4BA8-8894-5FF42F7E84A8}">
      <dgm:prSet/>
      <dgm:spPr/>
      <dgm:t>
        <a:bodyPr/>
        <a:lstStyle/>
        <a:p>
          <a:pPr algn="ctr"/>
          <a:endParaRPr lang="en-US">
            <a:solidFill>
              <a:schemeClr val="bg1"/>
            </a:solidFill>
            <a:cs typeface="B Homa" panose="00000400000000000000" pitchFamily="2" charset="-78"/>
          </a:endParaRPr>
        </a:p>
      </dgm:t>
    </dgm:pt>
    <dgm:pt modelId="{10041523-C78A-4CEC-87C0-FAEDAAB8D3DC}" type="sibTrans" cxnId="{B755A0B3-1C23-4BA8-8894-5FF42F7E84A8}">
      <dgm:prSet/>
      <dgm:spPr/>
      <dgm:t>
        <a:bodyPr/>
        <a:lstStyle/>
        <a:p>
          <a:pPr algn="ctr"/>
          <a:endParaRPr lang="en-US">
            <a:solidFill>
              <a:schemeClr val="bg1"/>
            </a:solidFill>
            <a:cs typeface="B Homa" panose="00000400000000000000" pitchFamily="2" charset="-78"/>
          </a:endParaRPr>
        </a:p>
      </dgm:t>
    </dgm:pt>
    <dgm:pt modelId="{2B38F592-034A-4B38-AE61-B15F6E82A8F8}" type="pres">
      <dgm:prSet presAssocID="{05835B57-55DB-4A2A-B3B6-B0FB2FE46C8F}" presName="Name0" presStyleCnt="0">
        <dgm:presLayoutVars>
          <dgm:dir/>
          <dgm:resizeHandles val="exact"/>
        </dgm:presLayoutVars>
      </dgm:prSet>
      <dgm:spPr/>
    </dgm:pt>
    <dgm:pt modelId="{C3BF431F-3353-4CCC-8415-EA53165119DC}" type="pres">
      <dgm:prSet presAssocID="{65FBB4F9-F9A2-4B27-82EC-53FF8D15EEB7}" presName="node" presStyleLbl="node1" presStyleIdx="0" presStyleCnt="7">
        <dgm:presLayoutVars>
          <dgm:bulletEnabled val="1"/>
        </dgm:presLayoutVars>
      </dgm:prSet>
      <dgm:spPr/>
      <dgm:t>
        <a:bodyPr/>
        <a:lstStyle/>
        <a:p>
          <a:endParaRPr lang="en-US"/>
        </a:p>
      </dgm:t>
    </dgm:pt>
    <dgm:pt modelId="{5ABCB629-63FB-42AF-B7B7-21FE8BF418BA}" type="pres">
      <dgm:prSet presAssocID="{7AC55CA7-A422-4D36-B601-D12042D1847C}" presName="sibTrans" presStyleLbl="sibTrans1D1" presStyleIdx="0" presStyleCnt="6"/>
      <dgm:spPr/>
      <dgm:t>
        <a:bodyPr/>
        <a:lstStyle/>
        <a:p>
          <a:endParaRPr lang="en-US"/>
        </a:p>
      </dgm:t>
    </dgm:pt>
    <dgm:pt modelId="{E8DC112F-8460-421C-AFE8-5A8E903FF1F8}" type="pres">
      <dgm:prSet presAssocID="{7AC55CA7-A422-4D36-B601-D12042D1847C}" presName="connectorText" presStyleLbl="sibTrans1D1" presStyleIdx="0" presStyleCnt="6"/>
      <dgm:spPr/>
      <dgm:t>
        <a:bodyPr/>
        <a:lstStyle/>
        <a:p>
          <a:endParaRPr lang="en-US"/>
        </a:p>
      </dgm:t>
    </dgm:pt>
    <dgm:pt modelId="{D6752048-CFD8-4271-B080-7097C9C14CA4}" type="pres">
      <dgm:prSet presAssocID="{4D1AFA8C-7EFA-4D95-8EDC-8985692B36DD}" presName="node" presStyleLbl="node1" presStyleIdx="1" presStyleCnt="7">
        <dgm:presLayoutVars>
          <dgm:bulletEnabled val="1"/>
        </dgm:presLayoutVars>
      </dgm:prSet>
      <dgm:spPr/>
      <dgm:t>
        <a:bodyPr/>
        <a:lstStyle/>
        <a:p>
          <a:endParaRPr lang="en-US"/>
        </a:p>
      </dgm:t>
    </dgm:pt>
    <dgm:pt modelId="{AC30D8FE-6696-4AC0-AE13-96E43F995F28}" type="pres">
      <dgm:prSet presAssocID="{E5195009-6E69-4119-BBA9-88B108EC7438}" presName="sibTrans" presStyleLbl="sibTrans1D1" presStyleIdx="1" presStyleCnt="6"/>
      <dgm:spPr/>
      <dgm:t>
        <a:bodyPr/>
        <a:lstStyle/>
        <a:p>
          <a:endParaRPr lang="en-US"/>
        </a:p>
      </dgm:t>
    </dgm:pt>
    <dgm:pt modelId="{89BF5D75-59F4-412C-85A0-067FA3AC4731}" type="pres">
      <dgm:prSet presAssocID="{E5195009-6E69-4119-BBA9-88B108EC7438}" presName="connectorText" presStyleLbl="sibTrans1D1" presStyleIdx="1" presStyleCnt="6"/>
      <dgm:spPr/>
      <dgm:t>
        <a:bodyPr/>
        <a:lstStyle/>
        <a:p>
          <a:endParaRPr lang="en-US"/>
        </a:p>
      </dgm:t>
    </dgm:pt>
    <dgm:pt modelId="{789A787B-51FE-4D20-ABEC-FD86FE212F47}" type="pres">
      <dgm:prSet presAssocID="{BA9B4DCF-D59E-487C-85CB-59B93ED98EA1}" presName="node" presStyleLbl="node1" presStyleIdx="2" presStyleCnt="7">
        <dgm:presLayoutVars>
          <dgm:bulletEnabled val="1"/>
        </dgm:presLayoutVars>
      </dgm:prSet>
      <dgm:spPr/>
      <dgm:t>
        <a:bodyPr/>
        <a:lstStyle/>
        <a:p>
          <a:endParaRPr lang="en-US"/>
        </a:p>
      </dgm:t>
    </dgm:pt>
    <dgm:pt modelId="{672439CD-D9E4-4ED8-AF84-7EC80576BF37}" type="pres">
      <dgm:prSet presAssocID="{5F42F794-D4C1-4BFD-BD68-D6027DCCBD5A}" presName="sibTrans" presStyleLbl="sibTrans1D1" presStyleIdx="2" presStyleCnt="6"/>
      <dgm:spPr/>
      <dgm:t>
        <a:bodyPr/>
        <a:lstStyle/>
        <a:p>
          <a:endParaRPr lang="en-US"/>
        </a:p>
      </dgm:t>
    </dgm:pt>
    <dgm:pt modelId="{2F367CA6-87AC-4AF5-A6E0-87F5112CBED3}" type="pres">
      <dgm:prSet presAssocID="{5F42F794-D4C1-4BFD-BD68-D6027DCCBD5A}" presName="connectorText" presStyleLbl="sibTrans1D1" presStyleIdx="2" presStyleCnt="6"/>
      <dgm:spPr/>
      <dgm:t>
        <a:bodyPr/>
        <a:lstStyle/>
        <a:p>
          <a:endParaRPr lang="en-US"/>
        </a:p>
      </dgm:t>
    </dgm:pt>
    <dgm:pt modelId="{9024060A-63C2-41B8-B417-8E5A07DC05E9}" type="pres">
      <dgm:prSet presAssocID="{83AC22BD-E75A-4A78-B87B-A9E6F0315887}" presName="node" presStyleLbl="node1" presStyleIdx="3" presStyleCnt="7">
        <dgm:presLayoutVars>
          <dgm:bulletEnabled val="1"/>
        </dgm:presLayoutVars>
      </dgm:prSet>
      <dgm:spPr/>
      <dgm:t>
        <a:bodyPr/>
        <a:lstStyle/>
        <a:p>
          <a:endParaRPr lang="en-US"/>
        </a:p>
      </dgm:t>
    </dgm:pt>
    <dgm:pt modelId="{F5AF0D53-C9BF-448F-A01B-5F1C5C237841}" type="pres">
      <dgm:prSet presAssocID="{6D189D3E-B75A-41F3-AA96-9AC11D92BB9E}" presName="sibTrans" presStyleLbl="sibTrans1D1" presStyleIdx="3" presStyleCnt="6"/>
      <dgm:spPr/>
      <dgm:t>
        <a:bodyPr/>
        <a:lstStyle/>
        <a:p>
          <a:endParaRPr lang="en-US"/>
        </a:p>
      </dgm:t>
    </dgm:pt>
    <dgm:pt modelId="{E02C921D-A757-4AA8-9155-C2092A16B270}" type="pres">
      <dgm:prSet presAssocID="{6D189D3E-B75A-41F3-AA96-9AC11D92BB9E}" presName="connectorText" presStyleLbl="sibTrans1D1" presStyleIdx="3" presStyleCnt="6"/>
      <dgm:spPr/>
      <dgm:t>
        <a:bodyPr/>
        <a:lstStyle/>
        <a:p>
          <a:endParaRPr lang="en-US"/>
        </a:p>
      </dgm:t>
    </dgm:pt>
    <dgm:pt modelId="{465E0FD3-3749-4C6A-88FE-894344F056C1}" type="pres">
      <dgm:prSet presAssocID="{F6A0E238-5D05-4A38-BF2A-1BCC57A44C63}" presName="node" presStyleLbl="node1" presStyleIdx="4" presStyleCnt="7">
        <dgm:presLayoutVars>
          <dgm:bulletEnabled val="1"/>
        </dgm:presLayoutVars>
      </dgm:prSet>
      <dgm:spPr/>
      <dgm:t>
        <a:bodyPr/>
        <a:lstStyle/>
        <a:p>
          <a:endParaRPr lang="en-US"/>
        </a:p>
      </dgm:t>
    </dgm:pt>
    <dgm:pt modelId="{07E0D8D0-8EF7-4748-B596-8A8ACC574EB1}" type="pres">
      <dgm:prSet presAssocID="{E714FFF7-8DA0-4069-BB65-EA893550B081}" presName="sibTrans" presStyleLbl="sibTrans1D1" presStyleIdx="4" presStyleCnt="6"/>
      <dgm:spPr/>
      <dgm:t>
        <a:bodyPr/>
        <a:lstStyle/>
        <a:p>
          <a:endParaRPr lang="en-US"/>
        </a:p>
      </dgm:t>
    </dgm:pt>
    <dgm:pt modelId="{50185798-B883-44DE-9527-813B481D8C89}" type="pres">
      <dgm:prSet presAssocID="{E714FFF7-8DA0-4069-BB65-EA893550B081}" presName="connectorText" presStyleLbl="sibTrans1D1" presStyleIdx="4" presStyleCnt="6"/>
      <dgm:spPr/>
      <dgm:t>
        <a:bodyPr/>
        <a:lstStyle/>
        <a:p>
          <a:endParaRPr lang="en-US"/>
        </a:p>
      </dgm:t>
    </dgm:pt>
    <dgm:pt modelId="{DFEA4206-F058-4F2A-B8B4-1777A1F0B0B7}" type="pres">
      <dgm:prSet presAssocID="{D11804D3-2719-4C9F-8AD9-D6993DEA81BB}" presName="node" presStyleLbl="node1" presStyleIdx="5" presStyleCnt="7">
        <dgm:presLayoutVars>
          <dgm:bulletEnabled val="1"/>
        </dgm:presLayoutVars>
      </dgm:prSet>
      <dgm:spPr/>
      <dgm:t>
        <a:bodyPr/>
        <a:lstStyle/>
        <a:p>
          <a:endParaRPr lang="en-US"/>
        </a:p>
      </dgm:t>
    </dgm:pt>
    <dgm:pt modelId="{E7C29005-529C-4964-8D0B-397BA5212D10}" type="pres">
      <dgm:prSet presAssocID="{10041523-C78A-4CEC-87C0-FAEDAAB8D3DC}" presName="sibTrans" presStyleLbl="sibTrans1D1" presStyleIdx="5" presStyleCnt="6"/>
      <dgm:spPr/>
      <dgm:t>
        <a:bodyPr/>
        <a:lstStyle/>
        <a:p>
          <a:endParaRPr lang="en-US"/>
        </a:p>
      </dgm:t>
    </dgm:pt>
    <dgm:pt modelId="{F8D96429-9B20-4016-9D49-33C625BDEB94}" type="pres">
      <dgm:prSet presAssocID="{10041523-C78A-4CEC-87C0-FAEDAAB8D3DC}" presName="connectorText" presStyleLbl="sibTrans1D1" presStyleIdx="5" presStyleCnt="6"/>
      <dgm:spPr/>
      <dgm:t>
        <a:bodyPr/>
        <a:lstStyle/>
        <a:p>
          <a:endParaRPr lang="en-US"/>
        </a:p>
      </dgm:t>
    </dgm:pt>
    <dgm:pt modelId="{ED0EF5D8-10DE-4245-833F-4B8D28A9AA18}" type="pres">
      <dgm:prSet presAssocID="{16291CA9-84D6-4DB3-BE8A-516B5D9FBE8D}" presName="node" presStyleLbl="node1" presStyleIdx="6" presStyleCnt="7">
        <dgm:presLayoutVars>
          <dgm:bulletEnabled val="1"/>
        </dgm:presLayoutVars>
      </dgm:prSet>
      <dgm:spPr/>
      <dgm:t>
        <a:bodyPr/>
        <a:lstStyle/>
        <a:p>
          <a:endParaRPr lang="en-US"/>
        </a:p>
      </dgm:t>
    </dgm:pt>
  </dgm:ptLst>
  <dgm:cxnLst>
    <dgm:cxn modelId="{AC4444AD-D44E-4604-8EE5-FDCA4927C902}" type="presOf" srcId="{E714FFF7-8DA0-4069-BB65-EA893550B081}" destId="{07E0D8D0-8EF7-4748-B596-8A8ACC574EB1}" srcOrd="0" destOrd="0" presId="urn:microsoft.com/office/officeart/2005/8/layout/bProcess3"/>
    <dgm:cxn modelId="{8FD372A1-7DB6-467B-B638-6B99E800864F}" srcId="{05835B57-55DB-4A2A-B3B6-B0FB2FE46C8F}" destId="{F6A0E238-5D05-4A38-BF2A-1BCC57A44C63}" srcOrd="4" destOrd="0" parTransId="{0472E5B6-3944-4F50-919D-EA9638E06FB8}" sibTransId="{E714FFF7-8DA0-4069-BB65-EA893550B081}"/>
    <dgm:cxn modelId="{F72F80C5-AE43-4785-93E6-81DF1620DBBF}" type="presOf" srcId="{E714FFF7-8DA0-4069-BB65-EA893550B081}" destId="{50185798-B883-44DE-9527-813B481D8C89}" srcOrd="1" destOrd="0" presId="urn:microsoft.com/office/officeart/2005/8/layout/bProcess3"/>
    <dgm:cxn modelId="{8FB35010-0E40-44BD-8665-6A8F4BC8B4CE}" type="presOf" srcId="{E5195009-6E69-4119-BBA9-88B108EC7438}" destId="{89BF5D75-59F4-412C-85A0-067FA3AC4731}" srcOrd="1" destOrd="0" presId="urn:microsoft.com/office/officeart/2005/8/layout/bProcess3"/>
    <dgm:cxn modelId="{9AB64114-FA4E-4C69-B852-17FBA53E0CFA}" type="presOf" srcId="{E5195009-6E69-4119-BBA9-88B108EC7438}" destId="{AC30D8FE-6696-4AC0-AE13-96E43F995F28}" srcOrd="0" destOrd="0" presId="urn:microsoft.com/office/officeart/2005/8/layout/bProcess3"/>
    <dgm:cxn modelId="{4181F81E-9D10-48CA-A5B4-07709E61E543}" type="presOf" srcId="{7AC55CA7-A422-4D36-B601-D12042D1847C}" destId="{5ABCB629-63FB-42AF-B7B7-21FE8BF418BA}" srcOrd="0" destOrd="0" presId="urn:microsoft.com/office/officeart/2005/8/layout/bProcess3"/>
    <dgm:cxn modelId="{38CE04EF-3F2E-4821-86EE-155EF1F2B2FE}" type="presOf" srcId="{16291CA9-84D6-4DB3-BE8A-516B5D9FBE8D}" destId="{ED0EF5D8-10DE-4245-833F-4B8D28A9AA18}" srcOrd="0" destOrd="0" presId="urn:microsoft.com/office/officeart/2005/8/layout/bProcess3"/>
    <dgm:cxn modelId="{F6ACD0DB-A94F-4E96-B566-B9BBBC1A68F2}" srcId="{05835B57-55DB-4A2A-B3B6-B0FB2FE46C8F}" destId="{16291CA9-84D6-4DB3-BE8A-516B5D9FBE8D}" srcOrd="6" destOrd="0" parTransId="{C88A45B0-5EAA-4FEC-A714-7DF554EFF2B2}" sibTransId="{88D2D53A-BBF6-4400-96E4-14CD4E2B747C}"/>
    <dgm:cxn modelId="{435E8B64-FC52-4AC4-886A-C270A08F1FB3}" type="presOf" srcId="{10041523-C78A-4CEC-87C0-FAEDAAB8D3DC}" destId="{F8D96429-9B20-4016-9D49-33C625BDEB94}" srcOrd="1" destOrd="0" presId="urn:microsoft.com/office/officeart/2005/8/layout/bProcess3"/>
    <dgm:cxn modelId="{5A1B9AAA-9713-4B23-99A6-6F6BF7E52FB7}" srcId="{05835B57-55DB-4A2A-B3B6-B0FB2FE46C8F}" destId="{65FBB4F9-F9A2-4B27-82EC-53FF8D15EEB7}" srcOrd="0" destOrd="0" parTransId="{00BDDF75-920F-4464-A994-B9001AFB9079}" sibTransId="{7AC55CA7-A422-4D36-B601-D12042D1847C}"/>
    <dgm:cxn modelId="{32B23BA3-977E-4AEF-9BEC-381EDAB6F97E}" type="presOf" srcId="{83AC22BD-E75A-4A78-B87B-A9E6F0315887}" destId="{9024060A-63C2-41B8-B417-8E5A07DC05E9}" srcOrd="0" destOrd="0" presId="urn:microsoft.com/office/officeart/2005/8/layout/bProcess3"/>
    <dgm:cxn modelId="{BB1077CE-3989-41D8-A520-FF14964B1DCB}" srcId="{05835B57-55DB-4A2A-B3B6-B0FB2FE46C8F}" destId="{4D1AFA8C-7EFA-4D95-8EDC-8985692B36DD}" srcOrd="1" destOrd="0" parTransId="{E0B4A6AA-F340-4647-A5F1-022CF25A7E6D}" sibTransId="{E5195009-6E69-4119-BBA9-88B108EC7438}"/>
    <dgm:cxn modelId="{2EA87BA0-A4A2-42B9-87EC-D3CF6559C814}" type="presOf" srcId="{BA9B4DCF-D59E-487C-85CB-59B93ED98EA1}" destId="{789A787B-51FE-4D20-ABEC-FD86FE212F47}" srcOrd="0" destOrd="0" presId="urn:microsoft.com/office/officeart/2005/8/layout/bProcess3"/>
    <dgm:cxn modelId="{75E61AF0-DDD7-4643-A391-F97BCF21399F}" type="presOf" srcId="{05835B57-55DB-4A2A-B3B6-B0FB2FE46C8F}" destId="{2B38F592-034A-4B38-AE61-B15F6E82A8F8}" srcOrd="0" destOrd="0" presId="urn:microsoft.com/office/officeart/2005/8/layout/bProcess3"/>
    <dgm:cxn modelId="{B755A0B3-1C23-4BA8-8894-5FF42F7E84A8}" srcId="{05835B57-55DB-4A2A-B3B6-B0FB2FE46C8F}" destId="{D11804D3-2719-4C9F-8AD9-D6993DEA81BB}" srcOrd="5" destOrd="0" parTransId="{5B904447-C488-4775-86E4-E9CE3B9CB96E}" sibTransId="{10041523-C78A-4CEC-87C0-FAEDAAB8D3DC}"/>
    <dgm:cxn modelId="{58DB947E-425D-4A1C-A2EF-6FBB2C0ACB72}" srcId="{05835B57-55DB-4A2A-B3B6-B0FB2FE46C8F}" destId="{83AC22BD-E75A-4A78-B87B-A9E6F0315887}" srcOrd="3" destOrd="0" parTransId="{812E7572-06AB-4074-96FB-10C94FD30E98}" sibTransId="{6D189D3E-B75A-41F3-AA96-9AC11D92BB9E}"/>
    <dgm:cxn modelId="{592C1984-9EE1-4E01-8E0F-EB0253B1E56A}" type="presOf" srcId="{5F42F794-D4C1-4BFD-BD68-D6027DCCBD5A}" destId="{672439CD-D9E4-4ED8-AF84-7EC80576BF37}" srcOrd="0" destOrd="0" presId="urn:microsoft.com/office/officeart/2005/8/layout/bProcess3"/>
    <dgm:cxn modelId="{8682B3E6-4475-40E1-B935-65C69224EB06}" type="presOf" srcId="{6D189D3E-B75A-41F3-AA96-9AC11D92BB9E}" destId="{E02C921D-A757-4AA8-9155-C2092A16B270}" srcOrd="1" destOrd="0" presId="urn:microsoft.com/office/officeart/2005/8/layout/bProcess3"/>
    <dgm:cxn modelId="{F36F69CB-BDC3-47A2-814C-EE0AEFD0AF69}" srcId="{05835B57-55DB-4A2A-B3B6-B0FB2FE46C8F}" destId="{BA9B4DCF-D59E-487C-85CB-59B93ED98EA1}" srcOrd="2" destOrd="0" parTransId="{417B184F-4E43-400A-8E97-9E3ED8E62953}" sibTransId="{5F42F794-D4C1-4BFD-BD68-D6027DCCBD5A}"/>
    <dgm:cxn modelId="{18870A5D-0038-4E7E-A3EA-59F4072AFA30}" type="presOf" srcId="{5F42F794-D4C1-4BFD-BD68-D6027DCCBD5A}" destId="{2F367CA6-87AC-4AF5-A6E0-87F5112CBED3}" srcOrd="1" destOrd="0" presId="urn:microsoft.com/office/officeart/2005/8/layout/bProcess3"/>
    <dgm:cxn modelId="{A39BF1DB-66FA-4277-ABD9-48846032F22B}" type="presOf" srcId="{6D189D3E-B75A-41F3-AA96-9AC11D92BB9E}" destId="{F5AF0D53-C9BF-448F-A01B-5F1C5C237841}" srcOrd="0" destOrd="0" presId="urn:microsoft.com/office/officeart/2005/8/layout/bProcess3"/>
    <dgm:cxn modelId="{23D759E5-F41E-4067-A453-6E5B2125FFFE}" type="presOf" srcId="{10041523-C78A-4CEC-87C0-FAEDAAB8D3DC}" destId="{E7C29005-529C-4964-8D0B-397BA5212D10}" srcOrd="0" destOrd="0" presId="urn:microsoft.com/office/officeart/2005/8/layout/bProcess3"/>
    <dgm:cxn modelId="{E4FAB755-CE28-41FA-A65B-C1C03C09AEEB}" type="presOf" srcId="{F6A0E238-5D05-4A38-BF2A-1BCC57A44C63}" destId="{465E0FD3-3749-4C6A-88FE-894344F056C1}" srcOrd="0" destOrd="0" presId="urn:microsoft.com/office/officeart/2005/8/layout/bProcess3"/>
    <dgm:cxn modelId="{3E66AD53-C1CB-4A92-8345-EE311662D586}" type="presOf" srcId="{65FBB4F9-F9A2-4B27-82EC-53FF8D15EEB7}" destId="{C3BF431F-3353-4CCC-8415-EA53165119DC}" srcOrd="0" destOrd="0" presId="urn:microsoft.com/office/officeart/2005/8/layout/bProcess3"/>
    <dgm:cxn modelId="{89A3EFEF-D369-41AA-B8F3-653D989E02CB}" type="presOf" srcId="{D11804D3-2719-4C9F-8AD9-D6993DEA81BB}" destId="{DFEA4206-F058-4F2A-B8B4-1777A1F0B0B7}" srcOrd="0" destOrd="0" presId="urn:microsoft.com/office/officeart/2005/8/layout/bProcess3"/>
    <dgm:cxn modelId="{94E49A4F-9BEB-4C41-9DEC-6FE4EEE02DD8}" type="presOf" srcId="{4D1AFA8C-7EFA-4D95-8EDC-8985692B36DD}" destId="{D6752048-CFD8-4271-B080-7097C9C14CA4}" srcOrd="0" destOrd="0" presId="urn:microsoft.com/office/officeart/2005/8/layout/bProcess3"/>
    <dgm:cxn modelId="{C75FFE25-9C20-4D55-9E84-903B0488B906}" type="presOf" srcId="{7AC55CA7-A422-4D36-B601-D12042D1847C}" destId="{E8DC112F-8460-421C-AFE8-5A8E903FF1F8}" srcOrd="1" destOrd="0" presId="urn:microsoft.com/office/officeart/2005/8/layout/bProcess3"/>
    <dgm:cxn modelId="{2DEE0A29-1E53-40F3-A36A-6958E6CB68CF}" type="presParOf" srcId="{2B38F592-034A-4B38-AE61-B15F6E82A8F8}" destId="{C3BF431F-3353-4CCC-8415-EA53165119DC}" srcOrd="0" destOrd="0" presId="urn:microsoft.com/office/officeart/2005/8/layout/bProcess3"/>
    <dgm:cxn modelId="{FF254B34-A30E-4DE3-83A4-C08B7D887FBA}" type="presParOf" srcId="{2B38F592-034A-4B38-AE61-B15F6E82A8F8}" destId="{5ABCB629-63FB-42AF-B7B7-21FE8BF418BA}" srcOrd="1" destOrd="0" presId="urn:microsoft.com/office/officeart/2005/8/layout/bProcess3"/>
    <dgm:cxn modelId="{DA259A8C-97C5-4E34-85A0-BB37E74061AA}" type="presParOf" srcId="{5ABCB629-63FB-42AF-B7B7-21FE8BF418BA}" destId="{E8DC112F-8460-421C-AFE8-5A8E903FF1F8}" srcOrd="0" destOrd="0" presId="urn:microsoft.com/office/officeart/2005/8/layout/bProcess3"/>
    <dgm:cxn modelId="{580C698D-C853-4A78-A6DA-4D4619B2449E}" type="presParOf" srcId="{2B38F592-034A-4B38-AE61-B15F6E82A8F8}" destId="{D6752048-CFD8-4271-B080-7097C9C14CA4}" srcOrd="2" destOrd="0" presId="urn:microsoft.com/office/officeart/2005/8/layout/bProcess3"/>
    <dgm:cxn modelId="{6B8A57FA-765E-4003-A0CE-46495D97017D}" type="presParOf" srcId="{2B38F592-034A-4B38-AE61-B15F6E82A8F8}" destId="{AC30D8FE-6696-4AC0-AE13-96E43F995F28}" srcOrd="3" destOrd="0" presId="urn:microsoft.com/office/officeart/2005/8/layout/bProcess3"/>
    <dgm:cxn modelId="{95F5F3DA-F0BA-45C0-B638-AD892F342D4B}" type="presParOf" srcId="{AC30D8FE-6696-4AC0-AE13-96E43F995F28}" destId="{89BF5D75-59F4-412C-85A0-067FA3AC4731}" srcOrd="0" destOrd="0" presId="urn:microsoft.com/office/officeart/2005/8/layout/bProcess3"/>
    <dgm:cxn modelId="{CD2135E5-E000-43AC-8BE0-409C0CA6280D}" type="presParOf" srcId="{2B38F592-034A-4B38-AE61-B15F6E82A8F8}" destId="{789A787B-51FE-4D20-ABEC-FD86FE212F47}" srcOrd="4" destOrd="0" presId="urn:microsoft.com/office/officeart/2005/8/layout/bProcess3"/>
    <dgm:cxn modelId="{2BD54B73-C172-4DA8-B3D3-F7A4F762E755}" type="presParOf" srcId="{2B38F592-034A-4B38-AE61-B15F6E82A8F8}" destId="{672439CD-D9E4-4ED8-AF84-7EC80576BF37}" srcOrd="5" destOrd="0" presId="urn:microsoft.com/office/officeart/2005/8/layout/bProcess3"/>
    <dgm:cxn modelId="{C13D5F9F-5044-47AA-9EDE-B7956F259BA0}" type="presParOf" srcId="{672439CD-D9E4-4ED8-AF84-7EC80576BF37}" destId="{2F367CA6-87AC-4AF5-A6E0-87F5112CBED3}" srcOrd="0" destOrd="0" presId="urn:microsoft.com/office/officeart/2005/8/layout/bProcess3"/>
    <dgm:cxn modelId="{9BBB774C-1E92-410F-B0FC-56AE3D758DD8}" type="presParOf" srcId="{2B38F592-034A-4B38-AE61-B15F6E82A8F8}" destId="{9024060A-63C2-41B8-B417-8E5A07DC05E9}" srcOrd="6" destOrd="0" presId="urn:microsoft.com/office/officeart/2005/8/layout/bProcess3"/>
    <dgm:cxn modelId="{DC997592-1686-4FE1-932A-D4D1B487350D}" type="presParOf" srcId="{2B38F592-034A-4B38-AE61-B15F6E82A8F8}" destId="{F5AF0D53-C9BF-448F-A01B-5F1C5C237841}" srcOrd="7" destOrd="0" presId="urn:microsoft.com/office/officeart/2005/8/layout/bProcess3"/>
    <dgm:cxn modelId="{448D5CC4-E23D-4829-B609-E0ABF583C0DF}" type="presParOf" srcId="{F5AF0D53-C9BF-448F-A01B-5F1C5C237841}" destId="{E02C921D-A757-4AA8-9155-C2092A16B270}" srcOrd="0" destOrd="0" presId="urn:microsoft.com/office/officeart/2005/8/layout/bProcess3"/>
    <dgm:cxn modelId="{6EC95C90-5462-4597-BAFC-478285F2DD44}" type="presParOf" srcId="{2B38F592-034A-4B38-AE61-B15F6E82A8F8}" destId="{465E0FD3-3749-4C6A-88FE-894344F056C1}" srcOrd="8" destOrd="0" presId="urn:microsoft.com/office/officeart/2005/8/layout/bProcess3"/>
    <dgm:cxn modelId="{ADF17D25-8BF1-440B-84CA-2DC840DBA4E1}" type="presParOf" srcId="{2B38F592-034A-4B38-AE61-B15F6E82A8F8}" destId="{07E0D8D0-8EF7-4748-B596-8A8ACC574EB1}" srcOrd="9" destOrd="0" presId="urn:microsoft.com/office/officeart/2005/8/layout/bProcess3"/>
    <dgm:cxn modelId="{0BC41B33-7E14-4C98-B213-B08303C31861}" type="presParOf" srcId="{07E0D8D0-8EF7-4748-B596-8A8ACC574EB1}" destId="{50185798-B883-44DE-9527-813B481D8C89}" srcOrd="0" destOrd="0" presId="urn:microsoft.com/office/officeart/2005/8/layout/bProcess3"/>
    <dgm:cxn modelId="{3DBC0EFE-251D-46D2-8614-C3C079EEA93A}" type="presParOf" srcId="{2B38F592-034A-4B38-AE61-B15F6E82A8F8}" destId="{DFEA4206-F058-4F2A-B8B4-1777A1F0B0B7}" srcOrd="10" destOrd="0" presId="urn:microsoft.com/office/officeart/2005/8/layout/bProcess3"/>
    <dgm:cxn modelId="{2FBD1DD3-5512-4B07-98E8-14710AD79A81}" type="presParOf" srcId="{2B38F592-034A-4B38-AE61-B15F6E82A8F8}" destId="{E7C29005-529C-4964-8D0B-397BA5212D10}" srcOrd="11" destOrd="0" presId="urn:microsoft.com/office/officeart/2005/8/layout/bProcess3"/>
    <dgm:cxn modelId="{4D9D7C26-07C9-403C-B9AC-2E6B295814FB}" type="presParOf" srcId="{E7C29005-529C-4964-8D0B-397BA5212D10}" destId="{F8D96429-9B20-4016-9D49-33C625BDEB94}" srcOrd="0" destOrd="0" presId="urn:microsoft.com/office/officeart/2005/8/layout/bProcess3"/>
    <dgm:cxn modelId="{DB5E5077-81D4-40F2-A67C-CEAFAC79CE22}" type="presParOf" srcId="{2B38F592-034A-4B38-AE61-B15F6E82A8F8}" destId="{ED0EF5D8-10DE-4245-833F-4B8D28A9AA18}" srcOrd="12"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7DEA44E7-F653-4608-8BBC-2ACB59449320}" type="doc">
      <dgm:prSet loTypeId="urn:diagrams.loki3.com/VaryingWidthList" loCatId="list" qsTypeId="urn:microsoft.com/office/officeart/2005/8/quickstyle/simple1" qsCatId="simple" csTypeId="urn:microsoft.com/office/officeart/2005/8/colors/colorful1" csCatId="colorful" phldr="1"/>
      <dgm:spPr/>
      <dgm:t>
        <a:bodyPr/>
        <a:lstStyle/>
        <a:p>
          <a:endParaRPr lang="en-US"/>
        </a:p>
      </dgm:t>
    </dgm:pt>
    <dgm:pt modelId="{5A90B40F-2D59-48D6-9242-FF56DDA38AEA}">
      <dgm:prSet phldrT="[Text]"/>
      <dgm:spPr/>
      <dgm:t>
        <a:bodyPr/>
        <a:lstStyle/>
        <a:p>
          <a:pPr algn="ctr"/>
          <a:r>
            <a:rPr lang="fa-IR" dirty="0" smtClean="0">
              <a:solidFill>
                <a:schemeClr val="bg1"/>
              </a:solidFill>
              <a:cs typeface="B Homa" panose="00000400000000000000" pitchFamily="2" charset="-78"/>
            </a:rPr>
            <a:t>هماهنگي فعاليت هاي اجتماعي و اقتصادي</a:t>
          </a:r>
          <a:endParaRPr lang="en-US" dirty="0">
            <a:solidFill>
              <a:schemeClr val="bg1"/>
            </a:solidFill>
            <a:cs typeface="B Homa" panose="00000400000000000000" pitchFamily="2" charset="-78"/>
          </a:endParaRPr>
        </a:p>
      </dgm:t>
    </dgm:pt>
    <dgm:pt modelId="{8FB08AE9-D725-40C7-9E9B-C11A2B1832B6}" type="parTrans" cxnId="{A4923FA8-43C2-4064-9FD9-AB6481FC067D}">
      <dgm:prSet/>
      <dgm:spPr/>
      <dgm:t>
        <a:bodyPr/>
        <a:lstStyle/>
        <a:p>
          <a:pPr algn="ctr"/>
          <a:endParaRPr lang="en-US">
            <a:solidFill>
              <a:schemeClr val="bg1"/>
            </a:solidFill>
            <a:cs typeface="B Homa" panose="00000400000000000000" pitchFamily="2" charset="-78"/>
          </a:endParaRPr>
        </a:p>
      </dgm:t>
    </dgm:pt>
    <dgm:pt modelId="{44FC60B8-D1DF-4273-A824-9A681C795A0F}" type="sibTrans" cxnId="{A4923FA8-43C2-4064-9FD9-AB6481FC067D}">
      <dgm:prSet/>
      <dgm:spPr/>
      <dgm:t>
        <a:bodyPr/>
        <a:lstStyle/>
        <a:p>
          <a:pPr algn="ctr"/>
          <a:endParaRPr lang="en-US">
            <a:solidFill>
              <a:schemeClr val="bg1"/>
            </a:solidFill>
            <a:cs typeface="B Homa" panose="00000400000000000000" pitchFamily="2" charset="-78"/>
          </a:endParaRPr>
        </a:p>
      </dgm:t>
    </dgm:pt>
    <dgm:pt modelId="{F6485482-5BD2-4AA4-BC91-1DFF160451C6}">
      <dgm:prSet phldrT="[Text]"/>
      <dgm:spPr/>
      <dgm:t>
        <a:bodyPr/>
        <a:lstStyle/>
        <a:p>
          <a:pPr algn="ctr"/>
          <a:r>
            <a:rPr lang="fa-IR" dirty="0" smtClean="0">
              <a:solidFill>
                <a:schemeClr val="bg1"/>
              </a:solidFill>
              <a:cs typeface="B Homa" panose="00000400000000000000" pitchFamily="2" charset="-78"/>
            </a:rPr>
            <a:t>دسترسي عادلانه به خدمات و امكانات رفاهي</a:t>
          </a:r>
          <a:endParaRPr lang="en-US" dirty="0">
            <a:solidFill>
              <a:schemeClr val="bg1"/>
            </a:solidFill>
            <a:cs typeface="B Homa" panose="00000400000000000000" pitchFamily="2" charset="-78"/>
          </a:endParaRPr>
        </a:p>
      </dgm:t>
    </dgm:pt>
    <dgm:pt modelId="{0BBE9A1E-7E07-455C-9108-9487ED7321AB}" type="parTrans" cxnId="{B9E8162C-CAA7-48F5-AC81-5D55164D195C}">
      <dgm:prSet/>
      <dgm:spPr/>
      <dgm:t>
        <a:bodyPr/>
        <a:lstStyle/>
        <a:p>
          <a:pPr algn="ctr"/>
          <a:endParaRPr lang="en-US">
            <a:solidFill>
              <a:schemeClr val="bg1"/>
            </a:solidFill>
            <a:cs typeface="B Homa" panose="00000400000000000000" pitchFamily="2" charset="-78"/>
          </a:endParaRPr>
        </a:p>
      </dgm:t>
    </dgm:pt>
    <dgm:pt modelId="{2CC6D38C-0BD9-4A3D-ACBD-77577B2BDE8B}" type="sibTrans" cxnId="{B9E8162C-CAA7-48F5-AC81-5D55164D195C}">
      <dgm:prSet/>
      <dgm:spPr/>
      <dgm:t>
        <a:bodyPr/>
        <a:lstStyle/>
        <a:p>
          <a:pPr algn="ctr"/>
          <a:endParaRPr lang="en-US">
            <a:solidFill>
              <a:schemeClr val="bg1"/>
            </a:solidFill>
            <a:cs typeface="B Homa" panose="00000400000000000000" pitchFamily="2" charset="-78"/>
          </a:endParaRPr>
        </a:p>
      </dgm:t>
    </dgm:pt>
    <dgm:pt modelId="{0CCDAF3A-472E-411D-BB92-02DD67D7C5ED}">
      <dgm:prSet phldrT="[Text]"/>
      <dgm:spPr/>
      <dgm:t>
        <a:bodyPr/>
        <a:lstStyle/>
        <a:p>
          <a:pPr algn="ctr"/>
          <a:r>
            <a:rPr lang="fa-IR" dirty="0" smtClean="0">
              <a:solidFill>
                <a:schemeClr val="bg1"/>
              </a:solidFill>
              <a:cs typeface="B Homa" panose="00000400000000000000" pitchFamily="2" charset="-78"/>
            </a:rPr>
            <a:t>اراده و تعهد اجتماعي به كمك به ساير هويت ها</a:t>
          </a:r>
          <a:endParaRPr lang="en-US" dirty="0">
            <a:solidFill>
              <a:schemeClr val="bg1"/>
            </a:solidFill>
            <a:cs typeface="B Homa" panose="00000400000000000000" pitchFamily="2" charset="-78"/>
          </a:endParaRPr>
        </a:p>
      </dgm:t>
    </dgm:pt>
    <dgm:pt modelId="{8884524A-57CE-44DF-B6C0-BAF0AE455A3D}" type="parTrans" cxnId="{81E4181F-7EF0-4F23-B8B7-C7E341AD986A}">
      <dgm:prSet/>
      <dgm:spPr/>
      <dgm:t>
        <a:bodyPr/>
        <a:lstStyle/>
        <a:p>
          <a:pPr algn="ctr"/>
          <a:endParaRPr lang="en-US">
            <a:solidFill>
              <a:schemeClr val="bg1"/>
            </a:solidFill>
            <a:cs typeface="B Homa" panose="00000400000000000000" pitchFamily="2" charset="-78"/>
          </a:endParaRPr>
        </a:p>
      </dgm:t>
    </dgm:pt>
    <dgm:pt modelId="{14C9739C-67A4-4A1B-82DA-853ABAAD2EC5}" type="sibTrans" cxnId="{81E4181F-7EF0-4F23-B8B7-C7E341AD986A}">
      <dgm:prSet/>
      <dgm:spPr/>
      <dgm:t>
        <a:bodyPr/>
        <a:lstStyle/>
        <a:p>
          <a:pPr algn="ctr"/>
          <a:endParaRPr lang="en-US">
            <a:solidFill>
              <a:schemeClr val="bg1"/>
            </a:solidFill>
            <a:cs typeface="B Homa" panose="00000400000000000000" pitchFamily="2" charset="-78"/>
          </a:endParaRPr>
        </a:p>
      </dgm:t>
    </dgm:pt>
    <dgm:pt modelId="{E79E90A3-4D09-4289-B342-10E7E48B7FB8}">
      <dgm:prSet phldrT="[Text]"/>
      <dgm:spPr/>
      <dgm:t>
        <a:bodyPr/>
        <a:lstStyle/>
        <a:p>
          <a:pPr algn="ctr"/>
          <a:r>
            <a:rPr lang="fa-IR" dirty="0" smtClean="0">
              <a:solidFill>
                <a:schemeClr val="bg1"/>
              </a:solidFill>
              <a:cs typeface="B Homa" panose="00000400000000000000" pitchFamily="2" charset="-78"/>
            </a:rPr>
            <a:t>توزيع مجدد امكانات و فرصت ها در سراسر منطقه كاشان</a:t>
          </a:r>
          <a:endParaRPr lang="en-US" dirty="0">
            <a:solidFill>
              <a:schemeClr val="bg1"/>
            </a:solidFill>
            <a:cs typeface="B Homa" panose="00000400000000000000" pitchFamily="2" charset="-78"/>
          </a:endParaRPr>
        </a:p>
      </dgm:t>
    </dgm:pt>
    <dgm:pt modelId="{CBDD1077-7C63-4EE2-8590-60686BFC88A5}" type="parTrans" cxnId="{536A508F-BD60-420E-9DE5-7A6490422040}">
      <dgm:prSet/>
      <dgm:spPr/>
      <dgm:t>
        <a:bodyPr/>
        <a:lstStyle/>
        <a:p>
          <a:pPr algn="ctr"/>
          <a:endParaRPr lang="en-US">
            <a:solidFill>
              <a:schemeClr val="bg1"/>
            </a:solidFill>
            <a:cs typeface="B Homa" panose="00000400000000000000" pitchFamily="2" charset="-78"/>
          </a:endParaRPr>
        </a:p>
      </dgm:t>
    </dgm:pt>
    <dgm:pt modelId="{3A409040-9E44-4AA1-A2ED-323279336C51}" type="sibTrans" cxnId="{536A508F-BD60-420E-9DE5-7A6490422040}">
      <dgm:prSet/>
      <dgm:spPr/>
      <dgm:t>
        <a:bodyPr/>
        <a:lstStyle/>
        <a:p>
          <a:pPr algn="ctr"/>
          <a:endParaRPr lang="en-US">
            <a:solidFill>
              <a:schemeClr val="bg1"/>
            </a:solidFill>
            <a:cs typeface="B Homa" panose="00000400000000000000" pitchFamily="2" charset="-78"/>
          </a:endParaRPr>
        </a:p>
      </dgm:t>
    </dgm:pt>
    <dgm:pt modelId="{1AE63D39-9C82-4218-815D-F8A5E9C36517}" type="pres">
      <dgm:prSet presAssocID="{7DEA44E7-F653-4608-8BBC-2ACB59449320}" presName="Name0" presStyleCnt="0">
        <dgm:presLayoutVars>
          <dgm:resizeHandles/>
        </dgm:presLayoutVars>
      </dgm:prSet>
      <dgm:spPr/>
      <dgm:t>
        <a:bodyPr/>
        <a:lstStyle/>
        <a:p>
          <a:pPr rtl="1"/>
          <a:endParaRPr lang="fa-IR"/>
        </a:p>
      </dgm:t>
    </dgm:pt>
    <dgm:pt modelId="{8CE2CFB4-A97A-4192-A564-43E2D6EFC9B8}" type="pres">
      <dgm:prSet presAssocID="{5A90B40F-2D59-48D6-9242-FF56DDA38AEA}" presName="text" presStyleLbl="node1" presStyleIdx="0" presStyleCnt="4">
        <dgm:presLayoutVars>
          <dgm:bulletEnabled val="1"/>
        </dgm:presLayoutVars>
      </dgm:prSet>
      <dgm:spPr/>
      <dgm:t>
        <a:bodyPr/>
        <a:lstStyle/>
        <a:p>
          <a:pPr rtl="1"/>
          <a:endParaRPr lang="fa-IR"/>
        </a:p>
      </dgm:t>
    </dgm:pt>
    <dgm:pt modelId="{81280D81-7C2E-4C6D-AF78-ABE956DF300C}" type="pres">
      <dgm:prSet presAssocID="{44FC60B8-D1DF-4273-A824-9A681C795A0F}" presName="space" presStyleCnt="0"/>
      <dgm:spPr/>
    </dgm:pt>
    <dgm:pt modelId="{EFD26AF6-9D7E-44DF-B26B-1A93F1FA5CBB}" type="pres">
      <dgm:prSet presAssocID="{F6485482-5BD2-4AA4-BC91-1DFF160451C6}" presName="text" presStyleLbl="node1" presStyleIdx="1" presStyleCnt="4">
        <dgm:presLayoutVars>
          <dgm:bulletEnabled val="1"/>
        </dgm:presLayoutVars>
      </dgm:prSet>
      <dgm:spPr/>
      <dgm:t>
        <a:bodyPr/>
        <a:lstStyle/>
        <a:p>
          <a:pPr rtl="1"/>
          <a:endParaRPr lang="fa-IR"/>
        </a:p>
      </dgm:t>
    </dgm:pt>
    <dgm:pt modelId="{0716A2DF-3BC7-40AE-9586-003A4D409EBB}" type="pres">
      <dgm:prSet presAssocID="{2CC6D38C-0BD9-4A3D-ACBD-77577B2BDE8B}" presName="space" presStyleCnt="0"/>
      <dgm:spPr/>
    </dgm:pt>
    <dgm:pt modelId="{475EFC61-8A2D-4FB8-8F6C-B80DCF031538}" type="pres">
      <dgm:prSet presAssocID="{0CCDAF3A-472E-411D-BB92-02DD67D7C5ED}" presName="text" presStyleLbl="node1" presStyleIdx="2" presStyleCnt="4">
        <dgm:presLayoutVars>
          <dgm:bulletEnabled val="1"/>
        </dgm:presLayoutVars>
      </dgm:prSet>
      <dgm:spPr/>
      <dgm:t>
        <a:bodyPr/>
        <a:lstStyle/>
        <a:p>
          <a:pPr rtl="1"/>
          <a:endParaRPr lang="fa-IR"/>
        </a:p>
      </dgm:t>
    </dgm:pt>
    <dgm:pt modelId="{65BF98D7-E111-45DE-B3A4-28EAB0712159}" type="pres">
      <dgm:prSet presAssocID="{14C9739C-67A4-4A1B-82DA-853ABAAD2EC5}" presName="space" presStyleCnt="0"/>
      <dgm:spPr/>
    </dgm:pt>
    <dgm:pt modelId="{EAB212BD-8E6D-4899-A233-99D627802736}" type="pres">
      <dgm:prSet presAssocID="{E79E90A3-4D09-4289-B342-10E7E48B7FB8}" presName="text" presStyleLbl="node1" presStyleIdx="3" presStyleCnt="4">
        <dgm:presLayoutVars>
          <dgm:bulletEnabled val="1"/>
        </dgm:presLayoutVars>
      </dgm:prSet>
      <dgm:spPr/>
      <dgm:t>
        <a:bodyPr/>
        <a:lstStyle/>
        <a:p>
          <a:pPr rtl="1"/>
          <a:endParaRPr lang="fa-IR"/>
        </a:p>
      </dgm:t>
    </dgm:pt>
  </dgm:ptLst>
  <dgm:cxnLst>
    <dgm:cxn modelId="{6F34A991-634A-4D31-A993-3F82510B5FE4}" type="presOf" srcId="{7DEA44E7-F653-4608-8BBC-2ACB59449320}" destId="{1AE63D39-9C82-4218-815D-F8A5E9C36517}" srcOrd="0" destOrd="0" presId="urn:diagrams.loki3.com/VaryingWidthList"/>
    <dgm:cxn modelId="{B9E8162C-CAA7-48F5-AC81-5D55164D195C}" srcId="{7DEA44E7-F653-4608-8BBC-2ACB59449320}" destId="{F6485482-5BD2-4AA4-BC91-1DFF160451C6}" srcOrd="1" destOrd="0" parTransId="{0BBE9A1E-7E07-455C-9108-9487ED7321AB}" sibTransId="{2CC6D38C-0BD9-4A3D-ACBD-77577B2BDE8B}"/>
    <dgm:cxn modelId="{81E4181F-7EF0-4F23-B8B7-C7E341AD986A}" srcId="{7DEA44E7-F653-4608-8BBC-2ACB59449320}" destId="{0CCDAF3A-472E-411D-BB92-02DD67D7C5ED}" srcOrd="2" destOrd="0" parTransId="{8884524A-57CE-44DF-B6C0-BAF0AE455A3D}" sibTransId="{14C9739C-67A4-4A1B-82DA-853ABAAD2EC5}"/>
    <dgm:cxn modelId="{E69D4E55-C920-49BF-A797-0E38F2266D52}" type="presOf" srcId="{E79E90A3-4D09-4289-B342-10E7E48B7FB8}" destId="{EAB212BD-8E6D-4899-A233-99D627802736}" srcOrd="0" destOrd="0" presId="urn:diagrams.loki3.com/VaryingWidthList"/>
    <dgm:cxn modelId="{200E306E-DA8B-4599-8247-71D0C7CD74CC}" type="presOf" srcId="{0CCDAF3A-472E-411D-BB92-02DD67D7C5ED}" destId="{475EFC61-8A2D-4FB8-8F6C-B80DCF031538}" srcOrd="0" destOrd="0" presId="urn:diagrams.loki3.com/VaryingWidthList"/>
    <dgm:cxn modelId="{81E89529-EC0E-46B7-952C-631276320912}" type="presOf" srcId="{5A90B40F-2D59-48D6-9242-FF56DDA38AEA}" destId="{8CE2CFB4-A97A-4192-A564-43E2D6EFC9B8}" srcOrd="0" destOrd="0" presId="urn:diagrams.loki3.com/VaryingWidthList"/>
    <dgm:cxn modelId="{536A508F-BD60-420E-9DE5-7A6490422040}" srcId="{7DEA44E7-F653-4608-8BBC-2ACB59449320}" destId="{E79E90A3-4D09-4289-B342-10E7E48B7FB8}" srcOrd="3" destOrd="0" parTransId="{CBDD1077-7C63-4EE2-8590-60686BFC88A5}" sibTransId="{3A409040-9E44-4AA1-A2ED-323279336C51}"/>
    <dgm:cxn modelId="{F9D27AEB-9D16-46E4-A57F-0934E8B20E70}" type="presOf" srcId="{F6485482-5BD2-4AA4-BC91-1DFF160451C6}" destId="{EFD26AF6-9D7E-44DF-B26B-1A93F1FA5CBB}" srcOrd="0" destOrd="0" presId="urn:diagrams.loki3.com/VaryingWidthList"/>
    <dgm:cxn modelId="{A4923FA8-43C2-4064-9FD9-AB6481FC067D}" srcId="{7DEA44E7-F653-4608-8BBC-2ACB59449320}" destId="{5A90B40F-2D59-48D6-9242-FF56DDA38AEA}" srcOrd="0" destOrd="0" parTransId="{8FB08AE9-D725-40C7-9E9B-C11A2B1832B6}" sibTransId="{44FC60B8-D1DF-4273-A824-9A681C795A0F}"/>
    <dgm:cxn modelId="{C1DE3A2A-5DAC-477D-9722-9A61DDD1012B}" type="presParOf" srcId="{1AE63D39-9C82-4218-815D-F8A5E9C36517}" destId="{8CE2CFB4-A97A-4192-A564-43E2D6EFC9B8}" srcOrd="0" destOrd="0" presId="urn:diagrams.loki3.com/VaryingWidthList"/>
    <dgm:cxn modelId="{931EEFE5-774D-491A-A29E-E998DAF268FD}" type="presParOf" srcId="{1AE63D39-9C82-4218-815D-F8A5E9C36517}" destId="{81280D81-7C2E-4C6D-AF78-ABE956DF300C}" srcOrd="1" destOrd="0" presId="urn:diagrams.loki3.com/VaryingWidthList"/>
    <dgm:cxn modelId="{2861F3AA-59F9-4350-95F8-95794EC3520F}" type="presParOf" srcId="{1AE63D39-9C82-4218-815D-F8A5E9C36517}" destId="{EFD26AF6-9D7E-44DF-B26B-1A93F1FA5CBB}" srcOrd="2" destOrd="0" presId="urn:diagrams.loki3.com/VaryingWidthList"/>
    <dgm:cxn modelId="{758B7E4A-2F9F-4FA8-B02F-D2E845E5121E}" type="presParOf" srcId="{1AE63D39-9C82-4218-815D-F8A5E9C36517}" destId="{0716A2DF-3BC7-40AE-9586-003A4D409EBB}" srcOrd="3" destOrd="0" presId="urn:diagrams.loki3.com/VaryingWidthList"/>
    <dgm:cxn modelId="{6F5EC79E-F5CC-4BBC-8A0D-127F83B145DE}" type="presParOf" srcId="{1AE63D39-9C82-4218-815D-F8A5E9C36517}" destId="{475EFC61-8A2D-4FB8-8F6C-B80DCF031538}" srcOrd="4" destOrd="0" presId="urn:diagrams.loki3.com/VaryingWidthList"/>
    <dgm:cxn modelId="{3D3ED0F7-E17C-4820-9902-552949B42770}" type="presParOf" srcId="{1AE63D39-9C82-4218-815D-F8A5E9C36517}" destId="{65BF98D7-E111-45DE-B3A4-28EAB0712159}" srcOrd="5" destOrd="0" presId="urn:diagrams.loki3.com/VaryingWidthList"/>
    <dgm:cxn modelId="{CB7688D3-1AD7-4BC5-815B-B981572AE6CD}" type="presParOf" srcId="{1AE63D39-9C82-4218-815D-F8A5E9C36517}" destId="{EAB212BD-8E6D-4899-A233-99D627802736}" srcOrd="6"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0E06535-B267-4BB7-AD7B-F5167A4FB584}" type="doc">
      <dgm:prSet loTypeId="urn:microsoft.com/office/officeart/2005/8/layout/matrix2" loCatId="matrix" qsTypeId="urn:microsoft.com/office/officeart/2005/8/quickstyle/simple1" qsCatId="simple" csTypeId="urn:microsoft.com/office/officeart/2005/8/colors/colorful1" csCatId="colorful" phldr="1"/>
      <dgm:spPr/>
      <dgm:t>
        <a:bodyPr/>
        <a:lstStyle/>
        <a:p>
          <a:endParaRPr lang="en-US"/>
        </a:p>
      </dgm:t>
    </dgm:pt>
    <dgm:pt modelId="{08CB2951-06A1-412E-897B-74F40E85F009}">
      <dgm:prSet phldrT="[Text]"/>
      <dgm:spPr/>
      <dgm:t>
        <a:bodyPr/>
        <a:lstStyle/>
        <a:p>
          <a:pPr algn="ctr"/>
          <a:r>
            <a:rPr lang="fa-IR" dirty="0" smtClean="0">
              <a:solidFill>
                <a:schemeClr val="bg1"/>
              </a:solidFill>
            </a:rPr>
            <a:t>نقش اجتماعی</a:t>
          </a:r>
          <a:endParaRPr lang="en-US" dirty="0">
            <a:solidFill>
              <a:schemeClr val="bg1"/>
            </a:solidFill>
          </a:endParaRPr>
        </a:p>
      </dgm:t>
    </dgm:pt>
    <dgm:pt modelId="{6FAA386F-FBF2-4D46-9EA2-D06FFDB5161C}" type="parTrans" cxnId="{52BCA3FA-9DA9-4BF0-81A8-496F703C7ABB}">
      <dgm:prSet/>
      <dgm:spPr/>
      <dgm:t>
        <a:bodyPr/>
        <a:lstStyle/>
        <a:p>
          <a:pPr algn="ctr"/>
          <a:endParaRPr lang="en-US">
            <a:solidFill>
              <a:schemeClr val="bg1"/>
            </a:solidFill>
          </a:endParaRPr>
        </a:p>
      </dgm:t>
    </dgm:pt>
    <dgm:pt modelId="{EE9423E4-9D39-4BE9-9855-1625035FB203}" type="sibTrans" cxnId="{52BCA3FA-9DA9-4BF0-81A8-496F703C7ABB}">
      <dgm:prSet/>
      <dgm:spPr/>
      <dgm:t>
        <a:bodyPr/>
        <a:lstStyle/>
        <a:p>
          <a:pPr algn="ctr"/>
          <a:endParaRPr lang="en-US">
            <a:solidFill>
              <a:schemeClr val="bg1"/>
            </a:solidFill>
          </a:endParaRPr>
        </a:p>
      </dgm:t>
    </dgm:pt>
    <dgm:pt modelId="{CFA29403-9BF3-4FDE-A8B4-361D3A9D9457}">
      <dgm:prSet phldrT="[Text]"/>
      <dgm:spPr/>
      <dgm:t>
        <a:bodyPr/>
        <a:lstStyle/>
        <a:p>
          <a:pPr algn="ctr"/>
          <a:r>
            <a:rPr lang="fa-IR" dirty="0" smtClean="0">
              <a:solidFill>
                <a:schemeClr val="bg1"/>
              </a:solidFill>
            </a:rPr>
            <a:t> نقش اقتصادی</a:t>
          </a:r>
          <a:endParaRPr lang="en-US" dirty="0">
            <a:solidFill>
              <a:schemeClr val="bg1"/>
            </a:solidFill>
          </a:endParaRPr>
        </a:p>
      </dgm:t>
    </dgm:pt>
    <dgm:pt modelId="{E5F75DA2-4399-464D-8276-2DD1246919A6}" type="parTrans" cxnId="{C00F3901-A6CC-43D0-9A00-E7BC7A25B7E9}">
      <dgm:prSet/>
      <dgm:spPr/>
      <dgm:t>
        <a:bodyPr/>
        <a:lstStyle/>
        <a:p>
          <a:pPr algn="ctr"/>
          <a:endParaRPr lang="en-US">
            <a:solidFill>
              <a:schemeClr val="bg1"/>
            </a:solidFill>
          </a:endParaRPr>
        </a:p>
      </dgm:t>
    </dgm:pt>
    <dgm:pt modelId="{1CAECB66-2C48-425E-82D1-645D49D9105B}" type="sibTrans" cxnId="{C00F3901-A6CC-43D0-9A00-E7BC7A25B7E9}">
      <dgm:prSet/>
      <dgm:spPr/>
      <dgm:t>
        <a:bodyPr/>
        <a:lstStyle/>
        <a:p>
          <a:pPr algn="ctr"/>
          <a:endParaRPr lang="en-US">
            <a:solidFill>
              <a:schemeClr val="bg1"/>
            </a:solidFill>
          </a:endParaRPr>
        </a:p>
      </dgm:t>
    </dgm:pt>
    <dgm:pt modelId="{84B21BE4-CFD9-4B8C-86C3-15C390B04B4E}">
      <dgm:prSet phldrT="[Text]" phldr="1"/>
      <dgm:spPr/>
      <dgm:t>
        <a:bodyPr/>
        <a:lstStyle/>
        <a:p>
          <a:pPr algn="ctr"/>
          <a:endParaRPr lang="en-US">
            <a:solidFill>
              <a:schemeClr val="bg1"/>
            </a:solidFill>
          </a:endParaRPr>
        </a:p>
      </dgm:t>
    </dgm:pt>
    <dgm:pt modelId="{0F624409-E595-4BE0-85DB-39752A223E88}" type="parTrans" cxnId="{2A384013-40E3-4EF2-98EF-F3348A5BF70A}">
      <dgm:prSet/>
      <dgm:spPr/>
      <dgm:t>
        <a:bodyPr/>
        <a:lstStyle/>
        <a:p>
          <a:pPr algn="ctr"/>
          <a:endParaRPr lang="en-US">
            <a:solidFill>
              <a:schemeClr val="bg1"/>
            </a:solidFill>
          </a:endParaRPr>
        </a:p>
      </dgm:t>
    </dgm:pt>
    <dgm:pt modelId="{4273F718-415D-4B8D-AF21-64153A1BD2AB}" type="sibTrans" cxnId="{2A384013-40E3-4EF2-98EF-F3348A5BF70A}">
      <dgm:prSet/>
      <dgm:spPr/>
      <dgm:t>
        <a:bodyPr/>
        <a:lstStyle/>
        <a:p>
          <a:pPr algn="ctr"/>
          <a:endParaRPr lang="en-US">
            <a:solidFill>
              <a:schemeClr val="bg1"/>
            </a:solidFill>
          </a:endParaRPr>
        </a:p>
      </dgm:t>
    </dgm:pt>
    <dgm:pt modelId="{DF5A3776-BBBF-468C-86B6-94BE673DBB77}">
      <dgm:prSet phldrT="[Text]" phldr="1"/>
      <dgm:spPr/>
      <dgm:t>
        <a:bodyPr/>
        <a:lstStyle/>
        <a:p>
          <a:pPr algn="ctr"/>
          <a:endParaRPr lang="en-US">
            <a:solidFill>
              <a:schemeClr val="bg1"/>
            </a:solidFill>
          </a:endParaRPr>
        </a:p>
      </dgm:t>
    </dgm:pt>
    <dgm:pt modelId="{5203CA95-3382-44A6-A824-8DBD2223071D}" type="parTrans" cxnId="{57C09DEE-9359-494B-B67C-51169AF789C2}">
      <dgm:prSet/>
      <dgm:spPr/>
      <dgm:t>
        <a:bodyPr/>
        <a:lstStyle/>
        <a:p>
          <a:pPr algn="ctr"/>
          <a:endParaRPr lang="en-US">
            <a:solidFill>
              <a:schemeClr val="bg1"/>
            </a:solidFill>
          </a:endParaRPr>
        </a:p>
      </dgm:t>
    </dgm:pt>
    <dgm:pt modelId="{259F3AAF-C38D-40B1-91A9-2C1F997ECA19}" type="sibTrans" cxnId="{57C09DEE-9359-494B-B67C-51169AF789C2}">
      <dgm:prSet/>
      <dgm:spPr/>
      <dgm:t>
        <a:bodyPr/>
        <a:lstStyle/>
        <a:p>
          <a:pPr algn="ctr"/>
          <a:endParaRPr lang="en-US">
            <a:solidFill>
              <a:schemeClr val="bg1"/>
            </a:solidFill>
          </a:endParaRPr>
        </a:p>
      </dgm:t>
    </dgm:pt>
    <dgm:pt modelId="{2C80B8E3-F82B-4EF2-B685-C9A0D3D2FFF0}">
      <dgm:prSet/>
      <dgm:spPr/>
      <dgm:t>
        <a:bodyPr/>
        <a:lstStyle/>
        <a:p>
          <a:pPr algn="ctr"/>
          <a:endParaRPr lang="en-US" dirty="0">
            <a:solidFill>
              <a:schemeClr val="bg1"/>
            </a:solidFill>
          </a:endParaRPr>
        </a:p>
      </dgm:t>
    </dgm:pt>
    <dgm:pt modelId="{7F4AE7EB-7F0A-4C66-9EDD-EDAA596B8880}" type="parTrans" cxnId="{545BCA75-6DF4-4265-9F48-5D9655741057}">
      <dgm:prSet/>
      <dgm:spPr/>
      <dgm:t>
        <a:bodyPr/>
        <a:lstStyle/>
        <a:p>
          <a:pPr algn="ctr"/>
          <a:endParaRPr lang="en-US">
            <a:solidFill>
              <a:schemeClr val="bg1"/>
            </a:solidFill>
          </a:endParaRPr>
        </a:p>
      </dgm:t>
    </dgm:pt>
    <dgm:pt modelId="{D7B763E1-2FD2-40F5-94E2-6D4A4AE47A92}" type="sibTrans" cxnId="{545BCA75-6DF4-4265-9F48-5D9655741057}">
      <dgm:prSet/>
      <dgm:spPr/>
      <dgm:t>
        <a:bodyPr/>
        <a:lstStyle/>
        <a:p>
          <a:pPr algn="ctr"/>
          <a:endParaRPr lang="en-US">
            <a:solidFill>
              <a:schemeClr val="bg1"/>
            </a:solidFill>
          </a:endParaRPr>
        </a:p>
      </dgm:t>
    </dgm:pt>
    <dgm:pt modelId="{7C127048-CD04-4F2B-B5A2-82307E939229}">
      <dgm:prSet/>
      <dgm:spPr/>
      <dgm:t>
        <a:bodyPr/>
        <a:lstStyle/>
        <a:p>
          <a:pPr algn="ctr"/>
          <a:r>
            <a:rPr lang="fa-IR" dirty="0" smtClean="0">
              <a:solidFill>
                <a:schemeClr val="bg1"/>
              </a:solidFill>
            </a:rPr>
            <a:t>نقش طبیعی</a:t>
          </a:r>
          <a:endParaRPr lang="en-US" dirty="0" smtClean="0">
            <a:solidFill>
              <a:schemeClr val="bg1"/>
            </a:solidFill>
          </a:endParaRPr>
        </a:p>
      </dgm:t>
    </dgm:pt>
    <dgm:pt modelId="{6435D4D5-5C2B-4BDD-96C1-CB9E0BF6F845}" type="parTrans" cxnId="{8C4DF505-080E-4A87-A300-51B420F0925A}">
      <dgm:prSet/>
      <dgm:spPr/>
      <dgm:t>
        <a:bodyPr/>
        <a:lstStyle/>
        <a:p>
          <a:pPr algn="ctr"/>
          <a:endParaRPr lang="en-US">
            <a:solidFill>
              <a:schemeClr val="bg1"/>
            </a:solidFill>
          </a:endParaRPr>
        </a:p>
      </dgm:t>
    </dgm:pt>
    <dgm:pt modelId="{92913D86-03F8-4ED7-BB1F-2DE21B308E89}" type="sibTrans" cxnId="{8C4DF505-080E-4A87-A300-51B420F0925A}">
      <dgm:prSet/>
      <dgm:spPr/>
      <dgm:t>
        <a:bodyPr/>
        <a:lstStyle/>
        <a:p>
          <a:pPr algn="ctr"/>
          <a:endParaRPr lang="en-US">
            <a:solidFill>
              <a:schemeClr val="bg1"/>
            </a:solidFill>
          </a:endParaRPr>
        </a:p>
      </dgm:t>
    </dgm:pt>
    <dgm:pt modelId="{048B7547-B818-4EAE-A18F-8EA10B1C802E}">
      <dgm:prSet/>
      <dgm:spPr/>
      <dgm:t>
        <a:bodyPr/>
        <a:lstStyle/>
        <a:p>
          <a:pPr algn="ctr"/>
          <a:r>
            <a:rPr lang="fa-IR" dirty="0" smtClean="0">
              <a:solidFill>
                <a:schemeClr val="bg1"/>
              </a:solidFill>
            </a:rPr>
            <a:t>نقش کالبدی</a:t>
          </a:r>
          <a:endParaRPr lang="en-US" dirty="0" smtClean="0">
            <a:solidFill>
              <a:schemeClr val="bg1"/>
            </a:solidFill>
          </a:endParaRPr>
        </a:p>
      </dgm:t>
    </dgm:pt>
    <dgm:pt modelId="{D42CA9EC-968A-4752-A2F4-34F632812771}" type="parTrans" cxnId="{52E42E5A-C612-4545-8FBA-23088EFB9BB1}">
      <dgm:prSet/>
      <dgm:spPr/>
      <dgm:t>
        <a:bodyPr/>
        <a:lstStyle/>
        <a:p>
          <a:pPr algn="ctr"/>
          <a:endParaRPr lang="en-US">
            <a:solidFill>
              <a:schemeClr val="bg1"/>
            </a:solidFill>
          </a:endParaRPr>
        </a:p>
      </dgm:t>
    </dgm:pt>
    <dgm:pt modelId="{FB800487-B41D-4952-9A5F-03F929F18EAE}" type="sibTrans" cxnId="{52E42E5A-C612-4545-8FBA-23088EFB9BB1}">
      <dgm:prSet/>
      <dgm:spPr/>
      <dgm:t>
        <a:bodyPr/>
        <a:lstStyle/>
        <a:p>
          <a:pPr algn="ctr"/>
          <a:endParaRPr lang="en-US">
            <a:solidFill>
              <a:schemeClr val="bg1"/>
            </a:solidFill>
          </a:endParaRPr>
        </a:p>
      </dgm:t>
    </dgm:pt>
    <dgm:pt modelId="{85529D1E-9837-4784-B606-0B740CD3A5CC}">
      <dgm:prSet/>
      <dgm:spPr/>
      <dgm:t>
        <a:bodyPr/>
        <a:lstStyle/>
        <a:p>
          <a:pPr algn="ctr"/>
          <a:endParaRPr lang="en-US" dirty="0" smtClean="0">
            <a:solidFill>
              <a:schemeClr val="bg1"/>
            </a:solidFill>
          </a:endParaRPr>
        </a:p>
      </dgm:t>
    </dgm:pt>
    <dgm:pt modelId="{C61890A1-337C-4FDF-A32B-864EB8A7C19A}" type="parTrans" cxnId="{1BC36186-26F9-490D-9409-1D6A83710335}">
      <dgm:prSet/>
      <dgm:spPr/>
      <dgm:t>
        <a:bodyPr/>
        <a:lstStyle/>
        <a:p>
          <a:pPr algn="ctr"/>
          <a:endParaRPr lang="en-US">
            <a:solidFill>
              <a:schemeClr val="bg1"/>
            </a:solidFill>
          </a:endParaRPr>
        </a:p>
      </dgm:t>
    </dgm:pt>
    <dgm:pt modelId="{A72C6F43-5AC8-4C5A-86D0-5942AE115835}" type="sibTrans" cxnId="{1BC36186-26F9-490D-9409-1D6A83710335}">
      <dgm:prSet/>
      <dgm:spPr/>
      <dgm:t>
        <a:bodyPr/>
        <a:lstStyle/>
        <a:p>
          <a:pPr algn="ctr"/>
          <a:endParaRPr lang="en-US">
            <a:solidFill>
              <a:schemeClr val="bg1"/>
            </a:solidFill>
          </a:endParaRPr>
        </a:p>
      </dgm:t>
    </dgm:pt>
    <dgm:pt modelId="{AF7B253E-DCFB-43BF-8B39-596E53890D84}" type="pres">
      <dgm:prSet presAssocID="{80E06535-B267-4BB7-AD7B-F5167A4FB584}" presName="matrix" presStyleCnt="0">
        <dgm:presLayoutVars>
          <dgm:chMax val="1"/>
          <dgm:dir/>
          <dgm:resizeHandles val="exact"/>
        </dgm:presLayoutVars>
      </dgm:prSet>
      <dgm:spPr/>
      <dgm:t>
        <a:bodyPr/>
        <a:lstStyle/>
        <a:p>
          <a:endParaRPr lang="en-US"/>
        </a:p>
      </dgm:t>
    </dgm:pt>
    <dgm:pt modelId="{BB9E2AE3-FD26-44D4-8AC5-4006E7EC2B4D}" type="pres">
      <dgm:prSet presAssocID="{80E06535-B267-4BB7-AD7B-F5167A4FB584}" presName="axisShape" presStyleLbl="bgShp" presStyleIdx="0" presStyleCnt="1"/>
      <dgm:spPr/>
    </dgm:pt>
    <dgm:pt modelId="{D37D8BC9-9B2E-4160-8605-FE830108F513}" type="pres">
      <dgm:prSet presAssocID="{80E06535-B267-4BB7-AD7B-F5167A4FB584}" presName="rect1" presStyleLbl="node1" presStyleIdx="0" presStyleCnt="4">
        <dgm:presLayoutVars>
          <dgm:chMax val="0"/>
          <dgm:chPref val="0"/>
          <dgm:bulletEnabled val="1"/>
        </dgm:presLayoutVars>
      </dgm:prSet>
      <dgm:spPr/>
      <dgm:t>
        <a:bodyPr/>
        <a:lstStyle/>
        <a:p>
          <a:endParaRPr lang="en-US"/>
        </a:p>
      </dgm:t>
    </dgm:pt>
    <dgm:pt modelId="{5A35EF18-D814-47A4-8056-D8F4824B083A}" type="pres">
      <dgm:prSet presAssocID="{80E06535-B267-4BB7-AD7B-F5167A4FB584}" presName="rect2" presStyleLbl="node1" presStyleIdx="1" presStyleCnt="4">
        <dgm:presLayoutVars>
          <dgm:chMax val="0"/>
          <dgm:chPref val="0"/>
          <dgm:bulletEnabled val="1"/>
        </dgm:presLayoutVars>
      </dgm:prSet>
      <dgm:spPr/>
      <dgm:t>
        <a:bodyPr/>
        <a:lstStyle/>
        <a:p>
          <a:endParaRPr lang="en-US"/>
        </a:p>
      </dgm:t>
    </dgm:pt>
    <dgm:pt modelId="{1EA6F061-4899-4325-BA18-69715A2AAA1D}" type="pres">
      <dgm:prSet presAssocID="{80E06535-B267-4BB7-AD7B-F5167A4FB584}" presName="rect3" presStyleLbl="node1" presStyleIdx="2" presStyleCnt="4">
        <dgm:presLayoutVars>
          <dgm:chMax val="0"/>
          <dgm:chPref val="0"/>
          <dgm:bulletEnabled val="1"/>
        </dgm:presLayoutVars>
      </dgm:prSet>
      <dgm:spPr/>
      <dgm:t>
        <a:bodyPr/>
        <a:lstStyle/>
        <a:p>
          <a:endParaRPr lang="en-US"/>
        </a:p>
      </dgm:t>
    </dgm:pt>
    <dgm:pt modelId="{2D28812D-6FE2-4A06-92AC-054E933E5118}" type="pres">
      <dgm:prSet presAssocID="{80E06535-B267-4BB7-AD7B-F5167A4FB584}" presName="rect4" presStyleLbl="node1" presStyleIdx="3" presStyleCnt="4">
        <dgm:presLayoutVars>
          <dgm:chMax val="0"/>
          <dgm:chPref val="0"/>
          <dgm:bulletEnabled val="1"/>
        </dgm:presLayoutVars>
      </dgm:prSet>
      <dgm:spPr/>
      <dgm:t>
        <a:bodyPr/>
        <a:lstStyle/>
        <a:p>
          <a:endParaRPr lang="en-US"/>
        </a:p>
      </dgm:t>
    </dgm:pt>
  </dgm:ptLst>
  <dgm:cxnLst>
    <dgm:cxn modelId="{52BCA3FA-9DA9-4BF0-81A8-496F703C7ABB}" srcId="{80E06535-B267-4BB7-AD7B-F5167A4FB584}" destId="{08CB2951-06A1-412E-897B-74F40E85F009}" srcOrd="0" destOrd="0" parTransId="{6FAA386F-FBF2-4D46-9EA2-D06FFDB5161C}" sibTransId="{EE9423E4-9D39-4BE9-9855-1625035FB203}"/>
    <dgm:cxn modelId="{10A2EE0E-8BE2-45AB-8D3D-9D8FBBC70014}" type="presOf" srcId="{048B7547-B818-4EAE-A18F-8EA10B1C802E}" destId="{2D28812D-6FE2-4A06-92AC-054E933E5118}" srcOrd="0" destOrd="0" presId="urn:microsoft.com/office/officeart/2005/8/layout/matrix2"/>
    <dgm:cxn modelId="{52E42E5A-C612-4545-8FBA-23088EFB9BB1}" srcId="{80E06535-B267-4BB7-AD7B-F5167A4FB584}" destId="{048B7547-B818-4EAE-A18F-8EA10B1C802E}" srcOrd="3" destOrd="0" parTransId="{D42CA9EC-968A-4752-A2F4-34F632812771}" sibTransId="{FB800487-B41D-4952-9A5F-03F929F18EAE}"/>
    <dgm:cxn modelId="{47796C16-DA07-4442-B669-07A939843404}" type="presOf" srcId="{CFA29403-9BF3-4FDE-A8B4-361D3A9D9457}" destId="{5A35EF18-D814-47A4-8056-D8F4824B083A}" srcOrd="0" destOrd="0" presId="urn:microsoft.com/office/officeart/2005/8/layout/matrix2"/>
    <dgm:cxn modelId="{DD019E9F-7D01-4E7F-95DC-F73E8C0E2F05}" type="presOf" srcId="{7C127048-CD04-4F2B-B5A2-82307E939229}" destId="{1EA6F061-4899-4325-BA18-69715A2AAA1D}" srcOrd="0" destOrd="0" presId="urn:microsoft.com/office/officeart/2005/8/layout/matrix2"/>
    <dgm:cxn modelId="{C00F3901-A6CC-43D0-9A00-E7BC7A25B7E9}" srcId="{80E06535-B267-4BB7-AD7B-F5167A4FB584}" destId="{CFA29403-9BF3-4FDE-A8B4-361D3A9D9457}" srcOrd="1" destOrd="0" parTransId="{E5F75DA2-4399-464D-8276-2DD1246919A6}" sibTransId="{1CAECB66-2C48-425E-82D1-645D49D9105B}"/>
    <dgm:cxn modelId="{545BCA75-6DF4-4265-9F48-5D9655741057}" srcId="{80E06535-B267-4BB7-AD7B-F5167A4FB584}" destId="{2C80B8E3-F82B-4EF2-B685-C9A0D3D2FFF0}" srcOrd="5" destOrd="0" parTransId="{7F4AE7EB-7F0A-4C66-9EDD-EDAA596B8880}" sibTransId="{D7B763E1-2FD2-40F5-94E2-6D4A4AE47A92}"/>
    <dgm:cxn modelId="{1BC36186-26F9-490D-9409-1D6A83710335}" srcId="{80E06535-B267-4BB7-AD7B-F5167A4FB584}" destId="{85529D1E-9837-4784-B606-0B740CD3A5CC}" srcOrd="4" destOrd="0" parTransId="{C61890A1-337C-4FDF-A32B-864EB8A7C19A}" sibTransId="{A72C6F43-5AC8-4C5A-86D0-5942AE115835}"/>
    <dgm:cxn modelId="{57C09DEE-9359-494B-B67C-51169AF789C2}" srcId="{80E06535-B267-4BB7-AD7B-F5167A4FB584}" destId="{DF5A3776-BBBF-468C-86B6-94BE673DBB77}" srcOrd="7" destOrd="0" parTransId="{5203CA95-3382-44A6-A824-8DBD2223071D}" sibTransId="{259F3AAF-C38D-40B1-91A9-2C1F997ECA19}"/>
    <dgm:cxn modelId="{F061D3CD-3E7C-4FE0-8F71-CAE434113C66}" type="presOf" srcId="{80E06535-B267-4BB7-AD7B-F5167A4FB584}" destId="{AF7B253E-DCFB-43BF-8B39-596E53890D84}" srcOrd="0" destOrd="0" presId="urn:microsoft.com/office/officeart/2005/8/layout/matrix2"/>
    <dgm:cxn modelId="{2A384013-40E3-4EF2-98EF-F3348A5BF70A}" srcId="{80E06535-B267-4BB7-AD7B-F5167A4FB584}" destId="{84B21BE4-CFD9-4B8C-86C3-15C390B04B4E}" srcOrd="6" destOrd="0" parTransId="{0F624409-E595-4BE0-85DB-39752A223E88}" sibTransId="{4273F718-415D-4B8D-AF21-64153A1BD2AB}"/>
    <dgm:cxn modelId="{8C4DF505-080E-4A87-A300-51B420F0925A}" srcId="{80E06535-B267-4BB7-AD7B-F5167A4FB584}" destId="{7C127048-CD04-4F2B-B5A2-82307E939229}" srcOrd="2" destOrd="0" parTransId="{6435D4D5-5C2B-4BDD-96C1-CB9E0BF6F845}" sibTransId="{92913D86-03F8-4ED7-BB1F-2DE21B308E89}"/>
    <dgm:cxn modelId="{B453FA9C-7352-4B73-B659-85CF6091B09C}" type="presOf" srcId="{08CB2951-06A1-412E-897B-74F40E85F009}" destId="{D37D8BC9-9B2E-4160-8605-FE830108F513}" srcOrd="0" destOrd="0" presId="urn:microsoft.com/office/officeart/2005/8/layout/matrix2"/>
    <dgm:cxn modelId="{2A1C5799-0D6E-4C2E-8D4F-66856B8C0600}" type="presParOf" srcId="{AF7B253E-DCFB-43BF-8B39-596E53890D84}" destId="{BB9E2AE3-FD26-44D4-8AC5-4006E7EC2B4D}" srcOrd="0" destOrd="0" presId="urn:microsoft.com/office/officeart/2005/8/layout/matrix2"/>
    <dgm:cxn modelId="{96E1E3D1-BB6A-4D76-AB89-403B84D1144A}" type="presParOf" srcId="{AF7B253E-DCFB-43BF-8B39-596E53890D84}" destId="{D37D8BC9-9B2E-4160-8605-FE830108F513}" srcOrd="1" destOrd="0" presId="urn:microsoft.com/office/officeart/2005/8/layout/matrix2"/>
    <dgm:cxn modelId="{543CC52F-543D-490E-9537-2509F9FC7A8D}" type="presParOf" srcId="{AF7B253E-DCFB-43BF-8B39-596E53890D84}" destId="{5A35EF18-D814-47A4-8056-D8F4824B083A}" srcOrd="2" destOrd="0" presId="urn:microsoft.com/office/officeart/2005/8/layout/matrix2"/>
    <dgm:cxn modelId="{1CE369A9-12BA-47E1-B82B-D9AEC8EB753C}" type="presParOf" srcId="{AF7B253E-DCFB-43BF-8B39-596E53890D84}" destId="{1EA6F061-4899-4325-BA18-69715A2AAA1D}" srcOrd="3" destOrd="0" presId="urn:microsoft.com/office/officeart/2005/8/layout/matrix2"/>
    <dgm:cxn modelId="{A2017FE8-0479-4596-AF8E-B2C5D50E6C1F}" type="presParOf" srcId="{AF7B253E-DCFB-43BF-8B39-596E53890D84}" destId="{2D28812D-6FE2-4A06-92AC-054E933E5118}"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1624CA0-4C90-4EE2-AB23-C7BFB281B253}" type="doc">
      <dgm:prSet loTypeId="urn:microsoft.com/office/officeart/2005/8/layout/chevron2" loCatId="list" qsTypeId="urn:microsoft.com/office/officeart/2005/8/quickstyle/simple1" qsCatId="simple" csTypeId="urn:microsoft.com/office/officeart/2005/8/colors/colorful1" csCatId="colorful" phldr="1"/>
      <dgm:spPr/>
      <dgm:t>
        <a:bodyPr/>
        <a:lstStyle/>
        <a:p>
          <a:endParaRPr lang="en-US"/>
        </a:p>
      </dgm:t>
    </dgm:pt>
    <dgm:pt modelId="{FD3CAA6E-B984-4985-886A-F098E8A15424}">
      <dgm:prSet phldrT="[Text]" custT="1"/>
      <dgm:spPr/>
      <dgm:t>
        <a:bodyPr/>
        <a:lstStyle/>
        <a:p>
          <a:r>
            <a:rPr lang="fa-IR" sz="1400" b="1" dirty="0" smtClean="0">
              <a:solidFill>
                <a:schemeClr val="tx1"/>
              </a:solidFill>
              <a:cs typeface="B Nazanin" panose="00000400000000000000" pitchFamily="2" charset="-78"/>
            </a:rPr>
            <a:t>اهداف زیست محیطی</a:t>
          </a:r>
          <a:endParaRPr lang="en-US" sz="1400" b="1" dirty="0">
            <a:solidFill>
              <a:schemeClr val="tx1"/>
            </a:solidFill>
            <a:cs typeface="B Nazanin" panose="00000400000000000000" pitchFamily="2" charset="-78"/>
          </a:endParaRPr>
        </a:p>
      </dgm:t>
    </dgm:pt>
    <dgm:pt modelId="{53B3FFFB-DC02-46BA-B920-572AF0C56CBF}" type="parTrans" cxnId="{19D03779-F2D9-45AF-B5EA-F79994AB2842}">
      <dgm:prSet/>
      <dgm:spPr/>
      <dgm:t>
        <a:bodyPr/>
        <a:lstStyle/>
        <a:p>
          <a:endParaRPr lang="en-US">
            <a:solidFill>
              <a:schemeClr val="tx1"/>
            </a:solidFill>
          </a:endParaRPr>
        </a:p>
      </dgm:t>
    </dgm:pt>
    <dgm:pt modelId="{772D95F4-CDF2-4009-80D2-D722B44E3E17}" type="sibTrans" cxnId="{19D03779-F2D9-45AF-B5EA-F79994AB2842}">
      <dgm:prSet/>
      <dgm:spPr/>
      <dgm:t>
        <a:bodyPr/>
        <a:lstStyle/>
        <a:p>
          <a:endParaRPr lang="en-US">
            <a:solidFill>
              <a:schemeClr val="tx1"/>
            </a:solidFill>
          </a:endParaRPr>
        </a:p>
      </dgm:t>
    </dgm:pt>
    <dgm:pt modelId="{CFE67676-7669-4939-8C77-55964FD8D902}">
      <dgm:prSet phldrT="[Text]"/>
      <dgm:spPr/>
      <dgm:t>
        <a:bodyPr/>
        <a:lstStyle/>
        <a:p>
          <a:pPr algn="r"/>
          <a:r>
            <a:rPr lang="fa-IR" dirty="0" smtClean="0">
              <a:solidFill>
                <a:schemeClr val="tx1"/>
              </a:solidFill>
              <a:cs typeface="B Nazanin" panose="00000400000000000000" pitchFamily="2" charset="-78"/>
            </a:rPr>
            <a:t>جلوگیري از تخریب زمین، توسعه و حفاظت منابع طبیعی، گسترش فضاي باز و سبز عمومی؛</a:t>
          </a:r>
          <a:endParaRPr lang="en-US" dirty="0">
            <a:solidFill>
              <a:schemeClr val="tx1"/>
            </a:solidFill>
            <a:cs typeface="B Nazanin" panose="00000400000000000000" pitchFamily="2" charset="-78"/>
          </a:endParaRPr>
        </a:p>
      </dgm:t>
    </dgm:pt>
    <dgm:pt modelId="{F4547F6D-0E74-46DC-BDF1-8BE67998E240}" type="parTrans" cxnId="{E12C264D-A12D-4C9D-A1A7-7ABBA25E8491}">
      <dgm:prSet/>
      <dgm:spPr/>
      <dgm:t>
        <a:bodyPr/>
        <a:lstStyle/>
        <a:p>
          <a:endParaRPr lang="en-US">
            <a:solidFill>
              <a:schemeClr val="tx1"/>
            </a:solidFill>
          </a:endParaRPr>
        </a:p>
      </dgm:t>
    </dgm:pt>
    <dgm:pt modelId="{3662C003-2FBD-47DD-B991-BF1BA5BB47A8}" type="sibTrans" cxnId="{E12C264D-A12D-4C9D-A1A7-7ABBA25E8491}">
      <dgm:prSet/>
      <dgm:spPr/>
      <dgm:t>
        <a:bodyPr/>
        <a:lstStyle/>
        <a:p>
          <a:endParaRPr lang="en-US">
            <a:solidFill>
              <a:schemeClr val="tx1"/>
            </a:solidFill>
          </a:endParaRPr>
        </a:p>
      </dgm:t>
    </dgm:pt>
    <dgm:pt modelId="{6C8D9708-5611-4A05-A1F3-1E6DE9867C7D}">
      <dgm:prSet phldrT="[Text]" custT="1"/>
      <dgm:spPr/>
      <dgm:t>
        <a:bodyPr/>
        <a:lstStyle/>
        <a:p>
          <a:r>
            <a:rPr lang="fa-IR" sz="1400" b="1" dirty="0" smtClean="0">
              <a:solidFill>
                <a:schemeClr val="tx1"/>
              </a:solidFill>
              <a:cs typeface="B Nazanin" panose="00000400000000000000" pitchFamily="2" charset="-78"/>
            </a:rPr>
            <a:t>اهداف اقتصادي</a:t>
          </a:r>
          <a:endParaRPr lang="en-US" sz="1400" b="1" dirty="0">
            <a:solidFill>
              <a:schemeClr val="tx1"/>
            </a:solidFill>
            <a:cs typeface="B Nazanin" panose="00000400000000000000" pitchFamily="2" charset="-78"/>
          </a:endParaRPr>
        </a:p>
      </dgm:t>
    </dgm:pt>
    <dgm:pt modelId="{4AC19A75-F455-4B0B-8A1A-49A513FC4459}" type="parTrans" cxnId="{895000D6-F403-4671-9B7A-B24D220B7C9C}">
      <dgm:prSet/>
      <dgm:spPr/>
      <dgm:t>
        <a:bodyPr/>
        <a:lstStyle/>
        <a:p>
          <a:endParaRPr lang="en-US">
            <a:solidFill>
              <a:schemeClr val="tx1"/>
            </a:solidFill>
          </a:endParaRPr>
        </a:p>
      </dgm:t>
    </dgm:pt>
    <dgm:pt modelId="{12C85694-A853-472C-AB34-54C2913EF014}" type="sibTrans" cxnId="{895000D6-F403-4671-9B7A-B24D220B7C9C}">
      <dgm:prSet/>
      <dgm:spPr/>
      <dgm:t>
        <a:bodyPr/>
        <a:lstStyle/>
        <a:p>
          <a:endParaRPr lang="en-US">
            <a:solidFill>
              <a:schemeClr val="tx1"/>
            </a:solidFill>
          </a:endParaRPr>
        </a:p>
      </dgm:t>
    </dgm:pt>
    <dgm:pt modelId="{38096044-966E-4F07-BA89-8A118DF73FC9}">
      <dgm:prSet phldrT="[Text]"/>
      <dgm:spPr/>
      <dgm:t>
        <a:bodyPr/>
        <a:lstStyle/>
        <a:p>
          <a:pPr algn="r"/>
          <a:r>
            <a:rPr lang="fa-IR" dirty="0" smtClean="0">
              <a:solidFill>
                <a:schemeClr val="tx1"/>
              </a:solidFill>
              <a:cs typeface="B Nazanin" panose="00000400000000000000" pitchFamily="2" charset="-78"/>
            </a:rPr>
            <a:t>استفاده بهینه و کارا از زمین، تخصیص اضافه ارزش زمین در جهت منافع عموم، تعدیل رانت و...؛</a:t>
          </a:r>
          <a:endParaRPr lang="en-US" dirty="0">
            <a:solidFill>
              <a:schemeClr val="tx1"/>
            </a:solidFill>
            <a:cs typeface="B Nazanin" panose="00000400000000000000" pitchFamily="2" charset="-78"/>
          </a:endParaRPr>
        </a:p>
      </dgm:t>
    </dgm:pt>
    <dgm:pt modelId="{D4ADE34B-8B93-461D-80F6-F73BCEB48323}" type="parTrans" cxnId="{136E226B-9D24-4377-9268-3289243D7491}">
      <dgm:prSet/>
      <dgm:spPr/>
      <dgm:t>
        <a:bodyPr/>
        <a:lstStyle/>
        <a:p>
          <a:endParaRPr lang="en-US">
            <a:solidFill>
              <a:schemeClr val="tx1"/>
            </a:solidFill>
          </a:endParaRPr>
        </a:p>
      </dgm:t>
    </dgm:pt>
    <dgm:pt modelId="{F509B2C7-FB64-4103-A5E7-126F79190696}" type="sibTrans" cxnId="{136E226B-9D24-4377-9268-3289243D7491}">
      <dgm:prSet/>
      <dgm:spPr/>
      <dgm:t>
        <a:bodyPr/>
        <a:lstStyle/>
        <a:p>
          <a:endParaRPr lang="en-US">
            <a:solidFill>
              <a:schemeClr val="tx1"/>
            </a:solidFill>
          </a:endParaRPr>
        </a:p>
      </dgm:t>
    </dgm:pt>
    <dgm:pt modelId="{97D55D9B-A309-4203-B06D-4D219A80A1A5}">
      <dgm:prSet phldrT="[Text]" custT="1"/>
      <dgm:spPr/>
      <dgm:t>
        <a:bodyPr/>
        <a:lstStyle/>
        <a:p>
          <a:r>
            <a:rPr lang="fa-IR" sz="1400" b="1" dirty="0" smtClean="0">
              <a:solidFill>
                <a:schemeClr val="tx1"/>
              </a:solidFill>
              <a:cs typeface="B Nazanin" panose="00000400000000000000" pitchFamily="2" charset="-78"/>
            </a:rPr>
            <a:t>اهداف اجتماعی</a:t>
          </a:r>
          <a:endParaRPr lang="en-US" sz="1400" b="1" dirty="0">
            <a:solidFill>
              <a:schemeClr val="tx1"/>
            </a:solidFill>
            <a:cs typeface="B Nazanin" panose="00000400000000000000" pitchFamily="2" charset="-78"/>
          </a:endParaRPr>
        </a:p>
      </dgm:t>
    </dgm:pt>
    <dgm:pt modelId="{5ACA5CD1-2311-4AB8-86E0-DB8984263021}" type="parTrans" cxnId="{BAE9D1FA-B8BF-46BB-890A-5D2511E2F759}">
      <dgm:prSet/>
      <dgm:spPr/>
      <dgm:t>
        <a:bodyPr/>
        <a:lstStyle/>
        <a:p>
          <a:endParaRPr lang="en-US">
            <a:solidFill>
              <a:schemeClr val="tx1"/>
            </a:solidFill>
          </a:endParaRPr>
        </a:p>
      </dgm:t>
    </dgm:pt>
    <dgm:pt modelId="{2E9713F3-A1AC-49FE-A369-4300EF18BBE5}" type="sibTrans" cxnId="{BAE9D1FA-B8BF-46BB-890A-5D2511E2F759}">
      <dgm:prSet/>
      <dgm:spPr/>
      <dgm:t>
        <a:bodyPr/>
        <a:lstStyle/>
        <a:p>
          <a:endParaRPr lang="en-US">
            <a:solidFill>
              <a:schemeClr val="tx1"/>
            </a:solidFill>
          </a:endParaRPr>
        </a:p>
      </dgm:t>
    </dgm:pt>
    <dgm:pt modelId="{990E0DF2-619E-4FF5-9E0C-F46BE00C6947}">
      <dgm:prSet phldrT="[Text]"/>
      <dgm:spPr/>
      <dgm:t>
        <a:bodyPr/>
        <a:lstStyle/>
        <a:p>
          <a:pPr algn="r"/>
          <a:r>
            <a:rPr lang="fa-IR" dirty="0" smtClean="0">
              <a:solidFill>
                <a:schemeClr val="tx1"/>
              </a:solidFill>
              <a:cs typeface="B Nazanin" panose="00000400000000000000" pitchFamily="2" charset="-78"/>
            </a:rPr>
            <a:t>توسعه فضاهاي فراغتی اعتلاي کیفیت محیط زندگی کاهش نا برابریهاي اجتماعی؛ </a:t>
          </a:r>
          <a:endParaRPr lang="en-US" dirty="0">
            <a:solidFill>
              <a:schemeClr val="tx1"/>
            </a:solidFill>
            <a:cs typeface="B Nazanin" panose="00000400000000000000" pitchFamily="2" charset="-78"/>
          </a:endParaRPr>
        </a:p>
      </dgm:t>
    </dgm:pt>
    <dgm:pt modelId="{43E01661-DFD7-4185-801E-296B0A421C3D}" type="parTrans" cxnId="{184C1068-A993-426A-8105-CB199D4B754F}">
      <dgm:prSet/>
      <dgm:spPr/>
      <dgm:t>
        <a:bodyPr/>
        <a:lstStyle/>
        <a:p>
          <a:endParaRPr lang="en-US">
            <a:solidFill>
              <a:schemeClr val="tx1"/>
            </a:solidFill>
          </a:endParaRPr>
        </a:p>
      </dgm:t>
    </dgm:pt>
    <dgm:pt modelId="{D5A0BEAF-F208-4000-ADF8-13773664B951}" type="sibTrans" cxnId="{184C1068-A993-426A-8105-CB199D4B754F}">
      <dgm:prSet/>
      <dgm:spPr/>
      <dgm:t>
        <a:bodyPr/>
        <a:lstStyle/>
        <a:p>
          <a:endParaRPr lang="en-US">
            <a:solidFill>
              <a:schemeClr val="tx1"/>
            </a:solidFill>
          </a:endParaRPr>
        </a:p>
      </dgm:t>
    </dgm:pt>
    <dgm:pt modelId="{57FB7E06-DC63-4E68-9B97-C82A3D06C647}">
      <dgm:prSet phldrT="[Text]" custT="1"/>
      <dgm:spPr/>
      <dgm:t>
        <a:bodyPr/>
        <a:lstStyle/>
        <a:p>
          <a:r>
            <a:rPr lang="fa-IR" sz="1400" b="1" dirty="0" smtClean="0">
              <a:solidFill>
                <a:schemeClr val="tx1"/>
              </a:solidFill>
              <a:cs typeface="B Nazanin" panose="00000400000000000000" pitchFamily="2" charset="-78"/>
            </a:rPr>
            <a:t>اهداف کالبدي</a:t>
          </a:r>
          <a:endParaRPr lang="en-US" sz="1400" b="1" dirty="0">
            <a:solidFill>
              <a:schemeClr val="tx1"/>
            </a:solidFill>
            <a:cs typeface="B Nazanin" panose="00000400000000000000" pitchFamily="2" charset="-78"/>
          </a:endParaRPr>
        </a:p>
      </dgm:t>
    </dgm:pt>
    <dgm:pt modelId="{25CA4D7F-0958-42E3-A3FB-F77B44CF8C77}" type="parTrans" cxnId="{C8879BBB-02F4-4E62-A352-034394AA2ECE}">
      <dgm:prSet/>
      <dgm:spPr/>
      <dgm:t>
        <a:bodyPr/>
        <a:lstStyle/>
        <a:p>
          <a:endParaRPr lang="en-US">
            <a:solidFill>
              <a:schemeClr val="tx1"/>
            </a:solidFill>
          </a:endParaRPr>
        </a:p>
      </dgm:t>
    </dgm:pt>
    <dgm:pt modelId="{29B6687B-E47E-40E2-9A63-B1265309124B}" type="sibTrans" cxnId="{C8879BBB-02F4-4E62-A352-034394AA2ECE}">
      <dgm:prSet/>
      <dgm:spPr/>
      <dgm:t>
        <a:bodyPr/>
        <a:lstStyle/>
        <a:p>
          <a:endParaRPr lang="en-US">
            <a:solidFill>
              <a:schemeClr val="tx1"/>
            </a:solidFill>
          </a:endParaRPr>
        </a:p>
      </dgm:t>
    </dgm:pt>
    <dgm:pt modelId="{8814D9EA-044D-4685-BA40-DBC8B5A22175}">
      <dgm:prSet phldrT="[Text]" custT="1"/>
      <dgm:spPr/>
      <dgm:t>
        <a:bodyPr/>
        <a:lstStyle/>
        <a:p>
          <a:r>
            <a:rPr lang="fa-IR" sz="1400" b="1" dirty="0" smtClean="0">
              <a:solidFill>
                <a:schemeClr val="tx1"/>
              </a:solidFill>
              <a:cs typeface="B Nazanin" panose="00000400000000000000" pitchFamily="2" charset="-78"/>
            </a:rPr>
            <a:t>اهداف فرهنگی</a:t>
          </a:r>
          <a:endParaRPr lang="en-US" sz="1400" b="1" dirty="0">
            <a:solidFill>
              <a:schemeClr val="tx1"/>
            </a:solidFill>
            <a:cs typeface="B Nazanin" panose="00000400000000000000" pitchFamily="2" charset="-78"/>
          </a:endParaRPr>
        </a:p>
      </dgm:t>
    </dgm:pt>
    <dgm:pt modelId="{FCE81D6B-70A2-4574-B5EF-8CAC3048C204}" type="parTrans" cxnId="{65E07009-B893-4893-B096-B9BB2773C65B}">
      <dgm:prSet/>
      <dgm:spPr/>
      <dgm:t>
        <a:bodyPr/>
        <a:lstStyle/>
        <a:p>
          <a:endParaRPr lang="en-US">
            <a:solidFill>
              <a:schemeClr val="tx1"/>
            </a:solidFill>
          </a:endParaRPr>
        </a:p>
      </dgm:t>
    </dgm:pt>
    <dgm:pt modelId="{2DFA2446-C9D9-4773-92AD-EE3832FF524A}" type="sibTrans" cxnId="{65E07009-B893-4893-B096-B9BB2773C65B}">
      <dgm:prSet/>
      <dgm:spPr/>
      <dgm:t>
        <a:bodyPr/>
        <a:lstStyle/>
        <a:p>
          <a:endParaRPr lang="en-US">
            <a:solidFill>
              <a:schemeClr val="tx1"/>
            </a:solidFill>
          </a:endParaRPr>
        </a:p>
      </dgm:t>
    </dgm:pt>
    <dgm:pt modelId="{B43BD9E3-C768-4433-B3DF-C664B69D4E96}">
      <dgm:prSet/>
      <dgm:spPr/>
      <dgm:t>
        <a:bodyPr/>
        <a:lstStyle/>
        <a:p>
          <a:pPr algn="r"/>
          <a:r>
            <a:rPr lang="fa-IR" smtClean="0">
              <a:solidFill>
                <a:schemeClr val="tx1"/>
              </a:solidFill>
              <a:cs typeface="B Nazanin" panose="00000400000000000000" pitchFamily="2" charset="-78"/>
            </a:rPr>
            <a:t>ترقی و اعتلاي سطح سواد و بینش شهروندان، توسعه برپایه فرهنگ بومی و ... ؛ </a:t>
          </a:r>
          <a:endParaRPr lang="en-US">
            <a:solidFill>
              <a:schemeClr val="tx1"/>
            </a:solidFill>
            <a:cs typeface="B Nazanin" panose="00000400000000000000" pitchFamily="2" charset="-78"/>
          </a:endParaRPr>
        </a:p>
      </dgm:t>
    </dgm:pt>
    <dgm:pt modelId="{56B5BA8A-9EBB-4D4C-9434-C5F87C87C07D}" type="parTrans" cxnId="{2C4BADA0-F05B-4BC0-B801-68A67E4ADA5A}">
      <dgm:prSet/>
      <dgm:spPr/>
      <dgm:t>
        <a:bodyPr/>
        <a:lstStyle/>
        <a:p>
          <a:endParaRPr lang="en-US">
            <a:solidFill>
              <a:schemeClr val="tx1"/>
            </a:solidFill>
          </a:endParaRPr>
        </a:p>
      </dgm:t>
    </dgm:pt>
    <dgm:pt modelId="{E11F3E41-1503-44FE-830B-135C17F8227C}" type="sibTrans" cxnId="{2C4BADA0-F05B-4BC0-B801-68A67E4ADA5A}">
      <dgm:prSet/>
      <dgm:spPr/>
      <dgm:t>
        <a:bodyPr/>
        <a:lstStyle/>
        <a:p>
          <a:endParaRPr lang="en-US">
            <a:solidFill>
              <a:schemeClr val="tx1"/>
            </a:solidFill>
          </a:endParaRPr>
        </a:p>
      </dgm:t>
    </dgm:pt>
    <dgm:pt modelId="{72A414B5-9DFA-4B8E-BC43-CD90CE1E32C3}">
      <dgm:prSet/>
      <dgm:spPr/>
      <dgm:t>
        <a:bodyPr/>
        <a:lstStyle/>
        <a:p>
          <a:pPr algn="r"/>
          <a:r>
            <a:rPr lang="fa-IR" smtClean="0">
              <a:solidFill>
                <a:schemeClr val="tx1"/>
              </a:solidFill>
              <a:cs typeface="B Nazanin" panose="00000400000000000000" pitchFamily="2" charset="-78"/>
            </a:rPr>
            <a:t>توسعه کاربري هاي مختلط، رعایت اصل همجواري، تدوین سطوح و سرانه هاي استاندارد و رعایت ضوابط شهرسازي</a:t>
          </a:r>
          <a:endParaRPr lang="en-US">
            <a:solidFill>
              <a:schemeClr val="tx1"/>
            </a:solidFill>
            <a:cs typeface="B Nazanin" panose="00000400000000000000" pitchFamily="2" charset="-78"/>
          </a:endParaRPr>
        </a:p>
      </dgm:t>
    </dgm:pt>
    <dgm:pt modelId="{7131FEEC-8FCE-4F69-B6BA-8A49DCD90F54}" type="parTrans" cxnId="{158D85A4-683A-40A8-A975-35CFFD2DF1C3}">
      <dgm:prSet/>
      <dgm:spPr/>
      <dgm:t>
        <a:bodyPr/>
        <a:lstStyle/>
        <a:p>
          <a:endParaRPr lang="en-US">
            <a:solidFill>
              <a:schemeClr val="tx1"/>
            </a:solidFill>
          </a:endParaRPr>
        </a:p>
      </dgm:t>
    </dgm:pt>
    <dgm:pt modelId="{0F7DE6F3-A3E4-498E-81B4-B6AFFB8AA837}" type="sibTrans" cxnId="{158D85A4-683A-40A8-A975-35CFFD2DF1C3}">
      <dgm:prSet/>
      <dgm:spPr/>
      <dgm:t>
        <a:bodyPr/>
        <a:lstStyle/>
        <a:p>
          <a:endParaRPr lang="en-US">
            <a:solidFill>
              <a:schemeClr val="tx1"/>
            </a:solidFill>
          </a:endParaRPr>
        </a:p>
      </dgm:t>
    </dgm:pt>
    <dgm:pt modelId="{2377399B-9BD0-4F5C-9CCA-A7391FFA1803}" type="pres">
      <dgm:prSet presAssocID="{E1624CA0-4C90-4EE2-AB23-C7BFB281B253}" presName="linearFlow" presStyleCnt="0">
        <dgm:presLayoutVars>
          <dgm:dir/>
          <dgm:animLvl val="lvl"/>
          <dgm:resizeHandles val="exact"/>
        </dgm:presLayoutVars>
      </dgm:prSet>
      <dgm:spPr/>
      <dgm:t>
        <a:bodyPr/>
        <a:lstStyle/>
        <a:p>
          <a:endParaRPr lang="en-US"/>
        </a:p>
      </dgm:t>
    </dgm:pt>
    <dgm:pt modelId="{5C12721C-5D2C-4B02-8C42-C7812946140D}" type="pres">
      <dgm:prSet presAssocID="{FD3CAA6E-B984-4985-886A-F098E8A15424}" presName="composite" presStyleCnt="0"/>
      <dgm:spPr/>
    </dgm:pt>
    <dgm:pt modelId="{9B169B0D-159A-462A-B44F-F482A1C9A7F1}" type="pres">
      <dgm:prSet presAssocID="{FD3CAA6E-B984-4985-886A-F098E8A15424}" presName="parentText" presStyleLbl="alignNode1" presStyleIdx="0" presStyleCnt="5">
        <dgm:presLayoutVars>
          <dgm:chMax val="1"/>
          <dgm:bulletEnabled val="1"/>
        </dgm:presLayoutVars>
      </dgm:prSet>
      <dgm:spPr/>
      <dgm:t>
        <a:bodyPr/>
        <a:lstStyle/>
        <a:p>
          <a:endParaRPr lang="en-US"/>
        </a:p>
      </dgm:t>
    </dgm:pt>
    <dgm:pt modelId="{2F4AFCF4-A4D4-4698-B611-5B7EFA8CADFE}" type="pres">
      <dgm:prSet presAssocID="{FD3CAA6E-B984-4985-886A-F098E8A15424}" presName="descendantText" presStyleLbl="alignAcc1" presStyleIdx="0" presStyleCnt="5">
        <dgm:presLayoutVars>
          <dgm:bulletEnabled val="1"/>
        </dgm:presLayoutVars>
      </dgm:prSet>
      <dgm:spPr/>
      <dgm:t>
        <a:bodyPr/>
        <a:lstStyle/>
        <a:p>
          <a:endParaRPr lang="en-US"/>
        </a:p>
      </dgm:t>
    </dgm:pt>
    <dgm:pt modelId="{1BE1F49D-B445-4779-BA75-2EC0CADFDBD1}" type="pres">
      <dgm:prSet presAssocID="{772D95F4-CDF2-4009-80D2-D722B44E3E17}" presName="sp" presStyleCnt="0"/>
      <dgm:spPr/>
    </dgm:pt>
    <dgm:pt modelId="{9A6124FE-CE8B-4F39-A79D-746300F0DA0D}" type="pres">
      <dgm:prSet presAssocID="{6C8D9708-5611-4A05-A1F3-1E6DE9867C7D}" presName="composite" presStyleCnt="0"/>
      <dgm:spPr/>
    </dgm:pt>
    <dgm:pt modelId="{DBE43C3E-ECC7-4D2B-A8A7-285C01F19F29}" type="pres">
      <dgm:prSet presAssocID="{6C8D9708-5611-4A05-A1F3-1E6DE9867C7D}" presName="parentText" presStyleLbl="alignNode1" presStyleIdx="1" presStyleCnt="5">
        <dgm:presLayoutVars>
          <dgm:chMax val="1"/>
          <dgm:bulletEnabled val="1"/>
        </dgm:presLayoutVars>
      </dgm:prSet>
      <dgm:spPr/>
      <dgm:t>
        <a:bodyPr/>
        <a:lstStyle/>
        <a:p>
          <a:endParaRPr lang="en-US"/>
        </a:p>
      </dgm:t>
    </dgm:pt>
    <dgm:pt modelId="{36E76A64-62BE-4909-AE09-3877A63CB272}" type="pres">
      <dgm:prSet presAssocID="{6C8D9708-5611-4A05-A1F3-1E6DE9867C7D}" presName="descendantText" presStyleLbl="alignAcc1" presStyleIdx="1" presStyleCnt="5">
        <dgm:presLayoutVars>
          <dgm:bulletEnabled val="1"/>
        </dgm:presLayoutVars>
      </dgm:prSet>
      <dgm:spPr/>
      <dgm:t>
        <a:bodyPr/>
        <a:lstStyle/>
        <a:p>
          <a:endParaRPr lang="en-US"/>
        </a:p>
      </dgm:t>
    </dgm:pt>
    <dgm:pt modelId="{777E7B8D-7F38-494B-AA88-CE475F8E448B}" type="pres">
      <dgm:prSet presAssocID="{12C85694-A853-472C-AB34-54C2913EF014}" presName="sp" presStyleCnt="0"/>
      <dgm:spPr/>
    </dgm:pt>
    <dgm:pt modelId="{4B5FBBB7-5897-4E14-8D70-8BBAC2C68B35}" type="pres">
      <dgm:prSet presAssocID="{97D55D9B-A309-4203-B06D-4D219A80A1A5}" presName="composite" presStyleCnt="0"/>
      <dgm:spPr/>
    </dgm:pt>
    <dgm:pt modelId="{2F755412-EB49-46C1-B85D-26078CA5A6B0}" type="pres">
      <dgm:prSet presAssocID="{97D55D9B-A309-4203-B06D-4D219A80A1A5}" presName="parentText" presStyleLbl="alignNode1" presStyleIdx="2" presStyleCnt="5">
        <dgm:presLayoutVars>
          <dgm:chMax val="1"/>
          <dgm:bulletEnabled val="1"/>
        </dgm:presLayoutVars>
      </dgm:prSet>
      <dgm:spPr/>
      <dgm:t>
        <a:bodyPr/>
        <a:lstStyle/>
        <a:p>
          <a:endParaRPr lang="en-US"/>
        </a:p>
      </dgm:t>
    </dgm:pt>
    <dgm:pt modelId="{D7481C3C-0AAD-4118-8864-276205010AD5}" type="pres">
      <dgm:prSet presAssocID="{97D55D9B-A309-4203-B06D-4D219A80A1A5}" presName="descendantText" presStyleLbl="alignAcc1" presStyleIdx="2" presStyleCnt="5">
        <dgm:presLayoutVars>
          <dgm:bulletEnabled val="1"/>
        </dgm:presLayoutVars>
      </dgm:prSet>
      <dgm:spPr/>
      <dgm:t>
        <a:bodyPr/>
        <a:lstStyle/>
        <a:p>
          <a:endParaRPr lang="en-US"/>
        </a:p>
      </dgm:t>
    </dgm:pt>
    <dgm:pt modelId="{9F74F6D0-8377-49E2-B541-F48FE55B3179}" type="pres">
      <dgm:prSet presAssocID="{2E9713F3-A1AC-49FE-A369-4300EF18BBE5}" presName="sp" presStyleCnt="0"/>
      <dgm:spPr/>
    </dgm:pt>
    <dgm:pt modelId="{8EC55ED6-F142-4F7F-B229-1D30A8344D51}" type="pres">
      <dgm:prSet presAssocID="{8814D9EA-044D-4685-BA40-DBC8B5A22175}" presName="composite" presStyleCnt="0"/>
      <dgm:spPr/>
    </dgm:pt>
    <dgm:pt modelId="{D45FBF31-C44D-4927-B6F4-E65B5E4653D1}" type="pres">
      <dgm:prSet presAssocID="{8814D9EA-044D-4685-BA40-DBC8B5A22175}" presName="parentText" presStyleLbl="alignNode1" presStyleIdx="3" presStyleCnt="5">
        <dgm:presLayoutVars>
          <dgm:chMax val="1"/>
          <dgm:bulletEnabled val="1"/>
        </dgm:presLayoutVars>
      </dgm:prSet>
      <dgm:spPr/>
      <dgm:t>
        <a:bodyPr/>
        <a:lstStyle/>
        <a:p>
          <a:endParaRPr lang="en-US"/>
        </a:p>
      </dgm:t>
    </dgm:pt>
    <dgm:pt modelId="{4A4095DB-CB80-4546-91C8-C1F3AE943A1A}" type="pres">
      <dgm:prSet presAssocID="{8814D9EA-044D-4685-BA40-DBC8B5A22175}" presName="descendantText" presStyleLbl="alignAcc1" presStyleIdx="3" presStyleCnt="5">
        <dgm:presLayoutVars>
          <dgm:bulletEnabled val="1"/>
        </dgm:presLayoutVars>
      </dgm:prSet>
      <dgm:spPr/>
      <dgm:t>
        <a:bodyPr/>
        <a:lstStyle/>
        <a:p>
          <a:endParaRPr lang="en-US"/>
        </a:p>
      </dgm:t>
    </dgm:pt>
    <dgm:pt modelId="{4192D5B5-D602-4683-B71A-905A8FB3947C}" type="pres">
      <dgm:prSet presAssocID="{2DFA2446-C9D9-4773-92AD-EE3832FF524A}" presName="sp" presStyleCnt="0"/>
      <dgm:spPr/>
    </dgm:pt>
    <dgm:pt modelId="{64FA8179-67CC-414B-BD6F-93B3C6BEC41F}" type="pres">
      <dgm:prSet presAssocID="{57FB7E06-DC63-4E68-9B97-C82A3D06C647}" presName="composite" presStyleCnt="0"/>
      <dgm:spPr/>
    </dgm:pt>
    <dgm:pt modelId="{43C9DF5D-6A34-4B14-9AE5-4078CE9C2FB6}" type="pres">
      <dgm:prSet presAssocID="{57FB7E06-DC63-4E68-9B97-C82A3D06C647}" presName="parentText" presStyleLbl="alignNode1" presStyleIdx="4" presStyleCnt="5">
        <dgm:presLayoutVars>
          <dgm:chMax val="1"/>
          <dgm:bulletEnabled val="1"/>
        </dgm:presLayoutVars>
      </dgm:prSet>
      <dgm:spPr/>
      <dgm:t>
        <a:bodyPr/>
        <a:lstStyle/>
        <a:p>
          <a:endParaRPr lang="en-US"/>
        </a:p>
      </dgm:t>
    </dgm:pt>
    <dgm:pt modelId="{3F149B3F-CAA3-485E-B4AC-894FFC466C20}" type="pres">
      <dgm:prSet presAssocID="{57FB7E06-DC63-4E68-9B97-C82A3D06C647}" presName="descendantText" presStyleLbl="alignAcc1" presStyleIdx="4" presStyleCnt="5">
        <dgm:presLayoutVars>
          <dgm:bulletEnabled val="1"/>
        </dgm:presLayoutVars>
      </dgm:prSet>
      <dgm:spPr/>
      <dgm:t>
        <a:bodyPr/>
        <a:lstStyle/>
        <a:p>
          <a:endParaRPr lang="en-US"/>
        </a:p>
      </dgm:t>
    </dgm:pt>
  </dgm:ptLst>
  <dgm:cxnLst>
    <dgm:cxn modelId="{952ABBC6-7EFF-4351-8371-EF70FA688DE5}" type="presOf" srcId="{38096044-966E-4F07-BA89-8A118DF73FC9}" destId="{36E76A64-62BE-4909-AE09-3877A63CB272}" srcOrd="0" destOrd="0" presId="urn:microsoft.com/office/officeart/2005/8/layout/chevron2"/>
    <dgm:cxn modelId="{895000D6-F403-4671-9B7A-B24D220B7C9C}" srcId="{E1624CA0-4C90-4EE2-AB23-C7BFB281B253}" destId="{6C8D9708-5611-4A05-A1F3-1E6DE9867C7D}" srcOrd="1" destOrd="0" parTransId="{4AC19A75-F455-4B0B-8A1A-49A513FC4459}" sibTransId="{12C85694-A853-472C-AB34-54C2913EF014}"/>
    <dgm:cxn modelId="{AEAE6038-3C4C-4FAC-AC7C-800533BC08F3}" type="presOf" srcId="{97D55D9B-A309-4203-B06D-4D219A80A1A5}" destId="{2F755412-EB49-46C1-B85D-26078CA5A6B0}" srcOrd="0" destOrd="0" presId="urn:microsoft.com/office/officeart/2005/8/layout/chevron2"/>
    <dgm:cxn modelId="{3CD2BFAB-675B-4B50-9A1D-E5DD7BFC5B6E}" type="presOf" srcId="{E1624CA0-4C90-4EE2-AB23-C7BFB281B253}" destId="{2377399B-9BD0-4F5C-9CCA-A7391FFA1803}" srcOrd="0" destOrd="0" presId="urn:microsoft.com/office/officeart/2005/8/layout/chevron2"/>
    <dgm:cxn modelId="{C8879BBB-02F4-4E62-A352-034394AA2ECE}" srcId="{E1624CA0-4C90-4EE2-AB23-C7BFB281B253}" destId="{57FB7E06-DC63-4E68-9B97-C82A3D06C647}" srcOrd="4" destOrd="0" parTransId="{25CA4D7F-0958-42E3-A3FB-F77B44CF8C77}" sibTransId="{29B6687B-E47E-40E2-9A63-B1265309124B}"/>
    <dgm:cxn modelId="{BAE9D1FA-B8BF-46BB-890A-5D2511E2F759}" srcId="{E1624CA0-4C90-4EE2-AB23-C7BFB281B253}" destId="{97D55D9B-A309-4203-B06D-4D219A80A1A5}" srcOrd="2" destOrd="0" parTransId="{5ACA5CD1-2311-4AB8-86E0-DB8984263021}" sibTransId="{2E9713F3-A1AC-49FE-A369-4300EF18BBE5}"/>
    <dgm:cxn modelId="{184C1068-A993-426A-8105-CB199D4B754F}" srcId="{97D55D9B-A309-4203-B06D-4D219A80A1A5}" destId="{990E0DF2-619E-4FF5-9E0C-F46BE00C6947}" srcOrd="0" destOrd="0" parTransId="{43E01661-DFD7-4185-801E-296B0A421C3D}" sibTransId="{D5A0BEAF-F208-4000-ADF8-13773664B951}"/>
    <dgm:cxn modelId="{6845A7B1-8660-44C7-B1DC-D2C23900A1AF}" type="presOf" srcId="{B43BD9E3-C768-4433-B3DF-C664B69D4E96}" destId="{4A4095DB-CB80-4546-91C8-C1F3AE943A1A}" srcOrd="0" destOrd="0" presId="urn:microsoft.com/office/officeart/2005/8/layout/chevron2"/>
    <dgm:cxn modelId="{E12C264D-A12D-4C9D-A1A7-7ABBA25E8491}" srcId="{FD3CAA6E-B984-4985-886A-F098E8A15424}" destId="{CFE67676-7669-4939-8C77-55964FD8D902}" srcOrd="0" destOrd="0" parTransId="{F4547F6D-0E74-46DC-BDF1-8BE67998E240}" sibTransId="{3662C003-2FBD-47DD-B991-BF1BA5BB47A8}"/>
    <dgm:cxn modelId="{B6EBBC77-F28F-48FA-9E99-23FFBA1C29FD}" type="presOf" srcId="{8814D9EA-044D-4685-BA40-DBC8B5A22175}" destId="{D45FBF31-C44D-4927-B6F4-E65B5E4653D1}" srcOrd="0" destOrd="0" presId="urn:microsoft.com/office/officeart/2005/8/layout/chevron2"/>
    <dgm:cxn modelId="{D00D617B-36C6-428A-87AB-943948A1D918}" type="presOf" srcId="{57FB7E06-DC63-4E68-9B97-C82A3D06C647}" destId="{43C9DF5D-6A34-4B14-9AE5-4078CE9C2FB6}" srcOrd="0" destOrd="0" presId="urn:microsoft.com/office/officeart/2005/8/layout/chevron2"/>
    <dgm:cxn modelId="{AB813041-2E8E-40EC-924F-357D97E7D4D5}" type="presOf" srcId="{72A414B5-9DFA-4B8E-BC43-CD90CE1E32C3}" destId="{3F149B3F-CAA3-485E-B4AC-894FFC466C20}" srcOrd="0" destOrd="0" presId="urn:microsoft.com/office/officeart/2005/8/layout/chevron2"/>
    <dgm:cxn modelId="{2C4BADA0-F05B-4BC0-B801-68A67E4ADA5A}" srcId="{8814D9EA-044D-4685-BA40-DBC8B5A22175}" destId="{B43BD9E3-C768-4433-B3DF-C664B69D4E96}" srcOrd="0" destOrd="0" parTransId="{56B5BA8A-9EBB-4D4C-9434-C5F87C87C07D}" sibTransId="{E11F3E41-1503-44FE-830B-135C17F8227C}"/>
    <dgm:cxn modelId="{EF0B3687-182B-4601-B483-0DDA7F2444AF}" type="presOf" srcId="{FD3CAA6E-B984-4985-886A-F098E8A15424}" destId="{9B169B0D-159A-462A-B44F-F482A1C9A7F1}" srcOrd="0" destOrd="0" presId="urn:microsoft.com/office/officeart/2005/8/layout/chevron2"/>
    <dgm:cxn modelId="{C5981B24-41B7-41A5-BCB0-3C9413EB38EB}" type="presOf" srcId="{990E0DF2-619E-4FF5-9E0C-F46BE00C6947}" destId="{D7481C3C-0AAD-4118-8864-276205010AD5}" srcOrd="0" destOrd="0" presId="urn:microsoft.com/office/officeart/2005/8/layout/chevron2"/>
    <dgm:cxn modelId="{158D85A4-683A-40A8-A975-35CFFD2DF1C3}" srcId="{57FB7E06-DC63-4E68-9B97-C82A3D06C647}" destId="{72A414B5-9DFA-4B8E-BC43-CD90CE1E32C3}" srcOrd="0" destOrd="0" parTransId="{7131FEEC-8FCE-4F69-B6BA-8A49DCD90F54}" sibTransId="{0F7DE6F3-A3E4-498E-81B4-B6AFFB8AA837}"/>
    <dgm:cxn modelId="{66493F04-71F4-453B-9C2B-F0A453348B5F}" type="presOf" srcId="{6C8D9708-5611-4A05-A1F3-1E6DE9867C7D}" destId="{DBE43C3E-ECC7-4D2B-A8A7-285C01F19F29}" srcOrd="0" destOrd="0" presId="urn:microsoft.com/office/officeart/2005/8/layout/chevron2"/>
    <dgm:cxn modelId="{65E07009-B893-4893-B096-B9BB2773C65B}" srcId="{E1624CA0-4C90-4EE2-AB23-C7BFB281B253}" destId="{8814D9EA-044D-4685-BA40-DBC8B5A22175}" srcOrd="3" destOrd="0" parTransId="{FCE81D6B-70A2-4574-B5EF-8CAC3048C204}" sibTransId="{2DFA2446-C9D9-4773-92AD-EE3832FF524A}"/>
    <dgm:cxn modelId="{19D03779-F2D9-45AF-B5EA-F79994AB2842}" srcId="{E1624CA0-4C90-4EE2-AB23-C7BFB281B253}" destId="{FD3CAA6E-B984-4985-886A-F098E8A15424}" srcOrd="0" destOrd="0" parTransId="{53B3FFFB-DC02-46BA-B920-572AF0C56CBF}" sibTransId="{772D95F4-CDF2-4009-80D2-D722B44E3E17}"/>
    <dgm:cxn modelId="{136E226B-9D24-4377-9268-3289243D7491}" srcId="{6C8D9708-5611-4A05-A1F3-1E6DE9867C7D}" destId="{38096044-966E-4F07-BA89-8A118DF73FC9}" srcOrd="0" destOrd="0" parTransId="{D4ADE34B-8B93-461D-80F6-F73BCEB48323}" sibTransId="{F509B2C7-FB64-4103-A5E7-126F79190696}"/>
    <dgm:cxn modelId="{F6FEEBFE-B178-47B0-8D9E-50DCD49B8048}" type="presOf" srcId="{CFE67676-7669-4939-8C77-55964FD8D902}" destId="{2F4AFCF4-A4D4-4698-B611-5B7EFA8CADFE}" srcOrd="0" destOrd="0" presId="urn:microsoft.com/office/officeart/2005/8/layout/chevron2"/>
    <dgm:cxn modelId="{7500C70B-074B-4C24-A0B1-9B67AB4282AE}" type="presParOf" srcId="{2377399B-9BD0-4F5C-9CCA-A7391FFA1803}" destId="{5C12721C-5D2C-4B02-8C42-C7812946140D}" srcOrd="0" destOrd="0" presId="urn:microsoft.com/office/officeart/2005/8/layout/chevron2"/>
    <dgm:cxn modelId="{725A3ECE-38E2-4BFC-9CC4-D4E48A795B01}" type="presParOf" srcId="{5C12721C-5D2C-4B02-8C42-C7812946140D}" destId="{9B169B0D-159A-462A-B44F-F482A1C9A7F1}" srcOrd="0" destOrd="0" presId="urn:microsoft.com/office/officeart/2005/8/layout/chevron2"/>
    <dgm:cxn modelId="{7D72BCD1-C686-431C-A8F1-4AE4D99FA0D7}" type="presParOf" srcId="{5C12721C-5D2C-4B02-8C42-C7812946140D}" destId="{2F4AFCF4-A4D4-4698-B611-5B7EFA8CADFE}" srcOrd="1" destOrd="0" presId="urn:microsoft.com/office/officeart/2005/8/layout/chevron2"/>
    <dgm:cxn modelId="{26F172FB-3654-4313-A4F5-65C3A1589FB9}" type="presParOf" srcId="{2377399B-9BD0-4F5C-9CCA-A7391FFA1803}" destId="{1BE1F49D-B445-4779-BA75-2EC0CADFDBD1}" srcOrd="1" destOrd="0" presId="urn:microsoft.com/office/officeart/2005/8/layout/chevron2"/>
    <dgm:cxn modelId="{7A4B1EFF-6E5C-43F9-A1DF-C8E9BF70BC65}" type="presParOf" srcId="{2377399B-9BD0-4F5C-9CCA-A7391FFA1803}" destId="{9A6124FE-CE8B-4F39-A79D-746300F0DA0D}" srcOrd="2" destOrd="0" presId="urn:microsoft.com/office/officeart/2005/8/layout/chevron2"/>
    <dgm:cxn modelId="{2BF655B7-ECC9-4590-8C29-E86A3DCCD5AF}" type="presParOf" srcId="{9A6124FE-CE8B-4F39-A79D-746300F0DA0D}" destId="{DBE43C3E-ECC7-4D2B-A8A7-285C01F19F29}" srcOrd="0" destOrd="0" presId="urn:microsoft.com/office/officeart/2005/8/layout/chevron2"/>
    <dgm:cxn modelId="{9A8AB244-3BA9-4076-A13A-3AE9702DD828}" type="presParOf" srcId="{9A6124FE-CE8B-4F39-A79D-746300F0DA0D}" destId="{36E76A64-62BE-4909-AE09-3877A63CB272}" srcOrd="1" destOrd="0" presId="urn:microsoft.com/office/officeart/2005/8/layout/chevron2"/>
    <dgm:cxn modelId="{C8AA0125-71FD-4365-8973-1CF4F1D8F5CF}" type="presParOf" srcId="{2377399B-9BD0-4F5C-9CCA-A7391FFA1803}" destId="{777E7B8D-7F38-494B-AA88-CE475F8E448B}" srcOrd="3" destOrd="0" presId="urn:microsoft.com/office/officeart/2005/8/layout/chevron2"/>
    <dgm:cxn modelId="{8BAB3945-7BDF-485C-B210-1C3DC7B12FAE}" type="presParOf" srcId="{2377399B-9BD0-4F5C-9CCA-A7391FFA1803}" destId="{4B5FBBB7-5897-4E14-8D70-8BBAC2C68B35}" srcOrd="4" destOrd="0" presId="urn:microsoft.com/office/officeart/2005/8/layout/chevron2"/>
    <dgm:cxn modelId="{C98CC349-CCE0-4B1E-9660-7A17BB57AE18}" type="presParOf" srcId="{4B5FBBB7-5897-4E14-8D70-8BBAC2C68B35}" destId="{2F755412-EB49-46C1-B85D-26078CA5A6B0}" srcOrd="0" destOrd="0" presId="urn:microsoft.com/office/officeart/2005/8/layout/chevron2"/>
    <dgm:cxn modelId="{27430FA5-26FF-490D-A20A-5983A607510C}" type="presParOf" srcId="{4B5FBBB7-5897-4E14-8D70-8BBAC2C68B35}" destId="{D7481C3C-0AAD-4118-8864-276205010AD5}" srcOrd="1" destOrd="0" presId="urn:microsoft.com/office/officeart/2005/8/layout/chevron2"/>
    <dgm:cxn modelId="{D241B69B-8ED9-450C-9185-EDBCFCD15D6B}" type="presParOf" srcId="{2377399B-9BD0-4F5C-9CCA-A7391FFA1803}" destId="{9F74F6D0-8377-49E2-B541-F48FE55B3179}" srcOrd="5" destOrd="0" presId="urn:microsoft.com/office/officeart/2005/8/layout/chevron2"/>
    <dgm:cxn modelId="{CD436995-46CB-472B-9FFF-DF08639CD724}" type="presParOf" srcId="{2377399B-9BD0-4F5C-9CCA-A7391FFA1803}" destId="{8EC55ED6-F142-4F7F-B229-1D30A8344D51}" srcOrd="6" destOrd="0" presId="urn:microsoft.com/office/officeart/2005/8/layout/chevron2"/>
    <dgm:cxn modelId="{B2E5623C-13BF-4B60-9455-08853F2C54E1}" type="presParOf" srcId="{8EC55ED6-F142-4F7F-B229-1D30A8344D51}" destId="{D45FBF31-C44D-4927-B6F4-E65B5E4653D1}" srcOrd="0" destOrd="0" presId="urn:microsoft.com/office/officeart/2005/8/layout/chevron2"/>
    <dgm:cxn modelId="{A50B24E7-8DF3-4805-B810-7736C5E95B24}" type="presParOf" srcId="{8EC55ED6-F142-4F7F-B229-1D30A8344D51}" destId="{4A4095DB-CB80-4546-91C8-C1F3AE943A1A}" srcOrd="1" destOrd="0" presId="urn:microsoft.com/office/officeart/2005/8/layout/chevron2"/>
    <dgm:cxn modelId="{C49C1603-61FE-428F-8D93-FB38CEF3E294}" type="presParOf" srcId="{2377399B-9BD0-4F5C-9CCA-A7391FFA1803}" destId="{4192D5B5-D602-4683-B71A-905A8FB3947C}" srcOrd="7" destOrd="0" presId="urn:microsoft.com/office/officeart/2005/8/layout/chevron2"/>
    <dgm:cxn modelId="{2BD8224D-1FD8-445D-87E5-10AA848EB586}" type="presParOf" srcId="{2377399B-9BD0-4F5C-9CCA-A7391FFA1803}" destId="{64FA8179-67CC-414B-BD6F-93B3C6BEC41F}" srcOrd="8" destOrd="0" presId="urn:microsoft.com/office/officeart/2005/8/layout/chevron2"/>
    <dgm:cxn modelId="{411D266E-2E54-4991-BFF1-C7658EE859E5}" type="presParOf" srcId="{64FA8179-67CC-414B-BD6F-93B3C6BEC41F}" destId="{43C9DF5D-6A34-4B14-9AE5-4078CE9C2FB6}" srcOrd="0" destOrd="0" presId="urn:microsoft.com/office/officeart/2005/8/layout/chevron2"/>
    <dgm:cxn modelId="{C82D8E09-654E-4A74-8D6B-BCA9C0847D9F}" type="presParOf" srcId="{64FA8179-67CC-414B-BD6F-93B3C6BEC41F}" destId="{3F149B3F-CAA3-485E-B4AC-894FFC466C2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C52498D-BF4C-406B-9183-B852372874A4}" type="doc">
      <dgm:prSet loTypeId="urn:microsoft.com/office/officeart/2005/8/layout/pyramid2" loCatId="pyramid" qsTypeId="urn:microsoft.com/office/officeart/2005/8/quickstyle/simple1" qsCatId="simple" csTypeId="urn:microsoft.com/office/officeart/2005/8/colors/colorful1" csCatId="colorful" phldr="1"/>
      <dgm:spPr/>
    </dgm:pt>
    <dgm:pt modelId="{847919DB-23BB-4BA1-AF79-D9DC502C15DC}">
      <dgm:prSet phldrT="[Text]" custT="1"/>
      <dgm:spPr/>
      <dgm:t>
        <a:bodyPr/>
        <a:lstStyle/>
        <a:p>
          <a:r>
            <a:rPr lang="fa-IR" sz="3200" dirty="0" smtClean="0">
              <a:cs typeface="B Nazanin" panose="00000400000000000000" pitchFamily="2" charset="-78"/>
            </a:rPr>
            <a:t>سازگاري</a:t>
          </a:r>
          <a:endParaRPr lang="en-US" sz="3200" dirty="0">
            <a:cs typeface="B Nazanin" panose="00000400000000000000" pitchFamily="2" charset="-78"/>
          </a:endParaRPr>
        </a:p>
      </dgm:t>
    </dgm:pt>
    <dgm:pt modelId="{14BCF2BA-28DB-41B7-B35D-4A7FDD399D65}" type="parTrans" cxnId="{BF519ECE-A30B-4634-992A-9CFEDF050223}">
      <dgm:prSet/>
      <dgm:spPr/>
      <dgm:t>
        <a:bodyPr/>
        <a:lstStyle/>
        <a:p>
          <a:endParaRPr lang="en-US"/>
        </a:p>
      </dgm:t>
    </dgm:pt>
    <dgm:pt modelId="{E697F317-BC8D-4FA7-88E9-8B5802BBD3A4}" type="sibTrans" cxnId="{BF519ECE-A30B-4634-992A-9CFEDF050223}">
      <dgm:prSet/>
      <dgm:spPr/>
      <dgm:t>
        <a:bodyPr/>
        <a:lstStyle/>
        <a:p>
          <a:endParaRPr lang="en-US"/>
        </a:p>
      </dgm:t>
    </dgm:pt>
    <dgm:pt modelId="{262233E5-B191-4223-8EAF-7EC35182FC6F}">
      <dgm:prSet phldrT="[Text]" custT="1"/>
      <dgm:spPr/>
      <dgm:t>
        <a:bodyPr/>
        <a:lstStyle/>
        <a:p>
          <a:r>
            <a:rPr lang="fa-IR" sz="3200" dirty="0" smtClean="0">
              <a:cs typeface="B Nazanin" panose="00000400000000000000" pitchFamily="2" charset="-78"/>
            </a:rPr>
            <a:t>تعادل</a:t>
          </a:r>
          <a:endParaRPr lang="en-US" sz="3200" dirty="0">
            <a:cs typeface="B Nazanin" panose="00000400000000000000" pitchFamily="2" charset="-78"/>
          </a:endParaRPr>
        </a:p>
      </dgm:t>
    </dgm:pt>
    <dgm:pt modelId="{F90119CD-9394-44ED-B828-B0B86CD65433}" type="parTrans" cxnId="{A6C399D4-9CAA-4D3E-8ABA-49829771FC0B}">
      <dgm:prSet/>
      <dgm:spPr/>
      <dgm:t>
        <a:bodyPr/>
        <a:lstStyle/>
        <a:p>
          <a:endParaRPr lang="en-US"/>
        </a:p>
      </dgm:t>
    </dgm:pt>
    <dgm:pt modelId="{545709E1-A59A-4D70-A42B-7A461738A77A}" type="sibTrans" cxnId="{A6C399D4-9CAA-4D3E-8ABA-49829771FC0B}">
      <dgm:prSet/>
      <dgm:spPr/>
      <dgm:t>
        <a:bodyPr/>
        <a:lstStyle/>
        <a:p>
          <a:endParaRPr lang="en-US"/>
        </a:p>
      </dgm:t>
    </dgm:pt>
    <dgm:pt modelId="{B153E914-3B1A-4050-964F-05206095E7C3}">
      <dgm:prSet phldrT="[Text]" custT="1"/>
      <dgm:spPr/>
      <dgm:t>
        <a:bodyPr/>
        <a:lstStyle/>
        <a:p>
          <a:r>
            <a:rPr lang="fa-IR" sz="3200" dirty="0" smtClean="0">
              <a:cs typeface="B Nazanin" panose="00000400000000000000" pitchFamily="2" charset="-78"/>
            </a:rPr>
            <a:t>توازن</a:t>
          </a:r>
          <a:endParaRPr lang="en-US" sz="3200" dirty="0">
            <a:cs typeface="B Nazanin" panose="00000400000000000000" pitchFamily="2" charset="-78"/>
          </a:endParaRPr>
        </a:p>
      </dgm:t>
    </dgm:pt>
    <dgm:pt modelId="{BC347436-E7ED-4A58-BEA8-6924353392B3}" type="parTrans" cxnId="{2FD78E2D-E005-4B60-B78B-BB0E5B4E8F5F}">
      <dgm:prSet/>
      <dgm:spPr/>
      <dgm:t>
        <a:bodyPr/>
        <a:lstStyle/>
        <a:p>
          <a:endParaRPr lang="en-US"/>
        </a:p>
      </dgm:t>
    </dgm:pt>
    <dgm:pt modelId="{01C30006-7711-4772-9F0D-7AF11E8F1B3E}" type="sibTrans" cxnId="{2FD78E2D-E005-4B60-B78B-BB0E5B4E8F5F}">
      <dgm:prSet/>
      <dgm:spPr/>
      <dgm:t>
        <a:bodyPr/>
        <a:lstStyle/>
        <a:p>
          <a:endParaRPr lang="en-US"/>
        </a:p>
      </dgm:t>
    </dgm:pt>
    <dgm:pt modelId="{6D50527F-16EC-487D-9189-7BB8494E16ED}">
      <dgm:prSet phldrT="[Text]" custT="1"/>
      <dgm:spPr/>
      <dgm:t>
        <a:bodyPr/>
        <a:lstStyle/>
        <a:p>
          <a:r>
            <a:rPr lang="fa-IR" sz="3200" dirty="0" smtClean="0">
              <a:cs typeface="B Nazanin" panose="00000400000000000000" pitchFamily="2" charset="-78"/>
            </a:rPr>
            <a:t>وحدت</a:t>
          </a:r>
          <a:endParaRPr lang="en-US" sz="3200" dirty="0">
            <a:cs typeface="B Nazanin" panose="00000400000000000000" pitchFamily="2" charset="-78"/>
          </a:endParaRPr>
        </a:p>
      </dgm:t>
    </dgm:pt>
    <dgm:pt modelId="{DD59D9BD-5628-4700-A2A5-EAED33A5AB1F}" type="parTrans" cxnId="{776380C7-DE2C-4736-8E86-1B2676DD1368}">
      <dgm:prSet/>
      <dgm:spPr/>
      <dgm:t>
        <a:bodyPr/>
        <a:lstStyle/>
        <a:p>
          <a:endParaRPr lang="en-US"/>
        </a:p>
      </dgm:t>
    </dgm:pt>
    <dgm:pt modelId="{1214DA87-7729-4BE4-BCD8-7BCAA4B58C41}" type="sibTrans" cxnId="{776380C7-DE2C-4736-8E86-1B2676DD1368}">
      <dgm:prSet/>
      <dgm:spPr/>
      <dgm:t>
        <a:bodyPr/>
        <a:lstStyle/>
        <a:p>
          <a:endParaRPr lang="en-US"/>
        </a:p>
      </dgm:t>
    </dgm:pt>
    <dgm:pt modelId="{8C5B65C1-1E98-42BD-9B5F-4AC544891127}">
      <dgm:prSet phldrT="[Text]" custT="1"/>
      <dgm:spPr/>
      <dgm:t>
        <a:bodyPr/>
        <a:lstStyle/>
        <a:p>
          <a:r>
            <a:rPr lang="fa-IR" sz="3200" dirty="0" smtClean="0">
              <a:cs typeface="B Nazanin" panose="00000400000000000000" pitchFamily="2" charset="-78"/>
            </a:rPr>
            <a:t>ايمني</a:t>
          </a:r>
          <a:endParaRPr lang="en-US" sz="3200" dirty="0">
            <a:cs typeface="B Nazanin" panose="00000400000000000000" pitchFamily="2" charset="-78"/>
          </a:endParaRPr>
        </a:p>
      </dgm:t>
    </dgm:pt>
    <dgm:pt modelId="{45148539-A50D-40A2-B1E2-7F65A442BEC9}" type="parTrans" cxnId="{93CC4473-FF28-41AB-80CC-96FE2650A3D5}">
      <dgm:prSet/>
      <dgm:spPr/>
      <dgm:t>
        <a:bodyPr/>
        <a:lstStyle/>
        <a:p>
          <a:endParaRPr lang="en-US"/>
        </a:p>
      </dgm:t>
    </dgm:pt>
    <dgm:pt modelId="{913D29BF-9375-4569-8805-8C447D57C6FA}" type="sibTrans" cxnId="{93CC4473-FF28-41AB-80CC-96FE2650A3D5}">
      <dgm:prSet/>
      <dgm:spPr/>
      <dgm:t>
        <a:bodyPr/>
        <a:lstStyle/>
        <a:p>
          <a:endParaRPr lang="en-US"/>
        </a:p>
      </dgm:t>
    </dgm:pt>
    <dgm:pt modelId="{B493C765-6EF2-481E-82C2-C6B7A2DEC5CA}">
      <dgm:prSet phldrT="[Text]" custT="1"/>
      <dgm:spPr/>
      <dgm:t>
        <a:bodyPr/>
        <a:lstStyle/>
        <a:p>
          <a:r>
            <a:rPr lang="fa-IR" sz="3200" dirty="0" smtClean="0">
              <a:cs typeface="B Nazanin" panose="00000400000000000000" pitchFamily="2" charset="-78"/>
            </a:rPr>
            <a:t>آسايش</a:t>
          </a:r>
          <a:endParaRPr lang="en-US" sz="3200" dirty="0">
            <a:cs typeface="B Nazanin" panose="00000400000000000000" pitchFamily="2" charset="-78"/>
          </a:endParaRPr>
        </a:p>
      </dgm:t>
    </dgm:pt>
    <dgm:pt modelId="{DCC3E7B7-7129-471C-A280-6B10B1B99844}" type="parTrans" cxnId="{C3A5E91A-8562-48E7-9537-49C9FFBC76F6}">
      <dgm:prSet/>
      <dgm:spPr/>
      <dgm:t>
        <a:bodyPr/>
        <a:lstStyle/>
        <a:p>
          <a:endParaRPr lang="en-US"/>
        </a:p>
      </dgm:t>
    </dgm:pt>
    <dgm:pt modelId="{F49EE21B-EAA3-47C2-99AB-592A2D0188C7}" type="sibTrans" cxnId="{C3A5E91A-8562-48E7-9537-49C9FFBC76F6}">
      <dgm:prSet/>
      <dgm:spPr/>
      <dgm:t>
        <a:bodyPr/>
        <a:lstStyle/>
        <a:p>
          <a:endParaRPr lang="en-US"/>
        </a:p>
      </dgm:t>
    </dgm:pt>
    <dgm:pt modelId="{98317657-D7C7-4083-97E9-5DF6C9D24A77}">
      <dgm:prSet phldrT="[Text]" custT="1"/>
      <dgm:spPr/>
      <dgm:t>
        <a:bodyPr/>
        <a:lstStyle/>
        <a:p>
          <a:r>
            <a:rPr lang="fa-IR" sz="3200" dirty="0" smtClean="0">
              <a:cs typeface="B Nazanin" panose="00000400000000000000" pitchFamily="2" charset="-78"/>
            </a:rPr>
            <a:t>کارآيي</a:t>
          </a:r>
          <a:endParaRPr lang="en-US" sz="3200" dirty="0">
            <a:cs typeface="B Nazanin" panose="00000400000000000000" pitchFamily="2" charset="-78"/>
          </a:endParaRPr>
        </a:p>
      </dgm:t>
    </dgm:pt>
    <dgm:pt modelId="{F799637D-8980-447F-94A2-B95591B67C10}" type="parTrans" cxnId="{F04F9BD5-91CD-4CAD-8E83-68AF47E26B4A}">
      <dgm:prSet/>
      <dgm:spPr/>
      <dgm:t>
        <a:bodyPr/>
        <a:lstStyle/>
        <a:p>
          <a:endParaRPr lang="en-US"/>
        </a:p>
      </dgm:t>
    </dgm:pt>
    <dgm:pt modelId="{77201FBB-2B08-4985-8892-4A0420B2D9F7}" type="sibTrans" cxnId="{F04F9BD5-91CD-4CAD-8E83-68AF47E26B4A}">
      <dgm:prSet/>
      <dgm:spPr/>
      <dgm:t>
        <a:bodyPr/>
        <a:lstStyle/>
        <a:p>
          <a:endParaRPr lang="en-US"/>
        </a:p>
      </dgm:t>
    </dgm:pt>
    <dgm:pt modelId="{62552862-EA04-43B1-927E-3959E3E7BFC8}">
      <dgm:prSet phldrT="[Text]" custT="1"/>
      <dgm:spPr/>
      <dgm:t>
        <a:bodyPr/>
        <a:lstStyle/>
        <a:p>
          <a:r>
            <a:rPr lang="fa-IR" sz="3200" dirty="0" smtClean="0">
              <a:cs typeface="B Nazanin" panose="00000400000000000000" pitchFamily="2" charset="-78"/>
            </a:rPr>
            <a:t>زیبایی منظر شهري </a:t>
          </a:r>
          <a:endParaRPr lang="en-US" sz="3200" dirty="0">
            <a:cs typeface="B Nazanin" panose="00000400000000000000" pitchFamily="2" charset="-78"/>
          </a:endParaRPr>
        </a:p>
      </dgm:t>
    </dgm:pt>
    <dgm:pt modelId="{B428432D-3863-4011-910F-FF7A71E65BC4}" type="parTrans" cxnId="{A1EB8C83-3541-4CCE-8D7E-37021B123F46}">
      <dgm:prSet/>
      <dgm:spPr/>
      <dgm:t>
        <a:bodyPr/>
        <a:lstStyle/>
        <a:p>
          <a:endParaRPr lang="en-US"/>
        </a:p>
      </dgm:t>
    </dgm:pt>
    <dgm:pt modelId="{508FC816-1ED5-4161-8ABB-DC9AC7797CEC}" type="sibTrans" cxnId="{A1EB8C83-3541-4CCE-8D7E-37021B123F46}">
      <dgm:prSet/>
      <dgm:spPr/>
      <dgm:t>
        <a:bodyPr/>
        <a:lstStyle/>
        <a:p>
          <a:endParaRPr lang="en-US"/>
        </a:p>
      </dgm:t>
    </dgm:pt>
    <dgm:pt modelId="{5B2AD827-79C0-47CB-ACB4-702A9E8864F3}">
      <dgm:prSet phldrT="[Text]" custT="1"/>
      <dgm:spPr/>
      <dgm:t>
        <a:bodyPr/>
        <a:lstStyle/>
        <a:p>
          <a:r>
            <a:rPr lang="fa-IR" sz="3200" dirty="0" smtClean="0">
              <a:cs typeface="B Nazanin" panose="00000400000000000000" pitchFamily="2" charset="-78"/>
            </a:rPr>
            <a:t>امنيت</a:t>
          </a:r>
          <a:endParaRPr lang="en-US" sz="3200" dirty="0">
            <a:cs typeface="B Nazanin" panose="00000400000000000000" pitchFamily="2" charset="-78"/>
          </a:endParaRPr>
        </a:p>
      </dgm:t>
    </dgm:pt>
    <dgm:pt modelId="{BE884A33-6BB5-4105-BDF2-FDD6CD4FC630}" type="parTrans" cxnId="{CC0C2A2C-3D09-438D-9BC5-D48EDFCD733F}">
      <dgm:prSet/>
      <dgm:spPr/>
      <dgm:t>
        <a:bodyPr/>
        <a:lstStyle/>
        <a:p>
          <a:endParaRPr lang="en-US"/>
        </a:p>
      </dgm:t>
    </dgm:pt>
    <dgm:pt modelId="{2A305D4F-4914-4D8A-BEFD-D65AA13FE6EE}" type="sibTrans" cxnId="{CC0C2A2C-3D09-438D-9BC5-D48EDFCD733F}">
      <dgm:prSet/>
      <dgm:spPr/>
      <dgm:t>
        <a:bodyPr/>
        <a:lstStyle/>
        <a:p>
          <a:endParaRPr lang="en-US"/>
        </a:p>
      </dgm:t>
    </dgm:pt>
    <dgm:pt modelId="{9816FFC6-FC30-470D-843C-36A9050C22E1}" type="pres">
      <dgm:prSet presAssocID="{6C52498D-BF4C-406B-9183-B852372874A4}" presName="compositeShape" presStyleCnt="0">
        <dgm:presLayoutVars>
          <dgm:dir/>
          <dgm:resizeHandles/>
        </dgm:presLayoutVars>
      </dgm:prSet>
      <dgm:spPr/>
    </dgm:pt>
    <dgm:pt modelId="{8F862E69-5AEB-478D-948E-9E274780047C}" type="pres">
      <dgm:prSet presAssocID="{6C52498D-BF4C-406B-9183-B852372874A4}" presName="pyramid" presStyleLbl="node1" presStyleIdx="0" presStyleCnt="1" custLinFactNeighborX="3369" custLinFactNeighborY="762"/>
      <dgm:spPr/>
    </dgm:pt>
    <dgm:pt modelId="{8A910974-4E4B-4407-A798-D77618C56F60}" type="pres">
      <dgm:prSet presAssocID="{6C52498D-BF4C-406B-9183-B852372874A4}" presName="theList" presStyleCnt="0"/>
      <dgm:spPr/>
    </dgm:pt>
    <dgm:pt modelId="{98937622-418F-4906-A16D-372FA1E27856}" type="pres">
      <dgm:prSet presAssocID="{847919DB-23BB-4BA1-AF79-D9DC502C15DC}" presName="aNode" presStyleLbl="fgAcc1" presStyleIdx="0" presStyleCnt="9">
        <dgm:presLayoutVars>
          <dgm:bulletEnabled val="1"/>
        </dgm:presLayoutVars>
      </dgm:prSet>
      <dgm:spPr/>
      <dgm:t>
        <a:bodyPr/>
        <a:lstStyle/>
        <a:p>
          <a:endParaRPr lang="en-US"/>
        </a:p>
      </dgm:t>
    </dgm:pt>
    <dgm:pt modelId="{71D931F1-4F3B-4615-A629-55FEC2764257}" type="pres">
      <dgm:prSet presAssocID="{847919DB-23BB-4BA1-AF79-D9DC502C15DC}" presName="aSpace" presStyleCnt="0"/>
      <dgm:spPr/>
    </dgm:pt>
    <dgm:pt modelId="{7D950891-51AC-4DFE-9B0C-2D5F19785C1E}" type="pres">
      <dgm:prSet presAssocID="{262233E5-B191-4223-8EAF-7EC35182FC6F}" presName="aNode" presStyleLbl="fgAcc1" presStyleIdx="1" presStyleCnt="9">
        <dgm:presLayoutVars>
          <dgm:bulletEnabled val="1"/>
        </dgm:presLayoutVars>
      </dgm:prSet>
      <dgm:spPr/>
      <dgm:t>
        <a:bodyPr/>
        <a:lstStyle/>
        <a:p>
          <a:endParaRPr lang="en-US"/>
        </a:p>
      </dgm:t>
    </dgm:pt>
    <dgm:pt modelId="{89D3A2C6-C8F7-42FE-BC2A-AAB8127665E0}" type="pres">
      <dgm:prSet presAssocID="{262233E5-B191-4223-8EAF-7EC35182FC6F}" presName="aSpace" presStyleCnt="0"/>
      <dgm:spPr/>
    </dgm:pt>
    <dgm:pt modelId="{7AE707AD-8089-4027-A303-A94D64956505}" type="pres">
      <dgm:prSet presAssocID="{B153E914-3B1A-4050-964F-05206095E7C3}" presName="aNode" presStyleLbl="fgAcc1" presStyleIdx="2" presStyleCnt="9">
        <dgm:presLayoutVars>
          <dgm:bulletEnabled val="1"/>
        </dgm:presLayoutVars>
      </dgm:prSet>
      <dgm:spPr/>
      <dgm:t>
        <a:bodyPr/>
        <a:lstStyle/>
        <a:p>
          <a:endParaRPr lang="en-US"/>
        </a:p>
      </dgm:t>
    </dgm:pt>
    <dgm:pt modelId="{63806EEE-D8D6-4BF4-BBCF-187EF217692C}" type="pres">
      <dgm:prSet presAssocID="{B153E914-3B1A-4050-964F-05206095E7C3}" presName="aSpace" presStyleCnt="0"/>
      <dgm:spPr/>
    </dgm:pt>
    <dgm:pt modelId="{205C4B4F-9B93-49C5-AFFA-99F860C04C26}" type="pres">
      <dgm:prSet presAssocID="{6D50527F-16EC-487D-9189-7BB8494E16ED}" presName="aNode" presStyleLbl="fgAcc1" presStyleIdx="3" presStyleCnt="9">
        <dgm:presLayoutVars>
          <dgm:bulletEnabled val="1"/>
        </dgm:presLayoutVars>
      </dgm:prSet>
      <dgm:spPr/>
      <dgm:t>
        <a:bodyPr/>
        <a:lstStyle/>
        <a:p>
          <a:endParaRPr lang="en-US"/>
        </a:p>
      </dgm:t>
    </dgm:pt>
    <dgm:pt modelId="{F670F1EF-6B69-4FB3-AA5E-5CDF8B455A20}" type="pres">
      <dgm:prSet presAssocID="{6D50527F-16EC-487D-9189-7BB8494E16ED}" presName="aSpace" presStyleCnt="0"/>
      <dgm:spPr/>
    </dgm:pt>
    <dgm:pt modelId="{850AA783-67DB-498C-B5A4-9879273555A5}" type="pres">
      <dgm:prSet presAssocID="{B493C765-6EF2-481E-82C2-C6B7A2DEC5CA}" presName="aNode" presStyleLbl="fgAcc1" presStyleIdx="4" presStyleCnt="9">
        <dgm:presLayoutVars>
          <dgm:bulletEnabled val="1"/>
        </dgm:presLayoutVars>
      </dgm:prSet>
      <dgm:spPr/>
      <dgm:t>
        <a:bodyPr/>
        <a:lstStyle/>
        <a:p>
          <a:endParaRPr lang="en-US"/>
        </a:p>
      </dgm:t>
    </dgm:pt>
    <dgm:pt modelId="{8906E8A3-AA96-4632-A46A-57C350FBA7A5}" type="pres">
      <dgm:prSet presAssocID="{B493C765-6EF2-481E-82C2-C6B7A2DEC5CA}" presName="aSpace" presStyleCnt="0"/>
      <dgm:spPr/>
    </dgm:pt>
    <dgm:pt modelId="{653FFF09-869C-4449-BA4D-2A937371290C}" type="pres">
      <dgm:prSet presAssocID="{98317657-D7C7-4083-97E9-5DF6C9D24A77}" presName="aNode" presStyleLbl="fgAcc1" presStyleIdx="5" presStyleCnt="9">
        <dgm:presLayoutVars>
          <dgm:bulletEnabled val="1"/>
        </dgm:presLayoutVars>
      </dgm:prSet>
      <dgm:spPr/>
      <dgm:t>
        <a:bodyPr/>
        <a:lstStyle/>
        <a:p>
          <a:endParaRPr lang="en-US"/>
        </a:p>
      </dgm:t>
    </dgm:pt>
    <dgm:pt modelId="{3F30F697-F95F-42E3-AB34-B991D8C10EB2}" type="pres">
      <dgm:prSet presAssocID="{98317657-D7C7-4083-97E9-5DF6C9D24A77}" presName="aSpace" presStyleCnt="0"/>
      <dgm:spPr/>
    </dgm:pt>
    <dgm:pt modelId="{62D289F8-8549-4786-A302-9E9FAA322768}" type="pres">
      <dgm:prSet presAssocID="{8C5B65C1-1E98-42BD-9B5F-4AC544891127}" presName="aNode" presStyleLbl="fgAcc1" presStyleIdx="6" presStyleCnt="9">
        <dgm:presLayoutVars>
          <dgm:bulletEnabled val="1"/>
        </dgm:presLayoutVars>
      </dgm:prSet>
      <dgm:spPr/>
      <dgm:t>
        <a:bodyPr/>
        <a:lstStyle/>
        <a:p>
          <a:endParaRPr lang="en-US"/>
        </a:p>
      </dgm:t>
    </dgm:pt>
    <dgm:pt modelId="{A2632664-5D85-4B2C-8B6D-18673589CF7F}" type="pres">
      <dgm:prSet presAssocID="{8C5B65C1-1E98-42BD-9B5F-4AC544891127}" presName="aSpace" presStyleCnt="0"/>
      <dgm:spPr/>
    </dgm:pt>
    <dgm:pt modelId="{98CD848C-FB8C-46DA-ADB1-6C51E1660A61}" type="pres">
      <dgm:prSet presAssocID="{5B2AD827-79C0-47CB-ACB4-702A9E8864F3}" presName="aNode" presStyleLbl="fgAcc1" presStyleIdx="7" presStyleCnt="9">
        <dgm:presLayoutVars>
          <dgm:bulletEnabled val="1"/>
        </dgm:presLayoutVars>
      </dgm:prSet>
      <dgm:spPr/>
      <dgm:t>
        <a:bodyPr/>
        <a:lstStyle/>
        <a:p>
          <a:endParaRPr lang="en-US"/>
        </a:p>
      </dgm:t>
    </dgm:pt>
    <dgm:pt modelId="{7BD1C78F-2959-438D-A62D-9C56D4FDB482}" type="pres">
      <dgm:prSet presAssocID="{5B2AD827-79C0-47CB-ACB4-702A9E8864F3}" presName="aSpace" presStyleCnt="0"/>
      <dgm:spPr/>
    </dgm:pt>
    <dgm:pt modelId="{3B0E2D4D-C124-4C80-8FFC-2DE66470C643}" type="pres">
      <dgm:prSet presAssocID="{62552862-EA04-43B1-927E-3959E3E7BFC8}" presName="aNode" presStyleLbl="fgAcc1" presStyleIdx="8" presStyleCnt="9">
        <dgm:presLayoutVars>
          <dgm:bulletEnabled val="1"/>
        </dgm:presLayoutVars>
      </dgm:prSet>
      <dgm:spPr/>
      <dgm:t>
        <a:bodyPr/>
        <a:lstStyle/>
        <a:p>
          <a:endParaRPr lang="en-US"/>
        </a:p>
      </dgm:t>
    </dgm:pt>
    <dgm:pt modelId="{87637A4F-20DB-43B3-80E1-CA48F8C620FE}" type="pres">
      <dgm:prSet presAssocID="{62552862-EA04-43B1-927E-3959E3E7BFC8}" presName="aSpace" presStyleCnt="0"/>
      <dgm:spPr/>
    </dgm:pt>
  </dgm:ptLst>
  <dgm:cxnLst>
    <dgm:cxn modelId="{CA7F676E-E20B-4133-B2E0-A36712AA46A9}" type="presOf" srcId="{B153E914-3B1A-4050-964F-05206095E7C3}" destId="{7AE707AD-8089-4027-A303-A94D64956505}" srcOrd="0" destOrd="0" presId="urn:microsoft.com/office/officeart/2005/8/layout/pyramid2"/>
    <dgm:cxn modelId="{A6C399D4-9CAA-4D3E-8ABA-49829771FC0B}" srcId="{6C52498D-BF4C-406B-9183-B852372874A4}" destId="{262233E5-B191-4223-8EAF-7EC35182FC6F}" srcOrd="1" destOrd="0" parTransId="{F90119CD-9394-44ED-B828-B0B86CD65433}" sibTransId="{545709E1-A59A-4D70-A42B-7A461738A77A}"/>
    <dgm:cxn modelId="{72762F16-A202-459A-AD85-D0A056A8DAEC}" type="presOf" srcId="{847919DB-23BB-4BA1-AF79-D9DC502C15DC}" destId="{98937622-418F-4906-A16D-372FA1E27856}" srcOrd="0" destOrd="0" presId="urn:microsoft.com/office/officeart/2005/8/layout/pyramid2"/>
    <dgm:cxn modelId="{4310CCC4-5325-4AFF-B84B-20CEED53765E}" type="presOf" srcId="{6D50527F-16EC-487D-9189-7BB8494E16ED}" destId="{205C4B4F-9B93-49C5-AFFA-99F860C04C26}" srcOrd="0" destOrd="0" presId="urn:microsoft.com/office/officeart/2005/8/layout/pyramid2"/>
    <dgm:cxn modelId="{93CC4473-FF28-41AB-80CC-96FE2650A3D5}" srcId="{6C52498D-BF4C-406B-9183-B852372874A4}" destId="{8C5B65C1-1E98-42BD-9B5F-4AC544891127}" srcOrd="6" destOrd="0" parTransId="{45148539-A50D-40A2-B1E2-7F65A442BEC9}" sibTransId="{913D29BF-9375-4569-8805-8C447D57C6FA}"/>
    <dgm:cxn modelId="{CC0C2A2C-3D09-438D-9BC5-D48EDFCD733F}" srcId="{6C52498D-BF4C-406B-9183-B852372874A4}" destId="{5B2AD827-79C0-47CB-ACB4-702A9E8864F3}" srcOrd="7" destOrd="0" parTransId="{BE884A33-6BB5-4105-BDF2-FDD6CD4FC630}" sibTransId="{2A305D4F-4914-4D8A-BEFD-D65AA13FE6EE}"/>
    <dgm:cxn modelId="{A1EB8C83-3541-4CCE-8D7E-37021B123F46}" srcId="{6C52498D-BF4C-406B-9183-B852372874A4}" destId="{62552862-EA04-43B1-927E-3959E3E7BFC8}" srcOrd="8" destOrd="0" parTransId="{B428432D-3863-4011-910F-FF7A71E65BC4}" sibTransId="{508FC816-1ED5-4161-8ABB-DC9AC7797CEC}"/>
    <dgm:cxn modelId="{18B02EC9-7E2B-4F73-B8DB-FC6583071399}" type="presOf" srcId="{6C52498D-BF4C-406B-9183-B852372874A4}" destId="{9816FFC6-FC30-470D-843C-36A9050C22E1}" srcOrd="0" destOrd="0" presId="urn:microsoft.com/office/officeart/2005/8/layout/pyramid2"/>
    <dgm:cxn modelId="{BF519ECE-A30B-4634-992A-9CFEDF050223}" srcId="{6C52498D-BF4C-406B-9183-B852372874A4}" destId="{847919DB-23BB-4BA1-AF79-D9DC502C15DC}" srcOrd="0" destOrd="0" parTransId="{14BCF2BA-28DB-41B7-B35D-4A7FDD399D65}" sibTransId="{E697F317-BC8D-4FA7-88E9-8B5802BBD3A4}"/>
    <dgm:cxn modelId="{F04F9BD5-91CD-4CAD-8E83-68AF47E26B4A}" srcId="{6C52498D-BF4C-406B-9183-B852372874A4}" destId="{98317657-D7C7-4083-97E9-5DF6C9D24A77}" srcOrd="5" destOrd="0" parTransId="{F799637D-8980-447F-94A2-B95591B67C10}" sibTransId="{77201FBB-2B08-4985-8892-4A0420B2D9F7}"/>
    <dgm:cxn modelId="{C719F31A-1DA1-49C7-9AD7-3D656A803E44}" type="presOf" srcId="{262233E5-B191-4223-8EAF-7EC35182FC6F}" destId="{7D950891-51AC-4DFE-9B0C-2D5F19785C1E}" srcOrd="0" destOrd="0" presId="urn:microsoft.com/office/officeart/2005/8/layout/pyramid2"/>
    <dgm:cxn modelId="{05A0011F-CAE6-4039-BB34-BE589BF2BA5C}" type="presOf" srcId="{62552862-EA04-43B1-927E-3959E3E7BFC8}" destId="{3B0E2D4D-C124-4C80-8FFC-2DE66470C643}" srcOrd="0" destOrd="0" presId="urn:microsoft.com/office/officeart/2005/8/layout/pyramid2"/>
    <dgm:cxn modelId="{2FD78E2D-E005-4B60-B78B-BB0E5B4E8F5F}" srcId="{6C52498D-BF4C-406B-9183-B852372874A4}" destId="{B153E914-3B1A-4050-964F-05206095E7C3}" srcOrd="2" destOrd="0" parTransId="{BC347436-E7ED-4A58-BEA8-6924353392B3}" sibTransId="{01C30006-7711-4772-9F0D-7AF11E8F1B3E}"/>
    <dgm:cxn modelId="{6817C2A9-1F9F-429B-AAC1-AEE0CFC6E288}" type="presOf" srcId="{8C5B65C1-1E98-42BD-9B5F-4AC544891127}" destId="{62D289F8-8549-4786-A302-9E9FAA322768}" srcOrd="0" destOrd="0" presId="urn:microsoft.com/office/officeart/2005/8/layout/pyramid2"/>
    <dgm:cxn modelId="{776380C7-DE2C-4736-8E86-1B2676DD1368}" srcId="{6C52498D-BF4C-406B-9183-B852372874A4}" destId="{6D50527F-16EC-487D-9189-7BB8494E16ED}" srcOrd="3" destOrd="0" parTransId="{DD59D9BD-5628-4700-A2A5-EAED33A5AB1F}" sibTransId="{1214DA87-7729-4BE4-BCD8-7BCAA4B58C41}"/>
    <dgm:cxn modelId="{C6146970-4470-424A-89F5-7DE0A6C7749F}" type="presOf" srcId="{5B2AD827-79C0-47CB-ACB4-702A9E8864F3}" destId="{98CD848C-FB8C-46DA-ADB1-6C51E1660A61}" srcOrd="0" destOrd="0" presId="urn:microsoft.com/office/officeart/2005/8/layout/pyramid2"/>
    <dgm:cxn modelId="{C3A5E91A-8562-48E7-9537-49C9FFBC76F6}" srcId="{6C52498D-BF4C-406B-9183-B852372874A4}" destId="{B493C765-6EF2-481E-82C2-C6B7A2DEC5CA}" srcOrd="4" destOrd="0" parTransId="{DCC3E7B7-7129-471C-A280-6B10B1B99844}" sibTransId="{F49EE21B-EAA3-47C2-99AB-592A2D0188C7}"/>
    <dgm:cxn modelId="{80694157-7399-4841-B6FE-27A9FD890684}" type="presOf" srcId="{B493C765-6EF2-481E-82C2-C6B7A2DEC5CA}" destId="{850AA783-67DB-498C-B5A4-9879273555A5}" srcOrd="0" destOrd="0" presId="urn:microsoft.com/office/officeart/2005/8/layout/pyramid2"/>
    <dgm:cxn modelId="{BAB5B22C-1CA5-47D6-8E98-DA512E5F9855}" type="presOf" srcId="{98317657-D7C7-4083-97E9-5DF6C9D24A77}" destId="{653FFF09-869C-4449-BA4D-2A937371290C}" srcOrd="0" destOrd="0" presId="urn:microsoft.com/office/officeart/2005/8/layout/pyramid2"/>
    <dgm:cxn modelId="{FC352B37-7994-45F9-8DA2-321BE7753433}" type="presParOf" srcId="{9816FFC6-FC30-470D-843C-36A9050C22E1}" destId="{8F862E69-5AEB-478D-948E-9E274780047C}" srcOrd="0" destOrd="0" presId="urn:microsoft.com/office/officeart/2005/8/layout/pyramid2"/>
    <dgm:cxn modelId="{7D8891E1-3F59-416B-952E-B5DD0F38D06F}" type="presParOf" srcId="{9816FFC6-FC30-470D-843C-36A9050C22E1}" destId="{8A910974-4E4B-4407-A798-D77618C56F60}" srcOrd="1" destOrd="0" presId="urn:microsoft.com/office/officeart/2005/8/layout/pyramid2"/>
    <dgm:cxn modelId="{C937B580-A849-4ED2-B839-2A582A2BBE67}" type="presParOf" srcId="{8A910974-4E4B-4407-A798-D77618C56F60}" destId="{98937622-418F-4906-A16D-372FA1E27856}" srcOrd="0" destOrd="0" presId="urn:microsoft.com/office/officeart/2005/8/layout/pyramid2"/>
    <dgm:cxn modelId="{907D9C91-AF70-4797-A471-EDF4DE378C40}" type="presParOf" srcId="{8A910974-4E4B-4407-A798-D77618C56F60}" destId="{71D931F1-4F3B-4615-A629-55FEC2764257}" srcOrd="1" destOrd="0" presId="urn:microsoft.com/office/officeart/2005/8/layout/pyramid2"/>
    <dgm:cxn modelId="{A17DC5EF-498E-4ABC-B7EC-95852D8E83F8}" type="presParOf" srcId="{8A910974-4E4B-4407-A798-D77618C56F60}" destId="{7D950891-51AC-4DFE-9B0C-2D5F19785C1E}" srcOrd="2" destOrd="0" presId="urn:microsoft.com/office/officeart/2005/8/layout/pyramid2"/>
    <dgm:cxn modelId="{0CB6E5FA-C564-4AE4-B9E4-D0C40668292F}" type="presParOf" srcId="{8A910974-4E4B-4407-A798-D77618C56F60}" destId="{89D3A2C6-C8F7-42FE-BC2A-AAB8127665E0}" srcOrd="3" destOrd="0" presId="urn:microsoft.com/office/officeart/2005/8/layout/pyramid2"/>
    <dgm:cxn modelId="{B77205E0-98E9-4C9D-9B13-5E61C333F031}" type="presParOf" srcId="{8A910974-4E4B-4407-A798-D77618C56F60}" destId="{7AE707AD-8089-4027-A303-A94D64956505}" srcOrd="4" destOrd="0" presId="urn:microsoft.com/office/officeart/2005/8/layout/pyramid2"/>
    <dgm:cxn modelId="{02AB8249-FD12-4FB3-8E20-CD18B8EFE3DC}" type="presParOf" srcId="{8A910974-4E4B-4407-A798-D77618C56F60}" destId="{63806EEE-D8D6-4BF4-BBCF-187EF217692C}" srcOrd="5" destOrd="0" presId="urn:microsoft.com/office/officeart/2005/8/layout/pyramid2"/>
    <dgm:cxn modelId="{C58ECF0E-B2F0-4226-9B1C-4DD91892EA51}" type="presParOf" srcId="{8A910974-4E4B-4407-A798-D77618C56F60}" destId="{205C4B4F-9B93-49C5-AFFA-99F860C04C26}" srcOrd="6" destOrd="0" presId="urn:microsoft.com/office/officeart/2005/8/layout/pyramid2"/>
    <dgm:cxn modelId="{309986A4-B3AB-4D48-B2BC-46AA49FB3218}" type="presParOf" srcId="{8A910974-4E4B-4407-A798-D77618C56F60}" destId="{F670F1EF-6B69-4FB3-AA5E-5CDF8B455A20}" srcOrd="7" destOrd="0" presId="urn:microsoft.com/office/officeart/2005/8/layout/pyramid2"/>
    <dgm:cxn modelId="{4C6925EE-089D-4F90-80A5-CBFFB39C6ED0}" type="presParOf" srcId="{8A910974-4E4B-4407-A798-D77618C56F60}" destId="{850AA783-67DB-498C-B5A4-9879273555A5}" srcOrd="8" destOrd="0" presId="urn:microsoft.com/office/officeart/2005/8/layout/pyramid2"/>
    <dgm:cxn modelId="{075C97A9-B92E-44B6-A66D-08D4A14775D3}" type="presParOf" srcId="{8A910974-4E4B-4407-A798-D77618C56F60}" destId="{8906E8A3-AA96-4632-A46A-57C350FBA7A5}" srcOrd="9" destOrd="0" presId="urn:microsoft.com/office/officeart/2005/8/layout/pyramid2"/>
    <dgm:cxn modelId="{48E2F0CE-DE26-434A-B881-8E20686F7170}" type="presParOf" srcId="{8A910974-4E4B-4407-A798-D77618C56F60}" destId="{653FFF09-869C-4449-BA4D-2A937371290C}" srcOrd="10" destOrd="0" presId="urn:microsoft.com/office/officeart/2005/8/layout/pyramid2"/>
    <dgm:cxn modelId="{D52AA102-F7DD-4706-87C8-811BD4CC4F42}" type="presParOf" srcId="{8A910974-4E4B-4407-A798-D77618C56F60}" destId="{3F30F697-F95F-42E3-AB34-B991D8C10EB2}" srcOrd="11" destOrd="0" presId="urn:microsoft.com/office/officeart/2005/8/layout/pyramid2"/>
    <dgm:cxn modelId="{909F4BC7-AB93-4B48-9E0E-4A3E8F69192E}" type="presParOf" srcId="{8A910974-4E4B-4407-A798-D77618C56F60}" destId="{62D289F8-8549-4786-A302-9E9FAA322768}" srcOrd="12" destOrd="0" presId="urn:microsoft.com/office/officeart/2005/8/layout/pyramid2"/>
    <dgm:cxn modelId="{96223FC0-A13D-46CE-8F87-FA992F82556F}" type="presParOf" srcId="{8A910974-4E4B-4407-A798-D77618C56F60}" destId="{A2632664-5D85-4B2C-8B6D-18673589CF7F}" srcOrd="13" destOrd="0" presId="urn:microsoft.com/office/officeart/2005/8/layout/pyramid2"/>
    <dgm:cxn modelId="{E908CF42-2FF0-49D2-8996-319AF41F704B}" type="presParOf" srcId="{8A910974-4E4B-4407-A798-D77618C56F60}" destId="{98CD848C-FB8C-46DA-ADB1-6C51E1660A61}" srcOrd="14" destOrd="0" presId="urn:microsoft.com/office/officeart/2005/8/layout/pyramid2"/>
    <dgm:cxn modelId="{2B985FFD-D633-4CAA-B61B-9AB10A379E49}" type="presParOf" srcId="{8A910974-4E4B-4407-A798-D77618C56F60}" destId="{7BD1C78F-2959-438D-A62D-9C56D4FDB482}" srcOrd="15" destOrd="0" presId="urn:microsoft.com/office/officeart/2005/8/layout/pyramid2"/>
    <dgm:cxn modelId="{3629D5A6-DC39-48F7-A733-B81F79096E76}" type="presParOf" srcId="{8A910974-4E4B-4407-A798-D77618C56F60}" destId="{3B0E2D4D-C124-4C80-8FFC-2DE66470C643}" srcOrd="16" destOrd="0" presId="urn:microsoft.com/office/officeart/2005/8/layout/pyramid2"/>
    <dgm:cxn modelId="{4CD5413E-8BC1-4CA8-BF98-F69DB996DC71}" type="presParOf" srcId="{8A910974-4E4B-4407-A798-D77618C56F60}" destId="{87637A4F-20DB-43B3-80E1-CA48F8C620FE}" srcOrd="1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2E43530-16C3-4BBA-9233-688188337D81}"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n-US"/>
        </a:p>
      </dgm:t>
    </dgm:pt>
    <dgm:pt modelId="{816595E9-83DC-47DF-948B-53A200929894}">
      <dgm:prSet phldrT="[Text]"/>
      <dgm:spPr/>
      <dgm:t>
        <a:bodyPr/>
        <a:lstStyle/>
        <a:p>
          <a:pPr algn="ctr"/>
          <a:r>
            <a:rPr lang="fa-IR" dirty="0" smtClean="0">
              <a:solidFill>
                <a:schemeClr val="bg1"/>
              </a:solidFill>
            </a:rPr>
            <a:t>جلوگيري از سوداگري </a:t>
          </a:r>
          <a:endParaRPr lang="en-US" dirty="0">
            <a:solidFill>
              <a:schemeClr val="bg1"/>
            </a:solidFill>
          </a:endParaRPr>
        </a:p>
      </dgm:t>
    </dgm:pt>
    <dgm:pt modelId="{63D13A8D-2EA9-4EAF-A076-FA33935CEDBC}" type="parTrans" cxnId="{8F467E2D-612D-477F-82BA-958793EB61EB}">
      <dgm:prSet/>
      <dgm:spPr/>
      <dgm:t>
        <a:bodyPr/>
        <a:lstStyle/>
        <a:p>
          <a:pPr algn="ctr"/>
          <a:endParaRPr lang="en-US">
            <a:solidFill>
              <a:schemeClr val="bg1"/>
            </a:solidFill>
          </a:endParaRPr>
        </a:p>
      </dgm:t>
    </dgm:pt>
    <dgm:pt modelId="{34D902F5-D498-4B67-B6A6-2DDCB67B0090}" type="sibTrans" cxnId="{8F467E2D-612D-477F-82BA-958793EB61EB}">
      <dgm:prSet/>
      <dgm:spPr/>
      <dgm:t>
        <a:bodyPr/>
        <a:lstStyle/>
        <a:p>
          <a:pPr algn="ctr"/>
          <a:endParaRPr lang="en-US">
            <a:solidFill>
              <a:schemeClr val="bg1"/>
            </a:solidFill>
          </a:endParaRPr>
        </a:p>
      </dgm:t>
    </dgm:pt>
    <dgm:pt modelId="{6372FD3F-67AC-4CC9-B24D-AEAE93ECFD01}">
      <dgm:prSet phldrT="[Text]"/>
      <dgm:spPr/>
      <dgm:t>
        <a:bodyPr/>
        <a:lstStyle/>
        <a:p>
          <a:pPr algn="ctr"/>
          <a:r>
            <a:rPr lang="fa-IR" dirty="0" smtClean="0">
              <a:solidFill>
                <a:schemeClr val="bg1"/>
              </a:solidFill>
            </a:rPr>
            <a:t>بهره برداري بهينه و اقتصادي از زمين</a:t>
          </a:r>
          <a:endParaRPr lang="en-US" dirty="0">
            <a:solidFill>
              <a:schemeClr val="bg1"/>
            </a:solidFill>
          </a:endParaRPr>
        </a:p>
      </dgm:t>
    </dgm:pt>
    <dgm:pt modelId="{AEE2EFA2-ADCB-4E57-9CAF-AFF2AB4AE428}" type="parTrans" cxnId="{8793BF40-2AF4-4C7A-AABD-8BADF4CC75BD}">
      <dgm:prSet/>
      <dgm:spPr/>
      <dgm:t>
        <a:bodyPr/>
        <a:lstStyle/>
        <a:p>
          <a:pPr algn="ctr"/>
          <a:endParaRPr lang="en-US">
            <a:solidFill>
              <a:schemeClr val="bg1"/>
            </a:solidFill>
          </a:endParaRPr>
        </a:p>
      </dgm:t>
    </dgm:pt>
    <dgm:pt modelId="{6C921F14-66A4-4452-84E5-AC4F514466FD}" type="sibTrans" cxnId="{8793BF40-2AF4-4C7A-AABD-8BADF4CC75BD}">
      <dgm:prSet/>
      <dgm:spPr/>
      <dgm:t>
        <a:bodyPr/>
        <a:lstStyle/>
        <a:p>
          <a:pPr algn="ctr"/>
          <a:endParaRPr lang="en-US">
            <a:solidFill>
              <a:schemeClr val="bg1"/>
            </a:solidFill>
          </a:endParaRPr>
        </a:p>
      </dgm:t>
    </dgm:pt>
    <dgm:pt modelId="{300EC94F-D378-4AE5-9FFA-87CACC7F9EBB}">
      <dgm:prSet phldrT="[Text]"/>
      <dgm:spPr/>
      <dgm:t>
        <a:bodyPr/>
        <a:lstStyle/>
        <a:p>
          <a:pPr algn="ctr"/>
          <a:r>
            <a:rPr lang="fa-IR" dirty="0" smtClean="0">
              <a:solidFill>
                <a:schemeClr val="bg1"/>
              </a:solidFill>
            </a:rPr>
            <a:t>بهره گيري از اضافه ارزش زمين در جهت حفظ منافع عمومي</a:t>
          </a:r>
          <a:endParaRPr lang="en-US" dirty="0">
            <a:solidFill>
              <a:schemeClr val="bg1"/>
            </a:solidFill>
          </a:endParaRPr>
        </a:p>
      </dgm:t>
    </dgm:pt>
    <dgm:pt modelId="{A40C4528-67C6-43BD-949C-E5A51DC17719}" type="parTrans" cxnId="{FB4C8367-E2F9-4F43-8164-B3D49BC93CA4}">
      <dgm:prSet/>
      <dgm:spPr/>
      <dgm:t>
        <a:bodyPr/>
        <a:lstStyle/>
        <a:p>
          <a:pPr algn="ctr"/>
          <a:endParaRPr lang="en-US">
            <a:solidFill>
              <a:schemeClr val="bg1"/>
            </a:solidFill>
          </a:endParaRPr>
        </a:p>
      </dgm:t>
    </dgm:pt>
    <dgm:pt modelId="{158BBEEF-62C4-4AFF-AED7-830AE7FF9C9E}" type="sibTrans" cxnId="{FB4C8367-E2F9-4F43-8164-B3D49BC93CA4}">
      <dgm:prSet/>
      <dgm:spPr/>
      <dgm:t>
        <a:bodyPr/>
        <a:lstStyle/>
        <a:p>
          <a:pPr algn="ctr"/>
          <a:endParaRPr lang="en-US">
            <a:solidFill>
              <a:schemeClr val="bg1"/>
            </a:solidFill>
          </a:endParaRPr>
        </a:p>
      </dgm:t>
    </dgm:pt>
    <dgm:pt modelId="{16E3A645-2131-44EB-B0AE-4D25C9AD756A}">
      <dgm:prSet phldrT="[Text]"/>
      <dgm:spPr/>
      <dgm:t>
        <a:bodyPr/>
        <a:lstStyle/>
        <a:p>
          <a:pPr algn="ctr"/>
          <a:r>
            <a:rPr lang="fa-IR" dirty="0" smtClean="0">
              <a:solidFill>
                <a:schemeClr val="bg1"/>
              </a:solidFill>
            </a:rPr>
            <a:t>توسعه عدالت اقتصادي در شهر </a:t>
          </a:r>
          <a:endParaRPr lang="en-US" dirty="0">
            <a:solidFill>
              <a:schemeClr val="bg1"/>
            </a:solidFill>
          </a:endParaRPr>
        </a:p>
      </dgm:t>
    </dgm:pt>
    <dgm:pt modelId="{8A74B0BE-EC86-49B0-A217-7B54B74FFB58}" type="parTrans" cxnId="{BA4B601C-35F1-45C8-8A1D-35F074A6569E}">
      <dgm:prSet/>
      <dgm:spPr/>
      <dgm:t>
        <a:bodyPr/>
        <a:lstStyle/>
        <a:p>
          <a:pPr algn="ctr"/>
          <a:endParaRPr lang="en-US">
            <a:solidFill>
              <a:schemeClr val="bg1"/>
            </a:solidFill>
          </a:endParaRPr>
        </a:p>
      </dgm:t>
    </dgm:pt>
    <dgm:pt modelId="{AEA80010-EE76-4B33-ADBF-A1C8A18456E9}" type="sibTrans" cxnId="{BA4B601C-35F1-45C8-8A1D-35F074A6569E}">
      <dgm:prSet/>
      <dgm:spPr/>
      <dgm:t>
        <a:bodyPr/>
        <a:lstStyle/>
        <a:p>
          <a:pPr algn="ctr"/>
          <a:endParaRPr lang="en-US">
            <a:solidFill>
              <a:schemeClr val="bg1"/>
            </a:solidFill>
          </a:endParaRPr>
        </a:p>
      </dgm:t>
    </dgm:pt>
    <dgm:pt modelId="{023F995A-2219-49CA-87F9-356B08EEEB47}" type="pres">
      <dgm:prSet presAssocID="{C2E43530-16C3-4BBA-9233-688188337D81}" presName="linear" presStyleCnt="0">
        <dgm:presLayoutVars>
          <dgm:dir/>
          <dgm:animLvl val="lvl"/>
          <dgm:resizeHandles val="exact"/>
        </dgm:presLayoutVars>
      </dgm:prSet>
      <dgm:spPr/>
      <dgm:t>
        <a:bodyPr/>
        <a:lstStyle/>
        <a:p>
          <a:endParaRPr lang="en-US"/>
        </a:p>
      </dgm:t>
    </dgm:pt>
    <dgm:pt modelId="{4A71AD32-00AB-4E70-A3CD-DD39AD8B23B0}" type="pres">
      <dgm:prSet presAssocID="{816595E9-83DC-47DF-948B-53A200929894}" presName="parentLin" presStyleCnt="0"/>
      <dgm:spPr/>
    </dgm:pt>
    <dgm:pt modelId="{D0B328B6-C3F4-4F1E-B972-2AA08D990401}" type="pres">
      <dgm:prSet presAssocID="{816595E9-83DC-47DF-948B-53A200929894}" presName="parentLeftMargin" presStyleLbl="node1" presStyleIdx="0" presStyleCnt="4"/>
      <dgm:spPr/>
      <dgm:t>
        <a:bodyPr/>
        <a:lstStyle/>
        <a:p>
          <a:endParaRPr lang="en-US"/>
        </a:p>
      </dgm:t>
    </dgm:pt>
    <dgm:pt modelId="{35B22018-05B8-4D01-84C8-82C10B62BFBE}" type="pres">
      <dgm:prSet presAssocID="{816595E9-83DC-47DF-948B-53A200929894}" presName="parentText" presStyleLbl="node1" presStyleIdx="0" presStyleCnt="4">
        <dgm:presLayoutVars>
          <dgm:chMax val="0"/>
          <dgm:bulletEnabled val="1"/>
        </dgm:presLayoutVars>
      </dgm:prSet>
      <dgm:spPr/>
      <dgm:t>
        <a:bodyPr/>
        <a:lstStyle/>
        <a:p>
          <a:endParaRPr lang="en-US"/>
        </a:p>
      </dgm:t>
    </dgm:pt>
    <dgm:pt modelId="{339927FA-0AED-4FF7-92E2-95237C2EFD5D}" type="pres">
      <dgm:prSet presAssocID="{816595E9-83DC-47DF-948B-53A200929894}" presName="negativeSpace" presStyleCnt="0"/>
      <dgm:spPr/>
    </dgm:pt>
    <dgm:pt modelId="{BC743108-DFC5-4BCC-B8AD-1D99E45EE7BB}" type="pres">
      <dgm:prSet presAssocID="{816595E9-83DC-47DF-948B-53A200929894}" presName="childText" presStyleLbl="conFgAcc1" presStyleIdx="0" presStyleCnt="4">
        <dgm:presLayoutVars>
          <dgm:bulletEnabled val="1"/>
        </dgm:presLayoutVars>
      </dgm:prSet>
      <dgm:spPr/>
    </dgm:pt>
    <dgm:pt modelId="{53AB21C5-519A-4B75-9529-D802CC13E81D}" type="pres">
      <dgm:prSet presAssocID="{34D902F5-D498-4B67-B6A6-2DDCB67B0090}" presName="spaceBetweenRectangles" presStyleCnt="0"/>
      <dgm:spPr/>
    </dgm:pt>
    <dgm:pt modelId="{DB608DC2-9425-4E84-800D-104854A6BC41}" type="pres">
      <dgm:prSet presAssocID="{6372FD3F-67AC-4CC9-B24D-AEAE93ECFD01}" presName="parentLin" presStyleCnt="0"/>
      <dgm:spPr/>
    </dgm:pt>
    <dgm:pt modelId="{0E37D55C-82C9-499B-A513-32A045346992}" type="pres">
      <dgm:prSet presAssocID="{6372FD3F-67AC-4CC9-B24D-AEAE93ECFD01}" presName="parentLeftMargin" presStyleLbl="node1" presStyleIdx="0" presStyleCnt="4"/>
      <dgm:spPr/>
      <dgm:t>
        <a:bodyPr/>
        <a:lstStyle/>
        <a:p>
          <a:endParaRPr lang="en-US"/>
        </a:p>
      </dgm:t>
    </dgm:pt>
    <dgm:pt modelId="{BCFFE0C3-C8BC-4ED5-8827-6D6C82FB8319}" type="pres">
      <dgm:prSet presAssocID="{6372FD3F-67AC-4CC9-B24D-AEAE93ECFD01}" presName="parentText" presStyleLbl="node1" presStyleIdx="1" presStyleCnt="4">
        <dgm:presLayoutVars>
          <dgm:chMax val="0"/>
          <dgm:bulletEnabled val="1"/>
        </dgm:presLayoutVars>
      </dgm:prSet>
      <dgm:spPr/>
      <dgm:t>
        <a:bodyPr/>
        <a:lstStyle/>
        <a:p>
          <a:endParaRPr lang="en-US"/>
        </a:p>
      </dgm:t>
    </dgm:pt>
    <dgm:pt modelId="{49A0946D-0EEF-4B06-8727-704EDB8494EF}" type="pres">
      <dgm:prSet presAssocID="{6372FD3F-67AC-4CC9-B24D-AEAE93ECFD01}" presName="negativeSpace" presStyleCnt="0"/>
      <dgm:spPr/>
    </dgm:pt>
    <dgm:pt modelId="{E703C9D0-1FAC-45CF-BFCB-4C6313FF9953}" type="pres">
      <dgm:prSet presAssocID="{6372FD3F-67AC-4CC9-B24D-AEAE93ECFD01}" presName="childText" presStyleLbl="conFgAcc1" presStyleIdx="1" presStyleCnt="4">
        <dgm:presLayoutVars>
          <dgm:bulletEnabled val="1"/>
        </dgm:presLayoutVars>
      </dgm:prSet>
      <dgm:spPr/>
    </dgm:pt>
    <dgm:pt modelId="{68AFE232-5DBD-4765-BE75-7477B4AB80CA}" type="pres">
      <dgm:prSet presAssocID="{6C921F14-66A4-4452-84E5-AC4F514466FD}" presName="spaceBetweenRectangles" presStyleCnt="0"/>
      <dgm:spPr/>
    </dgm:pt>
    <dgm:pt modelId="{20CDAD01-D85F-430B-B1A0-E0A5E1CCD558}" type="pres">
      <dgm:prSet presAssocID="{300EC94F-D378-4AE5-9FFA-87CACC7F9EBB}" presName="parentLin" presStyleCnt="0"/>
      <dgm:spPr/>
    </dgm:pt>
    <dgm:pt modelId="{0191AA7A-5892-4205-B1C3-30707FAF1EBC}" type="pres">
      <dgm:prSet presAssocID="{300EC94F-D378-4AE5-9FFA-87CACC7F9EBB}" presName="parentLeftMargin" presStyleLbl="node1" presStyleIdx="1" presStyleCnt="4"/>
      <dgm:spPr/>
      <dgm:t>
        <a:bodyPr/>
        <a:lstStyle/>
        <a:p>
          <a:endParaRPr lang="en-US"/>
        </a:p>
      </dgm:t>
    </dgm:pt>
    <dgm:pt modelId="{6DEDD8F2-0253-4D9C-977E-78BC55C542D7}" type="pres">
      <dgm:prSet presAssocID="{300EC94F-D378-4AE5-9FFA-87CACC7F9EBB}" presName="parentText" presStyleLbl="node1" presStyleIdx="2" presStyleCnt="4">
        <dgm:presLayoutVars>
          <dgm:chMax val="0"/>
          <dgm:bulletEnabled val="1"/>
        </dgm:presLayoutVars>
      </dgm:prSet>
      <dgm:spPr/>
      <dgm:t>
        <a:bodyPr/>
        <a:lstStyle/>
        <a:p>
          <a:endParaRPr lang="en-US"/>
        </a:p>
      </dgm:t>
    </dgm:pt>
    <dgm:pt modelId="{C9F5462F-EDB9-4DC8-8092-B587B53C808A}" type="pres">
      <dgm:prSet presAssocID="{300EC94F-D378-4AE5-9FFA-87CACC7F9EBB}" presName="negativeSpace" presStyleCnt="0"/>
      <dgm:spPr/>
    </dgm:pt>
    <dgm:pt modelId="{2CECBD1A-FB5D-4E3C-BDED-88272E054E96}" type="pres">
      <dgm:prSet presAssocID="{300EC94F-D378-4AE5-9FFA-87CACC7F9EBB}" presName="childText" presStyleLbl="conFgAcc1" presStyleIdx="2" presStyleCnt="4">
        <dgm:presLayoutVars>
          <dgm:bulletEnabled val="1"/>
        </dgm:presLayoutVars>
      </dgm:prSet>
      <dgm:spPr/>
    </dgm:pt>
    <dgm:pt modelId="{6B095CCC-E506-408D-AA74-485E817BD2E6}" type="pres">
      <dgm:prSet presAssocID="{158BBEEF-62C4-4AFF-AED7-830AE7FF9C9E}" presName="spaceBetweenRectangles" presStyleCnt="0"/>
      <dgm:spPr/>
    </dgm:pt>
    <dgm:pt modelId="{ACAF219E-37EB-49F7-A8F4-E54456F7535D}" type="pres">
      <dgm:prSet presAssocID="{16E3A645-2131-44EB-B0AE-4D25C9AD756A}" presName="parentLin" presStyleCnt="0"/>
      <dgm:spPr/>
    </dgm:pt>
    <dgm:pt modelId="{649FFA95-878B-4A9C-B2F2-0BD7A11DBB9A}" type="pres">
      <dgm:prSet presAssocID="{16E3A645-2131-44EB-B0AE-4D25C9AD756A}" presName="parentLeftMargin" presStyleLbl="node1" presStyleIdx="2" presStyleCnt="4"/>
      <dgm:spPr/>
      <dgm:t>
        <a:bodyPr/>
        <a:lstStyle/>
        <a:p>
          <a:endParaRPr lang="en-US"/>
        </a:p>
      </dgm:t>
    </dgm:pt>
    <dgm:pt modelId="{66A7B531-743D-4C7B-AF8E-665BB6B760E1}" type="pres">
      <dgm:prSet presAssocID="{16E3A645-2131-44EB-B0AE-4D25C9AD756A}" presName="parentText" presStyleLbl="node1" presStyleIdx="3" presStyleCnt="4">
        <dgm:presLayoutVars>
          <dgm:chMax val="0"/>
          <dgm:bulletEnabled val="1"/>
        </dgm:presLayoutVars>
      </dgm:prSet>
      <dgm:spPr/>
      <dgm:t>
        <a:bodyPr/>
        <a:lstStyle/>
        <a:p>
          <a:endParaRPr lang="en-US"/>
        </a:p>
      </dgm:t>
    </dgm:pt>
    <dgm:pt modelId="{FCCF382C-9000-4B91-866B-3DEE652AA8BC}" type="pres">
      <dgm:prSet presAssocID="{16E3A645-2131-44EB-B0AE-4D25C9AD756A}" presName="negativeSpace" presStyleCnt="0"/>
      <dgm:spPr/>
    </dgm:pt>
    <dgm:pt modelId="{6547F206-AE4D-4CB8-A059-DE6A1D5B3208}" type="pres">
      <dgm:prSet presAssocID="{16E3A645-2131-44EB-B0AE-4D25C9AD756A}" presName="childText" presStyleLbl="conFgAcc1" presStyleIdx="3" presStyleCnt="4">
        <dgm:presLayoutVars>
          <dgm:bulletEnabled val="1"/>
        </dgm:presLayoutVars>
      </dgm:prSet>
      <dgm:spPr/>
    </dgm:pt>
  </dgm:ptLst>
  <dgm:cxnLst>
    <dgm:cxn modelId="{EDE97FE8-AB60-400C-B9BA-EABE1D667A57}" type="presOf" srcId="{6372FD3F-67AC-4CC9-B24D-AEAE93ECFD01}" destId="{BCFFE0C3-C8BC-4ED5-8827-6D6C82FB8319}" srcOrd="1" destOrd="0" presId="urn:microsoft.com/office/officeart/2005/8/layout/list1"/>
    <dgm:cxn modelId="{8F467E2D-612D-477F-82BA-958793EB61EB}" srcId="{C2E43530-16C3-4BBA-9233-688188337D81}" destId="{816595E9-83DC-47DF-948B-53A200929894}" srcOrd="0" destOrd="0" parTransId="{63D13A8D-2EA9-4EAF-A076-FA33935CEDBC}" sibTransId="{34D902F5-D498-4B67-B6A6-2DDCB67B0090}"/>
    <dgm:cxn modelId="{E37226EC-38B1-43F0-B0D1-6313258AE8B4}" type="presOf" srcId="{816595E9-83DC-47DF-948B-53A200929894}" destId="{D0B328B6-C3F4-4F1E-B972-2AA08D990401}" srcOrd="0" destOrd="0" presId="urn:microsoft.com/office/officeart/2005/8/layout/list1"/>
    <dgm:cxn modelId="{8793BF40-2AF4-4C7A-AABD-8BADF4CC75BD}" srcId="{C2E43530-16C3-4BBA-9233-688188337D81}" destId="{6372FD3F-67AC-4CC9-B24D-AEAE93ECFD01}" srcOrd="1" destOrd="0" parTransId="{AEE2EFA2-ADCB-4E57-9CAF-AFF2AB4AE428}" sibTransId="{6C921F14-66A4-4452-84E5-AC4F514466FD}"/>
    <dgm:cxn modelId="{0B240E19-DBA2-4129-B8CB-B3984444B8F7}" type="presOf" srcId="{16E3A645-2131-44EB-B0AE-4D25C9AD756A}" destId="{649FFA95-878B-4A9C-B2F2-0BD7A11DBB9A}" srcOrd="0" destOrd="0" presId="urn:microsoft.com/office/officeart/2005/8/layout/list1"/>
    <dgm:cxn modelId="{C0306E9C-B904-4BFB-8802-24D110D0D25E}" type="presOf" srcId="{816595E9-83DC-47DF-948B-53A200929894}" destId="{35B22018-05B8-4D01-84C8-82C10B62BFBE}" srcOrd="1" destOrd="0" presId="urn:microsoft.com/office/officeart/2005/8/layout/list1"/>
    <dgm:cxn modelId="{11002F74-1F92-474E-8519-6B09E70E89A3}" type="presOf" srcId="{C2E43530-16C3-4BBA-9233-688188337D81}" destId="{023F995A-2219-49CA-87F9-356B08EEEB47}" srcOrd="0" destOrd="0" presId="urn:microsoft.com/office/officeart/2005/8/layout/list1"/>
    <dgm:cxn modelId="{52C16FD3-2588-4763-B0F7-39F94F1AEC74}" type="presOf" srcId="{16E3A645-2131-44EB-B0AE-4D25C9AD756A}" destId="{66A7B531-743D-4C7B-AF8E-665BB6B760E1}" srcOrd="1" destOrd="0" presId="urn:microsoft.com/office/officeart/2005/8/layout/list1"/>
    <dgm:cxn modelId="{26C3DC71-2EF2-4047-8653-59E602AA6B81}" type="presOf" srcId="{6372FD3F-67AC-4CC9-B24D-AEAE93ECFD01}" destId="{0E37D55C-82C9-499B-A513-32A045346992}" srcOrd="0" destOrd="0" presId="urn:microsoft.com/office/officeart/2005/8/layout/list1"/>
    <dgm:cxn modelId="{BA4B601C-35F1-45C8-8A1D-35F074A6569E}" srcId="{C2E43530-16C3-4BBA-9233-688188337D81}" destId="{16E3A645-2131-44EB-B0AE-4D25C9AD756A}" srcOrd="3" destOrd="0" parTransId="{8A74B0BE-EC86-49B0-A217-7B54B74FFB58}" sibTransId="{AEA80010-EE76-4B33-ADBF-A1C8A18456E9}"/>
    <dgm:cxn modelId="{1F4D2A86-8185-4440-85A2-8180C4F8EC84}" type="presOf" srcId="{300EC94F-D378-4AE5-9FFA-87CACC7F9EBB}" destId="{6DEDD8F2-0253-4D9C-977E-78BC55C542D7}" srcOrd="1" destOrd="0" presId="urn:microsoft.com/office/officeart/2005/8/layout/list1"/>
    <dgm:cxn modelId="{FB4C8367-E2F9-4F43-8164-B3D49BC93CA4}" srcId="{C2E43530-16C3-4BBA-9233-688188337D81}" destId="{300EC94F-D378-4AE5-9FFA-87CACC7F9EBB}" srcOrd="2" destOrd="0" parTransId="{A40C4528-67C6-43BD-949C-E5A51DC17719}" sibTransId="{158BBEEF-62C4-4AFF-AED7-830AE7FF9C9E}"/>
    <dgm:cxn modelId="{FB6EC391-4A1B-4C4D-92E0-B116D5FEBBBA}" type="presOf" srcId="{300EC94F-D378-4AE5-9FFA-87CACC7F9EBB}" destId="{0191AA7A-5892-4205-B1C3-30707FAF1EBC}" srcOrd="0" destOrd="0" presId="urn:microsoft.com/office/officeart/2005/8/layout/list1"/>
    <dgm:cxn modelId="{94BCBA22-E7BA-4884-B0DC-B3768F6FAB83}" type="presParOf" srcId="{023F995A-2219-49CA-87F9-356B08EEEB47}" destId="{4A71AD32-00AB-4E70-A3CD-DD39AD8B23B0}" srcOrd="0" destOrd="0" presId="urn:microsoft.com/office/officeart/2005/8/layout/list1"/>
    <dgm:cxn modelId="{545DAEA1-2CCA-49A5-ACB2-749F1D9B05E8}" type="presParOf" srcId="{4A71AD32-00AB-4E70-A3CD-DD39AD8B23B0}" destId="{D0B328B6-C3F4-4F1E-B972-2AA08D990401}" srcOrd="0" destOrd="0" presId="urn:microsoft.com/office/officeart/2005/8/layout/list1"/>
    <dgm:cxn modelId="{3E5BAC45-0C06-47E8-8EC1-3D1EB63F40A1}" type="presParOf" srcId="{4A71AD32-00AB-4E70-A3CD-DD39AD8B23B0}" destId="{35B22018-05B8-4D01-84C8-82C10B62BFBE}" srcOrd="1" destOrd="0" presId="urn:microsoft.com/office/officeart/2005/8/layout/list1"/>
    <dgm:cxn modelId="{C5752E48-280E-4A08-AB56-186242F872D3}" type="presParOf" srcId="{023F995A-2219-49CA-87F9-356B08EEEB47}" destId="{339927FA-0AED-4FF7-92E2-95237C2EFD5D}" srcOrd="1" destOrd="0" presId="urn:microsoft.com/office/officeart/2005/8/layout/list1"/>
    <dgm:cxn modelId="{80242712-DF4C-4B5C-8A8A-0D78FA68DA41}" type="presParOf" srcId="{023F995A-2219-49CA-87F9-356B08EEEB47}" destId="{BC743108-DFC5-4BCC-B8AD-1D99E45EE7BB}" srcOrd="2" destOrd="0" presId="urn:microsoft.com/office/officeart/2005/8/layout/list1"/>
    <dgm:cxn modelId="{439FD517-CE68-4594-ACE5-90D9076FCBD1}" type="presParOf" srcId="{023F995A-2219-49CA-87F9-356B08EEEB47}" destId="{53AB21C5-519A-4B75-9529-D802CC13E81D}" srcOrd="3" destOrd="0" presId="urn:microsoft.com/office/officeart/2005/8/layout/list1"/>
    <dgm:cxn modelId="{8D9F219B-78DF-427E-9398-3189A8B3F530}" type="presParOf" srcId="{023F995A-2219-49CA-87F9-356B08EEEB47}" destId="{DB608DC2-9425-4E84-800D-104854A6BC41}" srcOrd="4" destOrd="0" presId="urn:microsoft.com/office/officeart/2005/8/layout/list1"/>
    <dgm:cxn modelId="{966E2773-ED93-4698-B617-D65E205F0908}" type="presParOf" srcId="{DB608DC2-9425-4E84-800D-104854A6BC41}" destId="{0E37D55C-82C9-499B-A513-32A045346992}" srcOrd="0" destOrd="0" presId="urn:microsoft.com/office/officeart/2005/8/layout/list1"/>
    <dgm:cxn modelId="{F84BB522-D8D9-44D3-A910-9862838B1E85}" type="presParOf" srcId="{DB608DC2-9425-4E84-800D-104854A6BC41}" destId="{BCFFE0C3-C8BC-4ED5-8827-6D6C82FB8319}" srcOrd="1" destOrd="0" presId="urn:microsoft.com/office/officeart/2005/8/layout/list1"/>
    <dgm:cxn modelId="{DE22EC19-F759-4DD2-8786-1BF25B578A8E}" type="presParOf" srcId="{023F995A-2219-49CA-87F9-356B08EEEB47}" destId="{49A0946D-0EEF-4B06-8727-704EDB8494EF}" srcOrd="5" destOrd="0" presId="urn:microsoft.com/office/officeart/2005/8/layout/list1"/>
    <dgm:cxn modelId="{00F4F7DC-F143-4565-9534-2A7544CFB396}" type="presParOf" srcId="{023F995A-2219-49CA-87F9-356B08EEEB47}" destId="{E703C9D0-1FAC-45CF-BFCB-4C6313FF9953}" srcOrd="6" destOrd="0" presId="urn:microsoft.com/office/officeart/2005/8/layout/list1"/>
    <dgm:cxn modelId="{9166ABE4-C119-4F1A-861B-0B7746541AE0}" type="presParOf" srcId="{023F995A-2219-49CA-87F9-356B08EEEB47}" destId="{68AFE232-5DBD-4765-BE75-7477B4AB80CA}" srcOrd="7" destOrd="0" presId="urn:microsoft.com/office/officeart/2005/8/layout/list1"/>
    <dgm:cxn modelId="{EE1C2233-2E38-4924-892B-FE456E7819FB}" type="presParOf" srcId="{023F995A-2219-49CA-87F9-356B08EEEB47}" destId="{20CDAD01-D85F-430B-B1A0-E0A5E1CCD558}" srcOrd="8" destOrd="0" presId="urn:microsoft.com/office/officeart/2005/8/layout/list1"/>
    <dgm:cxn modelId="{43424E00-1E8A-4811-8CC7-0E0B795AED04}" type="presParOf" srcId="{20CDAD01-D85F-430B-B1A0-E0A5E1CCD558}" destId="{0191AA7A-5892-4205-B1C3-30707FAF1EBC}" srcOrd="0" destOrd="0" presId="urn:microsoft.com/office/officeart/2005/8/layout/list1"/>
    <dgm:cxn modelId="{C29E717F-B2C6-47CB-A835-AA4A900FD152}" type="presParOf" srcId="{20CDAD01-D85F-430B-B1A0-E0A5E1CCD558}" destId="{6DEDD8F2-0253-4D9C-977E-78BC55C542D7}" srcOrd="1" destOrd="0" presId="urn:microsoft.com/office/officeart/2005/8/layout/list1"/>
    <dgm:cxn modelId="{1A59D06A-4D24-4D33-A1D2-7B2725DAAC05}" type="presParOf" srcId="{023F995A-2219-49CA-87F9-356B08EEEB47}" destId="{C9F5462F-EDB9-4DC8-8092-B587B53C808A}" srcOrd="9" destOrd="0" presId="urn:microsoft.com/office/officeart/2005/8/layout/list1"/>
    <dgm:cxn modelId="{E0696232-6517-4843-B090-1C018B07F729}" type="presParOf" srcId="{023F995A-2219-49CA-87F9-356B08EEEB47}" destId="{2CECBD1A-FB5D-4E3C-BDED-88272E054E96}" srcOrd="10" destOrd="0" presId="urn:microsoft.com/office/officeart/2005/8/layout/list1"/>
    <dgm:cxn modelId="{E4328672-4C57-4FFE-88AE-8DB84166793C}" type="presParOf" srcId="{023F995A-2219-49CA-87F9-356B08EEEB47}" destId="{6B095CCC-E506-408D-AA74-485E817BD2E6}" srcOrd="11" destOrd="0" presId="urn:microsoft.com/office/officeart/2005/8/layout/list1"/>
    <dgm:cxn modelId="{E6E4B4CB-9E38-4438-8870-4B35D76A28C6}" type="presParOf" srcId="{023F995A-2219-49CA-87F9-356B08EEEB47}" destId="{ACAF219E-37EB-49F7-A8F4-E54456F7535D}" srcOrd="12" destOrd="0" presId="urn:microsoft.com/office/officeart/2005/8/layout/list1"/>
    <dgm:cxn modelId="{E3BD0941-2DAE-44D6-8CCB-C1DEC008EA02}" type="presParOf" srcId="{ACAF219E-37EB-49F7-A8F4-E54456F7535D}" destId="{649FFA95-878B-4A9C-B2F2-0BD7A11DBB9A}" srcOrd="0" destOrd="0" presId="urn:microsoft.com/office/officeart/2005/8/layout/list1"/>
    <dgm:cxn modelId="{71815072-591F-41F7-AE61-415112C35C3C}" type="presParOf" srcId="{ACAF219E-37EB-49F7-A8F4-E54456F7535D}" destId="{66A7B531-743D-4C7B-AF8E-665BB6B760E1}" srcOrd="1" destOrd="0" presId="urn:microsoft.com/office/officeart/2005/8/layout/list1"/>
    <dgm:cxn modelId="{0163E398-02F1-46C7-BCB0-50BE9B795E76}" type="presParOf" srcId="{023F995A-2219-49CA-87F9-356B08EEEB47}" destId="{FCCF382C-9000-4B91-866B-3DEE652AA8BC}" srcOrd="13" destOrd="0" presId="urn:microsoft.com/office/officeart/2005/8/layout/list1"/>
    <dgm:cxn modelId="{648349DA-2377-49D1-A32B-A16F696811E1}" type="presParOf" srcId="{023F995A-2219-49CA-87F9-356B08EEEB47}" destId="{6547F206-AE4D-4CB8-A059-DE6A1D5B3208}"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A1635E5-C058-4650-A1DD-905D91901CEA}" type="doc">
      <dgm:prSet loTypeId="urn:diagrams.loki3.com/VaryingWidthList" loCatId="list" qsTypeId="urn:microsoft.com/office/officeart/2005/8/quickstyle/simple1" qsCatId="simple" csTypeId="urn:microsoft.com/office/officeart/2005/8/colors/colorful1" csCatId="colorful" phldr="1"/>
      <dgm:spPr/>
      <dgm:t>
        <a:bodyPr/>
        <a:lstStyle/>
        <a:p>
          <a:endParaRPr lang="en-US"/>
        </a:p>
      </dgm:t>
    </dgm:pt>
    <dgm:pt modelId="{6E69946C-3DE9-4D99-842A-55D166FC065E}">
      <dgm:prSet phldrT="[Text]"/>
      <dgm:spPr/>
      <dgm:t>
        <a:bodyPr/>
        <a:lstStyle/>
        <a:p>
          <a:pPr algn="r"/>
          <a:r>
            <a:rPr lang="fa-IR" dirty="0" smtClean="0">
              <a:solidFill>
                <a:schemeClr val="bg1"/>
              </a:solidFill>
              <a:cs typeface="B Homa" panose="00000400000000000000" pitchFamily="2" charset="-78"/>
            </a:rPr>
            <a:t>الف – گسترش مالكيت عمومي از نظر حفاظت محيط و توسعة پايدار </a:t>
          </a:r>
          <a:endParaRPr lang="en-US" dirty="0">
            <a:solidFill>
              <a:schemeClr val="bg1"/>
            </a:solidFill>
            <a:cs typeface="B Homa" panose="00000400000000000000" pitchFamily="2" charset="-78"/>
          </a:endParaRPr>
        </a:p>
      </dgm:t>
    </dgm:pt>
    <dgm:pt modelId="{2A914DFC-A5F9-4861-963D-9E1E6AB3920F}" type="parTrans" cxnId="{44F35E11-73C7-4A5A-8C4A-33E3DD2E53AA}">
      <dgm:prSet/>
      <dgm:spPr/>
      <dgm:t>
        <a:bodyPr/>
        <a:lstStyle/>
        <a:p>
          <a:pPr algn="r"/>
          <a:endParaRPr lang="en-US">
            <a:solidFill>
              <a:schemeClr val="bg1"/>
            </a:solidFill>
            <a:cs typeface="B Homa" panose="00000400000000000000" pitchFamily="2" charset="-78"/>
          </a:endParaRPr>
        </a:p>
      </dgm:t>
    </dgm:pt>
    <dgm:pt modelId="{E24B69AB-AB67-47DE-8D38-1485DD409124}" type="sibTrans" cxnId="{44F35E11-73C7-4A5A-8C4A-33E3DD2E53AA}">
      <dgm:prSet/>
      <dgm:spPr/>
      <dgm:t>
        <a:bodyPr/>
        <a:lstStyle/>
        <a:p>
          <a:pPr algn="r"/>
          <a:endParaRPr lang="en-US">
            <a:solidFill>
              <a:schemeClr val="bg1"/>
            </a:solidFill>
            <a:cs typeface="B Homa" panose="00000400000000000000" pitchFamily="2" charset="-78"/>
          </a:endParaRPr>
        </a:p>
      </dgm:t>
    </dgm:pt>
    <dgm:pt modelId="{8C854D4A-42E2-4163-A0BF-D571D2B8C761}">
      <dgm:prSet phldrT="[Text]"/>
      <dgm:spPr/>
      <dgm:t>
        <a:bodyPr/>
        <a:lstStyle/>
        <a:p>
          <a:pPr algn="r"/>
          <a:r>
            <a:rPr lang="fa-IR" dirty="0" smtClean="0">
              <a:solidFill>
                <a:schemeClr val="bg1"/>
              </a:solidFill>
              <a:cs typeface="B Homa" panose="00000400000000000000" pitchFamily="2" charset="-78"/>
            </a:rPr>
            <a:t>ت- هدايت اضافه ارزش زمين در جهت منافع و رفاه همگاني</a:t>
          </a:r>
          <a:endParaRPr lang="en-US" dirty="0">
            <a:solidFill>
              <a:schemeClr val="bg1"/>
            </a:solidFill>
            <a:cs typeface="B Homa" panose="00000400000000000000" pitchFamily="2" charset="-78"/>
          </a:endParaRPr>
        </a:p>
      </dgm:t>
    </dgm:pt>
    <dgm:pt modelId="{96E0CCEB-A75E-47F9-A2B2-0542EF727F27}" type="parTrans" cxnId="{D1130570-6173-4BF2-A2E5-73716A520718}">
      <dgm:prSet/>
      <dgm:spPr/>
      <dgm:t>
        <a:bodyPr/>
        <a:lstStyle/>
        <a:p>
          <a:pPr algn="r"/>
          <a:endParaRPr lang="en-US">
            <a:solidFill>
              <a:schemeClr val="bg1"/>
            </a:solidFill>
            <a:cs typeface="B Homa" panose="00000400000000000000" pitchFamily="2" charset="-78"/>
          </a:endParaRPr>
        </a:p>
      </dgm:t>
    </dgm:pt>
    <dgm:pt modelId="{3C36D170-868D-4984-9F4F-89570A18FE92}" type="sibTrans" cxnId="{D1130570-6173-4BF2-A2E5-73716A520718}">
      <dgm:prSet/>
      <dgm:spPr/>
      <dgm:t>
        <a:bodyPr/>
        <a:lstStyle/>
        <a:p>
          <a:pPr algn="r"/>
          <a:endParaRPr lang="en-US">
            <a:solidFill>
              <a:schemeClr val="bg1"/>
            </a:solidFill>
            <a:cs typeface="B Homa" panose="00000400000000000000" pitchFamily="2" charset="-78"/>
          </a:endParaRPr>
        </a:p>
      </dgm:t>
    </dgm:pt>
    <dgm:pt modelId="{167C34AB-E8DB-41CE-892E-B07C844499F8}">
      <dgm:prSet/>
      <dgm:spPr/>
      <dgm:t>
        <a:bodyPr/>
        <a:lstStyle/>
        <a:p>
          <a:pPr algn="r"/>
          <a:r>
            <a:rPr lang="fa-IR" dirty="0" smtClean="0">
              <a:solidFill>
                <a:schemeClr val="bg1"/>
              </a:solidFill>
              <a:cs typeface="B Homa" panose="00000400000000000000" pitchFamily="2" charset="-78"/>
            </a:rPr>
            <a:t>ب – گسترش حق  نظارت عمومي بر عملكرد اراضي خصوصي شهري</a:t>
          </a:r>
          <a:endParaRPr lang="en-US" dirty="0">
            <a:solidFill>
              <a:schemeClr val="bg1"/>
            </a:solidFill>
            <a:cs typeface="B Homa" panose="00000400000000000000" pitchFamily="2" charset="-78"/>
          </a:endParaRPr>
        </a:p>
      </dgm:t>
    </dgm:pt>
    <dgm:pt modelId="{EAD729C9-07F1-44EA-9442-A30A42A6091F}" type="parTrans" cxnId="{B1A472E4-2524-4BC2-8F7F-30C96D0FA05C}">
      <dgm:prSet/>
      <dgm:spPr/>
      <dgm:t>
        <a:bodyPr/>
        <a:lstStyle/>
        <a:p>
          <a:endParaRPr lang="en-US">
            <a:solidFill>
              <a:schemeClr val="bg1"/>
            </a:solidFill>
            <a:cs typeface="B Homa" panose="00000400000000000000" pitchFamily="2" charset="-78"/>
          </a:endParaRPr>
        </a:p>
      </dgm:t>
    </dgm:pt>
    <dgm:pt modelId="{24FCBEAA-C6A9-459F-B772-81BF91323A99}" type="sibTrans" cxnId="{B1A472E4-2524-4BC2-8F7F-30C96D0FA05C}">
      <dgm:prSet/>
      <dgm:spPr/>
      <dgm:t>
        <a:bodyPr/>
        <a:lstStyle/>
        <a:p>
          <a:endParaRPr lang="en-US">
            <a:solidFill>
              <a:schemeClr val="bg1"/>
            </a:solidFill>
            <a:cs typeface="B Homa" panose="00000400000000000000" pitchFamily="2" charset="-78"/>
          </a:endParaRPr>
        </a:p>
      </dgm:t>
    </dgm:pt>
    <dgm:pt modelId="{52027C31-5CDC-4987-A220-AD7DA352DE04}">
      <dgm:prSet/>
      <dgm:spPr/>
      <dgm:t>
        <a:bodyPr/>
        <a:lstStyle/>
        <a:p>
          <a:pPr algn="r"/>
          <a:r>
            <a:rPr lang="fa-IR" dirty="0" smtClean="0">
              <a:solidFill>
                <a:schemeClr val="bg1"/>
              </a:solidFill>
              <a:cs typeface="B Homa" panose="00000400000000000000" pitchFamily="2" charset="-78"/>
            </a:rPr>
            <a:t>پ- كوشش براي جلب همكاري بخش خصوصي در عمران زمين</a:t>
          </a:r>
          <a:endParaRPr lang="en-US" dirty="0">
            <a:solidFill>
              <a:schemeClr val="bg1"/>
            </a:solidFill>
            <a:cs typeface="B Homa" panose="00000400000000000000" pitchFamily="2" charset="-78"/>
          </a:endParaRPr>
        </a:p>
      </dgm:t>
    </dgm:pt>
    <dgm:pt modelId="{A201CF52-135E-4924-B224-0222852B3E13}" type="parTrans" cxnId="{71FF0EBC-F452-45A8-92BF-9F8DA0ABF654}">
      <dgm:prSet/>
      <dgm:spPr/>
      <dgm:t>
        <a:bodyPr/>
        <a:lstStyle/>
        <a:p>
          <a:endParaRPr lang="en-US">
            <a:solidFill>
              <a:schemeClr val="bg1"/>
            </a:solidFill>
            <a:cs typeface="B Homa" panose="00000400000000000000" pitchFamily="2" charset="-78"/>
          </a:endParaRPr>
        </a:p>
      </dgm:t>
    </dgm:pt>
    <dgm:pt modelId="{482DC3DF-A99C-4172-9523-654CE3E6D6E2}" type="sibTrans" cxnId="{71FF0EBC-F452-45A8-92BF-9F8DA0ABF654}">
      <dgm:prSet/>
      <dgm:spPr/>
      <dgm:t>
        <a:bodyPr/>
        <a:lstStyle/>
        <a:p>
          <a:endParaRPr lang="en-US">
            <a:solidFill>
              <a:schemeClr val="bg1"/>
            </a:solidFill>
            <a:cs typeface="B Homa" panose="00000400000000000000" pitchFamily="2" charset="-78"/>
          </a:endParaRPr>
        </a:p>
      </dgm:t>
    </dgm:pt>
    <dgm:pt modelId="{1FE26973-802A-454E-98B1-B4D85879983E}">
      <dgm:prSet/>
      <dgm:spPr/>
      <dgm:t>
        <a:bodyPr/>
        <a:lstStyle/>
        <a:p>
          <a:pPr algn="r"/>
          <a:r>
            <a:rPr lang="fa-IR" dirty="0" smtClean="0">
              <a:solidFill>
                <a:schemeClr val="bg1"/>
              </a:solidFill>
              <a:cs typeface="B Homa" panose="00000400000000000000" pitchFamily="2" charset="-78"/>
            </a:rPr>
            <a:t>ث- ذخيره كردن اراضي براي تأمين نيازهاي آتي و حياتي شهروندان شده است.</a:t>
          </a:r>
          <a:endParaRPr lang="en-US" dirty="0">
            <a:solidFill>
              <a:schemeClr val="bg1"/>
            </a:solidFill>
            <a:cs typeface="B Homa" panose="00000400000000000000" pitchFamily="2" charset="-78"/>
          </a:endParaRPr>
        </a:p>
      </dgm:t>
    </dgm:pt>
    <dgm:pt modelId="{4774E885-24B0-462F-A882-091FB4299F67}" type="parTrans" cxnId="{2184D6ED-7D62-4DE5-ABA6-E975878309E9}">
      <dgm:prSet/>
      <dgm:spPr/>
      <dgm:t>
        <a:bodyPr/>
        <a:lstStyle/>
        <a:p>
          <a:endParaRPr lang="en-US">
            <a:solidFill>
              <a:schemeClr val="bg1"/>
            </a:solidFill>
            <a:cs typeface="B Homa" panose="00000400000000000000" pitchFamily="2" charset="-78"/>
          </a:endParaRPr>
        </a:p>
      </dgm:t>
    </dgm:pt>
    <dgm:pt modelId="{D44CDA30-F91F-43FC-883E-0221A91035D6}" type="sibTrans" cxnId="{2184D6ED-7D62-4DE5-ABA6-E975878309E9}">
      <dgm:prSet/>
      <dgm:spPr/>
      <dgm:t>
        <a:bodyPr/>
        <a:lstStyle/>
        <a:p>
          <a:endParaRPr lang="en-US">
            <a:solidFill>
              <a:schemeClr val="bg1"/>
            </a:solidFill>
            <a:cs typeface="B Homa" panose="00000400000000000000" pitchFamily="2" charset="-78"/>
          </a:endParaRPr>
        </a:p>
      </dgm:t>
    </dgm:pt>
    <dgm:pt modelId="{884605CF-8B47-424A-A478-079E0553200B}" type="pres">
      <dgm:prSet presAssocID="{BA1635E5-C058-4650-A1DD-905D91901CEA}" presName="Name0" presStyleCnt="0">
        <dgm:presLayoutVars>
          <dgm:resizeHandles/>
        </dgm:presLayoutVars>
      </dgm:prSet>
      <dgm:spPr/>
      <dgm:t>
        <a:bodyPr/>
        <a:lstStyle/>
        <a:p>
          <a:pPr rtl="1"/>
          <a:endParaRPr lang="fa-IR"/>
        </a:p>
      </dgm:t>
    </dgm:pt>
    <dgm:pt modelId="{BEA8A38A-2301-4EA1-B316-A5FF5C0D2004}" type="pres">
      <dgm:prSet presAssocID="{6E69946C-3DE9-4D99-842A-55D166FC065E}" presName="text" presStyleLbl="node1" presStyleIdx="0" presStyleCnt="5">
        <dgm:presLayoutVars>
          <dgm:bulletEnabled val="1"/>
        </dgm:presLayoutVars>
      </dgm:prSet>
      <dgm:spPr/>
      <dgm:t>
        <a:bodyPr/>
        <a:lstStyle/>
        <a:p>
          <a:pPr rtl="1"/>
          <a:endParaRPr lang="fa-IR"/>
        </a:p>
      </dgm:t>
    </dgm:pt>
    <dgm:pt modelId="{5AC53452-CFE7-4922-86F0-DFCBFCAB084C}" type="pres">
      <dgm:prSet presAssocID="{E24B69AB-AB67-47DE-8D38-1485DD409124}" presName="space" presStyleCnt="0"/>
      <dgm:spPr/>
    </dgm:pt>
    <dgm:pt modelId="{FD78E5C9-E57A-479C-88F0-F10B02F5F8A4}" type="pres">
      <dgm:prSet presAssocID="{167C34AB-E8DB-41CE-892E-B07C844499F8}" presName="text" presStyleLbl="node1" presStyleIdx="1" presStyleCnt="5">
        <dgm:presLayoutVars>
          <dgm:bulletEnabled val="1"/>
        </dgm:presLayoutVars>
      </dgm:prSet>
      <dgm:spPr/>
      <dgm:t>
        <a:bodyPr/>
        <a:lstStyle/>
        <a:p>
          <a:pPr rtl="1"/>
          <a:endParaRPr lang="fa-IR"/>
        </a:p>
      </dgm:t>
    </dgm:pt>
    <dgm:pt modelId="{C0EB3BCF-554E-43E5-8F86-65A488BC729F}" type="pres">
      <dgm:prSet presAssocID="{24FCBEAA-C6A9-459F-B772-81BF91323A99}" presName="space" presStyleCnt="0"/>
      <dgm:spPr/>
    </dgm:pt>
    <dgm:pt modelId="{9D867DD6-C280-4FCB-B998-144278562233}" type="pres">
      <dgm:prSet presAssocID="{52027C31-5CDC-4987-A220-AD7DA352DE04}" presName="text" presStyleLbl="node1" presStyleIdx="2" presStyleCnt="5">
        <dgm:presLayoutVars>
          <dgm:bulletEnabled val="1"/>
        </dgm:presLayoutVars>
      </dgm:prSet>
      <dgm:spPr/>
      <dgm:t>
        <a:bodyPr/>
        <a:lstStyle/>
        <a:p>
          <a:pPr rtl="1"/>
          <a:endParaRPr lang="fa-IR"/>
        </a:p>
      </dgm:t>
    </dgm:pt>
    <dgm:pt modelId="{DAA3D697-F3E2-42F3-93A3-5C7555B26A40}" type="pres">
      <dgm:prSet presAssocID="{482DC3DF-A99C-4172-9523-654CE3E6D6E2}" presName="space" presStyleCnt="0"/>
      <dgm:spPr/>
    </dgm:pt>
    <dgm:pt modelId="{356B193E-7020-4951-8C22-96BECB0083BA}" type="pres">
      <dgm:prSet presAssocID="{8C854D4A-42E2-4163-A0BF-D571D2B8C761}" presName="text" presStyleLbl="node1" presStyleIdx="3" presStyleCnt="5">
        <dgm:presLayoutVars>
          <dgm:bulletEnabled val="1"/>
        </dgm:presLayoutVars>
      </dgm:prSet>
      <dgm:spPr/>
      <dgm:t>
        <a:bodyPr/>
        <a:lstStyle/>
        <a:p>
          <a:pPr rtl="1"/>
          <a:endParaRPr lang="fa-IR"/>
        </a:p>
      </dgm:t>
    </dgm:pt>
    <dgm:pt modelId="{5CC86C5A-13CF-4041-BCD4-0B477F6B6E2E}" type="pres">
      <dgm:prSet presAssocID="{3C36D170-868D-4984-9F4F-89570A18FE92}" presName="space" presStyleCnt="0"/>
      <dgm:spPr/>
    </dgm:pt>
    <dgm:pt modelId="{29C45C8F-41E6-4669-8F39-BF6F897EC2B3}" type="pres">
      <dgm:prSet presAssocID="{1FE26973-802A-454E-98B1-B4D85879983E}" presName="text" presStyleLbl="node1" presStyleIdx="4" presStyleCnt="5">
        <dgm:presLayoutVars>
          <dgm:bulletEnabled val="1"/>
        </dgm:presLayoutVars>
      </dgm:prSet>
      <dgm:spPr/>
      <dgm:t>
        <a:bodyPr/>
        <a:lstStyle/>
        <a:p>
          <a:pPr rtl="1"/>
          <a:endParaRPr lang="fa-IR"/>
        </a:p>
      </dgm:t>
    </dgm:pt>
  </dgm:ptLst>
  <dgm:cxnLst>
    <dgm:cxn modelId="{1CCACFB7-375B-4C77-9050-37E0EE7E91A2}" type="presOf" srcId="{6E69946C-3DE9-4D99-842A-55D166FC065E}" destId="{BEA8A38A-2301-4EA1-B316-A5FF5C0D2004}" srcOrd="0" destOrd="0" presId="urn:diagrams.loki3.com/VaryingWidthList"/>
    <dgm:cxn modelId="{70BE4C3F-99C1-414C-BE91-0D09FD4AE71B}" type="presOf" srcId="{167C34AB-E8DB-41CE-892E-B07C844499F8}" destId="{FD78E5C9-E57A-479C-88F0-F10B02F5F8A4}" srcOrd="0" destOrd="0" presId="urn:diagrams.loki3.com/VaryingWidthList"/>
    <dgm:cxn modelId="{FC277388-C9E9-4C7D-AA81-4E2603B1D32F}" type="presOf" srcId="{8C854D4A-42E2-4163-A0BF-D571D2B8C761}" destId="{356B193E-7020-4951-8C22-96BECB0083BA}" srcOrd="0" destOrd="0" presId="urn:diagrams.loki3.com/VaryingWidthList"/>
    <dgm:cxn modelId="{D1130570-6173-4BF2-A2E5-73716A520718}" srcId="{BA1635E5-C058-4650-A1DD-905D91901CEA}" destId="{8C854D4A-42E2-4163-A0BF-D571D2B8C761}" srcOrd="3" destOrd="0" parTransId="{96E0CCEB-A75E-47F9-A2B2-0542EF727F27}" sibTransId="{3C36D170-868D-4984-9F4F-89570A18FE92}"/>
    <dgm:cxn modelId="{1D839300-399D-489A-AC25-73FE6DF100F7}" type="presOf" srcId="{52027C31-5CDC-4987-A220-AD7DA352DE04}" destId="{9D867DD6-C280-4FCB-B998-144278562233}" srcOrd="0" destOrd="0" presId="urn:diagrams.loki3.com/VaryingWidthList"/>
    <dgm:cxn modelId="{4FD33F5A-D04F-4D2C-A493-B8D31921AFC9}" type="presOf" srcId="{1FE26973-802A-454E-98B1-B4D85879983E}" destId="{29C45C8F-41E6-4669-8F39-BF6F897EC2B3}" srcOrd="0" destOrd="0" presId="urn:diagrams.loki3.com/VaryingWidthList"/>
    <dgm:cxn modelId="{EE1A1775-C2DE-4DBA-81DE-7586185AB073}" type="presOf" srcId="{BA1635E5-C058-4650-A1DD-905D91901CEA}" destId="{884605CF-8B47-424A-A478-079E0553200B}" srcOrd="0" destOrd="0" presId="urn:diagrams.loki3.com/VaryingWidthList"/>
    <dgm:cxn modelId="{B1A472E4-2524-4BC2-8F7F-30C96D0FA05C}" srcId="{BA1635E5-C058-4650-A1DD-905D91901CEA}" destId="{167C34AB-E8DB-41CE-892E-B07C844499F8}" srcOrd="1" destOrd="0" parTransId="{EAD729C9-07F1-44EA-9442-A30A42A6091F}" sibTransId="{24FCBEAA-C6A9-459F-B772-81BF91323A99}"/>
    <dgm:cxn modelId="{44F35E11-73C7-4A5A-8C4A-33E3DD2E53AA}" srcId="{BA1635E5-C058-4650-A1DD-905D91901CEA}" destId="{6E69946C-3DE9-4D99-842A-55D166FC065E}" srcOrd="0" destOrd="0" parTransId="{2A914DFC-A5F9-4861-963D-9E1E6AB3920F}" sibTransId="{E24B69AB-AB67-47DE-8D38-1485DD409124}"/>
    <dgm:cxn modelId="{71FF0EBC-F452-45A8-92BF-9F8DA0ABF654}" srcId="{BA1635E5-C058-4650-A1DD-905D91901CEA}" destId="{52027C31-5CDC-4987-A220-AD7DA352DE04}" srcOrd="2" destOrd="0" parTransId="{A201CF52-135E-4924-B224-0222852B3E13}" sibTransId="{482DC3DF-A99C-4172-9523-654CE3E6D6E2}"/>
    <dgm:cxn modelId="{2184D6ED-7D62-4DE5-ABA6-E975878309E9}" srcId="{BA1635E5-C058-4650-A1DD-905D91901CEA}" destId="{1FE26973-802A-454E-98B1-B4D85879983E}" srcOrd="4" destOrd="0" parTransId="{4774E885-24B0-462F-A882-091FB4299F67}" sibTransId="{D44CDA30-F91F-43FC-883E-0221A91035D6}"/>
    <dgm:cxn modelId="{82CC8F9C-3FDD-43A5-A056-8A027539B8EB}" type="presParOf" srcId="{884605CF-8B47-424A-A478-079E0553200B}" destId="{BEA8A38A-2301-4EA1-B316-A5FF5C0D2004}" srcOrd="0" destOrd="0" presId="urn:diagrams.loki3.com/VaryingWidthList"/>
    <dgm:cxn modelId="{91C2D3B4-A5FB-42B6-9486-060D155E6E50}" type="presParOf" srcId="{884605CF-8B47-424A-A478-079E0553200B}" destId="{5AC53452-CFE7-4922-86F0-DFCBFCAB084C}" srcOrd="1" destOrd="0" presId="urn:diagrams.loki3.com/VaryingWidthList"/>
    <dgm:cxn modelId="{70EE2B18-C746-4A4E-8D7F-B69A51A00153}" type="presParOf" srcId="{884605CF-8B47-424A-A478-079E0553200B}" destId="{FD78E5C9-E57A-479C-88F0-F10B02F5F8A4}" srcOrd="2" destOrd="0" presId="urn:diagrams.loki3.com/VaryingWidthList"/>
    <dgm:cxn modelId="{62AD0E4D-AF8E-4260-A9F1-508808B42103}" type="presParOf" srcId="{884605CF-8B47-424A-A478-079E0553200B}" destId="{C0EB3BCF-554E-43E5-8F86-65A488BC729F}" srcOrd="3" destOrd="0" presId="urn:diagrams.loki3.com/VaryingWidthList"/>
    <dgm:cxn modelId="{2F3D21FD-5EB1-45B1-9EDD-396C6DA5B954}" type="presParOf" srcId="{884605CF-8B47-424A-A478-079E0553200B}" destId="{9D867DD6-C280-4FCB-B998-144278562233}" srcOrd="4" destOrd="0" presId="urn:diagrams.loki3.com/VaryingWidthList"/>
    <dgm:cxn modelId="{0E2EC6AF-A741-44B7-A4D9-BAFE2A9DE81F}" type="presParOf" srcId="{884605CF-8B47-424A-A478-079E0553200B}" destId="{DAA3D697-F3E2-42F3-93A3-5C7555B26A40}" srcOrd="5" destOrd="0" presId="urn:diagrams.loki3.com/VaryingWidthList"/>
    <dgm:cxn modelId="{301F5430-567D-41D8-AA0E-1E73C6A36915}" type="presParOf" srcId="{884605CF-8B47-424A-A478-079E0553200B}" destId="{356B193E-7020-4951-8C22-96BECB0083BA}" srcOrd="6" destOrd="0" presId="urn:diagrams.loki3.com/VaryingWidthList"/>
    <dgm:cxn modelId="{0B95B6B4-E178-4820-8331-789DBF5532B7}" type="presParOf" srcId="{884605CF-8B47-424A-A478-079E0553200B}" destId="{5CC86C5A-13CF-4041-BCD4-0B477F6B6E2E}" srcOrd="7" destOrd="0" presId="urn:diagrams.loki3.com/VaryingWidthList"/>
    <dgm:cxn modelId="{738F55B5-ADF2-4BA5-BC70-1327C241C366}" type="presParOf" srcId="{884605CF-8B47-424A-A478-079E0553200B}" destId="{29C45C8F-41E6-4669-8F39-BF6F897EC2B3}" srcOrd="8"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D31205A-DD29-48A7-8571-D1FF97BFE00F}" type="doc">
      <dgm:prSet loTypeId="urn:microsoft.com/office/officeart/2005/8/layout/process1" loCatId="process" qsTypeId="urn:microsoft.com/office/officeart/2005/8/quickstyle/simple1" qsCatId="simple" csTypeId="urn:microsoft.com/office/officeart/2005/8/colors/colorful1" csCatId="colorful" phldr="1"/>
      <dgm:spPr/>
    </dgm:pt>
    <dgm:pt modelId="{376B772F-3B91-4924-BE4D-D2ECA4625058}">
      <dgm:prSet phldrT="[Text]" custT="1"/>
      <dgm:spPr/>
      <dgm:t>
        <a:bodyPr/>
        <a:lstStyle/>
        <a:p>
          <a:r>
            <a:rPr lang="fa-IR" sz="1800" dirty="0" smtClean="0">
              <a:solidFill>
                <a:schemeClr val="bg1"/>
              </a:solidFill>
            </a:rPr>
            <a:t>اصول و ملاحظات كالبدي</a:t>
          </a:r>
          <a:endParaRPr lang="en-US" sz="1800" dirty="0">
            <a:solidFill>
              <a:schemeClr val="bg1"/>
            </a:solidFill>
          </a:endParaRPr>
        </a:p>
      </dgm:t>
    </dgm:pt>
    <dgm:pt modelId="{F4831B0B-B0E1-4282-98C6-F7AAEE1FFF08}" type="parTrans" cxnId="{2E5B93BD-3C2D-4505-89CE-806395925F38}">
      <dgm:prSet/>
      <dgm:spPr/>
      <dgm:t>
        <a:bodyPr/>
        <a:lstStyle/>
        <a:p>
          <a:endParaRPr lang="en-US" sz="1800">
            <a:solidFill>
              <a:schemeClr val="bg1"/>
            </a:solidFill>
          </a:endParaRPr>
        </a:p>
      </dgm:t>
    </dgm:pt>
    <dgm:pt modelId="{670662E4-ABC8-4446-BAEF-9603602259BC}" type="sibTrans" cxnId="{2E5B93BD-3C2D-4505-89CE-806395925F38}">
      <dgm:prSet custT="1"/>
      <dgm:spPr/>
      <dgm:t>
        <a:bodyPr/>
        <a:lstStyle/>
        <a:p>
          <a:endParaRPr lang="en-US" sz="1800">
            <a:solidFill>
              <a:schemeClr val="bg1"/>
            </a:solidFill>
          </a:endParaRPr>
        </a:p>
      </dgm:t>
    </dgm:pt>
    <dgm:pt modelId="{7DE6A1AD-DA5E-4A68-85FF-D61384371EF0}">
      <dgm:prSet custT="1"/>
      <dgm:spPr/>
      <dgm:t>
        <a:bodyPr/>
        <a:lstStyle/>
        <a:p>
          <a:r>
            <a:rPr lang="fa-IR" sz="1800" dirty="0" smtClean="0">
              <a:solidFill>
                <a:schemeClr val="bg1"/>
              </a:solidFill>
            </a:rPr>
            <a:t>برنامه ريزي كاربري زمين</a:t>
          </a:r>
          <a:endParaRPr lang="en-US" sz="1800" dirty="0">
            <a:solidFill>
              <a:schemeClr val="bg1"/>
            </a:solidFill>
          </a:endParaRPr>
        </a:p>
      </dgm:t>
    </dgm:pt>
    <dgm:pt modelId="{7549529A-B56B-42F6-BADD-DCA0BDCA4F15}" type="parTrans" cxnId="{EB642465-853E-4855-B3EA-C0CF496F907F}">
      <dgm:prSet/>
      <dgm:spPr/>
      <dgm:t>
        <a:bodyPr/>
        <a:lstStyle/>
        <a:p>
          <a:endParaRPr lang="en-US" sz="1800">
            <a:solidFill>
              <a:schemeClr val="bg1"/>
            </a:solidFill>
          </a:endParaRPr>
        </a:p>
      </dgm:t>
    </dgm:pt>
    <dgm:pt modelId="{186FEAD0-9657-4477-9C48-9A115DD7522E}" type="sibTrans" cxnId="{EB642465-853E-4855-B3EA-C0CF496F907F}">
      <dgm:prSet custT="1"/>
      <dgm:spPr/>
      <dgm:t>
        <a:bodyPr/>
        <a:lstStyle/>
        <a:p>
          <a:endParaRPr lang="en-US" sz="1800">
            <a:solidFill>
              <a:schemeClr val="bg1"/>
            </a:solidFill>
          </a:endParaRPr>
        </a:p>
      </dgm:t>
    </dgm:pt>
    <dgm:pt modelId="{016157D2-C150-4974-9FF1-BF6FB43118C2}">
      <dgm:prSet custT="1"/>
      <dgm:spPr/>
      <dgm:t>
        <a:bodyPr/>
        <a:lstStyle/>
        <a:p>
          <a:r>
            <a:rPr lang="fa-IR" sz="1800" dirty="0" smtClean="0">
              <a:solidFill>
                <a:schemeClr val="bg1"/>
              </a:solidFill>
            </a:rPr>
            <a:t>انطباق كالبد با محيط طبيعي و فرهنگي شهر</a:t>
          </a:r>
          <a:endParaRPr lang="en-US" sz="1800" dirty="0">
            <a:solidFill>
              <a:schemeClr val="bg1"/>
            </a:solidFill>
          </a:endParaRPr>
        </a:p>
      </dgm:t>
    </dgm:pt>
    <dgm:pt modelId="{8B096280-3C65-46F8-8ACA-4DA3359BF085}" type="parTrans" cxnId="{29E9AAFD-EF49-48C6-82D3-46A05CFA1B78}">
      <dgm:prSet/>
      <dgm:spPr/>
      <dgm:t>
        <a:bodyPr/>
        <a:lstStyle/>
        <a:p>
          <a:endParaRPr lang="en-US" sz="1800">
            <a:solidFill>
              <a:schemeClr val="bg1"/>
            </a:solidFill>
          </a:endParaRPr>
        </a:p>
      </dgm:t>
    </dgm:pt>
    <dgm:pt modelId="{818CF98F-1A1E-4171-8FF2-E5B2522A93BC}" type="sibTrans" cxnId="{29E9AAFD-EF49-48C6-82D3-46A05CFA1B78}">
      <dgm:prSet/>
      <dgm:spPr/>
      <dgm:t>
        <a:bodyPr/>
        <a:lstStyle/>
        <a:p>
          <a:endParaRPr lang="en-US" sz="1800">
            <a:solidFill>
              <a:schemeClr val="bg1"/>
            </a:solidFill>
          </a:endParaRPr>
        </a:p>
      </dgm:t>
    </dgm:pt>
    <dgm:pt modelId="{9AC48EAD-0EB3-464E-831E-88BE583704D0}" type="pres">
      <dgm:prSet presAssocID="{7D31205A-DD29-48A7-8571-D1FF97BFE00F}" presName="Name0" presStyleCnt="0">
        <dgm:presLayoutVars>
          <dgm:dir/>
          <dgm:resizeHandles val="exact"/>
        </dgm:presLayoutVars>
      </dgm:prSet>
      <dgm:spPr/>
    </dgm:pt>
    <dgm:pt modelId="{553B9F4C-7EAF-4164-8A37-1E00C2ED560D}" type="pres">
      <dgm:prSet presAssocID="{376B772F-3B91-4924-BE4D-D2ECA4625058}" presName="node" presStyleLbl="node1" presStyleIdx="0" presStyleCnt="3">
        <dgm:presLayoutVars>
          <dgm:bulletEnabled val="1"/>
        </dgm:presLayoutVars>
      </dgm:prSet>
      <dgm:spPr/>
      <dgm:t>
        <a:bodyPr/>
        <a:lstStyle/>
        <a:p>
          <a:endParaRPr lang="en-US"/>
        </a:p>
      </dgm:t>
    </dgm:pt>
    <dgm:pt modelId="{8A2ABA74-7D43-4645-9AD4-87DC75D870C6}" type="pres">
      <dgm:prSet presAssocID="{670662E4-ABC8-4446-BAEF-9603602259BC}" presName="sibTrans" presStyleLbl="sibTrans2D1" presStyleIdx="0" presStyleCnt="2"/>
      <dgm:spPr/>
      <dgm:t>
        <a:bodyPr/>
        <a:lstStyle/>
        <a:p>
          <a:endParaRPr lang="en-US"/>
        </a:p>
      </dgm:t>
    </dgm:pt>
    <dgm:pt modelId="{6E82A400-0BD0-42AC-91F6-15D01D013C1C}" type="pres">
      <dgm:prSet presAssocID="{670662E4-ABC8-4446-BAEF-9603602259BC}" presName="connectorText" presStyleLbl="sibTrans2D1" presStyleIdx="0" presStyleCnt="2"/>
      <dgm:spPr/>
      <dgm:t>
        <a:bodyPr/>
        <a:lstStyle/>
        <a:p>
          <a:endParaRPr lang="en-US"/>
        </a:p>
      </dgm:t>
    </dgm:pt>
    <dgm:pt modelId="{62401CEC-C830-4D91-9BC3-BB0F1DAAAEED}" type="pres">
      <dgm:prSet presAssocID="{7DE6A1AD-DA5E-4A68-85FF-D61384371EF0}" presName="node" presStyleLbl="node1" presStyleIdx="1" presStyleCnt="3">
        <dgm:presLayoutVars>
          <dgm:bulletEnabled val="1"/>
        </dgm:presLayoutVars>
      </dgm:prSet>
      <dgm:spPr/>
      <dgm:t>
        <a:bodyPr/>
        <a:lstStyle/>
        <a:p>
          <a:endParaRPr lang="en-US"/>
        </a:p>
      </dgm:t>
    </dgm:pt>
    <dgm:pt modelId="{6A508DF3-6653-4AAC-BAAB-7A204A4043F7}" type="pres">
      <dgm:prSet presAssocID="{186FEAD0-9657-4477-9C48-9A115DD7522E}" presName="sibTrans" presStyleLbl="sibTrans2D1" presStyleIdx="1" presStyleCnt="2"/>
      <dgm:spPr/>
      <dgm:t>
        <a:bodyPr/>
        <a:lstStyle/>
        <a:p>
          <a:endParaRPr lang="en-US"/>
        </a:p>
      </dgm:t>
    </dgm:pt>
    <dgm:pt modelId="{6693DE95-F048-4585-8AF2-23A5DB4A0117}" type="pres">
      <dgm:prSet presAssocID="{186FEAD0-9657-4477-9C48-9A115DD7522E}" presName="connectorText" presStyleLbl="sibTrans2D1" presStyleIdx="1" presStyleCnt="2"/>
      <dgm:spPr/>
      <dgm:t>
        <a:bodyPr/>
        <a:lstStyle/>
        <a:p>
          <a:endParaRPr lang="en-US"/>
        </a:p>
      </dgm:t>
    </dgm:pt>
    <dgm:pt modelId="{0DB31618-2D15-4C28-95A8-175FB56D13ED}" type="pres">
      <dgm:prSet presAssocID="{016157D2-C150-4974-9FF1-BF6FB43118C2}" presName="node" presStyleLbl="node1" presStyleIdx="2" presStyleCnt="3">
        <dgm:presLayoutVars>
          <dgm:bulletEnabled val="1"/>
        </dgm:presLayoutVars>
      </dgm:prSet>
      <dgm:spPr/>
      <dgm:t>
        <a:bodyPr/>
        <a:lstStyle/>
        <a:p>
          <a:endParaRPr lang="en-US"/>
        </a:p>
      </dgm:t>
    </dgm:pt>
  </dgm:ptLst>
  <dgm:cxnLst>
    <dgm:cxn modelId="{05E3B17F-EDBB-48BB-8D64-DFED9070CDAB}" type="presOf" srcId="{186FEAD0-9657-4477-9C48-9A115DD7522E}" destId="{6693DE95-F048-4585-8AF2-23A5DB4A0117}" srcOrd="1" destOrd="0" presId="urn:microsoft.com/office/officeart/2005/8/layout/process1"/>
    <dgm:cxn modelId="{D0D37A15-7382-4E10-924F-22F742534EE9}" type="presOf" srcId="{016157D2-C150-4974-9FF1-BF6FB43118C2}" destId="{0DB31618-2D15-4C28-95A8-175FB56D13ED}" srcOrd="0" destOrd="0" presId="urn:microsoft.com/office/officeart/2005/8/layout/process1"/>
    <dgm:cxn modelId="{77E7C658-965A-4983-BD8C-637AE7443BCC}" type="presOf" srcId="{376B772F-3B91-4924-BE4D-D2ECA4625058}" destId="{553B9F4C-7EAF-4164-8A37-1E00C2ED560D}" srcOrd="0" destOrd="0" presId="urn:microsoft.com/office/officeart/2005/8/layout/process1"/>
    <dgm:cxn modelId="{21CDFA55-2CAA-4051-9F03-6475A87742B7}" type="presOf" srcId="{7DE6A1AD-DA5E-4A68-85FF-D61384371EF0}" destId="{62401CEC-C830-4D91-9BC3-BB0F1DAAAEED}" srcOrd="0" destOrd="0" presId="urn:microsoft.com/office/officeart/2005/8/layout/process1"/>
    <dgm:cxn modelId="{2E5B93BD-3C2D-4505-89CE-806395925F38}" srcId="{7D31205A-DD29-48A7-8571-D1FF97BFE00F}" destId="{376B772F-3B91-4924-BE4D-D2ECA4625058}" srcOrd="0" destOrd="0" parTransId="{F4831B0B-B0E1-4282-98C6-F7AAEE1FFF08}" sibTransId="{670662E4-ABC8-4446-BAEF-9603602259BC}"/>
    <dgm:cxn modelId="{D337B68E-0DDA-49B5-864F-46B6D39E1591}" type="presOf" srcId="{186FEAD0-9657-4477-9C48-9A115DD7522E}" destId="{6A508DF3-6653-4AAC-BAAB-7A204A4043F7}" srcOrd="0" destOrd="0" presId="urn:microsoft.com/office/officeart/2005/8/layout/process1"/>
    <dgm:cxn modelId="{7AAA26F3-0631-45EE-8CF5-19D26FB4C5AF}" type="presOf" srcId="{670662E4-ABC8-4446-BAEF-9603602259BC}" destId="{8A2ABA74-7D43-4645-9AD4-87DC75D870C6}" srcOrd="0" destOrd="0" presId="urn:microsoft.com/office/officeart/2005/8/layout/process1"/>
    <dgm:cxn modelId="{29E9AAFD-EF49-48C6-82D3-46A05CFA1B78}" srcId="{7D31205A-DD29-48A7-8571-D1FF97BFE00F}" destId="{016157D2-C150-4974-9FF1-BF6FB43118C2}" srcOrd="2" destOrd="0" parTransId="{8B096280-3C65-46F8-8ACA-4DA3359BF085}" sibTransId="{818CF98F-1A1E-4171-8FF2-E5B2522A93BC}"/>
    <dgm:cxn modelId="{EB642465-853E-4855-B3EA-C0CF496F907F}" srcId="{7D31205A-DD29-48A7-8571-D1FF97BFE00F}" destId="{7DE6A1AD-DA5E-4A68-85FF-D61384371EF0}" srcOrd="1" destOrd="0" parTransId="{7549529A-B56B-42F6-BADD-DCA0BDCA4F15}" sibTransId="{186FEAD0-9657-4477-9C48-9A115DD7522E}"/>
    <dgm:cxn modelId="{07D9C987-AADE-424C-89C8-60B4586083C9}" type="presOf" srcId="{7D31205A-DD29-48A7-8571-D1FF97BFE00F}" destId="{9AC48EAD-0EB3-464E-831E-88BE583704D0}" srcOrd="0" destOrd="0" presId="urn:microsoft.com/office/officeart/2005/8/layout/process1"/>
    <dgm:cxn modelId="{CA023419-87C2-4D21-8060-F7A7C2785C69}" type="presOf" srcId="{670662E4-ABC8-4446-BAEF-9603602259BC}" destId="{6E82A400-0BD0-42AC-91F6-15D01D013C1C}" srcOrd="1" destOrd="0" presId="urn:microsoft.com/office/officeart/2005/8/layout/process1"/>
    <dgm:cxn modelId="{E6EB44B0-8AF9-444C-B9F0-24842FBEA929}" type="presParOf" srcId="{9AC48EAD-0EB3-464E-831E-88BE583704D0}" destId="{553B9F4C-7EAF-4164-8A37-1E00C2ED560D}" srcOrd="0" destOrd="0" presId="urn:microsoft.com/office/officeart/2005/8/layout/process1"/>
    <dgm:cxn modelId="{21B3147C-0544-439A-8CC9-22D5C7D76652}" type="presParOf" srcId="{9AC48EAD-0EB3-464E-831E-88BE583704D0}" destId="{8A2ABA74-7D43-4645-9AD4-87DC75D870C6}" srcOrd="1" destOrd="0" presId="urn:microsoft.com/office/officeart/2005/8/layout/process1"/>
    <dgm:cxn modelId="{D22A72E9-8E24-401F-8491-C484799508D7}" type="presParOf" srcId="{8A2ABA74-7D43-4645-9AD4-87DC75D870C6}" destId="{6E82A400-0BD0-42AC-91F6-15D01D013C1C}" srcOrd="0" destOrd="0" presId="urn:microsoft.com/office/officeart/2005/8/layout/process1"/>
    <dgm:cxn modelId="{F2108F26-040F-484F-BE12-A7C3EAFDD80A}" type="presParOf" srcId="{9AC48EAD-0EB3-464E-831E-88BE583704D0}" destId="{62401CEC-C830-4D91-9BC3-BB0F1DAAAEED}" srcOrd="2" destOrd="0" presId="urn:microsoft.com/office/officeart/2005/8/layout/process1"/>
    <dgm:cxn modelId="{B21236DE-8867-4E41-8BBF-7AE72D08CA86}" type="presParOf" srcId="{9AC48EAD-0EB3-464E-831E-88BE583704D0}" destId="{6A508DF3-6653-4AAC-BAAB-7A204A4043F7}" srcOrd="3" destOrd="0" presId="urn:microsoft.com/office/officeart/2005/8/layout/process1"/>
    <dgm:cxn modelId="{FF1C5D2A-A632-40EA-955B-435119A6BEA6}" type="presParOf" srcId="{6A508DF3-6653-4AAC-BAAB-7A204A4043F7}" destId="{6693DE95-F048-4585-8AF2-23A5DB4A0117}" srcOrd="0" destOrd="0" presId="urn:microsoft.com/office/officeart/2005/8/layout/process1"/>
    <dgm:cxn modelId="{4753477A-4D02-46DB-9AB0-2A6E9BA3B210}" type="presParOf" srcId="{9AC48EAD-0EB3-464E-831E-88BE583704D0}" destId="{0DB31618-2D15-4C28-95A8-175FB56D13ED}"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76260AD-DBB6-4EF7-B8D4-4A5B0C24D878}" type="doc">
      <dgm:prSet loTypeId="urn:microsoft.com/office/officeart/2005/8/layout/process1" loCatId="process" qsTypeId="urn:microsoft.com/office/officeart/2005/8/quickstyle/simple1" qsCatId="simple" csTypeId="urn:microsoft.com/office/officeart/2005/8/colors/colorful1" csCatId="colorful" phldr="1"/>
      <dgm:spPr/>
    </dgm:pt>
    <dgm:pt modelId="{34E1A536-1AAD-4B31-AA71-491D065BB3D5}">
      <dgm:prSet phldrT="[Text]"/>
      <dgm:spPr/>
      <dgm:t>
        <a:bodyPr/>
        <a:lstStyle/>
        <a:p>
          <a:r>
            <a:rPr lang="fa-IR" dirty="0" smtClean="0">
              <a:solidFill>
                <a:schemeClr val="bg1"/>
              </a:solidFill>
            </a:rPr>
            <a:t>ـ درجه بالاي تعامل اجتماعي بين جوامع علمي</a:t>
          </a:r>
          <a:endParaRPr lang="en-US" dirty="0">
            <a:solidFill>
              <a:schemeClr val="bg1"/>
            </a:solidFill>
          </a:endParaRPr>
        </a:p>
      </dgm:t>
    </dgm:pt>
    <dgm:pt modelId="{801EEC5F-863A-469C-9160-CAE03F07A878}" type="parTrans" cxnId="{393B5F76-2B22-45C8-B7D2-5CC1998F97B2}">
      <dgm:prSet/>
      <dgm:spPr/>
      <dgm:t>
        <a:bodyPr/>
        <a:lstStyle/>
        <a:p>
          <a:endParaRPr lang="en-US">
            <a:solidFill>
              <a:schemeClr val="bg1"/>
            </a:solidFill>
          </a:endParaRPr>
        </a:p>
      </dgm:t>
    </dgm:pt>
    <dgm:pt modelId="{81180156-C95B-47DB-AD20-81C43C733932}" type="sibTrans" cxnId="{393B5F76-2B22-45C8-B7D2-5CC1998F97B2}">
      <dgm:prSet/>
      <dgm:spPr/>
      <dgm:t>
        <a:bodyPr/>
        <a:lstStyle/>
        <a:p>
          <a:endParaRPr lang="en-US">
            <a:solidFill>
              <a:schemeClr val="bg1"/>
            </a:solidFill>
          </a:endParaRPr>
        </a:p>
      </dgm:t>
    </dgm:pt>
    <dgm:pt modelId="{DEAA14F8-ACEB-4D49-B605-FE1FF0F6251B}">
      <dgm:prSet/>
      <dgm:spPr/>
      <dgm:t>
        <a:bodyPr/>
        <a:lstStyle/>
        <a:p>
          <a:r>
            <a:rPr lang="fa-IR" dirty="0" smtClean="0">
              <a:solidFill>
                <a:schemeClr val="bg1"/>
              </a:solidFill>
            </a:rPr>
            <a:t>ـ حل آسان مشكلات و مسايل فعاليتهاي توسعه اي</a:t>
          </a:r>
          <a:endParaRPr lang="en-US" dirty="0">
            <a:solidFill>
              <a:schemeClr val="bg1"/>
            </a:solidFill>
          </a:endParaRPr>
        </a:p>
      </dgm:t>
    </dgm:pt>
    <dgm:pt modelId="{C2307A2D-1C58-471B-B7E4-CDFC181EFBBA}" type="parTrans" cxnId="{E8574D83-BEC3-49ED-8524-BFD46B8E9A81}">
      <dgm:prSet/>
      <dgm:spPr/>
      <dgm:t>
        <a:bodyPr/>
        <a:lstStyle/>
        <a:p>
          <a:endParaRPr lang="en-US">
            <a:solidFill>
              <a:schemeClr val="bg1"/>
            </a:solidFill>
          </a:endParaRPr>
        </a:p>
      </dgm:t>
    </dgm:pt>
    <dgm:pt modelId="{0BE79125-0494-4AE0-A9D2-F60AA6C19768}" type="sibTrans" cxnId="{E8574D83-BEC3-49ED-8524-BFD46B8E9A81}">
      <dgm:prSet/>
      <dgm:spPr/>
      <dgm:t>
        <a:bodyPr/>
        <a:lstStyle/>
        <a:p>
          <a:endParaRPr lang="en-US">
            <a:solidFill>
              <a:schemeClr val="bg1"/>
            </a:solidFill>
          </a:endParaRPr>
        </a:p>
      </dgm:t>
    </dgm:pt>
    <dgm:pt modelId="{1F16306A-250F-4831-9945-75E480F41C16}">
      <dgm:prSet/>
      <dgm:spPr/>
      <dgm:t>
        <a:bodyPr/>
        <a:lstStyle/>
        <a:p>
          <a:r>
            <a:rPr lang="fa-IR" dirty="0" smtClean="0">
              <a:solidFill>
                <a:schemeClr val="bg1"/>
              </a:solidFill>
            </a:rPr>
            <a:t>ـ فعاليت هاي جمعي و مشاركتي</a:t>
          </a:r>
          <a:endParaRPr lang="en-US" dirty="0">
            <a:solidFill>
              <a:schemeClr val="bg1"/>
            </a:solidFill>
          </a:endParaRPr>
        </a:p>
      </dgm:t>
    </dgm:pt>
    <dgm:pt modelId="{8DEE428F-2122-4276-B8E9-BA126AF1741E}" type="parTrans" cxnId="{521DDF00-933F-4BD6-8B83-C75B7290BBCF}">
      <dgm:prSet/>
      <dgm:spPr/>
      <dgm:t>
        <a:bodyPr/>
        <a:lstStyle/>
        <a:p>
          <a:endParaRPr lang="en-US">
            <a:solidFill>
              <a:schemeClr val="bg1"/>
            </a:solidFill>
          </a:endParaRPr>
        </a:p>
      </dgm:t>
    </dgm:pt>
    <dgm:pt modelId="{6AA70DA3-781C-4D82-8E32-724BB3B5BD20}" type="sibTrans" cxnId="{521DDF00-933F-4BD6-8B83-C75B7290BBCF}">
      <dgm:prSet/>
      <dgm:spPr/>
      <dgm:t>
        <a:bodyPr/>
        <a:lstStyle/>
        <a:p>
          <a:endParaRPr lang="en-US">
            <a:solidFill>
              <a:schemeClr val="bg1"/>
            </a:solidFill>
          </a:endParaRPr>
        </a:p>
      </dgm:t>
    </dgm:pt>
    <dgm:pt modelId="{5E7C643C-ACD9-4723-AFD3-0DFA997F9CE6}" type="pres">
      <dgm:prSet presAssocID="{676260AD-DBB6-4EF7-B8D4-4A5B0C24D878}" presName="Name0" presStyleCnt="0">
        <dgm:presLayoutVars>
          <dgm:dir/>
          <dgm:resizeHandles val="exact"/>
        </dgm:presLayoutVars>
      </dgm:prSet>
      <dgm:spPr/>
    </dgm:pt>
    <dgm:pt modelId="{3F494753-9AE4-4C96-B66C-3041042DAC0C}" type="pres">
      <dgm:prSet presAssocID="{34E1A536-1AAD-4B31-AA71-491D065BB3D5}" presName="node" presStyleLbl="node1" presStyleIdx="0" presStyleCnt="3">
        <dgm:presLayoutVars>
          <dgm:bulletEnabled val="1"/>
        </dgm:presLayoutVars>
      </dgm:prSet>
      <dgm:spPr/>
      <dgm:t>
        <a:bodyPr/>
        <a:lstStyle/>
        <a:p>
          <a:endParaRPr lang="en-US"/>
        </a:p>
      </dgm:t>
    </dgm:pt>
    <dgm:pt modelId="{29D4707E-784F-422B-8E70-A79312471DC1}" type="pres">
      <dgm:prSet presAssocID="{81180156-C95B-47DB-AD20-81C43C733932}" presName="sibTrans" presStyleLbl="sibTrans2D1" presStyleIdx="0" presStyleCnt="2"/>
      <dgm:spPr/>
      <dgm:t>
        <a:bodyPr/>
        <a:lstStyle/>
        <a:p>
          <a:endParaRPr lang="en-US"/>
        </a:p>
      </dgm:t>
    </dgm:pt>
    <dgm:pt modelId="{291B66AD-EB43-473E-9704-666E733C7060}" type="pres">
      <dgm:prSet presAssocID="{81180156-C95B-47DB-AD20-81C43C733932}" presName="connectorText" presStyleLbl="sibTrans2D1" presStyleIdx="0" presStyleCnt="2"/>
      <dgm:spPr/>
      <dgm:t>
        <a:bodyPr/>
        <a:lstStyle/>
        <a:p>
          <a:endParaRPr lang="en-US"/>
        </a:p>
      </dgm:t>
    </dgm:pt>
    <dgm:pt modelId="{9FFB35C9-2F96-4049-BFD8-F48558E15CA0}" type="pres">
      <dgm:prSet presAssocID="{DEAA14F8-ACEB-4D49-B605-FE1FF0F6251B}" presName="node" presStyleLbl="node1" presStyleIdx="1" presStyleCnt="3">
        <dgm:presLayoutVars>
          <dgm:bulletEnabled val="1"/>
        </dgm:presLayoutVars>
      </dgm:prSet>
      <dgm:spPr/>
      <dgm:t>
        <a:bodyPr/>
        <a:lstStyle/>
        <a:p>
          <a:endParaRPr lang="en-US"/>
        </a:p>
      </dgm:t>
    </dgm:pt>
    <dgm:pt modelId="{33772767-181D-413E-87E9-3323B74ACC5B}" type="pres">
      <dgm:prSet presAssocID="{0BE79125-0494-4AE0-A9D2-F60AA6C19768}" presName="sibTrans" presStyleLbl="sibTrans2D1" presStyleIdx="1" presStyleCnt="2"/>
      <dgm:spPr/>
      <dgm:t>
        <a:bodyPr/>
        <a:lstStyle/>
        <a:p>
          <a:endParaRPr lang="en-US"/>
        </a:p>
      </dgm:t>
    </dgm:pt>
    <dgm:pt modelId="{2E6939B6-A123-43FB-B268-799F94D24F94}" type="pres">
      <dgm:prSet presAssocID="{0BE79125-0494-4AE0-A9D2-F60AA6C19768}" presName="connectorText" presStyleLbl="sibTrans2D1" presStyleIdx="1" presStyleCnt="2"/>
      <dgm:spPr/>
      <dgm:t>
        <a:bodyPr/>
        <a:lstStyle/>
        <a:p>
          <a:endParaRPr lang="en-US"/>
        </a:p>
      </dgm:t>
    </dgm:pt>
    <dgm:pt modelId="{F0503874-2393-4C88-8D22-56D1CD291FFC}" type="pres">
      <dgm:prSet presAssocID="{1F16306A-250F-4831-9945-75E480F41C16}" presName="node" presStyleLbl="node1" presStyleIdx="2" presStyleCnt="3">
        <dgm:presLayoutVars>
          <dgm:bulletEnabled val="1"/>
        </dgm:presLayoutVars>
      </dgm:prSet>
      <dgm:spPr/>
      <dgm:t>
        <a:bodyPr/>
        <a:lstStyle/>
        <a:p>
          <a:endParaRPr lang="en-US"/>
        </a:p>
      </dgm:t>
    </dgm:pt>
  </dgm:ptLst>
  <dgm:cxnLst>
    <dgm:cxn modelId="{1864DAB9-8263-4096-B4C9-8036DB8D0A3B}" type="presOf" srcId="{0BE79125-0494-4AE0-A9D2-F60AA6C19768}" destId="{33772767-181D-413E-87E9-3323B74ACC5B}" srcOrd="0" destOrd="0" presId="urn:microsoft.com/office/officeart/2005/8/layout/process1"/>
    <dgm:cxn modelId="{521DDF00-933F-4BD6-8B83-C75B7290BBCF}" srcId="{676260AD-DBB6-4EF7-B8D4-4A5B0C24D878}" destId="{1F16306A-250F-4831-9945-75E480F41C16}" srcOrd="2" destOrd="0" parTransId="{8DEE428F-2122-4276-B8E9-BA126AF1741E}" sibTransId="{6AA70DA3-781C-4D82-8E32-724BB3B5BD20}"/>
    <dgm:cxn modelId="{42F6BAB3-6E50-456F-A5EB-5128359D5B57}" type="presOf" srcId="{0BE79125-0494-4AE0-A9D2-F60AA6C19768}" destId="{2E6939B6-A123-43FB-B268-799F94D24F94}" srcOrd="1" destOrd="0" presId="urn:microsoft.com/office/officeart/2005/8/layout/process1"/>
    <dgm:cxn modelId="{393B5F76-2B22-45C8-B7D2-5CC1998F97B2}" srcId="{676260AD-DBB6-4EF7-B8D4-4A5B0C24D878}" destId="{34E1A536-1AAD-4B31-AA71-491D065BB3D5}" srcOrd="0" destOrd="0" parTransId="{801EEC5F-863A-469C-9160-CAE03F07A878}" sibTransId="{81180156-C95B-47DB-AD20-81C43C733932}"/>
    <dgm:cxn modelId="{4F205C65-46DD-4CD1-A811-348B3CB8DF1E}" type="presOf" srcId="{34E1A536-1AAD-4B31-AA71-491D065BB3D5}" destId="{3F494753-9AE4-4C96-B66C-3041042DAC0C}" srcOrd="0" destOrd="0" presId="urn:microsoft.com/office/officeart/2005/8/layout/process1"/>
    <dgm:cxn modelId="{E8574D83-BEC3-49ED-8524-BFD46B8E9A81}" srcId="{676260AD-DBB6-4EF7-B8D4-4A5B0C24D878}" destId="{DEAA14F8-ACEB-4D49-B605-FE1FF0F6251B}" srcOrd="1" destOrd="0" parTransId="{C2307A2D-1C58-471B-B7E4-CDFC181EFBBA}" sibTransId="{0BE79125-0494-4AE0-A9D2-F60AA6C19768}"/>
    <dgm:cxn modelId="{9D44A32B-E45B-455A-8DE5-DABFCA3E26B8}" type="presOf" srcId="{DEAA14F8-ACEB-4D49-B605-FE1FF0F6251B}" destId="{9FFB35C9-2F96-4049-BFD8-F48558E15CA0}" srcOrd="0" destOrd="0" presId="urn:microsoft.com/office/officeart/2005/8/layout/process1"/>
    <dgm:cxn modelId="{D9CDF50F-5248-492E-9093-2485346FEE99}" type="presOf" srcId="{81180156-C95B-47DB-AD20-81C43C733932}" destId="{291B66AD-EB43-473E-9704-666E733C7060}" srcOrd="1" destOrd="0" presId="urn:microsoft.com/office/officeart/2005/8/layout/process1"/>
    <dgm:cxn modelId="{BEE4B2E1-50AE-4B29-957C-F500855F2D9D}" type="presOf" srcId="{1F16306A-250F-4831-9945-75E480F41C16}" destId="{F0503874-2393-4C88-8D22-56D1CD291FFC}" srcOrd="0" destOrd="0" presId="urn:microsoft.com/office/officeart/2005/8/layout/process1"/>
    <dgm:cxn modelId="{C2ADA848-7887-485F-9356-506417EB9FD0}" type="presOf" srcId="{81180156-C95B-47DB-AD20-81C43C733932}" destId="{29D4707E-784F-422B-8E70-A79312471DC1}" srcOrd="0" destOrd="0" presId="urn:microsoft.com/office/officeart/2005/8/layout/process1"/>
    <dgm:cxn modelId="{10A633A4-8D71-4F14-A44D-90E016F87055}" type="presOf" srcId="{676260AD-DBB6-4EF7-B8D4-4A5B0C24D878}" destId="{5E7C643C-ACD9-4723-AFD3-0DFA997F9CE6}" srcOrd="0" destOrd="0" presId="urn:microsoft.com/office/officeart/2005/8/layout/process1"/>
    <dgm:cxn modelId="{7B30B979-D51D-417D-B1A3-040FACE20505}" type="presParOf" srcId="{5E7C643C-ACD9-4723-AFD3-0DFA997F9CE6}" destId="{3F494753-9AE4-4C96-B66C-3041042DAC0C}" srcOrd="0" destOrd="0" presId="urn:microsoft.com/office/officeart/2005/8/layout/process1"/>
    <dgm:cxn modelId="{2E56361E-F948-4258-B885-F980C13C927A}" type="presParOf" srcId="{5E7C643C-ACD9-4723-AFD3-0DFA997F9CE6}" destId="{29D4707E-784F-422B-8E70-A79312471DC1}" srcOrd="1" destOrd="0" presId="urn:microsoft.com/office/officeart/2005/8/layout/process1"/>
    <dgm:cxn modelId="{9E79CD89-7E9E-4C71-87FC-D9A0845F863C}" type="presParOf" srcId="{29D4707E-784F-422B-8E70-A79312471DC1}" destId="{291B66AD-EB43-473E-9704-666E733C7060}" srcOrd="0" destOrd="0" presId="urn:microsoft.com/office/officeart/2005/8/layout/process1"/>
    <dgm:cxn modelId="{70962C9D-3A4A-4CCD-8ACE-2E0EA4D6D6D1}" type="presParOf" srcId="{5E7C643C-ACD9-4723-AFD3-0DFA997F9CE6}" destId="{9FFB35C9-2F96-4049-BFD8-F48558E15CA0}" srcOrd="2" destOrd="0" presId="urn:microsoft.com/office/officeart/2005/8/layout/process1"/>
    <dgm:cxn modelId="{DA06DB62-AB93-46C7-A81F-9CA52C234BD3}" type="presParOf" srcId="{5E7C643C-ACD9-4723-AFD3-0DFA997F9CE6}" destId="{33772767-181D-413E-87E9-3323B74ACC5B}" srcOrd="3" destOrd="0" presId="urn:microsoft.com/office/officeart/2005/8/layout/process1"/>
    <dgm:cxn modelId="{8384193F-04FB-4A9A-8DF2-47B6B4E9B0D9}" type="presParOf" srcId="{33772767-181D-413E-87E9-3323B74ACC5B}" destId="{2E6939B6-A123-43FB-B268-799F94D24F94}" srcOrd="0" destOrd="0" presId="urn:microsoft.com/office/officeart/2005/8/layout/process1"/>
    <dgm:cxn modelId="{FED2309B-E2D9-4CB1-A6BF-123EA7DFB66C}" type="presParOf" srcId="{5E7C643C-ACD9-4723-AFD3-0DFA997F9CE6}" destId="{F0503874-2393-4C88-8D22-56D1CD291FFC}"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9DE62E2-73EB-41D7-8172-CDD96980839D}" type="doc">
      <dgm:prSet loTypeId="urn:microsoft.com/office/officeart/2005/8/layout/process1" loCatId="process" qsTypeId="urn:microsoft.com/office/officeart/2005/8/quickstyle/simple1" qsCatId="simple" csTypeId="urn:microsoft.com/office/officeart/2005/8/colors/colorful1" csCatId="colorful" phldr="1"/>
      <dgm:spPr/>
    </dgm:pt>
    <dgm:pt modelId="{1292AD9C-F082-4B65-90AE-C19D98FEB711}">
      <dgm:prSet phldrT="[Text]" custT="1"/>
      <dgm:spPr/>
      <dgm:t>
        <a:bodyPr/>
        <a:lstStyle/>
        <a:p>
          <a:r>
            <a:rPr lang="fa-IR" sz="1800" dirty="0" smtClean="0">
              <a:solidFill>
                <a:schemeClr val="bg1"/>
              </a:solidFill>
            </a:rPr>
            <a:t>ـ ارتقا هويت و ويژگي هاي فرهنگي شهر</a:t>
          </a:r>
          <a:endParaRPr lang="en-US" sz="1800" dirty="0">
            <a:solidFill>
              <a:schemeClr val="bg1"/>
            </a:solidFill>
          </a:endParaRPr>
        </a:p>
      </dgm:t>
    </dgm:pt>
    <dgm:pt modelId="{9A2FCB20-A42D-4033-9417-C184940BE689}" type="parTrans" cxnId="{ECF9F9A8-230C-4460-AD86-7C16E4C47049}">
      <dgm:prSet/>
      <dgm:spPr/>
      <dgm:t>
        <a:bodyPr/>
        <a:lstStyle/>
        <a:p>
          <a:endParaRPr lang="en-US" sz="1800">
            <a:solidFill>
              <a:schemeClr val="bg1"/>
            </a:solidFill>
          </a:endParaRPr>
        </a:p>
      </dgm:t>
    </dgm:pt>
    <dgm:pt modelId="{24F196E6-B1F6-4A38-BCC7-78994919902B}" type="sibTrans" cxnId="{ECF9F9A8-230C-4460-AD86-7C16E4C47049}">
      <dgm:prSet custT="1"/>
      <dgm:spPr/>
      <dgm:t>
        <a:bodyPr/>
        <a:lstStyle/>
        <a:p>
          <a:endParaRPr lang="en-US" sz="1800">
            <a:solidFill>
              <a:schemeClr val="bg1"/>
            </a:solidFill>
          </a:endParaRPr>
        </a:p>
      </dgm:t>
    </dgm:pt>
    <dgm:pt modelId="{A3C7267E-D329-4185-8D99-6230140458BE}">
      <dgm:prSet custT="1"/>
      <dgm:spPr/>
      <dgm:t>
        <a:bodyPr/>
        <a:lstStyle/>
        <a:p>
          <a:r>
            <a:rPr lang="fa-IR" sz="1800" dirty="0" smtClean="0">
              <a:solidFill>
                <a:schemeClr val="bg1"/>
              </a:solidFill>
            </a:rPr>
            <a:t>ـ مشاركت موثر شهروندان در برنامه ريزي واجرا</a:t>
          </a:r>
          <a:endParaRPr lang="en-US" sz="1800" dirty="0">
            <a:solidFill>
              <a:schemeClr val="bg1"/>
            </a:solidFill>
          </a:endParaRPr>
        </a:p>
      </dgm:t>
    </dgm:pt>
    <dgm:pt modelId="{B74A4EEF-C0CA-4056-A4D1-8D65109326D0}" type="parTrans" cxnId="{774BBEDE-9FF8-4AD1-9568-A27E7236EB9F}">
      <dgm:prSet/>
      <dgm:spPr/>
      <dgm:t>
        <a:bodyPr/>
        <a:lstStyle/>
        <a:p>
          <a:endParaRPr lang="en-US" sz="1800">
            <a:solidFill>
              <a:schemeClr val="bg1"/>
            </a:solidFill>
          </a:endParaRPr>
        </a:p>
      </dgm:t>
    </dgm:pt>
    <dgm:pt modelId="{75E03803-DBF5-4700-80C1-237A5027FB72}" type="sibTrans" cxnId="{774BBEDE-9FF8-4AD1-9568-A27E7236EB9F}">
      <dgm:prSet custT="1"/>
      <dgm:spPr/>
      <dgm:t>
        <a:bodyPr/>
        <a:lstStyle/>
        <a:p>
          <a:endParaRPr lang="en-US" sz="1800">
            <a:solidFill>
              <a:schemeClr val="bg1"/>
            </a:solidFill>
          </a:endParaRPr>
        </a:p>
      </dgm:t>
    </dgm:pt>
    <dgm:pt modelId="{E63F9F22-E563-4194-A22B-448144568230}">
      <dgm:prSet custT="1"/>
      <dgm:spPr/>
      <dgm:t>
        <a:bodyPr/>
        <a:lstStyle/>
        <a:p>
          <a:r>
            <a:rPr lang="fa-IR" sz="1800" dirty="0" smtClean="0">
              <a:solidFill>
                <a:schemeClr val="bg1"/>
              </a:solidFill>
            </a:rPr>
            <a:t>ـ ارتقاي انسجام وسرمايه اجتماعي</a:t>
          </a:r>
          <a:endParaRPr lang="en-US" sz="1800" dirty="0">
            <a:solidFill>
              <a:schemeClr val="bg1"/>
            </a:solidFill>
          </a:endParaRPr>
        </a:p>
      </dgm:t>
    </dgm:pt>
    <dgm:pt modelId="{727587D7-9700-4C32-9306-508F5DF8854D}" type="parTrans" cxnId="{68C5A86F-B586-4F5B-8C9D-8FD6160A842E}">
      <dgm:prSet/>
      <dgm:spPr/>
      <dgm:t>
        <a:bodyPr/>
        <a:lstStyle/>
        <a:p>
          <a:endParaRPr lang="en-US" sz="1800">
            <a:solidFill>
              <a:schemeClr val="bg1"/>
            </a:solidFill>
          </a:endParaRPr>
        </a:p>
      </dgm:t>
    </dgm:pt>
    <dgm:pt modelId="{63BC00B4-F891-440B-A53E-EF27F98BC98F}" type="sibTrans" cxnId="{68C5A86F-B586-4F5B-8C9D-8FD6160A842E}">
      <dgm:prSet custT="1"/>
      <dgm:spPr/>
      <dgm:t>
        <a:bodyPr/>
        <a:lstStyle/>
        <a:p>
          <a:endParaRPr lang="en-US" sz="1800">
            <a:solidFill>
              <a:schemeClr val="bg1"/>
            </a:solidFill>
          </a:endParaRPr>
        </a:p>
      </dgm:t>
    </dgm:pt>
    <dgm:pt modelId="{0920999E-65F4-46D5-9ABB-28FA78B623C8}">
      <dgm:prSet custT="1"/>
      <dgm:spPr/>
      <dgm:t>
        <a:bodyPr/>
        <a:lstStyle/>
        <a:p>
          <a:r>
            <a:rPr lang="fa-IR" sz="1800" dirty="0" smtClean="0">
              <a:solidFill>
                <a:schemeClr val="bg1"/>
              </a:solidFill>
            </a:rPr>
            <a:t>ـ احساس تعلق عميق به كاشان</a:t>
          </a:r>
          <a:endParaRPr lang="en-US" sz="1800" dirty="0">
            <a:solidFill>
              <a:schemeClr val="bg1"/>
            </a:solidFill>
          </a:endParaRPr>
        </a:p>
      </dgm:t>
    </dgm:pt>
    <dgm:pt modelId="{897353CA-5FA3-4904-9BAB-9DB0FA972975}" type="parTrans" cxnId="{149DAD62-52A3-4187-B583-50CDEADFEB8F}">
      <dgm:prSet/>
      <dgm:spPr/>
      <dgm:t>
        <a:bodyPr/>
        <a:lstStyle/>
        <a:p>
          <a:endParaRPr lang="en-US" sz="1800">
            <a:solidFill>
              <a:schemeClr val="bg1"/>
            </a:solidFill>
          </a:endParaRPr>
        </a:p>
      </dgm:t>
    </dgm:pt>
    <dgm:pt modelId="{9D036C2E-7E2E-40D4-9558-9FC83F941DA0}" type="sibTrans" cxnId="{149DAD62-52A3-4187-B583-50CDEADFEB8F}">
      <dgm:prSet/>
      <dgm:spPr/>
      <dgm:t>
        <a:bodyPr/>
        <a:lstStyle/>
        <a:p>
          <a:endParaRPr lang="en-US" sz="1800">
            <a:solidFill>
              <a:schemeClr val="bg1"/>
            </a:solidFill>
          </a:endParaRPr>
        </a:p>
      </dgm:t>
    </dgm:pt>
    <dgm:pt modelId="{369ED52B-FE1E-44B5-B4BD-6DE3D843F95F}" type="pres">
      <dgm:prSet presAssocID="{69DE62E2-73EB-41D7-8172-CDD96980839D}" presName="Name0" presStyleCnt="0">
        <dgm:presLayoutVars>
          <dgm:dir/>
          <dgm:resizeHandles val="exact"/>
        </dgm:presLayoutVars>
      </dgm:prSet>
      <dgm:spPr/>
    </dgm:pt>
    <dgm:pt modelId="{BEC724B7-E4A6-42F4-BDA9-0BB38E220015}" type="pres">
      <dgm:prSet presAssocID="{1292AD9C-F082-4B65-90AE-C19D98FEB711}" presName="node" presStyleLbl="node1" presStyleIdx="0" presStyleCnt="4">
        <dgm:presLayoutVars>
          <dgm:bulletEnabled val="1"/>
        </dgm:presLayoutVars>
      </dgm:prSet>
      <dgm:spPr/>
      <dgm:t>
        <a:bodyPr/>
        <a:lstStyle/>
        <a:p>
          <a:endParaRPr lang="en-US"/>
        </a:p>
      </dgm:t>
    </dgm:pt>
    <dgm:pt modelId="{FDE3B4D3-041F-424C-809A-9C8441D2529F}" type="pres">
      <dgm:prSet presAssocID="{24F196E6-B1F6-4A38-BCC7-78994919902B}" presName="sibTrans" presStyleLbl="sibTrans2D1" presStyleIdx="0" presStyleCnt="3"/>
      <dgm:spPr/>
      <dgm:t>
        <a:bodyPr/>
        <a:lstStyle/>
        <a:p>
          <a:endParaRPr lang="en-US"/>
        </a:p>
      </dgm:t>
    </dgm:pt>
    <dgm:pt modelId="{F166C96F-3C86-4D08-AA4A-520F8D11F69F}" type="pres">
      <dgm:prSet presAssocID="{24F196E6-B1F6-4A38-BCC7-78994919902B}" presName="connectorText" presStyleLbl="sibTrans2D1" presStyleIdx="0" presStyleCnt="3"/>
      <dgm:spPr/>
      <dgm:t>
        <a:bodyPr/>
        <a:lstStyle/>
        <a:p>
          <a:endParaRPr lang="en-US"/>
        </a:p>
      </dgm:t>
    </dgm:pt>
    <dgm:pt modelId="{92ED9454-9B98-479C-8DF3-C8EFACCF31E0}" type="pres">
      <dgm:prSet presAssocID="{A3C7267E-D329-4185-8D99-6230140458BE}" presName="node" presStyleLbl="node1" presStyleIdx="1" presStyleCnt="4">
        <dgm:presLayoutVars>
          <dgm:bulletEnabled val="1"/>
        </dgm:presLayoutVars>
      </dgm:prSet>
      <dgm:spPr/>
      <dgm:t>
        <a:bodyPr/>
        <a:lstStyle/>
        <a:p>
          <a:endParaRPr lang="en-US"/>
        </a:p>
      </dgm:t>
    </dgm:pt>
    <dgm:pt modelId="{B10E74FA-EAC4-4731-8F4D-738454ABAA38}" type="pres">
      <dgm:prSet presAssocID="{75E03803-DBF5-4700-80C1-237A5027FB72}" presName="sibTrans" presStyleLbl="sibTrans2D1" presStyleIdx="1" presStyleCnt="3"/>
      <dgm:spPr/>
      <dgm:t>
        <a:bodyPr/>
        <a:lstStyle/>
        <a:p>
          <a:endParaRPr lang="en-US"/>
        </a:p>
      </dgm:t>
    </dgm:pt>
    <dgm:pt modelId="{B1825DB1-DEF0-48F8-86C0-3BE5B8BEB085}" type="pres">
      <dgm:prSet presAssocID="{75E03803-DBF5-4700-80C1-237A5027FB72}" presName="connectorText" presStyleLbl="sibTrans2D1" presStyleIdx="1" presStyleCnt="3"/>
      <dgm:spPr/>
      <dgm:t>
        <a:bodyPr/>
        <a:lstStyle/>
        <a:p>
          <a:endParaRPr lang="en-US"/>
        </a:p>
      </dgm:t>
    </dgm:pt>
    <dgm:pt modelId="{2855E29F-B610-4B56-8AA1-CB4C4716322A}" type="pres">
      <dgm:prSet presAssocID="{E63F9F22-E563-4194-A22B-448144568230}" presName="node" presStyleLbl="node1" presStyleIdx="2" presStyleCnt="4">
        <dgm:presLayoutVars>
          <dgm:bulletEnabled val="1"/>
        </dgm:presLayoutVars>
      </dgm:prSet>
      <dgm:spPr/>
      <dgm:t>
        <a:bodyPr/>
        <a:lstStyle/>
        <a:p>
          <a:endParaRPr lang="en-US"/>
        </a:p>
      </dgm:t>
    </dgm:pt>
    <dgm:pt modelId="{A26778CC-41F6-4383-816D-1BB50F655DB5}" type="pres">
      <dgm:prSet presAssocID="{63BC00B4-F891-440B-A53E-EF27F98BC98F}" presName="sibTrans" presStyleLbl="sibTrans2D1" presStyleIdx="2" presStyleCnt="3"/>
      <dgm:spPr/>
      <dgm:t>
        <a:bodyPr/>
        <a:lstStyle/>
        <a:p>
          <a:endParaRPr lang="en-US"/>
        </a:p>
      </dgm:t>
    </dgm:pt>
    <dgm:pt modelId="{AE1A3847-C35B-4E1E-94BE-E2BF801FEC27}" type="pres">
      <dgm:prSet presAssocID="{63BC00B4-F891-440B-A53E-EF27F98BC98F}" presName="connectorText" presStyleLbl="sibTrans2D1" presStyleIdx="2" presStyleCnt="3"/>
      <dgm:spPr/>
      <dgm:t>
        <a:bodyPr/>
        <a:lstStyle/>
        <a:p>
          <a:endParaRPr lang="en-US"/>
        </a:p>
      </dgm:t>
    </dgm:pt>
    <dgm:pt modelId="{4C38B1F7-FA65-45C7-BC4A-7BA054A98D57}" type="pres">
      <dgm:prSet presAssocID="{0920999E-65F4-46D5-9ABB-28FA78B623C8}" presName="node" presStyleLbl="node1" presStyleIdx="3" presStyleCnt="4">
        <dgm:presLayoutVars>
          <dgm:bulletEnabled val="1"/>
        </dgm:presLayoutVars>
      </dgm:prSet>
      <dgm:spPr/>
      <dgm:t>
        <a:bodyPr/>
        <a:lstStyle/>
        <a:p>
          <a:endParaRPr lang="en-US"/>
        </a:p>
      </dgm:t>
    </dgm:pt>
  </dgm:ptLst>
  <dgm:cxnLst>
    <dgm:cxn modelId="{149DAD62-52A3-4187-B583-50CDEADFEB8F}" srcId="{69DE62E2-73EB-41D7-8172-CDD96980839D}" destId="{0920999E-65F4-46D5-9ABB-28FA78B623C8}" srcOrd="3" destOrd="0" parTransId="{897353CA-5FA3-4904-9BAB-9DB0FA972975}" sibTransId="{9D036C2E-7E2E-40D4-9558-9FC83F941DA0}"/>
    <dgm:cxn modelId="{66F7F7C7-778B-435A-B52B-C706D5627E8E}" type="presOf" srcId="{75E03803-DBF5-4700-80C1-237A5027FB72}" destId="{B10E74FA-EAC4-4731-8F4D-738454ABAA38}" srcOrd="0" destOrd="0" presId="urn:microsoft.com/office/officeart/2005/8/layout/process1"/>
    <dgm:cxn modelId="{32576126-EE68-407F-9CBF-22847F2F24B8}" type="presOf" srcId="{24F196E6-B1F6-4A38-BCC7-78994919902B}" destId="{F166C96F-3C86-4D08-AA4A-520F8D11F69F}" srcOrd="1" destOrd="0" presId="urn:microsoft.com/office/officeart/2005/8/layout/process1"/>
    <dgm:cxn modelId="{774BBEDE-9FF8-4AD1-9568-A27E7236EB9F}" srcId="{69DE62E2-73EB-41D7-8172-CDD96980839D}" destId="{A3C7267E-D329-4185-8D99-6230140458BE}" srcOrd="1" destOrd="0" parTransId="{B74A4EEF-C0CA-4056-A4D1-8D65109326D0}" sibTransId="{75E03803-DBF5-4700-80C1-237A5027FB72}"/>
    <dgm:cxn modelId="{10E2A0A4-8DCC-4D38-B6BB-6D7B5ECAFD59}" type="presOf" srcId="{0920999E-65F4-46D5-9ABB-28FA78B623C8}" destId="{4C38B1F7-FA65-45C7-BC4A-7BA054A98D57}" srcOrd="0" destOrd="0" presId="urn:microsoft.com/office/officeart/2005/8/layout/process1"/>
    <dgm:cxn modelId="{A59651AA-0F69-4BF2-8A1C-A29C0E2D13E5}" type="presOf" srcId="{24F196E6-B1F6-4A38-BCC7-78994919902B}" destId="{FDE3B4D3-041F-424C-809A-9C8441D2529F}" srcOrd="0" destOrd="0" presId="urn:microsoft.com/office/officeart/2005/8/layout/process1"/>
    <dgm:cxn modelId="{2D8DFEED-75FB-4A52-8D4D-391FDF2089FC}" type="presOf" srcId="{75E03803-DBF5-4700-80C1-237A5027FB72}" destId="{B1825DB1-DEF0-48F8-86C0-3BE5B8BEB085}" srcOrd="1" destOrd="0" presId="urn:microsoft.com/office/officeart/2005/8/layout/process1"/>
    <dgm:cxn modelId="{88E4943E-6B9C-4511-B3D0-3D77476A591D}" type="presOf" srcId="{A3C7267E-D329-4185-8D99-6230140458BE}" destId="{92ED9454-9B98-479C-8DF3-C8EFACCF31E0}" srcOrd="0" destOrd="0" presId="urn:microsoft.com/office/officeart/2005/8/layout/process1"/>
    <dgm:cxn modelId="{03D94960-5534-4F69-8055-4020033DBB7B}" type="presOf" srcId="{69DE62E2-73EB-41D7-8172-CDD96980839D}" destId="{369ED52B-FE1E-44B5-B4BD-6DE3D843F95F}" srcOrd="0" destOrd="0" presId="urn:microsoft.com/office/officeart/2005/8/layout/process1"/>
    <dgm:cxn modelId="{8E144D73-2481-46D8-8FC3-A133CEADC1DA}" type="presOf" srcId="{1292AD9C-F082-4B65-90AE-C19D98FEB711}" destId="{BEC724B7-E4A6-42F4-BDA9-0BB38E220015}" srcOrd="0" destOrd="0" presId="urn:microsoft.com/office/officeart/2005/8/layout/process1"/>
    <dgm:cxn modelId="{ECF9F9A8-230C-4460-AD86-7C16E4C47049}" srcId="{69DE62E2-73EB-41D7-8172-CDD96980839D}" destId="{1292AD9C-F082-4B65-90AE-C19D98FEB711}" srcOrd="0" destOrd="0" parTransId="{9A2FCB20-A42D-4033-9417-C184940BE689}" sibTransId="{24F196E6-B1F6-4A38-BCC7-78994919902B}"/>
    <dgm:cxn modelId="{08A26E30-9E32-4AFF-BC16-E54A2F50D5B2}" type="presOf" srcId="{63BC00B4-F891-440B-A53E-EF27F98BC98F}" destId="{AE1A3847-C35B-4E1E-94BE-E2BF801FEC27}" srcOrd="1" destOrd="0" presId="urn:microsoft.com/office/officeart/2005/8/layout/process1"/>
    <dgm:cxn modelId="{68C5A86F-B586-4F5B-8C9D-8FD6160A842E}" srcId="{69DE62E2-73EB-41D7-8172-CDD96980839D}" destId="{E63F9F22-E563-4194-A22B-448144568230}" srcOrd="2" destOrd="0" parTransId="{727587D7-9700-4C32-9306-508F5DF8854D}" sibTransId="{63BC00B4-F891-440B-A53E-EF27F98BC98F}"/>
    <dgm:cxn modelId="{A429C6C8-AFFD-4C9A-A4ED-4FBB59D2F9F0}" type="presOf" srcId="{E63F9F22-E563-4194-A22B-448144568230}" destId="{2855E29F-B610-4B56-8AA1-CB4C4716322A}" srcOrd="0" destOrd="0" presId="urn:microsoft.com/office/officeart/2005/8/layout/process1"/>
    <dgm:cxn modelId="{655EFA17-0F39-46B6-890C-F378298248D3}" type="presOf" srcId="{63BC00B4-F891-440B-A53E-EF27F98BC98F}" destId="{A26778CC-41F6-4383-816D-1BB50F655DB5}" srcOrd="0" destOrd="0" presId="urn:microsoft.com/office/officeart/2005/8/layout/process1"/>
    <dgm:cxn modelId="{306DF65B-1806-4153-93F5-DCC098886895}" type="presParOf" srcId="{369ED52B-FE1E-44B5-B4BD-6DE3D843F95F}" destId="{BEC724B7-E4A6-42F4-BDA9-0BB38E220015}" srcOrd="0" destOrd="0" presId="urn:microsoft.com/office/officeart/2005/8/layout/process1"/>
    <dgm:cxn modelId="{0B328959-D0F8-4EAB-A91B-A1DDB1897837}" type="presParOf" srcId="{369ED52B-FE1E-44B5-B4BD-6DE3D843F95F}" destId="{FDE3B4D3-041F-424C-809A-9C8441D2529F}" srcOrd="1" destOrd="0" presId="urn:microsoft.com/office/officeart/2005/8/layout/process1"/>
    <dgm:cxn modelId="{1191CD69-D8EE-4728-BB1D-B20822E621C6}" type="presParOf" srcId="{FDE3B4D3-041F-424C-809A-9C8441D2529F}" destId="{F166C96F-3C86-4D08-AA4A-520F8D11F69F}" srcOrd="0" destOrd="0" presId="urn:microsoft.com/office/officeart/2005/8/layout/process1"/>
    <dgm:cxn modelId="{E94B0C22-0361-4E41-8857-F635747F3BD0}" type="presParOf" srcId="{369ED52B-FE1E-44B5-B4BD-6DE3D843F95F}" destId="{92ED9454-9B98-479C-8DF3-C8EFACCF31E0}" srcOrd="2" destOrd="0" presId="urn:microsoft.com/office/officeart/2005/8/layout/process1"/>
    <dgm:cxn modelId="{A0CC22B8-0379-48A4-98CF-1EB9748B2735}" type="presParOf" srcId="{369ED52B-FE1E-44B5-B4BD-6DE3D843F95F}" destId="{B10E74FA-EAC4-4731-8F4D-738454ABAA38}" srcOrd="3" destOrd="0" presId="urn:microsoft.com/office/officeart/2005/8/layout/process1"/>
    <dgm:cxn modelId="{6ABCF372-F714-4BF5-92AA-84CAF06D04AD}" type="presParOf" srcId="{B10E74FA-EAC4-4731-8F4D-738454ABAA38}" destId="{B1825DB1-DEF0-48F8-86C0-3BE5B8BEB085}" srcOrd="0" destOrd="0" presId="urn:microsoft.com/office/officeart/2005/8/layout/process1"/>
    <dgm:cxn modelId="{AA280905-F975-40F3-9304-9F4BCAEDF590}" type="presParOf" srcId="{369ED52B-FE1E-44B5-B4BD-6DE3D843F95F}" destId="{2855E29F-B610-4B56-8AA1-CB4C4716322A}" srcOrd="4" destOrd="0" presId="urn:microsoft.com/office/officeart/2005/8/layout/process1"/>
    <dgm:cxn modelId="{5A7D5C17-170F-4D96-B1A6-533E7F0F01EA}" type="presParOf" srcId="{369ED52B-FE1E-44B5-B4BD-6DE3D843F95F}" destId="{A26778CC-41F6-4383-816D-1BB50F655DB5}" srcOrd="5" destOrd="0" presId="urn:microsoft.com/office/officeart/2005/8/layout/process1"/>
    <dgm:cxn modelId="{A1DB4FF5-730A-4DCD-BA41-90DD303DF820}" type="presParOf" srcId="{A26778CC-41F6-4383-816D-1BB50F655DB5}" destId="{AE1A3847-C35B-4E1E-94BE-E2BF801FEC27}" srcOrd="0" destOrd="0" presId="urn:microsoft.com/office/officeart/2005/8/layout/process1"/>
    <dgm:cxn modelId="{F8863DF4-4F23-49DD-AD1F-B145FC2EAED9}" type="presParOf" srcId="{369ED52B-FE1E-44B5-B4BD-6DE3D843F95F}" destId="{4C38B1F7-FA65-45C7-BC4A-7BA054A98D57}"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5EA11-9694-41A8-B5ED-0A05842AF49D}">
      <dsp:nvSpPr>
        <dsp:cNvPr id="0" name=""/>
        <dsp:cNvSpPr/>
      </dsp:nvSpPr>
      <dsp:spPr>
        <a:xfrm>
          <a:off x="7231" y="0"/>
          <a:ext cx="1933085" cy="1159851"/>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lvl="0" algn="ctr" defTabSz="800100">
            <a:lnSpc>
              <a:spcPct val="90000"/>
            </a:lnSpc>
            <a:spcBef>
              <a:spcPct val="0"/>
            </a:spcBef>
            <a:spcAft>
              <a:spcPct val="35000"/>
            </a:spcAft>
          </a:pPr>
          <a:r>
            <a:rPr lang="fa-IR" sz="1800" kern="1200" dirty="0" smtClean="0">
              <a:solidFill>
                <a:schemeClr val="bg1"/>
              </a:solidFill>
              <a:cs typeface="B Homa" panose="00000400000000000000" pitchFamily="2" charset="-78"/>
            </a:rPr>
            <a:t>شاخص های انسانی</a:t>
          </a:r>
          <a:endParaRPr lang="en-US" sz="1800" kern="1200" dirty="0">
            <a:solidFill>
              <a:schemeClr val="bg1"/>
            </a:solidFill>
            <a:cs typeface="B Homa" panose="00000400000000000000" pitchFamily="2" charset="-78"/>
          </a:endParaRPr>
        </a:p>
      </dsp:txBody>
      <dsp:txXfrm>
        <a:off x="7231" y="0"/>
        <a:ext cx="1933085" cy="773234"/>
      </dsp:txXfrm>
    </dsp:sp>
    <dsp:sp modelId="{3BC5E50C-B367-4557-9366-4378C091BDEA}">
      <dsp:nvSpPr>
        <dsp:cNvPr id="0" name=""/>
        <dsp:cNvSpPr/>
      </dsp:nvSpPr>
      <dsp:spPr>
        <a:xfrm>
          <a:off x="403164" y="773234"/>
          <a:ext cx="1933085" cy="1042504"/>
        </a:xfrm>
        <a:prstGeom prst="roundRect">
          <a:avLst>
            <a:gd name="adj" fmla="val 10000"/>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ctr" defTabSz="800100">
            <a:lnSpc>
              <a:spcPct val="90000"/>
            </a:lnSpc>
            <a:spcBef>
              <a:spcPct val="0"/>
            </a:spcBef>
            <a:spcAft>
              <a:spcPct val="15000"/>
            </a:spcAft>
            <a:buChar char="••"/>
          </a:pPr>
          <a:r>
            <a:rPr lang="fa-IR" sz="1800" kern="1200" dirty="0" smtClean="0">
              <a:solidFill>
                <a:schemeClr val="tx1"/>
              </a:solidFill>
              <a:cs typeface="B Homa" panose="00000400000000000000" pitchFamily="2" charset="-78"/>
            </a:rPr>
            <a:t>جمعیت، سرمایه اجتماعی ، امنیت، آموزش و بهداشت</a:t>
          </a:r>
          <a:endParaRPr lang="en-US" sz="1800" kern="1200" dirty="0">
            <a:solidFill>
              <a:schemeClr val="tx1"/>
            </a:solidFill>
            <a:cs typeface="B Homa" panose="00000400000000000000" pitchFamily="2" charset="-78"/>
          </a:endParaRPr>
        </a:p>
      </dsp:txBody>
      <dsp:txXfrm>
        <a:off x="433698" y="803768"/>
        <a:ext cx="1872017" cy="981436"/>
      </dsp:txXfrm>
    </dsp:sp>
    <dsp:sp modelId="{A7B67A16-C0AD-4F60-9147-4EA4BD8B0233}">
      <dsp:nvSpPr>
        <dsp:cNvPr id="0" name=""/>
        <dsp:cNvSpPr/>
      </dsp:nvSpPr>
      <dsp:spPr>
        <a:xfrm>
          <a:off x="2233366" y="145975"/>
          <a:ext cx="621263" cy="481282"/>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solidFill>
              <a:schemeClr val="bg1"/>
            </a:solidFill>
            <a:cs typeface="B Homa" panose="00000400000000000000" pitchFamily="2" charset="-78"/>
          </a:endParaRPr>
        </a:p>
      </dsp:txBody>
      <dsp:txXfrm>
        <a:off x="2233366" y="242231"/>
        <a:ext cx="476878" cy="288770"/>
      </dsp:txXfrm>
    </dsp:sp>
    <dsp:sp modelId="{E0D0D323-5019-43F7-8C8F-41FC8B1DBEF5}">
      <dsp:nvSpPr>
        <dsp:cNvPr id="0" name=""/>
        <dsp:cNvSpPr/>
      </dsp:nvSpPr>
      <dsp:spPr>
        <a:xfrm>
          <a:off x="3112512" y="0"/>
          <a:ext cx="1933085" cy="1159851"/>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lvl="0" algn="ctr" defTabSz="800100">
            <a:lnSpc>
              <a:spcPct val="90000"/>
            </a:lnSpc>
            <a:spcBef>
              <a:spcPct val="0"/>
            </a:spcBef>
            <a:spcAft>
              <a:spcPct val="35000"/>
            </a:spcAft>
          </a:pPr>
          <a:r>
            <a:rPr lang="fa-IR" sz="1800" kern="1200" dirty="0" smtClean="0">
              <a:solidFill>
                <a:schemeClr val="bg1"/>
              </a:solidFill>
              <a:cs typeface="B Homa" panose="00000400000000000000" pitchFamily="2" charset="-78"/>
            </a:rPr>
            <a:t>شاخص های کالبدی</a:t>
          </a:r>
          <a:endParaRPr lang="en-US" sz="1800" kern="1200" dirty="0">
            <a:solidFill>
              <a:schemeClr val="bg1"/>
            </a:solidFill>
            <a:cs typeface="B Homa" panose="00000400000000000000" pitchFamily="2" charset="-78"/>
          </a:endParaRPr>
        </a:p>
      </dsp:txBody>
      <dsp:txXfrm>
        <a:off x="3112512" y="0"/>
        <a:ext cx="1933085" cy="773234"/>
      </dsp:txXfrm>
    </dsp:sp>
    <dsp:sp modelId="{C031FCBD-8A9F-43D2-8459-EFE31DA6DDCE}">
      <dsp:nvSpPr>
        <dsp:cNvPr id="0" name=""/>
        <dsp:cNvSpPr/>
      </dsp:nvSpPr>
      <dsp:spPr>
        <a:xfrm>
          <a:off x="3508445" y="773234"/>
          <a:ext cx="1933085" cy="1042504"/>
        </a:xfrm>
        <a:prstGeom prst="roundRect">
          <a:avLst>
            <a:gd name="adj" fmla="val 10000"/>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ctr" defTabSz="800100">
            <a:lnSpc>
              <a:spcPct val="90000"/>
            </a:lnSpc>
            <a:spcBef>
              <a:spcPct val="0"/>
            </a:spcBef>
            <a:spcAft>
              <a:spcPct val="15000"/>
            </a:spcAft>
            <a:buChar char="••"/>
          </a:pPr>
          <a:r>
            <a:rPr lang="fa-IR" sz="1800" kern="1200" dirty="0" smtClean="0">
              <a:solidFill>
                <a:schemeClr val="tx1"/>
              </a:solidFill>
              <a:cs typeface="B Homa" panose="00000400000000000000" pitchFamily="2" charset="-78"/>
            </a:rPr>
            <a:t>زیرساخت های شهری</a:t>
          </a:r>
          <a:endParaRPr lang="en-US" sz="1800" kern="1200" dirty="0">
            <a:solidFill>
              <a:schemeClr val="tx1"/>
            </a:solidFill>
            <a:cs typeface="B Homa" panose="00000400000000000000" pitchFamily="2" charset="-78"/>
          </a:endParaRPr>
        </a:p>
      </dsp:txBody>
      <dsp:txXfrm>
        <a:off x="3538979" y="803768"/>
        <a:ext cx="1872017" cy="981436"/>
      </dsp:txXfrm>
    </dsp:sp>
    <dsp:sp modelId="{65CC4729-27D3-42BA-A021-55EDD5DD5681}">
      <dsp:nvSpPr>
        <dsp:cNvPr id="0" name=""/>
        <dsp:cNvSpPr/>
      </dsp:nvSpPr>
      <dsp:spPr>
        <a:xfrm>
          <a:off x="5338647" y="145975"/>
          <a:ext cx="621263" cy="481282"/>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solidFill>
              <a:schemeClr val="bg1"/>
            </a:solidFill>
            <a:cs typeface="B Homa" panose="00000400000000000000" pitchFamily="2" charset="-78"/>
          </a:endParaRPr>
        </a:p>
      </dsp:txBody>
      <dsp:txXfrm>
        <a:off x="5338647" y="242231"/>
        <a:ext cx="476878" cy="288770"/>
      </dsp:txXfrm>
    </dsp:sp>
    <dsp:sp modelId="{AE7FB0A9-149C-4DF3-B7F2-12860F04C48A}">
      <dsp:nvSpPr>
        <dsp:cNvPr id="0" name=""/>
        <dsp:cNvSpPr/>
      </dsp:nvSpPr>
      <dsp:spPr>
        <a:xfrm>
          <a:off x="6217794" y="0"/>
          <a:ext cx="1933085" cy="1159851"/>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lvl="0" algn="ctr" defTabSz="800100">
            <a:lnSpc>
              <a:spcPct val="90000"/>
            </a:lnSpc>
            <a:spcBef>
              <a:spcPct val="0"/>
            </a:spcBef>
            <a:spcAft>
              <a:spcPct val="35000"/>
            </a:spcAft>
          </a:pPr>
          <a:r>
            <a:rPr lang="fa-IR" sz="1800" kern="1200" dirty="0" smtClean="0">
              <a:solidFill>
                <a:schemeClr val="bg1"/>
              </a:solidFill>
              <a:cs typeface="B Homa" panose="00000400000000000000" pitchFamily="2" charset="-78"/>
            </a:rPr>
            <a:t>شاخص های اقتصادی</a:t>
          </a:r>
          <a:endParaRPr lang="en-US" sz="1800" kern="1200" dirty="0">
            <a:solidFill>
              <a:schemeClr val="bg1"/>
            </a:solidFill>
            <a:cs typeface="B Homa" panose="00000400000000000000" pitchFamily="2" charset="-78"/>
          </a:endParaRPr>
        </a:p>
      </dsp:txBody>
      <dsp:txXfrm>
        <a:off x="6217794" y="0"/>
        <a:ext cx="1933085" cy="773234"/>
      </dsp:txXfrm>
    </dsp:sp>
    <dsp:sp modelId="{F6847415-3388-45D8-8B28-DACD81410063}">
      <dsp:nvSpPr>
        <dsp:cNvPr id="0" name=""/>
        <dsp:cNvSpPr/>
      </dsp:nvSpPr>
      <dsp:spPr>
        <a:xfrm>
          <a:off x="6613727" y="773234"/>
          <a:ext cx="1933085" cy="1042504"/>
        </a:xfrm>
        <a:prstGeom prst="roundRect">
          <a:avLst>
            <a:gd name="adj" fmla="val 10000"/>
          </a:avLst>
        </a:prstGeom>
        <a:solidFill>
          <a:schemeClr val="lt1">
            <a:alpha val="90000"/>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B9B1B5-B060-45A2-9D08-A323DCDAEADC}">
      <dsp:nvSpPr>
        <dsp:cNvPr id="0" name=""/>
        <dsp:cNvSpPr/>
      </dsp:nvSpPr>
      <dsp:spPr>
        <a:xfrm>
          <a:off x="8443928" y="145975"/>
          <a:ext cx="621263" cy="481282"/>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solidFill>
              <a:schemeClr val="bg1"/>
            </a:solidFill>
            <a:cs typeface="B Homa" panose="00000400000000000000" pitchFamily="2" charset="-78"/>
          </a:endParaRPr>
        </a:p>
      </dsp:txBody>
      <dsp:txXfrm>
        <a:off x="8443928" y="242231"/>
        <a:ext cx="476878" cy="288770"/>
      </dsp:txXfrm>
    </dsp:sp>
    <dsp:sp modelId="{02BC0A3C-B0DE-41A3-A484-1BD502F24209}">
      <dsp:nvSpPr>
        <dsp:cNvPr id="0" name=""/>
        <dsp:cNvSpPr/>
      </dsp:nvSpPr>
      <dsp:spPr>
        <a:xfrm>
          <a:off x="9323075" y="0"/>
          <a:ext cx="1933085" cy="1159851"/>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lvl="0" algn="ctr" defTabSz="800100">
            <a:lnSpc>
              <a:spcPct val="90000"/>
            </a:lnSpc>
            <a:spcBef>
              <a:spcPct val="0"/>
            </a:spcBef>
            <a:spcAft>
              <a:spcPct val="35000"/>
            </a:spcAft>
          </a:pPr>
          <a:r>
            <a:rPr lang="fa-IR" sz="1800" kern="1200" dirty="0" smtClean="0">
              <a:solidFill>
                <a:schemeClr val="bg1"/>
              </a:solidFill>
              <a:cs typeface="B Homa" panose="00000400000000000000" pitchFamily="2" charset="-78"/>
            </a:rPr>
            <a:t>شاخص های زیست محیطی</a:t>
          </a:r>
          <a:endParaRPr lang="en-US" sz="1800" kern="1200" dirty="0">
            <a:solidFill>
              <a:schemeClr val="bg1"/>
            </a:solidFill>
            <a:cs typeface="B Homa" panose="00000400000000000000" pitchFamily="2" charset="-78"/>
          </a:endParaRPr>
        </a:p>
      </dsp:txBody>
      <dsp:txXfrm>
        <a:off x="9323075" y="0"/>
        <a:ext cx="1933085" cy="773234"/>
      </dsp:txXfrm>
    </dsp:sp>
    <dsp:sp modelId="{89D60C13-E73B-4F6D-92BE-CB3A59FB84A0}">
      <dsp:nvSpPr>
        <dsp:cNvPr id="0" name=""/>
        <dsp:cNvSpPr/>
      </dsp:nvSpPr>
      <dsp:spPr>
        <a:xfrm>
          <a:off x="9719008" y="773234"/>
          <a:ext cx="1933085" cy="1042504"/>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ctr" defTabSz="800100">
            <a:lnSpc>
              <a:spcPct val="90000"/>
            </a:lnSpc>
            <a:spcBef>
              <a:spcPct val="0"/>
            </a:spcBef>
            <a:spcAft>
              <a:spcPct val="15000"/>
            </a:spcAft>
            <a:buChar char="••"/>
          </a:pPr>
          <a:r>
            <a:rPr lang="fa-IR" sz="1800" kern="1200" dirty="0" smtClean="0">
              <a:solidFill>
                <a:schemeClr val="tx1"/>
              </a:solidFill>
              <a:cs typeface="B Homa" panose="00000400000000000000" pitchFamily="2" charset="-78"/>
            </a:rPr>
            <a:t>کیفیت آب و کیفیت هوا، ردپای اکولوژیکی</a:t>
          </a:r>
          <a:endParaRPr lang="en-US" sz="1800" kern="1200" dirty="0">
            <a:solidFill>
              <a:schemeClr val="tx1"/>
            </a:solidFill>
            <a:cs typeface="B Homa" panose="00000400000000000000" pitchFamily="2" charset="-78"/>
          </a:endParaRPr>
        </a:p>
      </dsp:txBody>
      <dsp:txXfrm>
        <a:off x="9749542" y="803768"/>
        <a:ext cx="1872017" cy="98143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18.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DC390822-43B7-40FE-934E-CD27273B8EC2}"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1F3BC60-52B2-4171-B21C-EEFB9F489C1E}" type="slidenum">
              <a:rPr lang="fa-IR" smtClean="0"/>
              <a:t>‹#›</a:t>
            </a:fld>
            <a:endParaRPr lang="fa-IR"/>
          </a:p>
        </p:txBody>
      </p:sp>
    </p:spTree>
    <p:extLst>
      <p:ext uri="{BB962C8B-B14F-4D97-AF65-F5344CB8AC3E}">
        <p14:creationId xmlns:p14="http://schemas.microsoft.com/office/powerpoint/2010/main" val="2090013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DC390822-43B7-40FE-934E-CD27273B8EC2}"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1F3BC60-52B2-4171-B21C-EEFB9F489C1E}" type="slidenum">
              <a:rPr lang="fa-IR" smtClean="0"/>
              <a:t>‹#›</a:t>
            </a:fld>
            <a:endParaRPr lang="fa-IR"/>
          </a:p>
        </p:txBody>
      </p:sp>
    </p:spTree>
    <p:extLst>
      <p:ext uri="{BB962C8B-B14F-4D97-AF65-F5344CB8AC3E}">
        <p14:creationId xmlns:p14="http://schemas.microsoft.com/office/powerpoint/2010/main" val="758065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DC390822-43B7-40FE-934E-CD27273B8EC2}"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1F3BC60-52B2-4171-B21C-EEFB9F489C1E}" type="slidenum">
              <a:rPr lang="fa-IR" smtClean="0"/>
              <a:t>‹#›</a:t>
            </a:fld>
            <a:endParaRPr lang="fa-IR"/>
          </a:p>
        </p:txBody>
      </p:sp>
    </p:spTree>
    <p:extLst>
      <p:ext uri="{BB962C8B-B14F-4D97-AF65-F5344CB8AC3E}">
        <p14:creationId xmlns:p14="http://schemas.microsoft.com/office/powerpoint/2010/main" val="26090307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48A87A34-81AB-432B-8DAE-1953F412C126}" type="datetimeFigureOut">
              <a:rPr lang="en-US" smtClean="0">
                <a:solidFill>
                  <a:prstClr val="black"/>
                </a:solidFill>
              </a:rPr>
              <a:pPr/>
              <a:t>1/29/2021</a:t>
            </a:fld>
            <a:endParaRPr lang="en-US" dirty="0">
              <a:solidFill>
                <a:prstClr val="black"/>
              </a:solidFill>
            </a:endParaRPr>
          </a:p>
        </p:txBody>
      </p:sp>
      <p:sp>
        <p:nvSpPr>
          <p:cNvPr id="5" name="Footer Placeholder 4"/>
          <p:cNvSpPr>
            <a:spLocks noGrp="1"/>
          </p:cNvSpPr>
          <p:nvPr>
            <p:ph type="ftr" sz="quarter" idx="11"/>
          </p:nvPr>
        </p:nvSpPr>
        <p:spPr>
          <a:xfrm>
            <a:off x="2692397" y="5037663"/>
            <a:ext cx="5214635" cy="279400"/>
          </a:xfr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8956900" y="5037663"/>
            <a:ext cx="551167" cy="279400"/>
          </a:xfrm>
        </p:spPr>
        <p:txBody>
          <a:bodyPr/>
          <a:lstStyle/>
          <a:p>
            <a:fld id="{6D22F896-40B5-4ADD-8801-0D06FADFA09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0253770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solidFill>
                  <a:prstClr val="black"/>
                </a:solidFill>
              </a:rPr>
              <a:pPr/>
              <a:t>1/29/2021</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5453981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solidFill>
                  <a:prstClr val="black"/>
                </a:solidFill>
              </a:rPr>
              <a:pPr/>
              <a:t>1/29/2021</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6526589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solidFill>
                  <a:prstClr val="black"/>
                </a:solidFill>
              </a:rPr>
              <a:pPr/>
              <a:t>1/29/2021</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2249512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solidFill>
                  <a:prstClr val="black"/>
                </a:solidFill>
              </a:rPr>
              <a:pPr/>
              <a:t>1/29/2021</a:t>
            </a:fld>
            <a:endParaRPr lang="en-US" dirty="0">
              <a:solidFill>
                <a:prstClr val="black"/>
              </a:solidFill>
            </a:endParaRPr>
          </a:p>
        </p:txBody>
      </p:sp>
      <p:sp>
        <p:nvSpPr>
          <p:cNvPr id="8" name="Footer Placeholder 7"/>
          <p:cNvSpPr>
            <a:spLocks noGrp="1"/>
          </p:cNvSpPr>
          <p:nvPr>
            <p:ph type="ftr" sz="quarter" idx="11"/>
          </p:nvPr>
        </p:nvSpPr>
        <p:spPr/>
        <p:txBody>
          <a:bodyPr/>
          <a:lstStyle/>
          <a:p>
            <a:endParaRPr lang="en-US" dirty="0">
              <a:solidFill>
                <a:prstClr val="black"/>
              </a:solidFill>
            </a:endParaRPr>
          </a:p>
        </p:txBody>
      </p:sp>
      <p:sp>
        <p:nvSpPr>
          <p:cNvPr id="9" name="Slide Number Placeholder 8"/>
          <p:cNvSpPr>
            <a:spLocks noGrp="1"/>
          </p:cNvSpPr>
          <p:nvPr>
            <p:ph type="sldNum" sz="quarter" idx="12"/>
          </p:nvPr>
        </p:nvSpPr>
        <p:spPr/>
        <p:txBody>
          <a:bodyPr/>
          <a:lstStyle/>
          <a:p>
            <a:fld id="{6D22F896-40B5-4ADD-8801-0D06FADFA09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2096809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solidFill>
                  <a:prstClr val="black"/>
                </a:solidFill>
              </a:rPr>
              <a:pPr/>
              <a:t>1/29/2021</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525411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solidFill>
                  <a:prstClr val="black"/>
                </a:solidFill>
              </a:rPr>
              <a:pPr/>
              <a:t>1/29/2021</a:t>
            </a:fld>
            <a:endParaRPr lang="en-US" dirty="0">
              <a:solidFill>
                <a:prstClr val="black"/>
              </a:solidFill>
            </a:endParaRPr>
          </a:p>
        </p:txBody>
      </p:sp>
      <p:sp>
        <p:nvSpPr>
          <p:cNvPr id="3" name="Footer Placeholder 2"/>
          <p:cNvSpPr>
            <a:spLocks noGrp="1"/>
          </p:cNvSpPr>
          <p:nvPr>
            <p:ph type="ftr" sz="quarter" idx="11"/>
          </p:nvPr>
        </p:nvSpPr>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6D22F896-40B5-4ADD-8801-0D06FADFA09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0268544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solidFill>
                  <a:prstClr val="black"/>
                </a:solidFill>
              </a:rPr>
              <a:pPr/>
              <a:t>1/29/2021</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smtClean="0">
                <a:solidFill>
                  <a:prstClr val="black"/>
                </a:solidFill>
              </a:rPr>
              <a:pPr/>
              <a:t>‹#›</a:t>
            </a:fld>
            <a:endParaRPr lang="en-US" dirty="0">
              <a:solidFill>
                <a:prstClr val="black"/>
              </a:solidFill>
            </a:endParaRP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25031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DC390822-43B7-40FE-934E-CD27273B8EC2}"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1F3BC60-52B2-4171-B21C-EEFB9F489C1E}" type="slidenum">
              <a:rPr lang="fa-IR" smtClean="0"/>
              <a:t>‹#›</a:t>
            </a:fld>
            <a:endParaRPr lang="fa-IR"/>
          </a:p>
        </p:txBody>
      </p:sp>
    </p:spTree>
    <p:extLst>
      <p:ext uri="{BB962C8B-B14F-4D97-AF65-F5344CB8AC3E}">
        <p14:creationId xmlns:p14="http://schemas.microsoft.com/office/powerpoint/2010/main" val="7189630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solidFill>
                  <a:prstClr val="black"/>
                </a:solidFill>
              </a:rPr>
              <a:pPr/>
              <a:t>1/29/2021</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3146062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solidFill>
                  <a:prstClr val="black"/>
                </a:solidFill>
              </a:rPr>
              <a:pPr/>
              <a:t>1/29/2021</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3671951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solidFill>
                  <a:prstClr val="black"/>
                </a:solidFill>
              </a:rPr>
              <a:pPr/>
              <a:t>1/29/2021</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8588637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solidFill>
                  <a:prstClr val="black"/>
                </a:solidFill>
              </a:rPr>
              <a:pPr/>
              <a:t>1/29/2021</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prstClr val="black"/>
                </a:solidFill>
              </a:rPr>
              <a:pPr/>
              <a:t>‹#›</a:t>
            </a:fld>
            <a:endParaRPr lang="en-US" dirty="0">
              <a:solidFill>
                <a:prstClr val="black"/>
              </a:solidFill>
            </a:endParaRP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algn="l" defTabSz="457200" rtl="0"/>
            <a:r>
              <a:rPr lang="en-US" sz="8000" dirty="0">
                <a:solidFill>
                  <a:prstClr val="black"/>
                </a:solidFill>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defTabSz="457200" rtl="0"/>
            <a:r>
              <a:rPr lang="en-US" sz="8000" dirty="0">
                <a:solidFill>
                  <a:prstClr val="black"/>
                </a:solidFill>
              </a:rPr>
              <a:t>”</a:t>
            </a:r>
          </a:p>
        </p:txBody>
      </p:sp>
    </p:spTree>
    <p:extLst>
      <p:ext uri="{BB962C8B-B14F-4D97-AF65-F5344CB8AC3E}">
        <p14:creationId xmlns:p14="http://schemas.microsoft.com/office/powerpoint/2010/main" val="31706020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solidFill>
                  <a:prstClr val="black"/>
                </a:solidFill>
              </a:rPr>
              <a:pPr/>
              <a:t>1/29/2021</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3775121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solidFill>
                  <a:prstClr val="black"/>
                </a:solidFill>
              </a:rPr>
              <a:pPr/>
              <a:t>1/29/2021</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prstClr val="black"/>
                </a:solidFill>
              </a:rPr>
              <a:pPr/>
              <a:t>‹#›</a:t>
            </a:fld>
            <a:endParaRPr lang="en-US" dirty="0">
              <a:solidFill>
                <a:prstClr val="black"/>
              </a:solidFill>
            </a:endParaRP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algn="l" defTabSz="457200" rtl="0"/>
            <a:r>
              <a:rPr lang="en-US" sz="8000" dirty="0">
                <a:solidFill>
                  <a:prstClr val="black"/>
                </a:solidFill>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defTabSz="457200" rtl="0"/>
            <a:r>
              <a:rPr lang="en-US" sz="8000" dirty="0">
                <a:solidFill>
                  <a:prstClr val="black"/>
                </a:solidFill>
              </a:rPr>
              <a:t>”</a:t>
            </a:r>
          </a:p>
        </p:txBody>
      </p:sp>
    </p:spTree>
    <p:extLst>
      <p:ext uri="{BB962C8B-B14F-4D97-AF65-F5344CB8AC3E}">
        <p14:creationId xmlns:p14="http://schemas.microsoft.com/office/powerpoint/2010/main" val="1439467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solidFill>
                  <a:prstClr val="black"/>
                </a:solidFill>
              </a:rPr>
              <a:pPr/>
              <a:t>1/29/2021</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955836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solidFill>
                  <a:prstClr val="black"/>
                </a:solidFill>
              </a:rPr>
              <a:pPr/>
              <a:t>1/29/2021</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51199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solidFill>
                  <a:prstClr val="black"/>
                </a:solidFill>
              </a:rPr>
              <a:pPr/>
              <a:t>1/29/2021</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prstClr val="black"/>
                </a:solidFill>
              </a:rPr>
              <a:pPr/>
              <a:t>‹#›</a:t>
            </a:fld>
            <a:endParaRPr lang="en-US" dirty="0">
              <a:solidFill>
                <a:prstClr val="black"/>
              </a:solidFill>
            </a:endParaRP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1203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390822-43B7-40FE-934E-CD27273B8EC2}"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1F3BC60-52B2-4171-B21C-EEFB9F489C1E}" type="slidenum">
              <a:rPr lang="fa-IR" smtClean="0"/>
              <a:t>‹#›</a:t>
            </a:fld>
            <a:endParaRPr lang="fa-IR"/>
          </a:p>
        </p:txBody>
      </p:sp>
    </p:spTree>
    <p:extLst>
      <p:ext uri="{BB962C8B-B14F-4D97-AF65-F5344CB8AC3E}">
        <p14:creationId xmlns:p14="http://schemas.microsoft.com/office/powerpoint/2010/main" val="13046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DC390822-43B7-40FE-934E-CD27273B8EC2}"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1F3BC60-52B2-4171-B21C-EEFB9F489C1E}" type="slidenum">
              <a:rPr lang="fa-IR" smtClean="0"/>
              <a:t>‹#›</a:t>
            </a:fld>
            <a:endParaRPr lang="fa-IR"/>
          </a:p>
        </p:txBody>
      </p:sp>
    </p:spTree>
    <p:extLst>
      <p:ext uri="{BB962C8B-B14F-4D97-AF65-F5344CB8AC3E}">
        <p14:creationId xmlns:p14="http://schemas.microsoft.com/office/powerpoint/2010/main" val="2000321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DC390822-43B7-40FE-934E-CD27273B8EC2}" type="datetimeFigureOut">
              <a:rPr lang="fa-IR" smtClean="0"/>
              <a:t>16/06/1442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91F3BC60-52B2-4171-B21C-EEFB9F489C1E}" type="slidenum">
              <a:rPr lang="fa-IR" smtClean="0"/>
              <a:t>‹#›</a:t>
            </a:fld>
            <a:endParaRPr lang="fa-IR"/>
          </a:p>
        </p:txBody>
      </p:sp>
    </p:spTree>
    <p:extLst>
      <p:ext uri="{BB962C8B-B14F-4D97-AF65-F5344CB8AC3E}">
        <p14:creationId xmlns:p14="http://schemas.microsoft.com/office/powerpoint/2010/main" val="3012181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DC390822-43B7-40FE-934E-CD27273B8EC2}" type="datetimeFigureOut">
              <a:rPr lang="fa-IR" smtClean="0"/>
              <a:t>16/06/1442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91F3BC60-52B2-4171-B21C-EEFB9F489C1E}" type="slidenum">
              <a:rPr lang="fa-IR" smtClean="0"/>
              <a:t>‹#›</a:t>
            </a:fld>
            <a:endParaRPr lang="fa-IR"/>
          </a:p>
        </p:txBody>
      </p:sp>
    </p:spTree>
    <p:extLst>
      <p:ext uri="{BB962C8B-B14F-4D97-AF65-F5344CB8AC3E}">
        <p14:creationId xmlns:p14="http://schemas.microsoft.com/office/powerpoint/2010/main" val="2083337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390822-43B7-40FE-934E-CD27273B8EC2}" type="datetimeFigureOut">
              <a:rPr lang="fa-IR" smtClean="0"/>
              <a:t>16/06/1442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91F3BC60-52B2-4171-B21C-EEFB9F489C1E}" type="slidenum">
              <a:rPr lang="fa-IR" smtClean="0"/>
              <a:t>‹#›</a:t>
            </a:fld>
            <a:endParaRPr lang="fa-IR"/>
          </a:p>
        </p:txBody>
      </p:sp>
    </p:spTree>
    <p:extLst>
      <p:ext uri="{BB962C8B-B14F-4D97-AF65-F5344CB8AC3E}">
        <p14:creationId xmlns:p14="http://schemas.microsoft.com/office/powerpoint/2010/main" val="931355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390822-43B7-40FE-934E-CD27273B8EC2}"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1F3BC60-52B2-4171-B21C-EEFB9F489C1E}" type="slidenum">
              <a:rPr lang="fa-IR" smtClean="0"/>
              <a:t>‹#›</a:t>
            </a:fld>
            <a:endParaRPr lang="fa-IR"/>
          </a:p>
        </p:txBody>
      </p:sp>
    </p:spTree>
    <p:extLst>
      <p:ext uri="{BB962C8B-B14F-4D97-AF65-F5344CB8AC3E}">
        <p14:creationId xmlns:p14="http://schemas.microsoft.com/office/powerpoint/2010/main" val="2279392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390822-43B7-40FE-934E-CD27273B8EC2}"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1F3BC60-52B2-4171-B21C-EEFB9F489C1E}" type="slidenum">
              <a:rPr lang="fa-IR" smtClean="0"/>
              <a:t>‹#›</a:t>
            </a:fld>
            <a:endParaRPr lang="fa-IR"/>
          </a:p>
        </p:txBody>
      </p:sp>
    </p:spTree>
    <p:extLst>
      <p:ext uri="{BB962C8B-B14F-4D97-AF65-F5344CB8AC3E}">
        <p14:creationId xmlns:p14="http://schemas.microsoft.com/office/powerpoint/2010/main" val="2414233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C390822-43B7-40FE-934E-CD27273B8EC2}" type="datetimeFigureOut">
              <a:rPr lang="fa-IR" smtClean="0"/>
              <a:t>16/06/1442</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1F3BC60-52B2-4171-B21C-EEFB9F489C1E}" type="slidenum">
              <a:rPr lang="fa-IR" smtClean="0"/>
              <a:t>‹#›</a:t>
            </a:fld>
            <a:endParaRPr lang="fa-IR"/>
          </a:p>
        </p:txBody>
      </p:sp>
    </p:spTree>
    <p:extLst>
      <p:ext uri="{BB962C8B-B14F-4D97-AF65-F5344CB8AC3E}">
        <p14:creationId xmlns:p14="http://schemas.microsoft.com/office/powerpoint/2010/main" val="12823122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defTabSz="457200" rtl="0"/>
            <a:fld id="{48A87A34-81AB-432B-8DAE-1953F412C126}" type="datetimeFigureOut">
              <a:rPr lang="en-US" smtClean="0">
                <a:solidFill>
                  <a:prstClr val="black"/>
                </a:solidFill>
              </a:rPr>
              <a:pPr defTabSz="457200" rtl="0"/>
              <a:t>1/29/2021</a:t>
            </a:fld>
            <a:endParaRPr lang="en-US" dirty="0">
              <a:solidFill>
                <a:prstClr val="black"/>
              </a:solidFill>
            </a:endParaRPr>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defTabSz="457200" rtl="0"/>
            <a:endParaRPr lang="en-US" dirty="0">
              <a:solidFill>
                <a:prstClr val="black"/>
              </a:solidFill>
            </a:endParaRP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defTabSz="457200" rtl="0"/>
            <a:fld id="{6D22F896-40B5-4ADD-8801-0D06FADFA095}" type="slidenum">
              <a:rPr lang="en-US" smtClean="0">
                <a:solidFill>
                  <a:prstClr val="black"/>
                </a:solidFill>
              </a:rPr>
              <a:pPr defTabSz="457200" rtl="0"/>
              <a:t>‹#›</a:t>
            </a:fld>
            <a:endParaRPr lang="en-US" dirty="0">
              <a:solidFill>
                <a:prstClr val="black"/>
              </a:solidFill>
            </a:endParaRPr>
          </a:p>
        </p:txBody>
      </p:sp>
    </p:spTree>
    <p:extLst>
      <p:ext uri="{BB962C8B-B14F-4D97-AF65-F5344CB8AC3E}">
        <p14:creationId xmlns:p14="http://schemas.microsoft.com/office/powerpoint/2010/main" val="41703859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1"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3.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3.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3.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13.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13.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13.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3.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13.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7.png"/><Relationship Id="rId2" Type="http://schemas.openxmlformats.org/officeDocument/2006/relationships/diagramData" Target="../diagrams/data2.xml"/><Relationship Id="rId1" Type="http://schemas.openxmlformats.org/officeDocument/2006/relationships/slideLayout" Target="../slideLayouts/slideLayout1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11600" y="2229724"/>
            <a:ext cx="9448800" cy="1825096"/>
          </a:xfrm>
        </p:spPr>
        <p:txBody>
          <a:bodyPr>
            <a:normAutofit/>
          </a:bodyPr>
          <a:lstStyle/>
          <a:p>
            <a:pPr algn="ctr"/>
            <a:r>
              <a:rPr lang="fa-IR" sz="4800" b="1" dirty="0" smtClean="0">
                <a:solidFill>
                  <a:schemeClr val="tx1"/>
                </a:solidFill>
                <a:cs typeface="B Homa" panose="00000400000000000000" pitchFamily="2" charset="-78"/>
              </a:rPr>
              <a:t>بررسی و تحلیل تاثیرات </a:t>
            </a:r>
            <a:r>
              <a:rPr lang="fa-IR" sz="4800" b="1" dirty="0" smtClean="0">
                <a:solidFill>
                  <a:schemeClr val="tx1"/>
                </a:solidFill>
                <a:cs typeface="B Homa" panose="00000400000000000000" pitchFamily="2" charset="-78"/>
              </a:rPr>
              <a:t>کاربری </a:t>
            </a:r>
            <a:r>
              <a:rPr lang="fa-IR" sz="4800" b="1" dirty="0" smtClean="0">
                <a:solidFill>
                  <a:schemeClr val="tx1"/>
                </a:solidFill>
                <a:cs typeface="B Homa" panose="00000400000000000000" pitchFamily="2" charset="-78"/>
              </a:rPr>
              <a:t>زمین</a:t>
            </a:r>
            <a:br>
              <a:rPr lang="fa-IR" sz="4800" b="1" dirty="0" smtClean="0">
                <a:solidFill>
                  <a:schemeClr val="tx1"/>
                </a:solidFill>
                <a:cs typeface="B Homa" panose="00000400000000000000" pitchFamily="2" charset="-78"/>
              </a:rPr>
            </a:br>
            <a:r>
              <a:rPr lang="fa-IR" sz="4800" b="1" dirty="0" smtClean="0">
                <a:solidFill>
                  <a:schemeClr val="tx1"/>
                </a:solidFill>
                <a:cs typeface="B Homa" panose="00000400000000000000" pitchFamily="2" charset="-78"/>
              </a:rPr>
              <a:t> </a:t>
            </a:r>
            <a:r>
              <a:rPr lang="fa-IR" sz="4800" b="1" dirty="0" smtClean="0">
                <a:solidFill>
                  <a:schemeClr val="tx1"/>
                </a:solidFill>
                <a:cs typeface="B Homa" panose="00000400000000000000" pitchFamily="2" charset="-78"/>
              </a:rPr>
              <a:t>بر توسعه پایدار</a:t>
            </a:r>
            <a:endParaRPr lang="fa-IR" sz="4800" b="1" dirty="0">
              <a:solidFill>
                <a:schemeClr val="tx1"/>
              </a:solidFill>
              <a:cs typeface="B Homa" panose="00000400000000000000" pitchFamily="2" charset="-78"/>
            </a:endParaRPr>
          </a:p>
        </p:txBody>
      </p:sp>
    </p:spTree>
    <p:extLst>
      <p:ext uri="{BB962C8B-B14F-4D97-AF65-F5344CB8AC3E}">
        <p14:creationId xmlns:p14="http://schemas.microsoft.com/office/powerpoint/2010/main" val="33765299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8712926" y="1031966"/>
            <a:ext cx="2884713" cy="5186719"/>
          </a:xfrm>
        </p:spPr>
        <p:txBody>
          <a:bodyPr>
            <a:normAutofit/>
          </a:bodyPr>
          <a:lstStyle/>
          <a:p>
            <a:pPr algn="just">
              <a:lnSpc>
                <a:spcPct val="120000"/>
              </a:lnSpc>
            </a:pPr>
            <a:r>
              <a:rPr lang="fa-IR" sz="2400" b="1" dirty="0" smtClean="0">
                <a:solidFill>
                  <a:srgbClr val="FF0000"/>
                </a:solidFill>
                <a:cs typeface="B Nazanin" panose="00000400000000000000" pitchFamily="2" charset="-78"/>
              </a:rPr>
              <a:t>اهداف</a:t>
            </a:r>
          </a:p>
          <a:p>
            <a:pPr marL="0" indent="0" algn="just">
              <a:lnSpc>
                <a:spcPct val="120000"/>
              </a:lnSpc>
              <a:buNone/>
            </a:pPr>
            <a:r>
              <a:rPr lang="fa-IR" dirty="0" smtClean="0">
                <a:cs typeface="B Nazanin" panose="00000400000000000000" pitchFamily="2" charset="-78"/>
              </a:rPr>
              <a:t>امروزه </a:t>
            </a:r>
            <a:r>
              <a:rPr lang="fa-IR" dirty="0">
                <a:cs typeface="B Nazanin" panose="00000400000000000000" pitchFamily="2" charset="-78"/>
              </a:rPr>
              <a:t>اهداف برنامه ریزي کاربري زمین دچار دگرگونی و تحول شده است و بر دو پایه اصلی توسعه پایدار و کیفیت زیست محیطی استوار شده است که با این اهداف بطور خلاصه عبارتند از: </a:t>
            </a:r>
          </a:p>
          <a:p>
            <a:pPr marL="0" indent="0" algn="just">
              <a:lnSpc>
                <a:spcPct val="120000"/>
              </a:lnSpc>
              <a:buNone/>
            </a:pPr>
            <a:endParaRPr lang="fa-IR" dirty="0">
              <a:cs typeface="B Nazanin" panose="00000400000000000000" pitchFamily="2" charset="-78"/>
            </a:endParaRPr>
          </a:p>
        </p:txBody>
      </p:sp>
      <p:graphicFrame>
        <p:nvGraphicFramePr>
          <p:cNvPr id="4" name="Diagram 3"/>
          <p:cNvGraphicFramePr/>
          <p:nvPr>
            <p:extLst/>
          </p:nvPr>
        </p:nvGraphicFramePr>
        <p:xfrm>
          <a:off x="182880" y="1031966"/>
          <a:ext cx="8334103" cy="54341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217334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a:bodyPr>
          <a:lstStyle/>
          <a:p>
            <a:pPr marL="0" indent="0" algn="just">
              <a:lnSpc>
                <a:spcPct val="120000"/>
              </a:lnSpc>
              <a:buNone/>
            </a:pPr>
            <a:r>
              <a:rPr lang="fa-IR" dirty="0">
                <a:cs typeface="B Nazanin" panose="00000400000000000000" pitchFamily="2" charset="-78"/>
              </a:rPr>
              <a:t>بنابراین در نظریه ی توسعه پایدار شهری و کاربری زمین، بر نگهداری منابع اراضی برای حال و آینده از طریق استفاده ی بهینه از زمین تأکید میگردد و موضوعاتی چون جلوگیری از آلودگی محیط شهری و ناحیه ای، کاهش ظرفیت های تولید محیط طبیعی، عدم حمایت از توسعه های زیان آور و حمایت از بازیافت ها را مطرح میکند ارزیابی کاربری های مختلف شهری که اساساً به منظور اطمینان خاطر از استقرار منطقی آنها و رعایت تناسبات لازم می باشد</a:t>
            </a:r>
            <a:r>
              <a:rPr lang="fa-IR" dirty="0" smtClean="0">
                <a:cs typeface="B Nazanin" panose="00000400000000000000" pitchFamily="2" charset="-78"/>
              </a:rPr>
              <a:t>.</a:t>
            </a:r>
          </a:p>
          <a:p>
            <a:pPr marL="0" indent="0" algn="just">
              <a:lnSpc>
                <a:spcPct val="120000"/>
              </a:lnSpc>
              <a:buNone/>
            </a:pPr>
            <a:endParaRPr lang="fa-IR" dirty="0">
              <a:cs typeface="B Nazanin" panose="00000400000000000000" pitchFamily="2" charset="-78"/>
            </a:endParaRPr>
          </a:p>
          <a:p>
            <a:pPr marL="0" indent="0" algn="just">
              <a:lnSpc>
                <a:spcPct val="120000"/>
              </a:lnSpc>
              <a:buNone/>
            </a:pPr>
            <a:r>
              <a:rPr lang="fa-IR" dirty="0">
                <a:cs typeface="B Nazanin" panose="00000400000000000000" pitchFamily="2" charset="-78"/>
              </a:rPr>
              <a:t>اصولاً به دو صورت کمی و کیفی صورت میگیرد. ارزیابی کمی کاربری اراضی بر اساس مقایسه سرانه های موجود کاربری ها با استانداردهای مربوط یا از طریق بررسی نیازهای فعلی و آتی منطقه مورد مطالعه صورت میگیرد و در ارزیابی کیفی کاربری ها به ویژگی های کیفی معین شده و نسبت آنها به یکدیگر بر اساس چهار ماتریس سازگاری، مطلوبیت، ظرفیت و ماتریس وابستگی بررسی میشود</a:t>
            </a:r>
          </a:p>
          <a:p>
            <a:pPr marL="0" indent="0" algn="just">
              <a:lnSpc>
                <a:spcPct val="120000"/>
              </a:lnSpc>
              <a:buNone/>
            </a:pPr>
            <a:endParaRPr lang="fa-IR" dirty="0" smtClean="0">
              <a:cs typeface="B Nazanin" panose="00000400000000000000" pitchFamily="2" charset="-78"/>
            </a:endParaRPr>
          </a:p>
        </p:txBody>
      </p:sp>
    </p:spTree>
    <p:extLst>
      <p:ext uri="{BB962C8B-B14F-4D97-AF65-F5344CB8AC3E}">
        <p14:creationId xmlns:p14="http://schemas.microsoft.com/office/powerpoint/2010/main" val="25023066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7292975" y="977996"/>
            <a:ext cx="4008119" cy="5108342"/>
          </a:xfrm>
        </p:spPr>
        <p:txBody>
          <a:bodyPr>
            <a:normAutofit/>
          </a:bodyPr>
          <a:lstStyle/>
          <a:p>
            <a:pPr marL="0" indent="0" algn="just">
              <a:lnSpc>
                <a:spcPct val="120000"/>
              </a:lnSpc>
              <a:buNone/>
            </a:pPr>
            <a:endParaRPr lang="fa-IR" dirty="0" smtClean="0">
              <a:cs typeface="B Nazanin" panose="00000400000000000000" pitchFamily="2" charset="-78"/>
            </a:endParaRPr>
          </a:p>
          <a:p>
            <a:pPr marL="0" indent="0" algn="just">
              <a:lnSpc>
                <a:spcPct val="120000"/>
              </a:lnSpc>
              <a:buNone/>
            </a:pPr>
            <a:r>
              <a:rPr lang="fa-IR" dirty="0">
                <a:cs typeface="B Nazanin" panose="00000400000000000000" pitchFamily="2" charset="-78"/>
              </a:rPr>
              <a:t>کاربري زمین از ارکان مهم برنامه ريزي مکاني- فضايي به منظور نظارت بر نحوه استفاده و نيز از کاهش هزينه ي زندگي است. کاربري مناسب و پايدار زماني شکل خواهد گرفت که سازگاري، تعادل، توازن، وحدت، آسايش، کارآيي، ايمني، امنيت و زیبایی منظر شهري را تأمين کرده باشد </a:t>
            </a:r>
          </a:p>
          <a:p>
            <a:pPr marL="0" indent="0" algn="just">
              <a:lnSpc>
                <a:spcPct val="120000"/>
              </a:lnSpc>
              <a:buNone/>
            </a:pPr>
            <a:endParaRPr lang="fa-IR" dirty="0">
              <a:cs typeface="B Nazanin" panose="00000400000000000000" pitchFamily="2" charset="-78"/>
            </a:endParaRPr>
          </a:p>
        </p:txBody>
      </p:sp>
      <p:graphicFrame>
        <p:nvGraphicFramePr>
          <p:cNvPr id="8" name="Diagram 7"/>
          <p:cNvGraphicFramePr/>
          <p:nvPr>
            <p:extLst/>
          </p:nvPr>
        </p:nvGraphicFramePr>
        <p:xfrm>
          <a:off x="0" y="1071920"/>
          <a:ext cx="6863806" cy="51467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3519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fontScale="92500" lnSpcReduction="20000"/>
          </a:bodyPr>
          <a:lstStyle/>
          <a:p>
            <a:pPr algn="just">
              <a:lnSpc>
                <a:spcPct val="120000"/>
              </a:lnSpc>
            </a:pPr>
            <a:r>
              <a:rPr lang="fa-IR" sz="2600" b="1" dirty="0">
                <a:solidFill>
                  <a:srgbClr val="FF0000"/>
                </a:solidFill>
                <a:cs typeface="B Nazanin" panose="00000400000000000000" pitchFamily="2" charset="-78"/>
              </a:rPr>
              <a:t> نقش </a:t>
            </a:r>
            <a:r>
              <a:rPr lang="fa-IR" sz="2600" b="1" dirty="0" smtClean="0">
                <a:solidFill>
                  <a:srgbClr val="FF0000"/>
                </a:solidFill>
                <a:cs typeface="B Nazanin" panose="00000400000000000000" pitchFamily="2" charset="-78"/>
              </a:rPr>
              <a:t>اقتصادی</a:t>
            </a:r>
          </a:p>
          <a:p>
            <a:pPr marL="0" indent="0" algn="just">
              <a:lnSpc>
                <a:spcPct val="120000"/>
              </a:lnSpc>
              <a:buNone/>
            </a:pPr>
            <a:r>
              <a:rPr lang="fa-IR" dirty="0">
                <a:cs typeface="B Nazanin" panose="00000400000000000000" pitchFamily="2" charset="-78"/>
              </a:rPr>
              <a:t>موضوع كاربري زمين، چگونگي استفاده، توزيع و حفاظت از اراضي در توسعه و عمران شهري است. در كشورهاي جنوب، از جمله ايران، هنوز استفاده از اراضي شهري تا حدود زيادي تابع عوامل غير برنامه اي مانند:</a:t>
            </a:r>
          </a:p>
          <a:p>
            <a:pPr marL="0" indent="0" algn="just">
              <a:lnSpc>
                <a:spcPct val="120000"/>
              </a:lnSpc>
              <a:buNone/>
            </a:pPr>
            <a:r>
              <a:rPr lang="fa-IR" dirty="0">
                <a:cs typeface="B Nazanin" panose="00000400000000000000" pitchFamily="2" charset="-78"/>
              </a:rPr>
              <a:t>نيروهاي اقتصاد بازار، منافع بخش خصوصي، حقوق سنتي مالكين است. اين در حالي است كه برخي از برنامه ريزان شهري در كشورهاي پيشرفته آن را مساوي با برنامه ريزي شهري ميدانند. توجه به مساله برنامه ريزي كاربري زمين ميتواند نقش مهم و تعيين كنندهاي در گسترش شهر و كم كردن مشكلات آن داشته باشد. دسترسي عادلانه به زمين </a:t>
            </a:r>
            <a:r>
              <a:rPr lang="fa-IR" dirty="0" smtClean="0">
                <a:cs typeface="B Nazanin" panose="00000400000000000000" pitchFamily="2" charset="-78"/>
              </a:rPr>
              <a:t>و استفاده </a:t>
            </a:r>
            <a:r>
              <a:rPr lang="fa-IR" dirty="0">
                <a:cs typeface="B Nazanin" panose="00000400000000000000" pitchFamily="2" charset="-78"/>
              </a:rPr>
              <a:t>بهينه از آن يكي از مؤلفه هاي اساسي در توسعه پايدار و عدالت اجتماعي است</a:t>
            </a:r>
            <a:r>
              <a:rPr lang="fa-IR" dirty="0" smtClean="0">
                <a:cs typeface="B Nazanin" panose="00000400000000000000" pitchFamily="2" charset="-78"/>
              </a:rPr>
              <a:t>.</a:t>
            </a:r>
          </a:p>
          <a:p>
            <a:pPr marL="0" indent="0" algn="just">
              <a:lnSpc>
                <a:spcPct val="120000"/>
              </a:lnSpc>
              <a:buNone/>
            </a:pPr>
            <a:r>
              <a:rPr lang="fa-IR" dirty="0">
                <a:cs typeface="B Nazanin" panose="00000400000000000000" pitchFamily="2" charset="-78"/>
              </a:rPr>
              <a:t>معتقدان به نظریه نقش اقتصادی زمین بر این باورند که زمین به عنوان ثروت ملی محسوب می شود. بنابراین بازار زمین و مسکن یك بازار عادی نیست؛ چون نبایستی با تقاضا تطبیق داده شود. ازآنجا که ارزش افزوده زمین بسیار بالاتر و سریعتر از سایر کالاهاست، بنابراین، ارزش اضافی زمین عامل اساسی تغییر فضاهای شهری است. ساماندهی زمین به کاربری زمین به منظور ساماندهی فعالیت های شهری، ازجمله، ایجاد معبر برای مترو، تردد اتومبیل، استقرار تأسیسات شهری، استفاده تفریحی، خدماتی، تجاری و غیره پیشنهاد میدهد. گاهی از انواع پوشش سطح زمین و فعالیت های انسانی در قسمتهای مختلف به عنوان اطلاعات پایه برای برنامه ریزی های مختلف از اهمیت ویژهای برخوردار است.</a:t>
            </a:r>
          </a:p>
          <a:p>
            <a:pPr marL="0" indent="0" algn="just">
              <a:lnSpc>
                <a:spcPct val="120000"/>
              </a:lnSpc>
              <a:buNone/>
            </a:pPr>
            <a:endParaRPr lang="fa-IR" dirty="0">
              <a:cs typeface="B Nazanin" panose="00000400000000000000" pitchFamily="2" charset="-78"/>
            </a:endParaRPr>
          </a:p>
        </p:txBody>
      </p:sp>
    </p:spTree>
    <p:extLst>
      <p:ext uri="{BB962C8B-B14F-4D97-AF65-F5344CB8AC3E}">
        <p14:creationId xmlns:p14="http://schemas.microsoft.com/office/powerpoint/2010/main" val="33445401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469900"/>
            <a:ext cx="10911840" cy="6388100"/>
          </a:xfrm>
        </p:spPr>
        <p:txBody>
          <a:bodyPr>
            <a:normAutofit/>
          </a:bodyPr>
          <a:lstStyle/>
          <a:p>
            <a:pPr algn="just">
              <a:lnSpc>
                <a:spcPct val="120000"/>
              </a:lnSpc>
            </a:pPr>
            <a:r>
              <a:rPr lang="fa-IR" sz="2400" b="1" dirty="0">
                <a:solidFill>
                  <a:srgbClr val="FF0000"/>
                </a:solidFill>
                <a:cs typeface="B Nazanin" panose="00000400000000000000" pitchFamily="2" charset="-78"/>
              </a:rPr>
              <a:t> </a:t>
            </a:r>
            <a:r>
              <a:rPr lang="fa-IR" sz="2400" b="1" dirty="0" smtClean="0">
                <a:solidFill>
                  <a:srgbClr val="FF0000"/>
                </a:solidFill>
                <a:cs typeface="B Nazanin" panose="00000400000000000000" pitchFamily="2" charset="-78"/>
              </a:rPr>
              <a:t>اهداف </a:t>
            </a:r>
            <a:r>
              <a:rPr lang="fa-IR" sz="2400" b="1" dirty="0">
                <a:solidFill>
                  <a:srgbClr val="FF0000"/>
                </a:solidFill>
                <a:cs typeface="B Nazanin" panose="00000400000000000000" pitchFamily="2" charset="-78"/>
              </a:rPr>
              <a:t>اقتصادی</a:t>
            </a:r>
          </a:p>
          <a:p>
            <a:pPr marL="0" indent="0" algn="just">
              <a:lnSpc>
                <a:spcPct val="120000"/>
              </a:lnSpc>
              <a:buNone/>
            </a:pPr>
            <a:r>
              <a:rPr lang="fa-IR" sz="2000" dirty="0" smtClean="0">
                <a:cs typeface="B Nazanin" panose="00000400000000000000" pitchFamily="2" charset="-78"/>
              </a:rPr>
              <a:t>امروزه </a:t>
            </a:r>
            <a:r>
              <a:rPr lang="fa-IR" sz="2000" dirty="0">
                <a:cs typeface="B Nazanin" panose="00000400000000000000" pitchFamily="2" charset="-78"/>
              </a:rPr>
              <a:t>توزيع ناموزون کاربري ها در بعضي از مناطق شهري موجب ناسازگاري و افزايش حمل و نقل و آلودگي هاي زیست محیطي شده است. ساماندهي کاربري ها به ويژه شاخص سازگاري آنها به طور مستقيم و غيرمستقيم بر پايداري اقتصادي شهر تأثيرگذار </a:t>
            </a:r>
            <a:r>
              <a:rPr lang="fa-IR" sz="2000" dirty="0" smtClean="0">
                <a:cs typeface="B Nazanin" panose="00000400000000000000" pitchFamily="2" charset="-78"/>
              </a:rPr>
              <a:t>است.</a:t>
            </a:r>
            <a:endParaRPr lang="fa-IR" sz="2000" dirty="0">
              <a:cs typeface="B Nazanin" panose="00000400000000000000" pitchFamily="2" charset="-78"/>
            </a:endParaRPr>
          </a:p>
          <a:p>
            <a:pPr marL="0" indent="0" algn="just">
              <a:lnSpc>
                <a:spcPct val="120000"/>
              </a:lnSpc>
              <a:buNone/>
            </a:pPr>
            <a:r>
              <a:rPr lang="fa-IR" sz="2000" dirty="0">
                <a:cs typeface="B Nazanin" panose="00000400000000000000" pitchFamily="2" charset="-78"/>
              </a:rPr>
              <a:t>مکان يابي و همجواري نامناسب کاربريها موجب افزايش هزينه های زندگي شهروندان، تخريب منابع زيست محیطي، کاهش ايمني و امنيت در فضاهاي </a:t>
            </a:r>
            <a:r>
              <a:rPr lang="fa-IR" sz="2000" dirty="0" smtClean="0">
                <a:cs typeface="B Nazanin" panose="00000400000000000000" pitchFamily="2" charset="-78"/>
              </a:rPr>
              <a:t>شهري می </a:t>
            </a:r>
            <a:r>
              <a:rPr lang="fa-IR" sz="2000" dirty="0">
                <a:cs typeface="B Nazanin" panose="00000400000000000000" pitchFamily="2" charset="-78"/>
              </a:rPr>
              <a:t>شود. بنابراين جامعه نگري در برنامه ريزي شهري توجه به روابط متقابل متغيرهاي کالبدي، اجتماعي و زیست محیطی با متغير اقتصادي، در مکان يابي مناسب کاربري ها اهميت و ضرورت خاصي </a:t>
            </a:r>
            <a:r>
              <a:rPr lang="fa-IR" sz="2000" dirty="0" smtClean="0">
                <a:cs typeface="B Nazanin" panose="00000400000000000000" pitchFamily="2" charset="-78"/>
              </a:rPr>
              <a:t>دارد</a:t>
            </a:r>
          </a:p>
          <a:p>
            <a:pPr marL="0" indent="0" algn="just">
              <a:lnSpc>
                <a:spcPct val="120000"/>
              </a:lnSpc>
              <a:buNone/>
            </a:pPr>
            <a:r>
              <a:rPr lang="fa-IR" sz="2000" dirty="0" smtClean="0">
                <a:cs typeface="B Nazanin" panose="00000400000000000000" pitchFamily="2" charset="-78"/>
              </a:rPr>
              <a:t>ملاحظات </a:t>
            </a:r>
            <a:r>
              <a:rPr lang="fa-IR" sz="2000" dirty="0">
                <a:cs typeface="B Nazanin" panose="00000400000000000000" pitchFamily="2" charset="-78"/>
              </a:rPr>
              <a:t>اقتصادي</a:t>
            </a:r>
          </a:p>
          <a:p>
            <a:pPr marL="0" indent="0" algn="just">
              <a:lnSpc>
                <a:spcPct val="120000"/>
              </a:lnSpc>
              <a:buNone/>
            </a:pPr>
            <a:r>
              <a:rPr lang="fa-IR" sz="2000" dirty="0" smtClean="0">
                <a:cs typeface="B Nazanin" panose="00000400000000000000" pitchFamily="2" charset="-78"/>
              </a:rPr>
              <a:t>1-تامين </a:t>
            </a:r>
            <a:r>
              <a:rPr lang="fa-IR" sz="2000" dirty="0">
                <a:cs typeface="B Nazanin" panose="00000400000000000000" pitchFamily="2" charset="-78"/>
              </a:rPr>
              <a:t>رشد وتوسعه اقتصادي شهر</a:t>
            </a:r>
          </a:p>
          <a:p>
            <a:pPr marL="0" indent="0" algn="just">
              <a:lnSpc>
                <a:spcPct val="120000"/>
              </a:lnSpc>
              <a:buNone/>
            </a:pPr>
            <a:r>
              <a:rPr lang="fa-IR" sz="2000" dirty="0" smtClean="0">
                <a:cs typeface="B Nazanin" panose="00000400000000000000" pitchFamily="2" charset="-78"/>
              </a:rPr>
              <a:t>2-ارتقاي </a:t>
            </a:r>
            <a:r>
              <a:rPr lang="fa-IR" sz="2000" dirty="0">
                <a:cs typeface="B Nazanin" panose="00000400000000000000" pitchFamily="2" charset="-78"/>
              </a:rPr>
              <a:t>فرصتهاي </a:t>
            </a:r>
            <a:r>
              <a:rPr lang="fa-IR" sz="2000" dirty="0" smtClean="0">
                <a:cs typeface="B Nazanin" panose="00000400000000000000" pitchFamily="2" charset="-78"/>
              </a:rPr>
              <a:t>اشتغال</a:t>
            </a:r>
          </a:p>
          <a:p>
            <a:pPr marL="0" indent="0" algn="just">
              <a:lnSpc>
                <a:spcPct val="120000"/>
              </a:lnSpc>
              <a:buNone/>
            </a:pPr>
            <a:endParaRPr lang="fa-IR" dirty="0" smtClean="0">
              <a:cs typeface="B Nazanin" panose="00000400000000000000" pitchFamily="2" charset="-78"/>
            </a:endParaRPr>
          </a:p>
          <a:p>
            <a:pPr marL="0" indent="0" algn="ctr">
              <a:lnSpc>
                <a:spcPct val="120000"/>
              </a:lnSpc>
              <a:buNone/>
            </a:pPr>
            <a:r>
              <a:rPr lang="fa-IR" b="1" dirty="0">
                <a:solidFill>
                  <a:srgbClr val="FF0000"/>
                </a:solidFill>
                <a:cs typeface="B Nazanin" panose="00000400000000000000" pitchFamily="2" charset="-78"/>
              </a:rPr>
              <a:t>از نظر اقتصادي با دوام (اقتصاد شهري هماهنگ با تغييرات فني و صنعتي جهت حفظ مشاغل پايه اي و تأمين مسكن مناسب و در حد استطاعت ساكنان، با بار مالياتي سرانه عادلانه)</a:t>
            </a:r>
          </a:p>
          <a:p>
            <a:pPr marL="0" indent="0" algn="just">
              <a:lnSpc>
                <a:spcPct val="120000"/>
              </a:lnSpc>
              <a:buNone/>
            </a:pPr>
            <a:endParaRPr lang="fa-IR" dirty="0">
              <a:cs typeface="B Nazanin" panose="00000400000000000000" pitchFamily="2" charset="-78"/>
            </a:endParaRPr>
          </a:p>
        </p:txBody>
      </p:sp>
      <p:graphicFrame>
        <p:nvGraphicFramePr>
          <p:cNvPr id="4" name="Diagram 3"/>
          <p:cNvGraphicFramePr/>
          <p:nvPr>
            <p:extLst/>
          </p:nvPr>
        </p:nvGraphicFramePr>
        <p:xfrm>
          <a:off x="685165" y="2886892"/>
          <a:ext cx="5178697" cy="23643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64391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a:bodyPr>
          <a:lstStyle/>
          <a:p>
            <a:pPr algn="just">
              <a:lnSpc>
                <a:spcPct val="120000"/>
              </a:lnSpc>
            </a:pPr>
            <a:r>
              <a:rPr lang="fa-IR" sz="2400" b="1" dirty="0" smtClean="0">
                <a:solidFill>
                  <a:srgbClr val="FF0000"/>
                </a:solidFill>
                <a:cs typeface="B Nazanin" panose="00000400000000000000" pitchFamily="2" charset="-78"/>
              </a:rPr>
              <a:t>اقتصادی</a:t>
            </a:r>
          </a:p>
          <a:p>
            <a:pPr marL="0" indent="0" algn="just">
              <a:lnSpc>
                <a:spcPct val="120000"/>
              </a:lnSpc>
              <a:buNone/>
            </a:pPr>
            <a:r>
              <a:rPr lang="fa-IR" dirty="0">
                <a:cs typeface="B Nazanin" panose="00000400000000000000" pitchFamily="2" charset="-78"/>
              </a:rPr>
              <a:t>. تلقي زمين به عنوان يك ثروت عمومي و ضرورت توسعة پايدارموجب </a:t>
            </a:r>
            <a:endParaRPr lang="fa-IR" dirty="0" smtClean="0">
              <a:cs typeface="B Nazanin" panose="00000400000000000000" pitchFamily="2" charset="-78"/>
            </a:endParaRPr>
          </a:p>
          <a:p>
            <a:pPr marL="0" indent="0" algn="just">
              <a:lnSpc>
                <a:spcPct val="120000"/>
              </a:lnSpc>
              <a:buNone/>
            </a:pPr>
            <a:r>
              <a:rPr lang="fa-IR" dirty="0" smtClean="0">
                <a:cs typeface="B Nazanin" panose="00000400000000000000" pitchFamily="2" charset="-78"/>
              </a:rPr>
              <a:t> </a:t>
            </a:r>
          </a:p>
        </p:txBody>
      </p:sp>
      <p:graphicFrame>
        <p:nvGraphicFramePr>
          <p:cNvPr id="4" name="Diagram 3"/>
          <p:cNvGraphicFramePr/>
          <p:nvPr>
            <p:extLst/>
          </p:nvPr>
        </p:nvGraphicFramePr>
        <p:xfrm>
          <a:off x="1605699" y="2092121"/>
          <a:ext cx="8804365" cy="39841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394631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6435" y="691948"/>
            <a:ext cx="10911840" cy="5238971"/>
          </a:xfrm>
        </p:spPr>
        <p:txBody>
          <a:bodyPr>
            <a:normAutofit/>
          </a:bodyPr>
          <a:lstStyle/>
          <a:p>
            <a:pPr algn="just">
              <a:lnSpc>
                <a:spcPct val="120000"/>
              </a:lnSpc>
            </a:pPr>
            <a:r>
              <a:rPr lang="fa-IR" sz="2200" b="1" dirty="0" smtClean="0">
                <a:solidFill>
                  <a:srgbClr val="FF0000"/>
                </a:solidFill>
                <a:cs typeface="B Nazanin" panose="00000400000000000000" pitchFamily="2" charset="-78"/>
              </a:rPr>
              <a:t>نقش کالبدی</a:t>
            </a:r>
          </a:p>
          <a:p>
            <a:pPr marL="0" indent="0" algn="just">
              <a:lnSpc>
                <a:spcPct val="120000"/>
              </a:lnSpc>
              <a:buNone/>
            </a:pPr>
            <a:r>
              <a:rPr lang="fa-IR" sz="2200" dirty="0">
                <a:cs typeface="B Nazanin" panose="00000400000000000000" pitchFamily="2" charset="-78"/>
              </a:rPr>
              <a:t>از نظر كالبدي، توسعه پايدار شهري يعني، تغييراتي كه در كاربري زمين و سطوح تراكم، جهت رفع نيازهاي ساكنان شهر در زمينه مسكن، حمل و نقل، اوقات فراغت و غذا به عمل مي آيد تا در طول زمان شهر را از نظر زيست محيطي قابل سكونت و زندگي (هواي پاك، آب آشاميدني سالم، اراضي و آبهاي سطحي و زيرزميني بدون آلودگي و </a:t>
            </a:r>
            <a:r>
              <a:rPr lang="fa-IR" sz="2200" dirty="0" smtClean="0">
                <a:cs typeface="B Nazanin" panose="00000400000000000000" pitchFamily="2" charset="-78"/>
              </a:rPr>
              <a:t>...)</a:t>
            </a:r>
            <a:endParaRPr lang="fa-IR" sz="2200" dirty="0">
              <a:cs typeface="B Nazanin" panose="00000400000000000000" pitchFamily="2" charset="-78"/>
            </a:endParaRPr>
          </a:p>
          <a:p>
            <a:pPr marL="0" indent="0" algn="just">
              <a:lnSpc>
                <a:spcPct val="120000"/>
              </a:lnSpc>
              <a:buNone/>
            </a:pPr>
            <a:r>
              <a:rPr lang="fa-IR" sz="2200" dirty="0">
                <a:cs typeface="B Nazanin" panose="00000400000000000000" pitchFamily="2" charset="-78"/>
              </a:rPr>
              <a:t>عواملي چون ابعاد، شكل، تراكم و فشردگي شهرها در امر توسعه پايدار دخيل است. فرآيندهاي تجمع يا پراكندگي شامل كاربري زمين، اختلاط عملكرد، سازماندهي و گونه بندي بافت معماري دانه ها و فضاي باز و سبز نيز در دستيابي به پايداري توسعه شهر موثر هستند. بنابر عقيده برخي متخصصان شهر فشرده از طريق كاربري اراضي مختلط در محلات، شهر را زيست پذير ميكند</a:t>
            </a:r>
            <a:endParaRPr lang="fa-IR" sz="2200" dirty="0" smtClean="0">
              <a:cs typeface="B Nazanin" panose="00000400000000000000" pitchFamily="2" charset="-78"/>
            </a:endParaRPr>
          </a:p>
          <a:p>
            <a:pPr marL="0" indent="0" algn="just">
              <a:lnSpc>
                <a:spcPct val="120000"/>
              </a:lnSpc>
              <a:buNone/>
            </a:pPr>
            <a:r>
              <a:rPr lang="fa-IR" sz="2200" dirty="0" smtClean="0">
                <a:cs typeface="B Nazanin" panose="00000400000000000000" pitchFamily="2" charset="-78"/>
              </a:rPr>
              <a:t>از </a:t>
            </a:r>
            <a:r>
              <a:rPr lang="fa-IR" sz="2200" dirty="0">
                <a:cs typeface="B Nazanin" panose="00000400000000000000" pitchFamily="2" charset="-78"/>
              </a:rPr>
              <a:t>نظر كالبدي جلوگيري از تداخل كاربري هاي ناسازگار، حفظ تعادل ميان تراكم جمعيت و سرانه زمين به هر يك از كاربري ها و تشويق به تنوع كاربري ها و غيره را مي توان نام برد </a:t>
            </a:r>
            <a:endParaRPr lang="fa-IR" sz="2200" dirty="0" smtClean="0">
              <a:cs typeface="B Nazanin" panose="00000400000000000000" pitchFamily="2" charset="-78"/>
            </a:endParaRPr>
          </a:p>
        </p:txBody>
      </p:sp>
      <p:graphicFrame>
        <p:nvGraphicFramePr>
          <p:cNvPr id="4" name="Diagram 3"/>
          <p:cNvGraphicFramePr/>
          <p:nvPr>
            <p:extLst/>
          </p:nvPr>
        </p:nvGraphicFramePr>
        <p:xfrm>
          <a:off x="229324" y="5486400"/>
          <a:ext cx="11540309" cy="8890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44396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fontScale="85000" lnSpcReduction="20000"/>
          </a:bodyPr>
          <a:lstStyle/>
          <a:p>
            <a:pPr algn="just">
              <a:lnSpc>
                <a:spcPct val="120000"/>
              </a:lnSpc>
            </a:pPr>
            <a:r>
              <a:rPr lang="fa-IR" sz="2600" b="1" dirty="0">
                <a:solidFill>
                  <a:srgbClr val="FF0000"/>
                </a:solidFill>
                <a:cs typeface="B Nazanin" panose="00000400000000000000" pitchFamily="2" charset="-78"/>
              </a:rPr>
              <a:t>توسعه پايدار و فرم شهر </a:t>
            </a:r>
            <a:endParaRPr lang="fa-IR" sz="2600" b="1" dirty="0" smtClean="0">
              <a:solidFill>
                <a:srgbClr val="FF0000"/>
              </a:solidFill>
              <a:cs typeface="B Nazanin" panose="00000400000000000000" pitchFamily="2" charset="-78"/>
            </a:endParaRPr>
          </a:p>
          <a:p>
            <a:pPr marL="0" indent="0" algn="just">
              <a:lnSpc>
                <a:spcPct val="120000"/>
              </a:lnSpc>
              <a:buNone/>
            </a:pPr>
            <a:r>
              <a:rPr lang="fa-IR" dirty="0">
                <a:cs typeface="B Nazanin" panose="00000400000000000000" pitchFamily="2" charset="-78"/>
              </a:rPr>
              <a:t>از اين نقطه عزيمت دو نظريه در مورد توسعه پايدار و فرم شهر مطرح شد. نظريه اول اين ايده را تشريح ميكند كه با محدود كردن گسترش بي رويه شهر و از طريق كاربري مختلط اراضي و استفاده از سيستم هاي حمل و نقل عمومي باعث كارايي توزيع فعاليت هاي درون شهر و بهينه سازي استفاده از زيرساختهاي </a:t>
            </a:r>
            <a:r>
              <a:rPr lang="fa-IR" dirty="0" smtClean="0">
                <a:cs typeface="B Nazanin" panose="00000400000000000000" pitchFamily="2" charset="-78"/>
              </a:rPr>
              <a:t>شهري می </a:t>
            </a:r>
            <a:r>
              <a:rPr lang="fa-IR" dirty="0">
                <a:cs typeface="B Nazanin" panose="00000400000000000000" pitchFamily="2" charset="-78"/>
              </a:rPr>
              <a:t>شود.</a:t>
            </a:r>
          </a:p>
          <a:p>
            <a:pPr marL="0" indent="0" algn="just">
              <a:lnSpc>
                <a:spcPct val="120000"/>
              </a:lnSpc>
              <a:buNone/>
            </a:pPr>
            <a:r>
              <a:rPr lang="fa-IR" dirty="0">
                <a:cs typeface="B Nazanin" panose="00000400000000000000" pitchFamily="2" charset="-78"/>
              </a:rPr>
              <a:t>سياست هاي توسعه شهري در بسياري از شهرها مانند آمستردام، هامبورگ و كپنهاك در جهت گسترش شهري با برنامه ريزي كاربري اراضي به صورت مختلط </a:t>
            </a:r>
            <a:r>
              <a:rPr lang="fa-IR" dirty="0" smtClean="0">
                <a:cs typeface="B Nazanin" panose="00000400000000000000" pitchFamily="2" charset="-78"/>
              </a:rPr>
              <a:t>است. كه </a:t>
            </a:r>
            <a:r>
              <a:rPr lang="fa-IR" dirty="0">
                <a:cs typeface="B Nazanin" panose="00000400000000000000" pitchFamily="2" charset="-78"/>
              </a:rPr>
              <a:t>در زمينه كاهش مصرف انرژي و آلودگي ها، گسترش پياده روي و حمل ونقل عمومي و افزايش تعاملات اجتماعي و سرزندگي موفق عمل نموده اند. اينها الگوهايي از شهرها هستند كه در مقابل پخش شدن و گسترش بيش از اندازه مقاومت كرده اند. در اين نظريه هدف گسترش شيوهاي از زندگي است كه درآن نيازهاي مردم با حمل و نقل عمومي از مراكز خريد، آموزش و تفريح محله و شهر برآورده شود. </a:t>
            </a:r>
            <a:endParaRPr lang="fa-IR" dirty="0" smtClean="0">
              <a:cs typeface="B Nazanin" panose="00000400000000000000" pitchFamily="2" charset="-78"/>
            </a:endParaRPr>
          </a:p>
          <a:p>
            <a:pPr marL="0" indent="0" algn="just">
              <a:lnSpc>
                <a:spcPct val="120000"/>
              </a:lnSpc>
              <a:buNone/>
            </a:pPr>
            <a:r>
              <a:rPr lang="fa-IR" dirty="0" smtClean="0">
                <a:cs typeface="B Nazanin" panose="00000400000000000000" pitchFamily="2" charset="-78"/>
              </a:rPr>
              <a:t>در </a:t>
            </a:r>
            <a:r>
              <a:rPr lang="fa-IR" dirty="0">
                <a:cs typeface="B Nazanin" panose="00000400000000000000" pitchFamily="2" charset="-78"/>
              </a:rPr>
              <a:t>مقابل نظريه شهر گسترده مطرح گرديد كه نظريه پردازان آن از شهرهاي آمريكا، استراليا و كانادا حمايت ميكنند و حاميان آن سرمايه داران و صاحبان صنايع اتومبيل سازي و صنايع مصرفي مي باشند. اين گروه معتقدند كه با كاربري هاي جدا از هم، افزايش فضاي سبز و باز ميتوان به فرم شهري پايدار دست يافت. در اين نظريه استفاده از حمل و نقل خصوصي مورد تاكيد است. گسترش سريع و همه جانبه شهرها در حومهها افزون بر اينكه زمينهاي ارزشمند را از ميان ميبرد و مشكلاتحمل و نقل را افزايش ميدهد، هزينه ها و تاثيرهاي منفي ديگري بر زندگي افراد </a:t>
            </a:r>
            <a:r>
              <a:rPr lang="fa-IR" dirty="0" smtClean="0">
                <a:cs typeface="B Nazanin" panose="00000400000000000000" pitchFamily="2" charset="-78"/>
              </a:rPr>
              <a:t>دارد</a:t>
            </a:r>
          </a:p>
          <a:p>
            <a:pPr marL="0" indent="0" algn="just">
              <a:lnSpc>
                <a:spcPct val="120000"/>
              </a:lnSpc>
              <a:buNone/>
            </a:pPr>
            <a:endParaRPr lang="fa-IR" dirty="0">
              <a:cs typeface="B Nazanin" panose="00000400000000000000" pitchFamily="2" charset="-78"/>
            </a:endParaRPr>
          </a:p>
          <a:p>
            <a:pPr marL="0" indent="0" algn="just">
              <a:lnSpc>
                <a:spcPct val="120000"/>
              </a:lnSpc>
              <a:buNone/>
            </a:pPr>
            <a:endParaRPr lang="fa-IR" dirty="0">
              <a:cs typeface="B Nazanin" panose="00000400000000000000" pitchFamily="2" charset="-78"/>
            </a:endParaRPr>
          </a:p>
        </p:txBody>
      </p:sp>
    </p:spTree>
    <p:extLst>
      <p:ext uri="{BB962C8B-B14F-4D97-AF65-F5344CB8AC3E}">
        <p14:creationId xmlns:p14="http://schemas.microsoft.com/office/powerpoint/2010/main" val="28992908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611853" cy="5238971"/>
          </a:xfrm>
        </p:spPr>
        <p:txBody>
          <a:bodyPr>
            <a:normAutofit/>
          </a:bodyPr>
          <a:lstStyle/>
          <a:p>
            <a:pPr algn="just">
              <a:lnSpc>
                <a:spcPct val="120000"/>
              </a:lnSpc>
            </a:pPr>
            <a:r>
              <a:rPr lang="fa-IR" sz="2400" b="1" dirty="0">
                <a:solidFill>
                  <a:srgbClr val="FF0000"/>
                </a:solidFill>
                <a:cs typeface="B Nazanin" panose="00000400000000000000" pitchFamily="2" charset="-78"/>
              </a:rPr>
              <a:t>کاربری </a:t>
            </a:r>
            <a:r>
              <a:rPr lang="fa-IR" sz="2400" b="1" dirty="0" smtClean="0">
                <a:solidFill>
                  <a:srgbClr val="FF0000"/>
                </a:solidFill>
                <a:cs typeface="B Nazanin" panose="00000400000000000000" pitchFamily="2" charset="-78"/>
              </a:rPr>
              <a:t>مسکونی</a:t>
            </a:r>
          </a:p>
          <a:p>
            <a:pPr marL="0" indent="0" algn="just">
              <a:lnSpc>
                <a:spcPct val="120000"/>
              </a:lnSpc>
              <a:buNone/>
            </a:pPr>
            <a:r>
              <a:rPr lang="fa-IR" dirty="0" smtClean="0">
                <a:cs typeface="B Nazanin" panose="00000400000000000000" pitchFamily="2" charset="-78"/>
              </a:rPr>
              <a:t>عموماً </a:t>
            </a:r>
            <a:r>
              <a:rPr lang="fa-IR" dirty="0">
                <a:cs typeface="B Nazanin" panose="00000400000000000000" pitchFamily="2" charset="-78"/>
              </a:rPr>
              <a:t>ارزیابی چگونگی کاربری اراضی شهری، منعکس کننده ی تصویری گویا </a:t>
            </a:r>
            <a:r>
              <a:rPr lang="fa-IR" dirty="0" smtClean="0">
                <a:cs typeface="B Nazanin" panose="00000400000000000000" pitchFamily="2" charset="-78"/>
              </a:rPr>
              <a:t>از نظر </a:t>
            </a:r>
            <a:r>
              <a:rPr lang="fa-IR" dirty="0">
                <a:cs typeface="B Nazanin" panose="00000400000000000000" pitchFamily="2" charset="-78"/>
              </a:rPr>
              <a:t>سیمای شهری و همچنین تخصیص فضای شهری به کاربردهای مختلف مورد نیاز در طی زمان و در جهت رسیدن به اهداف توسعه ی شهری است</a:t>
            </a:r>
            <a:r>
              <a:rPr lang="fa-IR" dirty="0" smtClean="0">
                <a:cs typeface="B Nazanin" panose="00000400000000000000" pitchFamily="2" charset="-78"/>
              </a:rPr>
              <a:t>.</a:t>
            </a:r>
          </a:p>
          <a:p>
            <a:pPr marL="0" indent="0" algn="just">
              <a:lnSpc>
                <a:spcPct val="120000"/>
              </a:lnSpc>
              <a:buNone/>
            </a:pPr>
            <a:r>
              <a:rPr lang="fa-IR" dirty="0" smtClean="0">
                <a:cs typeface="B Nazanin" panose="00000400000000000000" pitchFamily="2" charset="-78"/>
              </a:rPr>
              <a:t> </a:t>
            </a:r>
            <a:r>
              <a:rPr lang="fa-IR" dirty="0">
                <a:cs typeface="B Nazanin" panose="00000400000000000000" pitchFamily="2" charset="-78"/>
              </a:rPr>
              <a:t>در واقع کاربری مسکونی یکی از کاربری های مهم اراضی شهری می باشد که بخش بسیار مهمی از کاربری شهرها را به خود اختصاص داده است. </a:t>
            </a:r>
            <a:r>
              <a:rPr lang="fa-IR" dirty="0" smtClean="0">
                <a:cs typeface="B Nazanin" panose="00000400000000000000" pitchFamily="2" charset="-78"/>
              </a:rPr>
              <a:t>در واقع </a:t>
            </a:r>
            <a:r>
              <a:rPr lang="fa-IR" dirty="0">
                <a:cs typeface="B Nazanin" panose="00000400000000000000" pitchFamily="2" charset="-78"/>
              </a:rPr>
              <a:t>مسکن یك جز اساسی از کیفیت زندگی و همچنین توسعه پایدار میباشد. </a:t>
            </a:r>
          </a:p>
        </p:txBody>
      </p:sp>
    </p:spTree>
    <p:extLst>
      <p:ext uri="{BB962C8B-B14F-4D97-AF65-F5344CB8AC3E}">
        <p14:creationId xmlns:p14="http://schemas.microsoft.com/office/powerpoint/2010/main" val="31682787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a:bodyPr>
          <a:lstStyle/>
          <a:p>
            <a:pPr algn="just">
              <a:lnSpc>
                <a:spcPct val="120000"/>
              </a:lnSpc>
            </a:pPr>
            <a:r>
              <a:rPr lang="fa-IR" sz="2400" b="1" dirty="0">
                <a:solidFill>
                  <a:srgbClr val="FF0000"/>
                </a:solidFill>
                <a:cs typeface="B Nazanin" panose="00000400000000000000" pitchFamily="2" charset="-78"/>
              </a:rPr>
              <a:t>تأکید بر بهینه سازی مصرف </a:t>
            </a:r>
            <a:r>
              <a:rPr lang="fa-IR" sz="2400" b="1" dirty="0" smtClean="0">
                <a:solidFill>
                  <a:srgbClr val="FF0000"/>
                </a:solidFill>
                <a:cs typeface="B Nazanin" panose="00000400000000000000" pitchFamily="2" charset="-78"/>
              </a:rPr>
              <a:t>انرژ</a:t>
            </a:r>
            <a:endParaRPr lang="fa-IR" dirty="0" smtClean="0">
              <a:cs typeface="B Nazanin" panose="00000400000000000000" pitchFamily="2" charset="-78"/>
            </a:endParaRPr>
          </a:p>
          <a:p>
            <a:pPr marL="0" indent="0" algn="just">
              <a:lnSpc>
                <a:spcPct val="120000"/>
              </a:lnSpc>
              <a:buNone/>
            </a:pPr>
            <a:r>
              <a:rPr lang="fa-IR" dirty="0">
                <a:cs typeface="B Nazanin" panose="00000400000000000000" pitchFamily="2" charset="-78"/>
              </a:rPr>
              <a:t>صرف انرژی در </a:t>
            </a:r>
            <a:r>
              <a:rPr lang="fa-IR" dirty="0" smtClean="0">
                <a:cs typeface="B Nazanin" panose="00000400000000000000" pitchFamily="2" charset="-78"/>
              </a:rPr>
              <a:t>شهرها </a:t>
            </a:r>
            <a:r>
              <a:rPr lang="fa-IR" dirty="0">
                <a:cs typeface="B Nazanin" panose="00000400000000000000" pitchFamily="2" charset="-78"/>
              </a:rPr>
              <a:t>را میتوان به </a:t>
            </a:r>
            <a:r>
              <a:rPr lang="fa-IR" dirty="0" smtClean="0">
                <a:cs typeface="B Nazanin" panose="00000400000000000000" pitchFamily="2" charset="-78"/>
              </a:rPr>
              <a:t>سه </a:t>
            </a:r>
            <a:r>
              <a:rPr lang="fa-IR" dirty="0">
                <a:cs typeface="B Nazanin" panose="00000400000000000000" pitchFamily="2" charset="-78"/>
              </a:rPr>
              <a:t>بخش ساختمان، حمل و نقل و صنعت طبقه بندی نمود. «انرژی مصرف </a:t>
            </a:r>
            <a:r>
              <a:rPr lang="fa-IR" dirty="0" smtClean="0">
                <a:cs typeface="B Nazanin" panose="00000400000000000000" pitchFamily="2" charset="-78"/>
              </a:rPr>
              <a:t>شده </a:t>
            </a:r>
            <a:r>
              <a:rPr lang="fa-IR" dirty="0">
                <a:cs typeface="B Nazanin" panose="00000400000000000000" pitchFamily="2" charset="-78"/>
              </a:rPr>
              <a:t>در </a:t>
            </a:r>
            <a:r>
              <a:rPr lang="fa-IR" dirty="0" smtClean="0">
                <a:cs typeface="B Nazanin" panose="00000400000000000000" pitchFamily="2" charset="-78"/>
              </a:rPr>
              <a:t>ساختمان</a:t>
            </a:r>
            <a:r>
              <a:rPr lang="fa-IR" dirty="0">
                <a:cs typeface="B Nazanin" panose="00000400000000000000" pitchFamily="2" charset="-78"/>
              </a:rPr>
              <a:t>، صنعت و حمل ونقل، به </a:t>
            </a:r>
            <a:r>
              <a:rPr lang="fa-IR" dirty="0" smtClean="0">
                <a:cs typeface="B Nazanin" panose="00000400000000000000" pitchFamily="2" charset="-78"/>
              </a:rPr>
              <a:t>میزان </a:t>
            </a:r>
            <a:r>
              <a:rPr lang="fa-IR" dirty="0">
                <a:cs typeface="B Nazanin" panose="00000400000000000000" pitchFamily="2" charset="-78"/>
              </a:rPr>
              <a:t>%</a:t>
            </a:r>
            <a:r>
              <a:rPr lang="fa-IR" dirty="0" smtClean="0">
                <a:cs typeface="B Nazanin" panose="00000400000000000000" pitchFamily="2" charset="-78"/>
              </a:rPr>
              <a:t>25، %50 و %25بوده است</a:t>
            </a:r>
            <a:r>
              <a:rPr lang="fa-IR" dirty="0">
                <a:cs typeface="B Nazanin" panose="00000400000000000000" pitchFamily="2" charset="-78"/>
              </a:rPr>
              <a:t>. نحوه استقرار </a:t>
            </a:r>
            <a:r>
              <a:rPr lang="fa-IR" dirty="0" smtClean="0">
                <a:cs typeface="B Nazanin" panose="00000400000000000000" pitchFamily="2" charset="-78"/>
              </a:rPr>
              <a:t>ساختمان </a:t>
            </a:r>
            <a:r>
              <a:rPr lang="fa-IR" dirty="0">
                <a:cs typeface="B Nazanin" panose="00000400000000000000" pitchFamily="2" charset="-78"/>
              </a:rPr>
              <a:t>و فرم ساختمان نیز در میزان اتلاف انرژی نقش </a:t>
            </a:r>
            <a:r>
              <a:rPr lang="fa-IR" dirty="0" smtClean="0">
                <a:cs typeface="B Nazanin" panose="00000400000000000000" pitchFamily="2" charset="-78"/>
              </a:rPr>
              <a:t>مؤثری </a:t>
            </a:r>
            <a:r>
              <a:rPr lang="fa-IR" dirty="0">
                <a:cs typeface="B Nazanin" panose="00000400000000000000" pitchFamily="2" charset="-78"/>
              </a:rPr>
              <a:t>را دارد. بهینه </a:t>
            </a:r>
            <a:r>
              <a:rPr lang="fa-IR" dirty="0" smtClean="0">
                <a:cs typeface="B Nazanin" panose="00000400000000000000" pitchFamily="2" charset="-78"/>
              </a:rPr>
              <a:t>سازی </a:t>
            </a:r>
            <a:r>
              <a:rPr lang="fa-IR" dirty="0">
                <a:cs typeface="B Nazanin" panose="00000400000000000000" pitchFamily="2" charset="-78"/>
              </a:rPr>
              <a:t>مصرف انرژی در بخش حمل و </a:t>
            </a:r>
            <a:r>
              <a:rPr lang="fa-IR" dirty="0" smtClean="0">
                <a:cs typeface="B Nazanin" panose="00000400000000000000" pitchFamily="2" charset="-78"/>
              </a:rPr>
              <a:t>نقل</a:t>
            </a:r>
            <a:r>
              <a:rPr lang="fa-IR" dirty="0">
                <a:cs typeface="B Nazanin" panose="00000400000000000000" pitchFamily="2" charset="-78"/>
              </a:rPr>
              <a:t>، با توجه به کمبود منابع تجدید ناپذیر و نیز آلودگی های زیست محیطی ناشی از استفاده این نوع مواد سوختی که </a:t>
            </a:r>
            <a:r>
              <a:rPr lang="fa-IR" dirty="0" smtClean="0">
                <a:cs typeface="B Nazanin" panose="00000400000000000000" pitchFamily="2" charset="-78"/>
              </a:rPr>
              <a:t>روند </a:t>
            </a:r>
            <a:r>
              <a:rPr lang="fa-IR" dirty="0">
                <a:cs typeface="B Nazanin" panose="00000400000000000000" pitchFamily="2" charset="-78"/>
              </a:rPr>
              <a:t>ناپایداری را </a:t>
            </a:r>
            <a:r>
              <a:rPr lang="fa-IR" dirty="0" smtClean="0">
                <a:cs typeface="B Nazanin" panose="00000400000000000000" pitchFamily="2" charset="-78"/>
              </a:rPr>
              <a:t>تشدید </a:t>
            </a:r>
            <a:r>
              <a:rPr lang="fa-IR" dirty="0">
                <a:cs typeface="B Nazanin" panose="00000400000000000000" pitchFamily="2" charset="-78"/>
              </a:rPr>
              <a:t>میکنند، حائز </a:t>
            </a:r>
            <a:r>
              <a:rPr lang="fa-IR" dirty="0" smtClean="0">
                <a:cs typeface="B Nazanin" panose="00000400000000000000" pitchFamily="2" charset="-78"/>
              </a:rPr>
              <a:t>اهمیت </a:t>
            </a:r>
            <a:r>
              <a:rPr lang="fa-IR" dirty="0">
                <a:cs typeface="B Nazanin" panose="00000400000000000000" pitchFamily="2" charset="-78"/>
              </a:rPr>
              <a:t>خواهدبود. از سیاست هاي اجرایي بهینه سازي انرژي در بخش حمل </a:t>
            </a:r>
            <a:r>
              <a:rPr lang="fa-IR" dirty="0" smtClean="0">
                <a:cs typeface="B Nazanin" panose="00000400000000000000" pitchFamily="2" charset="-78"/>
              </a:rPr>
              <a:t>و نقل </a:t>
            </a:r>
            <a:r>
              <a:rPr lang="fa-IR" dirty="0">
                <a:cs typeface="B Nazanin" panose="00000400000000000000" pitchFamily="2" charset="-78"/>
              </a:rPr>
              <a:t>میتوان به مواردی چون: تبیین </a:t>
            </a:r>
            <a:r>
              <a:rPr lang="fa-IR" dirty="0" smtClean="0">
                <a:cs typeface="B Nazanin" panose="00000400000000000000" pitchFamily="2" charset="-78"/>
              </a:rPr>
              <a:t>خط مشي </a:t>
            </a:r>
            <a:r>
              <a:rPr lang="fa-IR" dirty="0">
                <a:cs typeface="B Nazanin" panose="00000400000000000000" pitchFamily="2" charset="-78"/>
              </a:rPr>
              <a:t>هاي بلندمدت و </a:t>
            </a:r>
            <a:r>
              <a:rPr lang="fa-IR" dirty="0" smtClean="0">
                <a:cs typeface="B Nazanin" panose="00000400000000000000" pitchFamily="2" charset="-78"/>
              </a:rPr>
              <a:t>میان مدت </a:t>
            </a:r>
            <a:r>
              <a:rPr lang="fa-IR" dirty="0">
                <a:cs typeface="B Nazanin" panose="00000400000000000000" pitchFamily="2" charset="-78"/>
              </a:rPr>
              <a:t>و كوتاه مدت، </a:t>
            </a:r>
            <a:r>
              <a:rPr lang="fa-IR" dirty="0" smtClean="0">
                <a:cs typeface="B Nazanin" panose="00000400000000000000" pitchFamily="2" charset="-78"/>
              </a:rPr>
              <a:t>تعیین </a:t>
            </a:r>
            <a:r>
              <a:rPr lang="fa-IR" dirty="0">
                <a:cs typeface="B Nazanin" panose="00000400000000000000" pitchFamily="2" charset="-78"/>
              </a:rPr>
              <a:t>اولویت ها و ارائه </a:t>
            </a:r>
            <a:r>
              <a:rPr lang="fa-IR" dirty="0" smtClean="0">
                <a:cs typeface="B Nazanin" panose="00000400000000000000" pitchFamily="2" charset="-78"/>
              </a:rPr>
              <a:t>طرح هاي </a:t>
            </a:r>
            <a:r>
              <a:rPr lang="fa-IR" dirty="0">
                <a:cs typeface="B Nazanin" panose="00000400000000000000" pitchFamily="2" charset="-78"/>
              </a:rPr>
              <a:t>قابل اجرا، تدوین </a:t>
            </a:r>
            <a:r>
              <a:rPr lang="fa-IR" dirty="0" smtClean="0">
                <a:cs typeface="B Nazanin" panose="00000400000000000000" pitchFamily="2" charset="-78"/>
              </a:rPr>
              <a:t>استانداردها </a:t>
            </a:r>
            <a:r>
              <a:rPr lang="fa-IR" dirty="0">
                <a:cs typeface="B Nazanin" panose="00000400000000000000" pitchFamily="2" charset="-78"/>
              </a:rPr>
              <a:t>و </a:t>
            </a:r>
            <a:r>
              <a:rPr lang="fa-IR" dirty="0" smtClean="0">
                <a:cs typeface="B Nazanin" panose="00000400000000000000" pitchFamily="2" charset="-78"/>
              </a:rPr>
              <a:t>برچسب هاي </a:t>
            </a:r>
            <a:r>
              <a:rPr lang="fa-IR" dirty="0">
                <a:cs typeface="B Nazanin" panose="00000400000000000000" pitchFamily="2" charset="-78"/>
              </a:rPr>
              <a:t>انرژي، </a:t>
            </a:r>
            <a:r>
              <a:rPr lang="fa-IR" dirty="0" smtClean="0">
                <a:cs typeface="B Nazanin" panose="00000400000000000000" pitchFamily="2" charset="-78"/>
              </a:rPr>
              <a:t>بررسي </a:t>
            </a:r>
            <a:r>
              <a:rPr lang="fa-IR" dirty="0">
                <a:cs typeface="B Nazanin" panose="00000400000000000000" pitchFamily="2" charset="-78"/>
              </a:rPr>
              <a:t>وضعیت ترافیك در حمل ونقل درون و برون </a:t>
            </a:r>
            <a:r>
              <a:rPr lang="fa-IR" dirty="0" smtClean="0">
                <a:cs typeface="B Nazanin" panose="00000400000000000000" pitchFamily="2" charset="-78"/>
              </a:rPr>
              <a:t>شهري</a:t>
            </a:r>
            <a:r>
              <a:rPr lang="fa-IR" dirty="0">
                <a:cs typeface="B Nazanin" panose="00000400000000000000" pitchFamily="2" charset="-78"/>
              </a:rPr>
              <a:t>، توجه به تركیب شیوه هاي حمل ونقلي مختلف و موارد دیگر </a:t>
            </a:r>
            <a:r>
              <a:rPr lang="fa-IR" dirty="0" smtClean="0">
                <a:cs typeface="B Nazanin" panose="00000400000000000000" pitchFamily="2" charset="-78"/>
              </a:rPr>
              <a:t>اشاره </a:t>
            </a:r>
            <a:r>
              <a:rPr lang="fa-IR" dirty="0">
                <a:cs typeface="B Nazanin" panose="00000400000000000000" pitchFamily="2" charset="-78"/>
              </a:rPr>
              <a:t>کرد.</a:t>
            </a:r>
          </a:p>
        </p:txBody>
      </p:sp>
    </p:spTree>
    <p:extLst>
      <p:ext uri="{BB962C8B-B14F-4D97-AF65-F5344CB8AC3E}">
        <p14:creationId xmlns:p14="http://schemas.microsoft.com/office/powerpoint/2010/main" val="1285820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14479" y="-304794"/>
            <a:ext cx="8158688" cy="1822514"/>
          </a:xfrm>
        </p:spPr>
        <p:txBody>
          <a:bodyPr>
            <a:normAutofit/>
          </a:bodyPr>
          <a:lstStyle/>
          <a:p>
            <a:pPr algn="r"/>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type="body" idx="1"/>
          </p:nvPr>
        </p:nvSpPr>
        <p:spPr>
          <a:xfrm>
            <a:off x="870783" y="1729790"/>
            <a:ext cx="10602384" cy="3633787"/>
          </a:xfrm>
        </p:spPr>
        <p:txBody>
          <a:bodyPr>
            <a:normAutofit fontScale="85000" lnSpcReduction="10000"/>
          </a:bodyPr>
          <a:lstStyle/>
          <a:p>
            <a:pPr algn="r">
              <a:lnSpc>
                <a:spcPct val="120000"/>
              </a:lnSpc>
            </a:pPr>
            <a:r>
              <a:rPr lang="fa-IR" sz="2400" b="1" dirty="0" smtClean="0">
                <a:solidFill>
                  <a:srgbClr val="FF0000"/>
                </a:solidFill>
                <a:cs typeface="B Nazanin" panose="00000400000000000000" pitchFamily="2" charset="-78"/>
              </a:rPr>
              <a:t>چکیده</a:t>
            </a:r>
          </a:p>
          <a:p>
            <a:pPr marL="0" indent="0" algn="r">
              <a:lnSpc>
                <a:spcPct val="120000"/>
              </a:lnSpc>
              <a:buNone/>
            </a:pPr>
            <a:r>
              <a:rPr lang="fa-IR" dirty="0">
                <a:cs typeface="B Nazanin" panose="00000400000000000000" pitchFamily="2" charset="-78"/>
              </a:rPr>
              <a:t>با پيدايش و گسترش شهرسازي مدرن، موضوع كاربري زمين و برنامه ريزي براي آن تا حدود زيادي تحت تأثير توسعه اقتصادي سرمايه داري، گسترش صنايع اتومبيل، شبكه راه ها، تكنولوژي ساختمان و مانند اين ها قرار گرفت. اما در دهه اخير و در واكنش به ناكامي الگوي طرح هاي جامع سنتي و مطرح شدن ديدگاه ها و اهداف جديد در زمينه محيط زيست، عدالت اجتماعي، كيفيت زندگي شهري و نظاير اين ها مباني و اهداف برنامه ريزي كاربري زمين، ارتقاء كيفي پيدا كرده و در راستاي توسعه پايدار قرار گرفته است </a:t>
            </a:r>
          </a:p>
          <a:p>
            <a:pPr marL="0" indent="0" algn="r">
              <a:lnSpc>
                <a:spcPct val="120000"/>
              </a:lnSpc>
              <a:buNone/>
            </a:pPr>
            <a:r>
              <a:rPr lang="fa-IR" dirty="0">
                <a:cs typeface="B Nazanin" panose="00000400000000000000" pitchFamily="2" charset="-78"/>
              </a:rPr>
              <a:t>هم اکنون در کشورهای درحال توسعه، موضوع برنامه ريزی برای کاربری اراضی به يک معضل بسیار پیچیده تبديل شده که معمولا ابعاد فراتری از برنامه ريزی را می طلبد.</a:t>
            </a:r>
          </a:p>
          <a:p>
            <a:pPr marL="0" indent="0" algn="r">
              <a:lnSpc>
                <a:spcPct val="120000"/>
              </a:lnSpc>
              <a:buNone/>
            </a:pPr>
            <a:r>
              <a:rPr lang="fa-IR" dirty="0">
                <a:cs typeface="B Nazanin" panose="00000400000000000000" pitchFamily="2" charset="-78"/>
              </a:rPr>
              <a:t>برنامه‌ریزی کاربری اراضی به عنوان قلب فرآیند برنامه‌ریزی شهری در توسعه پایدار نقش اساسی دارد، به‌گونه‌ای که در شهرسازی امروز جهان، برنامه‌ریزی کاربری زمین از محورهای اساسی شهرسازی و یکی از اهرم‌های توسعه پایدار شهری به شمار می‌رود.</a:t>
            </a:r>
          </a:p>
          <a:p>
            <a:pPr marL="0" indent="0" algn="r">
              <a:lnSpc>
                <a:spcPct val="120000"/>
              </a:lnSpc>
              <a:buNone/>
            </a:pPr>
            <a:endParaRPr lang="fa-IR" dirty="0">
              <a:cs typeface="B Nazanin" panose="00000400000000000000" pitchFamily="2" charset="-78"/>
            </a:endParaRPr>
          </a:p>
        </p:txBody>
      </p:sp>
    </p:spTree>
    <p:extLst>
      <p:ext uri="{BB962C8B-B14F-4D97-AF65-F5344CB8AC3E}">
        <p14:creationId xmlns:p14="http://schemas.microsoft.com/office/powerpoint/2010/main" val="21816657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fontScale="92500" lnSpcReduction="10000"/>
          </a:bodyPr>
          <a:lstStyle/>
          <a:p>
            <a:pPr algn="just">
              <a:lnSpc>
                <a:spcPct val="120000"/>
              </a:lnSpc>
            </a:pPr>
            <a:r>
              <a:rPr lang="fa-IR" sz="2400" b="1" dirty="0">
                <a:solidFill>
                  <a:srgbClr val="FF0000"/>
                </a:solidFill>
                <a:cs typeface="B Nazanin" panose="00000400000000000000" pitchFamily="2" charset="-78"/>
              </a:rPr>
              <a:t>نقش فضاي سبز شهري در توسعه پايدار </a:t>
            </a:r>
            <a:r>
              <a:rPr lang="fa-IR" sz="2400" b="1" dirty="0" smtClean="0">
                <a:solidFill>
                  <a:srgbClr val="FF0000"/>
                </a:solidFill>
                <a:cs typeface="B Nazanin" panose="00000400000000000000" pitchFamily="2" charset="-78"/>
              </a:rPr>
              <a:t>شهري</a:t>
            </a:r>
          </a:p>
          <a:p>
            <a:pPr marL="0" indent="0" algn="just">
              <a:lnSpc>
                <a:spcPct val="120000"/>
              </a:lnSpc>
              <a:buNone/>
            </a:pPr>
            <a:r>
              <a:rPr lang="fa-IR" dirty="0">
                <a:cs typeface="B Nazanin" panose="00000400000000000000" pitchFamily="2" charset="-78"/>
              </a:rPr>
              <a:t>اين الگوي حيات سبز، محيط زيست انسان را قابل سكونت كرده، با آثار سوء گسترش صنعت و كاربرد نادرست تكنولوژي مقابله ميكند، يعني تعادل بخشي به متابوليسم شهر از يك سو و بالا بردن سح زيبايي از سوي ديگر، سبب افزايش كيفيت زيستي در شهرها ميشود. چرا كه به نحو مؤثري ميتواند در كاهش گرد و غبار، </a:t>
            </a:r>
            <a:r>
              <a:rPr lang="fa-IR" dirty="0" smtClean="0">
                <a:cs typeface="B Nazanin" panose="00000400000000000000" pitchFamily="2" charset="-78"/>
              </a:rPr>
              <a:t>آلودگي هاي </a:t>
            </a:r>
            <a:r>
              <a:rPr lang="fa-IR" dirty="0">
                <a:cs typeface="B Nazanin" panose="00000400000000000000" pitchFamily="2" charset="-78"/>
              </a:rPr>
              <a:t>شيميايي، آلودگي هوا، تعديل درجه حرارت، افزايش نسبي رطوبت و تلطيف هوا ايفاي وظيفه كند.</a:t>
            </a:r>
          </a:p>
          <a:p>
            <a:pPr marL="0" indent="0" algn="just">
              <a:lnSpc>
                <a:spcPct val="120000"/>
              </a:lnSpc>
              <a:buNone/>
            </a:pPr>
            <a:r>
              <a:rPr lang="fa-IR" dirty="0">
                <a:cs typeface="B Nazanin" panose="00000400000000000000" pitchFamily="2" charset="-78"/>
              </a:rPr>
              <a:t> پوشش گياهي در مناطق شهري از اين جهت حائز اهميت است كه ميتواند شرايط محيطي و تبادلات انرژي را بوسيله انعكاس انتخابي و جذب تشعشعات خورشيدي كنترل نمايد و به عنوان عاملي مؤثر در كنترل آلودگي هوا و تاثيرگذار بر سلامت انسانها معرفي شود.</a:t>
            </a:r>
          </a:p>
          <a:p>
            <a:pPr marL="0" indent="0" algn="just">
              <a:lnSpc>
                <a:spcPct val="120000"/>
              </a:lnSpc>
              <a:buNone/>
            </a:pPr>
            <a:r>
              <a:rPr lang="fa-IR" dirty="0">
                <a:cs typeface="B Nazanin" panose="00000400000000000000" pitchFamily="2" charset="-78"/>
              </a:rPr>
              <a:t>شايد يكي از مهم ترين اهداف برنامه ريزي كاربري اراضي شهري جلوگيري از تخريب زمين، برقراري ارتباط و پيوند </a:t>
            </a:r>
            <a:r>
              <a:rPr lang="fa-IR" dirty="0" smtClean="0">
                <a:cs typeface="B Nazanin" panose="00000400000000000000" pitchFamily="2" charset="-78"/>
              </a:rPr>
              <a:t>ميان شهر </a:t>
            </a:r>
            <a:r>
              <a:rPr lang="fa-IR" dirty="0">
                <a:cs typeface="B Nazanin" panose="00000400000000000000" pitchFamily="2" charset="-78"/>
              </a:rPr>
              <a:t>و طبيعت، حفظ منابع پايدار و تجديد ناپذير، حفظ مواريث تاريخي و فرهنگي توسعه فضاهاي سبز و مكانيابي بهينه </a:t>
            </a:r>
            <a:r>
              <a:rPr lang="fa-IR" dirty="0" smtClean="0">
                <a:cs typeface="B Nazanin" panose="00000400000000000000" pitchFamily="2" charset="-78"/>
              </a:rPr>
              <a:t>خدمات مي باشد.</a:t>
            </a:r>
            <a:endParaRPr lang="fa-IR" dirty="0">
              <a:cs typeface="B Nazanin" panose="00000400000000000000" pitchFamily="2" charset="-78"/>
            </a:endParaRPr>
          </a:p>
          <a:p>
            <a:pPr marL="0" indent="0" algn="just">
              <a:lnSpc>
                <a:spcPct val="120000"/>
              </a:lnSpc>
              <a:buNone/>
            </a:pPr>
            <a:r>
              <a:rPr lang="fa-IR" dirty="0">
                <a:cs typeface="B Nazanin" panose="00000400000000000000" pitchFamily="2" charset="-78"/>
              </a:rPr>
              <a:t>ملاحظات زيست محيطي</a:t>
            </a:r>
          </a:p>
          <a:p>
            <a:pPr marL="0" indent="0" algn="just">
              <a:lnSpc>
                <a:spcPct val="120000"/>
              </a:lnSpc>
              <a:buNone/>
            </a:pPr>
            <a:endParaRPr lang="fa-IR" dirty="0">
              <a:cs typeface="B Nazanin" panose="00000400000000000000" pitchFamily="2" charset="-78"/>
            </a:endParaRPr>
          </a:p>
        </p:txBody>
      </p:sp>
      <p:graphicFrame>
        <p:nvGraphicFramePr>
          <p:cNvPr id="4" name="Diagram 3"/>
          <p:cNvGraphicFramePr/>
          <p:nvPr>
            <p:extLst/>
          </p:nvPr>
        </p:nvGraphicFramePr>
        <p:xfrm>
          <a:off x="398417" y="5369599"/>
          <a:ext cx="8667206" cy="8490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97242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a:bodyPr>
          <a:lstStyle/>
          <a:p>
            <a:pPr algn="just">
              <a:lnSpc>
                <a:spcPct val="120000"/>
              </a:lnSpc>
            </a:pPr>
            <a:r>
              <a:rPr lang="fa-IR" sz="2400" b="1" dirty="0">
                <a:solidFill>
                  <a:srgbClr val="FF0000"/>
                </a:solidFill>
                <a:cs typeface="B Nazanin" panose="00000400000000000000" pitchFamily="2" charset="-78"/>
              </a:rPr>
              <a:t>اهداف زيست محيطي </a:t>
            </a:r>
            <a:endParaRPr lang="fa-IR" sz="2400" b="1" dirty="0" smtClean="0">
              <a:solidFill>
                <a:srgbClr val="FF0000"/>
              </a:solidFill>
              <a:cs typeface="B Nazanin" panose="00000400000000000000" pitchFamily="2" charset="-78"/>
            </a:endParaRPr>
          </a:p>
          <a:p>
            <a:pPr algn="just">
              <a:lnSpc>
                <a:spcPct val="120000"/>
              </a:lnSpc>
            </a:pPr>
            <a:endParaRPr lang="fa-IR" dirty="0" smtClean="0">
              <a:cs typeface="B Nazanin" panose="00000400000000000000" pitchFamily="2" charset="-78"/>
            </a:endParaRPr>
          </a:p>
          <a:p>
            <a:pPr algn="just">
              <a:lnSpc>
                <a:spcPct val="120000"/>
              </a:lnSpc>
            </a:pPr>
            <a:r>
              <a:rPr lang="fa-IR" dirty="0">
                <a:cs typeface="B Nazanin" panose="00000400000000000000" pitchFamily="2" charset="-78"/>
              </a:rPr>
              <a:t>از جمله اهدافي كه در راستاي توسعه پايدار ميتوان بر كاربري زمين هاي شهري قائل شد، اهداف زيست محيطي است كه تغييرات كاربري هاي شهري، ميزان دستيابي به اين اهداف را تحت تأثير قرار ميدهند. از اين منظر پيشگيري از تخريب زمين، حفظ پيوند شهر با طبيعت، حفظ منابع تاريخي و فرهنگي، گسترش فضاي سبز، مكانيابي صنايع و خدمات مزاحم و ايمني از سوانح، از مهمترين اهداف مربوط به كاربري هاي شهري مي باشد. بنابراين با اتخاذ سياست كاربري صحيح و محافظت از زمين، توسعه پايدار حاصل ميشود.</a:t>
            </a:r>
          </a:p>
          <a:p>
            <a:pPr algn="just">
              <a:lnSpc>
                <a:spcPct val="120000"/>
              </a:lnSpc>
            </a:pPr>
            <a:endParaRPr lang="fa-IR" dirty="0" smtClean="0">
              <a:cs typeface="B Nazanin" panose="00000400000000000000" pitchFamily="2" charset="-78"/>
            </a:endParaRPr>
          </a:p>
        </p:txBody>
      </p:sp>
    </p:spTree>
    <p:extLst>
      <p:ext uri="{BB962C8B-B14F-4D97-AF65-F5344CB8AC3E}">
        <p14:creationId xmlns:p14="http://schemas.microsoft.com/office/powerpoint/2010/main" val="8169248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599821" cy="5238971"/>
          </a:xfrm>
        </p:spPr>
        <p:txBody>
          <a:bodyPr>
            <a:normAutofit/>
          </a:bodyPr>
          <a:lstStyle/>
          <a:p>
            <a:pPr algn="just">
              <a:lnSpc>
                <a:spcPct val="120000"/>
              </a:lnSpc>
            </a:pPr>
            <a:r>
              <a:rPr lang="fa-IR" sz="2400" b="1" dirty="0" smtClean="0">
                <a:solidFill>
                  <a:srgbClr val="FF0000"/>
                </a:solidFill>
                <a:cs typeface="B Nazanin" panose="00000400000000000000" pitchFamily="2" charset="-78"/>
              </a:rPr>
              <a:t>اجتماعی</a:t>
            </a:r>
          </a:p>
          <a:p>
            <a:pPr marL="0" indent="0" algn="just">
              <a:lnSpc>
                <a:spcPct val="120000"/>
              </a:lnSpc>
              <a:buNone/>
            </a:pPr>
            <a:r>
              <a:rPr lang="fa-IR" dirty="0">
                <a:cs typeface="B Nazanin" panose="00000400000000000000" pitchFamily="2" charset="-78"/>
              </a:rPr>
              <a:t>از نظر اجتماعي (همبسته الگوهاي كاربري اراضي همبستگي اجتماعي و احساس تعلق شهروندان به </a:t>
            </a:r>
            <a:r>
              <a:rPr lang="fa-IR" dirty="0" smtClean="0">
                <a:cs typeface="B Nazanin" panose="00000400000000000000" pitchFamily="2" charset="-78"/>
              </a:rPr>
              <a:t>ميراث هاي </a:t>
            </a:r>
            <a:r>
              <a:rPr lang="fa-IR" dirty="0">
                <a:cs typeface="B Nazanin" panose="00000400000000000000" pitchFamily="2" charset="-78"/>
              </a:rPr>
              <a:t>شهر را ارتقا خواهد داد) نگه </a:t>
            </a:r>
            <a:r>
              <a:rPr lang="fa-IR" dirty="0" smtClean="0">
                <a:cs typeface="B Nazanin" panose="00000400000000000000" pitchFamily="2" charset="-78"/>
              </a:rPr>
              <a:t>دارد.</a:t>
            </a:r>
          </a:p>
          <a:p>
            <a:pPr marL="0" indent="0" algn="just">
              <a:lnSpc>
                <a:spcPct val="120000"/>
              </a:lnSpc>
              <a:buNone/>
            </a:pPr>
            <a:r>
              <a:rPr lang="fa-IR" dirty="0">
                <a:cs typeface="B Nazanin" panose="00000400000000000000" pitchFamily="2" charset="-78"/>
              </a:rPr>
              <a:t>در نظریه نقش اجتماعی زمین </a:t>
            </a:r>
            <a:r>
              <a:rPr lang="fa-IR" dirty="0" smtClean="0">
                <a:cs typeface="B Nazanin" panose="00000400000000000000" pitchFamily="2" charset="-78"/>
              </a:rPr>
              <a:t>از نظر </a:t>
            </a:r>
            <a:r>
              <a:rPr lang="fa-IR" dirty="0">
                <a:cs typeface="B Nazanin" panose="00000400000000000000" pitchFamily="2" charset="-78"/>
              </a:rPr>
              <a:t>ارزش و نقش اجتماعی در آسایش، امنیت، زیبایی، رفاه و کیفیت زندگی بشری تأثیری اساسی دارد. در این زمینه واگنر معتقد است اراضی اطراف شهرها باید به مالکیت عمومی درآید تا قیمت اراضی شهری کنترل شود و به سودجویی مالکان </a:t>
            </a:r>
            <a:r>
              <a:rPr lang="fa-IR" dirty="0" smtClean="0">
                <a:cs typeface="B Nazanin" panose="00000400000000000000" pitchFamily="2" charset="-78"/>
              </a:rPr>
              <a:t>نینجامد. </a:t>
            </a:r>
          </a:p>
          <a:p>
            <a:pPr marL="0" indent="0" algn="just">
              <a:lnSpc>
                <a:spcPct val="120000"/>
              </a:lnSpc>
              <a:buNone/>
            </a:pPr>
            <a:r>
              <a:rPr lang="fa-IR" dirty="0">
                <a:cs typeface="B Nazanin" panose="00000400000000000000" pitchFamily="2" charset="-78"/>
              </a:rPr>
              <a:t>از نظر اجتمائي كاهش نابرابري در بهره برداري از زمين و توسعه عدالت اجتمائي </a:t>
            </a:r>
            <a:r>
              <a:rPr lang="fa-IR" dirty="0" smtClean="0">
                <a:cs typeface="B Nazanin" panose="00000400000000000000" pitchFamily="2" charset="-78"/>
              </a:rPr>
              <a:t>در شهر دارای اهمیت می باشد.</a:t>
            </a:r>
          </a:p>
          <a:p>
            <a:pPr marL="0" indent="0" algn="just">
              <a:lnSpc>
                <a:spcPct val="120000"/>
              </a:lnSpc>
              <a:buNone/>
            </a:pPr>
            <a:r>
              <a:rPr lang="fa-IR" dirty="0">
                <a:cs typeface="B Nazanin" panose="00000400000000000000" pitchFamily="2" charset="-78"/>
              </a:rPr>
              <a:t>ملاحظات فرهنگي </a:t>
            </a:r>
            <a:r>
              <a:rPr lang="fa-IR" dirty="0" smtClean="0">
                <a:cs typeface="B Nazanin" panose="00000400000000000000" pitchFamily="2" charset="-78"/>
              </a:rPr>
              <a:t>و اجتماعي</a:t>
            </a:r>
            <a:endParaRPr lang="fa-IR" dirty="0">
              <a:cs typeface="B Nazanin" panose="00000400000000000000" pitchFamily="2" charset="-78"/>
            </a:endParaRPr>
          </a:p>
        </p:txBody>
      </p:sp>
      <p:graphicFrame>
        <p:nvGraphicFramePr>
          <p:cNvPr id="4" name="Diagram 3"/>
          <p:cNvGraphicFramePr/>
          <p:nvPr>
            <p:extLst/>
          </p:nvPr>
        </p:nvGraphicFramePr>
        <p:xfrm>
          <a:off x="444499" y="5238972"/>
          <a:ext cx="11368315" cy="9797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02157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fontScale="92500" lnSpcReduction="10000"/>
          </a:bodyPr>
          <a:lstStyle/>
          <a:p>
            <a:pPr algn="just">
              <a:lnSpc>
                <a:spcPct val="120000"/>
              </a:lnSpc>
            </a:pPr>
            <a:r>
              <a:rPr lang="fa-IR" dirty="0">
                <a:cs typeface="B Nazanin" panose="00000400000000000000" pitchFamily="2" charset="-78"/>
              </a:rPr>
              <a:t>برنامه ريزي كاربري زمين، امروزه بر خلاف گذشته، فقط يك اقدام كالبدي براي تقسيم اراضي شهري و تسهيل عملكردهاي آن نيستند، بلكه هم به عنوان هدف و هم به عنوان وسيله، يكي از اركان سامان بخشي به فعاليت هاي انساني در عرصة فضاي شهري محسوب ميشود.</a:t>
            </a:r>
          </a:p>
          <a:p>
            <a:pPr algn="just">
              <a:lnSpc>
                <a:spcPct val="120000"/>
              </a:lnSpc>
            </a:pPr>
            <a:r>
              <a:rPr lang="fa-IR" dirty="0">
                <a:cs typeface="B Nazanin" panose="00000400000000000000" pitchFamily="2" charset="-78"/>
              </a:rPr>
              <a:t>در واقع برنامه ريزي كاربري زمين از طريق اثرگذاري بر تصميمات عمومي و خصوصي و هدايت نحوة استفاده بهينه از اراضي شهري، نقش اساسي در تعيين الگوي توسعه شهر و دستيابي به اهداف توسعة پايدار و اعتلاي كيفيت محيط شهر به عهده دارد. بر اساس اين ملاحظات، الگوي برنامه ريزي استراتژيك اساساً رويكرد ديگري نسبت به موضوع كاربري زمين ايجاد نوعي (تعادل اكولوژيك و عدالت اجتماعي) در روند توسعه شهر است</a:t>
            </a:r>
            <a:r>
              <a:rPr lang="fa-IR" dirty="0" smtClean="0">
                <a:cs typeface="B Nazanin" panose="00000400000000000000" pitchFamily="2" charset="-78"/>
              </a:rPr>
              <a:t>.</a:t>
            </a:r>
          </a:p>
          <a:p>
            <a:pPr algn="just">
              <a:lnSpc>
                <a:spcPct val="120000"/>
              </a:lnSpc>
            </a:pPr>
            <a:r>
              <a:rPr lang="fa-IR" dirty="0">
                <a:cs typeface="B Nazanin" panose="00000400000000000000" pitchFamily="2" charset="-78"/>
              </a:rPr>
              <a:t>توسعه پايدار شهري نه به معناي توسعه پايدار هر يك از زيرسيستم هاي اقتصادي، اجتماعي يا زيست محيطي به تنهايي است و نه به معناي افزايش پايداري اين زيرسيستم ها. در عوض تلاش ميكند كه رشد اقتصادي، بازسازي اكولوژيكي، حفاظت زيست محيطي و پيشرفت اجتماعي را متعادل </a:t>
            </a:r>
            <a:r>
              <a:rPr lang="fa-IR" dirty="0" smtClean="0">
                <a:cs typeface="B Nazanin" panose="00000400000000000000" pitchFamily="2" charset="-78"/>
              </a:rPr>
              <a:t>سازد.</a:t>
            </a:r>
            <a:endParaRPr lang="fa-IR" dirty="0">
              <a:cs typeface="B Nazanin" panose="00000400000000000000" pitchFamily="2" charset="-78"/>
            </a:endParaRPr>
          </a:p>
          <a:p>
            <a:pPr algn="just">
              <a:lnSpc>
                <a:spcPct val="120000"/>
              </a:lnSpc>
            </a:pPr>
            <a:r>
              <a:rPr lang="fa-IR" dirty="0">
                <a:cs typeface="B Nazanin" panose="00000400000000000000" pitchFamily="2" charset="-78"/>
              </a:rPr>
              <a:t>بايد توجه داشت كه به طور كلي عواملي نظير رشد سريع جمعيت، تخريب منابع طبيعي، كمبود آب، زمين و انرژي، فقر، بيكاري، درآمد سرانه پايين، توزيع نابرابر درآمد و غيره از جمله موانع عمده در روند توسعه پايدار به شمار مي </a:t>
            </a:r>
            <a:r>
              <a:rPr lang="fa-IR" dirty="0" smtClean="0">
                <a:cs typeface="B Nazanin" panose="00000400000000000000" pitchFamily="2" charset="-78"/>
              </a:rPr>
              <a:t>آيند.</a:t>
            </a:r>
            <a:endParaRPr lang="fa-IR" dirty="0">
              <a:cs typeface="B Nazanin" panose="00000400000000000000" pitchFamily="2" charset="-78"/>
            </a:endParaRPr>
          </a:p>
          <a:p>
            <a:pPr marL="0" indent="0" algn="just">
              <a:lnSpc>
                <a:spcPct val="120000"/>
              </a:lnSpc>
              <a:buNone/>
            </a:pPr>
            <a:endParaRPr lang="fa-IR" dirty="0" smtClean="0">
              <a:cs typeface="B Nazanin" panose="00000400000000000000" pitchFamily="2" charset="-78"/>
            </a:endParaRPr>
          </a:p>
        </p:txBody>
      </p:sp>
    </p:spTree>
    <p:extLst>
      <p:ext uri="{BB962C8B-B14F-4D97-AF65-F5344CB8AC3E}">
        <p14:creationId xmlns:p14="http://schemas.microsoft.com/office/powerpoint/2010/main" val="29550908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a:bodyPr>
          <a:lstStyle/>
          <a:p>
            <a:pPr algn="just">
              <a:lnSpc>
                <a:spcPct val="120000"/>
              </a:lnSpc>
            </a:pPr>
            <a:r>
              <a:rPr lang="fa-IR" sz="2400" b="1" dirty="0">
                <a:solidFill>
                  <a:srgbClr val="FF0000"/>
                </a:solidFill>
                <a:cs typeface="B Nazanin" panose="00000400000000000000" pitchFamily="2" charset="-78"/>
              </a:rPr>
              <a:t>احیاء رشد</a:t>
            </a:r>
            <a:endParaRPr lang="fa-IR" sz="2400" b="1" dirty="0" smtClean="0">
              <a:solidFill>
                <a:srgbClr val="FF0000"/>
              </a:solidFill>
              <a:cs typeface="B Nazanin" panose="00000400000000000000" pitchFamily="2" charset="-78"/>
            </a:endParaRPr>
          </a:p>
        </p:txBody>
      </p:sp>
      <p:graphicFrame>
        <p:nvGraphicFramePr>
          <p:cNvPr id="4" name="Diagram 3"/>
          <p:cNvGraphicFramePr/>
          <p:nvPr>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537882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a:bodyPr>
          <a:lstStyle/>
          <a:p>
            <a:pPr algn="just">
              <a:lnSpc>
                <a:spcPct val="120000"/>
              </a:lnSpc>
            </a:pPr>
            <a:r>
              <a:rPr lang="fa-IR" sz="2400" b="1" dirty="0">
                <a:solidFill>
                  <a:srgbClr val="FF0000"/>
                </a:solidFill>
                <a:cs typeface="B Nazanin" panose="00000400000000000000" pitchFamily="2" charset="-78"/>
              </a:rPr>
              <a:t>جمعیت و منابع انسانی</a:t>
            </a:r>
            <a:endParaRPr lang="fa-IR" sz="2400" b="1" dirty="0" smtClean="0">
              <a:solidFill>
                <a:srgbClr val="FF0000"/>
              </a:solidFill>
              <a:cs typeface="B Nazanin" panose="00000400000000000000" pitchFamily="2" charset="-78"/>
            </a:endParaRPr>
          </a:p>
        </p:txBody>
      </p:sp>
      <p:graphicFrame>
        <p:nvGraphicFramePr>
          <p:cNvPr id="4" name="Diagram 3"/>
          <p:cNvGraphicFramePr/>
          <p:nvPr>
            <p:extLst/>
          </p:nvPr>
        </p:nvGraphicFramePr>
        <p:xfrm>
          <a:off x="2874477" y="1428319"/>
          <a:ext cx="6534485" cy="43417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266413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a:bodyPr>
          <a:lstStyle/>
          <a:p>
            <a:pPr algn="just">
              <a:lnSpc>
                <a:spcPct val="120000"/>
              </a:lnSpc>
            </a:pPr>
            <a:r>
              <a:rPr lang="fa-IR" sz="2400" b="1" dirty="0">
                <a:solidFill>
                  <a:srgbClr val="FF0000"/>
                </a:solidFill>
                <a:cs typeface="B Nazanin" panose="00000400000000000000" pitchFamily="2" charset="-78"/>
              </a:rPr>
              <a:t>امنیت غذایی</a:t>
            </a:r>
            <a:endParaRPr lang="fa-IR" sz="2400" b="1" dirty="0" smtClean="0">
              <a:solidFill>
                <a:srgbClr val="FF0000"/>
              </a:solidFill>
              <a:cs typeface="B Nazanin" panose="00000400000000000000" pitchFamily="2" charset="-78"/>
            </a:endParaRPr>
          </a:p>
        </p:txBody>
      </p:sp>
      <p:graphicFrame>
        <p:nvGraphicFramePr>
          <p:cNvPr id="4" name="Diagram 3"/>
          <p:cNvGraphicFramePr/>
          <p:nvPr>
            <p:extLst/>
          </p:nvPr>
        </p:nvGraphicFramePr>
        <p:xfrm>
          <a:off x="1624263" y="800018"/>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087716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a:bodyPr>
          <a:lstStyle/>
          <a:p>
            <a:pPr algn="just">
              <a:lnSpc>
                <a:spcPct val="120000"/>
              </a:lnSpc>
            </a:pPr>
            <a:r>
              <a:rPr lang="fa-IR" sz="2400" b="1" dirty="0">
                <a:solidFill>
                  <a:srgbClr val="FF0000"/>
                </a:solidFill>
                <a:cs typeface="B Nazanin" panose="00000400000000000000" pitchFamily="2" charset="-78"/>
              </a:rPr>
              <a:t>کاهش گونه هاي منابع</a:t>
            </a:r>
            <a:endParaRPr lang="fa-IR" sz="2400" b="1" dirty="0" smtClean="0">
              <a:solidFill>
                <a:srgbClr val="FF0000"/>
              </a:solidFill>
              <a:cs typeface="B Nazanin" panose="00000400000000000000" pitchFamily="2" charset="-78"/>
            </a:endParaRPr>
          </a:p>
        </p:txBody>
      </p:sp>
      <p:graphicFrame>
        <p:nvGraphicFramePr>
          <p:cNvPr id="4" name="Diagram 3"/>
          <p:cNvGraphicFramePr/>
          <p:nvPr>
            <p:extLst/>
          </p:nvPr>
        </p:nvGraphicFramePr>
        <p:xfrm>
          <a:off x="818147" y="800018"/>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03477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a:bodyPr>
          <a:lstStyle/>
          <a:p>
            <a:pPr algn="just">
              <a:lnSpc>
                <a:spcPct val="120000"/>
              </a:lnSpc>
            </a:pPr>
            <a:r>
              <a:rPr lang="fa-IR" sz="2400" b="1" dirty="0">
                <a:solidFill>
                  <a:srgbClr val="FF0000"/>
                </a:solidFill>
                <a:cs typeface="B Nazanin" panose="00000400000000000000" pitchFamily="2" charset="-78"/>
              </a:rPr>
              <a:t>انرژي</a:t>
            </a:r>
            <a:endParaRPr lang="fa-IR" sz="2400" b="1" dirty="0" smtClean="0">
              <a:solidFill>
                <a:srgbClr val="FF0000"/>
              </a:solidFill>
              <a:cs typeface="B Nazanin" panose="00000400000000000000" pitchFamily="2" charset="-78"/>
            </a:endParaRPr>
          </a:p>
        </p:txBody>
      </p:sp>
      <p:graphicFrame>
        <p:nvGraphicFramePr>
          <p:cNvPr id="4" name="Diagram 3"/>
          <p:cNvGraphicFramePr/>
          <p:nvPr>
            <p:extLst/>
          </p:nvPr>
        </p:nvGraphicFramePr>
        <p:xfrm>
          <a:off x="1407695" y="596256"/>
          <a:ext cx="8710864"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557717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a:bodyPr>
          <a:lstStyle/>
          <a:p>
            <a:pPr algn="just">
              <a:lnSpc>
                <a:spcPct val="120000"/>
              </a:lnSpc>
            </a:pPr>
            <a:r>
              <a:rPr lang="fa-IR" sz="2400" b="1" dirty="0">
                <a:solidFill>
                  <a:srgbClr val="FF0000"/>
                </a:solidFill>
                <a:cs typeface="B Nazanin" panose="00000400000000000000" pitchFamily="2" charset="-78"/>
              </a:rPr>
              <a:t>صنعت</a:t>
            </a:r>
            <a:endParaRPr lang="fa-IR" sz="2400" b="1" dirty="0" smtClean="0">
              <a:solidFill>
                <a:srgbClr val="FF0000"/>
              </a:solidFill>
              <a:cs typeface="B Nazanin" panose="00000400000000000000" pitchFamily="2" charset="-78"/>
            </a:endParaRPr>
          </a:p>
        </p:txBody>
      </p:sp>
      <p:graphicFrame>
        <p:nvGraphicFramePr>
          <p:cNvPr id="4" name="Diagram 3"/>
          <p:cNvGraphicFramePr/>
          <p:nvPr>
            <p:extLst/>
          </p:nvPr>
        </p:nvGraphicFramePr>
        <p:xfrm>
          <a:off x="1528011" y="800018"/>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7414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410732" y="-376983"/>
            <a:ext cx="8158688" cy="1822514"/>
          </a:xfrm>
        </p:spPr>
        <p:txBody>
          <a:bodyPr>
            <a:normAutofit/>
          </a:bodyPr>
          <a:lstStyle/>
          <a:p>
            <a:pPr algn="r"/>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type="body" idx="1"/>
          </p:nvPr>
        </p:nvSpPr>
        <p:spPr>
          <a:xfrm>
            <a:off x="1102895" y="1877178"/>
            <a:ext cx="10630959" cy="3681412"/>
          </a:xfrm>
        </p:spPr>
        <p:txBody>
          <a:bodyPr>
            <a:normAutofit lnSpcReduction="10000"/>
          </a:bodyPr>
          <a:lstStyle/>
          <a:p>
            <a:pPr lvl="2" indent="0" algn="just" rtl="1">
              <a:lnSpc>
                <a:spcPct val="120000"/>
              </a:lnSpc>
            </a:pPr>
            <a:r>
              <a:rPr lang="fa-IR" sz="2000" b="1" dirty="0" smtClean="0">
                <a:solidFill>
                  <a:schemeClr val="tx1"/>
                </a:solidFill>
                <a:cs typeface="B Nazanin" panose="00000400000000000000" pitchFamily="2" charset="-78"/>
              </a:rPr>
              <a:t>در </a:t>
            </a:r>
            <a:r>
              <a:rPr lang="fa-IR" sz="2000" b="1" dirty="0">
                <a:solidFill>
                  <a:schemeClr val="tx1"/>
                </a:solidFill>
                <a:cs typeface="B Nazanin" panose="00000400000000000000" pitchFamily="2" charset="-78"/>
              </a:rPr>
              <a:t>طرح هاي شهري ایران به تبعیت ازالگوهاي مرجع خود، محتوي برنامه کاربري زمین معمولاً به تهیه "نقشه کاربري زمین"، "جدول سرانه هاي کاربري" و "ضوابط منطقه بندي"محدود شده است و در نتیجه در نظام کاربري زمین ایران کمتر به ابعاد پایداري (شاخص هاي اقتصادي، محیطی، اجتماعی) در استفاده از زمین و فضا توجه می </a:t>
            </a:r>
            <a:r>
              <a:rPr lang="fa-IR" sz="2000" b="1" dirty="0" smtClean="0">
                <a:solidFill>
                  <a:schemeClr val="tx1"/>
                </a:solidFill>
                <a:cs typeface="B Nazanin" panose="00000400000000000000" pitchFamily="2" charset="-78"/>
              </a:rPr>
              <a:t>شود.</a:t>
            </a:r>
          </a:p>
          <a:p>
            <a:pPr lvl="2" indent="0" algn="just" rtl="1">
              <a:lnSpc>
                <a:spcPct val="120000"/>
              </a:lnSpc>
            </a:pPr>
            <a:endParaRPr lang="fa-IR" sz="2000" b="1" dirty="0" smtClean="0">
              <a:solidFill>
                <a:schemeClr val="tx1"/>
              </a:solidFill>
              <a:cs typeface="B Nazanin" panose="00000400000000000000" pitchFamily="2" charset="-78"/>
            </a:endParaRPr>
          </a:p>
          <a:p>
            <a:pPr lvl="2" indent="0" algn="just" rtl="1">
              <a:lnSpc>
                <a:spcPct val="120000"/>
              </a:lnSpc>
            </a:pPr>
            <a:r>
              <a:rPr lang="fa-IR" sz="2000" b="1" dirty="0">
                <a:solidFill>
                  <a:schemeClr val="tx1"/>
                </a:solidFill>
                <a:cs typeface="B Nazanin" panose="00000400000000000000" pitchFamily="2" charset="-78"/>
              </a:rPr>
              <a:t>مي توان گفت توسعه پايدار در سه قلمروي محيطي – اقتصادي </a:t>
            </a:r>
            <a:r>
              <a:rPr lang="fa-IR" sz="2000" b="1" dirty="0" smtClean="0">
                <a:solidFill>
                  <a:schemeClr val="tx1"/>
                </a:solidFill>
                <a:cs typeface="B Nazanin" panose="00000400000000000000" pitchFamily="2" charset="-78"/>
              </a:rPr>
              <a:t>و اجتماعي </a:t>
            </a:r>
            <a:r>
              <a:rPr lang="fa-IR" sz="2000" b="1" dirty="0">
                <a:solidFill>
                  <a:schemeClr val="tx1"/>
                </a:solidFill>
                <a:cs typeface="B Nazanin" panose="00000400000000000000" pitchFamily="2" charset="-78"/>
              </a:rPr>
              <a:t>داراي مفاهيم عميقي است</a:t>
            </a:r>
            <a:r>
              <a:rPr lang="fa-IR" sz="2000" b="1" dirty="0" smtClean="0">
                <a:solidFill>
                  <a:schemeClr val="tx1"/>
                </a:solidFill>
                <a:cs typeface="B Nazanin" panose="00000400000000000000" pitchFamily="2" charset="-78"/>
              </a:rPr>
              <a:t>. به </a:t>
            </a:r>
            <a:r>
              <a:rPr lang="fa-IR" sz="2000" b="1" dirty="0">
                <a:solidFill>
                  <a:schemeClr val="tx1"/>
                </a:solidFill>
                <a:cs typeface="B Nazanin" panose="00000400000000000000" pitchFamily="2" charset="-78"/>
              </a:rPr>
              <a:t>همين جهت برنامه ريزي كاربري اراضي يكي از مهمترين </a:t>
            </a:r>
            <a:r>
              <a:rPr lang="fa-IR" sz="2000" b="1" dirty="0" smtClean="0">
                <a:solidFill>
                  <a:schemeClr val="tx1"/>
                </a:solidFill>
                <a:cs typeface="B Nazanin" panose="00000400000000000000" pitchFamily="2" charset="-78"/>
              </a:rPr>
              <a:t>و تاثيرگذار </a:t>
            </a:r>
            <a:r>
              <a:rPr lang="fa-IR" sz="2000" b="1" dirty="0">
                <a:solidFill>
                  <a:schemeClr val="tx1"/>
                </a:solidFill>
                <a:cs typeface="B Nazanin" panose="00000400000000000000" pitchFamily="2" charset="-78"/>
              </a:rPr>
              <a:t>ترين محورهاي توسعه پايدار مي باشد زيرا با سه قلمرو محيطي </a:t>
            </a:r>
            <a:r>
              <a:rPr lang="fa-IR" sz="2000" b="1" dirty="0" smtClean="0">
                <a:solidFill>
                  <a:schemeClr val="tx1"/>
                </a:solidFill>
                <a:cs typeface="B Nazanin" panose="00000400000000000000" pitchFamily="2" charset="-78"/>
              </a:rPr>
              <a:t>و اقتصادي </a:t>
            </a:r>
            <a:r>
              <a:rPr lang="fa-IR" sz="2000" b="1" dirty="0">
                <a:solidFill>
                  <a:schemeClr val="tx1"/>
                </a:solidFill>
                <a:cs typeface="B Nazanin" panose="00000400000000000000" pitchFamily="2" charset="-78"/>
              </a:rPr>
              <a:t>و اجتماعي توسعه پايدار، ارتباط </a:t>
            </a:r>
            <a:r>
              <a:rPr lang="fa-IR" sz="2000" b="1" dirty="0" smtClean="0">
                <a:solidFill>
                  <a:schemeClr val="tx1"/>
                </a:solidFill>
                <a:cs typeface="B Nazanin" panose="00000400000000000000" pitchFamily="2" charset="-78"/>
              </a:rPr>
              <a:t>و تاثيرپذيري </a:t>
            </a:r>
            <a:r>
              <a:rPr lang="fa-IR" sz="2000" b="1" dirty="0">
                <a:solidFill>
                  <a:schemeClr val="tx1"/>
                </a:solidFill>
                <a:cs typeface="B Nazanin" panose="00000400000000000000" pitchFamily="2" charset="-78"/>
              </a:rPr>
              <a:t>تنگاتنگي دارد. به طوريكه همگام با تغيير در رويكردها ومحورهاي طرح هاي توسعه، كاربري زمين تغييرات محتوايي زيادي را مي پذيرد </a:t>
            </a:r>
            <a:r>
              <a:rPr lang="fa-IR" b="1" dirty="0">
                <a:solidFill>
                  <a:schemeClr val="tx1"/>
                </a:solidFill>
                <a:cs typeface="B Nazanin" panose="00000400000000000000" pitchFamily="2" charset="-78"/>
              </a:rPr>
              <a:t>.</a:t>
            </a:r>
          </a:p>
          <a:p>
            <a:pPr marL="0" indent="0" algn="just">
              <a:lnSpc>
                <a:spcPct val="120000"/>
              </a:lnSpc>
              <a:buNone/>
            </a:pPr>
            <a:endParaRPr lang="fa-IR" b="1" dirty="0">
              <a:cs typeface="B Nazanin" panose="00000400000000000000" pitchFamily="2" charset="-78"/>
            </a:endParaRPr>
          </a:p>
        </p:txBody>
      </p:sp>
    </p:spTree>
    <p:extLst>
      <p:ext uri="{BB962C8B-B14F-4D97-AF65-F5344CB8AC3E}">
        <p14:creationId xmlns:p14="http://schemas.microsoft.com/office/powerpoint/2010/main" val="21278826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286217"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a:bodyPr>
          <a:lstStyle/>
          <a:p>
            <a:pPr algn="just">
              <a:lnSpc>
                <a:spcPct val="120000"/>
              </a:lnSpc>
            </a:pPr>
            <a:r>
              <a:rPr lang="fa-IR" sz="2400" b="1" dirty="0">
                <a:solidFill>
                  <a:srgbClr val="FF0000"/>
                </a:solidFill>
                <a:cs typeface="B Nazanin" panose="00000400000000000000" pitchFamily="2" charset="-78"/>
              </a:rPr>
              <a:t>سکونتگاه انسانی و کاربري اراضی</a:t>
            </a:r>
            <a:endParaRPr lang="fa-IR" sz="2400" b="1" dirty="0" smtClean="0">
              <a:solidFill>
                <a:srgbClr val="FF0000"/>
              </a:solidFill>
              <a:cs typeface="B Nazanin" panose="00000400000000000000" pitchFamily="2" charset="-78"/>
            </a:endParaRPr>
          </a:p>
        </p:txBody>
      </p:sp>
      <p:graphicFrame>
        <p:nvGraphicFramePr>
          <p:cNvPr id="4" name="Diagram 3"/>
          <p:cNvGraphicFramePr/>
          <p:nvPr>
            <p:extLst/>
          </p:nvPr>
        </p:nvGraphicFramePr>
        <p:xfrm>
          <a:off x="2286217" y="1491916"/>
          <a:ext cx="7684717" cy="49400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214559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a:bodyPr>
          <a:lstStyle/>
          <a:p>
            <a:pPr algn="just">
              <a:lnSpc>
                <a:spcPct val="120000"/>
              </a:lnSpc>
            </a:pPr>
            <a:r>
              <a:rPr lang="fa-IR" dirty="0">
                <a:cs typeface="B Nazanin" panose="00000400000000000000" pitchFamily="2" charset="-78"/>
              </a:rPr>
              <a:t>مهمترین </a:t>
            </a:r>
            <a:r>
              <a:rPr lang="fa-IR" dirty="0" smtClean="0">
                <a:cs typeface="B Nazanin" panose="00000400000000000000" pitchFamily="2" charset="-78"/>
              </a:rPr>
              <a:t>سیاست ها </a:t>
            </a:r>
            <a:r>
              <a:rPr lang="fa-IR" dirty="0">
                <a:cs typeface="B Nazanin" panose="00000400000000000000" pitchFamily="2" charset="-78"/>
              </a:rPr>
              <a:t>و راهکارهایی که میتوان در جهت نیل به توسعه شهری پایدار به کار برد عبارتند از</a:t>
            </a:r>
            <a:r>
              <a:rPr lang="fa-IR" dirty="0" smtClean="0">
                <a:cs typeface="B Nazanin" panose="00000400000000000000" pitchFamily="2" charset="-78"/>
              </a:rPr>
              <a:t>:</a:t>
            </a:r>
          </a:p>
          <a:p>
            <a:pPr algn="just">
              <a:lnSpc>
                <a:spcPct val="120000"/>
              </a:lnSpc>
            </a:pPr>
            <a:endParaRPr lang="fa-IR" dirty="0" smtClean="0">
              <a:cs typeface="B Nazanin" panose="00000400000000000000" pitchFamily="2" charset="-78"/>
            </a:endParaRPr>
          </a:p>
        </p:txBody>
      </p:sp>
      <p:graphicFrame>
        <p:nvGraphicFramePr>
          <p:cNvPr id="4" name="Diagram 3"/>
          <p:cNvGraphicFramePr/>
          <p:nvPr>
            <p:extLst/>
          </p:nvPr>
        </p:nvGraphicFramePr>
        <p:xfrm>
          <a:off x="1311113" y="2045697"/>
          <a:ext cx="10093120" cy="38983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68205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a:bodyPr>
          <a:lstStyle/>
          <a:p>
            <a:pPr algn="just">
              <a:lnSpc>
                <a:spcPct val="120000"/>
              </a:lnSpc>
            </a:pPr>
            <a:r>
              <a:rPr lang="fa-IR" sz="2400" b="1" dirty="0">
                <a:solidFill>
                  <a:srgbClr val="FF0000"/>
                </a:solidFill>
                <a:cs typeface="B Nazanin" panose="00000400000000000000" pitchFamily="2" charset="-78"/>
              </a:rPr>
              <a:t>مديريت تصميم گيري </a:t>
            </a:r>
            <a:r>
              <a:rPr lang="fa-IR" sz="2400" b="1" dirty="0" smtClean="0">
                <a:solidFill>
                  <a:srgbClr val="FF0000"/>
                </a:solidFill>
                <a:cs typeface="B Nazanin" panose="00000400000000000000" pitchFamily="2" charset="-78"/>
              </a:rPr>
              <a:t>و شيوه </a:t>
            </a:r>
            <a:r>
              <a:rPr lang="fa-IR" sz="2400" b="1" dirty="0">
                <a:solidFill>
                  <a:srgbClr val="FF0000"/>
                </a:solidFill>
                <a:cs typeface="B Nazanin" panose="00000400000000000000" pitchFamily="2" charset="-78"/>
              </a:rPr>
              <a:t>هاي اجرايي</a:t>
            </a:r>
            <a:endParaRPr lang="fa-IR" sz="2400" b="1" dirty="0" smtClean="0">
              <a:solidFill>
                <a:srgbClr val="FF0000"/>
              </a:solidFill>
              <a:cs typeface="B Nazanin" panose="00000400000000000000" pitchFamily="2" charset="-78"/>
            </a:endParaRPr>
          </a:p>
        </p:txBody>
      </p:sp>
      <p:graphicFrame>
        <p:nvGraphicFramePr>
          <p:cNvPr id="4" name="Diagram 3"/>
          <p:cNvGraphicFramePr/>
          <p:nvPr>
            <p:extLst/>
          </p:nvPr>
        </p:nvGraphicFramePr>
        <p:xfrm>
          <a:off x="2435496" y="1515979"/>
          <a:ext cx="7412447" cy="46177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167988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a:bodyPr>
          <a:lstStyle/>
          <a:p>
            <a:pPr algn="just">
              <a:lnSpc>
                <a:spcPct val="120000"/>
              </a:lnSpc>
            </a:pPr>
            <a:r>
              <a:rPr lang="fa-IR" dirty="0" smtClean="0">
                <a:cs typeface="B Nazanin" panose="00000400000000000000" pitchFamily="2" charset="-78"/>
              </a:rPr>
              <a:t>اجتماعی</a:t>
            </a:r>
          </a:p>
          <a:p>
            <a:pPr marL="0" indent="0" algn="just">
              <a:lnSpc>
                <a:spcPct val="120000"/>
              </a:lnSpc>
              <a:buNone/>
            </a:pPr>
            <a:endParaRPr lang="fa-IR" dirty="0" smtClean="0">
              <a:cs typeface="B Nazanin"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097" y="653143"/>
            <a:ext cx="11507806" cy="6074993"/>
          </a:xfrm>
          <a:prstGeom prst="rect">
            <a:avLst/>
          </a:prstGeom>
        </p:spPr>
      </p:pic>
    </p:spTree>
    <p:extLst>
      <p:ext uri="{BB962C8B-B14F-4D97-AF65-F5344CB8AC3E}">
        <p14:creationId xmlns:p14="http://schemas.microsoft.com/office/powerpoint/2010/main" val="4707546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a:bodyPr>
          <a:lstStyle/>
          <a:p>
            <a:pPr algn="just">
              <a:lnSpc>
                <a:spcPct val="120000"/>
              </a:lnSpc>
            </a:pPr>
            <a:r>
              <a:rPr lang="fa-IR" dirty="0" smtClean="0">
                <a:cs typeface="B Nazanin" panose="00000400000000000000" pitchFamily="2" charset="-78"/>
              </a:rPr>
              <a:t>اجتماعی</a:t>
            </a:r>
          </a:p>
          <a:p>
            <a:pPr marL="0" indent="0" algn="just">
              <a:lnSpc>
                <a:spcPct val="120000"/>
              </a:lnSpc>
              <a:buNone/>
            </a:pPr>
            <a:endParaRPr lang="fa-IR" dirty="0" smtClean="0">
              <a:cs typeface="B Nazanin"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566" y="956917"/>
            <a:ext cx="11978640" cy="5783517"/>
          </a:xfrm>
          <a:prstGeom prst="rect">
            <a:avLst/>
          </a:prstGeom>
        </p:spPr>
      </p:pic>
    </p:spTree>
    <p:extLst>
      <p:ext uri="{BB962C8B-B14F-4D97-AF65-F5344CB8AC3E}">
        <p14:creationId xmlns:p14="http://schemas.microsoft.com/office/powerpoint/2010/main" val="38750527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87675"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idx="1"/>
          </p:nvPr>
        </p:nvSpPr>
        <p:spPr>
          <a:xfrm>
            <a:off x="685800" y="979714"/>
            <a:ext cx="10911840" cy="5238971"/>
          </a:xfrm>
        </p:spPr>
        <p:txBody>
          <a:bodyPr>
            <a:normAutofit/>
          </a:bodyPr>
          <a:lstStyle/>
          <a:p>
            <a:pPr marL="0" indent="0" algn="just">
              <a:lnSpc>
                <a:spcPct val="120000"/>
              </a:lnSpc>
              <a:buNone/>
            </a:pPr>
            <a:endParaRPr lang="fa-IR" dirty="0" smtClean="0">
              <a:cs typeface="B Nazanin"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818" y="613955"/>
            <a:ext cx="11782696" cy="5956662"/>
          </a:xfrm>
          <a:prstGeom prst="rect">
            <a:avLst/>
          </a:prstGeom>
        </p:spPr>
      </p:pic>
    </p:spTree>
    <p:extLst>
      <p:ext uri="{BB962C8B-B14F-4D97-AF65-F5344CB8AC3E}">
        <p14:creationId xmlns:p14="http://schemas.microsoft.com/office/powerpoint/2010/main" val="22967683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519016" y="-473236"/>
            <a:ext cx="8158688" cy="1822514"/>
          </a:xfrm>
        </p:spPr>
        <p:txBody>
          <a:bodyPr>
            <a:normAutofit/>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type="body" idx="1"/>
          </p:nvPr>
        </p:nvSpPr>
        <p:spPr>
          <a:xfrm>
            <a:off x="1588168" y="1564105"/>
            <a:ext cx="9601199" cy="3910263"/>
          </a:xfrm>
        </p:spPr>
        <p:txBody>
          <a:bodyPr>
            <a:noAutofit/>
          </a:bodyPr>
          <a:lstStyle/>
          <a:p>
            <a:pPr algn="just">
              <a:lnSpc>
                <a:spcPct val="120000"/>
              </a:lnSpc>
            </a:pPr>
            <a:r>
              <a:rPr lang="fa-IR" sz="1600" b="1" dirty="0" smtClean="0">
                <a:solidFill>
                  <a:srgbClr val="FF0000"/>
                </a:solidFill>
                <a:cs typeface="B Nazanin" panose="00000400000000000000" pitchFamily="2" charset="-78"/>
              </a:rPr>
              <a:t>مقدمه</a:t>
            </a:r>
          </a:p>
          <a:p>
            <a:pPr marL="0" indent="0" algn="just">
              <a:lnSpc>
                <a:spcPct val="120000"/>
              </a:lnSpc>
              <a:buNone/>
            </a:pPr>
            <a:r>
              <a:rPr lang="fa-IR" sz="1600" b="1" dirty="0" smtClean="0">
                <a:cs typeface="B Nazanin" panose="00000400000000000000" pitchFamily="2" charset="-78"/>
              </a:rPr>
              <a:t>در </a:t>
            </a:r>
            <a:r>
              <a:rPr lang="fa-IR" sz="1600" b="1" dirty="0">
                <a:cs typeface="B Nazanin" panose="00000400000000000000" pitchFamily="2" charset="-78"/>
              </a:rPr>
              <a:t>دهه های اخیر در کشور ایران شاهد رشد سریع و روز افزون جمعیت شهرها و افزایش جمعیت </a:t>
            </a:r>
            <a:r>
              <a:rPr lang="fa-IR" sz="1600" b="1" dirty="0" smtClean="0">
                <a:cs typeface="B Nazanin" panose="00000400000000000000" pitchFamily="2" charset="-78"/>
              </a:rPr>
              <a:t>شهرها و </a:t>
            </a:r>
            <a:r>
              <a:rPr lang="fa-IR" sz="1600" b="1" dirty="0">
                <a:cs typeface="B Nazanin" panose="00000400000000000000" pitchFamily="2" charset="-78"/>
              </a:rPr>
              <a:t>افزایش سریع شهرنشینی بوده ایم. یکی از مشهورترین عوارض توسعه سریع شهرنشینی در </a:t>
            </a:r>
            <a:r>
              <a:rPr lang="fa-IR" sz="1600" b="1" dirty="0" smtClean="0">
                <a:cs typeface="B Nazanin" panose="00000400000000000000" pitchFamily="2" charset="-78"/>
              </a:rPr>
              <a:t>کشوری مثل </a:t>
            </a:r>
            <a:r>
              <a:rPr lang="fa-IR" sz="1600" b="1" dirty="0">
                <a:cs typeface="B Nazanin" panose="00000400000000000000" pitchFamily="2" charset="-78"/>
              </a:rPr>
              <a:t>ایران، پیدایش پدیده کمبود زمین </a:t>
            </a:r>
            <a:r>
              <a:rPr lang="fa-IR" sz="1600" b="1" dirty="0" smtClean="0">
                <a:cs typeface="B Nazanin" panose="00000400000000000000" pitchFamily="2" charset="-78"/>
              </a:rPr>
              <a:t>و مبارزه </a:t>
            </a:r>
            <a:r>
              <a:rPr lang="fa-IR" sz="1600" b="1" dirty="0">
                <a:cs typeface="B Nazanin" panose="00000400000000000000" pitchFamily="2" charset="-78"/>
              </a:rPr>
              <a:t>برای تصاحب زمین در شهرها می باشد و برجسته </a:t>
            </a:r>
            <a:r>
              <a:rPr lang="fa-IR" sz="1600" b="1" dirty="0" smtClean="0">
                <a:cs typeface="B Nazanin" panose="00000400000000000000" pitchFamily="2" charset="-78"/>
              </a:rPr>
              <a:t>ترین اقدام </a:t>
            </a:r>
            <a:r>
              <a:rPr lang="fa-IR" sz="1600" b="1" dirty="0">
                <a:cs typeface="B Nazanin" panose="00000400000000000000" pitchFamily="2" charset="-78"/>
              </a:rPr>
              <a:t>سیاسی توده های شهری در بسیاری از شهرها تصاحب و تصرف غیرقانونی زمین در خارج </a:t>
            </a:r>
            <a:r>
              <a:rPr lang="fa-IR" sz="1600" b="1" dirty="0" smtClean="0">
                <a:cs typeface="B Nazanin" panose="00000400000000000000" pitchFamily="2" charset="-78"/>
              </a:rPr>
              <a:t>از محدوده </a:t>
            </a:r>
            <a:r>
              <a:rPr lang="fa-IR" sz="1600" b="1" dirty="0">
                <a:cs typeface="B Nazanin" panose="00000400000000000000" pitchFamily="2" charset="-78"/>
              </a:rPr>
              <a:t>شهرها است </a:t>
            </a:r>
            <a:r>
              <a:rPr lang="fa-IR" sz="1600" b="1" dirty="0" smtClean="0">
                <a:cs typeface="B Nazanin" panose="00000400000000000000" pitchFamily="2" charset="-78"/>
              </a:rPr>
              <a:t>که </a:t>
            </a:r>
            <a:r>
              <a:rPr lang="fa-IR" sz="1600" b="1" dirty="0">
                <a:cs typeface="B Nazanin" panose="00000400000000000000" pitchFamily="2" charset="-78"/>
              </a:rPr>
              <a:t>به رشد و توسعه بدون برنامه و بدقواره شهرها دامن زده و راه </a:t>
            </a:r>
            <a:r>
              <a:rPr lang="fa-IR" sz="1600" b="1" dirty="0" smtClean="0">
                <a:cs typeface="B Nazanin" panose="00000400000000000000" pitchFamily="2" charset="-78"/>
              </a:rPr>
              <a:t>را برای برنامه ریزی </a:t>
            </a:r>
            <a:r>
              <a:rPr lang="fa-IR" sz="1600" b="1" dirty="0">
                <a:cs typeface="B Nazanin" panose="00000400000000000000" pitchFamily="2" charset="-78"/>
              </a:rPr>
              <a:t>های آتی کاربری های اراضی شهری تنگتر می کنند</a:t>
            </a:r>
            <a:r>
              <a:rPr lang="fa-IR" sz="1600" b="1" dirty="0" smtClean="0">
                <a:cs typeface="B Nazanin" panose="00000400000000000000" pitchFamily="2" charset="-78"/>
              </a:rPr>
              <a:t>.</a:t>
            </a:r>
          </a:p>
          <a:p>
            <a:pPr marL="0" indent="0" algn="just">
              <a:lnSpc>
                <a:spcPct val="120000"/>
              </a:lnSpc>
              <a:buNone/>
            </a:pPr>
            <a:endParaRPr lang="fa-IR" sz="1600" b="1" dirty="0" smtClean="0">
              <a:cs typeface="B Nazanin" panose="00000400000000000000" pitchFamily="2" charset="-78"/>
            </a:endParaRPr>
          </a:p>
          <a:p>
            <a:pPr marL="0" indent="0" algn="just">
              <a:lnSpc>
                <a:spcPct val="120000"/>
              </a:lnSpc>
              <a:buNone/>
            </a:pPr>
            <a:r>
              <a:rPr lang="fa-IR" sz="1600" b="1" dirty="0" smtClean="0">
                <a:cs typeface="B Nazanin" panose="00000400000000000000" pitchFamily="2" charset="-78"/>
              </a:rPr>
              <a:t> </a:t>
            </a:r>
            <a:r>
              <a:rPr lang="fa-IR" sz="1600" b="1" dirty="0">
                <a:cs typeface="B Nazanin" panose="00000400000000000000" pitchFamily="2" charset="-78"/>
              </a:rPr>
              <a:t>لذا حفظ الگوهای منسجم و مطلوب </a:t>
            </a:r>
            <a:r>
              <a:rPr lang="fa-IR" sz="1600" b="1" dirty="0" smtClean="0">
                <a:cs typeface="B Nazanin" panose="00000400000000000000" pitchFamily="2" charset="-78"/>
              </a:rPr>
              <a:t>توسعه شهری همگون</a:t>
            </a:r>
            <a:r>
              <a:rPr lang="fa-IR" sz="1600" b="1" dirty="0">
                <a:cs typeface="B Nazanin" panose="00000400000000000000" pitchFamily="2" charset="-78"/>
              </a:rPr>
              <a:t>، برنامه ریزی برای نحوه استفاده از </a:t>
            </a:r>
            <a:r>
              <a:rPr lang="fa-IR" sz="1600" b="1" dirty="0" smtClean="0">
                <a:cs typeface="B Nazanin" panose="00000400000000000000" pitchFamily="2" charset="-78"/>
              </a:rPr>
              <a:t>زمین های </a:t>
            </a:r>
            <a:r>
              <a:rPr lang="fa-IR" sz="1600" b="1" dirty="0">
                <a:cs typeface="B Nazanin" panose="00000400000000000000" pitchFamily="2" charset="-78"/>
              </a:rPr>
              <a:t>شهری برای حال و آینده شهرهاست؛ چرا </a:t>
            </a:r>
            <a:r>
              <a:rPr lang="fa-IR" sz="1600" b="1" dirty="0" smtClean="0">
                <a:cs typeface="B Nazanin" panose="00000400000000000000" pitchFamily="2" charset="-78"/>
              </a:rPr>
              <a:t>که برنامه </a:t>
            </a:r>
            <a:r>
              <a:rPr lang="fa-IR" sz="1600" b="1" dirty="0">
                <a:cs typeface="B Nazanin" panose="00000400000000000000" pitchFamily="2" charset="-78"/>
              </a:rPr>
              <a:t>ریزی کاربری اراضی شهری یکی از محورهای اصلی برنامه ریزی شهری است که همراه با </a:t>
            </a:r>
            <a:r>
              <a:rPr lang="fa-IR" sz="1600" b="1" dirty="0" smtClean="0">
                <a:cs typeface="B Nazanin" panose="00000400000000000000" pitchFamily="2" charset="-78"/>
              </a:rPr>
              <a:t>برنامه ریزی </a:t>
            </a:r>
            <a:r>
              <a:rPr lang="fa-IR" sz="1600" b="1" dirty="0">
                <a:cs typeface="B Nazanin" panose="00000400000000000000" pitchFamily="2" charset="-78"/>
              </a:rPr>
              <a:t>شبکه، فضای سبز، تاسیسات شهری و غیره</a:t>
            </a:r>
            <a:r>
              <a:rPr lang="fa-IR" sz="1600" b="1" dirty="0" smtClean="0">
                <a:cs typeface="B Nazanin" panose="00000400000000000000" pitchFamily="2" charset="-78"/>
              </a:rPr>
              <a:t>، استخون </a:t>
            </a:r>
            <a:r>
              <a:rPr lang="fa-IR" sz="1600" b="1" dirty="0">
                <a:cs typeface="B Nazanin" panose="00000400000000000000" pitchFamily="2" charset="-78"/>
              </a:rPr>
              <a:t>بندی اصلی شهر و نحوه توسعه آتی شهر </a:t>
            </a:r>
            <a:r>
              <a:rPr lang="fa-IR" sz="1600" b="1" dirty="0" smtClean="0">
                <a:cs typeface="B Nazanin" panose="00000400000000000000" pitchFamily="2" charset="-78"/>
              </a:rPr>
              <a:t>را مشخص </a:t>
            </a:r>
            <a:r>
              <a:rPr lang="fa-IR" sz="1600" b="1" dirty="0">
                <a:cs typeface="B Nazanin" panose="00000400000000000000" pitchFamily="2" charset="-78"/>
              </a:rPr>
              <a:t>می کند</a:t>
            </a:r>
            <a:r>
              <a:rPr lang="fa-IR" sz="1600" b="1" dirty="0" smtClean="0">
                <a:cs typeface="B Nazanin" panose="00000400000000000000" pitchFamily="2" charset="-78"/>
              </a:rPr>
              <a:t>. نحوه </a:t>
            </a:r>
            <a:r>
              <a:rPr lang="fa-IR" sz="1600" b="1" dirty="0">
                <a:cs typeface="B Nazanin" panose="00000400000000000000" pitchFamily="2" charset="-78"/>
              </a:rPr>
              <a:t>رویکرد و چگونگی برنامه ریزی کاربری </a:t>
            </a:r>
            <a:r>
              <a:rPr lang="fa-IR" sz="1600" b="1" dirty="0" smtClean="0">
                <a:cs typeface="B Nazanin" panose="00000400000000000000" pitchFamily="2" charset="-78"/>
              </a:rPr>
              <a:t>اراضی شهری تنها </a:t>
            </a:r>
            <a:r>
              <a:rPr lang="fa-IR" sz="1600" b="1" dirty="0">
                <a:cs typeface="B Nazanin" panose="00000400000000000000" pitchFamily="2" charset="-78"/>
              </a:rPr>
              <a:t>نقش اساسی در کیفیت </a:t>
            </a:r>
            <a:r>
              <a:rPr lang="fa-IR" sz="1600" b="1" dirty="0" smtClean="0">
                <a:cs typeface="B Nazanin" panose="00000400000000000000" pitchFamily="2" charset="-78"/>
              </a:rPr>
              <a:t>و کارایی </a:t>
            </a:r>
            <a:r>
              <a:rPr lang="fa-IR" sz="1600" b="1" dirty="0">
                <a:cs typeface="B Nazanin" panose="00000400000000000000" pitchFamily="2" charset="-78"/>
              </a:rPr>
              <a:t>برنامه های جامع شهری خواهد داشت؛ بلکه اساس نظام توزیع فعالیت، خدمات و سرانه </a:t>
            </a:r>
            <a:r>
              <a:rPr lang="fa-IR" sz="1600" b="1" dirty="0" smtClean="0">
                <a:cs typeface="B Nazanin" panose="00000400000000000000" pitchFamily="2" charset="-78"/>
              </a:rPr>
              <a:t>کاربری ها را تعیین </a:t>
            </a:r>
            <a:r>
              <a:rPr lang="fa-IR" sz="1600" b="1" dirty="0">
                <a:cs typeface="B Nazanin" panose="00000400000000000000" pitchFamily="2" charset="-78"/>
              </a:rPr>
              <a:t>نموده و به توسعه پایدار شهری خواهد </a:t>
            </a:r>
            <a:r>
              <a:rPr lang="fa-IR" sz="1600" b="1" dirty="0" smtClean="0">
                <a:cs typeface="B Nazanin" panose="00000400000000000000" pitchFamily="2" charset="-78"/>
              </a:rPr>
              <a:t>انجامید.</a:t>
            </a:r>
            <a:endParaRPr lang="fa-IR" sz="1600" b="1" dirty="0">
              <a:cs typeface="B Nazanin" panose="00000400000000000000" pitchFamily="2" charset="-78"/>
            </a:endParaRPr>
          </a:p>
        </p:txBody>
      </p:sp>
    </p:spTree>
    <p:extLst>
      <p:ext uri="{BB962C8B-B14F-4D97-AF65-F5344CB8AC3E}">
        <p14:creationId xmlns:p14="http://schemas.microsoft.com/office/powerpoint/2010/main" val="27102205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434795" y="-413078"/>
            <a:ext cx="8158688" cy="1822514"/>
          </a:xfrm>
        </p:spPr>
        <p:txBody>
          <a:bodyPr>
            <a:normAutofit/>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type="body" idx="1"/>
          </p:nvPr>
        </p:nvSpPr>
        <p:spPr>
          <a:xfrm>
            <a:off x="1834592" y="1888959"/>
            <a:ext cx="9138207" cy="3140240"/>
          </a:xfrm>
        </p:spPr>
        <p:txBody>
          <a:bodyPr>
            <a:noAutofit/>
          </a:bodyPr>
          <a:lstStyle/>
          <a:p>
            <a:pPr marL="0" indent="0" algn="just">
              <a:lnSpc>
                <a:spcPct val="120000"/>
              </a:lnSpc>
              <a:buNone/>
            </a:pPr>
            <a:r>
              <a:rPr lang="fa-IR" sz="1800" b="1" dirty="0" smtClean="0">
                <a:cs typeface="B Nazanin" panose="00000400000000000000" pitchFamily="2" charset="-78"/>
              </a:rPr>
              <a:t>تنها </a:t>
            </a:r>
            <a:r>
              <a:rPr lang="fa-IR" sz="1800" b="1" dirty="0">
                <a:cs typeface="B Nazanin" panose="00000400000000000000" pitchFamily="2" charset="-78"/>
              </a:rPr>
              <a:t>عامل ثابت درباره شهرها اين است كه همواره در حال تغييرند و آنچه مسلم است تحولات چشمگيري است كه </a:t>
            </a:r>
            <a:r>
              <a:rPr lang="fa-IR" sz="1800" b="1" dirty="0" smtClean="0">
                <a:cs typeface="B Nazanin" panose="00000400000000000000" pitchFamily="2" charset="-78"/>
              </a:rPr>
              <a:t>در شهرهاي </a:t>
            </a:r>
            <a:r>
              <a:rPr lang="fa-IR" sz="1800" b="1" dirty="0">
                <a:cs typeface="B Nazanin" panose="00000400000000000000" pitchFamily="2" charset="-78"/>
              </a:rPr>
              <a:t>ايران طي چند دهه اخير به دنبال تحول سياسي، اقتصادي در كشور به وقوع پيوسته است. رشد سريع </a:t>
            </a:r>
            <a:r>
              <a:rPr lang="fa-IR" sz="1800" b="1" dirty="0" smtClean="0">
                <a:cs typeface="B Nazanin" panose="00000400000000000000" pitchFamily="2" charset="-78"/>
              </a:rPr>
              <a:t>جمعيت شهري </a:t>
            </a:r>
            <a:r>
              <a:rPr lang="fa-IR" sz="1800" b="1" dirty="0">
                <a:cs typeface="B Nazanin" panose="00000400000000000000" pitchFamily="2" charset="-78"/>
              </a:rPr>
              <a:t>ناشي از </a:t>
            </a:r>
            <a:r>
              <a:rPr lang="fa-IR" sz="1800" b="1" dirty="0" smtClean="0">
                <a:cs typeface="B Nazanin" panose="00000400000000000000" pitchFamily="2" charset="-78"/>
              </a:rPr>
              <a:t>مهاجرت هاي </a:t>
            </a:r>
            <a:r>
              <a:rPr lang="fa-IR" sz="1800" b="1" dirty="0">
                <a:cs typeface="B Nazanin" panose="00000400000000000000" pitchFamily="2" charset="-78"/>
              </a:rPr>
              <a:t>روستايي، جذب روستاهاي اطراف به شهر، تبديل نقاط روستايي پرجمعيت به شهر، توسعه </a:t>
            </a:r>
            <a:r>
              <a:rPr lang="fa-IR" sz="1800" b="1" dirty="0" smtClean="0">
                <a:cs typeface="B Nazanin" panose="00000400000000000000" pitchFamily="2" charset="-78"/>
              </a:rPr>
              <a:t>و تخريب </a:t>
            </a:r>
            <a:r>
              <a:rPr lang="fa-IR" sz="1800" b="1" dirty="0">
                <a:cs typeface="B Nazanin" panose="00000400000000000000" pitchFamily="2" charset="-78"/>
              </a:rPr>
              <a:t>اراضي و باغات شهر موجب </a:t>
            </a:r>
            <a:r>
              <a:rPr lang="fa-IR" sz="1800" b="1" dirty="0" smtClean="0">
                <a:cs typeface="B Nazanin" panose="00000400000000000000" pitchFamily="2" charset="-78"/>
              </a:rPr>
              <a:t>گونه اي </a:t>
            </a:r>
            <a:r>
              <a:rPr lang="fa-IR" sz="1800" b="1" dirty="0">
                <a:cs typeface="B Nazanin" panose="00000400000000000000" pitchFamily="2" charset="-78"/>
              </a:rPr>
              <a:t>از تغييرات كاربري اراضي گرديده است كه اين تحول، ناهنجاري هايي را </a:t>
            </a:r>
            <a:r>
              <a:rPr lang="fa-IR" sz="1800" b="1" dirty="0" smtClean="0">
                <a:cs typeface="B Nazanin" panose="00000400000000000000" pitchFamily="2" charset="-78"/>
              </a:rPr>
              <a:t>از نوع </a:t>
            </a:r>
            <a:r>
              <a:rPr lang="fa-IR" sz="1800" b="1" dirty="0">
                <a:cs typeface="B Nazanin" panose="00000400000000000000" pitchFamily="2" charset="-78"/>
              </a:rPr>
              <a:t>توسعه و آشفتگي هاي بي رويه سيماي شهر، كمبود فضاهاي عمومي و خدماتي در شهر، مشكلات و موانع </a:t>
            </a:r>
            <a:r>
              <a:rPr lang="fa-IR" sz="1800" b="1" dirty="0" smtClean="0">
                <a:cs typeface="B Nazanin" panose="00000400000000000000" pitchFamily="2" charset="-78"/>
              </a:rPr>
              <a:t>فرهنگي، درماني</a:t>
            </a:r>
            <a:r>
              <a:rPr lang="fa-IR" sz="1800" b="1" dirty="0">
                <a:cs typeface="B Nazanin" panose="00000400000000000000" pitchFamily="2" charset="-78"/>
              </a:rPr>
              <a:t>، آموزشي، داراي، خدمات رساني و... را در پي داشته است</a:t>
            </a:r>
            <a:r>
              <a:rPr lang="fa-IR" sz="1800" b="1" dirty="0" smtClean="0">
                <a:cs typeface="B Nazanin" panose="00000400000000000000" pitchFamily="2" charset="-78"/>
              </a:rPr>
              <a:t>.</a:t>
            </a:r>
          </a:p>
          <a:p>
            <a:pPr marL="0" indent="0" algn="just">
              <a:lnSpc>
                <a:spcPct val="120000"/>
              </a:lnSpc>
              <a:buNone/>
            </a:pPr>
            <a:endParaRPr lang="fa-IR" sz="1800" b="1" dirty="0" smtClean="0">
              <a:cs typeface="B Nazanin" panose="00000400000000000000" pitchFamily="2" charset="-78"/>
            </a:endParaRPr>
          </a:p>
          <a:p>
            <a:pPr marL="0" indent="0" algn="ctr">
              <a:lnSpc>
                <a:spcPct val="120000"/>
              </a:lnSpc>
              <a:buNone/>
            </a:pPr>
            <a:r>
              <a:rPr lang="fa-IR" sz="1800" b="1" dirty="0" smtClean="0">
                <a:solidFill>
                  <a:srgbClr val="FF0000"/>
                </a:solidFill>
                <a:cs typeface="B Nazanin" panose="00000400000000000000" pitchFamily="2" charset="-78"/>
              </a:rPr>
              <a:t>برنامه </a:t>
            </a:r>
            <a:r>
              <a:rPr lang="fa-IR" sz="1800" b="1" dirty="0">
                <a:solidFill>
                  <a:srgbClr val="FF0000"/>
                </a:solidFill>
                <a:cs typeface="B Nazanin" panose="00000400000000000000" pitchFamily="2" charset="-78"/>
              </a:rPr>
              <a:t>زمین همواره به دلیل تعیین نحوه استفاده از زمین و ساختار فضایی شهرها از یک طرف و تعیین ارزش اقتصادي هر قطعه از طرف دیگر، بخش اصلی برنامه ریزي شهري </a:t>
            </a:r>
            <a:r>
              <a:rPr lang="fa-IR" sz="1800" b="1" dirty="0" smtClean="0">
                <a:solidFill>
                  <a:srgbClr val="FF0000"/>
                </a:solidFill>
                <a:cs typeface="B Nazanin" panose="00000400000000000000" pitchFamily="2" charset="-78"/>
              </a:rPr>
              <a:t>به حساب </a:t>
            </a:r>
            <a:r>
              <a:rPr lang="fa-IR" sz="1800" b="1" dirty="0">
                <a:solidFill>
                  <a:srgbClr val="FF0000"/>
                </a:solidFill>
                <a:cs typeface="B Nazanin" panose="00000400000000000000" pitchFamily="2" charset="-78"/>
              </a:rPr>
              <a:t>می آید</a:t>
            </a:r>
            <a:r>
              <a:rPr lang="fa-IR" sz="1800" b="1" dirty="0" smtClean="0">
                <a:solidFill>
                  <a:srgbClr val="FF0000"/>
                </a:solidFill>
                <a:cs typeface="B Nazanin" panose="00000400000000000000" pitchFamily="2" charset="-78"/>
              </a:rPr>
              <a:t>.</a:t>
            </a:r>
          </a:p>
          <a:p>
            <a:pPr marL="0" indent="0" algn="ctr">
              <a:lnSpc>
                <a:spcPct val="120000"/>
              </a:lnSpc>
              <a:buNone/>
            </a:pPr>
            <a:r>
              <a:rPr lang="fa-IR" sz="1800" b="1" dirty="0">
                <a:solidFill>
                  <a:srgbClr val="FF0000"/>
                </a:solidFill>
                <a:cs typeface="B Nazanin" panose="00000400000000000000" pitchFamily="2" charset="-78"/>
              </a:rPr>
              <a:t>مکانی یابی </a:t>
            </a:r>
            <a:r>
              <a:rPr lang="fa-IR" sz="1800" b="1" dirty="0" smtClean="0">
                <a:solidFill>
                  <a:srgbClr val="FF0000"/>
                </a:solidFill>
                <a:cs typeface="B Nazanin" panose="00000400000000000000" pitchFamily="2" charset="-78"/>
              </a:rPr>
              <a:t>کاربری ها </a:t>
            </a:r>
            <a:r>
              <a:rPr lang="fa-IR" sz="1800" b="1" dirty="0">
                <a:solidFill>
                  <a:srgbClr val="FF0000"/>
                </a:solidFill>
                <a:cs typeface="B Nazanin" panose="00000400000000000000" pitchFamily="2" charset="-78"/>
              </a:rPr>
              <a:t>و عملکردهای شهری، از مهمترین و تأثیرگذارترین محورهای توسعة پایدار شهری </a:t>
            </a:r>
            <a:r>
              <a:rPr lang="fa-IR" sz="1800" b="1" dirty="0" smtClean="0">
                <a:solidFill>
                  <a:srgbClr val="FF0000"/>
                </a:solidFill>
                <a:cs typeface="B Nazanin" panose="00000400000000000000" pitchFamily="2" charset="-78"/>
              </a:rPr>
              <a:t>است.</a:t>
            </a:r>
          </a:p>
        </p:txBody>
      </p:sp>
    </p:spTree>
    <p:extLst>
      <p:ext uri="{BB962C8B-B14F-4D97-AF65-F5344CB8AC3E}">
        <p14:creationId xmlns:p14="http://schemas.microsoft.com/office/powerpoint/2010/main" val="38485831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751223" y="373829"/>
            <a:ext cx="9601196" cy="1303867"/>
          </a:xfrm>
        </p:spPr>
        <p:txBody>
          <a:bodyPr>
            <a:normAutofit/>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sz="quarter" idx="4294967295"/>
          </p:nvPr>
        </p:nvSpPr>
        <p:spPr>
          <a:xfrm>
            <a:off x="692738" y="1388858"/>
            <a:ext cx="10912475" cy="5238750"/>
          </a:xfrm>
        </p:spPr>
        <p:txBody>
          <a:bodyPr>
            <a:normAutofit/>
          </a:bodyPr>
          <a:lstStyle/>
          <a:p>
            <a:pPr algn="just">
              <a:lnSpc>
                <a:spcPct val="120000"/>
              </a:lnSpc>
            </a:pPr>
            <a:r>
              <a:rPr lang="fa-IR" sz="2400" b="1" dirty="0">
                <a:solidFill>
                  <a:srgbClr val="FF0000"/>
                </a:solidFill>
                <a:cs typeface="B Nazanin" panose="00000400000000000000" pitchFamily="2" charset="-78"/>
              </a:rPr>
              <a:t>شاخص های توسعه شهری </a:t>
            </a:r>
            <a:r>
              <a:rPr lang="fa-IR" sz="2400" b="1" dirty="0" smtClean="0">
                <a:solidFill>
                  <a:srgbClr val="FF0000"/>
                </a:solidFill>
                <a:cs typeface="B Nazanin" panose="00000400000000000000" pitchFamily="2" charset="-78"/>
              </a:rPr>
              <a:t>پایدار</a:t>
            </a:r>
          </a:p>
          <a:p>
            <a:pPr marL="0" indent="0" algn="just">
              <a:lnSpc>
                <a:spcPct val="120000"/>
              </a:lnSpc>
              <a:buNone/>
            </a:pPr>
            <a:r>
              <a:rPr lang="fa-IR" b="1" dirty="0">
                <a:cs typeface="B Nazanin" panose="00000400000000000000" pitchFamily="2" charset="-78"/>
              </a:rPr>
              <a:t>در شهرهای توسعه یافته که اصول پایداری به صورت جدیتری در آنها دنبال میشود شاخص های متفاوتی بسته به شرایط محلی معرفی شده اند. ارائه شاخص ها نسبت به شرایط محلی و موقعیت های مختلف میتواند تفاوت های زیادی را دارا باشد، با اینحال در اینجا به ذکر شاخص هایی که در شهرهای مختلف نیز می توانند عمومیت داشته باشند، اشاره میگردد. به منظور دستیابی به توسعه شهری پایدار میتوان چهار دسته کلی از شاخص ها را نام برد:</a:t>
            </a:r>
            <a:endParaRPr lang="fa-IR" b="1" dirty="0" smtClean="0">
              <a:cs typeface="B Nazanin" panose="00000400000000000000" pitchFamily="2" charset="-78"/>
            </a:endParaRPr>
          </a:p>
        </p:txBody>
      </p:sp>
      <p:graphicFrame>
        <p:nvGraphicFramePr>
          <p:cNvPr id="4" name="Diagram 3"/>
          <p:cNvGraphicFramePr/>
          <p:nvPr>
            <p:extLst/>
          </p:nvPr>
        </p:nvGraphicFramePr>
        <p:xfrm>
          <a:off x="319313" y="4236833"/>
          <a:ext cx="11659326" cy="18157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6766560" y="4767942"/>
            <a:ext cx="1802674" cy="1200329"/>
          </a:xfrm>
          <a:prstGeom prst="rect">
            <a:avLst/>
          </a:prstGeom>
          <a:noFill/>
        </p:spPr>
        <p:txBody>
          <a:bodyPr wrap="square" rtlCol="1">
            <a:spAutoFit/>
          </a:bodyPr>
          <a:lstStyle/>
          <a:p>
            <a:pPr marL="285750" indent="-285750" defTabSz="457200" rtl="0">
              <a:buFont typeface="Arial" panose="020B0604020202020204" pitchFamily="34" charset="0"/>
              <a:buChar char="•"/>
              <a:defRPr/>
            </a:pPr>
            <a:r>
              <a:rPr lang="fa-IR" dirty="0">
                <a:solidFill>
                  <a:prstClr val="black"/>
                </a:solidFill>
                <a:latin typeface="Century Gothic" panose="020B0502020202020204"/>
                <a:cs typeface="B Homa" panose="00000400000000000000" pitchFamily="2" charset="-78"/>
              </a:rPr>
              <a:t>زیرساخت های </a:t>
            </a:r>
            <a:r>
              <a:rPr lang="fa-IR" dirty="0">
                <a:solidFill>
                  <a:prstClr val="black"/>
                </a:solidFill>
                <a:latin typeface="Century Gothic" panose="020B0502020202020204"/>
                <a:cs typeface="B Homa" panose="00000400000000000000" pitchFamily="2" charset="-78"/>
              </a:rPr>
              <a:t>اقتصادی، پتانسیل های اقتصادی</a:t>
            </a:r>
          </a:p>
        </p:txBody>
      </p:sp>
    </p:spTree>
    <p:extLst>
      <p:ext uri="{BB962C8B-B14F-4D97-AF65-F5344CB8AC3E}">
        <p14:creationId xmlns:p14="http://schemas.microsoft.com/office/powerpoint/2010/main" val="29698026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470890" y="-328857"/>
            <a:ext cx="8158688" cy="1822514"/>
          </a:xfrm>
        </p:spPr>
        <p:txBody>
          <a:bodyPr>
            <a:normAutofit/>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type="body" idx="1"/>
          </p:nvPr>
        </p:nvSpPr>
        <p:spPr>
          <a:xfrm>
            <a:off x="1708484" y="1812714"/>
            <a:ext cx="8850283" cy="954547"/>
          </a:xfrm>
        </p:spPr>
        <p:txBody>
          <a:bodyPr>
            <a:noAutofit/>
          </a:bodyPr>
          <a:lstStyle/>
          <a:p>
            <a:pPr algn="just">
              <a:lnSpc>
                <a:spcPct val="120000"/>
              </a:lnSpc>
            </a:pPr>
            <a:r>
              <a:rPr lang="fa-IR" sz="1600" b="1" dirty="0">
                <a:solidFill>
                  <a:srgbClr val="FF0000"/>
                </a:solidFill>
                <a:cs typeface="B Nazanin" panose="00000400000000000000" pitchFamily="2" charset="-78"/>
              </a:rPr>
              <a:t>پيشينه </a:t>
            </a:r>
            <a:r>
              <a:rPr lang="fa-IR" sz="1600" b="1" dirty="0" smtClean="0">
                <a:solidFill>
                  <a:srgbClr val="FF0000"/>
                </a:solidFill>
                <a:cs typeface="B Nazanin" panose="00000400000000000000" pitchFamily="2" charset="-78"/>
              </a:rPr>
              <a:t>تاريخي</a:t>
            </a:r>
          </a:p>
          <a:p>
            <a:pPr algn="just">
              <a:lnSpc>
                <a:spcPct val="120000"/>
              </a:lnSpc>
            </a:pPr>
            <a:r>
              <a:rPr lang="fa-IR" sz="1600" b="1" dirty="0">
                <a:cs typeface="B Nazanin" panose="00000400000000000000" pitchFamily="2" charset="-78"/>
              </a:rPr>
              <a:t>دهه هفتاد را مي توان دهه آگاهي يافتن جوامع انساني از بحران ها ي زيست محيطي دانست كه عكس العمل هاي متفاوتي را در دنيا ايجاد نمود كه توسعه پايدار يكي از آنهاست. در همين راستا مفاهيم توسعه دچار چالش هاي جدي گرديد ومفاهيم جديدي جهت جلوگيري از مخاطرات محيط وزيست محيطي مطرح گرديدكه در قالب مفاهيم توسعه پايدار بيان شدند . با اين تاكيد كه توسعه اي پايدار است، كه نياز نسل فعلي را بدون به مخاطره انداختن قدرت نسل هاي آينده براي برآورده كردن نياز هاي خود تامين نمايد.</a:t>
            </a:r>
          </a:p>
          <a:p>
            <a:pPr algn="just">
              <a:lnSpc>
                <a:spcPct val="120000"/>
              </a:lnSpc>
            </a:pPr>
            <a:r>
              <a:rPr lang="fa-IR" sz="1600" b="1" dirty="0">
                <a:cs typeface="B Nazanin" panose="00000400000000000000" pitchFamily="2" charset="-78"/>
              </a:rPr>
              <a:t>در سال  1991سازمان ملل سياستي كه در نتيجه اعمال آن منافع مثبت حاصل از مصرف منابع طبيعي بتواند براي زمانهاي قابل پيش بيني در آينده ادامه ودوام داشته باشد را سياست توسعه پايدار </a:t>
            </a:r>
            <a:r>
              <a:rPr lang="fa-IR" sz="1600" b="1" dirty="0" smtClean="0">
                <a:cs typeface="B Nazanin" panose="00000400000000000000" pitchFamily="2" charset="-78"/>
              </a:rPr>
              <a:t>ناميد</a:t>
            </a:r>
          </a:p>
          <a:p>
            <a:pPr algn="just">
              <a:lnSpc>
                <a:spcPct val="120000"/>
              </a:lnSpc>
            </a:pPr>
            <a:r>
              <a:rPr lang="fa-IR" sz="1600" b="1" dirty="0">
                <a:cs typeface="B Nazanin" panose="00000400000000000000" pitchFamily="2" charset="-78"/>
              </a:rPr>
              <a:t>نظريه توسعه پايدار شهري، حاصل بحث هاي طرفداران محيط زيست درباره مسائل زيست محيطي بخصوص محيط زيست شهري است كه به دنبال نظريه "توسعه پايدار" براي حمايت از منابع محيطي ارايه شد. توسعه پايدار شهري نيازمند شناسايي محدوديت هاي محيطي براي فعاليت هاي انساني در ارتباط با شهرها و تطبيق روشهاي طراحي در اين محدوديت هاست</a:t>
            </a:r>
          </a:p>
          <a:p>
            <a:pPr algn="just">
              <a:lnSpc>
                <a:spcPct val="120000"/>
              </a:lnSpc>
            </a:pPr>
            <a:endParaRPr lang="fa-IR" sz="1600" b="1" dirty="0">
              <a:cs typeface="B Nazanin" panose="00000400000000000000" pitchFamily="2" charset="-78"/>
            </a:endParaRPr>
          </a:p>
          <a:p>
            <a:pPr algn="just">
              <a:lnSpc>
                <a:spcPct val="120000"/>
              </a:lnSpc>
            </a:pPr>
            <a:endParaRPr lang="fa-IR" sz="1600" b="1" dirty="0" smtClean="0">
              <a:cs typeface="B Nazanin" panose="00000400000000000000" pitchFamily="2" charset="-78"/>
            </a:endParaRPr>
          </a:p>
        </p:txBody>
      </p:sp>
    </p:spTree>
    <p:extLst>
      <p:ext uri="{BB962C8B-B14F-4D97-AF65-F5344CB8AC3E}">
        <p14:creationId xmlns:p14="http://schemas.microsoft.com/office/powerpoint/2010/main" val="21675118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458859" y="-557457"/>
            <a:ext cx="8158688" cy="1822514"/>
          </a:xfrm>
        </p:spPr>
        <p:txBody>
          <a:bodyPr>
            <a:normAutofit/>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type="body" idx="1"/>
          </p:nvPr>
        </p:nvSpPr>
        <p:spPr>
          <a:xfrm>
            <a:off x="745959" y="1265057"/>
            <a:ext cx="10611852" cy="954547"/>
          </a:xfrm>
        </p:spPr>
        <p:txBody>
          <a:bodyPr>
            <a:noAutofit/>
          </a:bodyPr>
          <a:lstStyle/>
          <a:p>
            <a:pPr algn="just">
              <a:lnSpc>
                <a:spcPct val="120000"/>
              </a:lnSpc>
            </a:pPr>
            <a:r>
              <a:rPr lang="fa-IR" sz="1600" b="1" dirty="0" smtClean="0">
                <a:solidFill>
                  <a:srgbClr val="FF0000"/>
                </a:solidFill>
                <a:cs typeface="B Nazanin" panose="00000400000000000000" pitchFamily="2" charset="-78"/>
              </a:rPr>
              <a:t>تعاریف</a:t>
            </a:r>
          </a:p>
          <a:p>
            <a:pPr marL="0" indent="0" algn="just">
              <a:lnSpc>
                <a:spcPct val="120000"/>
              </a:lnSpc>
              <a:buNone/>
            </a:pPr>
            <a:r>
              <a:rPr lang="fa-IR" sz="1600" b="1" dirty="0" smtClean="0">
                <a:solidFill>
                  <a:srgbClr val="0070C0"/>
                </a:solidFill>
                <a:cs typeface="B Nazanin" panose="00000400000000000000" pitchFamily="2" charset="-78"/>
              </a:rPr>
              <a:t>برنامه ریزی کاربری زمین :</a:t>
            </a:r>
          </a:p>
          <a:p>
            <a:pPr marL="0" indent="0" algn="just">
              <a:lnSpc>
                <a:spcPct val="120000"/>
              </a:lnSpc>
              <a:buNone/>
            </a:pPr>
            <a:r>
              <a:rPr lang="fa-IR" sz="1600" b="1" dirty="0">
                <a:cs typeface="B Nazanin" panose="00000400000000000000" pitchFamily="2" charset="-78"/>
              </a:rPr>
              <a:t>برنامه ریزی کاربری اراضی «علم تقسیم زمین و مکان برای کاربردها و مصارف مختلف زندگی» می باشد. برنامه ریزی کاربری زمین «مدیریت خردمندانه فضا </a:t>
            </a:r>
            <a:r>
              <a:rPr lang="fa-IR" sz="1600" b="1" dirty="0" smtClean="0">
                <a:cs typeface="B Nazanin" panose="00000400000000000000" pitchFamily="2" charset="-78"/>
              </a:rPr>
              <a:t>به منظور </a:t>
            </a:r>
            <a:r>
              <a:rPr lang="fa-IR" sz="1600" b="1" dirty="0">
                <a:cs typeface="B Nazanin" panose="00000400000000000000" pitchFamily="2" charset="-78"/>
              </a:rPr>
              <a:t>بهینه سازی الگوی توزیع فعالیتهای انسان» </a:t>
            </a:r>
            <a:r>
              <a:rPr lang="fa-IR" sz="1600" b="1" dirty="0" smtClean="0">
                <a:cs typeface="B Nazanin" panose="00000400000000000000" pitchFamily="2" charset="-78"/>
              </a:rPr>
              <a:t>است. برنامه </a:t>
            </a:r>
            <a:r>
              <a:rPr lang="fa-IR" sz="1600" b="1" dirty="0" smtClean="0">
                <a:cs typeface="B Nazanin" panose="00000400000000000000" pitchFamily="2" charset="-78"/>
              </a:rPr>
              <a:t>ريزي كاربري زمين، به چگونگي استفاده، توزيع و حفاظت اراضي اطلاق ميشود. اين نوع برنامه ريزي از ديدگاههاي متفاوتي ميتواند مورد توجه قرار گيرد، از جمله، ديدگاه توسعه پايدار يكي از مقبولترين ديدگاه هاي نگرش به كاربري اراضي مي </a:t>
            </a:r>
            <a:r>
              <a:rPr lang="fa-IR" sz="1600" b="1" dirty="0" smtClean="0">
                <a:cs typeface="B Nazanin" panose="00000400000000000000" pitchFamily="2" charset="-78"/>
              </a:rPr>
              <a:t>باشد. برنامه </a:t>
            </a:r>
            <a:r>
              <a:rPr lang="fa-IR" sz="1600" b="1" dirty="0">
                <a:cs typeface="B Nazanin" panose="00000400000000000000" pitchFamily="2" charset="-78"/>
              </a:rPr>
              <a:t>ریزی کاربری زمین بعنوان یک فعالیت و رقابت جدی چند جانبه در زمینه ی آینده استفاده از زمین، ضوابط توسعه و تصمیم های توسعه ای است که بیشترین سود را به جامعه یا یک سازمان می رساند. </a:t>
            </a:r>
            <a:endParaRPr lang="fa-IR" sz="1600" b="1" dirty="0" smtClean="0">
              <a:cs typeface="B Nazanin" panose="00000400000000000000" pitchFamily="2" charset="-78"/>
            </a:endParaRPr>
          </a:p>
          <a:p>
            <a:pPr marL="0" indent="0" algn="just">
              <a:lnSpc>
                <a:spcPct val="120000"/>
              </a:lnSpc>
              <a:buNone/>
            </a:pPr>
            <a:r>
              <a:rPr lang="fa-IR" sz="1600" b="1" dirty="0" smtClean="0">
                <a:solidFill>
                  <a:srgbClr val="0070C0"/>
                </a:solidFill>
                <a:cs typeface="B Nazanin" panose="00000400000000000000" pitchFamily="2" charset="-78"/>
              </a:rPr>
              <a:t>توسعه پايدار شهري:</a:t>
            </a:r>
          </a:p>
          <a:p>
            <a:pPr marL="0" indent="0" algn="just">
              <a:lnSpc>
                <a:spcPct val="120000"/>
              </a:lnSpc>
              <a:buNone/>
            </a:pPr>
            <a:r>
              <a:rPr lang="fa-IR" sz="1600" b="1" dirty="0">
                <a:cs typeface="B Nazanin" panose="00000400000000000000" pitchFamily="2" charset="-78"/>
              </a:rPr>
              <a:t>مبانی نظری این رویکرد بر نگهداری منابع برای حال و آینده از طریق استفاده بهینه از زمین و وارد کردن کمترین ضایعات به منابع تجدید ناپذیر مطرح است</a:t>
            </a:r>
            <a:r>
              <a:rPr lang="fa-IR" sz="1600" b="1" dirty="0" smtClean="0">
                <a:cs typeface="B Nazanin" panose="00000400000000000000" pitchFamily="2" charset="-78"/>
              </a:rPr>
              <a:t>. يعني تغيير تراكم و كاربري اراضي شهري جهت رفع نيازهاي اساسي مردم در زمينه مسكن، حمل و نقل، فراغت و غيره. به گونه اي كه شهر از نظر زيست محيطي قابل سكونت و زندگي و از نظر اقتصادي قابل دوام و از نظر اجتماعي داراي برابري باشد، به نحوي كه تغييرات تكنولوژي و صنعتي شهرها، ملازم و همراه با ايجاد اشتغال، تأمين مسكن و حفظ شرايط زيست محيطي مناسب باشد.</a:t>
            </a:r>
          </a:p>
          <a:p>
            <a:pPr marL="0" indent="0" algn="ctr">
              <a:lnSpc>
                <a:spcPct val="120000"/>
              </a:lnSpc>
              <a:buNone/>
            </a:pPr>
            <a:r>
              <a:rPr lang="fa-IR" sz="1600" b="1" dirty="0" smtClean="0">
                <a:solidFill>
                  <a:srgbClr val="FF0000"/>
                </a:solidFill>
                <a:cs typeface="B Nazanin" panose="00000400000000000000" pitchFamily="2" charset="-78"/>
              </a:rPr>
              <a:t>در شهرها، مفاهيم پايداري و توسعه پايدار شهري بر پايه طرفداري از منطق و ابعاد (اكولوژيكي، اقتصادي و سياسي- اجتماعي، فرهنگي و فضايي و نيز تقابل اين ابعاد است )</a:t>
            </a:r>
          </a:p>
          <a:p>
            <a:pPr marL="0" indent="0" algn="ctr">
              <a:lnSpc>
                <a:spcPct val="120000"/>
              </a:lnSpc>
              <a:buNone/>
            </a:pPr>
            <a:r>
              <a:rPr lang="fa-IR" sz="1600" b="1" dirty="0">
                <a:solidFill>
                  <a:srgbClr val="FF0000"/>
                </a:solidFill>
                <a:cs typeface="B Nazanin" panose="00000400000000000000" pitchFamily="2" charset="-78"/>
              </a:rPr>
              <a:t>سه قسمت عمده توسعه پايدار شهري؛ اقتصاد، جامعه و محيط زيست ميباشد. و اين </a:t>
            </a:r>
            <a:r>
              <a:rPr lang="fa-IR" sz="1600" b="1" dirty="0" smtClean="0">
                <a:solidFill>
                  <a:srgbClr val="FF0000"/>
                </a:solidFill>
                <a:cs typeface="B Nazanin" panose="00000400000000000000" pitchFamily="2" charset="-78"/>
              </a:rPr>
              <a:t>بخش ها </a:t>
            </a:r>
            <a:r>
              <a:rPr lang="fa-IR" sz="1600" b="1" dirty="0">
                <a:solidFill>
                  <a:srgbClr val="FF0000"/>
                </a:solidFill>
                <a:cs typeface="B Nazanin" panose="00000400000000000000" pitchFamily="2" charset="-78"/>
              </a:rPr>
              <a:t>جدا از هم نبوده بلكه به هم وابسته </a:t>
            </a:r>
            <a:r>
              <a:rPr lang="fa-IR" sz="1600" b="1" dirty="0" smtClean="0">
                <a:solidFill>
                  <a:srgbClr val="FF0000"/>
                </a:solidFill>
                <a:cs typeface="B Nazanin" panose="00000400000000000000" pitchFamily="2" charset="-78"/>
              </a:rPr>
              <a:t>هستند</a:t>
            </a:r>
            <a:endParaRPr lang="fa-IR" sz="1600" b="1" dirty="0">
              <a:solidFill>
                <a:srgbClr val="FF0000"/>
              </a:solidFill>
              <a:cs typeface="B Nazanin" panose="00000400000000000000" pitchFamily="2" charset="-78"/>
            </a:endParaRPr>
          </a:p>
        </p:txBody>
      </p:sp>
    </p:spTree>
    <p:extLst>
      <p:ext uri="{BB962C8B-B14F-4D97-AF65-F5344CB8AC3E}">
        <p14:creationId xmlns:p14="http://schemas.microsoft.com/office/powerpoint/2010/main" val="21748379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idx="4294967295"/>
          </p:nvPr>
        </p:nvSpPr>
        <p:spPr>
          <a:xfrm>
            <a:off x="3581400" y="0"/>
            <a:ext cx="8610600" cy="469900"/>
          </a:xfrm>
        </p:spPr>
        <p:txBody>
          <a:bodyPr>
            <a:normAutofit fontScale="90000"/>
          </a:bodyPr>
          <a:lstStyle/>
          <a:p>
            <a:r>
              <a:rPr lang="fa-IR" b="1" dirty="0">
                <a:solidFill>
                  <a:srgbClr val="FF0000"/>
                </a:solidFill>
                <a:cs typeface="B Homa" panose="00000400000000000000" pitchFamily="2" charset="-78"/>
              </a:rPr>
              <a:t>بررسی تاثیر کاربری زمین بر توسعه پایدار</a:t>
            </a:r>
            <a:endParaRPr lang="fa-IR" dirty="0">
              <a:solidFill>
                <a:srgbClr val="FF0000"/>
              </a:solidFill>
              <a:cs typeface="B Bardiya" panose="00000400000000000000" pitchFamily="2" charset="-78"/>
            </a:endParaRPr>
          </a:p>
        </p:txBody>
      </p:sp>
      <p:sp>
        <p:nvSpPr>
          <p:cNvPr id="3" name="Content Placeholder 2"/>
          <p:cNvSpPr>
            <a:spLocks noGrp="1"/>
          </p:cNvSpPr>
          <p:nvPr>
            <p:ph sz="quarter" idx="4294967295"/>
          </p:nvPr>
        </p:nvSpPr>
        <p:spPr>
          <a:xfrm>
            <a:off x="4447047" y="678832"/>
            <a:ext cx="6879305" cy="2482850"/>
          </a:xfrm>
        </p:spPr>
        <p:txBody>
          <a:bodyPr>
            <a:normAutofit/>
          </a:bodyPr>
          <a:lstStyle/>
          <a:p>
            <a:pPr algn="just">
              <a:lnSpc>
                <a:spcPct val="120000"/>
              </a:lnSpc>
            </a:pPr>
            <a:r>
              <a:rPr lang="fa-IR" sz="2400" b="1" dirty="0" smtClean="0">
                <a:solidFill>
                  <a:srgbClr val="FF0000"/>
                </a:solidFill>
                <a:cs typeface="B Nazanin" panose="00000400000000000000" pitchFamily="2" charset="-78"/>
              </a:rPr>
              <a:t>نظریه ها</a:t>
            </a:r>
          </a:p>
          <a:p>
            <a:pPr marL="0" indent="0" algn="just">
              <a:lnSpc>
                <a:spcPct val="120000"/>
              </a:lnSpc>
              <a:buNone/>
            </a:pPr>
            <a:r>
              <a:rPr lang="fa-IR" dirty="0" smtClean="0">
                <a:cs typeface="B Nazanin" panose="00000400000000000000" pitchFamily="2" charset="-78"/>
              </a:rPr>
              <a:t>با </a:t>
            </a:r>
            <a:r>
              <a:rPr lang="fa-IR" dirty="0">
                <a:cs typeface="B Nazanin" panose="00000400000000000000" pitchFamily="2" charset="-78"/>
              </a:rPr>
              <a:t>توجه به روند تحول نظریه ها و روش های شهرسازی می توان </a:t>
            </a:r>
            <a:r>
              <a:rPr lang="fa-IR" dirty="0" smtClean="0">
                <a:cs typeface="B Nazanin" panose="00000400000000000000" pitchFamily="2" charset="-78"/>
              </a:rPr>
              <a:t>درزمینه </a:t>
            </a:r>
            <a:r>
              <a:rPr lang="fa-IR" dirty="0">
                <a:cs typeface="B Nazanin" panose="00000400000000000000" pitchFamily="2" charset="-78"/>
              </a:rPr>
              <a:t>نحوه نگرش به ساماندهی کاربری اراضی شهری نظریات و دیدگاه های مختلفی وجود دارد که از مهمترین آنها به نظریه های نقش اجتماعی، اقتصادی، طبیعی و کالبدی </a:t>
            </a:r>
            <a:r>
              <a:rPr lang="fa-IR" dirty="0" smtClean="0">
                <a:cs typeface="B Nazanin" panose="00000400000000000000" pitchFamily="2" charset="-78"/>
              </a:rPr>
              <a:t>زمین</a:t>
            </a:r>
          </a:p>
        </p:txBody>
      </p:sp>
      <p:graphicFrame>
        <p:nvGraphicFramePr>
          <p:cNvPr id="4" name="Diagram 3"/>
          <p:cNvGraphicFramePr/>
          <p:nvPr>
            <p:extLst/>
          </p:nvPr>
        </p:nvGraphicFramePr>
        <p:xfrm>
          <a:off x="0" y="757644"/>
          <a:ext cx="4172857" cy="29130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a:stretch>
            <a:fillRect/>
          </a:stretch>
        </p:blipFill>
        <p:spPr>
          <a:xfrm>
            <a:off x="4561840" y="2925462"/>
            <a:ext cx="7567748" cy="3540652"/>
          </a:xfrm>
          <a:prstGeom prst="rect">
            <a:avLst/>
          </a:prstGeom>
        </p:spPr>
      </p:pic>
      <p:sp>
        <p:nvSpPr>
          <p:cNvPr id="7" name="Content Placeholder 2"/>
          <p:cNvSpPr txBox="1">
            <a:spLocks/>
          </p:cNvSpPr>
          <p:nvPr/>
        </p:nvSpPr>
        <p:spPr>
          <a:xfrm>
            <a:off x="692331" y="3879594"/>
            <a:ext cx="4140926" cy="2586520"/>
          </a:xfrm>
          <a:prstGeom prst="rect">
            <a:avLst/>
          </a:prstGeom>
        </p:spPr>
        <p:txBody>
          <a:bodyPr vert="horz" lIns="91440" tIns="45720" rIns="91440" bIns="45720" rtlCol="0">
            <a:normAutofit/>
          </a:bodyPr>
          <a:lstStyle>
            <a:lvl1pPr marL="228600" indent="-228600" algn="r" defTabSz="914400" rtl="1"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just">
              <a:lnSpc>
                <a:spcPct val="120000"/>
              </a:lnSpc>
              <a:buFont typeface="Arial" panose="020B0604020202020204" pitchFamily="34" charset="0"/>
              <a:buNone/>
            </a:pPr>
            <a:r>
              <a:rPr lang="fa-IR" dirty="0" smtClean="0">
                <a:solidFill>
                  <a:prstClr val="black"/>
                </a:solidFill>
                <a:cs typeface="B Nazanin" panose="00000400000000000000" pitchFamily="2" charset="-78"/>
              </a:rPr>
              <a:t>نظریه های برنامه محور، فرهنگ گرایی، طبیعت گرایی، فلسفه گرایی، فن گرایی، اختیار گرایی، ساماندهی، کارکردگرایی، اصلاح گرایی، مدرنیسم، سلامت روان، آمایش انسانی، پست مدرنیسم و توسعه پایدار میتوان برشمرد. </a:t>
            </a:r>
          </a:p>
          <a:p>
            <a:pPr marL="0" indent="0" algn="just">
              <a:lnSpc>
                <a:spcPct val="120000"/>
              </a:lnSpc>
              <a:buFont typeface="Arial" panose="020B0604020202020204" pitchFamily="34" charset="0"/>
              <a:buNone/>
            </a:pPr>
            <a:endParaRPr lang="fa-IR" dirty="0" smtClean="0">
              <a:solidFill>
                <a:prstClr val="black"/>
              </a:solidFill>
              <a:cs typeface="B Nazanin" panose="00000400000000000000" pitchFamily="2" charset="-78"/>
            </a:endParaRPr>
          </a:p>
        </p:txBody>
      </p:sp>
    </p:spTree>
    <p:extLst>
      <p:ext uri="{BB962C8B-B14F-4D97-AF65-F5344CB8AC3E}">
        <p14:creationId xmlns:p14="http://schemas.microsoft.com/office/powerpoint/2010/main" val="1101146029"/>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otalTime>0</TotalTime>
  <Words>4424</Words>
  <Application>Microsoft Office PowerPoint</Application>
  <PresentationFormat>Widescreen</PresentationFormat>
  <Paragraphs>227</Paragraphs>
  <Slides>35</Slides>
  <Notes>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35</vt:i4>
      </vt:variant>
    </vt:vector>
  </HeadingPairs>
  <TitlesOfParts>
    <vt:vector size="46" baseType="lpstr">
      <vt:lpstr>Arial</vt:lpstr>
      <vt:lpstr>B Bardiya</vt:lpstr>
      <vt:lpstr>B Homa</vt:lpstr>
      <vt:lpstr>B Nazanin</vt:lpstr>
      <vt:lpstr>Calibri</vt:lpstr>
      <vt:lpstr>Calibri Light</vt:lpstr>
      <vt:lpstr>Century Gothic</vt:lpstr>
      <vt:lpstr>Garamond</vt:lpstr>
      <vt:lpstr>Times New Roman</vt:lpstr>
      <vt:lpstr>Office Theme</vt:lpstr>
      <vt:lpstr>Organic</vt:lpstr>
      <vt:lpstr>بررسی و تحلیل تاثیرات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lpstr>بررسی تاثیر کاربری زمین بر توسعه پایدار</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بررسی و تحلیل تاثیرات کاربری زمین  بر توسعه پایدار</dc:title>
  <dc:creator>Mohammad</dc:creator>
  <cp:lastModifiedBy>Mohammad</cp:lastModifiedBy>
  <cp:revision>1</cp:revision>
  <dcterms:created xsi:type="dcterms:W3CDTF">2021-01-29T14:53:48Z</dcterms:created>
  <dcterms:modified xsi:type="dcterms:W3CDTF">2021-01-29T14:54:16Z</dcterms:modified>
</cp:coreProperties>
</file>