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xls" ContentType="application/vnd.ms-excel"/>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1"/>
  </p:notesMasterIdLst>
  <p:handoutMasterIdLst>
    <p:handoutMasterId r:id="rId22"/>
  </p:handoutMasterIdLst>
  <p:sldIdLst>
    <p:sldId id="292" r:id="rId2"/>
    <p:sldId id="457" r:id="rId3"/>
    <p:sldId id="458" r:id="rId4"/>
    <p:sldId id="459" r:id="rId5"/>
    <p:sldId id="460" r:id="rId6"/>
    <p:sldId id="469" r:id="rId7"/>
    <p:sldId id="461" r:id="rId8"/>
    <p:sldId id="471" r:id="rId9"/>
    <p:sldId id="462" r:id="rId10"/>
    <p:sldId id="463" r:id="rId11"/>
    <p:sldId id="464" r:id="rId12"/>
    <p:sldId id="465" r:id="rId13"/>
    <p:sldId id="466" r:id="rId14"/>
    <p:sldId id="472" r:id="rId15"/>
    <p:sldId id="473" r:id="rId16"/>
    <p:sldId id="467" r:id="rId17"/>
    <p:sldId id="468" r:id="rId18"/>
    <p:sldId id="470" r:id="rId19"/>
    <p:sldId id="417" r:id="rId20"/>
  </p:sldIdLst>
  <p:sldSz cx="12192000" cy="6858000"/>
  <p:notesSz cx="6858000" cy="9144000"/>
  <p:embeddedFontLst>
    <p:embeddedFont>
      <p:font typeface="Calibri Light" panose="020F0302020204030204" pitchFamily="34" charset="0"/>
      <p:regular r:id="rId23"/>
    </p:embeddedFont>
    <p:embeddedFont>
      <p:font typeface="B Titr" panose="00000700000000000000" pitchFamily="2" charset="-78"/>
      <p:bold r:id="rId24"/>
    </p:embeddedFont>
    <p:embeddedFont>
      <p:font typeface="IranNastaliq" panose="02000503000000020003" pitchFamily="2" charset="0"/>
      <p:regular r:id="rId25"/>
    </p:embeddedFont>
    <p:embeddedFont>
      <p:font typeface="B Homa" panose="00000400000000000000" pitchFamily="2" charset="-78"/>
      <p:regular r:id="rId26"/>
    </p:embeddedFont>
    <p:embeddedFont>
      <p:font typeface="B Nazanin" panose="00000400000000000000" pitchFamily="2" charset="-78"/>
      <p:regular r:id="rId27"/>
      <p:bold r:id="rId28"/>
    </p:embeddedFont>
    <p:embeddedFont>
      <p:font typeface="Calibri" panose="020F0502020204030204" pitchFamily="34" charset="0"/>
      <p:regular r:id="rId29"/>
      <p:bold r:id="rId30"/>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r" defTabSz="914400" rtl="1" eaLnBrk="1" latinLnBrk="0" hangingPunct="1">
      <a:defRPr kern="1200">
        <a:solidFill>
          <a:schemeClr val="tx1"/>
        </a:solidFill>
        <a:latin typeface="Calibri" panose="020F0502020204030204" pitchFamily="34" charset="0"/>
        <a:ea typeface="+mn-ea"/>
        <a:cs typeface="+mn-cs"/>
      </a:defRPr>
    </a:lvl6pPr>
    <a:lvl7pPr marL="2743200" algn="r" defTabSz="914400" rtl="1" eaLnBrk="1" latinLnBrk="0" hangingPunct="1">
      <a:defRPr kern="1200">
        <a:solidFill>
          <a:schemeClr val="tx1"/>
        </a:solidFill>
        <a:latin typeface="Calibri" panose="020F0502020204030204" pitchFamily="34" charset="0"/>
        <a:ea typeface="+mn-ea"/>
        <a:cs typeface="+mn-cs"/>
      </a:defRPr>
    </a:lvl7pPr>
    <a:lvl8pPr marL="3200400" algn="r" defTabSz="914400" rtl="1" eaLnBrk="1" latinLnBrk="0" hangingPunct="1">
      <a:defRPr kern="1200">
        <a:solidFill>
          <a:schemeClr val="tx1"/>
        </a:solidFill>
        <a:latin typeface="Calibri" panose="020F0502020204030204" pitchFamily="34" charset="0"/>
        <a:ea typeface="+mn-ea"/>
        <a:cs typeface="+mn-cs"/>
      </a:defRPr>
    </a:lvl8pPr>
    <a:lvl9pPr marL="3657600" algn="r" defTabSz="914400" rtl="1"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8B79"/>
    <a:srgbClr val="C97BC9"/>
    <a:srgbClr val="78C4CC"/>
    <a:srgbClr val="79CA7D"/>
    <a:srgbClr val="CBCD77"/>
    <a:srgbClr val="070606"/>
    <a:srgbClr val="8BC34A"/>
    <a:srgbClr val="9CCC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56" autoAdjust="0"/>
    <p:restoredTop sz="94647" autoAdjust="0"/>
  </p:normalViewPr>
  <p:slideViewPr>
    <p:cSldViewPr snapToGrid="0">
      <p:cViewPr varScale="1">
        <p:scale>
          <a:sx n="75" d="100"/>
          <a:sy n="75" d="100"/>
        </p:scale>
        <p:origin x="372" y="54"/>
      </p:cViewPr>
      <p:guideLst>
        <p:guide orient="horz" pos="2160"/>
        <p:guide pos="3840"/>
      </p:guideLst>
    </p:cSldViewPr>
  </p:slideViewPr>
  <p:notesTextViewPr>
    <p:cViewPr>
      <p:scale>
        <a:sx n="1" d="1"/>
        <a:sy n="1" d="1"/>
      </p:scale>
      <p:origin x="0" y="0"/>
    </p:cViewPr>
  </p:notesTextViewPr>
  <p:notesViewPr>
    <p:cSldViewPr snapToGrid="0">
      <p:cViewPr varScale="1">
        <p:scale>
          <a:sx n="87" d="100"/>
          <a:sy n="87" d="100"/>
        </p:scale>
        <p:origin x="2886" y="5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B5F307C5-A779-4059-BAD9-6660217A2DB1}" type="datetimeFigureOut">
              <a:rPr lang="en-US"/>
              <a:pPr>
                <a:defRPr/>
              </a:pPr>
              <a:t>10/10/2020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6062678A-E3A3-484C-A6B0-EC42C3345B90}" type="slidenum">
              <a:rPr lang="en-US"/>
              <a:pPr>
                <a:defRPr/>
              </a:pPr>
              <a:t>‹#›</a:t>
            </a:fld>
            <a:endParaRPr lang="en-US"/>
          </a:p>
        </p:txBody>
      </p:sp>
    </p:spTree>
    <p:extLst>
      <p:ext uri="{BB962C8B-B14F-4D97-AF65-F5344CB8AC3E}">
        <p14:creationId xmlns:p14="http://schemas.microsoft.com/office/powerpoint/2010/main" val="6085097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4E030F39-08EB-48F4-A86B-F08595E7F6E4}" type="datetimeFigureOut">
              <a:rPr lang="en-US"/>
              <a:pPr>
                <a:defRPr/>
              </a:pPr>
              <a:t>10/10/2020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1B0CB0D5-E244-4529-B9FA-09E0968BCE55}" type="slidenum">
              <a:rPr lang="en-US"/>
              <a:pPr>
                <a:defRPr/>
              </a:pPr>
              <a:t>‹#›</a:t>
            </a:fld>
            <a:endParaRPr lang="en-US"/>
          </a:p>
        </p:txBody>
      </p:sp>
    </p:spTree>
    <p:extLst>
      <p:ext uri="{BB962C8B-B14F-4D97-AF65-F5344CB8AC3E}">
        <p14:creationId xmlns:p14="http://schemas.microsoft.com/office/powerpoint/2010/main" val="32793980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eaLnBrk="0" fontAlgn="base" hangingPunct="0">
              <a:spcBef>
                <a:spcPct val="0"/>
              </a:spcBef>
              <a:spcAft>
                <a:spcPct val="0"/>
              </a:spcAft>
              <a:defRPr>
                <a:solidFill>
                  <a:schemeClr val="tx1"/>
                </a:solidFill>
                <a:latin typeface="Calibri" panose="020F0502020204030204" pitchFamily="34" charset="0"/>
              </a:defRPr>
            </a:lvl6pPr>
            <a:lvl7pPr marL="2971800" indent="-228600" algn="l" rtl="0" eaLnBrk="0" fontAlgn="base" hangingPunct="0">
              <a:spcBef>
                <a:spcPct val="0"/>
              </a:spcBef>
              <a:spcAft>
                <a:spcPct val="0"/>
              </a:spcAft>
              <a:defRPr>
                <a:solidFill>
                  <a:schemeClr val="tx1"/>
                </a:solidFill>
                <a:latin typeface="Calibri" panose="020F0502020204030204" pitchFamily="34" charset="0"/>
              </a:defRPr>
            </a:lvl7pPr>
            <a:lvl8pPr marL="3429000" indent="-228600" algn="l" rtl="0" eaLnBrk="0" fontAlgn="base" hangingPunct="0">
              <a:spcBef>
                <a:spcPct val="0"/>
              </a:spcBef>
              <a:spcAft>
                <a:spcPct val="0"/>
              </a:spcAft>
              <a:defRPr>
                <a:solidFill>
                  <a:schemeClr val="tx1"/>
                </a:solidFill>
                <a:latin typeface="Calibri" panose="020F0502020204030204" pitchFamily="34" charset="0"/>
              </a:defRPr>
            </a:lvl8pPr>
            <a:lvl9pPr marL="3886200" indent="-228600" algn="l" rtl="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0249543-A66F-4844-901C-7FC4DA698351}" type="slidenum">
              <a:rPr lang="en-US" altLang="fa-IR" smtClean="0"/>
              <a:pPr fontAlgn="base">
                <a:spcBef>
                  <a:spcPct val="0"/>
                </a:spcBef>
                <a:spcAft>
                  <a:spcPct val="0"/>
                </a:spcAft>
              </a:pPr>
              <a:t>1</a:t>
            </a:fld>
            <a:endParaRPr lang="en-US" altLang="fa-IR" smtClean="0"/>
          </a:p>
        </p:txBody>
      </p:sp>
    </p:spTree>
    <p:extLst>
      <p:ext uri="{BB962C8B-B14F-4D97-AF65-F5344CB8AC3E}">
        <p14:creationId xmlns:p14="http://schemas.microsoft.com/office/powerpoint/2010/main" val="24574953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algn="l" rtl="0" eaLnBrk="0" fontAlgn="base" hangingPunct="0">
              <a:spcBef>
                <a:spcPct val="0"/>
              </a:spcBef>
              <a:spcAft>
                <a:spcPct val="0"/>
              </a:spcAft>
              <a:defRPr>
                <a:solidFill>
                  <a:schemeClr val="tx1"/>
                </a:solidFill>
                <a:latin typeface="Calibri" panose="020F0502020204030204" pitchFamily="34" charset="0"/>
              </a:defRPr>
            </a:lvl6pPr>
            <a:lvl7pPr marL="2971800" indent="-228600" algn="l" rtl="0" eaLnBrk="0" fontAlgn="base" hangingPunct="0">
              <a:spcBef>
                <a:spcPct val="0"/>
              </a:spcBef>
              <a:spcAft>
                <a:spcPct val="0"/>
              </a:spcAft>
              <a:defRPr>
                <a:solidFill>
                  <a:schemeClr val="tx1"/>
                </a:solidFill>
                <a:latin typeface="Calibri" panose="020F0502020204030204" pitchFamily="34" charset="0"/>
              </a:defRPr>
            </a:lvl7pPr>
            <a:lvl8pPr marL="3429000" indent="-228600" algn="l" rtl="0" eaLnBrk="0" fontAlgn="base" hangingPunct="0">
              <a:spcBef>
                <a:spcPct val="0"/>
              </a:spcBef>
              <a:spcAft>
                <a:spcPct val="0"/>
              </a:spcAft>
              <a:defRPr>
                <a:solidFill>
                  <a:schemeClr val="tx1"/>
                </a:solidFill>
                <a:latin typeface="Calibri" panose="020F0502020204030204" pitchFamily="34" charset="0"/>
              </a:defRPr>
            </a:lvl8pPr>
            <a:lvl9pPr marL="3886200" indent="-228600" algn="l" rtl="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468BF105-8A42-481D-B618-C9ED5AE1C3A2}" type="slidenum">
              <a:rPr lang="en-US" altLang="fa-IR" smtClean="0"/>
              <a:pPr fontAlgn="base">
                <a:spcBef>
                  <a:spcPct val="0"/>
                </a:spcBef>
                <a:spcAft>
                  <a:spcPct val="0"/>
                </a:spcAft>
              </a:pPr>
              <a:t>19</a:t>
            </a:fld>
            <a:endParaRPr lang="en-US" altLang="fa-IR" smtClean="0"/>
          </a:p>
        </p:txBody>
      </p:sp>
    </p:spTree>
    <p:extLst>
      <p:ext uri="{BB962C8B-B14F-4D97-AF65-F5344CB8AC3E}">
        <p14:creationId xmlns:p14="http://schemas.microsoft.com/office/powerpoint/2010/main" val="4045308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3942C76-AA5E-4C42-A370-F211B5280456}" type="datetimeFigureOut">
              <a:rPr lang="en-US"/>
              <a:pPr>
                <a:defRPr/>
              </a:pPr>
              <a:t>10/10/2020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D167C0F-6233-413A-AA31-D2BF9431DF8C}" type="slidenum">
              <a:rPr lang="en-US"/>
              <a:pPr>
                <a:defRPr/>
              </a:pPr>
              <a:t>‹#›</a:t>
            </a:fld>
            <a:endParaRPr lang="en-US"/>
          </a:p>
        </p:txBody>
      </p:sp>
    </p:spTree>
    <p:extLst>
      <p:ext uri="{BB962C8B-B14F-4D97-AF65-F5344CB8AC3E}">
        <p14:creationId xmlns:p14="http://schemas.microsoft.com/office/powerpoint/2010/main" val="541689183"/>
      </p:ext>
    </p:extLst>
  </p:cSld>
  <p:clrMapOvr>
    <a:masterClrMapping/>
  </p:clrMapOvr>
  <p:transition spd="slow" advTm="3000">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E307A8B-A4CD-40C6-A386-AB340CD2DC8F}" type="datetimeFigureOut">
              <a:rPr lang="en-US"/>
              <a:pPr>
                <a:defRPr/>
              </a:pPr>
              <a:t>10/10/2020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4D36CD5-1F47-4A03-A5B0-790F7799D2CA}" type="slidenum">
              <a:rPr lang="en-US"/>
              <a:pPr>
                <a:defRPr/>
              </a:pPr>
              <a:t>‹#›</a:t>
            </a:fld>
            <a:endParaRPr lang="en-US"/>
          </a:p>
        </p:txBody>
      </p:sp>
    </p:spTree>
    <p:extLst>
      <p:ext uri="{BB962C8B-B14F-4D97-AF65-F5344CB8AC3E}">
        <p14:creationId xmlns:p14="http://schemas.microsoft.com/office/powerpoint/2010/main" val="173035076"/>
      </p:ext>
    </p:extLst>
  </p:cSld>
  <p:clrMapOvr>
    <a:masterClrMapping/>
  </p:clrMapOvr>
  <p:transition spd="slow" advTm="3000">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179CA65-5712-45DF-ACDE-18669854AD37}" type="datetimeFigureOut">
              <a:rPr lang="en-US"/>
              <a:pPr>
                <a:defRPr/>
              </a:pPr>
              <a:t>10/10/2020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97E5BAA-816C-464C-8B08-419C5B61178D}" type="slidenum">
              <a:rPr lang="en-US"/>
              <a:pPr>
                <a:defRPr/>
              </a:pPr>
              <a:t>‹#›</a:t>
            </a:fld>
            <a:endParaRPr lang="en-US"/>
          </a:p>
        </p:txBody>
      </p:sp>
    </p:spTree>
    <p:extLst>
      <p:ext uri="{BB962C8B-B14F-4D97-AF65-F5344CB8AC3E}">
        <p14:creationId xmlns:p14="http://schemas.microsoft.com/office/powerpoint/2010/main" val="2484625542"/>
      </p:ext>
    </p:extLst>
  </p:cSld>
  <p:clrMapOvr>
    <a:masterClrMapping/>
  </p:clrMapOvr>
  <p:transition spd="slow" advTm="3000">
    <p:comb/>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_">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877292"/>
      </p:ext>
    </p:extLst>
  </p:cSld>
  <p:clrMapOvr>
    <a:masterClrMapping/>
  </p:clrMapOvr>
  <p:transition spd="slow" advTm="3000">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Текст 7"/>
          <p:cNvSpPr txBox="1">
            <a:spLocks/>
          </p:cNvSpPr>
          <p:nvPr userDrawn="1"/>
        </p:nvSpPr>
        <p:spPr>
          <a:xfrm>
            <a:off x="598488" y="342900"/>
            <a:ext cx="1406525" cy="217488"/>
          </a:xfrm>
          <a:prstGeom prst="rect">
            <a:avLst/>
          </a:prstGeom>
        </p:spPr>
        <p:txBody>
          <a:bodyPr lIns="0" tIns="0" rIns="0" bIns="0" anchor="ctr"/>
          <a:lstStyle>
            <a:lvl1pPr marL="0" indent="0" algn="l" defTabSz="914400" rtl="0" eaLnBrk="1" latinLnBrk="0" hangingPunct="1">
              <a:lnSpc>
                <a:spcPct val="100000"/>
              </a:lnSpc>
              <a:spcBef>
                <a:spcPts val="1000"/>
              </a:spcBef>
              <a:buFont typeface="Arial" panose="020B0604020202020204" pitchFamily="34" charset="0"/>
              <a:buNone/>
              <a:defRPr sz="800" b="0" kern="1200" spc="300" baseline="0">
                <a:solidFill>
                  <a:schemeClr val="tx1">
                    <a:alpha val="80000"/>
                  </a:schemeClr>
                </a:solidFill>
                <a:latin typeface="+mj-lt"/>
                <a:ea typeface="+mn-ea"/>
                <a:cs typeface="+mn-cs"/>
              </a:defRPr>
            </a:lvl1pPr>
            <a:lvl2pPr marL="0" indent="0" algn="ctr" defTabSz="914400" rtl="0" eaLnBrk="1" latinLnBrk="0" hangingPunct="1">
              <a:lnSpc>
                <a:spcPct val="150000"/>
              </a:lnSpc>
              <a:spcBef>
                <a:spcPts val="500"/>
              </a:spcBef>
              <a:buFont typeface="Arial" panose="020B0604020202020204" pitchFamily="34" charset="0"/>
              <a:buNone/>
              <a:defRPr sz="1800" kern="1200">
                <a:solidFill>
                  <a:schemeClr val="tx1"/>
                </a:solidFill>
                <a:latin typeface="+mn-lt"/>
                <a:ea typeface="+mn-ea"/>
                <a:cs typeface="+mn-cs"/>
              </a:defRPr>
            </a:lvl2pPr>
            <a:lvl3pPr marL="0" indent="0" algn="ctr" defTabSz="914400" rtl="0" eaLnBrk="1" latinLnBrk="0" hangingPunct="1">
              <a:lnSpc>
                <a:spcPct val="150000"/>
              </a:lnSpc>
              <a:spcBef>
                <a:spcPts val="500"/>
              </a:spcBef>
              <a:buFont typeface="Arial" panose="020B0604020202020204" pitchFamily="34" charset="0"/>
              <a:buNone/>
              <a:defRPr sz="1200" kern="1200">
                <a:solidFill>
                  <a:schemeClr val="tx1"/>
                </a:solidFill>
                <a:latin typeface="+mn-lt"/>
                <a:ea typeface="+mn-ea"/>
                <a:cs typeface="+mn-cs"/>
              </a:defRPr>
            </a:lvl3pPr>
            <a:lvl4pPr marL="0" indent="0" algn="ctr" defTabSz="914400" rtl="0" eaLnBrk="1" latinLnBrk="0" hangingPunct="1">
              <a:lnSpc>
                <a:spcPct val="150000"/>
              </a:lnSpc>
              <a:spcBef>
                <a:spcPts val="500"/>
              </a:spcBef>
              <a:buFont typeface="Arial" panose="020B0604020202020204" pitchFamily="34" charset="0"/>
              <a:buNone/>
              <a:defRPr sz="1000" kern="1200">
                <a:solidFill>
                  <a:schemeClr val="tx1">
                    <a:alpha val="70000"/>
                  </a:schemeClr>
                </a:solidFill>
                <a:latin typeface="+mn-lt"/>
                <a:ea typeface="+mn-ea"/>
                <a:cs typeface="+mn-cs"/>
              </a:defRPr>
            </a:lvl4pPr>
            <a:lvl5pPr marL="0" indent="0" algn="ctr" defTabSz="914400" rtl="0" eaLnBrk="1" latinLnBrk="0" hangingPunct="1">
              <a:lnSpc>
                <a:spcPct val="150000"/>
              </a:lnSpc>
              <a:spcBef>
                <a:spcPts val="500"/>
              </a:spcBef>
              <a:buFont typeface="Arial" panose="020B0604020202020204" pitchFamily="34" charset="0"/>
              <a:buNone/>
              <a:defRPr sz="1000" kern="1200" baseline="0">
                <a:solidFill>
                  <a:schemeClr val="tx1">
                    <a:alpha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dirty="0" smtClean="0">
                <a:solidFill>
                  <a:schemeClr val="tx1"/>
                </a:solidFill>
                <a:latin typeface="Roboto Black" panose="02000000000000000000" pitchFamily="2" charset="0"/>
                <a:ea typeface="Roboto Black" panose="02000000000000000000" pitchFamily="2" charset="0"/>
                <a:cs typeface="Roboto Black" panose="02000000000000000000" pitchFamily="2" charset="0"/>
              </a:rPr>
              <a:t>BOX.</a:t>
            </a:r>
          </a:p>
        </p:txBody>
      </p:sp>
      <p:sp>
        <p:nvSpPr>
          <p:cNvPr id="3" name="TextBox 2"/>
          <p:cNvSpPr txBox="1"/>
          <p:nvPr userDrawn="1"/>
        </p:nvSpPr>
        <p:spPr>
          <a:xfrm>
            <a:off x="498763" y="5906571"/>
            <a:ext cx="276999" cy="659796"/>
          </a:xfrm>
          <a:prstGeom prst="rect">
            <a:avLst/>
          </a:prstGeom>
          <a:noFill/>
        </p:spPr>
        <p:txBody>
          <a:bodyPr vert="vert270" wrap="none">
            <a:spAutoFit/>
          </a:bodyPr>
          <a:lstStyle/>
          <a:p>
            <a:pPr eaLnBrk="1" fontAlgn="auto" hangingPunct="1">
              <a:spcBef>
                <a:spcPts val="0"/>
              </a:spcBef>
              <a:spcAft>
                <a:spcPts val="0"/>
              </a:spcAft>
              <a:defRPr/>
            </a:pPr>
            <a:r>
              <a:rPr lang="en-US" sz="600" b="1" dirty="0">
                <a:latin typeface="Roboto" panose="02000000000000000000" pitchFamily="2" charset="0"/>
                <a:ea typeface="Roboto" panose="02000000000000000000" pitchFamily="2" charset="0"/>
                <a:cs typeface="Roboto" panose="02000000000000000000" pitchFamily="2" charset="0"/>
              </a:rPr>
              <a:t>WWW.BOX.COM</a:t>
            </a:r>
          </a:p>
        </p:txBody>
      </p:sp>
      <p:sp>
        <p:nvSpPr>
          <p:cNvPr id="4" name="Shape 2759"/>
          <p:cNvSpPr/>
          <p:nvPr userDrawn="1"/>
        </p:nvSpPr>
        <p:spPr>
          <a:xfrm>
            <a:off x="11404600" y="342900"/>
            <a:ext cx="182563" cy="18415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chemeClr val="tx1"/>
          </a:solidFill>
          <a:ln w="12700">
            <a:miter lim="400000"/>
          </a:ln>
        </p:spPr>
        <p:txBody>
          <a:bodyPr lIns="19045" tIns="19045" rIns="19045" bIns="19045" anchor="ctr"/>
          <a:lstStyle/>
          <a:p>
            <a:pPr defTabSz="228532"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spTree>
    <p:extLst>
      <p:ext uri="{BB962C8B-B14F-4D97-AF65-F5344CB8AC3E}">
        <p14:creationId xmlns:p14="http://schemas.microsoft.com/office/powerpoint/2010/main" val="1372279001"/>
      </p:ext>
    </p:extLst>
  </p:cSld>
  <p:clrMapOvr>
    <a:masterClrMapping/>
  </p:clrMapOvr>
  <p:transition spd="slow" advTm="3000">
    <p:comb/>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Full_imag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a:solidFill>
            <a:schemeClr val="bg1">
              <a:lumMod val="95000"/>
            </a:schemeClr>
          </a:solidFill>
        </p:spPr>
        <p:txBody>
          <a:bodyPr rtlCol="0">
            <a:normAutofit/>
          </a:bodyPr>
          <a:lstStyle/>
          <a:p>
            <a:pPr lvl="0"/>
            <a:endParaRPr lang="en-US" noProof="0"/>
          </a:p>
        </p:txBody>
      </p:sp>
    </p:spTree>
    <p:extLst>
      <p:ext uri="{BB962C8B-B14F-4D97-AF65-F5344CB8AC3E}">
        <p14:creationId xmlns:p14="http://schemas.microsoft.com/office/powerpoint/2010/main" val="3247571274"/>
      </p:ext>
    </p:extLst>
  </p:cSld>
  <p:clrMapOvr>
    <a:masterClrMapping/>
  </p:clrMapOvr>
  <p:transition spd="slow" advTm="3000">
    <p:comb/>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Текст 7"/>
          <p:cNvSpPr txBox="1">
            <a:spLocks/>
          </p:cNvSpPr>
          <p:nvPr userDrawn="1"/>
        </p:nvSpPr>
        <p:spPr>
          <a:xfrm>
            <a:off x="598488" y="342900"/>
            <a:ext cx="1406525" cy="217488"/>
          </a:xfrm>
          <a:prstGeom prst="rect">
            <a:avLst/>
          </a:prstGeom>
        </p:spPr>
        <p:txBody>
          <a:bodyPr lIns="0" tIns="0" rIns="0" bIns="0" anchor="ctr"/>
          <a:lstStyle>
            <a:lvl1pPr marL="0" indent="0" algn="l" defTabSz="914400" rtl="0" eaLnBrk="1" latinLnBrk="0" hangingPunct="1">
              <a:lnSpc>
                <a:spcPct val="100000"/>
              </a:lnSpc>
              <a:spcBef>
                <a:spcPts val="1000"/>
              </a:spcBef>
              <a:buFont typeface="Arial" panose="020B0604020202020204" pitchFamily="34" charset="0"/>
              <a:buNone/>
              <a:defRPr sz="800" b="0" kern="1200" spc="300" baseline="0">
                <a:solidFill>
                  <a:schemeClr val="tx1">
                    <a:alpha val="80000"/>
                  </a:schemeClr>
                </a:solidFill>
                <a:latin typeface="+mj-lt"/>
                <a:ea typeface="+mn-ea"/>
                <a:cs typeface="+mn-cs"/>
              </a:defRPr>
            </a:lvl1pPr>
            <a:lvl2pPr marL="0" indent="0" algn="ctr" defTabSz="914400" rtl="0" eaLnBrk="1" latinLnBrk="0" hangingPunct="1">
              <a:lnSpc>
                <a:spcPct val="150000"/>
              </a:lnSpc>
              <a:spcBef>
                <a:spcPts val="500"/>
              </a:spcBef>
              <a:buFont typeface="Arial" panose="020B0604020202020204" pitchFamily="34" charset="0"/>
              <a:buNone/>
              <a:defRPr sz="1800" kern="1200">
                <a:solidFill>
                  <a:schemeClr val="tx1"/>
                </a:solidFill>
                <a:latin typeface="+mn-lt"/>
                <a:ea typeface="+mn-ea"/>
                <a:cs typeface="+mn-cs"/>
              </a:defRPr>
            </a:lvl2pPr>
            <a:lvl3pPr marL="0" indent="0" algn="ctr" defTabSz="914400" rtl="0" eaLnBrk="1" latinLnBrk="0" hangingPunct="1">
              <a:lnSpc>
                <a:spcPct val="150000"/>
              </a:lnSpc>
              <a:spcBef>
                <a:spcPts val="500"/>
              </a:spcBef>
              <a:buFont typeface="Arial" panose="020B0604020202020204" pitchFamily="34" charset="0"/>
              <a:buNone/>
              <a:defRPr sz="1200" kern="1200">
                <a:solidFill>
                  <a:schemeClr val="tx1"/>
                </a:solidFill>
                <a:latin typeface="+mn-lt"/>
                <a:ea typeface="+mn-ea"/>
                <a:cs typeface="+mn-cs"/>
              </a:defRPr>
            </a:lvl3pPr>
            <a:lvl4pPr marL="0" indent="0" algn="ctr" defTabSz="914400" rtl="0" eaLnBrk="1" latinLnBrk="0" hangingPunct="1">
              <a:lnSpc>
                <a:spcPct val="150000"/>
              </a:lnSpc>
              <a:spcBef>
                <a:spcPts val="500"/>
              </a:spcBef>
              <a:buFont typeface="Arial" panose="020B0604020202020204" pitchFamily="34" charset="0"/>
              <a:buNone/>
              <a:defRPr sz="1000" kern="1200">
                <a:solidFill>
                  <a:schemeClr val="tx1">
                    <a:alpha val="70000"/>
                  </a:schemeClr>
                </a:solidFill>
                <a:latin typeface="+mn-lt"/>
                <a:ea typeface="+mn-ea"/>
                <a:cs typeface="+mn-cs"/>
              </a:defRPr>
            </a:lvl4pPr>
            <a:lvl5pPr marL="0" indent="0" algn="ctr" defTabSz="914400" rtl="0" eaLnBrk="1" latinLnBrk="0" hangingPunct="1">
              <a:lnSpc>
                <a:spcPct val="150000"/>
              </a:lnSpc>
              <a:spcBef>
                <a:spcPts val="500"/>
              </a:spcBef>
              <a:buFont typeface="Arial" panose="020B0604020202020204" pitchFamily="34" charset="0"/>
              <a:buNone/>
              <a:defRPr sz="1000" kern="1200" baseline="0">
                <a:solidFill>
                  <a:schemeClr val="tx1">
                    <a:alpha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dirty="0" smtClean="0">
                <a:solidFill>
                  <a:schemeClr val="tx1"/>
                </a:solidFill>
                <a:latin typeface="Roboto Black" panose="02000000000000000000" pitchFamily="2" charset="0"/>
                <a:ea typeface="Roboto Black" panose="02000000000000000000" pitchFamily="2" charset="0"/>
                <a:cs typeface="Roboto Black" panose="02000000000000000000" pitchFamily="2" charset="0"/>
              </a:rPr>
              <a:t>BOX.</a:t>
            </a:r>
          </a:p>
        </p:txBody>
      </p:sp>
      <p:sp>
        <p:nvSpPr>
          <p:cNvPr id="4" name="TextBox 3"/>
          <p:cNvSpPr txBox="1"/>
          <p:nvPr userDrawn="1"/>
        </p:nvSpPr>
        <p:spPr>
          <a:xfrm>
            <a:off x="498763" y="5906571"/>
            <a:ext cx="276999" cy="659796"/>
          </a:xfrm>
          <a:prstGeom prst="rect">
            <a:avLst/>
          </a:prstGeom>
          <a:noFill/>
        </p:spPr>
        <p:txBody>
          <a:bodyPr vert="vert270" wrap="none">
            <a:spAutoFit/>
          </a:bodyPr>
          <a:lstStyle/>
          <a:p>
            <a:pPr eaLnBrk="1" fontAlgn="auto" hangingPunct="1">
              <a:spcBef>
                <a:spcPts val="0"/>
              </a:spcBef>
              <a:spcAft>
                <a:spcPts val="0"/>
              </a:spcAft>
              <a:defRPr/>
            </a:pPr>
            <a:r>
              <a:rPr lang="en-US" sz="600" b="1" dirty="0">
                <a:latin typeface="Roboto" panose="02000000000000000000" pitchFamily="2" charset="0"/>
                <a:ea typeface="Roboto" panose="02000000000000000000" pitchFamily="2" charset="0"/>
                <a:cs typeface="Roboto" panose="02000000000000000000" pitchFamily="2" charset="0"/>
              </a:rPr>
              <a:t>WWW.BOX.COM</a:t>
            </a:r>
          </a:p>
        </p:txBody>
      </p:sp>
      <p:sp>
        <p:nvSpPr>
          <p:cNvPr id="5" name="Shape 2759"/>
          <p:cNvSpPr/>
          <p:nvPr userDrawn="1"/>
        </p:nvSpPr>
        <p:spPr>
          <a:xfrm>
            <a:off x="11404600" y="342900"/>
            <a:ext cx="182563" cy="18415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chemeClr val="tx1"/>
          </a:solidFill>
          <a:ln w="12700">
            <a:miter lim="400000"/>
          </a:ln>
        </p:spPr>
        <p:txBody>
          <a:bodyPr lIns="19045" tIns="19045" rIns="19045" bIns="19045" anchor="ctr"/>
          <a:lstStyle/>
          <a:p>
            <a:pPr defTabSz="228532"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sp>
        <p:nvSpPr>
          <p:cNvPr id="6" name="Рисунок 4"/>
          <p:cNvSpPr>
            <a:spLocks noGrp="1"/>
          </p:cNvSpPr>
          <p:nvPr>
            <p:ph type="pic" sz="quarter" idx="65"/>
          </p:nvPr>
        </p:nvSpPr>
        <p:spPr>
          <a:xfrm>
            <a:off x="2004535" y="914400"/>
            <a:ext cx="8195181" cy="2971800"/>
          </a:xfrm>
          <a:solidFill>
            <a:schemeClr val="bg1">
              <a:lumMod val="95000"/>
            </a:schemeClr>
          </a:solidFill>
        </p:spPr>
        <p:txBody>
          <a:bodyPr rtlCol="0" anchor="ctr">
            <a:normAutofit/>
          </a:bodyPr>
          <a:lstStyle>
            <a:lvl1pPr algn="ctr">
              <a:defRPr sz="1000"/>
            </a:lvl1pPr>
          </a:lstStyle>
          <a:p>
            <a:pPr lvl="0"/>
            <a:endParaRPr lang="en-US" noProof="0" dirty="0"/>
          </a:p>
        </p:txBody>
      </p:sp>
    </p:spTree>
    <p:extLst>
      <p:ext uri="{BB962C8B-B14F-4D97-AF65-F5344CB8AC3E}">
        <p14:creationId xmlns:p14="http://schemas.microsoft.com/office/powerpoint/2010/main" val="3858733938"/>
      </p:ext>
    </p:extLst>
  </p:cSld>
  <p:clrMapOvr>
    <a:masterClrMapping/>
  </p:clrMapOvr>
  <p:transition spd="slow" advTm="3000">
    <p:comb/>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Текст 7"/>
          <p:cNvSpPr txBox="1">
            <a:spLocks/>
          </p:cNvSpPr>
          <p:nvPr userDrawn="1"/>
        </p:nvSpPr>
        <p:spPr>
          <a:xfrm>
            <a:off x="598488" y="342900"/>
            <a:ext cx="1406525" cy="217488"/>
          </a:xfrm>
          <a:prstGeom prst="rect">
            <a:avLst/>
          </a:prstGeom>
        </p:spPr>
        <p:txBody>
          <a:bodyPr lIns="0" tIns="0" rIns="0" bIns="0" anchor="ctr"/>
          <a:lstStyle>
            <a:lvl1pPr marL="0" indent="0" algn="l" defTabSz="914400" rtl="0" eaLnBrk="1" latinLnBrk="0" hangingPunct="1">
              <a:lnSpc>
                <a:spcPct val="100000"/>
              </a:lnSpc>
              <a:spcBef>
                <a:spcPts val="1000"/>
              </a:spcBef>
              <a:buFont typeface="Arial" panose="020B0604020202020204" pitchFamily="34" charset="0"/>
              <a:buNone/>
              <a:defRPr sz="800" b="0" kern="1200" spc="300" baseline="0">
                <a:solidFill>
                  <a:schemeClr val="tx1">
                    <a:alpha val="80000"/>
                  </a:schemeClr>
                </a:solidFill>
                <a:latin typeface="+mj-lt"/>
                <a:ea typeface="+mn-ea"/>
                <a:cs typeface="+mn-cs"/>
              </a:defRPr>
            </a:lvl1pPr>
            <a:lvl2pPr marL="0" indent="0" algn="ctr" defTabSz="914400" rtl="0" eaLnBrk="1" latinLnBrk="0" hangingPunct="1">
              <a:lnSpc>
                <a:spcPct val="150000"/>
              </a:lnSpc>
              <a:spcBef>
                <a:spcPts val="500"/>
              </a:spcBef>
              <a:buFont typeface="Arial" panose="020B0604020202020204" pitchFamily="34" charset="0"/>
              <a:buNone/>
              <a:defRPr sz="1800" kern="1200">
                <a:solidFill>
                  <a:schemeClr val="tx1"/>
                </a:solidFill>
                <a:latin typeface="+mn-lt"/>
                <a:ea typeface="+mn-ea"/>
                <a:cs typeface="+mn-cs"/>
              </a:defRPr>
            </a:lvl2pPr>
            <a:lvl3pPr marL="0" indent="0" algn="ctr" defTabSz="914400" rtl="0" eaLnBrk="1" latinLnBrk="0" hangingPunct="1">
              <a:lnSpc>
                <a:spcPct val="150000"/>
              </a:lnSpc>
              <a:spcBef>
                <a:spcPts val="500"/>
              </a:spcBef>
              <a:buFont typeface="Arial" panose="020B0604020202020204" pitchFamily="34" charset="0"/>
              <a:buNone/>
              <a:defRPr sz="1200" kern="1200">
                <a:solidFill>
                  <a:schemeClr val="tx1"/>
                </a:solidFill>
                <a:latin typeface="+mn-lt"/>
                <a:ea typeface="+mn-ea"/>
                <a:cs typeface="+mn-cs"/>
              </a:defRPr>
            </a:lvl3pPr>
            <a:lvl4pPr marL="0" indent="0" algn="ctr" defTabSz="914400" rtl="0" eaLnBrk="1" latinLnBrk="0" hangingPunct="1">
              <a:lnSpc>
                <a:spcPct val="150000"/>
              </a:lnSpc>
              <a:spcBef>
                <a:spcPts val="500"/>
              </a:spcBef>
              <a:buFont typeface="Arial" panose="020B0604020202020204" pitchFamily="34" charset="0"/>
              <a:buNone/>
              <a:defRPr sz="1000" kern="1200">
                <a:solidFill>
                  <a:schemeClr val="tx1">
                    <a:alpha val="70000"/>
                  </a:schemeClr>
                </a:solidFill>
                <a:latin typeface="+mn-lt"/>
                <a:ea typeface="+mn-ea"/>
                <a:cs typeface="+mn-cs"/>
              </a:defRPr>
            </a:lvl4pPr>
            <a:lvl5pPr marL="0" indent="0" algn="ctr" defTabSz="914400" rtl="0" eaLnBrk="1" latinLnBrk="0" hangingPunct="1">
              <a:lnSpc>
                <a:spcPct val="150000"/>
              </a:lnSpc>
              <a:spcBef>
                <a:spcPts val="500"/>
              </a:spcBef>
              <a:buFont typeface="Arial" panose="020B0604020202020204" pitchFamily="34" charset="0"/>
              <a:buNone/>
              <a:defRPr sz="1000" kern="1200" baseline="0">
                <a:solidFill>
                  <a:schemeClr val="tx1">
                    <a:alpha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dirty="0" smtClean="0">
                <a:solidFill>
                  <a:schemeClr val="tx1"/>
                </a:solidFill>
                <a:latin typeface="Roboto Black" panose="02000000000000000000" pitchFamily="2" charset="0"/>
                <a:ea typeface="Roboto Black" panose="02000000000000000000" pitchFamily="2" charset="0"/>
                <a:cs typeface="Roboto Black" panose="02000000000000000000" pitchFamily="2" charset="0"/>
              </a:rPr>
              <a:t>BOX.</a:t>
            </a:r>
          </a:p>
        </p:txBody>
      </p:sp>
      <p:sp>
        <p:nvSpPr>
          <p:cNvPr id="4" name="TextBox 3"/>
          <p:cNvSpPr txBox="1"/>
          <p:nvPr userDrawn="1"/>
        </p:nvSpPr>
        <p:spPr>
          <a:xfrm>
            <a:off x="498763" y="5906571"/>
            <a:ext cx="276999" cy="659796"/>
          </a:xfrm>
          <a:prstGeom prst="rect">
            <a:avLst/>
          </a:prstGeom>
          <a:noFill/>
        </p:spPr>
        <p:txBody>
          <a:bodyPr vert="vert270" wrap="none">
            <a:spAutoFit/>
          </a:bodyPr>
          <a:lstStyle/>
          <a:p>
            <a:pPr eaLnBrk="1" fontAlgn="auto" hangingPunct="1">
              <a:spcBef>
                <a:spcPts val="0"/>
              </a:spcBef>
              <a:spcAft>
                <a:spcPts val="0"/>
              </a:spcAft>
              <a:defRPr/>
            </a:pPr>
            <a:r>
              <a:rPr lang="en-US" sz="600" b="1" dirty="0">
                <a:latin typeface="Roboto" panose="02000000000000000000" pitchFamily="2" charset="0"/>
                <a:ea typeface="Roboto" panose="02000000000000000000" pitchFamily="2" charset="0"/>
                <a:cs typeface="Roboto" panose="02000000000000000000" pitchFamily="2" charset="0"/>
              </a:rPr>
              <a:t>WWW.BOX.COM</a:t>
            </a:r>
          </a:p>
        </p:txBody>
      </p:sp>
      <p:sp>
        <p:nvSpPr>
          <p:cNvPr id="5" name="Shape 2759"/>
          <p:cNvSpPr/>
          <p:nvPr userDrawn="1"/>
        </p:nvSpPr>
        <p:spPr>
          <a:xfrm>
            <a:off x="11404600" y="342900"/>
            <a:ext cx="182563" cy="18415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chemeClr val="tx1"/>
          </a:solidFill>
          <a:ln w="12700">
            <a:miter lim="400000"/>
          </a:ln>
        </p:spPr>
        <p:txBody>
          <a:bodyPr lIns="19045" tIns="19045" rIns="19045" bIns="19045" anchor="ctr"/>
          <a:lstStyle/>
          <a:p>
            <a:pPr defTabSz="228532"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sp>
        <p:nvSpPr>
          <p:cNvPr id="6" name="Рисунок 4"/>
          <p:cNvSpPr>
            <a:spLocks noGrp="1"/>
          </p:cNvSpPr>
          <p:nvPr>
            <p:ph type="pic" sz="quarter" idx="65"/>
          </p:nvPr>
        </p:nvSpPr>
        <p:spPr>
          <a:xfrm>
            <a:off x="5973457" y="681644"/>
            <a:ext cx="4229100" cy="5490556"/>
          </a:xfrm>
          <a:solidFill>
            <a:schemeClr val="bg1">
              <a:lumMod val="95000"/>
            </a:schemeClr>
          </a:solidFill>
        </p:spPr>
        <p:txBody>
          <a:bodyPr rtlCol="0" anchor="ctr">
            <a:normAutofit/>
          </a:bodyPr>
          <a:lstStyle>
            <a:lvl1pPr algn="ctr">
              <a:defRPr sz="1000"/>
            </a:lvl1pPr>
          </a:lstStyle>
          <a:p>
            <a:pPr lvl="0"/>
            <a:endParaRPr lang="en-US" noProof="0" dirty="0"/>
          </a:p>
        </p:txBody>
      </p:sp>
    </p:spTree>
    <p:extLst>
      <p:ext uri="{BB962C8B-B14F-4D97-AF65-F5344CB8AC3E}">
        <p14:creationId xmlns:p14="http://schemas.microsoft.com/office/powerpoint/2010/main" val="2380609567"/>
      </p:ext>
    </p:extLst>
  </p:cSld>
  <p:clrMapOvr>
    <a:masterClrMapping/>
  </p:clrMapOvr>
  <p:transition spd="slow" advTm="3000">
    <p:comb/>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Текст 7"/>
          <p:cNvSpPr txBox="1">
            <a:spLocks/>
          </p:cNvSpPr>
          <p:nvPr userDrawn="1"/>
        </p:nvSpPr>
        <p:spPr>
          <a:xfrm>
            <a:off x="598488" y="342900"/>
            <a:ext cx="1406525" cy="217488"/>
          </a:xfrm>
          <a:prstGeom prst="rect">
            <a:avLst/>
          </a:prstGeom>
        </p:spPr>
        <p:txBody>
          <a:bodyPr lIns="0" tIns="0" rIns="0" bIns="0" anchor="ctr"/>
          <a:lstStyle>
            <a:lvl1pPr marL="0" indent="0" algn="l" defTabSz="914400" rtl="0" eaLnBrk="1" latinLnBrk="0" hangingPunct="1">
              <a:lnSpc>
                <a:spcPct val="100000"/>
              </a:lnSpc>
              <a:spcBef>
                <a:spcPts val="1000"/>
              </a:spcBef>
              <a:buFont typeface="Arial" panose="020B0604020202020204" pitchFamily="34" charset="0"/>
              <a:buNone/>
              <a:defRPr sz="800" b="0" kern="1200" spc="300" baseline="0">
                <a:solidFill>
                  <a:schemeClr val="tx1">
                    <a:alpha val="80000"/>
                  </a:schemeClr>
                </a:solidFill>
                <a:latin typeface="+mj-lt"/>
                <a:ea typeface="+mn-ea"/>
                <a:cs typeface="+mn-cs"/>
              </a:defRPr>
            </a:lvl1pPr>
            <a:lvl2pPr marL="0" indent="0" algn="ctr" defTabSz="914400" rtl="0" eaLnBrk="1" latinLnBrk="0" hangingPunct="1">
              <a:lnSpc>
                <a:spcPct val="150000"/>
              </a:lnSpc>
              <a:spcBef>
                <a:spcPts val="500"/>
              </a:spcBef>
              <a:buFont typeface="Arial" panose="020B0604020202020204" pitchFamily="34" charset="0"/>
              <a:buNone/>
              <a:defRPr sz="1800" kern="1200">
                <a:solidFill>
                  <a:schemeClr val="tx1"/>
                </a:solidFill>
                <a:latin typeface="+mn-lt"/>
                <a:ea typeface="+mn-ea"/>
                <a:cs typeface="+mn-cs"/>
              </a:defRPr>
            </a:lvl2pPr>
            <a:lvl3pPr marL="0" indent="0" algn="ctr" defTabSz="914400" rtl="0" eaLnBrk="1" latinLnBrk="0" hangingPunct="1">
              <a:lnSpc>
                <a:spcPct val="150000"/>
              </a:lnSpc>
              <a:spcBef>
                <a:spcPts val="500"/>
              </a:spcBef>
              <a:buFont typeface="Arial" panose="020B0604020202020204" pitchFamily="34" charset="0"/>
              <a:buNone/>
              <a:defRPr sz="1200" kern="1200">
                <a:solidFill>
                  <a:schemeClr val="tx1"/>
                </a:solidFill>
                <a:latin typeface="+mn-lt"/>
                <a:ea typeface="+mn-ea"/>
                <a:cs typeface="+mn-cs"/>
              </a:defRPr>
            </a:lvl3pPr>
            <a:lvl4pPr marL="0" indent="0" algn="ctr" defTabSz="914400" rtl="0" eaLnBrk="1" latinLnBrk="0" hangingPunct="1">
              <a:lnSpc>
                <a:spcPct val="150000"/>
              </a:lnSpc>
              <a:spcBef>
                <a:spcPts val="500"/>
              </a:spcBef>
              <a:buFont typeface="Arial" panose="020B0604020202020204" pitchFamily="34" charset="0"/>
              <a:buNone/>
              <a:defRPr sz="1000" kern="1200">
                <a:solidFill>
                  <a:schemeClr val="tx1">
                    <a:alpha val="70000"/>
                  </a:schemeClr>
                </a:solidFill>
                <a:latin typeface="+mn-lt"/>
                <a:ea typeface="+mn-ea"/>
                <a:cs typeface="+mn-cs"/>
              </a:defRPr>
            </a:lvl4pPr>
            <a:lvl5pPr marL="0" indent="0" algn="ctr" defTabSz="914400" rtl="0" eaLnBrk="1" latinLnBrk="0" hangingPunct="1">
              <a:lnSpc>
                <a:spcPct val="150000"/>
              </a:lnSpc>
              <a:spcBef>
                <a:spcPts val="500"/>
              </a:spcBef>
              <a:buFont typeface="Arial" panose="020B0604020202020204" pitchFamily="34" charset="0"/>
              <a:buNone/>
              <a:defRPr sz="1000" kern="1200" baseline="0">
                <a:solidFill>
                  <a:schemeClr val="tx1">
                    <a:alpha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dirty="0" smtClean="0">
                <a:solidFill>
                  <a:schemeClr val="tx1"/>
                </a:solidFill>
                <a:latin typeface="Roboto Black" panose="02000000000000000000" pitchFamily="2" charset="0"/>
                <a:ea typeface="Roboto Black" panose="02000000000000000000" pitchFamily="2" charset="0"/>
                <a:cs typeface="Roboto Black" panose="02000000000000000000" pitchFamily="2" charset="0"/>
              </a:rPr>
              <a:t>BOX.</a:t>
            </a:r>
          </a:p>
        </p:txBody>
      </p:sp>
      <p:sp>
        <p:nvSpPr>
          <p:cNvPr id="4" name="TextBox 3"/>
          <p:cNvSpPr txBox="1"/>
          <p:nvPr userDrawn="1"/>
        </p:nvSpPr>
        <p:spPr>
          <a:xfrm>
            <a:off x="498763" y="5906571"/>
            <a:ext cx="276999" cy="659796"/>
          </a:xfrm>
          <a:prstGeom prst="rect">
            <a:avLst/>
          </a:prstGeom>
          <a:noFill/>
        </p:spPr>
        <p:txBody>
          <a:bodyPr vert="vert270" wrap="none">
            <a:spAutoFit/>
          </a:bodyPr>
          <a:lstStyle/>
          <a:p>
            <a:pPr eaLnBrk="1" fontAlgn="auto" hangingPunct="1">
              <a:spcBef>
                <a:spcPts val="0"/>
              </a:spcBef>
              <a:spcAft>
                <a:spcPts val="0"/>
              </a:spcAft>
              <a:defRPr/>
            </a:pPr>
            <a:r>
              <a:rPr lang="en-US" sz="600" b="1" dirty="0">
                <a:latin typeface="Roboto" panose="02000000000000000000" pitchFamily="2" charset="0"/>
                <a:ea typeface="Roboto" panose="02000000000000000000" pitchFamily="2" charset="0"/>
                <a:cs typeface="Roboto" panose="02000000000000000000" pitchFamily="2" charset="0"/>
              </a:rPr>
              <a:t>WWW.BOX.COM</a:t>
            </a:r>
          </a:p>
        </p:txBody>
      </p:sp>
      <p:sp>
        <p:nvSpPr>
          <p:cNvPr id="5" name="Shape 2759"/>
          <p:cNvSpPr/>
          <p:nvPr userDrawn="1"/>
        </p:nvSpPr>
        <p:spPr>
          <a:xfrm>
            <a:off x="11404600" y="342900"/>
            <a:ext cx="182563" cy="18415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chemeClr val="tx1"/>
          </a:solidFill>
          <a:ln w="12700">
            <a:miter lim="400000"/>
          </a:ln>
        </p:spPr>
        <p:txBody>
          <a:bodyPr lIns="19045" tIns="19045" rIns="19045" bIns="19045" anchor="ctr"/>
          <a:lstStyle/>
          <a:p>
            <a:pPr defTabSz="228532"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sp>
        <p:nvSpPr>
          <p:cNvPr id="10" name="Рисунок 4"/>
          <p:cNvSpPr>
            <a:spLocks noGrp="1"/>
          </p:cNvSpPr>
          <p:nvPr>
            <p:ph type="pic" sz="quarter" idx="65"/>
          </p:nvPr>
        </p:nvSpPr>
        <p:spPr>
          <a:xfrm>
            <a:off x="1989009" y="689956"/>
            <a:ext cx="4229100" cy="5482244"/>
          </a:xfrm>
          <a:solidFill>
            <a:schemeClr val="bg1">
              <a:lumMod val="95000"/>
            </a:schemeClr>
          </a:solidFill>
        </p:spPr>
        <p:txBody>
          <a:bodyPr rtlCol="0" anchor="ctr">
            <a:normAutofit/>
          </a:bodyPr>
          <a:lstStyle>
            <a:lvl1pPr algn="ctr">
              <a:defRPr sz="1000"/>
            </a:lvl1pPr>
          </a:lstStyle>
          <a:p>
            <a:pPr lvl="0"/>
            <a:endParaRPr lang="en-US" noProof="0" dirty="0"/>
          </a:p>
        </p:txBody>
      </p:sp>
    </p:spTree>
    <p:extLst>
      <p:ext uri="{BB962C8B-B14F-4D97-AF65-F5344CB8AC3E}">
        <p14:creationId xmlns:p14="http://schemas.microsoft.com/office/powerpoint/2010/main" val="3409349682"/>
      </p:ext>
    </p:extLst>
  </p:cSld>
  <p:clrMapOvr>
    <a:masterClrMapping/>
  </p:clrMapOvr>
  <p:transition spd="slow" advTm="3000">
    <p:comb/>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Текст 7"/>
          <p:cNvSpPr txBox="1">
            <a:spLocks/>
          </p:cNvSpPr>
          <p:nvPr userDrawn="1"/>
        </p:nvSpPr>
        <p:spPr>
          <a:xfrm>
            <a:off x="598488" y="342900"/>
            <a:ext cx="1406525" cy="217488"/>
          </a:xfrm>
          <a:prstGeom prst="rect">
            <a:avLst/>
          </a:prstGeom>
        </p:spPr>
        <p:txBody>
          <a:bodyPr lIns="0" tIns="0" rIns="0" bIns="0" anchor="ctr"/>
          <a:lstStyle>
            <a:lvl1pPr marL="0" indent="0" algn="l" defTabSz="914400" rtl="0" eaLnBrk="1" latinLnBrk="0" hangingPunct="1">
              <a:lnSpc>
                <a:spcPct val="100000"/>
              </a:lnSpc>
              <a:spcBef>
                <a:spcPts val="1000"/>
              </a:spcBef>
              <a:buFont typeface="Arial" panose="020B0604020202020204" pitchFamily="34" charset="0"/>
              <a:buNone/>
              <a:defRPr sz="800" b="0" kern="1200" spc="300" baseline="0">
                <a:solidFill>
                  <a:schemeClr val="tx1">
                    <a:alpha val="80000"/>
                  </a:schemeClr>
                </a:solidFill>
                <a:latin typeface="+mj-lt"/>
                <a:ea typeface="+mn-ea"/>
                <a:cs typeface="+mn-cs"/>
              </a:defRPr>
            </a:lvl1pPr>
            <a:lvl2pPr marL="0" indent="0" algn="ctr" defTabSz="914400" rtl="0" eaLnBrk="1" latinLnBrk="0" hangingPunct="1">
              <a:lnSpc>
                <a:spcPct val="150000"/>
              </a:lnSpc>
              <a:spcBef>
                <a:spcPts val="500"/>
              </a:spcBef>
              <a:buFont typeface="Arial" panose="020B0604020202020204" pitchFamily="34" charset="0"/>
              <a:buNone/>
              <a:defRPr sz="1800" kern="1200">
                <a:solidFill>
                  <a:schemeClr val="tx1"/>
                </a:solidFill>
                <a:latin typeface="+mn-lt"/>
                <a:ea typeface="+mn-ea"/>
                <a:cs typeface="+mn-cs"/>
              </a:defRPr>
            </a:lvl2pPr>
            <a:lvl3pPr marL="0" indent="0" algn="ctr" defTabSz="914400" rtl="0" eaLnBrk="1" latinLnBrk="0" hangingPunct="1">
              <a:lnSpc>
                <a:spcPct val="150000"/>
              </a:lnSpc>
              <a:spcBef>
                <a:spcPts val="500"/>
              </a:spcBef>
              <a:buFont typeface="Arial" panose="020B0604020202020204" pitchFamily="34" charset="0"/>
              <a:buNone/>
              <a:defRPr sz="1200" kern="1200">
                <a:solidFill>
                  <a:schemeClr val="tx1"/>
                </a:solidFill>
                <a:latin typeface="+mn-lt"/>
                <a:ea typeface="+mn-ea"/>
                <a:cs typeface="+mn-cs"/>
              </a:defRPr>
            </a:lvl3pPr>
            <a:lvl4pPr marL="0" indent="0" algn="ctr" defTabSz="914400" rtl="0" eaLnBrk="1" latinLnBrk="0" hangingPunct="1">
              <a:lnSpc>
                <a:spcPct val="150000"/>
              </a:lnSpc>
              <a:spcBef>
                <a:spcPts val="500"/>
              </a:spcBef>
              <a:buFont typeface="Arial" panose="020B0604020202020204" pitchFamily="34" charset="0"/>
              <a:buNone/>
              <a:defRPr sz="1000" kern="1200">
                <a:solidFill>
                  <a:schemeClr val="tx1">
                    <a:alpha val="70000"/>
                  </a:schemeClr>
                </a:solidFill>
                <a:latin typeface="+mn-lt"/>
                <a:ea typeface="+mn-ea"/>
                <a:cs typeface="+mn-cs"/>
              </a:defRPr>
            </a:lvl4pPr>
            <a:lvl5pPr marL="0" indent="0" algn="ctr" defTabSz="914400" rtl="0" eaLnBrk="1" latinLnBrk="0" hangingPunct="1">
              <a:lnSpc>
                <a:spcPct val="150000"/>
              </a:lnSpc>
              <a:spcBef>
                <a:spcPts val="500"/>
              </a:spcBef>
              <a:buFont typeface="Arial" panose="020B0604020202020204" pitchFamily="34" charset="0"/>
              <a:buNone/>
              <a:defRPr sz="1000" kern="1200" baseline="0">
                <a:solidFill>
                  <a:schemeClr val="tx1">
                    <a:alpha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dirty="0" smtClean="0">
                <a:solidFill>
                  <a:schemeClr val="tx1"/>
                </a:solidFill>
                <a:latin typeface="Roboto Black" panose="02000000000000000000" pitchFamily="2" charset="0"/>
                <a:ea typeface="Roboto Black" panose="02000000000000000000" pitchFamily="2" charset="0"/>
                <a:cs typeface="Roboto Black" panose="02000000000000000000" pitchFamily="2" charset="0"/>
              </a:rPr>
              <a:t>BOX.</a:t>
            </a:r>
          </a:p>
        </p:txBody>
      </p:sp>
      <p:sp>
        <p:nvSpPr>
          <p:cNvPr id="5" name="TextBox 4"/>
          <p:cNvSpPr txBox="1"/>
          <p:nvPr userDrawn="1"/>
        </p:nvSpPr>
        <p:spPr>
          <a:xfrm>
            <a:off x="498763" y="5906571"/>
            <a:ext cx="276999" cy="659796"/>
          </a:xfrm>
          <a:prstGeom prst="rect">
            <a:avLst/>
          </a:prstGeom>
          <a:noFill/>
        </p:spPr>
        <p:txBody>
          <a:bodyPr vert="vert270" wrap="none">
            <a:spAutoFit/>
          </a:bodyPr>
          <a:lstStyle/>
          <a:p>
            <a:pPr eaLnBrk="1" fontAlgn="auto" hangingPunct="1">
              <a:spcBef>
                <a:spcPts val="0"/>
              </a:spcBef>
              <a:spcAft>
                <a:spcPts val="0"/>
              </a:spcAft>
              <a:defRPr/>
            </a:pPr>
            <a:r>
              <a:rPr lang="en-US" sz="600" b="1" dirty="0">
                <a:latin typeface="Roboto" panose="02000000000000000000" pitchFamily="2" charset="0"/>
                <a:ea typeface="Roboto" panose="02000000000000000000" pitchFamily="2" charset="0"/>
                <a:cs typeface="Roboto" panose="02000000000000000000" pitchFamily="2" charset="0"/>
              </a:rPr>
              <a:t>WWW.BOX.COM</a:t>
            </a:r>
          </a:p>
        </p:txBody>
      </p:sp>
      <p:sp>
        <p:nvSpPr>
          <p:cNvPr id="7" name="Shape 2759"/>
          <p:cNvSpPr/>
          <p:nvPr userDrawn="1"/>
        </p:nvSpPr>
        <p:spPr>
          <a:xfrm>
            <a:off x="11404600" y="342900"/>
            <a:ext cx="182563" cy="18415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chemeClr val="tx1"/>
          </a:solidFill>
          <a:ln w="12700">
            <a:miter lim="400000"/>
          </a:ln>
        </p:spPr>
        <p:txBody>
          <a:bodyPr lIns="19045" tIns="19045" rIns="19045" bIns="19045" anchor="ctr"/>
          <a:lstStyle/>
          <a:p>
            <a:pPr defTabSz="228532"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sp>
        <p:nvSpPr>
          <p:cNvPr id="10" name="Рисунок 4"/>
          <p:cNvSpPr>
            <a:spLocks noGrp="1"/>
          </p:cNvSpPr>
          <p:nvPr>
            <p:ph type="pic" sz="quarter" idx="65"/>
          </p:nvPr>
        </p:nvSpPr>
        <p:spPr>
          <a:xfrm>
            <a:off x="1515587" y="673331"/>
            <a:ext cx="4229100" cy="5502224"/>
          </a:xfrm>
          <a:solidFill>
            <a:schemeClr val="bg1">
              <a:lumMod val="95000"/>
            </a:schemeClr>
          </a:solidFill>
        </p:spPr>
        <p:txBody>
          <a:bodyPr rtlCol="0" anchor="ctr">
            <a:normAutofit/>
          </a:bodyPr>
          <a:lstStyle>
            <a:lvl1pPr algn="ctr">
              <a:defRPr sz="1000"/>
            </a:lvl1pPr>
          </a:lstStyle>
          <a:p>
            <a:pPr lvl="0"/>
            <a:endParaRPr lang="en-US" noProof="0" dirty="0"/>
          </a:p>
        </p:txBody>
      </p:sp>
      <p:sp>
        <p:nvSpPr>
          <p:cNvPr id="6" name="Рисунок 4"/>
          <p:cNvSpPr>
            <a:spLocks noGrp="1"/>
          </p:cNvSpPr>
          <p:nvPr>
            <p:ph type="pic" sz="quarter" idx="66"/>
          </p:nvPr>
        </p:nvSpPr>
        <p:spPr>
          <a:xfrm>
            <a:off x="7013542" y="0"/>
            <a:ext cx="3942633" cy="2526384"/>
          </a:xfrm>
          <a:solidFill>
            <a:schemeClr val="bg1">
              <a:lumMod val="95000"/>
            </a:schemeClr>
          </a:solidFill>
        </p:spPr>
        <p:txBody>
          <a:bodyPr rtlCol="0" anchor="ctr">
            <a:normAutofit/>
          </a:bodyPr>
          <a:lstStyle>
            <a:lvl1pPr algn="ctr">
              <a:defRPr sz="1000"/>
            </a:lvl1pPr>
          </a:lstStyle>
          <a:p>
            <a:pPr lvl="0"/>
            <a:endParaRPr lang="en-US" noProof="0" dirty="0"/>
          </a:p>
        </p:txBody>
      </p:sp>
    </p:spTree>
    <p:extLst>
      <p:ext uri="{BB962C8B-B14F-4D97-AF65-F5344CB8AC3E}">
        <p14:creationId xmlns:p14="http://schemas.microsoft.com/office/powerpoint/2010/main" val="2933966028"/>
      </p:ext>
    </p:extLst>
  </p:cSld>
  <p:clrMapOvr>
    <a:masterClrMapping/>
  </p:clrMapOvr>
  <p:transition spd="slow" advTm="3000">
    <p:comb/>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4" name="Текст 7"/>
          <p:cNvSpPr txBox="1">
            <a:spLocks/>
          </p:cNvSpPr>
          <p:nvPr userDrawn="1"/>
        </p:nvSpPr>
        <p:spPr>
          <a:xfrm>
            <a:off x="598488" y="342900"/>
            <a:ext cx="1406525" cy="217488"/>
          </a:xfrm>
          <a:prstGeom prst="rect">
            <a:avLst/>
          </a:prstGeom>
        </p:spPr>
        <p:txBody>
          <a:bodyPr lIns="0" tIns="0" rIns="0" bIns="0" anchor="ctr"/>
          <a:lstStyle>
            <a:lvl1pPr marL="0" indent="0" algn="l" defTabSz="914400" rtl="0" eaLnBrk="1" latinLnBrk="0" hangingPunct="1">
              <a:lnSpc>
                <a:spcPct val="100000"/>
              </a:lnSpc>
              <a:spcBef>
                <a:spcPts val="1000"/>
              </a:spcBef>
              <a:buFont typeface="Arial" panose="020B0604020202020204" pitchFamily="34" charset="0"/>
              <a:buNone/>
              <a:defRPr sz="800" b="0" kern="1200" spc="300" baseline="0">
                <a:solidFill>
                  <a:schemeClr val="tx1">
                    <a:alpha val="80000"/>
                  </a:schemeClr>
                </a:solidFill>
                <a:latin typeface="+mj-lt"/>
                <a:ea typeface="+mn-ea"/>
                <a:cs typeface="+mn-cs"/>
              </a:defRPr>
            </a:lvl1pPr>
            <a:lvl2pPr marL="0" indent="0" algn="ctr" defTabSz="914400" rtl="0" eaLnBrk="1" latinLnBrk="0" hangingPunct="1">
              <a:lnSpc>
                <a:spcPct val="150000"/>
              </a:lnSpc>
              <a:spcBef>
                <a:spcPts val="500"/>
              </a:spcBef>
              <a:buFont typeface="Arial" panose="020B0604020202020204" pitchFamily="34" charset="0"/>
              <a:buNone/>
              <a:defRPr sz="1800" kern="1200">
                <a:solidFill>
                  <a:schemeClr val="tx1"/>
                </a:solidFill>
                <a:latin typeface="+mn-lt"/>
                <a:ea typeface="+mn-ea"/>
                <a:cs typeface="+mn-cs"/>
              </a:defRPr>
            </a:lvl2pPr>
            <a:lvl3pPr marL="0" indent="0" algn="ctr" defTabSz="914400" rtl="0" eaLnBrk="1" latinLnBrk="0" hangingPunct="1">
              <a:lnSpc>
                <a:spcPct val="150000"/>
              </a:lnSpc>
              <a:spcBef>
                <a:spcPts val="500"/>
              </a:spcBef>
              <a:buFont typeface="Arial" panose="020B0604020202020204" pitchFamily="34" charset="0"/>
              <a:buNone/>
              <a:defRPr sz="1200" kern="1200">
                <a:solidFill>
                  <a:schemeClr val="tx1"/>
                </a:solidFill>
                <a:latin typeface="+mn-lt"/>
                <a:ea typeface="+mn-ea"/>
                <a:cs typeface="+mn-cs"/>
              </a:defRPr>
            </a:lvl3pPr>
            <a:lvl4pPr marL="0" indent="0" algn="ctr" defTabSz="914400" rtl="0" eaLnBrk="1" latinLnBrk="0" hangingPunct="1">
              <a:lnSpc>
                <a:spcPct val="150000"/>
              </a:lnSpc>
              <a:spcBef>
                <a:spcPts val="500"/>
              </a:spcBef>
              <a:buFont typeface="Arial" panose="020B0604020202020204" pitchFamily="34" charset="0"/>
              <a:buNone/>
              <a:defRPr sz="1000" kern="1200">
                <a:solidFill>
                  <a:schemeClr val="tx1">
                    <a:alpha val="70000"/>
                  </a:schemeClr>
                </a:solidFill>
                <a:latin typeface="+mn-lt"/>
                <a:ea typeface="+mn-ea"/>
                <a:cs typeface="+mn-cs"/>
              </a:defRPr>
            </a:lvl4pPr>
            <a:lvl5pPr marL="0" indent="0" algn="ctr" defTabSz="914400" rtl="0" eaLnBrk="1" latinLnBrk="0" hangingPunct="1">
              <a:lnSpc>
                <a:spcPct val="150000"/>
              </a:lnSpc>
              <a:spcBef>
                <a:spcPts val="500"/>
              </a:spcBef>
              <a:buFont typeface="Arial" panose="020B0604020202020204" pitchFamily="34" charset="0"/>
              <a:buNone/>
              <a:defRPr sz="1000" kern="1200" baseline="0">
                <a:solidFill>
                  <a:schemeClr val="tx1">
                    <a:alpha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dirty="0" smtClean="0">
                <a:solidFill>
                  <a:schemeClr val="tx1"/>
                </a:solidFill>
                <a:latin typeface="Roboto Black" panose="02000000000000000000" pitchFamily="2" charset="0"/>
                <a:ea typeface="Roboto Black" panose="02000000000000000000" pitchFamily="2" charset="0"/>
                <a:cs typeface="Roboto Black" panose="02000000000000000000" pitchFamily="2" charset="0"/>
              </a:rPr>
              <a:t>BOX.</a:t>
            </a:r>
          </a:p>
        </p:txBody>
      </p:sp>
      <p:sp>
        <p:nvSpPr>
          <p:cNvPr id="5" name="TextBox 4"/>
          <p:cNvSpPr txBox="1"/>
          <p:nvPr userDrawn="1"/>
        </p:nvSpPr>
        <p:spPr>
          <a:xfrm>
            <a:off x="498763" y="5906571"/>
            <a:ext cx="276999" cy="659796"/>
          </a:xfrm>
          <a:prstGeom prst="rect">
            <a:avLst/>
          </a:prstGeom>
          <a:noFill/>
        </p:spPr>
        <p:txBody>
          <a:bodyPr vert="vert270" wrap="none">
            <a:spAutoFit/>
          </a:bodyPr>
          <a:lstStyle/>
          <a:p>
            <a:pPr eaLnBrk="1" fontAlgn="auto" hangingPunct="1">
              <a:spcBef>
                <a:spcPts val="0"/>
              </a:spcBef>
              <a:spcAft>
                <a:spcPts val="0"/>
              </a:spcAft>
              <a:defRPr/>
            </a:pPr>
            <a:r>
              <a:rPr lang="en-US" sz="600" b="1" dirty="0">
                <a:latin typeface="Roboto" panose="02000000000000000000" pitchFamily="2" charset="0"/>
                <a:ea typeface="Roboto" panose="02000000000000000000" pitchFamily="2" charset="0"/>
                <a:cs typeface="Roboto" panose="02000000000000000000" pitchFamily="2" charset="0"/>
              </a:rPr>
              <a:t>WWW.BOX.COM</a:t>
            </a:r>
          </a:p>
        </p:txBody>
      </p:sp>
      <p:sp>
        <p:nvSpPr>
          <p:cNvPr id="6" name="Shape 2759"/>
          <p:cNvSpPr/>
          <p:nvPr userDrawn="1"/>
        </p:nvSpPr>
        <p:spPr>
          <a:xfrm>
            <a:off x="11404600" y="342900"/>
            <a:ext cx="182563" cy="18415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chemeClr val="tx1"/>
          </a:solidFill>
          <a:ln w="12700">
            <a:miter lim="400000"/>
          </a:ln>
        </p:spPr>
        <p:txBody>
          <a:bodyPr lIns="19045" tIns="19045" rIns="19045" bIns="19045" anchor="ctr"/>
          <a:lstStyle/>
          <a:p>
            <a:pPr defTabSz="228532"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sp>
        <p:nvSpPr>
          <p:cNvPr id="11" name="Рисунок 4"/>
          <p:cNvSpPr>
            <a:spLocks noGrp="1"/>
          </p:cNvSpPr>
          <p:nvPr>
            <p:ph type="pic" sz="quarter" idx="67"/>
          </p:nvPr>
        </p:nvSpPr>
        <p:spPr>
          <a:xfrm>
            <a:off x="7013542" y="0"/>
            <a:ext cx="3934320" cy="5257800"/>
          </a:xfrm>
          <a:solidFill>
            <a:schemeClr val="bg1">
              <a:lumMod val="95000"/>
            </a:schemeClr>
          </a:solidFill>
        </p:spPr>
        <p:txBody>
          <a:bodyPr rtlCol="0" anchor="ctr">
            <a:normAutofit/>
          </a:bodyPr>
          <a:lstStyle>
            <a:lvl1pPr algn="ctr">
              <a:defRPr sz="1000"/>
            </a:lvl1pPr>
          </a:lstStyle>
          <a:p>
            <a:pPr lvl="0"/>
            <a:endParaRPr lang="en-US" noProof="0" dirty="0"/>
          </a:p>
        </p:txBody>
      </p:sp>
      <p:sp>
        <p:nvSpPr>
          <p:cNvPr id="12" name="Рисунок 4"/>
          <p:cNvSpPr>
            <a:spLocks noGrp="1"/>
          </p:cNvSpPr>
          <p:nvPr>
            <p:ph type="pic" sz="quarter" idx="68"/>
          </p:nvPr>
        </p:nvSpPr>
        <p:spPr>
          <a:xfrm>
            <a:off x="1238595" y="3649171"/>
            <a:ext cx="4274351" cy="2526384"/>
          </a:xfrm>
          <a:solidFill>
            <a:schemeClr val="bg1">
              <a:lumMod val="95000"/>
            </a:schemeClr>
          </a:solidFill>
        </p:spPr>
        <p:txBody>
          <a:bodyPr rtlCol="0" anchor="ctr">
            <a:normAutofit/>
          </a:bodyPr>
          <a:lstStyle>
            <a:lvl1pPr algn="ctr">
              <a:defRPr sz="1000"/>
            </a:lvl1pPr>
          </a:lstStyle>
          <a:p>
            <a:pPr lvl="0"/>
            <a:endParaRPr lang="en-US" noProof="0" dirty="0"/>
          </a:p>
        </p:txBody>
      </p:sp>
    </p:spTree>
    <p:extLst>
      <p:ext uri="{BB962C8B-B14F-4D97-AF65-F5344CB8AC3E}">
        <p14:creationId xmlns:p14="http://schemas.microsoft.com/office/powerpoint/2010/main" val="3602912564"/>
      </p:ext>
    </p:extLst>
  </p:cSld>
  <p:clrMapOvr>
    <a:masterClrMapping/>
  </p:clrMapOvr>
  <p:transition spd="slow" advTm="3000">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4FBCED8-4DA3-4BD3-BC2D-5F07E1F0FE52}" type="datetimeFigureOut">
              <a:rPr lang="en-US"/>
              <a:pPr>
                <a:defRPr/>
              </a:pPr>
              <a:t>10/10/2020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E5DC21A-E6D1-42A8-8A13-1EA970BD5D6A}" type="slidenum">
              <a:rPr lang="en-US"/>
              <a:pPr>
                <a:defRPr/>
              </a:pPr>
              <a:t>‹#›</a:t>
            </a:fld>
            <a:endParaRPr lang="en-US"/>
          </a:p>
        </p:txBody>
      </p:sp>
    </p:spTree>
    <p:extLst>
      <p:ext uri="{BB962C8B-B14F-4D97-AF65-F5344CB8AC3E}">
        <p14:creationId xmlns:p14="http://schemas.microsoft.com/office/powerpoint/2010/main" val="2001695153"/>
      </p:ext>
    </p:extLst>
  </p:cSld>
  <p:clrMapOvr>
    <a:masterClrMapping/>
  </p:clrMapOvr>
  <p:transition spd="slow" advTm="3000">
    <p:comb/>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About_13">
    <p:spTree>
      <p:nvGrpSpPr>
        <p:cNvPr id="1" name=""/>
        <p:cNvGrpSpPr/>
        <p:nvPr/>
      </p:nvGrpSpPr>
      <p:grpSpPr>
        <a:xfrm>
          <a:off x="0" y="0"/>
          <a:ext cx="0" cy="0"/>
          <a:chOff x="0" y="0"/>
          <a:chExt cx="0" cy="0"/>
        </a:xfrm>
      </p:grpSpPr>
      <p:sp>
        <p:nvSpPr>
          <p:cNvPr id="3" name="Текст 7"/>
          <p:cNvSpPr txBox="1">
            <a:spLocks/>
          </p:cNvSpPr>
          <p:nvPr userDrawn="1"/>
        </p:nvSpPr>
        <p:spPr>
          <a:xfrm>
            <a:off x="598488" y="342900"/>
            <a:ext cx="1406525" cy="217488"/>
          </a:xfrm>
          <a:prstGeom prst="rect">
            <a:avLst/>
          </a:prstGeom>
        </p:spPr>
        <p:txBody>
          <a:bodyPr lIns="0" tIns="0" rIns="0" bIns="0" anchor="ctr"/>
          <a:lstStyle>
            <a:lvl1pPr marL="0" indent="0" algn="l" defTabSz="914400" rtl="0" eaLnBrk="1" latinLnBrk="0" hangingPunct="1">
              <a:lnSpc>
                <a:spcPct val="100000"/>
              </a:lnSpc>
              <a:spcBef>
                <a:spcPts val="1000"/>
              </a:spcBef>
              <a:buFont typeface="Arial" panose="020B0604020202020204" pitchFamily="34" charset="0"/>
              <a:buNone/>
              <a:defRPr sz="800" b="0" kern="1200" spc="300" baseline="0">
                <a:solidFill>
                  <a:schemeClr val="tx1">
                    <a:alpha val="80000"/>
                  </a:schemeClr>
                </a:solidFill>
                <a:latin typeface="+mj-lt"/>
                <a:ea typeface="+mn-ea"/>
                <a:cs typeface="+mn-cs"/>
              </a:defRPr>
            </a:lvl1pPr>
            <a:lvl2pPr marL="0" indent="0" algn="ctr" defTabSz="914400" rtl="0" eaLnBrk="1" latinLnBrk="0" hangingPunct="1">
              <a:lnSpc>
                <a:spcPct val="150000"/>
              </a:lnSpc>
              <a:spcBef>
                <a:spcPts val="500"/>
              </a:spcBef>
              <a:buFont typeface="Arial" panose="020B0604020202020204" pitchFamily="34" charset="0"/>
              <a:buNone/>
              <a:defRPr sz="1800" kern="1200">
                <a:solidFill>
                  <a:schemeClr val="tx1"/>
                </a:solidFill>
                <a:latin typeface="+mn-lt"/>
                <a:ea typeface="+mn-ea"/>
                <a:cs typeface="+mn-cs"/>
              </a:defRPr>
            </a:lvl2pPr>
            <a:lvl3pPr marL="0" indent="0" algn="ctr" defTabSz="914400" rtl="0" eaLnBrk="1" latinLnBrk="0" hangingPunct="1">
              <a:lnSpc>
                <a:spcPct val="150000"/>
              </a:lnSpc>
              <a:spcBef>
                <a:spcPts val="500"/>
              </a:spcBef>
              <a:buFont typeface="Arial" panose="020B0604020202020204" pitchFamily="34" charset="0"/>
              <a:buNone/>
              <a:defRPr sz="1200" kern="1200">
                <a:solidFill>
                  <a:schemeClr val="tx1"/>
                </a:solidFill>
                <a:latin typeface="+mn-lt"/>
                <a:ea typeface="+mn-ea"/>
                <a:cs typeface="+mn-cs"/>
              </a:defRPr>
            </a:lvl3pPr>
            <a:lvl4pPr marL="0" indent="0" algn="ctr" defTabSz="914400" rtl="0" eaLnBrk="1" latinLnBrk="0" hangingPunct="1">
              <a:lnSpc>
                <a:spcPct val="150000"/>
              </a:lnSpc>
              <a:spcBef>
                <a:spcPts val="500"/>
              </a:spcBef>
              <a:buFont typeface="Arial" panose="020B0604020202020204" pitchFamily="34" charset="0"/>
              <a:buNone/>
              <a:defRPr sz="1000" kern="1200">
                <a:solidFill>
                  <a:schemeClr val="tx1">
                    <a:alpha val="70000"/>
                  </a:schemeClr>
                </a:solidFill>
                <a:latin typeface="+mn-lt"/>
                <a:ea typeface="+mn-ea"/>
                <a:cs typeface="+mn-cs"/>
              </a:defRPr>
            </a:lvl4pPr>
            <a:lvl5pPr marL="0" indent="0" algn="ctr" defTabSz="914400" rtl="0" eaLnBrk="1" latinLnBrk="0" hangingPunct="1">
              <a:lnSpc>
                <a:spcPct val="150000"/>
              </a:lnSpc>
              <a:spcBef>
                <a:spcPts val="500"/>
              </a:spcBef>
              <a:buFont typeface="Arial" panose="020B0604020202020204" pitchFamily="34" charset="0"/>
              <a:buNone/>
              <a:defRPr sz="1000" kern="1200" baseline="0">
                <a:solidFill>
                  <a:schemeClr val="tx1">
                    <a:alpha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dirty="0" smtClean="0">
                <a:solidFill>
                  <a:schemeClr val="tx1"/>
                </a:solidFill>
                <a:latin typeface="Roboto Black" panose="02000000000000000000" pitchFamily="2" charset="0"/>
                <a:ea typeface="Roboto Black" panose="02000000000000000000" pitchFamily="2" charset="0"/>
                <a:cs typeface="Roboto Black" panose="02000000000000000000" pitchFamily="2" charset="0"/>
              </a:rPr>
              <a:t>BOX.</a:t>
            </a:r>
          </a:p>
        </p:txBody>
      </p:sp>
      <p:sp>
        <p:nvSpPr>
          <p:cNvPr id="4" name="Прямоугольник 14"/>
          <p:cNvSpPr/>
          <p:nvPr userDrawn="1"/>
        </p:nvSpPr>
        <p:spPr>
          <a:xfrm>
            <a:off x="0" y="-3175"/>
            <a:ext cx="4686300" cy="6861175"/>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extBox 4"/>
          <p:cNvSpPr txBox="1"/>
          <p:nvPr userDrawn="1"/>
        </p:nvSpPr>
        <p:spPr>
          <a:xfrm>
            <a:off x="498763" y="5906571"/>
            <a:ext cx="276999" cy="659796"/>
          </a:xfrm>
          <a:prstGeom prst="rect">
            <a:avLst/>
          </a:prstGeom>
          <a:noFill/>
        </p:spPr>
        <p:txBody>
          <a:bodyPr vert="vert270" wrap="none">
            <a:spAutoFit/>
          </a:bodyPr>
          <a:lstStyle/>
          <a:p>
            <a:pPr eaLnBrk="1" fontAlgn="auto" hangingPunct="1">
              <a:spcBef>
                <a:spcPts val="0"/>
              </a:spcBef>
              <a:spcAft>
                <a:spcPts val="0"/>
              </a:spcAft>
              <a:defRPr/>
            </a:pPr>
            <a:r>
              <a:rPr lang="en-US" sz="600" b="1" dirty="0">
                <a:latin typeface="Roboto" panose="02000000000000000000" pitchFamily="2" charset="0"/>
                <a:ea typeface="Roboto" panose="02000000000000000000" pitchFamily="2" charset="0"/>
                <a:cs typeface="Roboto" panose="02000000000000000000" pitchFamily="2" charset="0"/>
              </a:rPr>
              <a:t>WWW.BOX.COM</a:t>
            </a:r>
          </a:p>
        </p:txBody>
      </p:sp>
      <p:sp>
        <p:nvSpPr>
          <p:cNvPr id="6" name="Shape 2759"/>
          <p:cNvSpPr/>
          <p:nvPr userDrawn="1"/>
        </p:nvSpPr>
        <p:spPr>
          <a:xfrm>
            <a:off x="11404600" y="342900"/>
            <a:ext cx="182563" cy="18415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chemeClr val="tx1"/>
          </a:solidFill>
          <a:ln w="12700">
            <a:miter lim="400000"/>
          </a:ln>
        </p:spPr>
        <p:txBody>
          <a:bodyPr lIns="19045" tIns="19045" rIns="19045" bIns="19045" anchor="ctr"/>
          <a:lstStyle/>
          <a:p>
            <a:pPr defTabSz="228532"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sp>
        <p:nvSpPr>
          <p:cNvPr id="19" name="Рисунок 4"/>
          <p:cNvSpPr>
            <a:spLocks noGrp="1"/>
          </p:cNvSpPr>
          <p:nvPr>
            <p:ph type="pic" sz="quarter" idx="65"/>
          </p:nvPr>
        </p:nvSpPr>
        <p:spPr>
          <a:xfrm>
            <a:off x="1249586" y="925482"/>
            <a:ext cx="4821477" cy="5029200"/>
          </a:xfrm>
          <a:solidFill>
            <a:schemeClr val="bg1">
              <a:lumMod val="95000"/>
            </a:schemeClr>
          </a:solidFill>
          <a:effectLst>
            <a:outerShdw blurRad="50800" dist="38100" dir="8100000" algn="tr" rotWithShape="0">
              <a:prstClr val="black">
                <a:alpha val="40000"/>
              </a:prstClr>
            </a:outerShdw>
          </a:effectLst>
        </p:spPr>
        <p:txBody>
          <a:bodyPr rtlCol="0" anchor="ctr">
            <a:normAutofit/>
          </a:bodyPr>
          <a:lstStyle>
            <a:lvl1pPr algn="ctr">
              <a:defRPr sz="1000"/>
            </a:lvl1pPr>
          </a:lstStyle>
          <a:p>
            <a:pPr lvl="0"/>
            <a:endParaRPr lang="en-US" noProof="0" dirty="0"/>
          </a:p>
        </p:txBody>
      </p:sp>
    </p:spTree>
    <p:extLst>
      <p:ext uri="{BB962C8B-B14F-4D97-AF65-F5344CB8AC3E}">
        <p14:creationId xmlns:p14="http://schemas.microsoft.com/office/powerpoint/2010/main" val="673839433"/>
      </p:ext>
    </p:extLst>
  </p:cSld>
  <p:clrMapOvr>
    <a:masterClrMapping/>
  </p:clrMapOvr>
  <p:transition spd="slow" advTm="3000">
    <p:comb/>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About_13">
    <p:spTree>
      <p:nvGrpSpPr>
        <p:cNvPr id="1" name=""/>
        <p:cNvGrpSpPr/>
        <p:nvPr/>
      </p:nvGrpSpPr>
      <p:grpSpPr>
        <a:xfrm>
          <a:off x="0" y="0"/>
          <a:ext cx="0" cy="0"/>
          <a:chOff x="0" y="0"/>
          <a:chExt cx="0" cy="0"/>
        </a:xfrm>
      </p:grpSpPr>
      <p:sp>
        <p:nvSpPr>
          <p:cNvPr id="4" name="Текст 7"/>
          <p:cNvSpPr txBox="1">
            <a:spLocks/>
          </p:cNvSpPr>
          <p:nvPr userDrawn="1"/>
        </p:nvSpPr>
        <p:spPr>
          <a:xfrm>
            <a:off x="598488" y="342900"/>
            <a:ext cx="1406525" cy="217488"/>
          </a:xfrm>
          <a:prstGeom prst="rect">
            <a:avLst/>
          </a:prstGeom>
        </p:spPr>
        <p:txBody>
          <a:bodyPr lIns="0" tIns="0" rIns="0" bIns="0" anchor="ctr"/>
          <a:lstStyle>
            <a:lvl1pPr marL="0" indent="0" algn="l" defTabSz="914400" rtl="0" eaLnBrk="1" latinLnBrk="0" hangingPunct="1">
              <a:lnSpc>
                <a:spcPct val="100000"/>
              </a:lnSpc>
              <a:spcBef>
                <a:spcPts val="1000"/>
              </a:spcBef>
              <a:buFont typeface="Arial" panose="020B0604020202020204" pitchFamily="34" charset="0"/>
              <a:buNone/>
              <a:defRPr sz="800" b="0" kern="1200" spc="300" baseline="0">
                <a:solidFill>
                  <a:schemeClr val="tx1">
                    <a:alpha val="80000"/>
                  </a:schemeClr>
                </a:solidFill>
                <a:latin typeface="+mj-lt"/>
                <a:ea typeface="+mn-ea"/>
                <a:cs typeface="+mn-cs"/>
              </a:defRPr>
            </a:lvl1pPr>
            <a:lvl2pPr marL="0" indent="0" algn="ctr" defTabSz="914400" rtl="0" eaLnBrk="1" latinLnBrk="0" hangingPunct="1">
              <a:lnSpc>
                <a:spcPct val="150000"/>
              </a:lnSpc>
              <a:spcBef>
                <a:spcPts val="500"/>
              </a:spcBef>
              <a:buFont typeface="Arial" panose="020B0604020202020204" pitchFamily="34" charset="0"/>
              <a:buNone/>
              <a:defRPr sz="1800" kern="1200">
                <a:solidFill>
                  <a:schemeClr val="tx1"/>
                </a:solidFill>
                <a:latin typeface="+mn-lt"/>
                <a:ea typeface="+mn-ea"/>
                <a:cs typeface="+mn-cs"/>
              </a:defRPr>
            </a:lvl2pPr>
            <a:lvl3pPr marL="0" indent="0" algn="ctr" defTabSz="914400" rtl="0" eaLnBrk="1" latinLnBrk="0" hangingPunct="1">
              <a:lnSpc>
                <a:spcPct val="150000"/>
              </a:lnSpc>
              <a:spcBef>
                <a:spcPts val="500"/>
              </a:spcBef>
              <a:buFont typeface="Arial" panose="020B0604020202020204" pitchFamily="34" charset="0"/>
              <a:buNone/>
              <a:defRPr sz="1200" kern="1200">
                <a:solidFill>
                  <a:schemeClr val="tx1"/>
                </a:solidFill>
                <a:latin typeface="+mn-lt"/>
                <a:ea typeface="+mn-ea"/>
                <a:cs typeface="+mn-cs"/>
              </a:defRPr>
            </a:lvl3pPr>
            <a:lvl4pPr marL="0" indent="0" algn="ctr" defTabSz="914400" rtl="0" eaLnBrk="1" latinLnBrk="0" hangingPunct="1">
              <a:lnSpc>
                <a:spcPct val="150000"/>
              </a:lnSpc>
              <a:spcBef>
                <a:spcPts val="500"/>
              </a:spcBef>
              <a:buFont typeface="Arial" panose="020B0604020202020204" pitchFamily="34" charset="0"/>
              <a:buNone/>
              <a:defRPr sz="1000" kern="1200">
                <a:solidFill>
                  <a:schemeClr val="tx1">
                    <a:alpha val="70000"/>
                  </a:schemeClr>
                </a:solidFill>
                <a:latin typeface="+mn-lt"/>
                <a:ea typeface="+mn-ea"/>
                <a:cs typeface="+mn-cs"/>
              </a:defRPr>
            </a:lvl4pPr>
            <a:lvl5pPr marL="0" indent="0" algn="ctr" defTabSz="914400" rtl="0" eaLnBrk="1" latinLnBrk="0" hangingPunct="1">
              <a:lnSpc>
                <a:spcPct val="150000"/>
              </a:lnSpc>
              <a:spcBef>
                <a:spcPts val="500"/>
              </a:spcBef>
              <a:buFont typeface="Arial" panose="020B0604020202020204" pitchFamily="34" charset="0"/>
              <a:buNone/>
              <a:defRPr sz="1000" kern="1200" baseline="0">
                <a:solidFill>
                  <a:schemeClr val="tx1">
                    <a:alpha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dirty="0" smtClean="0">
                <a:solidFill>
                  <a:schemeClr val="tx1"/>
                </a:solidFill>
                <a:latin typeface="Roboto Black" panose="02000000000000000000" pitchFamily="2" charset="0"/>
                <a:ea typeface="Roboto Black" panose="02000000000000000000" pitchFamily="2" charset="0"/>
                <a:cs typeface="Roboto Black" panose="02000000000000000000" pitchFamily="2" charset="0"/>
              </a:rPr>
              <a:t>BOX.</a:t>
            </a:r>
          </a:p>
        </p:txBody>
      </p:sp>
      <p:sp>
        <p:nvSpPr>
          <p:cNvPr id="5" name="TextBox 4"/>
          <p:cNvSpPr txBox="1"/>
          <p:nvPr userDrawn="1"/>
        </p:nvSpPr>
        <p:spPr>
          <a:xfrm>
            <a:off x="498763" y="5906571"/>
            <a:ext cx="276999" cy="659796"/>
          </a:xfrm>
          <a:prstGeom prst="rect">
            <a:avLst/>
          </a:prstGeom>
          <a:noFill/>
        </p:spPr>
        <p:txBody>
          <a:bodyPr vert="vert270" wrap="none">
            <a:spAutoFit/>
          </a:bodyPr>
          <a:lstStyle/>
          <a:p>
            <a:pPr eaLnBrk="1" fontAlgn="auto" hangingPunct="1">
              <a:spcBef>
                <a:spcPts val="0"/>
              </a:spcBef>
              <a:spcAft>
                <a:spcPts val="0"/>
              </a:spcAft>
              <a:defRPr/>
            </a:pPr>
            <a:r>
              <a:rPr lang="en-US" sz="600" b="1" dirty="0">
                <a:latin typeface="Roboto" panose="02000000000000000000" pitchFamily="2" charset="0"/>
                <a:ea typeface="Roboto" panose="02000000000000000000" pitchFamily="2" charset="0"/>
                <a:cs typeface="Roboto" panose="02000000000000000000" pitchFamily="2" charset="0"/>
              </a:rPr>
              <a:t>WWW.BOX.COM</a:t>
            </a:r>
          </a:p>
        </p:txBody>
      </p:sp>
      <p:sp>
        <p:nvSpPr>
          <p:cNvPr id="13" name="Picture Placeholder 12"/>
          <p:cNvSpPr>
            <a:spLocks noGrp="1"/>
          </p:cNvSpPr>
          <p:nvPr>
            <p:ph type="pic" sz="quarter" idx="10"/>
          </p:nvPr>
        </p:nvSpPr>
        <p:spPr>
          <a:xfrm>
            <a:off x="5156200" y="-19050"/>
            <a:ext cx="3469798" cy="4028797"/>
          </a:xfrm>
          <a:custGeom>
            <a:avLst/>
            <a:gdLst>
              <a:gd name="connsiteX0" fmla="*/ 0 w 3469798"/>
              <a:gd name="connsiteY0" fmla="*/ 0 h 4028797"/>
              <a:gd name="connsiteX1" fmla="*/ 3469798 w 3469798"/>
              <a:gd name="connsiteY1" fmla="*/ 0 h 4028797"/>
              <a:gd name="connsiteX2" fmla="*/ 3469798 w 3469798"/>
              <a:gd name="connsiteY2" fmla="*/ 4028797 h 4028797"/>
              <a:gd name="connsiteX3" fmla="*/ 0 w 3469798"/>
              <a:gd name="connsiteY3" fmla="*/ 4028797 h 4028797"/>
            </a:gdLst>
            <a:ahLst/>
            <a:cxnLst>
              <a:cxn ang="0">
                <a:pos x="connsiteX0" y="connsiteY0"/>
              </a:cxn>
              <a:cxn ang="0">
                <a:pos x="connsiteX1" y="connsiteY1"/>
              </a:cxn>
              <a:cxn ang="0">
                <a:pos x="connsiteX2" y="connsiteY2"/>
              </a:cxn>
              <a:cxn ang="0">
                <a:pos x="connsiteX3" y="connsiteY3"/>
              </a:cxn>
            </a:cxnLst>
            <a:rect l="l" t="t" r="r" b="b"/>
            <a:pathLst>
              <a:path w="3469798" h="4028797">
                <a:moveTo>
                  <a:pt x="0" y="0"/>
                </a:moveTo>
                <a:lnTo>
                  <a:pt x="3469798" y="0"/>
                </a:lnTo>
                <a:lnTo>
                  <a:pt x="3469798" y="4028797"/>
                </a:lnTo>
                <a:lnTo>
                  <a:pt x="0" y="4028797"/>
                </a:lnTo>
                <a:close/>
              </a:path>
            </a:pathLst>
          </a:custGeom>
          <a:solidFill>
            <a:schemeClr val="bg1">
              <a:lumMod val="95000"/>
            </a:schemeClr>
          </a:solidFill>
        </p:spPr>
        <p:txBody>
          <a:bodyPr rtlCol="0">
            <a:noAutofit/>
          </a:bodyPr>
          <a:lstStyle/>
          <a:p>
            <a:pPr lvl="0"/>
            <a:endParaRPr lang="en-US" noProof="0"/>
          </a:p>
        </p:txBody>
      </p:sp>
      <p:sp>
        <p:nvSpPr>
          <p:cNvPr id="16" name="Picture Placeholder 15"/>
          <p:cNvSpPr>
            <a:spLocks noGrp="1"/>
          </p:cNvSpPr>
          <p:nvPr>
            <p:ph type="pic" sz="quarter" idx="11"/>
          </p:nvPr>
        </p:nvSpPr>
        <p:spPr>
          <a:xfrm>
            <a:off x="8722202" y="2819400"/>
            <a:ext cx="3469798" cy="4025901"/>
          </a:xfrm>
          <a:custGeom>
            <a:avLst/>
            <a:gdLst>
              <a:gd name="connsiteX0" fmla="*/ 0 w 3469798"/>
              <a:gd name="connsiteY0" fmla="*/ 0 h 4025901"/>
              <a:gd name="connsiteX1" fmla="*/ 3469798 w 3469798"/>
              <a:gd name="connsiteY1" fmla="*/ 0 h 4025901"/>
              <a:gd name="connsiteX2" fmla="*/ 3469798 w 3469798"/>
              <a:gd name="connsiteY2" fmla="*/ 4025901 h 4025901"/>
              <a:gd name="connsiteX3" fmla="*/ 0 w 3469798"/>
              <a:gd name="connsiteY3" fmla="*/ 4025901 h 4025901"/>
            </a:gdLst>
            <a:ahLst/>
            <a:cxnLst>
              <a:cxn ang="0">
                <a:pos x="connsiteX0" y="connsiteY0"/>
              </a:cxn>
              <a:cxn ang="0">
                <a:pos x="connsiteX1" y="connsiteY1"/>
              </a:cxn>
              <a:cxn ang="0">
                <a:pos x="connsiteX2" y="connsiteY2"/>
              </a:cxn>
              <a:cxn ang="0">
                <a:pos x="connsiteX3" y="connsiteY3"/>
              </a:cxn>
            </a:cxnLst>
            <a:rect l="l" t="t" r="r" b="b"/>
            <a:pathLst>
              <a:path w="3469798" h="4025901">
                <a:moveTo>
                  <a:pt x="0" y="0"/>
                </a:moveTo>
                <a:lnTo>
                  <a:pt x="3469798" y="0"/>
                </a:lnTo>
                <a:lnTo>
                  <a:pt x="3469798" y="4025901"/>
                </a:lnTo>
                <a:lnTo>
                  <a:pt x="0" y="4025901"/>
                </a:lnTo>
                <a:close/>
              </a:path>
            </a:pathLst>
          </a:custGeom>
          <a:solidFill>
            <a:schemeClr val="bg1">
              <a:lumMod val="65000"/>
            </a:schemeClr>
          </a:solidFill>
        </p:spPr>
        <p:txBody>
          <a:bodyPr rtlCol="0">
            <a:noAutofit/>
          </a:bodyPr>
          <a:lstStyle/>
          <a:p>
            <a:pPr lvl="0"/>
            <a:endParaRPr lang="en-US" noProof="0"/>
          </a:p>
        </p:txBody>
      </p:sp>
    </p:spTree>
    <p:extLst>
      <p:ext uri="{BB962C8B-B14F-4D97-AF65-F5344CB8AC3E}">
        <p14:creationId xmlns:p14="http://schemas.microsoft.com/office/powerpoint/2010/main" val="2355372593"/>
      </p:ext>
    </p:extLst>
  </p:cSld>
  <p:clrMapOvr>
    <a:masterClrMapping/>
  </p:clrMapOvr>
  <p:transition spd="slow" advTm="3000">
    <p:comb/>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About_13">
    <p:spTree>
      <p:nvGrpSpPr>
        <p:cNvPr id="1" name=""/>
        <p:cNvGrpSpPr/>
        <p:nvPr/>
      </p:nvGrpSpPr>
      <p:grpSpPr>
        <a:xfrm>
          <a:off x="0" y="0"/>
          <a:ext cx="0" cy="0"/>
          <a:chOff x="0" y="0"/>
          <a:chExt cx="0" cy="0"/>
        </a:xfrm>
      </p:grpSpPr>
      <p:sp>
        <p:nvSpPr>
          <p:cNvPr id="17" name="Picture Placeholder 2"/>
          <p:cNvSpPr>
            <a:spLocks noGrp="1"/>
          </p:cNvSpPr>
          <p:nvPr>
            <p:ph type="pic" sz="quarter" idx="10"/>
          </p:nvPr>
        </p:nvSpPr>
        <p:spPr>
          <a:xfrm>
            <a:off x="0" y="0"/>
            <a:ext cx="4056063" cy="3059113"/>
          </a:xfrm>
          <a:solidFill>
            <a:schemeClr val="bg1">
              <a:lumMod val="85000"/>
            </a:schemeClr>
          </a:solidFill>
        </p:spPr>
        <p:txBody>
          <a:bodyPr rtlCol="0">
            <a:normAutofit/>
          </a:bodyPr>
          <a:lstStyle/>
          <a:p>
            <a:pPr lvl="0"/>
            <a:endParaRPr lang="en-US" noProof="0"/>
          </a:p>
        </p:txBody>
      </p:sp>
      <p:sp>
        <p:nvSpPr>
          <p:cNvPr id="18" name="Picture Placeholder 2"/>
          <p:cNvSpPr>
            <a:spLocks noGrp="1"/>
          </p:cNvSpPr>
          <p:nvPr>
            <p:ph type="pic" sz="quarter" idx="11"/>
          </p:nvPr>
        </p:nvSpPr>
        <p:spPr>
          <a:xfrm>
            <a:off x="8135937" y="0"/>
            <a:ext cx="4056063" cy="3059113"/>
          </a:xfrm>
          <a:solidFill>
            <a:schemeClr val="bg1">
              <a:lumMod val="85000"/>
            </a:schemeClr>
          </a:solidFill>
        </p:spPr>
        <p:txBody>
          <a:bodyPr rtlCol="0">
            <a:normAutofit/>
          </a:bodyPr>
          <a:lstStyle/>
          <a:p>
            <a:pPr lvl="0"/>
            <a:endParaRPr lang="en-US" noProof="0"/>
          </a:p>
        </p:txBody>
      </p:sp>
      <p:sp>
        <p:nvSpPr>
          <p:cNvPr id="20" name="Picture Placeholder 2"/>
          <p:cNvSpPr>
            <a:spLocks noGrp="1"/>
          </p:cNvSpPr>
          <p:nvPr>
            <p:ph type="pic" sz="quarter" idx="12"/>
          </p:nvPr>
        </p:nvSpPr>
        <p:spPr>
          <a:xfrm>
            <a:off x="4056063" y="-2"/>
            <a:ext cx="4079873" cy="3798887"/>
          </a:xfrm>
          <a:solidFill>
            <a:schemeClr val="bg1">
              <a:lumMod val="95000"/>
            </a:schemeClr>
          </a:solidFill>
        </p:spPr>
        <p:txBody>
          <a:bodyPr rtlCol="0">
            <a:normAutofit/>
          </a:bodyPr>
          <a:lstStyle/>
          <a:p>
            <a:pPr lvl="0"/>
            <a:endParaRPr lang="en-US" noProof="0"/>
          </a:p>
        </p:txBody>
      </p:sp>
      <p:sp>
        <p:nvSpPr>
          <p:cNvPr id="21" name="Picture Placeholder 2"/>
          <p:cNvSpPr>
            <a:spLocks noGrp="1"/>
          </p:cNvSpPr>
          <p:nvPr>
            <p:ph type="pic" sz="quarter" idx="13"/>
          </p:nvPr>
        </p:nvSpPr>
        <p:spPr>
          <a:xfrm>
            <a:off x="0" y="3059111"/>
            <a:ext cx="4056063" cy="3798889"/>
          </a:xfrm>
          <a:solidFill>
            <a:schemeClr val="bg1">
              <a:lumMod val="85000"/>
            </a:schemeClr>
          </a:solidFill>
        </p:spPr>
        <p:txBody>
          <a:bodyPr rtlCol="0">
            <a:normAutofit/>
          </a:bodyPr>
          <a:lstStyle/>
          <a:p>
            <a:pPr lvl="0"/>
            <a:endParaRPr lang="en-US" noProof="0"/>
          </a:p>
        </p:txBody>
      </p:sp>
      <p:sp>
        <p:nvSpPr>
          <p:cNvPr id="24" name="Picture Placeholder 2"/>
          <p:cNvSpPr>
            <a:spLocks noGrp="1"/>
          </p:cNvSpPr>
          <p:nvPr>
            <p:ph type="pic" sz="quarter" idx="14"/>
          </p:nvPr>
        </p:nvSpPr>
        <p:spPr>
          <a:xfrm>
            <a:off x="8135937" y="3059111"/>
            <a:ext cx="4056063" cy="3798889"/>
          </a:xfrm>
          <a:solidFill>
            <a:schemeClr val="bg1">
              <a:lumMod val="85000"/>
            </a:schemeClr>
          </a:solidFill>
        </p:spPr>
        <p:txBody>
          <a:bodyPr rtlCol="0">
            <a:normAutofit/>
          </a:bodyPr>
          <a:lstStyle/>
          <a:p>
            <a:pPr lvl="0"/>
            <a:endParaRPr lang="en-US" noProof="0"/>
          </a:p>
        </p:txBody>
      </p:sp>
      <p:sp>
        <p:nvSpPr>
          <p:cNvPr id="25" name="Picture Placeholder 2"/>
          <p:cNvSpPr>
            <a:spLocks noGrp="1"/>
          </p:cNvSpPr>
          <p:nvPr>
            <p:ph type="pic" sz="quarter" idx="15"/>
          </p:nvPr>
        </p:nvSpPr>
        <p:spPr>
          <a:xfrm>
            <a:off x="4056064" y="3798885"/>
            <a:ext cx="4079872" cy="3059113"/>
          </a:xfrm>
          <a:solidFill>
            <a:schemeClr val="bg1">
              <a:lumMod val="95000"/>
            </a:schemeClr>
          </a:solidFill>
        </p:spPr>
        <p:txBody>
          <a:bodyPr rtlCol="0">
            <a:normAutofit/>
          </a:bodyPr>
          <a:lstStyle/>
          <a:p>
            <a:pPr lvl="0"/>
            <a:endParaRPr lang="en-US" noProof="0"/>
          </a:p>
        </p:txBody>
      </p:sp>
    </p:spTree>
    <p:extLst>
      <p:ext uri="{BB962C8B-B14F-4D97-AF65-F5344CB8AC3E}">
        <p14:creationId xmlns:p14="http://schemas.microsoft.com/office/powerpoint/2010/main" val="896257672"/>
      </p:ext>
    </p:extLst>
  </p:cSld>
  <p:clrMapOvr>
    <a:masterClrMapping/>
  </p:clrMapOvr>
  <p:transition spd="slow" advTm="3000">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270F648-B5B8-40C9-A3E5-228F72B7F7B1}" type="datetimeFigureOut">
              <a:rPr lang="en-US"/>
              <a:pPr>
                <a:defRPr/>
              </a:pPr>
              <a:t>10/10/2020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B20B911-D5A7-490A-B252-F2D57E382682}" type="slidenum">
              <a:rPr lang="en-US"/>
              <a:pPr>
                <a:defRPr/>
              </a:pPr>
              <a:t>‹#›</a:t>
            </a:fld>
            <a:endParaRPr lang="en-US"/>
          </a:p>
        </p:txBody>
      </p:sp>
    </p:spTree>
    <p:extLst>
      <p:ext uri="{BB962C8B-B14F-4D97-AF65-F5344CB8AC3E}">
        <p14:creationId xmlns:p14="http://schemas.microsoft.com/office/powerpoint/2010/main" val="1156308979"/>
      </p:ext>
    </p:extLst>
  </p:cSld>
  <p:clrMapOvr>
    <a:masterClrMapping/>
  </p:clrMapOvr>
  <p:transition spd="slow" advTm="3000">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2DB3C9D4-794D-4E95-A426-000D336E46AA}" type="datetimeFigureOut">
              <a:rPr lang="en-US"/>
              <a:pPr>
                <a:defRPr/>
              </a:pPr>
              <a:t>10/10/2020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5CD40FC-72EC-45F4-9E77-7B8402A004D2}" type="slidenum">
              <a:rPr lang="en-US"/>
              <a:pPr>
                <a:defRPr/>
              </a:pPr>
              <a:t>‹#›</a:t>
            </a:fld>
            <a:endParaRPr lang="en-US"/>
          </a:p>
        </p:txBody>
      </p:sp>
    </p:spTree>
    <p:extLst>
      <p:ext uri="{BB962C8B-B14F-4D97-AF65-F5344CB8AC3E}">
        <p14:creationId xmlns:p14="http://schemas.microsoft.com/office/powerpoint/2010/main" val="1908405308"/>
      </p:ext>
    </p:extLst>
  </p:cSld>
  <p:clrMapOvr>
    <a:masterClrMapping/>
  </p:clrMapOvr>
  <p:transition spd="slow" advTm="3000">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217ABA8-65B3-4E66-9F57-31CD6D336AE2}" type="datetimeFigureOut">
              <a:rPr lang="en-US"/>
              <a:pPr>
                <a:defRPr/>
              </a:pPr>
              <a:t>10/10/2020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D0746E3-7464-4019-8A14-CBE2F1334807}" type="slidenum">
              <a:rPr lang="en-US"/>
              <a:pPr>
                <a:defRPr/>
              </a:pPr>
              <a:t>‹#›</a:t>
            </a:fld>
            <a:endParaRPr lang="en-US"/>
          </a:p>
        </p:txBody>
      </p:sp>
    </p:spTree>
    <p:extLst>
      <p:ext uri="{BB962C8B-B14F-4D97-AF65-F5344CB8AC3E}">
        <p14:creationId xmlns:p14="http://schemas.microsoft.com/office/powerpoint/2010/main" val="336139403"/>
      </p:ext>
    </p:extLst>
  </p:cSld>
  <p:clrMapOvr>
    <a:masterClrMapping/>
  </p:clrMapOvr>
  <p:transition spd="slow" advTm="3000">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CF4ED65-D5F4-4A63-8D31-23174215218B}" type="datetimeFigureOut">
              <a:rPr lang="en-US"/>
              <a:pPr>
                <a:defRPr/>
              </a:pPr>
              <a:t>10/10/2020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0997BFB-2192-410D-A796-29C7B38AEBA7}" type="slidenum">
              <a:rPr lang="en-US"/>
              <a:pPr>
                <a:defRPr/>
              </a:pPr>
              <a:t>‹#›</a:t>
            </a:fld>
            <a:endParaRPr lang="en-US"/>
          </a:p>
        </p:txBody>
      </p:sp>
    </p:spTree>
    <p:extLst>
      <p:ext uri="{BB962C8B-B14F-4D97-AF65-F5344CB8AC3E}">
        <p14:creationId xmlns:p14="http://schemas.microsoft.com/office/powerpoint/2010/main" val="1413338347"/>
      </p:ext>
    </p:extLst>
  </p:cSld>
  <p:clrMapOvr>
    <a:masterClrMapping/>
  </p:clrMapOvr>
  <p:transition spd="slow" advTm="3000">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1D8EA8D-D45F-425C-98B9-FDA88C1791A5}" type="datetimeFigureOut">
              <a:rPr lang="en-US"/>
              <a:pPr>
                <a:defRPr/>
              </a:pPr>
              <a:t>10/10/2020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5EA9BC6-524D-47DC-9772-D4E74B600144}" type="slidenum">
              <a:rPr lang="en-US"/>
              <a:pPr>
                <a:defRPr/>
              </a:pPr>
              <a:t>‹#›</a:t>
            </a:fld>
            <a:endParaRPr lang="en-US"/>
          </a:p>
        </p:txBody>
      </p:sp>
    </p:spTree>
    <p:extLst>
      <p:ext uri="{BB962C8B-B14F-4D97-AF65-F5344CB8AC3E}">
        <p14:creationId xmlns:p14="http://schemas.microsoft.com/office/powerpoint/2010/main" val="3709710575"/>
      </p:ext>
    </p:extLst>
  </p:cSld>
  <p:clrMapOvr>
    <a:masterClrMapping/>
  </p:clrMapOvr>
  <p:transition spd="slow" advTm="3000">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CA0CB5A-336F-4B86-8085-C3DAE172C89B}" type="datetimeFigureOut">
              <a:rPr lang="en-US"/>
              <a:pPr>
                <a:defRPr/>
              </a:pPr>
              <a:t>10/10/2020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A60A6A0-7871-4230-9E55-6B184DC86AB8}" type="slidenum">
              <a:rPr lang="en-US"/>
              <a:pPr>
                <a:defRPr/>
              </a:pPr>
              <a:t>‹#›</a:t>
            </a:fld>
            <a:endParaRPr lang="en-US"/>
          </a:p>
        </p:txBody>
      </p:sp>
    </p:spTree>
    <p:extLst>
      <p:ext uri="{BB962C8B-B14F-4D97-AF65-F5344CB8AC3E}">
        <p14:creationId xmlns:p14="http://schemas.microsoft.com/office/powerpoint/2010/main" val="954467568"/>
      </p:ext>
    </p:extLst>
  </p:cSld>
  <p:clrMapOvr>
    <a:masterClrMapping/>
  </p:clrMapOvr>
  <p:transition spd="slow" advTm="3000">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E034F62-5787-4BDA-AE7F-65B9F7E639EE}" type="datetimeFigureOut">
              <a:rPr lang="en-US"/>
              <a:pPr>
                <a:defRPr/>
              </a:pPr>
              <a:t>10/10/2020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0CB42EE-561F-4322-B752-6E4AB43AE41D}" type="slidenum">
              <a:rPr lang="en-US"/>
              <a:pPr>
                <a:defRPr/>
              </a:pPr>
              <a:t>‹#›</a:t>
            </a:fld>
            <a:endParaRPr lang="en-US"/>
          </a:p>
        </p:txBody>
      </p:sp>
    </p:spTree>
    <p:extLst>
      <p:ext uri="{BB962C8B-B14F-4D97-AF65-F5344CB8AC3E}">
        <p14:creationId xmlns:p14="http://schemas.microsoft.com/office/powerpoint/2010/main" val="1730751940"/>
      </p:ext>
    </p:extLst>
  </p:cSld>
  <p:clrMapOvr>
    <a:masterClrMapping/>
  </p:clrMapOvr>
  <p:transition spd="slow" advTm="3000">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a-IR" smtClean="0"/>
              <a:t>Click to edit Master title style</a:t>
            </a:r>
          </a:p>
        </p:txBody>
      </p:sp>
      <p:sp>
        <p:nvSpPr>
          <p:cNvPr id="1027"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smtClean="0"/>
              <a:t>Click to edit Master text styles</a:t>
            </a:r>
          </a:p>
          <a:p>
            <a:pPr lvl="1"/>
            <a:r>
              <a:rPr lang="en-US" altLang="fa-IR" smtClean="0"/>
              <a:t>Second level</a:t>
            </a:r>
          </a:p>
          <a:p>
            <a:pPr lvl="2"/>
            <a:r>
              <a:rPr lang="en-US" altLang="fa-IR" smtClean="0"/>
              <a:t>Third level</a:t>
            </a:r>
          </a:p>
          <a:p>
            <a:pPr lvl="3"/>
            <a:r>
              <a:rPr lang="en-US" altLang="fa-IR" smtClean="0"/>
              <a:t>Fourth level</a:t>
            </a:r>
          </a:p>
          <a:p>
            <a:pPr lvl="4"/>
            <a:r>
              <a:rPr lang="en-US" altLang="fa-IR" smtClean="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810E675E-DD51-4F95-8612-8F773D5F97FA}" type="datetimeFigureOut">
              <a:rPr lang="en-US"/>
              <a:pPr>
                <a:defRPr/>
              </a:pPr>
              <a:t>10/10/2020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a:defRPr/>
            </a:pPr>
            <a:fld id="{E5A5DF7C-24B4-43CE-9450-14B7C8AC584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832" r:id="rId16"/>
    <p:sldLayoutId id="2147483833" r:id="rId17"/>
    <p:sldLayoutId id="2147483834" r:id="rId18"/>
    <p:sldLayoutId id="2147483835" r:id="rId19"/>
    <p:sldLayoutId id="2147483836" r:id="rId20"/>
    <p:sldLayoutId id="2147483837" r:id="rId21"/>
    <p:sldLayoutId id="2147483838" r:id="rId22"/>
  </p:sldLayoutIdLst>
  <p:transition spd="slow" advTm="3000">
    <p:comb/>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4.xml"/><Relationship Id="rId1" Type="http://schemas.openxmlformats.org/officeDocument/2006/relationships/vmlDrawing" Target="../drawings/vmlDrawing2.vml"/><Relationship Id="rId5" Type="http://schemas.openxmlformats.org/officeDocument/2006/relationships/image" Target="../media/image12.png"/><Relationship Id="rId4" Type="http://schemas.openxmlformats.org/officeDocument/2006/relationships/oleObject" Target="../embeddings/Microsoft_Excel_Chart2.xls"/></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4.xml"/><Relationship Id="rId1" Type="http://schemas.openxmlformats.org/officeDocument/2006/relationships/vmlDrawing" Target="../drawings/vmlDrawing1.vml"/><Relationship Id="rId5" Type="http://schemas.openxmlformats.org/officeDocument/2006/relationships/image" Target="../media/image10.png"/><Relationship Id="rId4" Type="http://schemas.openxmlformats.org/officeDocument/2006/relationships/oleObject" Target="../embeddings/Microsoft_Excel_Chart1.xls"/></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srcRect t="12447" b="12447"/>
          <a:stretch>
            <a:fillRect/>
          </a:stretch>
        </p:blipFill>
        <p:spPr/>
      </p:pic>
      <p:sp>
        <p:nvSpPr>
          <p:cNvPr id="24" name="Rectangle 23"/>
          <p:cNvSpPr/>
          <p:nvPr/>
        </p:nvSpPr>
        <p:spPr>
          <a:xfrm>
            <a:off x="11113" y="0"/>
            <a:ext cx="12192000" cy="6858000"/>
          </a:xfrm>
          <a:prstGeom prst="rect">
            <a:avLst/>
          </a:prstGeom>
          <a:gradFill flip="none" rotWithShape="1">
            <a:gsLst>
              <a:gs pos="0">
                <a:schemeClr val="accent5">
                  <a:alpha val="79000"/>
                </a:schemeClr>
              </a:gs>
              <a:gs pos="100000">
                <a:schemeClr val="tx2">
                  <a:alpha val="86000"/>
                </a:schemeClr>
              </a:gs>
            </a:gsLst>
            <a:lin ang="24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2400"/>
          </a:p>
        </p:txBody>
      </p:sp>
      <p:sp>
        <p:nvSpPr>
          <p:cNvPr id="36" name="Текст 7"/>
          <p:cNvSpPr txBox="1">
            <a:spLocks/>
          </p:cNvSpPr>
          <p:nvPr/>
        </p:nvSpPr>
        <p:spPr>
          <a:xfrm>
            <a:off x="598488" y="342900"/>
            <a:ext cx="1406525" cy="217488"/>
          </a:xfrm>
          <a:prstGeom prst="rect">
            <a:avLst/>
          </a:prstGeom>
        </p:spPr>
        <p:txBody>
          <a:bodyPr lIns="0" tIns="0" rIns="0" bIns="0" anchor="ctr"/>
          <a:lstStyle>
            <a:lvl1pPr marL="0" indent="0" algn="l" defTabSz="914400" rtl="0" eaLnBrk="1" latinLnBrk="0" hangingPunct="1">
              <a:lnSpc>
                <a:spcPct val="100000"/>
              </a:lnSpc>
              <a:spcBef>
                <a:spcPts val="1000"/>
              </a:spcBef>
              <a:buFont typeface="Arial" panose="020B0604020202020204" pitchFamily="34" charset="0"/>
              <a:buNone/>
              <a:defRPr sz="800" b="0" kern="1200" spc="300" baseline="0">
                <a:solidFill>
                  <a:schemeClr val="tx1">
                    <a:alpha val="80000"/>
                  </a:schemeClr>
                </a:solidFill>
                <a:latin typeface="+mj-lt"/>
                <a:ea typeface="+mn-ea"/>
                <a:cs typeface="+mn-cs"/>
              </a:defRPr>
            </a:lvl1pPr>
            <a:lvl2pPr marL="0" indent="0" algn="ctr" defTabSz="914400" rtl="0" eaLnBrk="1" latinLnBrk="0" hangingPunct="1">
              <a:lnSpc>
                <a:spcPct val="150000"/>
              </a:lnSpc>
              <a:spcBef>
                <a:spcPts val="500"/>
              </a:spcBef>
              <a:buFont typeface="Arial" panose="020B0604020202020204" pitchFamily="34" charset="0"/>
              <a:buNone/>
              <a:defRPr sz="1800" kern="1200">
                <a:solidFill>
                  <a:schemeClr val="tx1"/>
                </a:solidFill>
                <a:latin typeface="+mn-lt"/>
                <a:ea typeface="+mn-ea"/>
                <a:cs typeface="+mn-cs"/>
              </a:defRPr>
            </a:lvl2pPr>
            <a:lvl3pPr marL="0" indent="0" algn="ctr" defTabSz="914400" rtl="0" eaLnBrk="1" latinLnBrk="0" hangingPunct="1">
              <a:lnSpc>
                <a:spcPct val="150000"/>
              </a:lnSpc>
              <a:spcBef>
                <a:spcPts val="500"/>
              </a:spcBef>
              <a:buFont typeface="Arial" panose="020B0604020202020204" pitchFamily="34" charset="0"/>
              <a:buNone/>
              <a:defRPr sz="1200" kern="1200">
                <a:solidFill>
                  <a:schemeClr val="tx1"/>
                </a:solidFill>
                <a:latin typeface="+mn-lt"/>
                <a:ea typeface="+mn-ea"/>
                <a:cs typeface="+mn-cs"/>
              </a:defRPr>
            </a:lvl3pPr>
            <a:lvl4pPr marL="0" indent="0" algn="ctr" defTabSz="914400" rtl="0" eaLnBrk="1" latinLnBrk="0" hangingPunct="1">
              <a:lnSpc>
                <a:spcPct val="150000"/>
              </a:lnSpc>
              <a:spcBef>
                <a:spcPts val="500"/>
              </a:spcBef>
              <a:buFont typeface="Arial" panose="020B0604020202020204" pitchFamily="34" charset="0"/>
              <a:buNone/>
              <a:defRPr sz="1000" kern="1200">
                <a:solidFill>
                  <a:schemeClr val="tx1">
                    <a:alpha val="70000"/>
                  </a:schemeClr>
                </a:solidFill>
                <a:latin typeface="+mn-lt"/>
                <a:ea typeface="+mn-ea"/>
                <a:cs typeface="+mn-cs"/>
              </a:defRPr>
            </a:lvl4pPr>
            <a:lvl5pPr marL="0" indent="0" algn="ctr" defTabSz="914400" rtl="0" eaLnBrk="1" latinLnBrk="0" hangingPunct="1">
              <a:lnSpc>
                <a:spcPct val="150000"/>
              </a:lnSpc>
              <a:spcBef>
                <a:spcPts val="500"/>
              </a:spcBef>
              <a:buFont typeface="Arial" panose="020B0604020202020204" pitchFamily="34" charset="0"/>
              <a:buNone/>
              <a:defRPr sz="1000" kern="1200" baseline="0">
                <a:solidFill>
                  <a:schemeClr val="tx1">
                    <a:alpha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b="1" dirty="0">
                <a:solidFill>
                  <a:schemeClr val="bg1"/>
                </a:solidFill>
                <a:latin typeface="Roboto Black" panose="02000000000000000000" pitchFamily="2" charset="0"/>
                <a:ea typeface="Roboto Black" panose="02000000000000000000" pitchFamily="2" charset="0"/>
                <a:cs typeface="Roboto Black" panose="02000000000000000000" pitchFamily="2" charset="0"/>
              </a:rPr>
              <a:t>BOX.</a:t>
            </a:r>
          </a:p>
        </p:txBody>
      </p:sp>
      <p:sp>
        <p:nvSpPr>
          <p:cNvPr id="37" name="TextBox 36"/>
          <p:cNvSpPr txBox="1"/>
          <p:nvPr/>
        </p:nvSpPr>
        <p:spPr>
          <a:xfrm>
            <a:off x="498763" y="5906571"/>
            <a:ext cx="276999" cy="659796"/>
          </a:xfrm>
          <a:prstGeom prst="rect">
            <a:avLst/>
          </a:prstGeom>
          <a:noFill/>
        </p:spPr>
        <p:txBody>
          <a:bodyPr vert="vert270" wrap="none">
            <a:spAutoFit/>
          </a:bodyPr>
          <a:lstStyle/>
          <a:p>
            <a:pPr eaLnBrk="1" fontAlgn="auto" hangingPunct="1">
              <a:spcBef>
                <a:spcPts val="0"/>
              </a:spcBef>
              <a:spcAft>
                <a:spcPts val="0"/>
              </a:spcAft>
              <a:defRPr/>
            </a:pPr>
            <a:r>
              <a:rPr lang="en-US" sz="600" b="1" dirty="0">
                <a:solidFill>
                  <a:schemeClr val="bg1"/>
                </a:solidFill>
                <a:latin typeface="Roboto" panose="02000000000000000000" pitchFamily="2" charset="0"/>
                <a:ea typeface="Roboto" panose="02000000000000000000" pitchFamily="2" charset="0"/>
                <a:cs typeface="Roboto" panose="02000000000000000000" pitchFamily="2" charset="0"/>
              </a:rPr>
              <a:t>WWW.BOX.COM</a:t>
            </a:r>
          </a:p>
        </p:txBody>
      </p:sp>
      <p:cxnSp>
        <p:nvCxnSpPr>
          <p:cNvPr id="38" name="Straight Connector 37"/>
          <p:cNvCxnSpPr/>
          <p:nvPr/>
        </p:nvCxnSpPr>
        <p:spPr>
          <a:xfrm>
            <a:off x="6096000" y="0"/>
            <a:ext cx="0" cy="155416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096000" y="5370513"/>
            <a:ext cx="0" cy="1554162"/>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096000" y="679450"/>
            <a:ext cx="0" cy="93186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6096000" y="5253038"/>
            <a:ext cx="0" cy="93027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TextBox 43"/>
          <p:cNvSpPr txBox="1">
            <a:spLocks noChangeArrowheads="1"/>
          </p:cNvSpPr>
          <p:nvPr/>
        </p:nvSpPr>
        <p:spPr bwMode="auto">
          <a:xfrm>
            <a:off x="1539875" y="2290763"/>
            <a:ext cx="88677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fa-IR" altLang="fa-IR" sz="8000" b="1">
                <a:solidFill>
                  <a:schemeClr val="bg1"/>
                </a:solidFill>
                <a:latin typeface="IranNastaliq" panose="02000503000000020003" pitchFamily="2" charset="0"/>
                <a:ea typeface="Montserrat" pitchFamily="2" charset="0"/>
                <a:cs typeface="IranNastaliq" panose="02000503000000020003" pitchFamily="2" charset="0"/>
              </a:rPr>
              <a:t>محله آبکوه، چالشی جدی فراروی مدیریت شهری مشهد</a:t>
            </a:r>
            <a:endParaRPr lang="en-US" altLang="fa-IR" sz="8000" b="1">
              <a:solidFill>
                <a:schemeClr val="bg1"/>
              </a:solidFill>
              <a:latin typeface="IranNastaliq" panose="02000503000000020003" pitchFamily="2" charset="0"/>
              <a:ea typeface="Montserrat" pitchFamily="2" charset="0"/>
              <a:cs typeface="IranNastaliq" panose="02000503000000020003" pitchFamily="2" charset="0"/>
            </a:endParaRPr>
          </a:p>
        </p:txBody>
      </p:sp>
      <p:sp>
        <p:nvSpPr>
          <p:cNvPr id="45" name="Shape 2759"/>
          <p:cNvSpPr/>
          <p:nvPr/>
        </p:nvSpPr>
        <p:spPr>
          <a:xfrm>
            <a:off x="11404600" y="342900"/>
            <a:ext cx="182563" cy="18415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chemeClr val="bg1"/>
          </a:solidFill>
          <a:ln w="12700">
            <a:miter lim="400000"/>
          </a:ln>
        </p:spPr>
        <p:txBody>
          <a:bodyPr lIns="19045" tIns="19045" rIns="19045" bIns="19045" anchor="ctr"/>
          <a:lstStyle/>
          <a:p>
            <a:pPr defTabSz="228532"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500"/>
                                        <p:tgtEl>
                                          <p:spTgt spid="38"/>
                                        </p:tgtEl>
                                      </p:cBhvr>
                                    </p:animEffect>
                                  </p:childTnLst>
                                </p:cTn>
                              </p:par>
                              <p:par>
                                <p:cTn id="8" presetID="22" presetClass="entr" presetSubtype="1"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up)">
                                      <p:cBhvr>
                                        <p:cTn id="10" dur="500"/>
                                        <p:tgtEl>
                                          <p:spTgt spid="40"/>
                                        </p:tgtEl>
                                      </p:cBhvr>
                                    </p:animEffect>
                                  </p:childTnLst>
                                </p:cTn>
                              </p:par>
                              <p:par>
                                <p:cTn id="11" presetID="22" presetClass="entr" presetSubtype="4"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down)">
                                      <p:cBhvr>
                                        <p:cTn id="13" dur="500"/>
                                        <p:tgtEl>
                                          <p:spTgt spid="39"/>
                                        </p:tgtEl>
                                      </p:cBhvr>
                                    </p:animEffect>
                                  </p:childTnLst>
                                </p:cTn>
                              </p:par>
                              <p:par>
                                <p:cTn id="14" presetID="22" presetClass="entr" presetSubtype="4"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2" presetClass="entr" presetSubtype="2" fill="hold" grpId="0" nodeType="withEffect">
                                  <p:stCondLst>
                                    <p:cond delay="50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1+#ppt_w/2"/>
                                          </p:val>
                                        </p:tav>
                                        <p:tav tm="100000">
                                          <p:val>
                                            <p:strVal val="#ppt_x"/>
                                          </p:val>
                                        </p:tav>
                                      </p:tavLst>
                                    </p:anim>
                                    <p:anim calcmode="lin" valueType="num">
                                      <p:cBhvr additive="base">
                                        <p:cTn id="2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19975" y="285750"/>
            <a:ext cx="4581525" cy="1108075"/>
          </a:xfrm>
          <a:prstGeom prst="rect">
            <a:avLst/>
          </a:prstGeom>
          <a:noFill/>
        </p:spPr>
        <p:txBody>
          <a:bodyPr>
            <a:spAutoFit/>
          </a:bodyPr>
          <a:lstStyle/>
          <a:p>
            <a:pPr algn="ctr" eaLnBrk="1" fontAlgn="auto" hangingPunct="1">
              <a:spcBef>
                <a:spcPts val="0"/>
              </a:spcBef>
              <a:spcAft>
                <a:spcPts val="0"/>
              </a:spcAft>
              <a:defRPr/>
            </a:pPr>
            <a:r>
              <a:rPr lang="fa-IR" sz="6600" b="1" dirty="0">
                <a:solidFill>
                  <a:schemeClr val="accent5">
                    <a:lumMod val="75000"/>
                  </a:schemeClr>
                </a:solidFill>
                <a:latin typeface="IranNastaliq" panose="02020505000000020003" pitchFamily="18" charset="0"/>
                <a:ea typeface="Montserrat" charset="0"/>
                <a:cs typeface="IranNastaliq" panose="02020505000000020003" pitchFamily="18" charset="0"/>
              </a:rPr>
              <a:t>ویژگی های اجتماعی </a:t>
            </a:r>
            <a:r>
              <a:rPr lang="fa-IR" sz="4000" b="1" dirty="0">
                <a:solidFill>
                  <a:schemeClr val="accent5">
                    <a:lumMod val="75000"/>
                  </a:schemeClr>
                </a:solidFill>
                <a:latin typeface="IranNastaliq" panose="02020505000000020003" pitchFamily="18" charset="0"/>
                <a:ea typeface="Montserrat" charset="0"/>
                <a:cs typeface="IranNastaliq" panose="02020505000000020003" pitchFamily="18" charset="0"/>
              </a:rPr>
              <a:t>–روابط خویشاوندی</a:t>
            </a:r>
            <a:endParaRPr lang="en-US" sz="4000" b="1" dirty="0">
              <a:solidFill>
                <a:schemeClr val="accent5">
                  <a:lumMod val="75000"/>
                </a:schemeClr>
              </a:solidFill>
              <a:latin typeface="IranNastaliq" panose="02020505000000020003" pitchFamily="18" charset="0"/>
              <a:ea typeface="Montserrat" charset="0"/>
              <a:cs typeface="IranNastaliq" panose="02020505000000020003" pitchFamily="18" charset="0"/>
            </a:endParaRPr>
          </a:p>
        </p:txBody>
      </p:sp>
      <p:sp>
        <p:nvSpPr>
          <p:cNvPr id="25603" name="Rectangle 3"/>
          <p:cNvSpPr>
            <a:spLocks noChangeArrowheads="1"/>
          </p:cNvSpPr>
          <p:nvPr/>
        </p:nvSpPr>
        <p:spPr bwMode="auto">
          <a:xfrm>
            <a:off x="571500" y="1393825"/>
            <a:ext cx="11142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a:lnSpc>
                <a:spcPct val="100000"/>
              </a:lnSpc>
              <a:spcBef>
                <a:spcPct val="0"/>
              </a:spcBef>
              <a:buFontTx/>
              <a:buNone/>
            </a:pPr>
            <a:r>
              <a:rPr lang="fa-IR" altLang="fa-IR" sz="2000">
                <a:cs typeface="B Homa" panose="00000400000000000000" pitchFamily="2" charset="-78"/>
              </a:rPr>
              <a:t>در بررسی میدانی صورت گرفته نتایج حاصل از سوال ذیل در جدول گرد آوری شده است:</a:t>
            </a:r>
            <a:endParaRPr lang="en-US" altLang="fa-IR" sz="2000">
              <a:cs typeface="B Homa" panose="00000400000000000000" pitchFamily="2" charset="-78"/>
            </a:endParaRPr>
          </a:p>
        </p:txBody>
      </p:sp>
      <p:sp>
        <p:nvSpPr>
          <p:cNvPr id="25604" name="Rectangle 4"/>
          <p:cNvSpPr>
            <a:spLocks noChangeArrowheads="1"/>
          </p:cNvSpPr>
          <p:nvPr/>
        </p:nvSpPr>
        <p:spPr bwMode="auto">
          <a:xfrm>
            <a:off x="-1123950" y="1887538"/>
            <a:ext cx="111426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a:lnSpc>
                <a:spcPct val="100000"/>
              </a:lnSpc>
              <a:spcBef>
                <a:spcPct val="0"/>
              </a:spcBef>
              <a:buFontTx/>
              <a:buNone/>
            </a:pPr>
            <a:r>
              <a:rPr lang="fa-IR" altLang="fa-IR" sz="2400">
                <a:solidFill>
                  <a:srgbClr val="0070C0"/>
                </a:solidFill>
                <a:cs typeface="B Homa" panose="00000400000000000000" pitchFamily="2" charset="-78"/>
              </a:rPr>
              <a:t>سوال: چند نفر از اقوام و بستگانتان در قلعه آبکوه زندگی می کنند؟</a:t>
            </a:r>
            <a:endParaRPr lang="en-US" altLang="fa-IR" sz="2400">
              <a:solidFill>
                <a:srgbClr val="0070C0"/>
              </a:solidFill>
              <a:cs typeface="B Homa" panose="00000400000000000000" pitchFamily="2" charset="-78"/>
            </a:endParaRPr>
          </a:p>
        </p:txBody>
      </p:sp>
      <p:graphicFrame>
        <p:nvGraphicFramePr>
          <p:cNvPr id="6" name="Table 5"/>
          <p:cNvGraphicFramePr>
            <a:graphicFrameLocks noGrp="1"/>
          </p:cNvGraphicFramePr>
          <p:nvPr/>
        </p:nvGraphicFramePr>
        <p:xfrm>
          <a:off x="5703888" y="2687638"/>
          <a:ext cx="5200650" cy="2286000"/>
        </p:xfrm>
        <a:graphic>
          <a:graphicData uri="http://schemas.openxmlformats.org/drawingml/2006/table">
            <a:tbl>
              <a:tblPr firstRow="1" bandRow="1">
                <a:tableStyleId>{5940675A-B579-460E-94D1-54222C63F5DA}</a:tableStyleId>
              </a:tblPr>
              <a:tblGrid>
                <a:gridCol w="2600325"/>
                <a:gridCol w="2600325"/>
              </a:tblGrid>
              <a:tr h="449858">
                <a:tc>
                  <a:txBody>
                    <a:bodyPr/>
                    <a:lstStyle/>
                    <a:p>
                      <a:pPr algn="ctr"/>
                      <a:r>
                        <a:rPr lang="fa-IR" sz="2400" dirty="0" smtClean="0">
                          <a:cs typeface="B Homa" panose="00000400000000000000" pitchFamily="2" charset="-78"/>
                        </a:rPr>
                        <a:t>30.7 %</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هیچ و یک</a:t>
                      </a:r>
                      <a:endParaRPr lang="en-US" sz="2400" dirty="0">
                        <a:cs typeface="B Homa" panose="00000400000000000000" pitchFamily="2" charset="-78"/>
                      </a:endParaRPr>
                    </a:p>
                  </a:txBody>
                  <a:tcPr>
                    <a:solidFill>
                      <a:schemeClr val="accent4">
                        <a:lumMod val="60000"/>
                        <a:lumOff val="40000"/>
                      </a:schemeClr>
                    </a:solidFill>
                  </a:tcPr>
                </a:tc>
              </a:tr>
              <a:tr h="449858">
                <a:tc>
                  <a:txBody>
                    <a:bodyPr/>
                    <a:lstStyle/>
                    <a:p>
                      <a:pPr algn="ctr"/>
                      <a:r>
                        <a:rPr lang="fa-IR" sz="2400" dirty="0" smtClean="0">
                          <a:cs typeface="B Homa" panose="00000400000000000000" pitchFamily="2" charset="-78"/>
                        </a:rPr>
                        <a:t>13.1</a:t>
                      </a:r>
                      <a:r>
                        <a:rPr lang="fa-IR" sz="2400" baseline="0" dirty="0" smtClean="0">
                          <a:cs typeface="B Homa" panose="00000400000000000000" pitchFamily="2" charset="-78"/>
                        </a:rPr>
                        <a:t> %</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2-3 نفر</a:t>
                      </a:r>
                      <a:endParaRPr lang="en-US" sz="2400" dirty="0">
                        <a:cs typeface="B Homa" panose="00000400000000000000" pitchFamily="2" charset="-78"/>
                      </a:endParaRPr>
                    </a:p>
                  </a:txBody>
                  <a:tcPr>
                    <a:solidFill>
                      <a:srgbClr val="78C4CC"/>
                    </a:solidFill>
                  </a:tcPr>
                </a:tc>
              </a:tr>
              <a:tr h="449858">
                <a:tc>
                  <a:txBody>
                    <a:bodyPr/>
                    <a:lstStyle/>
                    <a:p>
                      <a:pPr algn="ctr"/>
                      <a:r>
                        <a:rPr lang="fa-IR" sz="2400" dirty="0" smtClean="0">
                          <a:cs typeface="B Homa" panose="00000400000000000000" pitchFamily="2" charset="-78"/>
                        </a:rPr>
                        <a:t>10.5 %</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4-5 نفر</a:t>
                      </a:r>
                      <a:endParaRPr lang="en-US" sz="2400" dirty="0">
                        <a:cs typeface="B Homa" panose="00000400000000000000" pitchFamily="2" charset="-78"/>
                      </a:endParaRPr>
                    </a:p>
                  </a:txBody>
                  <a:tcPr>
                    <a:solidFill>
                      <a:srgbClr val="C97BC9"/>
                    </a:solidFill>
                  </a:tcPr>
                </a:tc>
              </a:tr>
              <a:tr h="449858">
                <a:tc>
                  <a:txBody>
                    <a:bodyPr/>
                    <a:lstStyle/>
                    <a:p>
                      <a:pPr algn="ctr"/>
                      <a:r>
                        <a:rPr lang="fa-IR" sz="2400" dirty="0" smtClean="0">
                          <a:cs typeface="B Homa" panose="00000400000000000000" pitchFamily="2" charset="-78"/>
                        </a:rPr>
                        <a:t>11.1 %</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6-10 نفر</a:t>
                      </a:r>
                      <a:endParaRPr lang="en-US" sz="2400" dirty="0">
                        <a:cs typeface="B Homa" panose="00000400000000000000" pitchFamily="2" charset="-78"/>
                      </a:endParaRPr>
                    </a:p>
                  </a:txBody>
                  <a:tcPr>
                    <a:solidFill>
                      <a:srgbClr val="CBCD77"/>
                    </a:solidFill>
                  </a:tcPr>
                </a:tc>
              </a:tr>
              <a:tr h="449858">
                <a:tc>
                  <a:txBody>
                    <a:bodyPr/>
                    <a:lstStyle/>
                    <a:p>
                      <a:pPr algn="ctr"/>
                      <a:r>
                        <a:rPr lang="fa-IR" sz="2400" dirty="0" smtClean="0">
                          <a:cs typeface="B Homa" panose="00000400000000000000" pitchFamily="2" charset="-78"/>
                        </a:rPr>
                        <a:t>34.6 %</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11 نفر و بیشتر</a:t>
                      </a:r>
                      <a:endParaRPr lang="en-US" sz="2400" dirty="0">
                        <a:cs typeface="B Homa" panose="00000400000000000000" pitchFamily="2" charset="-78"/>
                      </a:endParaRPr>
                    </a:p>
                  </a:txBody>
                  <a:tcPr>
                    <a:solidFill>
                      <a:srgbClr val="CB8B79"/>
                    </a:solidFill>
                  </a:tcPr>
                </a:tc>
              </a:tr>
            </a:tbl>
          </a:graphicData>
        </a:graphic>
      </p:graphicFrame>
      <p:cxnSp>
        <p:nvCxnSpPr>
          <p:cNvPr id="10" name="Straight Arrow Connector 9"/>
          <p:cNvCxnSpPr/>
          <p:nvPr/>
        </p:nvCxnSpPr>
        <p:spPr>
          <a:xfrm>
            <a:off x="4991100" y="4819650"/>
            <a:ext cx="51435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991100" y="3771900"/>
            <a:ext cx="51435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991100" y="3771900"/>
            <a:ext cx="0" cy="10477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4495800" y="4305300"/>
            <a:ext cx="100965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5629" name="Rectangle 19"/>
          <p:cNvSpPr>
            <a:spLocks noChangeArrowheads="1"/>
          </p:cNvSpPr>
          <p:nvPr/>
        </p:nvSpPr>
        <p:spPr bwMode="auto">
          <a:xfrm>
            <a:off x="2990850" y="4065588"/>
            <a:ext cx="1485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a:lnSpc>
                <a:spcPct val="100000"/>
              </a:lnSpc>
              <a:spcBef>
                <a:spcPct val="0"/>
              </a:spcBef>
              <a:buFontTx/>
              <a:buNone/>
            </a:pPr>
            <a:r>
              <a:rPr lang="fa-IR" altLang="fa-IR" sz="3200">
                <a:solidFill>
                  <a:srgbClr val="0070C0"/>
                </a:solidFill>
                <a:cs typeface="B Homa" panose="00000400000000000000" pitchFamily="2" charset="-78"/>
              </a:rPr>
              <a:t>56 درصد</a:t>
            </a:r>
            <a:endParaRPr lang="en-US" altLang="fa-IR" sz="3200">
              <a:solidFill>
                <a:srgbClr val="0070C0"/>
              </a:solidFill>
              <a:cs typeface="B Homa" panose="00000400000000000000" pitchFamily="2" charset="-78"/>
            </a:endParaRPr>
          </a:p>
        </p:txBody>
      </p:sp>
      <p:sp>
        <p:nvSpPr>
          <p:cNvPr id="25630" name="Rectangle 20"/>
          <p:cNvSpPr>
            <a:spLocks noChangeArrowheads="1"/>
          </p:cNvSpPr>
          <p:nvPr/>
        </p:nvSpPr>
        <p:spPr bwMode="auto">
          <a:xfrm>
            <a:off x="10802938" y="5021263"/>
            <a:ext cx="1198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a:lnSpc>
                <a:spcPct val="100000"/>
              </a:lnSpc>
              <a:spcBef>
                <a:spcPct val="0"/>
              </a:spcBef>
              <a:buFontTx/>
              <a:buNone/>
            </a:pPr>
            <a:r>
              <a:rPr lang="fa-IR" altLang="fa-IR" b="1">
                <a:solidFill>
                  <a:srgbClr val="FF0000"/>
                </a:solidFill>
                <a:cs typeface="B Homa" panose="00000400000000000000" pitchFamily="2" charset="-78"/>
              </a:rPr>
              <a:t>تحلیل:</a:t>
            </a:r>
            <a:endParaRPr lang="en-US" altLang="fa-IR" b="1">
              <a:solidFill>
                <a:srgbClr val="FF0000"/>
              </a:solidFill>
              <a:cs typeface="B Homa" panose="00000400000000000000" pitchFamily="2" charset="-78"/>
            </a:endParaRPr>
          </a:p>
        </p:txBody>
      </p:sp>
      <p:sp>
        <p:nvSpPr>
          <p:cNvPr id="22" name="Rectangle 21"/>
          <p:cNvSpPr/>
          <p:nvPr/>
        </p:nvSpPr>
        <p:spPr>
          <a:xfrm>
            <a:off x="858838" y="5703888"/>
            <a:ext cx="11142662" cy="1323975"/>
          </a:xfrm>
          <a:prstGeom prst="rect">
            <a:avLst/>
          </a:prstGeom>
        </p:spPr>
        <p:txBody>
          <a:bodyPr>
            <a:spAutoFit/>
          </a:bodyPr>
          <a:lstStyle/>
          <a:p>
            <a:pPr marL="342900" indent="-342900" algn="r" rtl="1">
              <a:buFont typeface="Wingdings" panose="05000000000000000000" pitchFamily="2" charset="2"/>
              <a:buChar char="ü"/>
              <a:defRPr/>
            </a:pPr>
            <a:r>
              <a:rPr lang="fa-IR" sz="2000" dirty="0">
                <a:cs typeface="B Homa" panose="00000400000000000000" pitchFamily="2" charset="-78"/>
              </a:rPr>
              <a:t>روابط اجتماعی و خویشاوندی مستحکم و قوی در داخل محله</a:t>
            </a:r>
          </a:p>
          <a:p>
            <a:pPr marL="342900" indent="-342900" algn="r" rtl="1">
              <a:buFont typeface="Wingdings" panose="05000000000000000000" pitchFamily="2" charset="2"/>
              <a:buChar char="ü"/>
              <a:defRPr/>
            </a:pPr>
            <a:r>
              <a:rPr lang="fa-IR" sz="2000" dirty="0">
                <a:cs typeface="B Homa" panose="00000400000000000000" pitchFamily="2" charset="-78"/>
              </a:rPr>
              <a:t>تقویت هویت محله و روابط پویا و فعال اجتماعی</a:t>
            </a:r>
          </a:p>
          <a:p>
            <a:pPr marL="342900" indent="-342900" algn="r" rtl="1">
              <a:buFont typeface="Wingdings" panose="05000000000000000000" pitchFamily="2" charset="2"/>
              <a:buChar char="ü"/>
              <a:defRPr/>
            </a:pPr>
            <a:r>
              <a:rPr lang="fa-IR" sz="2000" dirty="0">
                <a:cs typeface="B Homa" panose="00000400000000000000" pitchFamily="2" charset="-78"/>
              </a:rPr>
              <a:t>حضور فعال در مراسم مذهبی، عروسی و ... در محله</a:t>
            </a:r>
          </a:p>
          <a:p>
            <a:pPr algn="r" rtl="1">
              <a:defRPr/>
            </a:pPr>
            <a:endParaRPr lang="en-US" sz="2000" dirty="0">
              <a:cs typeface="B Homa" panose="00000400000000000000" pitchFamily="2" charset="-78"/>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2"/>
          <p:cNvSpPr txBox="1">
            <a:spLocks noChangeArrowheads="1"/>
          </p:cNvSpPr>
          <p:nvPr/>
        </p:nvSpPr>
        <p:spPr bwMode="auto">
          <a:xfrm>
            <a:off x="754063" y="2447925"/>
            <a:ext cx="10396537" cy="2062163"/>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a:lnSpc>
                <a:spcPct val="100000"/>
              </a:lnSpc>
              <a:spcBef>
                <a:spcPct val="0"/>
              </a:spcBef>
              <a:buFontTx/>
              <a:buNone/>
            </a:pPr>
            <a:r>
              <a:rPr lang="fa-IR" altLang="fa-IR" sz="3200">
                <a:cs typeface="B Homa" panose="00000400000000000000" pitchFamily="2" charset="-78"/>
              </a:rPr>
              <a:t>قوت روابط خویشاوندی موجود موجب شده است تا بسیاری از افراد که توانایی اقتصادی سکونت در بافت رسمی شهر را دارند، همچنان مایل به زندگی در این محله باشند.لذا  این بافت از افراد قدیمی، معتبر و ریشه دار خالی نشده است.</a:t>
            </a:r>
            <a:endParaRPr lang="en-US" altLang="fa-IR" sz="3200">
              <a:cs typeface="B Homa" panose="00000400000000000000" pitchFamily="2" charset="-78"/>
            </a:endParaRPr>
          </a:p>
        </p:txBody>
      </p:sp>
      <p:sp>
        <p:nvSpPr>
          <p:cNvPr id="26627" name="Rectangle 3"/>
          <p:cNvSpPr>
            <a:spLocks noChangeArrowheads="1"/>
          </p:cNvSpPr>
          <p:nvPr/>
        </p:nvSpPr>
        <p:spPr bwMode="auto">
          <a:xfrm>
            <a:off x="381000" y="992188"/>
            <a:ext cx="111426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a:lnSpc>
                <a:spcPct val="100000"/>
              </a:lnSpc>
              <a:spcBef>
                <a:spcPct val="0"/>
              </a:spcBef>
              <a:buFontTx/>
              <a:buNone/>
            </a:pPr>
            <a:r>
              <a:rPr lang="fa-IR" altLang="fa-IR" sz="3600">
                <a:solidFill>
                  <a:srgbClr val="0070C0"/>
                </a:solidFill>
                <a:cs typeface="B Homa" panose="00000400000000000000" pitchFamily="2" charset="-78"/>
              </a:rPr>
              <a:t>یک نتیجه مهم</a:t>
            </a:r>
            <a:endParaRPr lang="en-US" altLang="fa-IR" sz="3600">
              <a:solidFill>
                <a:srgbClr val="0070C0"/>
              </a:solidFill>
              <a:cs typeface="B Homa" panose="00000400000000000000" pitchFamily="2" charset="-78"/>
            </a:endParaRPr>
          </a:p>
        </p:txBody>
      </p:sp>
    </p:spTree>
  </p:cSld>
  <p:clrMapOvr>
    <a:masterClrMapping/>
  </p:clrMapOvr>
  <p:transition spd="slow">
    <p:comb/>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p:cNvPicPr>
          <p:nvPr/>
        </p:nvPicPr>
        <p:blipFill>
          <a:blip r:embed="rId2">
            <a:extLst>
              <a:ext uri="{28A0092B-C50C-407E-A947-70E740481C1C}">
                <a14:useLocalDpi xmlns:a14="http://schemas.microsoft.com/office/drawing/2010/main" val="0"/>
              </a:ext>
            </a:extLst>
          </a:blip>
          <a:srcRect l="23645" t="15625" r="21304" b="21614"/>
          <a:stretch>
            <a:fillRect/>
          </a:stretch>
        </p:blipFill>
        <p:spPr bwMode="auto">
          <a:xfrm>
            <a:off x="1257300" y="247650"/>
            <a:ext cx="9272588"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Rectangle 3"/>
          <p:cNvSpPr>
            <a:spLocks noChangeArrowheads="1"/>
          </p:cNvSpPr>
          <p:nvPr/>
        </p:nvSpPr>
        <p:spPr bwMode="auto">
          <a:xfrm>
            <a:off x="-1295400" y="6343650"/>
            <a:ext cx="11142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a:lnSpc>
                <a:spcPct val="100000"/>
              </a:lnSpc>
              <a:spcBef>
                <a:spcPct val="0"/>
              </a:spcBef>
              <a:buFontTx/>
              <a:buNone/>
            </a:pPr>
            <a:r>
              <a:rPr lang="fa-IR" altLang="fa-IR" sz="2000">
                <a:cs typeface="B Homa" panose="00000400000000000000" pitchFamily="2" charset="-78"/>
              </a:rPr>
              <a:t>معابر تنگ و پیچ در پیچ محله که فضاهای بی دفاع و غیر قابل کنترل را ایجاد میکند .</a:t>
            </a:r>
            <a:endParaRPr lang="en-US" altLang="fa-IR" sz="2000">
              <a:cs typeface="B Homa" panose="00000400000000000000" pitchFamily="2" charset="-78"/>
            </a:endParaRPr>
          </a:p>
        </p:txBody>
      </p:sp>
    </p:spTree>
  </p:cSld>
  <p:clrMapOvr>
    <a:masterClrMapping/>
  </p:clrMapOvr>
  <p:transition spd="slow">
    <p:comb/>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19975" y="285750"/>
            <a:ext cx="4581525" cy="1108075"/>
          </a:xfrm>
          <a:prstGeom prst="rect">
            <a:avLst/>
          </a:prstGeom>
          <a:noFill/>
        </p:spPr>
        <p:txBody>
          <a:bodyPr>
            <a:spAutoFit/>
          </a:bodyPr>
          <a:lstStyle/>
          <a:p>
            <a:pPr algn="ctr" eaLnBrk="1" fontAlgn="auto" hangingPunct="1">
              <a:spcBef>
                <a:spcPts val="0"/>
              </a:spcBef>
              <a:spcAft>
                <a:spcPts val="0"/>
              </a:spcAft>
              <a:defRPr/>
            </a:pPr>
            <a:r>
              <a:rPr lang="fa-IR" sz="6600" b="1" dirty="0">
                <a:solidFill>
                  <a:schemeClr val="accent5">
                    <a:lumMod val="75000"/>
                  </a:schemeClr>
                </a:solidFill>
                <a:latin typeface="IranNastaliq" panose="02020505000000020003" pitchFamily="18" charset="0"/>
                <a:ea typeface="Montserrat" charset="0"/>
                <a:cs typeface="IranNastaliq" panose="02020505000000020003" pitchFamily="18" charset="0"/>
              </a:rPr>
              <a:t>ویژگی های اجتماعی </a:t>
            </a:r>
            <a:r>
              <a:rPr lang="fa-IR" sz="4000" b="1" dirty="0">
                <a:solidFill>
                  <a:schemeClr val="accent5">
                    <a:lumMod val="75000"/>
                  </a:schemeClr>
                </a:solidFill>
                <a:latin typeface="IranNastaliq" panose="02020505000000020003" pitchFamily="18" charset="0"/>
                <a:ea typeface="Montserrat" charset="0"/>
                <a:cs typeface="IranNastaliq" panose="02020505000000020003" pitchFamily="18" charset="0"/>
              </a:rPr>
              <a:t>–تمایل به تداوم سکونت</a:t>
            </a:r>
            <a:endParaRPr lang="en-US" sz="4000" b="1" dirty="0">
              <a:solidFill>
                <a:schemeClr val="accent5">
                  <a:lumMod val="75000"/>
                </a:schemeClr>
              </a:solidFill>
              <a:latin typeface="IranNastaliq" panose="02020505000000020003" pitchFamily="18" charset="0"/>
              <a:ea typeface="Montserrat" charset="0"/>
              <a:cs typeface="IranNastaliq" panose="02020505000000020003" pitchFamily="18" charset="0"/>
            </a:endParaRPr>
          </a:p>
        </p:txBody>
      </p:sp>
      <p:sp>
        <p:nvSpPr>
          <p:cNvPr id="28675" name="Rectangle 3"/>
          <p:cNvSpPr>
            <a:spLocks noChangeArrowheads="1"/>
          </p:cNvSpPr>
          <p:nvPr/>
        </p:nvSpPr>
        <p:spPr bwMode="auto">
          <a:xfrm>
            <a:off x="571500" y="1393825"/>
            <a:ext cx="11142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a:lnSpc>
                <a:spcPct val="100000"/>
              </a:lnSpc>
              <a:spcBef>
                <a:spcPct val="0"/>
              </a:spcBef>
              <a:buFontTx/>
              <a:buNone/>
            </a:pPr>
            <a:r>
              <a:rPr lang="fa-IR" altLang="fa-IR" sz="2000">
                <a:cs typeface="B Homa" panose="00000400000000000000" pitchFamily="2" charset="-78"/>
              </a:rPr>
              <a:t>در بررسی میدانی صورت گرفته میزان تمایل به ادامه سکونت در این محله به صورت ذیل می باشد:</a:t>
            </a:r>
            <a:endParaRPr lang="en-US" altLang="fa-IR" sz="2000">
              <a:cs typeface="B Homa" panose="00000400000000000000" pitchFamily="2" charset="-78"/>
            </a:endParaRPr>
          </a:p>
        </p:txBody>
      </p:sp>
      <p:graphicFrame>
        <p:nvGraphicFramePr>
          <p:cNvPr id="5" name="Table 4"/>
          <p:cNvGraphicFramePr>
            <a:graphicFrameLocks noGrp="1"/>
          </p:cNvGraphicFramePr>
          <p:nvPr/>
        </p:nvGraphicFramePr>
        <p:xfrm>
          <a:off x="5951538" y="2306638"/>
          <a:ext cx="5200650" cy="1828800"/>
        </p:xfrm>
        <a:graphic>
          <a:graphicData uri="http://schemas.openxmlformats.org/drawingml/2006/table">
            <a:tbl>
              <a:tblPr firstRow="1" bandRow="1">
                <a:tableStyleId>{5940675A-B579-460E-94D1-54222C63F5DA}</a:tableStyleId>
              </a:tblPr>
              <a:tblGrid>
                <a:gridCol w="2600325"/>
                <a:gridCol w="2600325"/>
              </a:tblGrid>
              <a:tr h="449858">
                <a:tc>
                  <a:txBody>
                    <a:bodyPr/>
                    <a:lstStyle/>
                    <a:p>
                      <a:pPr algn="ctr"/>
                      <a:r>
                        <a:rPr lang="fa-IR" sz="2400" dirty="0" smtClean="0">
                          <a:cs typeface="B Homa" panose="00000400000000000000" pitchFamily="2" charset="-78"/>
                        </a:rPr>
                        <a:t>47.1 %</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خیلی زیاد</a:t>
                      </a:r>
                      <a:endParaRPr lang="en-US" sz="2400" dirty="0">
                        <a:cs typeface="B Homa" panose="00000400000000000000" pitchFamily="2" charset="-78"/>
                      </a:endParaRPr>
                    </a:p>
                  </a:txBody>
                  <a:tcPr>
                    <a:solidFill>
                      <a:schemeClr val="accent4">
                        <a:lumMod val="60000"/>
                        <a:lumOff val="40000"/>
                      </a:schemeClr>
                    </a:solidFill>
                  </a:tcPr>
                </a:tc>
              </a:tr>
              <a:tr h="449858">
                <a:tc>
                  <a:txBody>
                    <a:bodyPr/>
                    <a:lstStyle/>
                    <a:p>
                      <a:pPr algn="ctr"/>
                      <a:r>
                        <a:rPr lang="fa-IR" sz="2400" dirty="0" smtClean="0">
                          <a:cs typeface="B Homa" panose="00000400000000000000" pitchFamily="2" charset="-78"/>
                        </a:rPr>
                        <a:t>25 </a:t>
                      </a:r>
                      <a:r>
                        <a:rPr lang="fa-IR" sz="2400" baseline="0" dirty="0" smtClean="0">
                          <a:cs typeface="B Homa" panose="00000400000000000000" pitchFamily="2" charset="-78"/>
                        </a:rPr>
                        <a:t>%</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زیاد</a:t>
                      </a:r>
                      <a:endParaRPr lang="en-US" sz="2400" dirty="0">
                        <a:cs typeface="B Homa" panose="00000400000000000000" pitchFamily="2" charset="-78"/>
                      </a:endParaRPr>
                    </a:p>
                  </a:txBody>
                  <a:tcPr>
                    <a:solidFill>
                      <a:srgbClr val="78C4CC"/>
                    </a:solidFill>
                  </a:tcPr>
                </a:tc>
              </a:tr>
              <a:tr h="449858">
                <a:tc>
                  <a:txBody>
                    <a:bodyPr/>
                    <a:lstStyle/>
                    <a:p>
                      <a:pPr algn="ctr"/>
                      <a:r>
                        <a:rPr lang="fa-IR" sz="2400" dirty="0" smtClean="0">
                          <a:cs typeface="B Homa" panose="00000400000000000000" pitchFamily="2" charset="-78"/>
                        </a:rPr>
                        <a:t>25 %</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کم</a:t>
                      </a:r>
                      <a:endParaRPr lang="en-US" sz="2400" dirty="0">
                        <a:cs typeface="B Homa" panose="00000400000000000000" pitchFamily="2" charset="-78"/>
                      </a:endParaRPr>
                    </a:p>
                  </a:txBody>
                  <a:tcPr>
                    <a:solidFill>
                      <a:srgbClr val="C97BC9"/>
                    </a:solidFill>
                  </a:tcPr>
                </a:tc>
              </a:tr>
              <a:tr h="449858">
                <a:tc>
                  <a:txBody>
                    <a:bodyPr/>
                    <a:lstStyle/>
                    <a:p>
                      <a:pPr algn="ctr"/>
                      <a:r>
                        <a:rPr lang="fa-IR" sz="2400" dirty="0" smtClean="0">
                          <a:cs typeface="B Homa" panose="00000400000000000000" pitchFamily="2" charset="-78"/>
                        </a:rPr>
                        <a:t>3 %</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اصلا</a:t>
                      </a:r>
                      <a:endParaRPr lang="en-US" sz="2400" dirty="0">
                        <a:cs typeface="B Homa" panose="00000400000000000000" pitchFamily="2" charset="-78"/>
                      </a:endParaRPr>
                    </a:p>
                  </a:txBody>
                  <a:tcPr>
                    <a:solidFill>
                      <a:srgbClr val="CBCD77"/>
                    </a:solidFill>
                  </a:tcPr>
                </a:tc>
              </a:tr>
            </a:tbl>
          </a:graphicData>
        </a:graphic>
      </p:graphicFrame>
      <p:graphicFrame>
        <p:nvGraphicFramePr>
          <p:cNvPr id="28693" name="Chart 5"/>
          <p:cNvGraphicFramePr>
            <a:graphicFrameLocks/>
          </p:cNvGraphicFramePr>
          <p:nvPr/>
        </p:nvGraphicFramePr>
        <p:xfrm>
          <a:off x="1225550" y="2008188"/>
          <a:ext cx="3454400" cy="2690812"/>
        </p:xfrm>
        <a:graphic>
          <a:graphicData uri="http://schemas.openxmlformats.org/presentationml/2006/ole">
            <mc:AlternateContent xmlns:mc="http://schemas.openxmlformats.org/markup-compatibility/2006">
              <mc:Choice xmlns:v="urn:schemas-microsoft-com:vml" Requires="v">
                <p:oleObj spid="_x0000_s28695" name="Chart" r:id="rId4" imgW="3456732" imgH="2694666" progId="Excel.Chart.8">
                  <p:embed/>
                </p:oleObj>
              </mc:Choice>
              <mc:Fallback>
                <p:oleObj name="Chart" r:id="rId4" imgW="3456732" imgH="2694666" progId="Excel.Chart.8">
                  <p:embed/>
                  <p:pic>
                    <p:nvPicPr>
                      <p:cNvPr id="0" name="Chart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5550" y="2008188"/>
                        <a:ext cx="3454400" cy="269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694" name="Rectangle 6"/>
          <p:cNvSpPr>
            <a:spLocks noChangeArrowheads="1"/>
          </p:cNvSpPr>
          <p:nvPr/>
        </p:nvSpPr>
        <p:spPr bwMode="auto">
          <a:xfrm>
            <a:off x="-323850" y="5373688"/>
            <a:ext cx="111426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a:lnSpc>
                <a:spcPct val="100000"/>
              </a:lnSpc>
              <a:spcBef>
                <a:spcPct val="0"/>
              </a:spcBef>
              <a:buFontTx/>
              <a:buNone/>
            </a:pPr>
            <a:r>
              <a:rPr lang="fa-IR" altLang="fa-IR" sz="3200">
                <a:solidFill>
                  <a:srgbClr val="0070C0"/>
                </a:solidFill>
                <a:cs typeface="B Homa" panose="00000400000000000000" pitchFamily="2" charset="-78"/>
              </a:rPr>
              <a:t>با این حال برای بهبود وضعیت بافت این محله چه باید کرد؟</a:t>
            </a:r>
            <a:endParaRPr lang="en-US" altLang="fa-IR" sz="3200">
              <a:solidFill>
                <a:srgbClr val="0070C0"/>
              </a:solidFill>
              <a:cs typeface="B Homa" panose="00000400000000000000" pitchFamily="2" charset="-78"/>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19975" y="420688"/>
            <a:ext cx="4581525" cy="1108075"/>
          </a:xfrm>
          <a:prstGeom prst="rect">
            <a:avLst/>
          </a:prstGeom>
          <a:noFill/>
        </p:spPr>
        <p:txBody>
          <a:bodyPr>
            <a:spAutoFit/>
          </a:bodyPr>
          <a:lstStyle/>
          <a:p>
            <a:pPr algn="ctr" eaLnBrk="1" fontAlgn="auto" hangingPunct="1">
              <a:spcBef>
                <a:spcPts val="0"/>
              </a:spcBef>
              <a:spcAft>
                <a:spcPts val="0"/>
              </a:spcAft>
              <a:defRPr/>
            </a:pPr>
            <a:r>
              <a:rPr lang="fa-IR" sz="6600" b="1" dirty="0">
                <a:solidFill>
                  <a:schemeClr val="accent5">
                    <a:lumMod val="75000"/>
                  </a:schemeClr>
                </a:solidFill>
                <a:latin typeface="IranNastaliq" panose="02020505000000020003" pitchFamily="18" charset="0"/>
                <a:ea typeface="Montserrat" charset="0"/>
                <a:cs typeface="IranNastaliq" panose="02020505000000020003" pitchFamily="18" charset="0"/>
              </a:rPr>
              <a:t>مسایل و موضوعات محله آبکوه </a:t>
            </a:r>
            <a:endParaRPr lang="en-US" sz="4000" b="1" dirty="0">
              <a:solidFill>
                <a:schemeClr val="accent5">
                  <a:lumMod val="75000"/>
                </a:schemeClr>
              </a:solidFill>
              <a:latin typeface="IranNastaliq" panose="02020505000000020003" pitchFamily="18" charset="0"/>
              <a:ea typeface="Montserrat" charset="0"/>
              <a:cs typeface="IranNastaliq" panose="02020505000000020003" pitchFamily="18" charset="0"/>
            </a:endParaRPr>
          </a:p>
        </p:txBody>
      </p:sp>
      <p:pic>
        <p:nvPicPr>
          <p:cNvPr id="29699" name="Picture 3"/>
          <p:cNvPicPr>
            <a:picLocks noChangeAspect="1"/>
          </p:cNvPicPr>
          <p:nvPr/>
        </p:nvPicPr>
        <p:blipFill>
          <a:blip r:embed="rId2">
            <a:extLst>
              <a:ext uri="{28A0092B-C50C-407E-A947-70E740481C1C}">
                <a14:useLocalDpi xmlns:a14="http://schemas.microsoft.com/office/drawing/2010/main" val="0"/>
              </a:ext>
            </a:extLst>
          </a:blip>
          <a:srcRect l="4173" t="9114" r="6808" b="16145"/>
          <a:stretch>
            <a:fillRect/>
          </a:stretch>
        </p:blipFill>
        <p:spPr bwMode="auto">
          <a:xfrm>
            <a:off x="895350" y="1528763"/>
            <a:ext cx="10363200" cy="489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19975" y="420688"/>
            <a:ext cx="4581525" cy="1108075"/>
          </a:xfrm>
          <a:prstGeom prst="rect">
            <a:avLst/>
          </a:prstGeom>
          <a:noFill/>
        </p:spPr>
        <p:txBody>
          <a:bodyPr>
            <a:spAutoFit/>
          </a:bodyPr>
          <a:lstStyle/>
          <a:p>
            <a:pPr algn="ctr" eaLnBrk="1" fontAlgn="auto" hangingPunct="1">
              <a:spcBef>
                <a:spcPts val="0"/>
              </a:spcBef>
              <a:spcAft>
                <a:spcPts val="0"/>
              </a:spcAft>
              <a:defRPr/>
            </a:pPr>
            <a:r>
              <a:rPr lang="fa-IR" sz="6600" b="1" dirty="0">
                <a:solidFill>
                  <a:schemeClr val="accent5">
                    <a:lumMod val="75000"/>
                  </a:schemeClr>
                </a:solidFill>
                <a:latin typeface="IranNastaliq" panose="02020505000000020003" pitchFamily="18" charset="0"/>
                <a:ea typeface="Montserrat" charset="0"/>
                <a:cs typeface="IranNastaliq" panose="02020505000000020003" pitchFamily="18" charset="0"/>
              </a:rPr>
              <a:t>مسایل و موضوعات محله آبکوه </a:t>
            </a:r>
            <a:endParaRPr lang="en-US" sz="4000" b="1" dirty="0">
              <a:solidFill>
                <a:schemeClr val="accent5">
                  <a:lumMod val="75000"/>
                </a:schemeClr>
              </a:solidFill>
              <a:latin typeface="IranNastaliq" panose="02020505000000020003" pitchFamily="18" charset="0"/>
              <a:ea typeface="Montserrat" charset="0"/>
              <a:cs typeface="IranNastaliq" panose="02020505000000020003" pitchFamily="18" charset="0"/>
            </a:endParaRPr>
          </a:p>
        </p:txBody>
      </p:sp>
      <p:pic>
        <p:nvPicPr>
          <p:cNvPr id="30723" name="Picture 1"/>
          <p:cNvPicPr>
            <a:picLocks noChangeAspect="1"/>
          </p:cNvPicPr>
          <p:nvPr/>
        </p:nvPicPr>
        <p:blipFill>
          <a:blip r:embed="rId2">
            <a:extLst>
              <a:ext uri="{28A0092B-C50C-407E-A947-70E740481C1C}">
                <a14:useLocalDpi xmlns:a14="http://schemas.microsoft.com/office/drawing/2010/main" val="0"/>
              </a:ext>
            </a:extLst>
          </a:blip>
          <a:srcRect l="13615" t="9114" r="14130" b="3970"/>
          <a:stretch>
            <a:fillRect/>
          </a:stretch>
        </p:blipFill>
        <p:spPr bwMode="auto">
          <a:xfrm>
            <a:off x="2571750" y="1528763"/>
            <a:ext cx="7524750" cy="508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72375" y="285750"/>
            <a:ext cx="4581525" cy="1108075"/>
          </a:xfrm>
          <a:prstGeom prst="rect">
            <a:avLst/>
          </a:prstGeom>
          <a:noFill/>
        </p:spPr>
        <p:txBody>
          <a:bodyPr>
            <a:spAutoFit/>
          </a:bodyPr>
          <a:lstStyle/>
          <a:p>
            <a:pPr algn="ctr" eaLnBrk="1" fontAlgn="auto" hangingPunct="1">
              <a:spcBef>
                <a:spcPts val="0"/>
              </a:spcBef>
              <a:spcAft>
                <a:spcPts val="0"/>
              </a:spcAft>
              <a:defRPr/>
            </a:pPr>
            <a:r>
              <a:rPr lang="fa-IR" sz="6600" b="1" dirty="0">
                <a:solidFill>
                  <a:schemeClr val="accent5">
                    <a:lumMod val="75000"/>
                  </a:schemeClr>
                </a:solidFill>
                <a:latin typeface="IranNastaliq" panose="02020505000000020003" pitchFamily="18" charset="0"/>
                <a:ea typeface="Montserrat" charset="0"/>
                <a:cs typeface="IranNastaliq" panose="02020505000000020003" pitchFamily="18" charset="0"/>
              </a:rPr>
              <a:t>طرح های توسعه محله آبکوه</a:t>
            </a:r>
            <a:endParaRPr lang="en-US" sz="4000" b="1" dirty="0">
              <a:solidFill>
                <a:schemeClr val="accent5">
                  <a:lumMod val="75000"/>
                </a:schemeClr>
              </a:solidFill>
              <a:latin typeface="IranNastaliq" panose="02020505000000020003" pitchFamily="18" charset="0"/>
              <a:ea typeface="Montserrat" charset="0"/>
              <a:cs typeface="IranNastaliq" panose="02020505000000020003" pitchFamily="18" charset="0"/>
            </a:endParaRPr>
          </a:p>
        </p:txBody>
      </p:sp>
      <p:sp>
        <p:nvSpPr>
          <p:cNvPr id="31747" name="TextBox 3"/>
          <p:cNvSpPr txBox="1">
            <a:spLocks noChangeArrowheads="1"/>
          </p:cNvSpPr>
          <p:nvPr/>
        </p:nvSpPr>
        <p:spPr bwMode="auto">
          <a:xfrm>
            <a:off x="8991600" y="1670050"/>
            <a:ext cx="3149600" cy="461963"/>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a:lnSpc>
                <a:spcPct val="100000"/>
              </a:lnSpc>
              <a:spcBef>
                <a:spcPct val="0"/>
              </a:spcBef>
              <a:buFontTx/>
              <a:buNone/>
            </a:pPr>
            <a:r>
              <a:rPr lang="fa-IR" altLang="fa-IR" sz="2400">
                <a:cs typeface="B Homa" panose="00000400000000000000" pitchFamily="2" charset="-78"/>
              </a:rPr>
              <a:t>طرح جامع مشهد (مهرازان)</a:t>
            </a:r>
            <a:endParaRPr lang="en-US" altLang="fa-IR" sz="2400">
              <a:cs typeface="B Homa" panose="00000400000000000000" pitchFamily="2" charset="-78"/>
            </a:endParaRPr>
          </a:p>
        </p:txBody>
      </p:sp>
      <p:sp>
        <p:nvSpPr>
          <p:cNvPr id="31748" name="TextBox 4"/>
          <p:cNvSpPr txBox="1">
            <a:spLocks noChangeArrowheads="1"/>
          </p:cNvSpPr>
          <p:nvPr/>
        </p:nvSpPr>
        <p:spPr bwMode="auto">
          <a:xfrm>
            <a:off x="1981200" y="1716088"/>
            <a:ext cx="4883150" cy="461962"/>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a:lnSpc>
                <a:spcPct val="100000"/>
              </a:lnSpc>
              <a:spcBef>
                <a:spcPct val="0"/>
              </a:spcBef>
              <a:buFontTx/>
              <a:buNone/>
            </a:pPr>
            <a:r>
              <a:rPr lang="fa-IR" altLang="fa-IR" sz="2400">
                <a:cs typeface="B Homa" panose="00000400000000000000" pitchFamily="2" charset="-78"/>
              </a:rPr>
              <a:t>طرح تفصیلی حوزه میانی غربی مشهد (خازنی)</a:t>
            </a:r>
            <a:endParaRPr lang="en-US" altLang="fa-IR" sz="2400">
              <a:cs typeface="B Homa" panose="00000400000000000000" pitchFamily="2" charset="-78"/>
            </a:endParaRPr>
          </a:p>
        </p:txBody>
      </p:sp>
      <p:cxnSp>
        <p:nvCxnSpPr>
          <p:cNvPr id="7" name="Straight Arrow Connector 6"/>
          <p:cNvCxnSpPr>
            <a:stCxn id="31747" idx="1"/>
          </p:cNvCxnSpPr>
          <p:nvPr/>
        </p:nvCxnSpPr>
        <p:spPr>
          <a:xfrm flipH="1">
            <a:off x="8134350" y="1901825"/>
            <a:ext cx="85725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1750" name="Rectangle 7"/>
          <p:cNvSpPr>
            <a:spLocks noChangeArrowheads="1"/>
          </p:cNvSpPr>
          <p:nvPr/>
        </p:nvSpPr>
        <p:spPr bwMode="auto">
          <a:xfrm>
            <a:off x="7067550" y="1716088"/>
            <a:ext cx="1066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a:lnSpc>
                <a:spcPct val="100000"/>
              </a:lnSpc>
              <a:spcBef>
                <a:spcPct val="0"/>
              </a:spcBef>
              <a:buFontTx/>
              <a:buNone/>
            </a:pPr>
            <a:r>
              <a:rPr lang="fa-IR" altLang="fa-IR" sz="1800">
                <a:cs typeface="B Homa" panose="00000400000000000000" pitchFamily="2" charset="-78"/>
              </a:rPr>
              <a:t>سال 1370</a:t>
            </a:r>
            <a:endParaRPr lang="en-US" altLang="fa-IR" sz="1800">
              <a:cs typeface="B Homa" panose="00000400000000000000" pitchFamily="2" charset="-78"/>
            </a:endParaRPr>
          </a:p>
        </p:txBody>
      </p:sp>
      <p:cxnSp>
        <p:nvCxnSpPr>
          <p:cNvPr id="9" name="Straight Arrow Connector 8"/>
          <p:cNvCxnSpPr/>
          <p:nvPr/>
        </p:nvCxnSpPr>
        <p:spPr>
          <a:xfrm flipH="1">
            <a:off x="1123950" y="1911350"/>
            <a:ext cx="85725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1752" name="Rectangle 9"/>
          <p:cNvSpPr>
            <a:spLocks noChangeArrowheads="1"/>
          </p:cNvSpPr>
          <p:nvPr/>
        </p:nvSpPr>
        <p:spPr bwMode="auto">
          <a:xfrm>
            <a:off x="41275" y="1727200"/>
            <a:ext cx="11001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a:lnSpc>
                <a:spcPct val="100000"/>
              </a:lnSpc>
              <a:spcBef>
                <a:spcPct val="0"/>
              </a:spcBef>
              <a:buFontTx/>
              <a:buNone/>
            </a:pPr>
            <a:r>
              <a:rPr lang="fa-IR" altLang="fa-IR" sz="1800">
                <a:cs typeface="B Homa" panose="00000400000000000000" pitchFamily="2" charset="-78"/>
              </a:rPr>
              <a:t>سال 1354</a:t>
            </a:r>
            <a:endParaRPr lang="en-US" altLang="fa-IR" sz="1800">
              <a:cs typeface="B Homa" panose="00000400000000000000" pitchFamily="2" charset="-78"/>
            </a:endParaRPr>
          </a:p>
        </p:txBody>
      </p:sp>
      <p:sp>
        <p:nvSpPr>
          <p:cNvPr id="11" name="Down Arrow 10"/>
          <p:cNvSpPr/>
          <p:nvPr/>
        </p:nvSpPr>
        <p:spPr>
          <a:xfrm>
            <a:off x="6029325" y="3122613"/>
            <a:ext cx="1143000" cy="14430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754" name="TextBox 11"/>
          <p:cNvSpPr txBox="1">
            <a:spLocks noChangeArrowheads="1"/>
          </p:cNvSpPr>
          <p:nvPr/>
        </p:nvSpPr>
        <p:spPr bwMode="auto">
          <a:xfrm>
            <a:off x="381000" y="4881563"/>
            <a:ext cx="11256963" cy="954087"/>
          </a:xfrm>
          <a:prstGeom prst="rect">
            <a:avLst/>
          </a:prstGeom>
          <a:noFill/>
          <a:ln w="28575">
            <a:solidFill>
              <a:schemeClr val="accent1"/>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a:lnSpc>
                <a:spcPct val="100000"/>
              </a:lnSpc>
              <a:spcBef>
                <a:spcPct val="0"/>
              </a:spcBef>
              <a:buFontTx/>
              <a:buNone/>
            </a:pPr>
            <a:r>
              <a:rPr lang="fa-IR" altLang="fa-IR">
                <a:cs typeface="B Homa" panose="00000400000000000000" pitchFamily="2" charset="-78"/>
              </a:rPr>
              <a:t>پیشنهاد زمین مسکونی با تراکم بالا در محله آبکوه</a:t>
            </a:r>
          </a:p>
          <a:p>
            <a:pPr algn="ctr" rtl="1">
              <a:lnSpc>
                <a:spcPct val="100000"/>
              </a:lnSpc>
              <a:spcBef>
                <a:spcPct val="0"/>
              </a:spcBef>
              <a:buFontTx/>
              <a:buNone/>
            </a:pPr>
            <a:r>
              <a:rPr lang="fa-IR" altLang="fa-IR">
                <a:cs typeface="B Homa" panose="00000400000000000000" pitchFamily="2" charset="-78"/>
              </a:rPr>
              <a:t>لزوم تهیه طرح ساماندهی بافت این محله</a:t>
            </a:r>
          </a:p>
        </p:txBody>
      </p:sp>
      <p:sp>
        <p:nvSpPr>
          <p:cNvPr id="31755" name="TextBox 12"/>
          <p:cNvSpPr txBox="1">
            <a:spLocks noChangeArrowheads="1"/>
          </p:cNvSpPr>
          <p:nvPr/>
        </p:nvSpPr>
        <p:spPr bwMode="auto">
          <a:xfrm>
            <a:off x="8991600" y="2316163"/>
            <a:ext cx="3149600" cy="461962"/>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a:lnSpc>
                <a:spcPct val="100000"/>
              </a:lnSpc>
              <a:spcBef>
                <a:spcPct val="0"/>
              </a:spcBef>
              <a:buFontTx/>
              <a:buNone/>
            </a:pPr>
            <a:r>
              <a:rPr lang="fa-IR" altLang="fa-IR" sz="2400">
                <a:cs typeface="B Homa" panose="00000400000000000000" pitchFamily="2" charset="-78"/>
              </a:rPr>
              <a:t>طرح جامع مشهد (فرنهاد)</a:t>
            </a:r>
            <a:endParaRPr lang="en-US" altLang="fa-IR" sz="2400">
              <a:cs typeface="B Homa" panose="00000400000000000000" pitchFamily="2" charset="-78"/>
            </a:endParaRPr>
          </a:p>
        </p:txBody>
      </p:sp>
      <p:cxnSp>
        <p:nvCxnSpPr>
          <p:cNvPr id="14" name="Straight Arrow Connector 13"/>
          <p:cNvCxnSpPr/>
          <p:nvPr/>
        </p:nvCxnSpPr>
        <p:spPr>
          <a:xfrm flipH="1">
            <a:off x="8134350" y="2544763"/>
            <a:ext cx="85725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1757" name="Rectangle 14"/>
          <p:cNvSpPr>
            <a:spLocks noChangeArrowheads="1"/>
          </p:cNvSpPr>
          <p:nvPr/>
        </p:nvSpPr>
        <p:spPr bwMode="auto">
          <a:xfrm>
            <a:off x="7042150" y="2360613"/>
            <a:ext cx="1117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a:lnSpc>
                <a:spcPct val="100000"/>
              </a:lnSpc>
              <a:spcBef>
                <a:spcPct val="0"/>
              </a:spcBef>
              <a:buFontTx/>
              <a:buNone/>
            </a:pPr>
            <a:r>
              <a:rPr lang="fa-IR" altLang="fa-IR" sz="1800">
                <a:cs typeface="B Homa" panose="00000400000000000000" pitchFamily="2" charset="-78"/>
              </a:rPr>
              <a:t>سال 1383</a:t>
            </a:r>
            <a:endParaRPr lang="en-US" altLang="fa-IR" sz="1800">
              <a:cs typeface="B Homa" panose="00000400000000000000" pitchFamily="2" charset="-78"/>
            </a:endParaRPr>
          </a:p>
        </p:txBody>
      </p:sp>
      <p:sp>
        <p:nvSpPr>
          <p:cNvPr id="31758" name="TextBox 15"/>
          <p:cNvSpPr txBox="1">
            <a:spLocks noChangeArrowheads="1"/>
          </p:cNvSpPr>
          <p:nvPr/>
        </p:nvSpPr>
        <p:spPr bwMode="auto">
          <a:xfrm>
            <a:off x="1981200" y="2306638"/>
            <a:ext cx="4883150" cy="460375"/>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a:lnSpc>
                <a:spcPct val="100000"/>
              </a:lnSpc>
              <a:spcBef>
                <a:spcPct val="0"/>
              </a:spcBef>
              <a:buFontTx/>
              <a:buNone/>
            </a:pPr>
            <a:r>
              <a:rPr lang="fa-IR" altLang="fa-IR" sz="2400">
                <a:cs typeface="B Homa" panose="00000400000000000000" pitchFamily="2" charset="-78"/>
              </a:rPr>
              <a:t>طرح تفصیلی حوزه میانی غربی مشهد (طاش)</a:t>
            </a:r>
            <a:endParaRPr lang="en-US" altLang="fa-IR" sz="2400">
              <a:cs typeface="B Homa" panose="00000400000000000000" pitchFamily="2" charset="-78"/>
            </a:endParaRPr>
          </a:p>
        </p:txBody>
      </p:sp>
      <p:cxnSp>
        <p:nvCxnSpPr>
          <p:cNvPr id="17" name="Straight Arrow Connector 16"/>
          <p:cNvCxnSpPr/>
          <p:nvPr/>
        </p:nvCxnSpPr>
        <p:spPr>
          <a:xfrm flipH="1">
            <a:off x="1123950" y="2500313"/>
            <a:ext cx="85725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31760" name="Rectangle 17"/>
          <p:cNvSpPr>
            <a:spLocks noChangeArrowheads="1"/>
          </p:cNvSpPr>
          <p:nvPr/>
        </p:nvSpPr>
        <p:spPr bwMode="auto">
          <a:xfrm>
            <a:off x="73025" y="2316163"/>
            <a:ext cx="1035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a:lnSpc>
                <a:spcPct val="100000"/>
              </a:lnSpc>
              <a:spcBef>
                <a:spcPct val="0"/>
              </a:spcBef>
              <a:buFontTx/>
              <a:buNone/>
            </a:pPr>
            <a:r>
              <a:rPr lang="fa-IR" altLang="fa-IR" sz="1800">
                <a:cs typeface="B Homa" panose="00000400000000000000" pitchFamily="2" charset="-78"/>
              </a:rPr>
              <a:t>سال 1381</a:t>
            </a:r>
            <a:endParaRPr lang="en-US" altLang="fa-IR" sz="1800">
              <a:cs typeface="B Homa" panose="00000400000000000000" pitchFamily="2" charset="-78"/>
            </a:endParaRPr>
          </a:p>
        </p:txBody>
      </p:sp>
      <p:sp>
        <p:nvSpPr>
          <p:cNvPr id="31761" name="Rectangle 18"/>
          <p:cNvSpPr>
            <a:spLocks noChangeArrowheads="1"/>
          </p:cNvSpPr>
          <p:nvPr/>
        </p:nvSpPr>
        <p:spPr bwMode="auto">
          <a:xfrm>
            <a:off x="-576263" y="6176963"/>
            <a:ext cx="111426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a:lnSpc>
                <a:spcPct val="100000"/>
              </a:lnSpc>
              <a:spcBef>
                <a:spcPct val="0"/>
              </a:spcBef>
              <a:buFontTx/>
              <a:buNone/>
            </a:pPr>
            <a:r>
              <a:rPr lang="fa-IR" altLang="fa-IR" sz="3200">
                <a:solidFill>
                  <a:srgbClr val="0070C0"/>
                </a:solidFill>
                <a:cs typeface="B Homa" panose="00000400000000000000" pitchFamily="2" charset="-78"/>
              </a:rPr>
              <a:t>ولی در عمل هیچکدام تاکنون محقق نشده اند.......چرا؟؟؟؟؟؟</a:t>
            </a:r>
            <a:endParaRPr lang="en-US" altLang="fa-IR" sz="3200">
              <a:solidFill>
                <a:srgbClr val="0070C0"/>
              </a:solidFill>
              <a:cs typeface="B Homa" panose="00000400000000000000" pitchFamily="2" charset="-78"/>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667500" y="361950"/>
            <a:ext cx="5295900" cy="1108075"/>
          </a:xfrm>
          <a:prstGeom prst="rect">
            <a:avLst/>
          </a:prstGeom>
          <a:noFill/>
        </p:spPr>
        <p:txBody>
          <a:bodyPr>
            <a:spAutoFit/>
          </a:bodyPr>
          <a:lstStyle/>
          <a:p>
            <a:pPr algn="ctr" eaLnBrk="1" fontAlgn="auto" hangingPunct="1">
              <a:spcBef>
                <a:spcPts val="0"/>
              </a:spcBef>
              <a:spcAft>
                <a:spcPts val="0"/>
              </a:spcAft>
              <a:defRPr/>
            </a:pPr>
            <a:r>
              <a:rPr lang="fa-IR" sz="6600" b="1" dirty="0">
                <a:solidFill>
                  <a:schemeClr val="accent5">
                    <a:lumMod val="75000"/>
                  </a:schemeClr>
                </a:solidFill>
                <a:latin typeface="IranNastaliq" panose="02020505000000020003" pitchFamily="18" charset="0"/>
                <a:ea typeface="Montserrat" charset="0"/>
                <a:cs typeface="IranNastaliq" panose="02020505000000020003" pitchFamily="18" charset="0"/>
              </a:rPr>
              <a:t>دلیل عدم تحقق  طرح های محله آبکوه</a:t>
            </a:r>
            <a:endParaRPr lang="en-US" sz="4000" b="1" dirty="0">
              <a:solidFill>
                <a:schemeClr val="accent5">
                  <a:lumMod val="75000"/>
                </a:schemeClr>
              </a:solidFill>
              <a:latin typeface="IranNastaliq" panose="02020505000000020003" pitchFamily="18" charset="0"/>
              <a:ea typeface="Montserrat" charset="0"/>
              <a:cs typeface="IranNastaliq" panose="02020505000000020003" pitchFamily="18" charset="0"/>
            </a:endParaRPr>
          </a:p>
        </p:txBody>
      </p:sp>
      <p:sp>
        <p:nvSpPr>
          <p:cNvPr id="5" name="Isosceles Triangle 4"/>
          <p:cNvSpPr/>
          <p:nvPr/>
        </p:nvSpPr>
        <p:spPr>
          <a:xfrm>
            <a:off x="3609975" y="2646363"/>
            <a:ext cx="3276600" cy="2609850"/>
          </a:xfrm>
          <a:prstGeom prst="triangl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772" name="Rectangle 5"/>
          <p:cNvSpPr>
            <a:spLocks noChangeArrowheads="1"/>
          </p:cNvSpPr>
          <p:nvPr/>
        </p:nvSpPr>
        <p:spPr bwMode="auto">
          <a:xfrm>
            <a:off x="4070350" y="2174875"/>
            <a:ext cx="20685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a-IR" altLang="fa-IR" sz="2000">
                <a:cs typeface="B Titr" panose="00000700000000000000" pitchFamily="2" charset="-78"/>
              </a:rPr>
              <a:t>مدیریت شهری مشهد </a:t>
            </a:r>
            <a:endParaRPr lang="en-US" altLang="fa-IR" sz="2000"/>
          </a:p>
        </p:txBody>
      </p:sp>
      <p:sp>
        <p:nvSpPr>
          <p:cNvPr id="32773" name="Rectangle 6"/>
          <p:cNvSpPr>
            <a:spLocks noChangeArrowheads="1"/>
          </p:cNvSpPr>
          <p:nvPr/>
        </p:nvSpPr>
        <p:spPr bwMode="auto">
          <a:xfrm>
            <a:off x="2590800" y="5400675"/>
            <a:ext cx="1479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a-IR" altLang="fa-IR" sz="2400">
                <a:cs typeface="B Titr" panose="00000700000000000000" pitchFamily="2" charset="-78"/>
              </a:rPr>
              <a:t>اهالی محله </a:t>
            </a:r>
            <a:endParaRPr lang="en-US" altLang="fa-IR" sz="2400"/>
          </a:p>
        </p:txBody>
      </p:sp>
      <p:sp>
        <p:nvSpPr>
          <p:cNvPr id="32774" name="Rectangle 7"/>
          <p:cNvSpPr>
            <a:spLocks noChangeArrowheads="1"/>
          </p:cNvSpPr>
          <p:nvPr/>
        </p:nvSpPr>
        <p:spPr bwMode="auto">
          <a:xfrm>
            <a:off x="6791325" y="5405438"/>
            <a:ext cx="2232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a:lnSpc>
                <a:spcPct val="100000"/>
              </a:lnSpc>
              <a:spcBef>
                <a:spcPct val="0"/>
              </a:spcBef>
              <a:buFontTx/>
              <a:buNone/>
            </a:pPr>
            <a:r>
              <a:rPr lang="fa-IR" altLang="fa-IR" sz="2400">
                <a:cs typeface="B Titr" panose="00000700000000000000" pitchFamily="2" charset="-78"/>
              </a:rPr>
              <a:t>مالکین رسمی بافت</a:t>
            </a:r>
          </a:p>
        </p:txBody>
      </p:sp>
      <p:cxnSp>
        <p:nvCxnSpPr>
          <p:cNvPr id="10" name="Straight Arrow Connector 9"/>
          <p:cNvCxnSpPr/>
          <p:nvPr/>
        </p:nvCxnSpPr>
        <p:spPr>
          <a:xfrm flipV="1">
            <a:off x="7907338" y="4419600"/>
            <a:ext cx="0" cy="83661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2776" name="TextBox 10"/>
          <p:cNvSpPr txBox="1">
            <a:spLocks noChangeArrowheads="1"/>
          </p:cNvSpPr>
          <p:nvPr/>
        </p:nvSpPr>
        <p:spPr bwMode="auto">
          <a:xfrm>
            <a:off x="6791325" y="3944938"/>
            <a:ext cx="2732088" cy="400050"/>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a:lnSpc>
                <a:spcPct val="100000"/>
              </a:lnSpc>
              <a:spcBef>
                <a:spcPct val="0"/>
              </a:spcBef>
              <a:buFontTx/>
              <a:buNone/>
            </a:pPr>
            <a:r>
              <a:rPr lang="fa-IR" altLang="fa-IR" sz="2000">
                <a:cs typeface="B Homa" panose="00000400000000000000" pitchFamily="2" charset="-78"/>
              </a:rPr>
              <a:t>آستان قدس – اداره اوقاف</a:t>
            </a:r>
            <a:endParaRPr lang="en-US" altLang="fa-IR" sz="2000">
              <a:cs typeface="B Homa" panose="00000400000000000000" pitchFamily="2" charset="-78"/>
            </a:endParaRPr>
          </a:p>
        </p:txBody>
      </p:sp>
      <p:cxnSp>
        <p:nvCxnSpPr>
          <p:cNvPr id="12" name="Straight Arrow Connector 11"/>
          <p:cNvCxnSpPr/>
          <p:nvPr/>
        </p:nvCxnSpPr>
        <p:spPr>
          <a:xfrm flipV="1">
            <a:off x="7907338" y="3108325"/>
            <a:ext cx="0" cy="83661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2778" name="TextBox 12"/>
          <p:cNvSpPr txBox="1">
            <a:spLocks noChangeArrowheads="1"/>
          </p:cNvSpPr>
          <p:nvPr/>
        </p:nvSpPr>
        <p:spPr bwMode="auto">
          <a:xfrm>
            <a:off x="6583363" y="2670175"/>
            <a:ext cx="2732087" cy="401638"/>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a:lnSpc>
                <a:spcPct val="100000"/>
              </a:lnSpc>
              <a:spcBef>
                <a:spcPct val="0"/>
              </a:spcBef>
              <a:buFontTx/>
              <a:buNone/>
            </a:pPr>
            <a:r>
              <a:rPr lang="fa-IR" altLang="fa-IR" sz="2000">
                <a:cs typeface="B Homa" panose="00000400000000000000" pitchFamily="2" charset="-78"/>
              </a:rPr>
              <a:t>اجاره محله به ساکنین</a:t>
            </a:r>
            <a:endParaRPr lang="en-US" altLang="fa-IR" sz="2000">
              <a:cs typeface="B Homa" panose="00000400000000000000" pitchFamily="2" charset="-78"/>
            </a:endParaRPr>
          </a:p>
        </p:txBody>
      </p:sp>
      <p:cxnSp>
        <p:nvCxnSpPr>
          <p:cNvPr id="16" name="Straight Arrow Connector 15"/>
          <p:cNvCxnSpPr/>
          <p:nvPr/>
        </p:nvCxnSpPr>
        <p:spPr>
          <a:xfrm flipV="1">
            <a:off x="9523413" y="3222625"/>
            <a:ext cx="520700" cy="72231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2780" name="TextBox 17"/>
          <p:cNvSpPr txBox="1">
            <a:spLocks noChangeArrowheads="1"/>
          </p:cNvSpPr>
          <p:nvPr/>
        </p:nvSpPr>
        <p:spPr bwMode="auto">
          <a:xfrm>
            <a:off x="9447213" y="2384425"/>
            <a:ext cx="2732087" cy="708025"/>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a:lnSpc>
                <a:spcPct val="100000"/>
              </a:lnSpc>
              <a:spcBef>
                <a:spcPct val="0"/>
              </a:spcBef>
              <a:buFontTx/>
              <a:buNone/>
            </a:pPr>
            <a:r>
              <a:rPr lang="fa-IR" altLang="fa-IR" sz="2000">
                <a:cs typeface="B Homa" panose="00000400000000000000" pitchFamily="2" charset="-78"/>
              </a:rPr>
              <a:t>عدم ایجاد شرایط تغییر کاربری و تراکم</a:t>
            </a:r>
            <a:endParaRPr lang="en-US" altLang="fa-IR" sz="2000">
              <a:cs typeface="B Homa" panose="00000400000000000000" pitchFamily="2" charset="-78"/>
            </a:endParaRPr>
          </a:p>
        </p:txBody>
      </p:sp>
      <p:cxnSp>
        <p:nvCxnSpPr>
          <p:cNvPr id="20" name="Straight Arrow Connector 19"/>
          <p:cNvCxnSpPr/>
          <p:nvPr/>
        </p:nvCxnSpPr>
        <p:spPr>
          <a:xfrm flipH="1" flipV="1">
            <a:off x="4070350" y="1470025"/>
            <a:ext cx="617538" cy="70485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2782" name="TextBox 21"/>
          <p:cNvSpPr txBox="1">
            <a:spLocks noChangeArrowheads="1"/>
          </p:cNvSpPr>
          <p:nvPr/>
        </p:nvSpPr>
        <p:spPr bwMode="auto">
          <a:xfrm>
            <a:off x="0" y="996950"/>
            <a:ext cx="3956050" cy="708025"/>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rtl="1">
              <a:lnSpc>
                <a:spcPct val="100000"/>
              </a:lnSpc>
              <a:spcBef>
                <a:spcPct val="0"/>
              </a:spcBef>
              <a:buFontTx/>
              <a:buNone/>
            </a:pPr>
            <a:r>
              <a:rPr lang="fa-IR" altLang="fa-IR" sz="2000">
                <a:cs typeface="B Homa" panose="00000400000000000000" pitchFamily="2" charset="-78"/>
              </a:rPr>
              <a:t>عدم توانایی اجرای طرح های شهری به دلیل مخالفت مالکین بافت</a:t>
            </a:r>
            <a:endParaRPr lang="en-US" altLang="fa-IR" sz="2000">
              <a:cs typeface="B Homa" panose="00000400000000000000" pitchFamily="2" charset="-78"/>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96100" y="381000"/>
            <a:ext cx="5295900" cy="1108075"/>
          </a:xfrm>
          <a:prstGeom prst="rect">
            <a:avLst/>
          </a:prstGeom>
          <a:noFill/>
        </p:spPr>
        <p:txBody>
          <a:bodyPr>
            <a:spAutoFit/>
          </a:bodyPr>
          <a:lstStyle/>
          <a:p>
            <a:pPr algn="ctr" eaLnBrk="1" fontAlgn="auto" hangingPunct="1">
              <a:spcBef>
                <a:spcPts val="0"/>
              </a:spcBef>
              <a:spcAft>
                <a:spcPts val="0"/>
              </a:spcAft>
              <a:defRPr/>
            </a:pPr>
            <a:r>
              <a:rPr lang="fa-IR" sz="6600" b="1" dirty="0">
                <a:solidFill>
                  <a:schemeClr val="accent5">
                    <a:lumMod val="75000"/>
                  </a:schemeClr>
                </a:solidFill>
                <a:latin typeface="IranNastaliq" panose="02020505000000020003" pitchFamily="18" charset="0"/>
                <a:ea typeface="Montserrat" charset="0"/>
                <a:cs typeface="IranNastaliq" panose="02020505000000020003" pitchFamily="18" charset="0"/>
              </a:rPr>
              <a:t>مدل مفهومی مسایل محله آبکوه</a:t>
            </a:r>
            <a:endParaRPr lang="en-US" sz="4000" b="1" dirty="0">
              <a:solidFill>
                <a:schemeClr val="accent5">
                  <a:lumMod val="75000"/>
                </a:schemeClr>
              </a:solidFill>
              <a:latin typeface="IranNastaliq" panose="02020505000000020003" pitchFamily="18" charset="0"/>
              <a:ea typeface="Montserrat" charset="0"/>
              <a:cs typeface="IranNastaliq" panose="02020505000000020003" pitchFamily="18" charset="0"/>
            </a:endParaRPr>
          </a:p>
        </p:txBody>
      </p:sp>
      <p:pic>
        <p:nvPicPr>
          <p:cNvPr id="33795" name="Picture 4"/>
          <p:cNvPicPr>
            <a:picLocks noChangeAspect="1"/>
          </p:cNvPicPr>
          <p:nvPr/>
        </p:nvPicPr>
        <p:blipFill>
          <a:blip r:embed="rId2">
            <a:extLst>
              <a:ext uri="{28A0092B-C50C-407E-A947-70E740481C1C}">
                <a14:useLocalDpi xmlns:a14="http://schemas.microsoft.com/office/drawing/2010/main" val="0"/>
              </a:ext>
            </a:extLst>
          </a:blip>
          <a:srcRect l="23645" t="11987" r="22180" b="3645"/>
          <a:stretch>
            <a:fillRect/>
          </a:stretch>
        </p:blipFill>
        <p:spPr bwMode="auto">
          <a:xfrm>
            <a:off x="304800" y="381000"/>
            <a:ext cx="70485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p:sp>
      <p:sp>
        <p:nvSpPr>
          <p:cNvPr id="19" name="Rectangle 18"/>
          <p:cNvSpPr/>
          <p:nvPr/>
        </p:nvSpPr>
        <p:spPr>
          <a:xfrm>
            <a:off x="0" y="0"/>
            <a:ext cx="12192000" cy="6858000"/>
          </a:xfrm>
          <a:prstGeom prst="rect">
            <a:avLst/>
          </a:prstGeom>
          <a:gradFill flip="none" rotWithShape="1">
            <a:gsLst>
              <a:gs pos="0">
                <a:schemeClr val="accent5">
                  <a:alpha val="79000"/>
                </a:schemeClr>
              </a:gs>
              <a:gs pos="100000">
                <a:schemeClr val="tx2">
                  <a:alpha val="86000"/>
                </a:schemeClr>
              </a:gs>
            </a:gsLst>
            <a:lin ang="24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2400"/>
          </a:p>
        </p:txBody>
      </p:sp>
      <p:sp>
        <p:nvSpPr>
          <p:cNvPr id="21" name="Текст 7"/>
          <p:cNvSpPr txBox="1">
            <a:spLocks/>
          </p:cNvSpPr>
          <p:nvPr/>
        </p:nvSpPr>
        <p:spPr>
          <a:xfrm>
            <a:off x="598488" y="342900"/>
            <a:ext cx="1406525" cy="217488"/>
          </a:xfrm>
          <a:prstGeom prst="rect">
            <a:avLst/>
          </a:prstGeom>
        </p:spPr>
        <p:txBody>
          <a:bodyPr lIns="0" tIns="0" rIns="0" bIns="0" anchor="ctr"/>
          <a:lstStyle>
            <a:lvl1pPr marL="0" indent="0" algn="l" defTabSz="914400" rtl="0" eaLnBrk="1" latinLnBrk="0" hangingPunct="1">
              <a:lnSpc>
                <a:spcPct val="100000"/>
              </a:lnSpc>
              <a:spcBef>
                <a:spcPts val="1000"/>
              </a:spcBef>
              <a:buFont typeface="Arial" panose="020B0604020202020204" pitchFamily="34" charset="0"/>
              <a:buNone/>
              <a:defRPr sz="800" b="0" kern="1200" spc="300" baseline="0">
                <a:solidFill>
                  <a:schemeClr val="tx1">
                    <a:alpha val="80000"/>
                  </a:schemeClr>
                </a:solidFill>
                <a:latin typeface="+mj-lt"/>
                <a:ea typeface="+mn-ea"/>
                <a:cs typeface="+mn-cs"/>
              </a:defRPr>
            </a:lvl1pPr>
            <a:lvl2pPr marL="0" indent="0" algn="ctr" defTabSz="914400" rtl="0" eaLnBrk="1" latinLnBrk="0" hangingPunct="1">
              <a:lnSpc>
                <a:spcPct val="150000"/>
              </a:lnSpc>
              <a:spcBef>
                <a:spcPts val="500"/>
              </a:spcBef>
              <a:buFont typeface="Arial" panose="020B0604020202020204" pitchFamily="34" charset="0"/>
              <a:buNone/>
              <a:defRPr sz="1800" kern="1200">
                <a:solidFill>
                  <a:schemeClr val="tx1"/>
                </a:solidFill>
                <a:latin typeface="+mn-lt"/>
                <a:ea typeface="+mn-ea"/>
                <a:cs typeface="+mn-cs"/>
              </a:defRPr>
            </a:lvl2pPr>
            <a:lvl3pPr marL="0" indent="0" algn="ctr" defTabSz="914400" rtl="0" eaLnBrk="1" latinLnBrk="0" hangingPunct="1">
              <a:lnSpc>
                <a:spcPct val="150000"/>
              </a:lnSpc>
              <a:spcBef>
                <a:spcPts val="500"/>
              </a:spcBef>
              <a:buFont typeface="Arial" panose="020B0604020202020204" pitchFamily="34" charset="0"/>
              <a:buNone/>
              <a:defRPr sz="1200" kern="1200">
                <a:solidFill>
                  <a:schemeClr val="tx1"/>
                </a:solidFill>
                <a:latin typeface="+mn-lt"/>
                <a:ea typeface="+mn-ea"/>
                <a:cs typeface="+mn-cs"/>
              </a:defRPr>
            </a:lvl3pPr>
            <a:lvl4pPr marL="0" indent="0" algn="ctr" defTabSz="914400" rtl="0" eaLnBrk="1" latinLnBrk="0" hangingPunct="1">
              <a:lnSpc>
                <a:spcPct val="150000"/>
              </a:lnSpc>
              <a:spcBef>
                <a:spcPts val="500"/>
              </a:spcBef>
              <a:buFont typeface="Arial" panose="020B0604020202020204" pitchFamily="34" charset="0"/>
              <a:buNone/>
              <a:defRPr sz="1000" kern="1200">
                <a:solidFill>
                  <a:schemeClr val="tx1">
                    <a:alpha val="70000"/>
                  </a:schemeClr>
                </a:solidFill>
                <a:latin typeface="+mn-lt"/>
                <a:ea typeface="+mn-ea"/>
                <a:cs typeface="+mn-cs"/>
              </a:defRPr>
            </a:lvl4pPr>
            <a:lvl5pPr marL="0" indent="0" algn="ctr" defTabSz="914400" rtl="0" eaLnBrk="1" latinLnBrk="0" hangingPunct="1">
              <a:lnSpc>
                <a:spcPct val="150000"/>
              </a:lnSpc>
              <a:spcBef>
                <a:spcPts val="500"/>
              </a:spcBef>
              <a:buFont typeface="Arial" panose="020B0604020202020204" pitchFamily="34" charset="0"/>
              <a:buNone/>
              <a:defRPr sz="1000" kern="1200" baseline="0">
                <a:solidFill>
                  <a:schemeClr val="tx1">
                    <a:alpha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defRPr/>
            </a:pPr>
            <a:r>
              <a:rPr lang="en-US" b="1" dirty="0">
                <a:solidFill>
                  <a:schemeClr val="bg1"/>
                </a:solidFill>
                <a:latin typeface="Roboto Black" panose="02000000000000000000" pitchFamily="2" charset="0"/>
                <a:ea typeface="Roboto Black" panose="02000000000000000000" pitchFamily="2" charset="0"/>
                <a:cs typeface="Roboto Black" panose="02000000000000000000" pitchFamily="2" charset="0"/>
              </a:rPr>
              <a:t>BOX.</a:t>
            </a:r>
          </a:p>
        </p:txBody>
      </p:sp>
      <p:sp>
        <p:nvSpPr>
          <p:cNvPr id="30" name="TextBox 29"/>
          <p:cNvSpPr txBox="1"/>
          <p:nvPr/>
        </p:nvSpPr>
        <p:spPr>
          <a:xfrm>
            <a:off x="498763" y="5906571"/>
            <a:ext cx="276999" cy="659796"/>
          </a:xfrm>
          <a:prstGeom prst="rect">
            <a:avLst/>
          </a:prstGeom>
          <a:noFill/>
        </p:spPr>
        <p:txBody>
          <a:bodyPr vert="vert270" wrap="none">
            <a:spAutoFit/>
          </a:bodyPr>
          <a:lstStyle/>
          <a:p>
            <a:pPr eaLnBrk="1" fontAlgn="auto" hangingPunct="1">
              <a:spcBef>
                <a:spcPts val="0"/>
              </a:spcBef>
              <a:spcAft>
                <a:spcPts val="0"/>
              </a:spcAft>
              <a:defRPr/>
            </a:pPr>
            <a:r>
              <a:rPr lang="en-US" sz="600" b="1" dirty="0">
                <a:solidFill>
                  <a:schemeClr val="bg1"/>
                </a:solidFill>
                <a:latin typeface="Roboto" panose="02000000000000000000" pitchFamily="2" charset="0"/>
                <a:ea typeface="Roboto" panose="02000000000000000000" pitchFamily="2" charset="0"/>
                <a:cs typeface="Roboto" panose="02000000000000000000" pitchFamily="2" charset="0"/>
              </a:rPr>
              <a:t>WWW.BOX.COM</a:t>
            </a:r>
          </a:p>
        </p:txBody>
      </p:sp>
      <p:cxnSp>
        <p:nvCxnSpPr>
          <p:cNvPr id="31" name="Straight Connector 30"/>
          <p:cNvCxnSpPr/>
          <p:nvPr/>
        </p:nvCxnSpPr>
        <p:spPr>
          <a:xfrm>
            <a:off x="6096000" y="0"/>
            <a:ext cx="0" cy="1554163"/>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096000" y="679450"/>
            <a:ext cx="0" cy="93186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Shape 2759"/>
          <p:cNvSpPr/>
          <p:nvPr/>
        </p:nvSpPr>
        <p:spPr>
          <a:xfrm>
            <a:off x="11404600" y="342900"/>
            <a:ext cx="182563" cy="184150"/>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chemeClr val="bg1"/>
          </a:solidFill>
          <a:ln w="12700">
            <a:miter lim="400000"/>
          </a:ln>
        </p:spPr>
        <p:txBody>
          <a:bodyPr lIns="19045" tIns="19045" rIns="19045" bIns="19045" anchor="ctr"/>
          <a:lstStyle/>
          <a:p>
            <a:pPr defTabSz="228532" eaLnBrk="1" fontAlgn="auto" hangingPunct="1">
              <a:spcBef>
                <a:spcPts val="0"/>
              </a:spcBef>
              <a:spcAft>
                <a:spcPts val="0"/>
              </a:spcAf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sp>
        <p:nvSpPr>
          <p:cNvPr id="35" name="TextBox 34"/>
          <p:cNvSpPr txBox="1">
            <a:spLocks noChangeArrowheads="1"/>
          </p:cNvSpPr>
          <p:nvPr/>
        </p:nvSpPr>
        <p:spPr bwMode="auto">
          <a:xfrm>
            <a:off x="2662238" y="2428875"/>
            <a:ext cx="6518275" cy="186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fa-IR" altLang="fa-IR" sz="11500" b="1" dirty="0">
                <a:solidFill>
                  <a:schemeClr val="bg1"/>
                </a:solidFill>
                <a:latin typeface="IranNastaliq" panose="02000503000000020003" pitchFamily="2" charset="0"/>
                <a:ea typeface="Montserrat" pitchFamily="2" charset="0"/>
                <a:cs typeface="IranNastaliq" panose="02000503000000020003" pitchFamily="2" charset="0"/>
              </a:rPr>
              <a:t>بررسی نمونه طرح ارئه شده </a:t>
            </a:r>
            <a:endParaRPr lang="en-US" altLang="fa-IR" sz="11500" b="1" dirty="0">
              <a:solidFill>
                <a:schemeClr val="bg1"/>
              </a:solidFill>
              <a:latin typeface="IranNastaliq" panose="02000503000000020003" pitchFamily="2" charset="0"/>
              <a:ea typeface="Montserrat" pitchFamily="2" charset="0"/>
              <a:cs typeface="IranNastaliq" panose="02000503000000020003" pitchFamily="2" charset="0"/>
            </a:endParaRPr>
          </a:p>
        </p:txBody>
      </p:sp>
      <p:sp>
        <p:nvSpPr>
          <p:cNvPr id="42" name="Shape 1714"/>
          <p:cNvSpPr/>
          <p:nvPr/>
        </p:nvSpPr>
        <p:spPr>
          <a:xfrm>
            <a:off x="4471988" y="5075238"/>
            <a:ext cx="357187" cy="355600"/>
          </a:xfrm>
          <a:custGeom>
            <a:avLst/>
            <a:gdLst/>
            <a:ahLst/>
            <a:cxnLst>
              <a:cxn ang="0">
                <a:pos x="wd2" y="hd2"/>
              </a:cxn>
              <a:cxn ang="5400000">
                <a:pos x="wd2" y="hd2"/>
              </a:cxn>
              <a:cxn ang="10800000">
                <a:pos x="wd2" y="hd2"/>
              </a:cxn>
              <a:cxn ang="16200000">
                <a:pos x="wd2" y="hd2"/>
              </a:cxn>
            </a:cxnLst>
            <a:rect l="0" t="0" r="r" b="b"/>
            <a:pathLst>
              <a:path w="21600" h="21600" extrusionOk="0">
                <a:moveTo>
                  <a:pt x="11902" y="9175"/>
                </a:moveTo>
                <a:cubicBezTo>
                  <a:pt x="13937" y="9175"/>
                  <a:pt x="13937" y="9175"/>
                  <a:pt x="13937" y="9175"/>
                </a:cubicBezTo>
                <a:cubicBezTo>
                  <a:pt x="13699" y="11240"/>
                  <a:pt x="13699" y="11240"/>
                  <a:pt x="13699" y="11240"/>
                </a:cubicBezTo>
                <a:cubicBezTo>
                  <a:pt x="11902" y="11240"/>
                  <a:pt x="11902" y="11240"/>
                  <a:pt x="11902" y="11240"/>
                </a:cubicBezTo>
                <a:cubicBezTo>
                  <a:pt x="11902" y="17402"/>
                  <a:pt x="11902" y="17402"/>
                  <a:pt x="11902" y="17402"/>
                </a:cubicBezTo>
                <a:cubicBezTo>
                  <a:pt x="9257" y="17402"/>
                  <a:pt x="9257" y="17402"/>
                  <a:pt x="9257" y="17402"/>
                </a:cubicBezTo>
                <a:cubicBezTo>
                  <a:pt x="9257" y="11240"/>
                  <a:pt x="9257" y="11240"/>
                  <a:pt x="9257" y="11240"/>
                </a:cubicBezTo>
                <a:cubicBezTo>
                  <a:pt x="7765" y="11240"/>
                  <a:pt x="7765" y="11240"/>
                  <a:pt x="7765" y="11240"/>
                </a:cubicBezTo>
                <a:cubicBezTo>
                  <a:pt x="7765" y="9175"/>
                  <a:pt x="7765" y="9175"/>
                  <a:pt x="7765" y="9175"/>
                </a:cubicBezTo>
                <a:cubicBezTo>
                  <a:pt x="9257" y="9175"/>
                  <a:pt x="9257" y="9175"/>
                  <a:pt x="9257" y="9175"/>
                </a:cubicBezTo>
                <a:cubicBezTo>
                  <a:pt x="9257" y="7821"/>
                  <a:pt x="9257" y="7821"/>
                  <a:pt x="9257" y="7821"/>
                </a:cubicBezTo>
                <a:cubicBezTo>
                  <a:pt x="9257" y="6094"/>
                  <a:pt x="9969" y="5112"/>
                  <a:pt x="12173" y="5112"/>
                </a:cubicBezTo>
                <a:cubicBezTo>
                  <a:pt x="13937" y="5112"/>
                  <a:pt x="13937" y="5112"/>
                  <a:pt x="13937" y="5112"/>
                </a:cubicBezTo>
                <a:cubicBezTo>
                  <a:pt x="13937" y="7144"/>
                  <a:pt x="13937" y="7144"/>
                  <a:pt x="13937" y="7144"/>
                </a:cubicBezTo>
                <a:cubicBezTo>
                  <a:pt x="12885" y="7144"/>
                  <a:pt x="12885" y="7144"/>
                  <a:pt x="12885" y="7144"/>
                </a:cubicBezTo>
                <a:cubicBezTo>
                  <a:pt x="12038" y="7144"/>
                  <a:pt x="11902" y="7414"/>
                  <a:pt x="11902" y="7956"/>
                </a:cubicBezTo>
                <a:lnTo>
                  <a:pt x="11902" y="9175"/>
                </a:lnTo>
                <a:close/>
                <a:moveTo>
                  <a:pt x="21600" y="10800"/>
                </a:moveTo>
                <a:cubicBezTo>
                  <a:pt x="21600" y="16759"/>
                  <a:pt x="16785" y="21600"/>
                  <a:pt x="10817" y="21600"/>
                </a:cubicBezTo>
                <a:cubicBezTo>
                  <a:pt x="4849" y="21600"/>
                  <a:pt x="0" y="16759"/>
                  <a:pt x="0" y="10800"/>
                </a:cubicBezTo>
                <a:cubicBezTo>
                  <a:pt x="0" y="4841"/>
                  <a:pt x="4849" y="0"/>
                  <a:pt x="10817" y="0"/>
                </a:cubicBezTo>
                <a:cubicBezTo>
                  <a:pt x="16785" y="0"/>
                  <a:pt x="21600" y="4841"/>
                  <a:pt x="21600" y="10800"/>
                </a:cubicBezTo>
                <a:close/>
                <a:moveTo>
                  <a:pt x="20922" y="10800"/>
                </a:moveTo>
                <a:cubicBezTo>
                  <a:pt x="20922" y="8092"/>
                  <a:pt x="19871" y="5552"/>
                  <a:pt x="17972" y="3656"/>
                </a:cubicBezTo>
                <a:cubicBezTo>
                  <a:pt x="16039" y="1727"/>
                  <a:pt x="13496" y="677"/>
                  <a:pt x="10817" y="677"/>
                </a:cubicBezTo>
                <a:cubicBezTo>
                  <a:pt x="8104" y="677"/>
                  <a:pt x="5561" y="1727"/>
                  <a:pt x="3628" y="3656"/>
                </a:cubicBezTo>
                <a:cubicBezTo>
                  <a:pt x="1729" y="5552"/>
                  <a:pt x="678" y="8092"/>
                  <a:pt x="678" y="10800"/>
                </a:cubicBezTo>
                <a:cubicBezTo>
                  <a:pt x="678" y="13508"/>
                  <a:pt x="1729" y="16048"/>
                  <a:pt x="3628" y="17944"/>
                </a:cubicBezTo>
                <a:cubicBezTo>
                  <a:pt x="5561" y="19873"/>
                  <a:pt x="8104" y="20923"/>
                  <a:pt x="10817" y="20923"/>
                </a:cubicBezTo>
                <a:cubicBezTo>
                  <a:pt x="13496" y="20923"/>
                  <a:pt x="16039" y="19873"/>
                  <a:pt x="17972" y="17944"/>
                </a:cubicBezTo>
                <a:cubicBezTo>
                  <a:pt x="19871" y="16048"/>
                  <a:pt x="20922" y="13508"/>
                  <a:pt x="20922" y="10800"/>
                </a:cubicBezTo>
                <a:close/>
              </a:path>
            </a:pathLst>
          </a:custGeom>
          <a:solidFill>
            <a:schemeClr val="bg1"/>
          </a:solidFill>
          <a:ln w="12700">
            <a:miter lim="400000"/>
          </a:ln>
        </p:spPr>
        <p:txBody>
          <a:bodyPr lIns="11461" rIns="11461"/>
          <a:lstStyle/>
          <a:p>
            <a:pPr defTabSz="229194" eaLnBrk="1" fontAlgn="auto" hangingPunct="1">
              <a:spcBef>
                <a:spcPts val="0"/>
              </a:spcBef>
              <a:spcAft>
                <a:spcPts val="0"/>
              </a:spcAft>
              <a:defRPr sz="1800">
                <a:solidFill>
                  <a:srgbClr val="000000"/>
                </a:solidFill>
                <a:latin typeface="Calibri"/>
                <a:ea typeface="Calibri"/>
                <a:cs typeface="Calibri"/>
                <a:sym typeface="Calibri"/>
              </a:defRPr>
            </a:pPr>
            <a:endParaRPr sz="451">
              <a:solidFill>
                <a:srgbClr val="000000"/>
              </a:solidFill>
              <a:latin typeface="Calibri"/>
              <a:ea typeface="Calibri"/>
              <a:cs typeface="Calibri"/>
              <a:sym typeface="Calibri"/>
            </a:endParaRPr>
          </a:p>
        </p:txBody>
      </p:sp>
      <p:sp>
        <p:nvSpPr>
          <p:cNvPr id="43" name="Shape 1716"/>
          <p:cNvSpPr/>
          <p:nvPr/>
        </p:nvSpPr>
        <p:spPr>
          <a:xfrm>
            <a:off x="5921375" y="5075238"/>
            <a:ext cx="358775" cy="355600"/>
          </a:xfrm>
          <a:custGeom>
            <a:avLst/>
            <a:gdLst/>
            <a:ahLst/>
            <a:cxnLst>
              <a:cxn ang="0">
                <a:pos x="wd2" y="hd2"/>
              </a:cxn>
              <a:cxn ang="5400000">
                <a:pos x="wd2" y="hd2"/>
              </a:cxn>
              <a:cxn ang="10800000">
                <a:pos x="wd2" y="hd2"/>
              </a:cxn>
              <a:cxn ang="16200000">
                <a:pos x="wd2" y="hd2"/>
              </a:cxn>
            </a:cxnLst>
            <a:rect l="0" t="0" r="r" b="b"/>
            <a:pathLst>
              <a:path w="21600" h="21600" extrusionOk="0">
                <a:moveTo>
                  <a:pt x="16717" y="8667"/>
                </a:moveTo>
                <a:cubicBezTo>
                  <a:pt x="16717" y="8803"/>
                  <a:pt x="16717" y="8904"/>
                  <a:pt x="16717" y="9039"/>
                </a:cubicBezTo>
                <a:cubicBezTo>
                  <a:pt x="16717" y="12594"/>
                  <a:pt x="14004" y="16691"/>
                  <a:pt x="9054" y="16691"/>
                </a:cubicBezTo>
                <a:cubicBezTo>
                  <a:pt x="7528" y="16691"/>
                  <a:pt x="6104" y="16251"/>
                  <a:pt x="4917" y="15472"/>
                </a:cubicBezTo>
                <a:cubicBezTo>
                  <a:pt x="5120" y="15506"/>
                  <a:pt x="5324" y="15540"/>
                  <a:pt x="5561" y="15540"/>
                </a:cubicBezTo>
                <a:cubicBezTo>
                  <a:pt x="6816" y="15540"/>
                  <a:pt x="7969" y="15100"/>
                  <a:pt x="8884" y="14389"/>
                </a:cubicBezTo>
                <a:cubicBezTo>
                  <a:pt x="7731" y="14355"/>
                  <a:pt x="6714" y="13576"/>
                  <a:pt x="6375" y="12493"/>
                </a:cubicBezTo>
                <a:cubicBezTo>
                  <a:pt x="6544" y="12527"/>
                  <a:pt x="6714" y="12561"/>
                  <a:pt x="6884" y="12561"/>
                </a:cubicBezTo>
                <a:cubicBezTo>
                  <a:pt x="7121" y="12561"/>
                  <a:pt x="7358" y="12527"/>
                  <a:pt x="7596" y="12459"/>
                </a:cubicBezTo>
                <a:cubicBezTo>
                  <a:pt x="6375" y="12222"/>
                  <a:pt x="5425" y="11105"/>
                  <a:pt x="5425" y="9818"/>
                </a:cubicBezTo>
                <a:cubicBezTo>
                  <a:pt x="5425" y="9818"/>
                  <a:pt x="5425" y="9784"/>
                  <a:pt x="5425" y="9784"/>
                </a:cubicBezTo>
                <a:cubicBezTo>
                  <a:pt x="5798" y="9987"/>
                  <a:pt x="6205" y="10089"/>
                  <a:pt x="6646" y="10123"/>
                </a:cubicBezTo>
                <a:cubicBezTo>
                  <a:pt x="5934" y="9649"/>
                  <a:pt x="5459" y="8803"/>
                  <a:pt x="5459" y="7888"/>
                </a:cubicBezTo>
                <a:cubicBezTo>
                  <a:pt x="5459" y="7381"/>
                  <a:pt x="5595" y="6907"/>
                  <a:pt x="5832" y="6534"/>
                </a:cubicBezTo>
                <a:cubicBezTo>
                  <a:pt x="7155" y="8159"/>
                  <a:pt x="9155" y="9209"/>
                  <a:pt x="11393" y="9344"/>
                </a:cubicBezTo>
                <a:cubicBezTo>
                  <a:pt x="11326" y="9141"/>
                  <a:pt x="11326" y="8938"/>
                  <a:pt x="11326" y="8735"/>
                </a:cubicBezTo>
                <a:cubicBezTo>
                  <a:pt x="11326" y="7245"/>
                  <a:pt x="12512" y="6026"/>
                  <a:pt x="14004" y="6026"/>
                </a:cubicBezTo>
                <a:cubicBezTo>
                  <a:pt x="14784" y="6026"/>
                  <a:pt x="15496" y="6365"/>
                  <a:pt x="15971" y="6873"/>
                </a:cubicBezTo>
                <a:cubicBezTo>
                  <a:pt x="16581" y="6771"/>
                  <a:pt x="17192" y="6534"/>
                  <a:pt x="17700" y="6229"/>
                </a:cubicBezTo>
                <a:cubicBezTo>
                  <a:pt x="17497" y="6839"/>
                  <a:pt x="17056" y="7381"/>
                  <a:pt x="16514" y="7719"/>
                </a:cubicBezTo>
                <a:cubicBezTo>
                  <a:pt x="17056" y="7651"/>
                  <a:pt x="17565" y="7516"/>
                  <a:pt x="18073" y="7279"/>
                </a:cubicBezTo>
                <a:cubicBezTo>
                  <a:pt x="17700" y="7821"/>
                  <a:pt x="17226" y="8295"/>
                  <a:pt x="16717" y="8667"/>
                </a:cubicBezTo>
                <a:close/>
                <a:moveTo>
                  <a:pt x="21600" y="10800"/>
                </a:moveTo>
                <a:cubicBezTo>
                  <a:pt x="21600" y="16759"/>
                  <a:pt x="16785" y="21600"/>
                  <a:pt x="10817" y="21600"/>
                </a:cubicBezTo>
                <a:cubicBezTo>
                  <a:pt x="4849" y="21600"/>
                  <a:pt x="0" y="16759"/>
                  <a:pt x="0" y="10800"/>
                </a:cubicBezTo>
                <a:cubicBezTo>
                  <a:pt x="0" y="4841"/>
                  <a:pt x="4849" y="0"/>
                  <a:pt x="10817" y="0"/>
                </a:cubicBezTo>
                <a:cubicBezTo>
                  <a:pt x="16785" y="0"/>
                  <a:pt x="21600" y="4841"/>
                  <a:pt x="21600" y="10800"/>
                </a:cubicBezTo>
                <a:close/>
                <a:moveTo>
                  <a:pt x="20922" y="10800"/>
                </a:moveTo>
                <a:cubicBezTo>
                  <a:pt x="20922" y="8092"/>
                  <a:pt x="19871" y="5552"/>
                  <a:pt x="17972" y="3656"/>
                </a:cubicBezTo>
                <a:cubicBezTo>
                  <a:pt x="16039" y="1727"/>
                  <a:pt x="13496" y="677"/>
                  <a:pt x="10817" y="677"/>
                </a:cubicBezTo>
                <a:cubicBezTo>
                  <a:pt x="8104" y="677"/>
                  <a:pt x="5561" y="1727"/>
                  <a:pt x="3628" y="3656"/>
                </a:cubicBezTo>
                <a:cubicBezTo>
                  <a:pt x="1729" y="5552"/>
                  <a:pt x="678" y="8092"/>
                  <a:pt x="678" y="10800"/>
                </a:cubicBezTo>
                <a:cubicBezTo>
                  <a:pt x="678" y="13508"/>
                  <a:pt x="1729" y="16048"/>
                  <a:pt x="3628" y="17944"/>
                </a:cubicBezTo>
                <a:cubicBezTo>
                  <a:pt x="5561" y="19873"/>
                  <a:pt x="8104" y="20923"/>
                  <a:pt x="10817" y="20923"/>
                </a:cubicBezTo>
                <a:cubicBezTo>
                  <a:pt x="13496" y="20923"/>
                  <a:pt x="16039" y="19873"/>
                  <a:pt x="17972" y="17944"/>
                </a:cubicBezTo>
                <a:cubicBezTo>
                  <a:pt x="19871" y="16048"/>
                  <a:pt x="20922" y="13508"/>
                  <a:pt x="20922" y="10800"/>
                </a:cubicBezTo>
                <a:close/>
              </a:path>
            </a:pathLst>
          </a:custGeom>
          <a:solidFill>
            <a:schemeClr val="bg1"/>
          </a:solidFill>
          <a:ln w="12700">
            <a:miter lim="400000"/>
          </a:ln>
        </p:spPr>
        <p:txBody>
          <a:bodyPr lIns="11461" rIns="11461"/>
          <a:lstStyle/>
          <a:p>
            <a:pPr defTabSz="229194" eaLnBrk="1" fontAlgn="auto" hangingPunct="1">
              <a:spcBef>
                <a:spcPts val="0"/>
              </a:spcBef>
              <a:spcAft>
                <a:spcPts val="0"/>
              </a:spcAft>
              <a:defRPr sz="1800">
                <a:solidFill>
                  <a:srgbClr val="000000"/>
                </a:solidFill>
                <a:latin typeface="Calibri"/>
                <a:ea typeface="Calibri"/>
                <a:cs typeface="Calibri"/>
                <a:sym typeface="Calibri"/>
              </a:defRPr>
            </a:pPr>
            <a:endParaRPr sz="451">
              <a:solidFill>
                <a:srgbClr val="000000"/>
              </a:solidFill>
              <a:latin typeface="Calibri"/>
              <a:ea typeface="Calibri"/>
              <a:cs typeface="Calibri"/>
              <a:sym typeface="Calibri"/>
            </a:endParaRPr>
          </a:p>
        </p:txBody>
      </p:sp>
      <p:sp>
        <p:nvSpPr>
          <p:cNvPr id="44" name="Shape 1717"/>
          <p:cNvSpPr/>
          <p:nvPr/>
        </p:nvSpPr>
        <p:spPr>
          <a:xfrm>
            <a:off x="6642100" y="5070475"/>
            <a:ext cx="357188" cy="355600"/>
          </a:xfrm>
          <a:custGeom>
            <a:avLst/>
            <a:gdLst/>
            <a:ahLst/>
            <a:cxnLst>
              <a:cxn ang="0">
                <a:pos x="wd2" y="hd2"/>
              </a:cxn>
              <a:cxn ang="5400000">
                <a:pos x="wd2" y="hd2"/>
              </a:cxn>
              <a:cxn ang="10800000">
                <a:pos x="wd2" y="hd2"/>
              </a:cxn>
              <a:cxn ang="16200000">
                <a:pos x="wd2" y="hd2"/>
              </a:cxn>
            </a:cxnLst>
            <a:rect l="0" t="0" r="r" b="b"/>
            <a:pathLst>
              <a:path w="21600" h="21600" extrusionOk="0">
                <a:moveTo>
                  <a:pt x="10817" y="0"/>
                </a:moveTo>
                <a:cubicBezTo>
                  <a:pt x="4849" y="0"/>
                  <a:pt x="0" y="4841"/>
                  <a:pt x="0" y="10800"/>
                </a:cubicBezTo>
                <a:cubicBezTo>
                  <a:pt x="0" y="16759"/>
                  <a:pt x="4849" y="21600"/>
                  <a:pt x="10817" y="21600"/>
                </a:cubicBezTo>
                <a:cubicBezTo>
                  <a:pt x="16785" y="21600"/>
                  <a:pt x="21600" y="16759"/>
                  <a:pt x="21600" y="10800"/>
                </a:cubicBezTo>
                <a:cubicBezTo>
                  <a:pt x="21600" y="4841"/>
                  <a:pt x="16785" y="0"/>
                  <a:pt x="10817" y="0"/>
                </a:cubicBezTo>
                <a:close/>
                <a:moveTo>
                  <a:pt x="17972" y="17944"/>
                </a:moveTo>
                <a:cubicBezTo>
                  <a:pt x="16039" y="19873"/>
                  <a:pt x="13496" y="20923"/>
                  <a:pt x="10817" y="20923"/>
                </a:cubicBezTo>
                <a:cubicBezTo>
                  <a:pt x="8104" y="20923"/>
                  <a:pt x="5561" y="19873"/>
                  <a:pt x="3628" y="17944"/>
                </a:cubicBezTo>
                <a:cubicBezTo>
                  <a:pt x="1729" y="16048"/>
                  <a:pt x="678" y="13508"/>
                  <a:pt x="678" y="10800"/>
                </a:cubicBezTo>
                <a:cubicBezTo>
                  <a:pt x="678" y="8092"/>
                  <a:pt x="1729" y="5552"/>
                  <a:pt x="3628" y="3656"/>
                </a:cubicBezTo>
                <a:cubicBezTo>
                  <a:pt x="5561" y="1727"/>
                  <a:pt x="8104" y="677"/>
                  <a:pt x="10817" y="677"/>
                </a:cubicBezTo>
                <a:cubicBezTo>
                  <a:pt x="13496" y="677"/>
                  <a:pt x="16039" y="1727"/>
                  <a:pt x="17972" y="3656"/>
                </a:cubicBezTo>
                <a:cubicBezTo>
                  <a:pt x="19871" y="5552"/>
                  <a:pt x="20922" y="8092"/>
                  <a:pt x="20922" y="10800"/>
                </a:cubicBezTo>
                <a:cubicBezTo>
                  <a:pt x="20922" y="13508"/>
                  <a:pt x="19871" y="16048"/>
                  <a:pt x="17972" y="17944"/>
                </a:cubicBezTo>
                <a:close/>
                <a:moveTo>
                  <a:pt x="7053" y="5688"/>
                </a:moveTo>
                <a:cubicBezTo>
                  <a:pt x="14649" y="5688"/>
                  <a:pt x="14649" y="5688"/>
                  <a:pt x="14649" y="5688"/>
                </a:cubicBezTo>
                <a:cubicBezTo>
                  <a:pt x="15395" y="5688"/>
                  <a:pt x="15971" y="6263"/>
                  <a:pt x="15971" y="6974"/>
                </a:cubicBezTo>
                <a:cubicBezTo>
                  <a:pt x="15971" y="14558"/>
                  <a:pt x="15971" y="14558"/>
                  <a:pt x="15971" y="14558"/>
                </a:cubicBezTo>
                <a:cubicBezTo>
                  <a:pt x="15971" y="15303"/>
                  <a:pt x="15395" y="15912"/>
                  <a:pt x="14649" y="15912"/>
                </a:cubicBezTo>
                <a:cubicBezTo>
                  <a:pt x="7053" y="15912"/>
                  <a:pt x="7053" y="15912"/>
                  <a:pt x="7053" y="15912"/>
                </a:cubicBezTo>
                <a:cubicBezTo>
                  <a:pt x="6341" y="15912"/>
                  <a:pt x="5731" y="15303"/>
                  <a:pt x="5731" y="14558"/>
                </a:cubicBezTo>
                <a:cubicBezTo>
                  <a:pt x="5731" y="6974"/>
                  <a:pt x="5731" y="6974"/>
                  <a:pt x="5731" y="6974"/>
                </a:cubicBezTo>
                <a:cubicBezTo>
                  <a:pt x="5731" y="6263"/>
                  <a:pt x="6341" y="5688"/>
                  <a:pt x="7053" y="5688"/>
                </a:cubicBezTo>
                <a:close/>
                <a:moveTo>
                  <a:pt x="13191" y="6839"/>
                </a:moveTo>
                <a:cubicBezTo>
                  <a:pt x="12953" y="6839"/>
                  <a:pt x="12750" y="7008"/>
                  <a:pt x="12750" y="7279"/>
                </a:cubicBezTo>
                <a:cubicBezTo>
                  <a:pt x="12750" y="8362"/>
                  <a:pt x="12750" y="8362"/>
                  <a:pt x="12750" y="8362"/>
                </a:cubicBezTo>
                <a:cubicBezTo>
                  <a:pt x="12750" y="8633"/>
                  <a:pt x="12953" y="8803"/>
                  <a:pt x="13191" y="8803"/>
                </a:cubicBezTo>
                <a:cubicBezTo>
                  <a:pt x="14343" y="8803"/>
                  <a:pt x="14343" y="8803"/>
                  <a:pt x="14343" y="8803"/>
                </a:cubicBezTo>
                <a:cubicBezTo>
                  <a:pt x="14615" y="8803"/>
                  <a:pt x="14818" y="8633"/>
                  <a:pt x="14818" y="8362"/>
                </a:cubicBezTo>
                <a:cubicBezTo>
                  <a:pt x="14818" y="7279"/>
                  <a:pt x="14818" y="7279"/>
                  <a:pt x="14818" y="7279"/>
                </a:cubicBezTo>
                <a:cubicBezTo>
                  <a:pt x="14818" y="7008"/>
                  <a:pt x="14615" y="6839"/>
                  <a:pt x="14343" y="6839"/>
                </a:cubicBezTo>
                <a:cubicBezTo>
                  <a:pt x="13191" y="6839"/>
                  <a:pt x="13191" y="6839"/>
                  <a:pt x="13191" y="6839"/>
                </a:cubicBezTo>
                <a:close/>
                <a:moveTo>
                  <a:pt x="14818" y="9987"/>
                </a:moveTo>
                <a:cubicBezTo>
                  <a:pt x="13937" y="9987"/>
                  <a:pt x="13937" y="9987"/>
                  <a:pt x="13937" y="9987"/>
                </a:cubicBezTo>
                <a:cubicBezTo>
                  <a:pt x="14004" y="10258"/>
                  <a:pt x="14038" y="10563"/>
                  <a:pt x="14038" y="10868"/>
                </a:cubicBezTo>
                <a:cubicBezTo>
                  <a:pt x="14038" y="12561"/>
                  <a:pt x="12614" y="13949"/>
                  <a:pt x="10885" y="13949"/>
                </a:cubicBezTo>
                <a:cubicBezTo>
                  <a:pt x="9122" y="13949"/>
                  <a:pt x="7697" y="12561"/>
                  <a:pt x="7697" y="10868"/>
                </a:cubicBezTo>
                <a:cubicBezTo>
                  <a:pt x="7697" y="10563"/>
                  <a:pt x="7731" y="10258"/>
                  <a:pt x="7833" y="9987"/>
                </a:cubicBezTo>
                <a:cubicBezTo>
                  <a:pt x="6884" y="9987"/>
                  <a:pt x="6884" y="9987"/>
                  <a:pt x="6884" y="9987"/>
                </a:cubicBezTo>
                <a:cubicBezTo>
                  <a:pt x="6884" y="14321"/>
                  <a:pt x="6884" y="14321"/>
                  <a:pt x="6884" y="14321"/>
                </a:cubicBezTo>
                <a:cubicBezTo>
                  <a:pt x="6884" y="14524"/>
                  <a:pt x="7087" y="14727"/>
                  <a:pt x="7290" y="14727"/>
                </a:cubicBezTo>
                <a:cubicBezTo>
                  <a:pt x="14411" y="14727"/>
                  <a:pt x="14411" y="14727"/>
                  <a:pt x="14411" y="14727"/>
                </a:cubicBezTo>
                <a:cubicBezTo>
                  <a:pt x="14649" y="14727"/>
                  <a:pt x="14818" y="14524"/>
                  <a:pt x="14818" y="14321"/>
                </a:cubicBezTo>
                <a:cubicBezTo>
                  <a:pt x="14818" y="9987"/>
                  <a:pt x="14818" y="9987"/>
                  <a:pt x="14818" y="9987"/>
                </a:cubicBezTo>
                <a:close/>
                <a:moveTo>
                  <a:pt x="10885" y="8769"/>
                </a:moveTo>
                <a:cubicBezTo>
                  <a:pt x="9732" y="8769"/>
                  <a:pt x="8816" y="9649"/>
                  <a:pt x="8816" y="10766"/>
                </a:cubicBezTo>
                <a:cubicBezTo>
                  <a:pt x="8816" y="11850"/>
                  <a:pt x="9732" y="12730"/>
                  <a:pt x="10885" y="12730"/>
                </a:cubicBezTo>
                <a:cubicBezTo>
                  <a:pt x="12004" y="12730"/>
                  <a:pt x="12919" y="11850"/>
                  <a:pt x="12919" y="10766"/>
                </a:cubicBezTo>
                <a:cubicBezTo>
                  <a:pt x="12919" y="9649"/>
                  <a:pt x="12004" y="8769"/>
                  <a:pt x="10885" y="8769"/>
                </a:cubicBezTo>
                <a:close/>
              </a:path>
            </a:pathLst>
          </a:custGeom>
          <a:solidFill>
            <a:schemeClr val="bg1"/>
          </a:solidFill>
          <a:ln w="12700">
            <a:miter lim="400000"/>
          </a:ln>
        </p:spPr>
        <p:txBody>
          <a:bodyPr lIns="11461" rIns="11461"/>
          <a:lstStyle/>
          <a:p>
            <a:pPr defTabSz="229194" eaLnBrk="1" fontAlgn="auto" hangingPunct="1">
              <a:spcBef>
                <a:spcPts val="0"/>
              </a:spcBef>
              <a:spcAft>
                <a:spcPts val="0"/>
              </a:spcAft>
              <a:defRPr sz="1800">
                <a:solidFill>
                  <a:srgbClr val="000000"/>
                </a:solidFill>
                <a:latin typeface="Calibri"/>
                <a:ea typeface="Calibri"/>
                <a:cs typeface="Calibri"/>
                <a:sym typeface="Calibri"/>
              </a:defRPr>
            </a:pPr>
            <a:endParaRPr sz="451">
              <a:solidFill>
                <a:srgbClr val="000000"/>
              </a:solidFill>
              <a:latin typeface="Calibri"/>
              <a:ea typeface="Calibri"/>
              <a:cs typeface="Calibri"/>
              <a:sym typeface="Calibri"/>
            </a:endParaRPr>
          </a:p>
        </p:txBody>
      </p:sp>
      <p:sp>
        <p:nvSpPr>
          <p:cNvPr id="45" name="Shape 1724"/>
          <p:cNvSpPr/>
          <p:nvPr/>
        </p:nvSpPr>
        <p:spPr>
          <a:xfrm>
            <a:off x="5195888" y="5075238"/>
            <a:ext cx="358775" cy="355600"/>
          </a:xfrm>
          <a:custGeom>
            <a:avLst/>
            <a:gdLst/>
            <a:ahLst/>
            <a:cxnLst>
              <a:cxn ang="0">
                <a:pos x="wd2" y="hd2"/>
              </a:cxn>
              <a:cxn ang="5400000">
                <a:pos x="wd2" y="hd2"/>
              </a:cxn>
              <a:cxn ang="10800000">
                <a:pos x="wd2" y="hd2"/>
              </a:cxn>
              <a:cxn ang="16200000">
                <a:pos x="wd2" y="hd2"/>
              </a:cxn>
            </a:cxnLst>
            <a:rect l="0" t="0" r="r" b="b"/>
            <a:pathLst>
              <a:path w="21600" h="21600" extrusionOk="0">
                <a:moveTo>
                  <a:pt x="12682" y="7414"/>
                </a:moveTo>
                <a:cubicBezTo>
                  <a:pt x="15869" y="7414"/>
                  <a:pt x="15869" y="7414"/>
                  <a:pt x="15869" y="7414"/>
                </a:cubicBezTo>
                <a:cubicBezTo>
                  <a:pt x="15869" y="8329"/>
                  <a:pt x="15869" y="8329"/>
                  <a:pt x="15869" y="8329"/>
                </a:cubicBezTo>
                <a:cubicBezTo>
                  <a:pt x="12682" y="8329"/>
                  <a:pt x="12682" y="8329"/>
                  <a:pt x="12682" y="8329"/>
                </a:cubicBezTo>
                <a:lnTo>
                  <a:pt x="12682" y="7414"/>
                </a:lnTo>
                <a:close/>
                <a:moveTo>
                  <a:pt x="17022" y="12256"/>
                </a:moveTo>
                <a:cubicBezTo>
                  <a:pt x="13089" y="12256"/>
                  <a:pt x="13089" y="12256"/>
                  <a:pt x="13089" y="12256"/>
                </a:cubicBezTo>
                <a:cubicBezTo>
                  <a:pt x="13089" y="13610"/>
                  <a:pt x="14411" y="13508"/>
                  <a:pt x="14411" y="13508"/>
                </a:cubicBezTo>
                <a:cubicBezTo>
                  <a:pt x="15666" y="13508"/>
                  <a:pt x="15632" y="12662"/>
                  <a:pt x="15632" y="12662"/>
                </a:cubicBezTo>
                <a:cubicBezTo>
                  <a:pt x="16988" y="12662"/>
                  <a:pt x="16988" y="12662"/>
                  <a:pt x="16988" y="12662"/>
                </a:cubicBezTo>
                <a:cubicBezTo>
                  <a:pt x="16988" y="14863"/>
                  <a:pt x="14377" y="14693"/>
                  <a:pt x="14377" y="14693"/>
                </a:cubicBezTo>
                <a:cubicBezTo>
                  <a:pt x="11258" y="14693"/>
                  <a:pt x="11461" y="11816"/>
                  <a:pt x="11461" y="11816"/>
                </a:cubicBezTo>
                <a:cubicBezTo>
                  <a:pt x="11461" y="11816"/>
                  <a:pt x="11461" y="8938"/>
                  <a:pt x="14377" y="8938"/>
                </a:cubicBezTo>
                <a:cubicBezTo>
                  <a:pt x="17463" y="8938"/>
                  <a:pt x="17022" y="12256"/>
                  <a:pt x="17022" y="12256"/>
                </a:cubicBezTo>
                <a:close/>
                <a:moveTo>
                  <a:pt x="14411" y="10021"/>
                </a:moveTo>
                <a:cubicBezTo>
                  <a:pt x="13224" y="10021"/>
                  <a:pt x="13055" y="11206"/>
                  <a:pt x="13055" y="11206"/>
                </a:cubicBezTo>
                <a:cubicBezTo>
                  <a:pt x="15564" y="11206"/>
                  <a:pt x="15564" y="11206"/>
                  <a:pt x="15564" y="11206"/>
                </a:cubicBezTo>
                <a:cubicBezTo>
                  <a:pt x="15564" y="11206"/>
                  <a:pt x="15564" y="10021"/>
                  <a:pt x="14411" y="10021"/>
                </a:cubicBezTo>
                <a:close/>
                <a:moveTo>
                  <a:pt x="11156" y="12324"/>
                </a:moveTo>
                <a:cubicBezTo>
                  <a:pt x="11156" y="14626"/>
                  <a:pt x="8749" y="14558"/>
                  <a:pt x="8749" y="14558"/>
                </a:cubicBezTo>
                <a:cubicBezTo>
                  <a:pt x="6511" y="14558"/>
                  <a:pt x="6511" y="14558"/>
                  <a:pt x="6511" y="14558"/>
                </a:cubicBezTo>
                <a:cubicBezTo>
                  <a:pt x="6443" y="14558"/>
                  <a:pt x="6443" y="14558"/>
                  <a:pt x="6443" y="14558"/>
                </a:cubicBezTo>
                <a:cubicBezTo>
                  <a:pt x="4747" y="14558"/>
                  <a:pt x="4747" y="14558"/>
                  <a:pt x="4747" y="14558"/>
                </a:cubicBezTo>
                <a:cubicBezTo>
                  <a:pt x="4747" y="6974"/>
                  <a:pt x="4747" y="6974"/>
                  <a:pt x="4747" y="6974"/>
                </a:cubicBezTo>
                <a:cubicBezTo>
                  <a:pt x="6443" y="6974"/>
                  <a:pt x="6443" y="6974"/>
                  <a:pt x="6443" y="6974"/>
                </a:cubicBezTo>
                <a:cubicBezTo>
                  <a:pt x="6511" y="6974"/>
                  <a:pt x="6511" y="6974"/>
                  <a:pt x="6511" y="6974"/>
                </a:cubicBezTo>
                <a:cubicBezTo>
                  <a:pt x="8749" y="6974"/>
                  <a:pt x="8749" y="6974"/>
                  <a:pt x="8749" y="6974"/>
                </a:cubicBezTo>
                <a:cubicBezTo>
                  <a:pt x="9935" y="6974"/>
                  <a:pt x="10885" y="7618"/>
                  <a:pt x="10885" y="8972"/>
                </a:cubicBezTo>
                <a:cubicBezTo>
                  <a:pt x="10885" y="10360"/>
                  <a:pt x="9732" y="10428"/>
                  <a:pt x="9732" y="10428"/>
                </a:cubicBezTo>
                <a:cubicBezTo>
                  <a:pt x="11258" y="10428"/>
                  <a:pt x="11156" y="12324"/>
                  <a:pt x="11156" y="12324"/>
                </a:cubicBezTo>
                <a:close/>
                <a:moveTo>
                  <a:pt x="6511" y="10021"/>
                </a:moveTo>
                <a:cubicBezTo>
                  <a:pt x="8579" y="10021"/>
                  <a:pt x="8579" y="10021"/>
                  <a:pt x="8579" y="10021"/>
                </a:cubicBezTo>
                <a:cubicBezTo>
                  <a:pt x="8952" y="10021"/>
                  <a:pt x="9257" y="9920"/>
                  <a:pt x="9257" y="9107"/>
                </a:cubicBezTo>
                <a:cubicBezTo>
                  <a:pt x="9257" y="8329"/>
                  <a:pt x="8749" y="8329"/>
                  <a:pt x="8749" y="8329"/>
                </a:cubicBezTo>
                <a:cubicBezTo>
                  <a:pt x="8443" y="8329"/>
                  <a:pt x="8443" y="8329"/>
                  <a:pt x="8443" y="8329"/>
                </a:cubicBezTo>
                <a:cubicBezTo>
                  <a:pt x="6511" y="8329"/>
                  <a:pt x="6511" y="8329"/>
                  <a:pt x="6511" y="8329"/>
                </a:cubicBezTo>
                <a:lnTo>
                  <a:pt x="6511" y="10021"/>
                </a:lnTo>
                <a:close/>
                <a:moveTo>
                  <a:pt x="9528" y="12222"/>
                </a:moveTo>
                <a:cubicBezTo>
                  <a:pt x="9528" y="11172"/>
                  <a:pt x="8749" y="11206"/>
                  <a:pt x="8749" y="11206"/>
                </a:cubicBezTo>
                <a:cubicBezTo>
                  <a:pt x="6511" y="11206"/>
                  <a:pt x="6511" y="11206"/>
                  <a:pt x="6511" y="11206"/>
                </a:cubicBezTo>
                <a:cubicBezTo>
                  <a:pt x="6511" y="13204"/>
                  <a:pt x="6511" y="13204"/>
                  <a:pt x="6511" y="13204"/>
                </a:cubicBezTo>
                <a:cubicBezTo>
                  <a:pt x="8477" y="13204"/>
                  <a:pt x="8477" y="13204"/>
                  <a:pt x="8477" y="13204"/>
                </a:cubicBezTo>
                <a:cubicBezTo>
                  <a:pt x="8511" y="13204"/>
                  <a:pt x="8579" y="13204"/>
                  <a:pt x="8613" y="13204"/>
                </a:cubicBezTo>
                <a:cubicBezTo>
                  <a:pt x="8952" y="13204"/>
                  <a:pt x="9528" y="13102"/>
                  <a:pt x="9528" y="12222"/>
                </a:cubicBezTo>
                <a:close/>
                <a:moveTo>
                  <a:pt x="21600" y="10800"/>
                </a:moveTo>
                <a:cubicBezTo>
                  <a:pt x="21600" y="16759"/>
                  <a:pt x="16751" y="21600"/>
                  <a:pt x="10783" y="21600"/>
                </a:cubicBezTo>
                <a:cubicBezTo>
                  <a:pt x="4815" y="21600"/>
                  <a:pt x="0" y="16759"/>
                  <a:pt x="0" y="10800"/>
                </a:cubicBezTo>
                <a:cubicBezTo>
                  <a:pt x="0" y="4841"/>
                  <a:pt x="4815" y="0"/>
                  <a:pt x="10783" y="0"/>
                </a:cubicBezTo>
                <a:cubicBezTo>
                  <a:pt x="16751" y="0"/>
                  <a:pt x="21600" y="4841"/>
                  <a:pt x="21600" y="10800"/>
                </a:cubicBezTo>
                <a:close/>
                <a:moveTo>
                  <a:pt x="20922" y="10800"/>
                </a:moveTo>
                <a:cubicBezTo>
                  <a:pt x="20922" y="8092"/>
                  <a:pt x="19871" y="5552"/>
                  <a:pt x="17972" y="3656"/>
                </a:cubicBezTo>
                <a:cubicBezTo>
                  <a:pt x="16039" y="1727"/>
                  <a:pt x="13496" y="677"/>
                  <a:pt x="10783" y="677"/>
                </a:cubicBezTo>
                <a:cubicBezTo>
                  <a:pt x="8104" y="677"/>
                  <a:pt x="5561" y="1727"/>
                  <a:pt x="3628" y="3656"/>
                </a:cubicBezTo>
                <a:cubicBezTo>
                  <a:pt x="1729" y="5552"/>
                  <a:pt x="678" y="8092"/>
                  <a:pt x="678" y="10800"/>
                </a:cubicBezTo>
                <a:cubicBezTo>
                  <a:pt x="678" y="13508"/>
                  <a:pt x="1729" y="16048"/>
                  <a:pt x="3628" y="17944"/>
                </a:cubicBezTo>
                <a:cubicBezTo>
                  <a:pt x="5561" y="19873"/>
                  <a:pt x="8104" y="20923"/>
                  <a:pt x="10783" y="20923"/>
                </a:cubicBezTo>
                <a:cubicBezTo>
                  <a:pt x="13496" y="20923"/>
                  <a:pt x="16039" y="19873"/>
                  <a:pt x="17972" y="17944"/>
                </a:cubicBezTo>
                <a:cubicBezTo>
                  <a:pt x="19871" y="16048"/>
                  <a:pt x="20922" y="13508"/>
                  <a:pt x="20922" y="10800"/>
                </a:cubicBezTo>
                <a:close/>
              </a:path>
            </a:pathLst>
          </a:custGeom>
          <a:solidFill>
            <a:schemeClr val="bg1"/>
          </a:solidFill>
          <a:ln w="12700">
            <a:miter lim="400000"/>
          </a:ln>
        </p:spPr>
        <p:txBody>
          <a:bodyPr lIns="11461" rIns="11461"/>
          <a:lstStyle/>
          <a:p>
            <a:pPr defTabSz="229194" eaLnBrk="1" fontAlgn="auto" hangingPunct="1">
              <a:spcBef>
                <a:spcPts val="0"/>
              </a:spcBef>
              <a:spcAft>
                <a:spcPts val="0"/>
              </a:spcAft>
              <a:defRPr sz="1800">
                <a:solidFill>
                  <a:srgbClr val="000000"/>
                </a:solidFill>
                <a:latin typeface="Calibri"/>
                <a:ea typeface="Calibri"/>
                <a:cs typeface="Calibri"/>
                <a:sym typeface="Calibri"/>
              </a:defRPr>
            </a:pPr>
            <a:endParaRPr sz="451">
              <a:solidFill>
                <a:srgbClr val="000000"/>
              </a:solidFill>
              <a:latin typeface="Calibri"/>
              <a:ea typeface="Calibri"/>
              <a:cs typeface="Calibri"/>
              <a:sym typeface="Calibri"/>
            </a:endParaRPr>
          </a:p>
        </p:txBody>
      </p:sp>
      <p:sp>
        <p:nvSpPr>
          <p:cNvPr id="46" name="Shape 1720"/>
          <p:cNvSpPr/>
          <p:nvPr/>
        </p:nvSpPr>
        <p:spPr>
          <a:xfrm>
            <a:off x="7366000" y="5070475"/>
            <a:ext cx="358775" cy="355600"/>
          </a:xfrm>
          <a:custGeom>
            <a:avLst/>
            <a:gdLst/>
            <a:ahLst/>
            <a:cxnLst>
              <a:cxn ang="0">
                <a:pos x="wd2" y="hd2"/>
              </a:cxn>
              <a:cxn ang="5400000">
                <a:pos x="wd2" y="hd2"/>
              </a:cxn>
              <a:cxn ang="10800000">
                <a:pos x="wd2" y="hd2"/>
              </a:cxn>
              <a:cxn ang="16200000">
                <a:pos x="wd2" y="hd2"/>
              </a:cxn>
            </a:cxnLst>
            <a:rect l="0" t="0" r="r" b="b"/>
            <a:pathLst>
              <a:path w="21600" h="21600" extrusionOk="0">
                <a:moveTo>
                  <a:pt x="14004" y="15946"/>
                </a:moveTo>
                <a:cubicBezTo>
                  <a:pt x="14004" y="12188"/>
                  <a:pt x="14004" y="12188"/>
                  <a:pt x="14004" y="12188"/>
                </a:cubicBezTo>
                <a:cubicBezTo>
                  <a:pt x="14004" y="11274"/>
                  <a:pt x="13665" y="10665"/>
                  <a:pt x="12851" y="10665"/>
                </a:cubicBezTo>
                <a:cubicBezTo>
                  <a:pt x="12241" y="10665"/>
                  <a:pt x="11868" y="11071"/>
                  <a:pt x="11699" y="11477"/>
                </a:cubicBezTo>
                <a:cubicBezTo>
                  <a:pt x="11631" y="11646"/>
                  <a:pt x="11631" y="11850"/>
                  <a:pt x="11631" y="12019"/>
                </a:cubicBezTo>
                <a:cubicBezTo>
                  <a:pt x="11631" y="15946"/>
                  <a:pt x="11631" y="15946"/>
                  <a:pt x="11631" y="15946"/>
                </a:cubicBezTo>
                <a:cubicBezTo>
                  <a:pt x="9393" y="15946"/>
                  <a:pt x="9393" y="15946"/>
                  <a:pt x="9393" y="15946"/>
                </a:cubicBezTo>
                <a:cubicBezTo>
                  <a:pt x="9393" y="9073"/>
                  <a:pt x="9393" y="9073"/>
                  <a:pt x="9393" y="9073"/>
                </a:cubicBezTo>
                <a:cubicBezTo>
                  <a:pt x="11631" y="9073"/>
                  <a:pt x="11631" y="9073"/>
                  <a:pt x="11631" y="9073"/>
                </a:cubicBezTo>
                <a:cubicBezTo>
                  <a:pt x="11631" y="10021"/>
                  <a:pt x="11631" y="10021"/>
                  <a:pt x="11631" y="10021"/>
                </a:cubicBezTo>
                <a:cubicBezTo>
                  <a:pt x="11936" y="9581"/>
                  <a:pt x="12478" y="8904"/>
                  <a:pt x="13631" y="8904"/>
                </a:cubicBezTo>
                <a:cubicBezTo>
                  <a:pt x="15089" y="8904"/>
                  <a:pt x="16242" y="9852"/>
                  <a:pt x="16242" y="11951"/>
                </a:cubicBezTo>
                <a:cubicBezTo>
                  <a:pt x="16242" y="15946"/>
                  <a:pt x="16242" y="15946"/>
                  <a:pt x="16242" y="15946"/>
                </a:cubicBezTo>
                <a:lnTo>
                  <a:pt x="14004" y="15946"/>
                </a:lnTo>
                <a:close/>
                <a:moveTo>
                  <a:pt x="7053" y="5620"/>
                </a:moveTo>
                <a:cubicBezTo>
                  <a:pt x="6341" y="5620"/>
                  <a:pt x="5866" y="6128"/>
                  <a:pt x="5866" y="6805"/>
                </a:cubicBezTo>
                <a:cubicBezTo>
                  <a:pt x="5866" y="7482"/>
                  <a:pt x="6307" y="7990"/>
                  <a:pt x="7019" y="7990"/>
                </a:cubicBezTo>
                <a:cubicBezTo>
                  <a:pt x="7053" y="7990"/>
                  <a:pt x="7053" y="7990"/>
                  <a:pt x="7053" y="7990"/>
                </a:cubicBezTo>
                <a:cubicBezTo>
                  <a:pt x="7799" y="7990"/>
                  <a:pt x="8240" y="7482"/>
                  <a:pt x="8240" y="6805"/>
                </a:cubicBezTo>
                <a:cubicBezTo>
                  <a:pt x="8240" y="6128"/>
                  <a:pt x="7799" y="5620"/>
                  <a:pt x="7053" y="5620"/>
                </a:cubicBezTo>
                <a:close/>
                <a:moveTo>
                  <a:pt x="5866" y="15946"/>
                </a:moveTo>
                <a:cubicBezTo>
                  <a:pt x="8104" y="15946"/>
                  <a:pt x="8104" y="15946"/>
                  <a:pt x="8104" y="15946"/>
                </a:cubicBezTo>
                <a:cubicBezTo>
                  <a:pt x="8104" y="9073"/>
                  <a:pt x="8104" y="9073"/>
                  <a:pt x="8104" y="9073"/>
                </a:cubicBezTo>
                <a:cubicBezTo>
                  <a:pt x="5866" y="9073"/>
                  <a:pt x="5866" y="9073"/>
                  <a:pt x="5866" y="9073"/>
                </a:cubicBezTo>
                <a:lnTo>
                  <a:pt x="5866" y="15946"/>
                </a:lnTo>
                <a:close/>
                <a:moveTo>
                  <a:pt x="21600" y="10800"/>
                </a:moveTo>
                <a:cubicBezTo>
                  <a:pt x="21600" y="16759"/>
                  <a:pt x="16785" y="21600"/>
                  <a:pt x="10817" y="21600"/>
                </a:cubicBezTo>
                <a:cubicBezTo>
                  <a:pt x="4849" y="21600"/>
                  <a:pt x="0" y="16759"/>
                  <a:pt x="0" y="10800"/>
                </a:cubicBezTo>
                <a:cubicBezTo>
                  <a:pt x="0" y="4841"/>
                  <a:pt x="4849" y="0"/>
                  <a:pt x="10817" y="0"/>
                </a:cubicBezTo>
                <a:cubicBezTo>
                  <a:pt x="16785" y="0"/>
                  <a:pt x="21600" y="4841"/>
                  <a:pt x="21600" y="10800"/>
                </a:cubicBezTo>
                <a:close/>
                <a:moveTo>
                  <a:pt x="20922" y="10800"/>
                </a:moveTo>
                <a:cubicBezTo>
                  <a:pt x="20922" y="8092"/>
                  <a:pt x="19871" y="5552"/>
                  <a:pt x="17972" y="3656"/>
                </a:cubicBezTo>
                <a:cubicBezTo>
                  <a:pt x="16039" y="1727"/>
                  <a:pt x="13496" y="677"/>
                  <a:pt x="10817" y="677"/>
                </a:cubicBezTo>
                <a:cubicBezTo>
                  <a:pt x="8104" y="677"/>
                  <a:pt x="5561" y="1727"/>
                  <a:pt x="3628" y="3656"/>
                </a:cubicBezTo>
                <a:cubicBezTo>
                  <a:pt x="1729" y="5552"/>
                  <a:pt x="678" y="8092"/>
                  <a:pt x="678" y="10800"/>
                </a:cubicBezTo>
                <a:cubicBezTo>
                  <a:pt x="678" y="13508"/>
                  <a:pt x="1729" y="16048"/>
                  <a:pt x="3628" y="17944"/>
                </a:cubicBezTo>
                <a:cubicBezTo>
                  <a:pt x="5561" y="19873"/>
                  <a:pt x="8104" y="20923"/>
                  <a:pt x="10817" y="20923"/>
                </a:cubicBezTo>
                <a:cubicBezTo>
                  <a:pt x="13496" y="20923"/>
                  <a:pt x="16039" y="19873"/>
                  <a:pt x="17972" y="17944"/>
                </a:cubicBezTo>
                <a:cubicBezTo>
                  <a:pt x="19871" y="16048"/>
                  <a:pt x="20922" y="13508"/>
                  <a:pt x="20922" y="10800"/>
                </a:cubicBezTo>
                <a:close/>
              </a:path>
            </a:pathLst>
          </a:custGeom>
          <a:solidFill>
            <a:schemeClr val="bg1"/>
          </a:solidFill>
          <a:ln w="12700">
            <a:miter lim="400000"/>
          </a:ln>
        </p:spPr>
        <p:txBody>
          <a:bodyPr lIns="11461" rIns="11461"/>
          <a:lstStyle/>
          <a:p>
            <a:pPr defTabSz="229194" eaLnBrk="1" fontAlgn="auto" hangingPunct="1">
              <a:spcBef>
                <a:spcPts val="0"/>
              </a:spcBef>
              <a:spcAft>
                <a:spcPts val="0"/>
              </a:spcAft>
              <a:defRPr sz="1800">
                <a:solidFill>
                  <a:srgbClr val="000000"/>
                </a:solidFill>
                <a:latin typeface="Calibri"/>
                <a:ea typeface="Calibri"/>
                <a:cs typeface="Calibri"/>
                <a:sym typeface="Calibri"/>
              </a:defRPr>
            </a:pPr>
            <a:endParaRPr sz="451">
              <a:solidFill>
                <a:srgbClr val="000000"/>
              </a:solidFill>
              <a:latin typeface="Calibri"/>
              <a:ea typeface="Calibri"/>
              <a:cs typeface="Calibri"/>
              <a:sym typeface="Calibri"/>
            </a:endParaRPr>
          </a:p>
        </p:txBody>
      </p:sp>
      <p:sp>
        <p:nvSpPr>
          <p:cNvPr id="47" name="Полилиния 24"/>
          <p:cNvSpPr/>
          <p:nvPr/>
        </p:nvSpPr>
        <p:spPr>
          <a:xfrm>
            <a:off x="5449888" y="4348163"/>
            <a:ext cx="1292225" cy="360362"/>
          </a:xfrm>
          <a:custGeom>
            <a:avLst/>
            <a:gdLst>
              <a:gd name="connsiteX0" fmla="*/ 359569 w 2559383"/>
              <a:gd name="connsiteY0" fmla="*/ 0 h 719138"/>
              <a:gd name="connsiteX1" fmla="*/ 364324 w 2559383"/>
              <a:gd name="connsiteY1" fmla="*/ 479 h 719138"/>
              <a:gd name="connsiteX2" fmla="*/ 364324 w 2559383"/>
              <a:gd name="connsiteY2" fmla="*/ 0 h 719138"/>
              <a:gd name="connsiteX3" fmla="*/ 2185911 w 2559383"/>
              <a:gd name="connsiteY3" fmla="*/ 0 h 719138"/>
              <a:gd name="connsiteX4" fmla="*/ 2185911 w 2559383"/>
              <a:gd name="connsiteY4" fmla="*/ 1402 h 719138"/>
              <a:gd name="connsiteX5" fmla="*/ 2199814 w 2559383"/>
              <a:gd name="connsiteY5" fmla="*/ 0 h 719138"/>
              <a:gd name="connsiteX6" fmla="*/ 2559383 w 2559383"/>
              <a:gd name="connsiteY6" fmla="*/ 359569 h 719138"/>
              <a:gd name="connsiteX7" fmla="*/ 2199814 w 2559383"/>
              <a:gd name="connsiteY7" fmla="*/ 719138 h 719138"/>
              <a:gd name="connsiteX8" fmla="*/ 2185911 w 2559383"/>
              <a:gd name="connsiteY8" fmla="*/ 717736 h 719138"/>
              <a:gd name="connsiteX9" fmla="*/ 2185911 w 2559383"/>
              <a:gd name="connsiteY9" fmla="*/ 719138 h 719138"/>
              <a:gd name="connsiteX10" fmla="*/ 364324 w 2559383"/>
              <a:gd name="connsiteY10" fmla="*/ 719138 h 719138"/>
              <a:gd name="connsiteX11" fmla="*/ 364324 w 2559383"/>
              <a:gd name="connsiteY11" fmla="*/ 718659 h 719138"/>
              <a:gd name="connsiteX12" fmla="*/ 359569 w 2559383"/>
              <a:gd name="connsiteY12" fmla="*/ 719138 h 719138"/>
              <a:gd name="connsiteX13" fmla="*/ 0 w 2559383"/>
              <a:gd name="connsiteY13" fmla="*/ 359569 h 719138"/>
              <a:gd name="connsiteX14" fmla="*/ 359569 w 2559383"/>
              <a:gd name="connsiteY14" fmla="*/ 0 h 71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59383" h="719138">
                <a:moveTo>
                  <a:pt x="359569" y="0"/>
                </a:moveTo>
                <a:lnTo>
                  <a:pt x="364324" y="479"/>
                </a:lnTo>
                <a:lnTo>
                  <a:pt x="364324" y="0"/>
                </a:lnTo>
                <a:lnTo>
                  <a:pt x="2185911" y="0"/>
                </a:lnTo>
                <a:lnTo>
                  <a:pt x="2185911" y="1402"/>
                </a:lnTo>
                <a:lnTo>
                  <a:pt x="2199814" y="0"/>
                </a:lnTo>
                <a:cubicBezTo>
                  <a:pt x="2398398" y="0"/>
                  <a:pt x="2559383" y="160985"/>
                  <a:pt x="2559383" y="359569"/>
                </a:cubicBezTo>
                <a:cubicBezTo>
                  <a:pt x="2559383" y="558153"/>
                  <a:pt x="2398398" y="719138"/>
                  <a:pt x="2199814" y="719138"/>
                </a:cubicBezTo>
                <a:lnTo>
                  <a:pt x="2185911" y="717736"/>
                </a:lnTo>
                <a:lnTo>
                  <a:pt x="2185911" y="719138"/>
                </a:lnTo>
                <a:lnTo>
                  <a:pt x="364324" y="719138"/>
                </a:lnTo>
                <a:lnTo>
                  <a:pt x="364324" y="718659"/>
                </a:lnTo>
                <a:lnTo>
                  <a:pt x="359569" y="719138"/>
                </a:lnTo>
                <a:cubicBezTo>
                  <a:pt x="160985" y="719138"/>
                  <a:pt x="0" y="558153"/>
                  <a:pt x="0" y="359569"/>
                </a:cubicBezTo>
                <a:cubicBezTo>
                  <a:pt x="0" y="160985"/>
                  <a:pt x="160985" y="0"/>
                  <a:pt x="3595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902" dirty="0">
                <a:solidFill>
                  <a:schemeClr val="tx2"/>
                </a:solidFill>
                <a:latin typeface="Source Sans Pro" panose="020B0503030403020204" pitchFamily="34" charset="0"/>
              </a:rPr>
              <a:t>Feedback</a:t>
            </a:r>
          </a:p>
        </p:txBody>
      </p:sp>
    </p:spTree>
  </p:cSld>
  <p:clrMapOvr>
    <a:masterClrMapping/>
  </p:clrMapOvr>
  <p:transition spd="slow" advTm="300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par>
                                <p:cTn id="8" presetID="22" presetClass="entr" presetSubtype="1"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up)">
                                      <p:cBhvr>
                                        <p:cTn id="10" dur="500"/>
                                        <p:tgtEl>
                                          <p:spTgt spid="32"/>
                                        </p:tgtEl>
                                      </p:cBhvr>
                                    </p:animEffect>
                                  </p:childTnLst>
                                </p:cTn>
                              </p:par>
                              <p:par>
                                <p:cTn id="11" presetID="2" presetClass="entr" presetSubtype="4" fill="hold" grpId="0" nodeType="withEffect">
                                  <p:stCondLst>
                                    <p:cond delay="50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1000"/>
                            </p:stCondLst>
                            <p:childTnLst>
                              <p:par>
                                <p:cTn id="16" presetID="2" presetClass="entr" presetSubtype="4" decel="50000"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cBhvr additive="base">
                                        <p:cTn id="18" dur="300" fill="hold"/>
                                        <p:tgtEl>
                                          <p:spTgt spid="47"/>
                                        </p:tgtEl>
                                        <p:attrNameLst>
                                          <p:attrName>ppt_x</p:attrName>
                                        </p:attrNameLst>
                                      </p:cBhvr>
                                      <p:tavLst>
                                        <p:tav tm="0">
                                          <p:val>
                                            <p:strVal val="#ppt_x"/>
                                          </p:val>
                                        </p:tav>
                                        <p:tav tm="100000">
                                          <p:val>
                                            <p:strVal val="#ppt_x"/>
                                          </p:val>
                                        </p:tav>
                                      </p:tavLst>
                                    </p:anim>
                                    <p:anim calcmode="lin" valueType="num">
                                      <p:cBhvr additive="base">
                                        <p:cTn id="19" dur="300" fill="hold"/>
                                        <p:tgtEl>
                                          <p:spTgt spid="47"/>
                                        </p:tgtEl>
                                        <p:attrNameLst>
                                          <p:attrName>ppt_y</p:attrName>
                                        </p:attrNameLst>
                                      </p:cBhvr>
                                      <p:tavLst>
                                        <p:tav tm="0">
                                          <p:val>
                                            <p:strVal val="1+#ppt_h/2"/>
                                          </p:val>
                                        </p:tav>
                                        <p:tav tm="100000">
                                          <p:val>
                                            <p:strVal val="#ppt_y"/>
                                          </p:val>
                                        </p:tav>
                                      </p:tavLst>
                                    </p:anim>
                                  </p:childTnLst>
                                </p:cTn>
                              </p:par>
                              <p:par>
                                <p:cTn id="20" presetID="2" presetClass="entr" presetSubtype="4" decel="50000" fill="hold" nodeType="withEffect">
                                  <p:stCondLst>
                                    <p:cond delay="30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300" fill="hold"/>
                                        <p:tgtEl>
                                          <p:spTgt spid="42"/>
                                        </p:tgtEl>
                                        <p:attrNameLst>
                                          <p:attrName>ppt_x</p:attrName>
                                        </p:attrNameLst>
                                      </p:cBhvr>
                                      <p:tavLst>
                                        <p:tav tm="0">
                                          <p:val>
                                            <p:strVal val="#ppt_x"/>
                                          </p:val>
                                        </p:tav>
                                        <p:tav tm="100000">
                                          <p:val>
                                            <p:strVal val="#ppt_x"/>
                                          </p:val>
                                        </p:tav>
                                      </p:tavLst>
                                    </p:anim>
                                    <p:anim calcmode="lin" valueType="num">
                                      <p:cBhvr additive="base">
                                        <p:cTn id="23" dur="300" fill="hold"/>
                                        <p:tgtEl>
                                          <p:spTgt spid="42"/>
                                        </p:tgtEl>
                                        <p:attrNameLst>
                                          <p:attrName>ppt_y</p:attrName>
                                        </p:attrNameLst>
                                      </p:cBhvr>
                                      <p:tavLst>
                                        <p:tav tm="0">
                                          <p:val>
                                            <p:strVal val="1+#ppt_h/2"/>
                                          </p:val>
                                        </p:tav>
                                        <p:tav tm="100000">
                                          <p:val>
                                            <p:strVal val="#ppt_y"/>
                                          </p:val>
                                        </p:tav>
                                      </p:tavLst>
                                    </p:anim>
                                  </p:childTnLst>
                                </p:cTn>
                              </p:par>
                              <p:par>
                                <p:cTn id="24" presetID="2" presetClass="entr" presetSubtype="4" decel="50000" fill="hold" nodeType="withEffect">
                                  <p:stCondLst>
                                    <p:cond delay="40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300" fill="hold"/>
                                        <p:tgtEl>
                                          <p:spTgt spid="45"/>
                                        </p:tgtEl>
                                        <p:attrNameLst>
                                          <p:attrName>ppt_x</p:attrName>
                                        </p:attrNameLst>
                                      </p:cBhvr>
                                      <p:tavLst>
                                        <p:tav tm="0">
                                          <p:val>
                                            <p:strVal val="#ppt_x"/>
                                          </p:val>
                                        </p:tav>
                                        <p:tav tm="100000">
                                          <p:val>
                                            <p:strVal val="#ppt_x"/>
                                          </p:val>
                                        </p:tav>
                                      </p:tavLst>
                                    </p:anim>
                                    <p:anim calcmode="lin" valueType="num">
                                      <p:cBhvr additive="base">
                                        <p:cTn id="27" dur="300" fill="hold"/>
                                        <p:tgtEl>
                                          <p:spTgt spid="45"/>
                                        </p:tgtEl>
                                        <p:attrNameLst>
                                          <p:attrName>ppt_y</p:attrName>
                                        </p:attrNameLst>
                                      </p:cBhvr>
                                      <p:tavLst>
                                        <p:tav tm="0">
                                          <p:val>
                                            <p:strVal val="1+#ppt_h/2"/>
                                          </p:val>
                                        </p:tav>
                                        <p:tav tm="100000">
                                          <p:val>
                                            <p:strVal val="#ppt_y"/>
                                          </p:val>
                                        </p:tav>
                                      </p:tavLst>
                                    </p:anim>
                                  </p:childTnLst>
                                </p:cTn>
                              </p:par>
                              <p:par>
                                <p:cTn id="28" presetID="2" presetClass="entr" presetSubtype="4" decel="50000" fill="hold" nodeType="withEffect">
                                  <p:stCondLst>
                                    <p:cond delay="50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300" fill="hold"/>
                                        <p:tgtEl>
                                          <p:spTgt spid="43"/>
                                        </p:tgtEl>
                                        <p:attrNameLst>
                                          <p:attrName>ppt_x</p:attrName>
                                        </p:attrNameLst>
                                      </p:cBhvr>
                                      <p:tavLst>
                                        <p:tav tm="0">
                                          <p:val>
                                            <p:strVal val="#ppt_x"/>
                                          </p:val>
                                        </p:tav>
                                        <p:tav tm="100000">
                                          <p:val>
                                            <p:strVal val="#ppt_x"/>
                                          </p:val>
                                        </p:tav>
                                      </p:tavLst>
                                    </p:anim>
                                    <p:anim calcmode="lin" valueType="num">
                                      <p:cBhvr additive="base">
                                        <p:cTn id="31" dur="300" fill="hold"/>
                                        <p:tgtEl>
                                          <p:spTgt spid="43"/>
                                        </p:tgtEl>
                                        <p:attrNameLst>
                                          <p:attrName>ppt_y</p:attrName>
                                        </p:attrNameLst>
                                      </p:cBhvr>
                                      <p:tavLst>
                                        <p:tav tm="0">
                                          <p:val>
                                            <p:strVal val="1+#ppt_h/2"/>
                                          </p:val>
                                        </p:tav>
                                        <p:tav tm="100000">
                                          <p:val>
                                            <p:strVal val="#ppt_y"/>
                                          </p:val>
                                        </p:tav>
                                      </p:tavLst>
                                    </p:anim>
                                  </p:childTnLst>
                                </p:cTn>
                              </p:par>
                              <p:par>
                                <p:cTn id="32" presetID="2" presetClass="entr" presetSubtype="4" decel="50000" fill="hold" nodeType="withEffect">
                                  <p:stCondLst>
                                    <p:cond delay="60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300" fill="hold"/>
                                        <p:tgtEl>
                                          <p:spTgt spid="44"/>
                                        </p:tgtEl>
                                        <p:attrNameLst>
                                          <p:attrName>ppt_x</p:attrName>
                                        </p:attrNameLst>
                                      </p:cBhvr>
                                      <p:tavLst>
                                        <p:tav tm="0">
                                          <p:val>
                                            <p:strVal val="#ppt_x"/>
                                          </p:val>
                                        </p:tav>
                                        <p:tav tm="100000">
                                          <p:val>
                                            <p:strVal val="#ppt_x"/>
                                          </p:val>
                                        </p:tav>
                                      </p:tavLst>
                                    </p:anim>
                                    <p:anim calcmode="lin" valueType="num">
                                      <p:cBhvr additive="base">
                                        <p:cTn id="35" dur="300" fill="hold"/>
                                        <p:tgtEl>
                                          <p:spTgt spid="44"/>
                                        </p:tgtEl>
                                        <p:attrNameLst>
                                          <p:attrName>ppt_y</p:attrName>
                                        </p:attrNameLst>
                                      </p:cBhvr>
                                      <p:tavLst>
                                        <p:tav tm="0">
                                          <p:val>
                                            <p:strVal val="1+#ppt_h/2"/>
                                          </p:val>
                                        </p:tav>
                                        <p:tav tm="100000">
                                          <p:val>
                                            <p:strVal val="#ppt_y"/>
                                          </p:val>
                                        </p:tav>
                                      </p:tavLst>
                                    </p:anim>
                                  </p:childTnLst>
                                </p:cTn>
                              </p:par>
                              <p:par>
                                <p:cTn id="36" presetID="2" presetClass="entr" presetSubtype="4" decel="50000" fill="hold" nodeType="withEffect">
                                  <p:stCondLst>
                                    <p:cond delay="70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300" fill="hold"/>
                                        <p:tgtEl>
                                          <p:spTgt spid="46"/>
                                        </p:tgtEl>
                                        <p:attrNameLst>
                                          <p:attrName>ppt_x</p:attrName>
                                        </p:attrNameLst>
                                      </p:cBhvr>
                                      <p:tavLst>
                                        <p:tav tm="0">
                                          <p:val>
                                            <p:strVal val="#ppt_x"/>
                                          </p:val>
                                        </p:tav>
                                        <p:tav tm="100000">
                                          <p:val>
                                            <p:strVal val="#ppt_x"/>
                                          </p:val>
                                        </p:tav>
                                      </p:tavLst>
                                    </p:anim>
                                    <p:anim calcmode="lin" valueType="num">
                                      <p:cBhvr additive="base">
                                        <p:cTn id="39" dur="3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499475" y="161925"/>
            <a:ext cx="4581525" cy="1108075"/>
          </a:xfrm>
          <a:prstGeom prst="rect">
            <a:avLst/>
          </a:prstGeom>
          <a:noFill/>
        </p:spPr>
        <p:txBody>
          <a:bodyPr>
            <a:spAutoFit/>
          </a:bodyPr>
          <a:lstStyle/>
          <a:p>
            <a:pPr algn="ctr" eaLnBrk="1" fontAlgn="auto" hangingPunct="1">
              <a:spcBef>
                <a:spcPts val="0"/>
              </a:spcBef>
              <a:spcAft>
                <a:spcPts val="0"/>
              </a:spcAft>
              <a:defRPr/>
            </a:pPr>
            <a:r>
              <a:rPr lang="fa-IR" sz="6600" b="1" dirty="0">
                <a:solidFill>
                  <a:schemeClr val="accent5">
                    <a:lumMod val="75000"/>
                  </a:schemeClr>
                </a:solidFill>
                <a:latin typeface="IranNastaliq" panose="02020505000000020003" pitchFamily="18" charset="0"/>
                <a:ea typeface="Montserrat" charset="0"/>
                <a:cs typeface="IranNastaliq" panose="02020505000000020003" pitchFamily="18" charset="0"/>
              </a:rPr>
              <a:t>معرفی محدوده</a:t>
            </a:r>
            <a:endParaRPr lang="en-US" sz="6600" b="1" dirty="0">
              <a:solidFill>
                <a:schemeClr val="accent5">
                  <a:lumMod val="75000"/>
                </a:schemeClr>
              </a:solidFill>
              <a:latin typeface="IranNastaliq" panose="02020505000000020003" pitchFamily="18" charset="0"/>
              <a:ea typeface="Montserrat" charset="0"/>
              <a:cs typeface="IranNastaliq" panose="02020505000000020003" pitchFamily="18" charset="0"/>
            </a:endParaRPr>
          </a:p>
        </p:txBody>
      </p:sp>
      <p:pic>
        <p:nvPicPr>
          <p:cNvPr id="17411"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7488" y="1106488"/>
            <a:ext cx="6137275"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5"/>
          <p:cNvPicPr>
            <a:picLocks noChangeAspect="1"/>
          </p:cNvPicPr>
          <p:nvPr/>
        </p:nvPicPr>
        <p:blipFill>
          <a:blip r:embed="rId3">
            <a:extLst>
              <a:ext uri="{28A0092B-C50C-407E-A947-70E740481C1C}">
                <a14:useLocalDpi xmlns:a14="http://schemas.microsoft.com/office/drawing/2010/main" val="0"/>
              </a:ext>
            </a:extLst>
          </a:blip>
          <a:srcRect l="33015" t="2083" r="16032" b="14845"/>
          <a:stretch>
            <a:fillRect/>
          </a:stretch>
        </p:blipFill>
        <p:spPr bwMode="auto">
          <a:xfrm>
            <a:off x="6672263" y="1268413"/>
            <a:ext cx="5113337"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p:nvCxnSpPr>
        <p:spPr>
          <a:xfrm flipV="1">
            <a:off x="2960688" y="2017713"/>
            <a:ext cx="4964112" cy="1062037"/>
          </a:xfrm>
          <a:prstGeom prst="line">
            <a:avLst/>
          </a:prstGeom>
          <a:ln w="28575">
            <a:prstDash val="dash"/>
          </a:ln>
        </p:spPr>
        <p:style>
          <a:lnRef idx="3">
            <a:schemeClr val="accent1"/>
          </a:lnRef>
          <a:fillRef idx="0">
            <a:schemeClr val="accent1"/>
          </a:fillRef>
          <a:effectRef idx="2">
            <a:schemeClr val="accent1"/>
          </a:effectRef>
          <a:fontRef idx="minor">
            <a:schemeClr val="tx1"/>
          </a:fontRef>
        </p:style>
      </p:cxnSp>
      <p:cxnSp>
        <p:nvCxnSpPr>
          <p:cNvPr id="9" name="Straight Connector 8"/>
          <p:cNvCxnSpPr/>
          <p:nvPr/>
        </p:nvCxnSpPr>
        <p:spPr>
          <a:xfrm flipV="1">
            <a:off x="2960688" y="2752725"/>
            <a:ext cx="5538787" cy="619125"/>
          </a:xfrm>
          <a:prstGeom prst="line">
            <a:avLst/>
          </a:prstGeom>
          <a:ln w="28575">
            <a:prstDash val="dash"/>
          </a:ln>
        </p:spPr>
        <p:style>
          <a:lnRef idx="3">
            <a:schemeClr val="accent1"/>
          </a:lnRef>
          <a:fillRef idx="0">
            <a:schemeClr val="accent1"/>
          </a:fillRef>
          <a:effectRef idx="2">
            <a:schemeClr val="accent1"/>
          </a:effectRef>
          <a:fontRef idx="minor">
            <a:schemeClr val="tx1"/>
          </a:fontRef>
        </p:style>
      </p:cxnSp>
      <p:sp>
        <p:nvSpPr>
          <p:cNvPr id="17415" name="TextBox 15"/>
          <p:cNvSpPr txBox="1">
            <a:spLocks noChangeArrowheads="1"/>
          </p:cNvSpPr>
          <p:nvPr/>
        </p:nvSpPr>
        <p:spPr bwMode="auto">
          <a:xfrm>
            <a:off x="7431088" y="6246813"/>
            <a:ext cx="4529137" cy="368300"/>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fa-IR" altLang="fa-IR" sz="1800">
                <a:cs typeface="B Homa" panose="00000400000000000000" pitchFamily="2" charset="-78"/>
              </a:rPr>
              <a:t>مرکز شهر مشهد و 7 کیلومتری غرب حرم امام رضا</a:t>
            </a:r>
            <a:endParaRPr lang="en-US" altLang="fa-IR" sz="1800">
              <a:cs typeface="B Homa" panose="00000400000000000000" pitchFamily="2" charset="-78"/>
            </a:endParaRPr>
          </a:p>
        </p:txBody>
      </p:sp>
      <p:sp>
        <p:nvSpPr>
          <p:cNvPr id="17416" name="TextBox 21"/>
          <p:cNvSpPr txBox="1">
            <a:spLocks noChangeArrowheads="1"/>
          </p:cNvSpPr>
          <p:nvPr/>
        </p:nvSpPr>
        <p:spPr bwMode="auto">
          <a:xfrm>
            <a:off x="5051425" y="6251575"/>
            <a:ext cx="2170113" cy="368300"/>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fa-IR" altLang="fa-IR" sz="1800">
                <a:cs typeface="B Homa" panose="00000400000000000000" pitchFamily="2" charset="-78"/>
              </a:rPr>
              <a:t>محدوده 26 هکتاری</a:t>
            </a:r>
            <a:endParaRPr lang="en-US" altLang="fa-IR" sz="1800">
              <a:cs typeface="B Homa" panose="00000400000000000000" pitchFamily="2" charset="-78"/>
            </a:endParaRPr>
          </a:p>
        </p:txBody>
      </p:sp>
      <p:sp>
        <p:nvSpPr>
          <p:cNvPr id="17417" name="TextBox 22"/>
          <p:cNvSpPr txBox="1">
            <a:spLocks noChangeArrowheads="1"/>
          </p:cNvSpPr>
          <p:nvPr/>
        </p:nvSpPr>
        <p:spPr bwMode="auto">
          <a:xfrm>
            <a:off x="217488" y="6246813"/>
            <a:ext cx="4622800" cy="368300"/>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fa-IR" altLang="fa-IR" sz="1800">
                <a:cs typeface="B Homa" panose="00000400000000000000" pitchFamily="2" charset="-78"/>
              </a:rPr>
              <a:t>قرار گیری در محله مرفه نشین شهر مشهد</a:t>
            </a:r>
            <a:endParaRPr lang="en-US" altLang="fa-IR" sz="1800">
              <a:cs typeface="B Homa" panose="00000400000000000000" pitchFamily="2" charset="-78"/>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p:cNvPicPr>
          <p:nvPr/>
        </p:nvPicPr>
        <p:blipFill>
          <a:blip r:embed="rId2">
            <a:extLst>
              <a:ext uri="{28A0092B-C50C-407E-A947-70E740481C1C}">
                <a14:useLocalDpi xmlns:a14="http://schemas.microsoft.com/office/drawing/2010/main" val="0"/>
              </a:ext>
            </a:extLst>
          </a:blip>
          <a:srcRect l="10846" t="16418" r="17873" b="6001"/>
          <a:stretch>
            <a:fillRect/>
          </a:stretch>
        </p:blipFill>
        <p:spPr bwMode="auto">
          <a:xfrm>
            <a:off x="581025" y="152400"/>
            <a:ext cx="10958513"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mb/>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050213" y="381000"/>
            <a:ext cx="4581525" cy="1108075"/>
          </a:xfrm>
          <a:prstGeom prst="rect">
            <a:avLst/>
          </a:prstGeom>
          <a:noFill/>
        </p:spPr>
        <p:txBody>
          <a:bodyPr>
            <a:spAutoFit/>
          </a:bodyPr>
          <a:lstStyle/>
          <a:p>
            <a:pPr algn="ctr" eaLnBrk="1" fontAlgn="auto" hangingPunct="1">
              <a:spcBef>
                <a:spcPts val="0"/>
              </a:spcBef>
              <a:spcAft>
                <a:spcPts val="0"/>
              </a:spcAft>
              <a:defRPr/>
            </a:pPr>
            <a:r>
              <a:rPr lang="fa-IR" sz="6600" b="1" dirty="0">
                <a:solidFill>
                  <a:schemeClr val="accent5">
                    <a:lumMod val="75000"/>
                  </a:schemeClr>
                </a:solidFill>
                <a:latin typeface="IranNastaliq" panose="02020505000000020003" pitchFamily="18" charset="0"/>
                <a:ea typeface="Montserrat" charset="0"/>
                <a:cs typeface="IranNastaliq" panose="02020505000000020003" pitchFamily="18" charset="0"/>
              </a:rPr>
              <a:t>تاریخچه محله آبکوه</a:t>
            </a:r>
            <a:endParaRPr lang="en-US" sz="6600" b="1" dirty="0">
              <a:solidFill>
                <a:schemeClr val="accent5">
                  <a:lumMod val="75000"/>
                </a:schemeClr>
              </a:solidFill>
              <a:latin typeface="IranNastaliq" panose="02020505000000020003" pitchFamily="18" charset="0"/>
              <a:ea typeface="Montserrat" charset="0"/>
              <a:cs typeface="IranNastaliq" panose="02020505000000020003" pitchFamily="18" charset="0"/>
            </a:endParaRPr>
          </a:p>
        </p:txBody>
      </p:sp>
      <p:sp>
        <p:nvSpPr>
          <p:cNvPr id="19459" name="TextBox 3"/>
          <p:cNvSpPr txBox="1">
            <a:spLocks noChangeArrowheads="1"/>
          </p:cNvSpPr>
          <p:nvPr/>
        </p:nvSpPr>
        <p:spPr bwMode="auto">
          <a:xfrm>
            <a:off x="7010400" y="1819275"/>
            <a:ext cx="4702175" cy="523875"/>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fa-IR" altLang="fa-IR">
                <a:cs typeface="B Homa" panose="00000400000000000000" pitchFamily="2" charset="-78"/>
              </a:rPr>
              <a:t>معروف به قلعه آبکوه بوده است</a:t>
            </a:r>
            <a:endParaRPr lang="en-US" altLang="fa-IR">
              <a:cs typeface="B Homa" panose="00000400000000000000" pitchFamily="2" charset="-78"/>
            </a:endParaRPr>
          </a:p>
        </p:txBody>
      </p:sp>
      <p:sp>
        <p:nvSpPr>
          <p:cNvPr id="19460" name="TextBox 4"/>
          <p:cNvSpPr txBox="1">
            <a:spLocks noChangeArrowheads="1"/>
          </p:cNvSpPr>
          <p:nvPr/>
        </p:nvSpPr>
        <p:spPr bwMode="auto">
          <a:xfrm>
            <a:off x="188913" y="1819275"/>
            <a:ext cx="6473825" cy="1200150"/>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rtl="1">
              <a:lnSpc>
                <a:spcPct val="100000"/>
              </a:lnSpc>
              <a:spcBef>
                <a:spcPct val="0"/>
              </a:spcBef>
              <a:buFontTx/>
              <a:buNone/>
            </a:pPr>
            <a:r>
              <a:rPr lang="fa-IR" altLang="fa-IR" sz="2400">
                <a:cs typeface="B Homa" panose="00000400000000000000" pitchFamily="2" charset="-78"/>
              </a:rPr>
              <a:t>قبل از ضمیمه شدن به بافت اصلی شهر مشهد در جریان گسترش های 30 ساله اخیر، روستایی پیرامون شهر مشهد بوده است.</a:t>
            </a:r>
            <a:endParaRPr lang="en-US" altLang="fa-IR" sz="2400">
              <a:cs typeface="B Homa" panose="00000400000000000000" pitchFamily="2" charset="-78"/>
            </a:endParaRPr>
          </a:p>
        </p:txBody>
      </p:sp>
      <p:sp>
        <p:nvSpPr>
          <p:cNvPr id="19461" name="TextBox 5"/>
          <p:cNvSpPr txBox="1">
            <a:spLocks noChangeArrowheads="1"/>
          </p:cNvSpPr>
          <p:nvPr/>
        </p:nvSpPr>
        <p:spPr bwMode="auto">
          <a:xfrm>
            <a:off x="7010400" y="2495550"/>
            <a:ext cx="4702175" cy="830263"/>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fa-IR" altLang="fa-IR" sz="2400">
                <a:cs typeface="B Homa" panose="00000400000000000000" pitchFamily="2" charset="-78"/>
              </a:rPr>
              <a:t>بر اساس منابع مکتوب قدمت این قلعه به حدود سال 1100 هجری شمسی بر میگردد.</a:t>
            </a:r>
            <a:endParaRPr lang="en-US" altLang="fa-IR" sz="2400">
              <a:cs typeface="B Homa" panose="00000400000000000000" pitchFamily="2" charset="-78"/>
            </a:endParaRPr>
          </a:p>
        </p:txBody>
      </p:sp>
      <p:pic>
        <p:nvPicPr>
          <p:cNvPr id="19462" name="Picture 6"/>
          <p:cNvPicPr>
            <a:picLocks noChangeAspect="1"/>
          </p:cNvPicPr>
          <p:nvPr/>
        </p:nvPicPr>
        <p:blipFill>
          <a:blip r:embed="rId2">
            <a:extLst>
              <a:ext uri="{28A0092B-C50C-407E-A947-70E740481C1C}">
                <a14:useLocalDpi xmlns:a14="http://schemas.microsoft.com/office/drawing/2010/main" val="0"/>
              </a:ext>
            </a:extLst>
          </a:blip>
          <a:srcRect l="23003" t="17809" r="26241" b="9373"/>
          <a:stretch>
            <a:fillRect/>
          </a:stretch>
        </p:blipFill>
        <p:spPr bwMode="auto">
          <a:xfrm>
            <a:off x="188913" y="3644900"/>
            <a:ext cx="3811587" cy="307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7"/>
          <p:cNvPicPr>
            <a:picLocks noChangeAspect="1"/>
          </p:cNvPicPr>
          <p:nvPr/>
        </p:nvPicPr>
        <p:blipFill>
          <a:blip r:embed="rId3">
            <a:extLst>
              <a:ext uri="{28A0092B-C50C-407E-A947-70E740481C1C}">
                <a14:useLocalDpi xmlns:a14="http://schemas.microsoft.com/office/drawing/2010/main" val="0"/>
              </a:ext>
            </a:extLst>
          </a:blip>
          <a:srcRect l="22781" t="17014" r="26685" b="6596"/>
          <a:stretch>
            <a:fillRect/>
          </a:stretch>
        </p:blipFill>
        <p:spPr bwMode="auto">
          <a:xfrm>
            <a:off x="4137025" y="3644900"/>
            <a:ext cx="3617913" cy="307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4" name="Rectangle 8"/>
          <p:cNvSpPr>
            <a:spLocks noChangeArrowheads="1"/>
          </p:cNvSpPr>
          <p:nvPr/>
        </p:nvSpPr>
        <p:spPr bwMode="auto">
          <a:xfrm>
            <a:off x="7754938" y="6411913"/>
            <a:ext cx="3662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fa-IR" altLang="fa-IR" sz="1400">
                <a:cs typeface="B Homa" panose="00000400000000000000" pitchFamily="2" charset="-78"/>
              </a:rPr>
              <a:t>بقایای دیوار قدیم قلعه آبکوه در داخل منزل ساکنین</a:t>
            </a:r>
            <a:endParaRPr lang="en-US" altLang="fa-IR" sz="1400">
              <a:cs typeface="B Homa" panose="00000400000000000000" pitchFamily="2" charset="-78"/>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p:cNvPicPr>
          <p:nvPr/>
        </p:nvPicPr>
        <p:blipFill>
          <a:blip r:embed="rId2">
            <a:extLst>
              <a:ext uri="{28A0092B-C50C-407E-A947-70E740481C1C}">
                <a14:useLocalDpi xmlns:a14="http://schemas.microsoft.com/office/drawing/2010/main" val="0"/>
              </a:ext>
            </a:extLst>
          </a:blip>
          <a:srcRect l="15196" t="14038" r="18430" b="6598"/>
          <a:stretch>
            <a:fillRect/>
          </a:stretch>
        </p:blipFill>
        <p:spPr bwMode="auto">
          <a:xfrm>
            <a:off x="1131888" y="203200"/>
            <a:ext cx="9680575" cy="650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8636000" y="3457575"/>
            <a:ext cx="1074738" cy="522288"/>
          </a:xfrm>
          <a:prstGeom prst="rect">
            <a:avLst/>
          </a:prstGeom>
          <a:solidFill>
            <a:schemeClr val="bg1"/>
          </a:solidFill>
        </p:spPr>
        <p:txBody>
          <a:bodyPr>
            <a:spAutoFit/>
          </a:bodyPr>
          <a:lstStyle/>
          <a:p>
            <a:pPr>
              <a:defRPr/>
            </a:pPr>
            <a:r>
              <a:rPr lang="fa-IR" sz="2800" b="1" dirty="0">
                <a:solidFill>
                  <a:schemeClr val="bg2">
                    <a:lumMod val="10000"/>
                  </a:schemeClr>
                </a:solidFill>
                <a:cs typeface="B Nazanin" panose="00000400000000000000" pitchFamily="2" charset="-78"/>
              </a:rPr>
              <a:t>1395</a:t>
            </a:r>
            <a:endParaRPr lang="en-US" sz="2800" b="1" dirty="0">
              <a:solidFill>
                <a:schemeClr val="bg2">
                  <a:lumMod val="10000"/>
                </a:schemeClr>
              </a:solidFill>
              <a:cs typeface="B Nazanin" panose="00000400000000000000" pitchFamily="2" charset="-78"/>
            </a:endParaRPr>
          </a:p>
        </p:txBody>
      </p:sp>
    </p:spTree>
  </p:cSld>
  <p:clrMapOvr>
    <a:masterClrMapping/>
  </p:clrMapOvr>
  <p:transition spd="slow">
    <p:comb/>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935913" y="419100"/>
            <a:ext cx="4581525" cy="1108075"/>
          </a:xfrm>
          <a:prstGeom prst="rect">
            <a:avLst/>
          </a:prstGeom>
          <a:noFill/>
        </p:spPr>
        <p:txBody>
          <a:bodyPr>
            <a:spAutoFit/>
          </a:bodyPr>
          <a:lstStyle/>
          <a:p>
            <a:pPr algn="ctr" eaLnBrk="1" fontAlgn="auto" hangingPunct="1">
              <a:spcBef>
                <a:spcPts val="0"/>
              </a:spcBef>
              <a:spcAft>
                <a:spcPts val="0"/>
              </a:spcAft>
              <a:defRPr/>
            </a:pPr>
            <a:r>
              <a:rPr lang="fa-IR" sz="6600" b="1" dirty="0">
                <a:solidFill>
                  <a:schemeClr val="accent5">
                    <a:lumMod val="75000"/>
                  </a:schemeClr>
                </a:solidFill>
                <a:latin typeface="IranNastaliq" panose="02020505000000020003" pitchFamily="18" charset="0"/>
                <a:ea typeface="Montserrat" charset="0"/>
                <a:cs typeface="IranNastaliq" panose="02020505000000020003" pitchFamily="18" charset="0"/>
              </a:rPr>
              <a:t>ویژگی های محله آبکوه</a:t>
            </a:r>
            <a:endParaRPr lang="en-US" sz="6600" b="1" dirty="0">
              <a:solidFill>
                <a:schemeClr val="accent5">
                  <a:lumMod val="75000"/>
                </a:schemeClr>
              </a:solidFill>
              <a:latin typeface="IranNastaliq" panose="02020505000000020003" pitchFamily="18" charset="0"/>
              <a:ea typeface="Montserrat" charset="0"/>
              <a:cs typeface="IranNastaliq" panose="02020505000000020003" pitchFamily="18" charset="0"/>
            </a:endParaRPr>
          </a:p>
        </p:txBody>
      </p:sp>
      <p:sp>
        <p:nvSpPr>
          <p:cNvPr id="21507" name="Rectangle 3"/>
          <p:cNvSpPr>
            <a:spLocks noChangeArrowheads="1"/>
          </p:cNvSpPr>
          <p:nvPr/>
        </p:nvSpPr>
        <p:spPr bwMode="auto">
          <a:xfrm>
            <a:off x="533400" y="1611313"/>
            <a:ext cx="11142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a:lnSpc>
                <a:spcPct val="100000"/>
              </a:lnSpc>
              <a:spcBef>
                <a:spcPct val="0"/>
              </a:spcBef>
              <a:buFontTx/>
              <a:buNone/>
            </a:pPr>
            <a:r>
              <a:rPr lang="fa-IR" altLang="fa-IR" sz="2000">
                <a:cs typeface="B Homa" panose="00000400000000000000" pitchFamily="2" charset="-78"/>
              </a:rPr>
              <a:t>ویژگی هایی که این محله را از شرایط موجود، خاص کرده است عبارت اند از:</a:t>
            </a:r>
            <a:endParaRPr lang="en-US" altLang="fa-IR" sz="2000">
              <a:cs typeface="B Homa" panose="00000400000000000000" pitchFamily="2" charset="-78"/>
            </a:endParaRPr>
          </a:p>
        </p:txBody>
      </p:sp>
      <p:sp>
        <p:nvSpPr>
          <p:cNvPr id="5" name="Freeform 4"/>
          <p:cNvSpPr/>
          <p:nvPr/>
        </p:nvSpPr>
        <p:spPr>
          <a:xfrm>
            <a:off x="739775" y="3914775"/>
            <a:ext cx="2438400" cy="1189038"/>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656D7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6" name="Freeform 5"/>
          <p:cNvSpPr/>
          <p:nvPr/>
        </p:nvSpPr>
        <p:spPr>
          <a:xfrm>
            <a:off x="4984750" y="3914775"/>
            <a:ext cx="2438400" cy="1189038"/>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656D7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7" name="Freeform 6"/>
          <p:cNvSpPr/>
          <p:nvPr/>
        </p:nvSpPr>
        <p:spPr>
          <a:xfrm flipV="1">
            <a:off x="2859088" y="2725738"/>
            <a:ext cx="2438400" cy="1189037"/>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656D7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8" name="Freeform 7"/>
          <p:cNvSpPr/>
          <p:nvPr/>
        </p:nvSpPr>
        <p:spPr>
          <a:xfrm>
            <a:off x="9237663" y="3914775"/>
            <a:ext cx="2438400" cy="1189038"/>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656D7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9" name="Freeform 8"/>
          <p:cNvSpPr/>
          <p:nvPr/>
        </p:nvSpPr>
        <p:spPr>
          <a:xfrm flipV="1">
            <a:off x="7112000" y="2725738"/>
            <a:ext cx="2436813" cy="1189037"/>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656D78">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0" name="Freeform 9"/>
          <p:cNvSpPr/>
          <p:nvPr/>
        </p:nvSpPr>
        <p:spPr>
          <a:xfrm>
            <a:off x="2859088" y="3914775"/>
            <a:ext cx="2438400" cy="1189038"/>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1" name="Freeform 10"/>
          <p:cNvSpPr/>
          <p:nvPr/>
        </p:nvSpPr>
        <p:spPr>
          <a:xfrm flipV="1">
            <a:off x="733425" y="2725738"/>
            <a:ext cx="2436813" cy="1189037"/>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2" name="Freeform 11"/>
          <p:cNvSpPr/>
          <p:nvPr/>
        </p:nvSpPr>
        <p:spPr>
          <a:xfrm>
            <a:off x="7112000" y="3914775"/>
            <a:ext cx="2436813" cy="1189038"/>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3" name="Freeform 12"/>
          <p:cNvSpPr/>
          <p:nvPr/>
        </p:nvSpPr>
        <p:spPr>
          <a:xfrm flipV="1">
            <a:off x="4984750" y="2725738"/>
            <a:ext cx="2438400" cy="1189037"/>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4" name="Freeform 13"/>
          <p:cNvSpPr/>
          <p:nvPr/>
        </p:nvSpPr>
        <p:spPr>
          <a:xfrm flipV="1">
            <a:off x="9237663" y="2725738"/>
            <a:ext cx="2438400" cy="1189037"/>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1518" name="Text Placeholder 33"/>
          <p:cNvSpPr txBox="1">
            <a:spLocks/>
          </p:cNvSpPr>
          <p:nvPr/>
        </p:nvSpPr>
        <p:spPr bwMode="auto">
          <a:xfrm>
            <a:off x="1054100" y="3708400"/>
            <a:ext cx="1706563"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514350" indent="-171450" defTabSz="6858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857250" indent="-171450" defTabSz="6858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2001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15430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0002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4574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29146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3718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spcBef>
                <a:spcPts val="750"/>
              </a:spcBef>
              <a:buFont typeface="Arial" panose="020B0604020202020204" pitchFamily="34" charset="0"/>
              <a:buNone/>
            </a:pPr>
            <a:r>
              <a:rPr lang="fa-IR" altLang="fa-IR" sz="2400">
                <a:solidFill>
                  <a:srgbClr val="656D78"/>
                </a:solidFill>
                <a:latin typeface="Source Sans Pro" pitchFamily="34" charset="0"/>
                <a:ea typeface="Open Sans" pitchFamily="34" charset="0"/>
                <a:cs typeface="B Homa" panose="00000400000000000000" pitchFamily="2" charset="-78"/>
              </a:rPr>
              <a:t>بافت ارگانیک</a:t>
            </a:r>
            <a:endParaRPr lang="en-AU" altLang="fa-IR" sz="2400">
              <a:solidFill>
                <a:srgbClr val="656D78"/>
              </a:solidFill>
              <a:latin typeface="Source Sans Pro" pitchFamily="34" charset="0"/>
              <a:ea typeface="Open Sans" pitchFamily="34" charset="0"/>
              <a:cs typeface="B Homa" panose="00000400000000000000" pitchFamily="2" charset="-78"/>
            </a:endParaRPr>
          </a:p>
        </p:txBody>
      </p:sp>
      <p:sp>
        <p:nvSpPr>
          <p:cNvPr id="21519" name="Text Placeholder 33"/>
          <p:cNvSpPr txBox="1">
            <a:spLocks/>
          </p:cNvSpPr>
          <p:nvPr/>
        </p:nvSpPr>
        <p:spPr bwMode="auto">
          <a:xfrm>
            <a:off x="3273425" y="3651250"/>
            <a:ext cx="167957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514350" indent="-171450" defTabSz="6858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857250" indent="-171450" defTabSz="6858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2001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15430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0002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4574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29146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3718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spcBef>
                <a:spcPts val="750"/>
              </a:spcBef>
              <a:buFont typeface="Arial" panose="020B0604020202020204" pitchFamily="34" charset="0"/>
              <a:buNone/>
            </a:pPr>
            <a:r>
              <a:rPr lang="fa-IR" altLang="fa-IR" sz="2400">
                <a:solidFill>
                  <a:srgbClr val="656D78"/>
                </a:solidFill>
                <a:latin typeface="Source Sans Pro" pitchFamily="34" charset="0"/>
                <a:ea typeface="Open Sans" pitchFamily="34" charset="0"/>
                <a:cs typeface="B Homa" panose="00000400000000000000" pitchFamily="2" charset="-78"/>
              </a:rPr>
              <a:t>کالبد و بنای فرسوده</a:t>
            </a:r>
            <a:endParaRPr lang="en-AU" altLang="fa-IR" sz="2400">
              <a:solidFill>
                <a:srgbClr val="656D78"/>
              </a:solidFill>
              <a:latin typeface="Source Sans Pro" pitchFamily="34" charset="0"/>
              <a:ea typeface="Open Sans" pitchFamily="34" charset="0"/>
              <a:cs typeface="B Homa" panose="00000400000000000000" pitchFamily="2" charset="-78"/>
            </a:endParaRPr>
          </a:p>
        </p:txBody>
      </p:sp>
      <p:sp>
        <p:nvSpPr>
          <p:cNvPr id="21520" name="Text Placeholder 33"/>
          <p:cNvSpPr txBox="1">
            <a:spLocks/>
          </p:cNvSpPr>
          <p:nvPr/>
        </p:nvSpPr>
        <p:spPr bwMode="auto">
          <a:xfrm>
            <a:off x="5367338" y="3486150"/>
            <a:ext cx="17129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514350" indent="-171450" defTabSz="6858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857250" indent="-171450" defTabSz="6858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2001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15430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0002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4574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29146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3718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spcBef>
                <a:spcPts val="750"/>
              </a:spcBef>
              <a:buFont typeface="Arial" panose="020B0604020202020204" pitchFamily="34" charset="0"/>
              <a:buNone/>
            </a:pPr>
            <a:r>
              <a:rPr lang="fa-IR" altLang="fa-IR" sz="2400">
                <a:solidFill>
                  <a:srgbClr val="656D78"/>
                </a:solidFill>
                <a:latin typeface="Source Sans Pro" pitchFamily="34" charset="0"/>
                <a:ea typeface="Open Sans" pitchFamily="34" charset="0"/>
                <a:cs typeface="B Homa" panose="00000400000000000000" pitchFamily="2" charset="-78"/>
              </a:rPr>
              <a:t>قرارگیری در کنار محله مرفه نشین شهر</a:t>
            </a:r>
            <a:endParaRPr lang="en-AU" altLang="fa-IR" sz="2400">
              <a:solidFill>
                <a:srgbClr val="656D78"/>
              </a:solidFill>
              <a:latin typeface="Source Sans Pro" pitchFamily="34" charset="0"/>
              <a:ea typeface="Open Sans" pitchFamily="34" charset="0"/>
              <a:cs typeface="B Homa" panose="00000400000000000000" pitchFamily="2" charset="-78"/>
            </a:endParaRPr>
          </a:p>
        </p:txBody>
      </p:sp>
      <p:sp>
        <p:nvSpPr>
          <p:cNvPr id="21521" name="Text Placeholder 33"/>
          <p:cNvSpPr txBox="1">
            <a:spLocks/>
          </p:cNvSpPr>
          <p:nvPr/>
        </p:nvSpPr>
        <p:spPr bwMode="auto">
          <a:xfrm>
            <a:off x="7593013" y="3573463"/>
            <a:ext cx="1517650"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514350" indent="-171450" defTabSz="6858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857250" indent="-171450" defTabSz="6858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2001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15430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0002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4574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29146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3718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spcBef>
                <a:spcPts val="750"/>
              </a:spcBef>
              <a:buFont typeface="Arial" panose="020B0604020202020204" pitchFamily="34" charset="0"/>
              <a:buNone/>
            </a:pPr>
            <a:r>
              <a:rPr lang="fa-IR" altLang="fa-IR" sz="2400">
                <a:solidFill>
                  <a:srgbClr val="656D78"/>
                </a:solidFill>
                <a:latin typeface="Source Sans Pro" pitchFamily="34" charset="0"/>
                <a:ea typeface="Open Sans" pitchFamily="34" charset="0"/>
                <a:cs typeface="B Homa" panose="00000400000000000000" pitchFamily="2" charset="-78"/>
              </a:rPr>
              <a:t>قدمت و سابقه زیاد</a:t>
            </a:r>
            <a:endParaRPr lang="en-AU" altLang="fa-IR" sz="2400">
              <a:solidFill>
                <a:srgbClr val="656D78"/>
              </a:solidFill>
              <a:latin typeface="Source Sans Pro" pitchFamily="34" charset="0"/>
              <a:ea typeface="Open Sans" pitchFamily="34" charset="0"/>
              <a:cs typeface="B Homa" panose="00000400000000000000" pitchFamily="2" charset="-78"/>
            </a:endParaRPr>
          </a:p>
        </p:txBody>
      </p:sp>
      <p:sp>
        <p:nvSpPr>
          <p:cNvPr id="21522" name="Text Placeholder 33"/>
          <p:cNvSpPr txBox="1">
            <a:spLocks/>
          </p:cNvSpPr>
          <p:nvPr/>
        </p:nvSpPr>
        <p:spPr bwMode="auto">
          <a:xfrm>
            <a:off x="9675813" y="3627438"/>
            <a:ext cx="1519237"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514350" indent="-171450" defTabSz="6858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857250" indent="-171450" defTabSz="6858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2001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1543050" indent="-171450" defTabSz="6858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0002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4574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29146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371850" indent="-171450" algn="l" defTabSz="685800"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spcBef>
                <a:spcPts val="750"/>
              </a:spcBef>
              <a:buFont typeface="Arial" panose="020B0604020202020204" pitchFamily="34" charset="0"/>
              <a:buNone/>
            </a:pPr>
            <a:r>
              <a:rPr lang="fa-IR" altLang="fa-IR" sz="2400">
                <a:solidFill>
                  <a:srgbClr val="656D78"/>
                </a:solidFill>
                <a:latin typeface="Source Sans Pro" pitchFamily="34" charset="0"/>
                <a:ea typeface="Open Sans" pitchFamily="34" charset="0"/>
                <a:cs typeface="B Homa" panose="00000400000000000000" pitchFamily="2" charset="-78"/>
              </a:rPr>
              <a:t>مساله مالکیت</a:t>
            </a:r>
            <a:endParaRPr lang="en-AU" altLang="fa-IR" sz="2400">
              <a:solidFill>
                <a:srgbClr val="656D78"/>
              </a:solidFill>
              <a:latin typeface="Source Sans Pro" pitchFamily="34" charset="0"/>
              <a:ea typeface="Open Sans" pitchFamily="34" charset="0"/>
              <a:cs typeface="B Homa" panose="00000400000000000000" pitchFamily="2" charset="-78"/>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0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nodeType="afterGroup">
                            <p:stCondLst>
                              <p:cond delay="1500"/>
                            </p:stCondLst>
                            <p:childTnLst>
                              <p:par>
                                <p:cTn id="14" presetID="2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nodeType="afterGroup">
                            <p:stCondLst>
                              <p:cond delay="20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nodeType="afterGroup">
                            <p:stCondLst>
                              <p:cond delay="250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nodeType="afterGroup">
                            <p:stCondLst>
                              <p:cond delay="3000"/>
                            </p:stCondLst>
                            <p:childTnLst>
                              <p:par>
                                <p:cTn id="26" presetID="22" presetClass="entr" presetSubtype="8"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nodeType="afterGroup">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nodeType="afterGroup">
                            <p:stCondLst>
                              <p:cond delay="4000"/>
                            </p:stCondLst>
                            <p:childTnLst>
                              <p:par>
                                <p:cTn id="34" presetID="22" presetClass="entr" presetSubtype="8"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par>
                          <p:cTn id="37" fill="hold" nodeType="afterGroup">
                            <p:stCondLst>
                              <p:cond delay="4500"/>
                            </p:stCondLst>
                            <p:childTnLst>
                              <p:par>
                                <p:cTn id="38" presetID="22" presetClass="entr" presetSubtype="8"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nodeType="afterGroup">
                            <p:stCondLst>
                              <p:cond delay="5000"/>
                            </p:stCondLst>
                            <p:childTnLst>
                              <p:par>
                                <p:cTn id="42" presetID="22" presetClass="entr" presetSubtype="8"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par>
                          <p:cTn id="45" fill="hold" nodeType="afterGroup">
                            <p:stCondLst>
                              <p:cond delay="5500"/>
                            </p:stCondLst>
                            <p:childTnLst>
                              <p:par>
                                <p:cTn id="46" presetID="22" presetClass="entr" presetSubtype="8"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p:cNvPicPr>
          <p:nvPr/>
        </p:nvPicPr>
        <p:blipFill>
          <a:blip r:embed="rId2">
            <a:extLst>
              <a:ext uri="{28A0092B-C50C-407E-A947-70E740481C1C}">
                <a14:useLocalDpi xmlns:a14="http://schemas.microsoft.com/office/drawing/2010/main" val="0"/>
              </a:ext>
            </a:extLst>
          </a:blip>
          <a:srcRect l="13857" t="13441" r="13411" b="18105"/>
          <a:stretch>
            <a:fillRect/>
          </a:stretch>
        </p:blipFill>
        <p:spPr bwMode="auto">
          <a:xfrm>
            <a:off x="160338" y="406400"/>
            <a:ext cx="11739562" cy="621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2778125" y="520700"/>
            <a:ext cx="809625" cy="461963"/>
          </a:xfrm>
          <a:prstGeom prst="rect">
            <a:avLst/>
          </a:prstGeom>
          <a:solidFill>
            <a:schemeClr val="bg1"/>
          </a:solidFill>
        </p:spPr>
        <p:txBody>
          <a:bodyPr>
            <a:spAutoFit/>
          </a:bodyPr>
          <a:lstStyle/>
          <a:p>
            <a:pPr>
              <a:defRPr/>
            </a:pPr>
            <a:r>
              <a:rPr lang="fa-IR" sz="2400" b="1" dirty="0">
                <a:solidFill>
                  <a:schemeClr val="bg2">
                    <a:lumMod val="25000"/>
                  </a:schemeClr>
                </a:solidFill>
                <a:cs typeface="B Nazanin" panose="00000400000000000000" pitchFamily="2" charset="-78"/>
              </a:rPr>
              <a:t>1395</a:t>
            </a:r>
            <a:endParaRPr lang="en-US" sz="2400" b="1" dirty="0">
              <a:solidFill>
                <a:schemeClr val="bg2">
                  <a:lumMod val="25000"/>
                </a:schemeClr>
              </a:solidFill>
              <a:cs typeface="B Nazanin" panose="00000400000000000000" pitchFamily="2" charset="-78"/>
            </a:endParaRPr>
          </a:p>
        </p:txBody>
      </p:sp>
      <p:sp>
        <p:nvSpPr>
          <p:cNvPr id="5" name="TextBox 4"/>
          <p:cNvSpPr txBox="1"/>
          <p:nvPr/>
        </p:nvSpPr>
        <p:spPr>
          <a:xfrm>
            <a:off x="4511675" y="1638300"/>
            <a:ext cx="504825" cy="400050"/>
          </a:xfrm>
          <a:prstGeom prst="rect">
            <a:avLst/>
          </a:prstGeom>
          <a:solidFill>
            <a:schemeClr val="bg1"/>
          </a:solidFill>
        </p:spPr>
        <p:txBody>
          <a:bodyPr>
            <a:spAutoFit/>
          </a:bodyPr>
          <a:lstStyle/>
          <a:p>
            <a:pPr>
              <a:defRPr/>
            </a:pPr>
            <a:r>
              <a:rPr lang="fa-IR" sz="2000" b="1" dirty="0">
                <a:solidFill>
                  <a:schemeClr val="bg2">
                    <a:lumMod val="25000"/>
                  </a:schemeClr>
                </a:solidFill>
                <a:cs typeface="B Nazanin" panose="00000400000000000000" pitchFamily="2" charset="-78"/>
              </a:rPr>
              <a:t>112</a:t>
            </a:r>
            <a:endParaRPr lang="en-US" sz="2000" b="1" dirty="0">
              <a:solidFill>
                <a:schemeClr val="bg2">
                  <a:lumMod val="25000"/>
                </a:schemeClr>
              </a:solidFill>
              <a:cs typeface="B Nazanin" panose="00000400000000000000" pitchFamily="2" charset="-78"/>
            </a:endParaRPr>
          </a:p>
        </p:txBody>
      </p:sp>
    </p:spTree>
  </p:cSld>
  <p:clrMapOvr>
    <a:masterClrMapping/>
  </p:clrMapOvr>
  <p:transition spd="slow">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83513" y="419100"/>
            <a:ext cx="4581525" cy="1108075"/>
          </a:xfrm>
          <a:prstGeom prst="rect">
            <a:avLst/>
          </a:prstGeom>
          <a:noFill/>
        </p:spPr>
        <p:txBody>
          <a:bodyPr>
            <a:spAutoFit/>
          </a:bodyPr>
          <a:lstStyle/>
          <a:p>
            <a:pPr algn="ctr" eaLnBrk="1" fontAlgn="auto" hangingPunct="1">
              <a:spcBef>
                <a:spcPts val="0"/>
              </a:spcBef>
              <a:spcAft>
                <a:spcPts val="0"/>
              </a:spcAft>
              <a:defRPr/>
            </a:pPr>
            <a:r>
              <a:rPr lang="fa-IR" sz="6600" b="1" dirty="0">
                <a:solidFill>
                  <a:schemeClr val="accent5">
                    <a:lumMod val="75000"/>
                  </a:schemeClr>
                </a:solidFill>
                <a:latin typeface="IranNastaliq" panose="02020505000000020003" pitchFamily="18" charset="0"/>
                <a:ea typeface="Montserrat" charset="0"/>
                <a:cs typeface="IranNastaliq" panose="02020505000000020003" pitchFamily="18" charset="0"/>
              </a:rPr>
              <a:t>وضعیت مسکن در محله آبکوه</a:t>
            </a:r>
            <a:endParaRPr lang="en-US" sz="6600" b="1" dirty="0">
              <a:solidFill>
                <a:schemeClr val="accent5">
                  <a:lumMod val="75000"/>
                </a:schemeClr>
              </a:solidFill>
              <a:latin typeface="IranNastaliq" panose="02020505000000020003" pitchFamily="18" charset="0"/>
              <a:ea typeface="Montserrat" charset="0"/>
              <a:cs typeface="IranNastaliq" panose="02020505000000020003" pitchFamily="18" charset="0"/>
            </a:endParaRPr>
          </a:p>
        </p:txBody>
      </p:sp>
      <p:pic>
        <p:nvPicPr>
          <p:cNvPr id="23555" name="Picture 3"/>
          <p:cNvPicPr>
            <a:picLocks noChangeAspect="1"/>
          </p:cNvPicPr>
          <p:nvPr/>
        </p:nvPicPr>
        <p:blipFill>
          <a:blip r:embed="rId2">
            <a:extLst>
              <a:ext uri="{28A0092B-C50C-407E-A947-70E740481C1C}">
                <a14:useLocalDpi xmlns:a14="http://schemas.microsoft.com/office/drawing/2010/main" val="0"/>
              </a:ext>
            </a:extLst>
          </a:blip>
          <a:srcRect l="1683" t="3645" r="5345" b="10287"/>
          <a:stretch>
            <a:fillRect/>
          </a:stretch>
        </p:blipFill>
        <p:spPr bwMode="auto">
          <a:xfrm>
            <a:off x="1757363" y="2209800"/>
            <a:ext cx="892968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Rectangle 4"/>
          <p:cNvSpPr>
            <a:spLocks noChangeArrowheads="1"/>
          </p:cNvSpPr>
          <p:nvPr/>
        </p:nvSpPr>
        <p:spPr bwMode="auto">
          <a:xfrm>
            <a:off x="650875" y="1790700"/>
            <a:ext cx="11142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a:lnSpc>
                <a:spcPct val="100000"/>
              </a:lnSpc>
              <a:spcBef>
                <a:spcPct val="0"/>
              </a:spcBef>
              <a:buFontTx/>
              <a:buNone/>
            </a:pPr>
            <a:r>
              <a:rPr lang="fa-IR" altLang="fa-IR" sz="2000">
                <a:cs typeface="B Homa" panose="00000400000000000000" pitchFamily="2" charset="-78"/>
              </a:rPr>
              <a:t>بر اساس مطالعات انجام شده میانگین رضایت ساکنین از مسکن های موجود در 13 شاخص به صورت ذیل می باشد:</a:t>
            </a:r>
            <a:endParaRPr lang="en-US" altLang="fa-IR" sz="2000">
              <a:cs typeface="B Homa" panose="00000400000000000000" pitchFamily="2" charset="-78"/>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610475" y="323850"/>
            <a:ext cx="4581525" cy="1108075"/>
          </a:xfrm>
          <a:prstGeom prst="rect">
            <a:avLst/>
          </a:prstGeom>
          <a:noFill/>
        </p:spPr>
        <p:txBody>
          <a:bodyPr>
            <a:spAutoFit/>
          </a:bodyPr>
          <a:lstStyle/>
          <a:p>
            <a:pPr algn="ctr" eaLnBrk="1" fontAlgn="auto" hangingPunct="1">
              <a:spcBef>
                <a:spcPts val="0"/>
              </a:spcBef>
              <a:spcAft>
                <a:spcPts val="0"/>
              </a:spcAft>
              <a:defRPr/>
            </a:pPr>
            <a:r>
              <a:rPr lang="fa-IR" sz="6600" b="1" dirty="0">
                <a:solidFill>
                  <a:schemeClr val="accent5">
                    <a:lumMod val="75000"/>
                  </a:schemeClr>
                </a:solidFill>
                <a:latin typeface="IranNastaliq" panose="02020505000000020003" pitchFamily="18" charset="0"/>
                <a:ea typeface="Montserrat" charset="0"/>
                <a:cs typeface="IranNastaliq" panose="02020505000000020003" pitchFamily="18" charset="0"/>
              </a:rPr>
              <a:t>ویژگی های اجتماعی </a:t>
            </a:r>
            <a:r>
              <a:rPr lang="fa-IR" sz="4000" b="1" dirty="0">
                <a:solidFill>
                  <a:schemeClr val="accent5">
                    <a:lumMod val="75000"/>
                  </a:schemeClr>
                </a:solidFill>
                <a:latin typeface="IranNastaliq" panose="02020505000000020003" pitchFamily="18" charset="0"/>
                <a:ea typeface="Montserrat" charset="0"/>
                <a:cs typeface="IranNastaliq" panose="02020505000000020003" pitchFamily="18" charset="0"/>
              </a:rPr>
              <a:t>–سابقه سکونت</a:t>
            </a:r>
            <a:endParaRPr lang="en-US" sz="4000" b="1" dirty="0">
              <a:solidFill>
                <a:schemeClr val="accent5">
                  <a:lumMod val="75000"/>
                </a:schemeClr>
              </a:solidFill>
              <a:latin typeface="IranNastaliq" panose="02020505000000020003" pitchFamily="18" charset="0"/>
              <a:ea typeface="Montserrat" charset="0"/>
              <a:cs typeface="IranNastaliq" panose="02020505000000020003" pitchFamily="18" charset="0"/>
            </a:endParaRPr>
          </a:p>
        </p:txBody>
      </p:sp>
      <p:sp>
        <p:nvSpPr>
          <p:cNvPr id="24579" name="Rectangle 3"/>
          <p:cNvSpPr>
            <a:spLocks noChangeArrowheads="1"/>
          </p:cNvSpPr>
          <p:nvPr/>
        </p:nvSpPr>
        <p:spPr bwMode="auto">
          <a:xfrm>
            <a:off x="533400" y="1611313"/>
            <a:ext cx="11142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a:lnSpc>
                <a:spcPct val="100000"/>
              </a:lnSpc>
              <a:spcBef>
                <a:spcPct val="0"/>
              </a:spcBef>
              <a:buFontTx/>
              <a:buNone/>
            </a:pPr>
            <a:r>
              <a:rPr lang="fa-IR" altLang="fa-IR" sz="2000">
                <a:cs typeface="B Homa" panose="00000400000000000000" pitchFamily="2" charset="-78"/>
              </a:rPr>
              <a:t>بر اساس مطالعات انجام شده سابقه سکونت ساکنین در این محل تا سال 1395 به شرح ذیل می باشد:</a:t>
            </a:r>
            <a:endParaRPr lang="en-US" altLang="fa-IR" sz="2000">
              <a:cs typeface="B Homa" panose="00000400000000000000" pitchFamily="2" charset="-78"/>
            </a:endParaRPr>
          </a:p>
        </p:txBody>
      </p:sp>
      <p:graphicFrame>
        <p:nvGraphicFramePr>
          <p:cNvPr id="5" name="Table 4"/>
          <p:cNvGraphicFramePr>
            <a:graphicFrameLocks noGrp="1"/>
          </p:cNvGraphicFramePr>
          <p:nvPr/>
        </p:nvGraphicFramePr>
        <p:xfrm>
          <a:off x="5551488" y="2668588"/>
          <a:ext cx="5200650" cy="1828800"/>
        </p:xfrm>
        <a:graphic>
          <a:graphicData uri="http://schemas.openxmlformats.org/drawingml/2006/table">
            <a:tbl>
              <a:tblPr firstRow="1" bandRow="1">
                <a:tableStyleId>{5940675A-B579-460E-94D1-54222C63F5DA}</a:tableStyleId>
              </a:tblPr>
              <a:tblGrid>
                <a:gridCol w="2600325"/>
                <a:gridCol w="2600325"/>
              </a:tblGrid>
              <a:tr h="449858">
                <a:tc>
                  <a:txBody>
                    <a:bodyPr/>
                    <a:lstStyle/>
                    <a:p>
                      <a:pPr algn="ctr"/>
                      <a:r>
                        <a:rPr lang="fa-IR" sz="2400" dirty="0" smtClean="0">
                          <a:cs typeface="B Homa" panose="00000400000000000000" pitchFamily="2" charset="-78"/>
                        </a:rPr>
                        <a:t>28.1 %</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10 سال</a:t>
                      </a:r>
                      <a:r>
                        <a:rPr lang="fa-IR" sz="2400" baseline="0" dirty="0" smtClean="0">
                          <a:cs typeface="B Homa" panose="00000400000000000000" pitchFamily="2" charset="-78"/>
                        </a:rPr>
                        <a:t> و کمتر</a:t>
                      </a:r>
                      <a:endParaRPr lang="en-US" sz="2400" dirty="0">
                        <a:cs typeface="B Homa" panose="00000400000000000000" pitchFamily="2" charset="-78"/>
                      </a:endParaRPr>
                    </a:p>
                  </a:txBody>
                  <a:tcPr>
                    <a:solidFill>
                      <a:schemeClr val="accent4">
                        <a:lumMod val="60000"/>
                        <a:lumOff val="40000"/>
                      </a:schemeClr>
                    </a:solidFill>
                  </a:tcPr>
                </a:tc>
              </a:tr>
              <a:tr h="449858">
                <a:tc>
                  <a:txBody>
                    <a:bodyPr/>
                    <a:lstStyle/>
                    <a:p>
                      <a:pPr algn="ctr"/>
                      <a:r>
                        <a:rPr lang="fa-IR" sz="2400" dirty="0" smtClean="0">
                          <a:cs typeface="B Homa" panose="00000400000000000000" pitchFamily="2" charset="-78"/>
                        </a:rPr>
                        <a:t>21.1</a:t>
                      </a:r>
                      <a:r>
                        <a:rPr lang="fa-IR" sz="2400" baseline="0" dirty="0" smtClean="0">
                          <a:cs typeface="B Homa" panose="00000400000000000000" pitchFamily="2" charset="-78"/>
                        </a:rPr>
                        <a:t> %</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11 تا</a:t>
                      </a:r>
                      <a:r>
                        <a:rPr lang="fa-IR" sz="2400" baseline="0" dirty="0" smtClean="0">
                          <a:cs typeface="B Homa" panose="00000400000000000000" pitchFamily="2" charset="-78"/>
                        </a:rPr>
                        <a:t> 20 سال</a:t>
                      </a:r>
                      <a:endParaRPr lang="en-US" sz="2400" dirty="0">
                        <a:cs typeface="B Homa" panose="00000400000000000000" pitchFamily="2" charset="-78"/>
                      </a:endParaRPr>
                    </a:p>
                  </a:txBody>
                  <a:tcPr>
                    <a:solidFill>
                      <a:srgbClr val="78C4CC"/>
                    </a:solidFill>
                  </a:tcPr>
                </a:tc>
              </a:tr>
              <a:tr h="449858">
                <a:tc>
                  <a:txBody>
                    <a:bodyPr/>
                    <a:lstStyle/>
                    <a:p>
                      <a:pPr algn="ctr"/>
                      <a:r>
                        <a:rPr lang="fa-IR" sz="2400" dirty="0" smtClean="0">
                          <a:cs typeface="B Homa" panose="00000400000000000000" pitchFamily="2" charset="-78"/>
                        </a:rPr>
                        <a:t>19.2 %</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21 تا 30 سال</a:t>
                      </a:r>
                      <a:endParaRPr lang="en-US" sz="2400" dirty="0">
                        <a:cs typeface="B Homa" panose="00000400000000000000" pitchFamily="2" charset="-78"/>
                      </a:endParaRPr>
                    </a:p>
                  </a:txBody>
                  <a:tcPr>
                    <a:solidFill>
                      <a:srgbClr val="C97BC9"/>
                    </a:solidFill>
                  </a:tcPr>
                </a:tc>
              </a:tr>
              <a:tr h="449858">
                <a:tc>
                  <a:txBody>
                    <a:bodyPr/>
                    <a:lstStyle/>
                    <a:p>
                      <a:pPr algn="ctr"/>
                      <a:r>
                        <a:rPr lang="fa-IR" sz="2400" dirty="0" smtClean="0">
                          <a:cs typeface="B Homa" panose="00000400000000000000" pitchFamily="2" charset="-78"/>
                        </a:rPr>
                        <a:t>31.6 %</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31 سال و بیشتر</a:t>
                      </a:r>
                      <a:endParaRPr lang="en-US" sz="2400" dirty="0">
                        <a:cs typeface="B Homa" panose="00000400000000000000" pitchFamily="2" charset="-78"/>
                      </a:endParaRPr>
                    </a:p>
                  </a:txBody>
                  <a:tcPr>
                    <a:solidFill>
                      <a:srgbClr val="CBCD77"/>
                    </a:solidFill>
                  </a:tcPr>
                </a:tc>
              </a:tr>
            </a:tbl>
          </a:graphicData>
        </a:graphic>
      </p:graphicFrame>
      <p:graphicFrame>
        <p:nvGraphicFramePr>
          <p:cNvPr id="24597" name="Chart 8"/>
          <p:cNvGraphicFramePr>
            <a:graphicFrameLocks/>
          </p:cNvGraphicFramePr>
          <p:nvPr/>
        </p:nvGraphicFramePr>
        <p:xfrm>
          <a:off x="1225550" y="2141538"/>
          <a:ext cx="3454400" cy="2690812"/>
        </p:xfrm>
        <a:graphic>
          <a:graphicData uri="http://schemas.openxmlformats.org/presentationml/2006/ole">
            <mc:AlternateContent xmlns:mc="http://schemas.openxmlformats.org/markup-compatibility/2006">
              <mc:Choice xmlns:v="urn:schemas-microsoft-com:vml" Requires="v">
                <p:oleObj spid="_x0000_s24600" name="Chart" r:id="rId4" imgW="3456732" imgH="2694666" progId="Excel.Chart.8">
                  <p:embed/>
                </p:oleObj>
              </mc:Choice>
              <mc:Fallback>
                <p:oleObj name="Chart" r:id="rId4" imgW="3456732" imgH="2694666" progId="Excel.Chart.8">
                  <p:embed/>
                  <p:pic>
                    <p:nvPicPr>
                      <p:cNvPr id="0" name="Chart 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5550" y="2141538"/>
                        <a:ext cx="3454400" cy="269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598" name="Rectangle 9"/>
          <p:cNvSpPr>
            <a:spLocks noChangeArrowheads="1"/>
          </p:cNvSpPr>
          <p:nvPr/>
        </p:nvSpPr>
        <p:spPr bwMode="auto">
          <a:xfrm>
            <a:off x="10706100" y="4754563"/>
            <a:ext cx="1198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a:lnSpc>
                <a:spcPct val="100000"/>
              </a:lnSpc>
              <a:spcBef>
                <a:spcPct val="0"/>
              </a:spcBef>
              <a:buFontTx/>
              <a:buNone/>
            </a:pPr>
            <a:r>
              <a:rPr lang="fa-IR" altLang="fa-IR" b="1">
                <a:solidFill>
                  <a:srgbClr val="FF0000"/>
                </a:solidFill>
                <a:cs typeface="B Homa" panose="00000400000000000000" pitchFamily="2" charset="-78"/>
              </a:rPr>
              <a:t>تحلیل:</a:t>
            </a:r>
            <a:endParaRPr lang="en-US" altLang="fa-IR" b="1">
              <a:solidFill>
                <a:srgbClr val="FF0000"/>
              </a:solidFill>
              <a:cs typeface="B Homa" panose="00000400000000000000" pitchFamily="2" charset="-78"/>
            </a:endParaRPr>
          </a:p>
        </p:txBody>
      </p:sp>
      <p:sp>
        <p:nvSpPr>
          <p:cNvPr id="11" name="Rectangle 10"/>
          <p:cNvSpPr/>
          <p:nvPr/>
        </p:nvSpPr>
        <p:spPr>
          <a:xfrm>
            <a:off x="762000" y="5516563"/>
            <a:ext cx="11142663" cy="1323975"/>
          </a:xfrm>
          <a:prstGeom prst="rect">
            <a:avLst/>
          </a:prstGeom>
        </p:spPr>
        <p:txBody>
          <a:bodyPr>
            <a:spAutoFit/>
          </a:bodyPr>
          <a:lstStyle/>
          <a:p>
            <a:pPr marL="342900" indent="-342900" algn="r" rtl="1">
              <a:buFont typeface="Wingdings" panose="05000000000000000000" pitchFamily="2" charset="2"/>
              <a:buChar char="ü"/>
              <a:defRPr/>
            </a:pPr>
            <a:r>
              <a:rPr lang="fa-IR" sz="2000" dirty="0">
                <a:cs typeface="B Homa" panose="00000400000000000000" pitchFamily="2" charset="-78"/>
              </a:rPr>
              <a:t>میانه سکونت 22 سال می باشد. </a:t>
            </a:r>
          </a:p>
          <a:p>
            <a:pPr marL="342900" indent="-342900" algn="r" rtl="1">
              <a:buFont typeface="Wingdings" panose="05000000000000000000" pitchFamily="2" charset="2"/>
              <a:buChar char="ü"/>
              <a:defRPr/>
            </a:pPr>
            <a:r>
              <a:rPr lang="fa-IR" sz="2000" dirty="0">
                <a:cs typeface="B Homa" panose="00000400000000000000" pitchFamily="2" charset="-78"/>
              </a:rPr>
              <a:t>هنوز اهالی قدیمی در این محل در اقلیت قرار نگرفته و از نظر تعداد قابل توجه اند. </a:t>
            </a:r>
          </a:p>
          <a:p>
            <a:pPr marL="342900" indent="-342900" algn="r" rtl="1">
              <a:buFont typeface="Wingdings" panose="05000000000000000000" pitchFamily="2" charset="2"/>
              <a:buChar char="ü"/>
              <a:defRPr/>
            </a:pPr>
            <a:r>
              <a:rPr lang="fa-IR" sz="2000" dirty="0">
                <a:cs typeface="B Homa" panose="00000400000000000000" pitchFamily="2" charset="-78"/>
              </a:rPr>
              <a:t>تاثیر اجتماعی آنها از نظر توانایی شرکت در رخدادهای مهم محله بسیار اهمیت دارد.</a:t>
            </a:r>
          </a:p>
          <a:p>
            <a:pPr algn="r" rtl="1">
              <a:defRPr/>
            </a:pPr>
            <a:endParaRPr lang="en-US" sz="2000" dirty="0">
              <a:cs typeface="B Homa" panose="00000400000000000000" pitchFamily="2" charset="-78"/>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Theme">
  <a:themeElements>
    <a:clrScheme name="PC - Color Green">
      <a:dk1>
        <a:srgbClr val="656D78"/>
      </a:dk1>
      <a:lt1>
        <a:srgbClr val="FFFFFF"/>
      </a:lt1>
      <a:dk2>
        <a:srgbClr val="44546A"/>
      </a:dk2>
      <a:lt2>
        <a:srgbClr val="E7E6E6"/>
      </a:lt2>
      <a:accent1>
        <a:srgbClr val="66BB6A"/>
      </a:accent1>
      <a:accent2>
        <a:srgbClr val="4CAF50"/>
      </a:accent2>
      <a:accent3>
        <a:srgbClr val="43A047"/>
      </a:accent3>
      <a:accent4>
        <a:srgbClr val="388E3C"/>
      </a:accent4>
      <a:accent5>
        <a:srgbClr val="2E7D32"/>
      </a:accent5>
      <a:accent6>
        <a:srgbClr val="1B5E20"/>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TotalTime>
  <Words>606</Words>
  <Application>Microsoft Office PowerPoint</Application>
  <PresentationFormat>Widescreen</PresentationFormat>
  <Paragraphs>99</Paragraphs>
  <Slides>19</Slides>
  <Notes>2</Notes>
  <HiddenSlides>0</HiddenSlides>
  <MMClips>0</MMClips>
  <ScaleCrop>false</ScaleCrop>
  <HeadingPairs>
    <vt:vector size="8" baseType="variant">
      <vt:variant>
        <vt:lpstr>Fonts Used</vt:lpstr>
      </vt:variant>
      <vt:variant>
        <vt:i4>16</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37" baseType="lpstr">
      <vt:lpstr>Calibri Light</vt:lpstr>
      <vt:lpstr>Roboto Black</vt:lpstr>
      <vt:lpstr>Wingdings</vt:lpstr>
      <vt:lpstr>B Titr</vt:lpstr>
      <vt:lpstr>Source Sans Pro Light</vt:lpstr>
      <vt:lpstr>Roboto</vt:lpstr>
      <vt:lpstr>IranNastaliq</vt:lpstr>
      <vt:lpstr>Open Sans</vt:lpstr>
      <vt:lpstr>Montserrat</vt:lpstr>
      <vt:lpstr>B Homa</vt:lpstr>
      <vt:lpstr>B Nazanin</vt:lpstr>
      <vt:lpstr>Gill Sans</vt:lpstr>
      <vt:lpstr>Arial</vt:lpstr>
      <vt:lpstr>Calibri</vt:lpstr>
      <vt:lpstr>Source Sans Pro</vt:lpstr>
      <vt:lpstr>Times New Roman</vt:lpstr>
      <vt:lpstr>Office Theme</vt:lpstr>
      <vt:lpstr>Microsoft Excel Chart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dc:creator>
  <cp:lastModifiedBy>Mohammad</cp:lastModifiedBy>
  <cp:revision>252</cp:revision>
  <dcterms:created xsi:type="dcterms:W3CDTF">2016-09-11T08:06:37Z</dcterms:created>
  <dcterms:modified xsi:type="dcterms:W3CDTF">2020-10-10T13:44:57Z</dcterms:modified>
</cp:coreProperties>
</file>