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78"/>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75" d="100"/>
          <a:sy n="75"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diagrams/_rels/data1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image" Target="../media/image78.jpg"/><Relationship Id="rId6" Type="http://schemas.openxmlformats.org/officeDocument/2006/relationships/image" Target="../media/image83.jpg"/><Relationship Id="rId5" Type="http://schemas.openxmlformats.org/officeDocument/2006/relationships/image" Target="../media/image82.jpg"/><Relationship Id="rId4" Type="http://schemas.openxmlformats.org/officeDocument/2006/relationships/image" Target="../media/image81.jpg"/></Relationships>
</file>

<file path=ppt/diagrams/_rels/data12.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image" Target="../media/image85.jpeg"/><Relationship Id="rId1" Type="http://schemas.openxmlformats.org/officeDocument/2006/relationships/image" Target="../media/image84.jpg"/><Relationship Id="rId5" Type="http://schemas.openxmlformats.org/officeDocument/2006/relationships/image" Target="../media/image88.jpg"/><Relationship Id="rId4" Type="http://schemas.openxmlformats.org/officeDocument/2006/relationships/image" Target="../media/image87.jpeg"/></Relationships>
</file>

<file path=ppt/diagrams/_rels/data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image" Target="../media/image14.jpg"/></Relationships>
</file>

<file path=ppt/diagrams/_rels/data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image" Target="../media/image26.jpeg"/></Relationships>
</file>

<file path=ppt/diagrams/_rels/data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g"/><Relationship Id="rId1" Type="http://schemas.openxmlformats.org/officeDocument/2006/relationships/image" Target="../media/image31.jpeg"/><Relationship Id="rId5" Type="http://schemas.openxmlformats.org/officeDocument/2006/relationships/image" Target="../media/image35.png"/><Relationship Id="rId4" Type="http://schemas.openxmlformats.org/officeDocument/2006/relationships/image" Target="../media/image34.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568A33-5EC7-4B59-8EE1-5FC43DEBF93F}"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US"/>
        </a:p>
      </dgm:t>
    </dgm:pt>
    <dgm:pt modelId="{0BC92ACE-759C-4A17-B5D0-59986489FB1E}">
      <dgm:prSet phldrT="[Text]" custT="1"/>
      <dgm:spPr>
        <a:solidFill>
          <a:srgbClr val="D0F0C0">
            <a:alpha val="40000"/>
          </a:srgbClr>
        </a:solidFill>
        <a:ln w="38100">
          <a:solidFill>
            <a:srgbClr val="00B050"/>
          </a:solidFill>
          <a:prstDash val="sysDot"/>
        </a:ln>
      </dgm:spPr>
      <dgm:t>
        <a:bodyPr/>
        <a:lstStyle/>
        <a:p>
          <a:pPr rtl="1"/>
          <a:r>
            <a:rPr lang="fa-IR" sz="2000" dirty="0" smtClean="0">
              <a:latin typeface="B Sina" pitchFamily="2" charset="-78"/>
              <a:ea typeface="+mj-ea"/>
              <a:cs typeface="B Nazanin" panose="00000400000000000000" pitchFamily="2" charset="-78"/>
            </a:rPr>
            <a:t>هنر در باغ ایرانی</a:t>
          </a:r>
          <a:endParaRPr lang="en-US" sz="2000" b="1" dirty="0">
            <a:solidFill>
              <a:schemeClr val="accent4">
                <a:lumMod val="10000"/>
              </a:schemeClr>
            </a:solidFill>
            <a:cs typeface="B Nazanin" panose="00000400000000000000" pitchFamily="2" charset="-78"/>
          </a:endParaRPr>
        </a:p>
      </dgm:t>
    </dgm:pt>
    <dgm:pt modelId="{8DE1F33C-33EB-4EF3-AE47-2EDC50BBE46E}" type="parTrans" cxnId="{05151DCF-D7BB-4814-8B4F-E9CBA7A55D16}">
      <dgm:prSet/>
      <dgm:spPr/>
      <dgm:t>
        <a:bodyPr/>
        <a:lstStyle/>
        <a:p>
          <a:endParaRPr lang="en-US"/>
        </a:p>
      </dgm:t>
    </dgm:pt>
    <dgm:pt modelId="{CCB15BCA-6A14-44A0-AD2E-CC0F57741219}" type="sibTrans" cxnId="{05151DCF-D7BB-4814-8B4F-E9CBA7A55D16}">
      <dgm:prSet/>
      <dgm:spPr/>
      <dgm:t>
        <a:bodyPr/>
        <a:lstStyle/>
        <a:p>
          <a:endParaRPr lang="en-US"/>
        </a:p>
      </dgm:t>
    </dgm:pt>
    <dgm:pt modelId="{1F76FD80-C6B3-407F-9232-887A14B98C9F}">
      <dgm:prSet phldrT="[Text]" custT="1"/>
      <dgm:spPr>
        <a:solidFill>
          <a:srgbClr val="A8E4A0"/>
        </a:solidFill>
        <a:ln w="38100">
          <a:solidFill>
            <a:srgbClr val="00B050"/>
          </a:solidFill>
          <a:prstDash val="sysDot"/>
        </a:ln>
      </dgm:spPr>
      <dgm:t>
        <a:bodyPr/>
        <a:lstStyle/>
        <a:p>
          <a:pPr rtl="1"/>
          <a:r>
            <a:rPr lang="fa-IR" sz="2000" dirty="0" smtClean="0">
              <a:latin typeface="B Sina" pitchFamily="2" charset="-78"/>
              <a:cs typeface="B Nazanin" panose="00000400000000000000" pitchFamily="2" charset="-78"/>
            </a:rPr>
            <a:t>مقدمه و معرفی </a:t>
          </a:r>
          <a:endParaRPr lang="en-US" sz="2000" b="1" dirty="0">
            <a:solidFill>
              <a:schemeClr val="accent4">
                <a:lumMod val="10000"/>
              </a:schemeClr>
            </a:solidFill>
            <a:cs typeface="B Nazanin" panose="00000400000000000000" pitchFamily="2" charset="-78"/>
          </a:endParaRPr>
        </a:p>
      </dgm:t>
    </dgm:pt>
    <dgm:pt modelId="{D79608F8-6800-4F79-B296-66988B938685}" type="parTrans" cxnId="{2A223987-1440-4114-8689-0F6055B16586}">
      <dgm:prSet/>
      <dgm:spPr/>
      <dgm:t>
        <a:bodyPr/>
        <a:lstStyle/>
        <a:p>
          <a:endParaRPr lang="en-US"/>
        </a:p>
      </dgm:t>
    </dgm:pt>
    <dgm:pt modelId="{5456AF44-BF83-4EDB-88E3-4CD8F97999D9}" type="sibTrans" cxnId="{2A223987-1440-4114-8689-0F6055B16586}">
      <dgm:prSet/>
      <dgm:spPr/>
      <dgm:t>
        <a:bodyPr/>
        <a:lstStyle/>
        <a:p>
          <a:endParaRPr lang="en-US"/>
        </a:p>
      </dgm:t>
    </dgm:pt>
    <dgm:pt modelId="{93BFEE9D-D9D5-4214-809A-5E768C958889}">
      <dgm:prSet phldrT="[Text]" custT="1"/>
      <dgm:spPr>
        <a:solidFill>
          <a:srgbClr val="D0F0C0">
            <a:alpha val="40000"/>
          </a:srgbClr>
        </a:solidFill>
        <a:ln w="38100">
          <a:solidFill>
            <a:srgbClr val="00B050"/>
          </a:solidFill>
          <a:prstDash val="sysDot"/>
        </a:ln>
      </dgm:spPr>
      <dgm:t>
        <a:bodyPr/>
        <a:lstStyle/>
        <a:p>
          <a:pPr rtl="1"/>
          <a:r>
            <a:rPr lang="fa-IR" sz="2000" dirty="0" smtClean="0">
              <a:latin typeface="B Sina" pitchFamily="2" charset="-78"/>
              <a:cs typeface="B Nazanin" panose="00000400000000000000" pitchFamily="2" charset="-78"/>
            </a:rPr>
            <a:t>تاریخچه باغ جهان نما</a:t>
          </a:r>
          <a:endParaRPr lang="en-US" sz="2000" b="1" dirty="0">
            <a:solidFill>
              <a:schemeClr val="accent4">
                <a:lumMod val="10000"/>
              </a:schemeClr>
            </a:solidFill>
            <a:cs typeface="B Nazanin" panose="00000400000000000000" pitchFamily="2" charset="-78"/>
          </a:endParaRPr>
        </a:p>
      </dgm:t>
    </dgm:pt>
    <dgm:pt modelId="{D5190A61-F11B-4798-A8EF-97F3D171BE9A}" type="parTrans" cxnId="{76D6198A-37D4-436B-8F15-13A92A85830A}">
      <dgm:prSet/>
      <dgm:spPr/>
      <dgm:t>
        <a:bodyPr/>
        <a:lstStyle/>
        <a:p>
          <a:endParaRPr lang="en-US"/>
        </a:p>
      </dgm:t>
    </dgm:pt>
    <dgm:pt modelId="{B1EA1978-1614-4AB7-B894-2007A6ECBE06}" type="sibTrans" cxnId="{76D6198A-37D4-436B-8F15-13A92A85830A}">
      <dgm:prSet/>
      <dgm:spPr/>
      <dgm:t>
        <a:bodyPr/>
        <a:lstStyle/>
        <a:p>
          <a:endParaRPr lang="en-US"/>
        </a:p>
      </dgm:t>
    </dgm:pt>
    <dgm:pt modelId="{C2B423B4-D8B9-44EA-9F76-730CCCB29AC8}">
      <dgm:prSet phldrT="[Text]" custT="1"/>
      <dgm:spPr>
        <a:solidFill>
          <a:srgbClr val="A8E4A0"/>
        </a:solidFill>
        <a:ln w="38100">
          <a:solidFill>
            <a:srgbClr val="00B050"/>
          </a:solidFill>
          <a:prstDash val="sysDot"/>
        </a:ln>
      </dgm:spPr>
      <dgm:t>
        <a:bodyPr/>
        <a:lstStyle/>
        <a:p>
          <a:pPr rtl="1"/>
          <a:r>
            <a:rPr lang="fa-IR" sz="2000" dirty="0" smtClean="0">
              <a:cs typeface="B Nazanin" panose="00000400000000000000" pitchFamily="2" charset="-78"/>
            </a:rPr>
            <a:t>اجزای اصلی باغ</a:t>
          </a:r>
          <a:endParaRPr lang="en-US" sz="2000" b="1" dirty="0">
            <a:solidFill>
              <a:schemeClr val="accent4">
                <a:lumMod val="10000"/>
              </a:schemeClr>
            </a:solidFill>
            <a:cs typeface="B Nazanin" panose="00000400000000000000" pitchFamily="2" charset="-78"/>
          </a:endParaRPr>
        </a:p>
      </dgm:t>
    </dgm:pt>
    <dgm:pt modelId="{94F3D51D-7597-4955-A640-E1C3F04C787C}" type="parTrans" cxnId="{1D596F77-D553-4DFF-B210-96068201F062}">
      <dgm:prSet/>
      <dgm:spPr/>
      <dgm:t>
        <a:bodyPr/>
        <a:lstStyle/>
        <a:p>
          <a:endParaRPr lang="en-US"/>
        </a:p>
      </dgm:t>
    </dgm:pt>
    <dgm:pt modelId="{4385066F-BBF0-42B6-8754-DAA0F05B4854}" type="sibTrans" cxnId="{1D596F77-D553-4DFF-B210-96068201F062}">
      <dgm:prSet/>
      <dgm:spPr/>
      <dgm:t>
        <a:bodyPr/>
        <a:lstStyle/>
        <a:p>
          <a:endParaRPr lang="en-US"/>
        </a:p>
      </dgm:t>
    </dgm:pt>
    <dgm:pt modelId="{92E00766-13FC-47C7-BAD7-B6FE1691357D}">
      <dgm:prSet phldrT="[Text]" custT="1"/>
      <dgm:spPr>
        <a:solidFill>
          <a:srgbClr val="A8E4A0"/>
        </a:solidFill>
        <a:ln w="38100">
          <a:solidFill>
            <a:srgbClr val="00B050"/>
          </a:solidFill>
          <a:prstDash val="sysDot"/>
        </a:ln>
      </dgm:spPr>
      <dgm:t>
        <a:bodyPr/>
        <a:lstStyle/>
        <a:p>
          <a:pPr rtl="1"/>
          <a:r>
            <a:rPr lang="fa-IR" sz="2000" dirty="0" smtClean="0">
              <a:latin typeface="B Sina" pitchFamily="2" charset="-78"/>
              <a:cs typeface="B Nazanin" panose="00000400000000000000" pitchFamily="2" charset="-78"/>
            </a:rPr>
            <a:t>کارکرد باغ جهان نما و نحوه ی آب یاری</a:t>
          </a:r>
          <a:endParaRPr lang="en-US" sz="2000" b="1" dirty="0">
            <a:solidFill>
              <a:schemeClr val="accent4">
                <a:lumMod val="10000"/>
              </a:schemeClr>
            </a:solidFill>
            <a:cs typeface="B Nazanin" panose="00000400000000000000" pitchFamily="2" charset="-78"/>
          </a:endParaRPr>
        </a:p>
      </dgm:t>
    </dgm:pt>
    <dgm:pt modelId="{462674C6-8539-4871-9B38-AA1C8215CEB9}" type="parTrans" cxnId="{8C8A63CA-DF2C-42F1-9C9A-13D50C4B4E7B}">
      <dgm:prSet/>
      <dgm:spPr/>
      <dgm:t>
        <a:bodyPr/>
        <a:lstStyle/>
        <a:p>
          <a:endParaRPr lang="en-US"/>
        </a:p>
      </dgm:t>
    </dgm:pt>
    <dgm:pt modelId="{BAE523E0-24C0-420D-86C4-146D7DE0E7AA}" type="sibTrans" cxnId="{8C8A63CA-DF2C-42F1-9C9A-13D50C4B4E7B}">
      <dgm:prSet/>
      <dgm:spPr/>
      <dgm:t>
        <a:bodyPr/>
        <a:lstStyle/>
        <a:p>
          <a:endParaRPr lang="en-US"/>
        </a:p>
      </dgm:t>
    </dgm:pt>
    <dgm:pt modelId="{5E4C1328-FDAB-422A-AE60-2E7EC54D474D}">
      <dgm:prSet phldrT="[Text]" custT="1"/>
      <dgm:spPr>
        <a:solidFill>
          <a:srgbClr val="D0F0C0">
            <a:alpha val="40000"/>
          </a:srgbClr>
        </a:solidFill>
        <a:ln w="38100">
          <a:solidFill>
            <a:srgbClr val="00B050"/>
          </a:solidFill>
          <a:prstDash val="sysDot"/>
        </a:ln>
      </dgm:spPr>
      <dgm:t>
        <a:bodyPr/>
        <a:lstStyle/>
        <a:p>
          <a:pPr rtl="1"/>
          <a:r>
            <a:rPr lang="fa-IR" sz="2000" dirty="0" smtClean="0">
              <a:latin typeface="B Sina" pitchFamily="2" charset="-78"/>
              <a:cs typeface="B Nazanin" panose="00000400000000000000" pitchFamily="2" charset="-78"/>
            </a:rPr>
            <a:t>کوشک</a:t>
          </a:r>
          <a:endParaRPr lang="en-US" sz="2000" b="1" dirty="0">
            <a:solidFill>
              <a:schemeClr val="accent4">
                <a:lumMod val="10000"/>
              </a:schemeClr>
            </a:solidFill>
            <a:cs typeface="B Nazanin" panose="00000400000000000000" pitchFamily="2" charset="-78"/>
          </a:endParaRPr>
        </a:p>
      </dgm:t>
    </dgm:pt>
    <dgm:pt modelId="{6D251D78-ECB8-41B4-B508-CF150A0FD1A2}" type="parTrans" cxnId="{DD2F482C-6FE8-4012-BF91-DF6B40399549}">
      <dgm:prSet/>
      <dgm:spPr/>
      <dgm:t>
        <a:bodyPr/>
        <a:lstStyle/>
        <a:p>
          <a:endParaRPr lang="en-US"/>
        </a:p>
      </dgm:t>
    </dgm:pt>
    <dgm:pt modelId="{6AEA21DC-8DBB-41B4-9C66-1FBC4882BD6B}" type="sibTrans" cxnId="{DD2F482C-6FE8-4012-BF91-DF6B40399549}">
      <dgm:prSet/>
      <dgm:spPr/>
      <dgm:t>
        <a:bodyPr/>
        <a:lstStyle/>
        <a:p>
          <a:endParaRPr lang="en-US"/>
        </a:p>
      </dgm:t>
    </dgm:pt>
    <dgm:pt modelId="{08B25981-7E36-41D4-86A3-AA16A1CE4844}">
      <dgm:prSet phldrT="[Text]" custT="1"/>
      <dgm:spPr>
        <a:solidFill>
          <a:srgbClr val="A8E4A0"/>
        </a:solidFill>
        <a:ln w="38100">
          <a:solidFill>
            <a:srgbClr val="00B050"/>
          </a:solidFill>
          <a:prstDash val="sysDot"/>
        </a:ln>
      </dgm:spPr>
      <dgm:t>
        <a:bodyPr/>
        <a:lstStyle/>
        <a:p>
          <a:pPr rtl="1"/>
          <a:r>
            <a:rPr lang="fa-IR" sz="2000" dirty="0" smtClean="0">
              <a:latin typeface="B Sina" pitchFamily="2" charset="-78"/>
              <a:cs typeface="B Nazanin" panose="00000400000000000000" pitchFamily="2" charset="-78"/>
            </a:rPr>
            <a:t>آب نما</a:t>
          </a:r>
          <a:endParaRPr lang="en-US" sz="2000" b="1" dirty="0">
            <a:solidFill>
              <a:schemeClr val="accent4">
                <a:lumMod val="10000"/>
              </a:schemeClr>
            </a:solidFill>
            <a:cs typeface="B Nazanin" panose="00000400000000000000" pitchFamily="2" charset="-78"/>
          </a:endParaRPr>
        </a:p>
      </dgm:t>
    </dgm:pt>
    <dgm:pt modelId="{5025D427-6321-4F40-830A-0C9147517B46}" type="parTrans" cxnId="{0EC6F830-E199-43DD-9FC7-909E51F3AE4C}">
      <dgm:prSet/>
      <dgm:spPr/>
      <dgm:t>
        <a:bodyPr/>
        <a:lstStyle/>
        <a:p>
          <a:endParaRPr lang="en-US"/>
        </a:p>
      </dgm:t>
    </dgm:pt>
    <dgm:pt modelId="{F7850E68-2A17-415E-A957-9B663FA8F7AE}" type="sibTrans" cxnId="{0EC6F830-E199-43DD-9FC7-909E51F3AE4C}">
      <dgm:prSet/>
      <dgm:spPr/>
      <dgm:t>
        <a:bodyPr/>
        <a:lstStyle/>
        <a:p>
          <a:endParaRPr lang="en-US"/>
        </a:p>
      </dgm:t>
    </dgm:pt>
    <dgm:pt modelId="{34B36774-C64D-4507-9464-BBE888645DB6}" type="pres">
      <dgm:prSet presAssocID="{8B568A33-5EC7-4B59-8EE1-5FC43DEBF93F}" presName="Name0" presStyleCnt="0">
        <dgm:presLayoutVars>
          <dgm:dir/>
          <dgm:resizeHandles val="exact"/>
        </dgm:presLayoutVars>
      </dgm:prSet>
      <dgm:spPr/>
      <dgm:t>
        <a:bodyPr/>
        <a:lstStyle/>
        <a:p>
          <a:endParaRPr lang="en-US"/>
        </a:p>
      </dgm:t>
    </dgm:pt>
    <dgm:pt modelId="{8BDB7D37-FACD-4977-8A84-FC70440596D2}" type="pres">
      <dgm:prSet presAssocID="{0BC92ACE-759C-4A17-B5D0-59986489FB1E}" presName="composite" presStyleCnt="0"/>
      <dgm:spPr/>
    </dgm:pt>
    <dgm:pt modelId="{73C2C521-1583-44E9-9B3D-D92F5F1C4323}" type="pres">
      <dgm:prSet presAssocID="{0BC92ACE-759C-4A17-B5D0-59986489FB1E}" presName="rect1" presStyleLbl="trAlignAcc1" presStyleIdx="0" presStyleCnt="7" custScaleX="196419" custScaleY="39425" custLinFactNeighborX="2481" custLinFactNeighborY="51681">
        <dgm:presLayoutVars>
          <dgm:bulletEnabled val="1"/>
        </dgm:presLayoutVars>
      </dgm:prSet>
      <dgm:spPr/>
      <dgm:t>
        <a:bodyPr/>
        <a:lstStyle/>
        <a:p>
          <a:endParaRPr lang="en-US"/>
        </a:p>
      </dgm:t>
    </dgm:pt>
    <dgm:pt modelId="{590F16DF-CB41-4D9A-8916-FB42EF789C3F}" type="pres">
      <dgm:prSet presAssocID="{0BC92ACE-759C-4A17-B5D0-59986489FB1E}" presName="rect2" presStyleLbl="fgImgPlace1" presStyleIdx="0" presStyleCnt="7" custScaleY="40058" custLinFactX="-90045" custLinFactNeighborX="-100000" custLinFactNeighborY="-9451"/>
      <dgm:spPr>
        <a:noFill/>
        <a:ln w="38100">
          <a:noFill/>
          <a:prstDash val="solid"/>
        </a:ln>
      </dgm:spPr>
    </dgm:pt>
    <dgm:pt modelId="{AB4735EC-E624-4A70-87ED-75493D7813D3}" type="pres">
      <dgm:prSet presAssocID="{CCB15BCA-6A14-44A0-AD2E-CC0F57741219}" presName="sibTrans" presStyleCnt="0"/>
      <dgm:spPr/>
    </dgm:pt>
    <dgm:pt modelId="{1E184079-AE4E-4A08-A137-D1BDF09E09CC}" type="pres">
      <dgm:prSet presAssocID="{1F76FD80-C6B3-407F-9232-887A14B98C9F}" presName="composite" presStyleCnt="0"/>
      <dgm:spPr/>
    </dgm:pt>
    <dgm:pt modelId="{7BACADAE-0C92-48F2-80F4-0045F300EC4F}" type="pres">
      <dgm:prSet presAssocID="{1F76FD80-C6B3-407F-9232-887A14B98C9F}" presName="rect1" presStyleLbl="trAlignAcc1" presStyleIdx="1" presStyleCnt="7" custScaleX="196419" custScaleY="39425" custLinFactNeighborX="2481" custLinFactNeighborY="44695">
        <dgm:presLayoutVars>
          <dgm:bulletEnabled val="1"/>
        </dgm:presLayoutVars>
      </dgm:prSet>
      <dgm:spPr/>
      <dgm:t>
        <a:bodyPr/>
        <a:lstStyle/>
        <a:p>
          <a:endParaRPr lang="en-US"/>
        </a:p>
      </dgm:t>
    </dgm:pt>
    <dgm:pt modelId="{A2A7022D-759C-4DFB-9D78-276AD65B86C3}" type="pres">
      <dgm:prSet presAssocID="{1F76FD80-C6B3-407F-9232-887A14B98C9F}" presName="rect2" presStyleLbl="fgImgPlace1" presStyleIdx="1" presStyleCnt="7" custScaleY="40058" custLinFactX="-90045" custLinFactNeighborX="-100000" custLinFactNeighborY="51927"/>
      <dgm:spPr>
        <a:noFill/>
        <a:ln w="38100">
          <a:noFill/>
          <a:prstDash val="solid"/>
        </a:ln>
      </dgm:spPr>
    </dgm:pt>
    <dgm:pt modelId="{2EAF1FEB-D1DF-4805-8FB5-2AEBD5900819}" type="pres">
      <dgm:prSet presAssocID="{5456AF44-BF83-4EDB-88E3-4CD8F97999D9}" presName="sibTrans" presStyleCnt="0"/>
      <dgm:spPr/>
    </dgm:pt>
    <dgm:pt modelId="{2E9D155C-F83F-408A-93CF-45CF02B3A3D7}" type="pres">
      <dgm:prSet presAssocID="{93BFEE9D-D9D5-4214-809A-5E768C958889}" presName="composite" presStyleCnt="0"/>
      <dgm:spPr/>
    </dgm:pt>
    <dgm:pt modelId="{1766BF0E-66A1-4A0B-BE59-6998EB1D3BA1}" type="pres">
      <dgm:prSet presAssocID="{93BFEE9D-D9D5-4214-809A-5E768C958889}" presName="rect1" presStyleLbl="trAlignAcc1" presStyleIdx="2" presStyleCnt="7" custScaleX="196419" custScaleY="39425" custLinFactNeighborX="2481" custLinFactNeighborY="37710">
        <dgm:presLayoutVars>
          <dgm:bulletEnabled val="1"/>
        </dgm:presLayoutVars>
      </dgm:prSet>
      <dgm:spPr/>
      <dgm:t>
        <a:bodyPr/>
        <a:lstStyle/>
        <a:p>
          <a:endParaRPr lang="en-US"/>
        </a:p>
      </dgm:t>
    </dgm:pt>
    <dgm:pt modelId="{318263BE-0BFF-497C-9D99-6F10E9126F58}" type="pres">
      <dgm:prSet presAssocID="{93BFEE9D-D9D5-4214-809A-5E768C958889}" presName="rect2" presStyleLbl="fgImgPlace1" presStyleIdx="2" presStyleCnt="7" custScaleY="40058" custLinFactX="-90045" custLinFactNeighborX="-100000" custLinFactNeighborY="45274"/>
      <dgm:spPr>
        <a:noFill/>
        <a:ln w="38100">
          <a:noFill/>
          <a:prstDash val="solid"/>
        </a:ln>
      </dgm:spPr>
    </dgm:pt>
    <dgm:pt modelId="{E3BF0485-DB9F-48D0-9159-9E397C62D839}" type="pres">
      <dgm:prSet presAssocID="{B1EA1978-1614-4AB7-B894-2007A6ECBE06}" presName="sibTrans" presStyleCnt="0"/>
      <dgm:spPr/>
    </dgm:pt>
    <dgm:pt modelId="{0E48BCE5-994E-4D61-A204-D6EC184C1B50}" type="pres">
      <dgm:prSet presAssocID="{92E00766-13FC-47C7-BAD7-B6FE1691357D}" presName="composite" presStyleCnt="0"/>
      <dgm:spPr/>
    </dgm:pt>
    <dgm:pt modelId="{234F2876-9290-4EEB-B5B0-3132437C5555}" type="pres">
      <dgm:prSet presAssocID="{92E00766-13FC-47C7-BAD7-B6FE1691357D}" presName="rect1" presStyleLbl="trAlignAcc1" presStyleIdx="3" presStyleCnt="7" custScaleX="196419" custScaleY="39425" custLinFactNeighborX="2481" custLinFactNeighborY="30724">
        <dgm:presLayoutVars>
          <dgm:bulletEnabled val="1"/>
        </dgm:presLayoutVars>
      </dgm:prSet>
      <dgm:spPr/>
      <dgm:t>
        <a:bodyPr/>
        <a:lstStyle/>
        <a:p>
          <a:endParaRPr lang="en-US"/>
        </a:p>
      </dgm:t>
    </dgm:pt>
    <dgm:pt modelId="{EF6BFA15-6437-4BE7-952A-9A177EFDE584}" type="pres">
      <dgm:prSet presAssocID="{92E00766-13FC-47C7-BAD7-B6FE1691357D}" presName="rect2" presStyleLbl="fgImgPlace1" presStyleIdx="3" presStyleCnt="7" custScaleY="40058" custLinFactX="-90045" custLinFactNeighborX="-100000" custLinFactNeighborY="38620"/>
      <dgm:spPr>
        <a:noFill/>
        <a:ln w="38100">
          <a:noFill/>
          <a:prstDash val="solid"/>
        </a:ln>
      </dgm:spPr>
    </dgm:pt>
    <dgm:pt modelId="{C9F29464-188B-4689-9A48-B3B7A9ACE1EA}" type="pres">
      <dgm:prSet presAssocID="{BAE523E0-24C0-420D-86C4-146D7DE0E7AA}" presName="sibTrans" presStyleCnt="0"/>
      <dgm:spPr/>
    </dgm:pt>
    <dgm:pt modelId="{E6B7197E-111E-4749-9AD6-103612728279}" type="pres">
      <dgm:prSet presAssocID="{C2B423B4-D8B9-44EA-9F76-730CCCB29AC8}" presName="composite" presStyleCnt="0"/>
      <dgm:spPr/>
    </dgm:pt>
    <dgm:pt modelId="{3FDF2412-DCA1-4E80-B709-0E77F0C9DFBD}" type="pres">
      <dgm:prSet presAssocID="{C2B423B4-D8B9-44EA-9F76-730CCCB29AC8}" presName="rect1" presStyleLbl="trAlignAcc1" presStyleIdx="4" presStyleCnt="7" custScaleX="196419" custScaleY="39425" custLinFactNeighborX="10" custLinFactNeighborY="22301">
        <dgm:presLayoutVars>
          <dgm:bulletEnabled val="1"/>
        </dgm:presLayoutVars>
      </dgm:prSet>
      <dgm:spPr/>
      <dgm:t>
        <a:bodyPr/>
        <a:lstStyle/>
        <a:p>
          <a:endParaRPr lang="en-US"/>
        </a:p>
      </dgm:t>
    </dgm:pt>
    <dgm:pt modelId="{91CF1DB2-91EE-4DB4-8D13-C90837BDFC96}" type="pres">
      <dgm:prSet presAssocID="{C2B423B4-D8B9-44EA-9F76-730CCCB29AC8}" presName="rect2" presStyleLbl="fgImgPlace1" presStyleIdx="4" presStyleCnt="7" custScaleY="40058" custLinFactX="-90045" custLinFactNeighborX="-100000" custLinFactNeighborY="25314"/>
      <dgm:spPr>
        <a:noFill/>
        <a:ln w="38100">
          <a:noFill/>
          <a:prstDash val="solid"/>
        </a:ln>
      </dgm:spPr>
    </dgm:pt>
    <dgm:pt modelId="{CB719885-A1F9-4E6E-B520-AA479EA8025C}" type="pres">
      <dgm:prSet presAssocID="{4385066F-BBF0-42B6-8754-DAA0F05B4854}" presName="sibTrans" presStyleCnt="0"/>
      <dgm:spPr/>
    </dgm:pt>
    <dgm:pt modelId="{2E6FE6B9-9456-4913-AD1A-FD0CDB0FB283}" type="pres">
      <dgm:prSet presAssocID="{5E4C1328-FDAB-422A-AE60-2E7EC54D474D}" presName="composite" presStyleCnt="0"/>
      <dgm:spPr/>
    </dgm:pt>
    <dgm:pt modelId="{481E88D6-A4DD-4C7A-AC3A-BB22E08BF96B}" type="pres">
      <dgm:prSet presAssocID="{5E4C1328-FDAB-422A-AE60-2E7EC54D474D}" presName="rect1" presStyleLbl="trAlignAcc1" presStyleIdx="5" presStyleCnt="7" custScaleX="196419" custScaleY="39425" custLinFactNeighborX="2126" custLinFactNeighborY="13405">
        <dgm:presLayoutVars>
          <dgm:bulletEnabled val="1"/>
        </dgm:presLayoutVars>
      </dgm:prSet>
      <dgm:spPr/>
      <dgm:t>
        <a:bodyPr/>
        <a:lstStyle/>
        <a:p>
          <a:endParaRPr lang="en-US"/>
        </a:p>
      </dgm:t>
    </dgm:pt>
    <dgm:pt modelId="{555195C2-DCBF-42C5-8142-FEC0C535CC71}" type="pres">
      <dgm:prSet presAssocID="{5E4C1328-FDAB-422A-AE60-2E7EC54D474D}" presName="rect2" presStyleLbl="fgImgPlace1" presStyleIdx="5" presStyleCnt="7" custScaleY="40058" custLinFactX="-90045" custLinFactNeighborX="-100000" custLinFactNeighborY="22110"/>
      <dgm:spPr>
        <a:noFill/>
        <a:ln w="38100">
          <a:noFill/>
          <a:prstDash val="solid"/>
        </a:ln>
      </dgm:spPr>
    </dgm:pt>
    <dgm:pt modelId="{FC273EC0-62B8-4410-B718-904C44476A46}" type="pres">
      <dgm:prSet presAssocID="{6AEA21DC-8DBB-41B4-9C66-1FBC4882BD6B}" presName="sibTrans" presStyleCnt="0"/>
      <dgm:spPr/>
    </dgm:pt>
    <dgm:pt modelId="{ECA4FD26-ED52-4AED-AF8F-C78D844231E4}" type="pres">
      <dgm:prSet presAssocID="{08B25981-7E36-41D4-86A3-AA16A1CE4844}" presName="composite" presStyleCnt="0"/>
      <dgm:spPr/>
    </dgm:pt>
    <dgm:pt modelId="{1E1FD446-B635-4410-8831-177855B26626}" type="pres">
      <dgm:prSet presAssocID="{08B25981-7E36-41D4-86A3-AA16A1CE4844}" presName="rect1" presStyleLbl="trAlignAcc1" presStyleIdx="6" presStyleCnt="7" custScaleX="196419" custScaleY="39425" custLinFactNeighborX="10" custLinFactNeighborY="4716">
        <dgm:presLayoutVars>
          <dgm:bulletEnabled val="1"/>
        </dgm:presLayoutVars>
      </dgm:prSet>
      <dgm:spPr/>
      <dgm:t>
        <a:bodyPr/>
        <a:lstStyle/>
        <a:p>
          <a:endParaRPr lang="en-US"/>
        </a:p>
      </dgm:t>
    </dgm:pt>
    <dgm:pt modelId="{BC182E3B-5C20-4C7C-B435-921D472787FF}" type="pres">
      <dgm:prSet presAssocID="{08B25981-7E36-41D4-86A3-AA16A1CE4844}" presName="rect2" presStyleLbl="fgImgPlace1" presStyleIdx="6" presStyleCnt="7" custScaleY="40058" custLinFactX="-90045" custLinFactNeighborX="-100000" custLinFactNeighborY="10931"/>
      <dgm:spPr>
        <a:noFill/>
        <a:ln w="38100">
          <a:noFill/>
          <a:prstDash val="solid"/>
        </a:ln>
      </dgm:spPr>
    </dgm:pt>
  </dgm:ptLst>
  <dgm:cxnLst>
    <dgm:cxn modelId="{76D6198A-37D4-436B-8F15-13A92A85830A}" srcId="{8B568A33-5EC7-4B59-8EE1-5FC43DEBF93F}" destId="{93BFEE9D-D9D5-4214-809A-5E768C958889}" srcOrd="2" destOrd="0" parTransId="{D5190A61-F11B-4798-A8EF-97F3D171BE9A}" sibTransId="{B1EA1978-1614-4AB7-B894-2007A6ECBE06}"/>
    <dgm:cxn modelId="{7404583A-4AE1-4A39-9892-65DA5A1FC505}" type="presOf" srcId="{08B25981-7E36-41D4-86A3-AA16A1CE4844}" destId="{1E1FD446-B635-4410-8831-177855B26626}" srcOrd="0" destOrd="0" presId="urn:microsoft.com/office/officeart/2008/layout/PictureStrips"/>
    <dgm:cxn modelId="{BAB28792-9CE7-4D2C-B461-9B948AAF7660}" type="presOf" srcId="{8B568A33-5EC7-4B59-8EE1-5FC43DEBF93F}" destId="{34B36774-C64D-4507-9464-BBE888645DB6}" srcOrd="0" destOrd="0" presId="urn:microsoft.com/office/officeart/2008/layout/PictureStrips"/>
    <dgm:cxn modelId="{49BA53B9-9631-48D2-B3A4-169802EC2E4B}" type="presOf" srcId="{92E00766-13FC-47C7-BAD7-B6FE1691357D}" destId="{234F2876-9290-4EEB-B5B0-3132437C5555}" srcOrd="0" destOrd="0" presId="urn:microsoft.com/office/officeart/2008/layout/PictureStrips"/>
    <dgm:cxn modelId="{C31E94C5-0121-4537-90D5-8AAE09AD2378}" type="presOf" srcId="{1F76FD80-C6B3-407F-9232-887A14B98C9F}" destId="{7BACADAE-0C92-48F2-80F4-0045F300EC4F}" srcOrd="0" destOrd="0" presId="urn:microsoft.com/office/officeart/2008/layout/PictureStrips"/>
    <dgm:cxn modelId="{511451B8-FE1C-4114-AE14-8BABAB2C6AFD}" type="presOf" srcId="{0BC92ACE-759C-4A17-B5D0-59986489FB1E}" destId="{73C2C521-1583-44E9-9B3D-D92F5F1C4323}" srcOrd="0" destOrd="0" presId="urn:microsoft.com/office/officeart/2008/layout/PictureStrips"/>
    <dgm:cxn modelId="{0EC6F830-E199-43DD-9FC7-909E51F3AE4C}" srcId="{8B568A33-5EC7-4B59-8EE1-5FC43DEBF93F}" destId="{08B25981-7E36-41D4-86A3-AA16A1CE4844}" srcOrd="6" destOrd="0" parTransId="{5025D427-6321-4F40-830A-0C9147517B46}" sibTransId="{F7850E68-2A17-415E-A957-9B663FA8F7AE}"/>
    <dgm:cxn modelId="{3AE5A81E-580F-4189-844B-401D68C63874}" type="presOf" srcId="{C2B423B4-D8B9-44EA-9F76-730CCCB29AC8}" destId="{3FDF2412-DCA1-4E80-B709-0E77F0C9DFBD}" srcOrd="0" destOrd="0" presId="urn:microsoft.com/office/officeart/2008/layout/PictureStrips"/>
    <dgm:cxn modelId="{1D596F77-D553-4DFF-B210-96068201F062}" srcId="{8B568A33-5EC7-4B59-8EE1-5FC43DEBF93F}" destId="{C2B423B4-D8B9-44EA-9F76-730CCCB29AC8}" srcOrd="4" destOrd="0" parTransId="{94F3D51D-7597-4955-A640-E1C3F04C787C}" sibTransId="{4385066F-BBF0-42B6-8754-DAA0F05B4854}"/>
    <dgm:cxn modelId="{05151DCF-D7BB-4814-8B4F-E9CBA7A55D16}" srcId="{8B568A33-5EC7-4B59-8EE1-5FC43DEBF93F}" destId="{0BC92ACE-759C-4A17-B5D0-59986489FB1E}" srcOrd="0" destOrd="0" parTransId="{8DE1F33C-33EB-4EF3-AE47-2EDC50BBE46E}" sibTransId="{CCB15BCA-6A14-44A0-AD2E-CC0F57741219}"/>
    <dgm:cxn modelId="{C2252180-33F4-4A96-BFB9-6E2F0509A53B}" type="presOf" srcId="{93BFEE9D-D9D5-4214-809A-5E768C958889}" destId="{1766BF0E-66A1-4A0B-BE59-6998EB1D3BA1}" srcOrd="0" destOrd="0" presId="urn:microsoft.com/office/officeart/2008/layout/PictureStrips"/>
    <dgm:cxn modelId="{2A223987-1440-4114-8689-0F6055B16586}" srcId="{8B568A33-5EC7-4B59-8EE1-5FC43DEBF93F}" destId="{1F76FD80-C6B3-407F-9232-887A14B98C9F}" srcOrd="1" destOrd="0" parTransId="{D79608F8-6800-4F79-B296-66988B938685}" sibTransId="{5456AF44-BF83-4EDB-88E3-4CD8F97999D9}"/>
    <dgm:cxn modelId="{8C8A63CA-DF2C-42F1-9C9A-13D50C4B4E7B}" srcId="{8B568A33-5EC7-4B59-8EE1-5FC43DEBF93F}" destId="{92E00766-13FC-47C7-BAD7-B6FE1691357D}" srcOrd="3" destOrd="0" parTransId="{462674C6-8539-4871-9B38-AA1C8215CEB9}" sibTransId="{BAE523E0-24C0-420D-86C4-146D7DE0E7AA}"/>
    <dgm:cxn modelId="{DD2F482C-6FE8-4012-BF91-DF6B40399549}" srcId="{8B568A33-5EC7-4B59-8EE1-5FC43DEBF93F}" destId="{5E4C1328-FDAB-422A-AE60-2E7EC54D474D}" srcOrd="5" destOrd="0" parTransId="{6D251D78-ECB8-41B4-B508-CF150A0FD1A2}" sibTransId="{6AEA21DC-8DBB-41B4-9C66-1FBC4882BD6B}"/>
    <dgm:cxn modelId="{9DD98F72-98E8-446C-A5F0-FF1441F3F1A8}" type="presOf" srcId="{5E4C1328-FDAB-422A-AE60-2E7EC54D474D}" destId="{481E88D6-A4DD-4C7A-AC3A-BB22E08BF96B}" srcOrd="0" destOrd="0" presId="urn:microsoft.com/office/officeart/2008/layout/PictureStrips"/>
    <dgm:cxn modelId="{291C1541-4646-45C8-9637-215257ECDB6E}" type="presParOf" srcId="{34B36774-C64D-4507-9464-BBE888645DB6}" destId="{8BDB7D37-FACD-4977-8A84-FC70440596D2}" srcOrd="0" destOrd="0" presId="urn:microsoft.com/office/officeart/2008/layout/PictureStrips"/>
    <dgm:cxn modelId="{012547F8-0E71-4CB9-AE20-AD8C45A8F9CF}" type="presParOf" srcId="{8BDB7D37-FACD-4977-8A84-FC70440596D2}" destId="{73C2C521-1583-44E9-9B3D-D92F5F1C4323}" srcOrd="0" destOrd="0" presId="urn:microsoft.com/office/officeart/2008/layout/PictureStrips"/>
    <dgm:cxn modelId="{522BEBEF-5D65-4DB7-977B-D6B58444D3BB}" type="presParOf" srcId="{8BDB7D37-FACD-4977-8A84-FC70440596D2}" destId="{590F16DF-CB41-4D9A-8916-FB42EF789C3F}" srcOrd="1" destOrd="0" presId="urn:microsoft.com/office/officeart/2008/layout/PictureStrips"/>
    <dgm:cxn modelId="{E5A33BD5-E334-432A-92CC-27DFB0A2F953}" type="presParOf" srcId="{34B36774-C64D-4507-9464-BBE888645DB6}" destId="{AB4735EC-E624-4A70-87ED-75493D7813D3}" srcOrd="1" destOrd="0" presId="urn:microsoft.com/office/officeart/2008/layout/PictureStrips"/>
    <dgm:cxn modelId="{1751A7DE-CBCE-484C-A443-9F00858A88AA}" type="presParOf" srcId="{34B36774-C64D-4507-9464-BBE888645DB6}" destId="{1E184079-AE4E-4A08-A137-D1BDF09E09CC}" srcOrd="2" destOrd="0" presId="urn:microsoft.com/office/officeart/2008/layout/PictureStrips"/>
    <dgm:cxn modelId="{F11134D7-2FA2-4EE2-A480-51BDD997B81C}" type="presParOf" srcId="{1E184079-AE4E-4A08-A137-D1BDF09E09CC}" destId="{7BACADAE-0C92-48F2-80F4-0045F300EC4F}" srcOrd="0" destOrd="0" presId="urn:microsoft.com/office/officeart/2008/layout/PictureStrips"/>
    <dgm:cxn modelId="{9977885D-6346-4E22-BC35-B23CE1FA373E}" type="presParOf" srcId="{1E184079-AE4E-4A08-A137-D1BDF09E09CC}" destId="{A2A7022D-759C-4DFB-9D78-276AD65B86C3}" srcOrd="1" destOrd="0" presId="urn:microsoft.com/office/officeart/2008/layout/PictureStrips"/>
    <dgm:cxn modelId="{416D3B93-B2F5-45BB-9D90-DB4E023592EB}" type="presParOf" srcId="{34B36774-C64D-4507-9464-BBE888645DB6}" destId="{2EAF1FEB-D1DF-4805-8FB5-2AEBD5900819}" srcOrd="3" destOrd="0" presId="urn:microsoft.com/office/officeart/2008/layout/PictureStrips"/>
    <dgm:cxn modelId="{27A13436-BBAF-468C-8F69-770C678EBF48}" type="presParOf" srcId="{34B36774-C64D-4507-9464-BBE888645DB6}" destId="{2E9D155C-F83F-408A-93CF-45CF02B3A3D7}" srcOrd="4" destOrd="0" presId="urn:microsoft.com/office/officeart/2008/layout/PictureStrips"/>
    <dgm:cxn modelId="{92998610-8547-4633-B737-CB7B2C7A20E9}" type="presParOf" srcId="{2E9D155C-F83F-408A-93CF-45CF02B3A3D7}" destId="{1766BF0E-66A1-4A0B-BE59-6998EB1D3BA1}" srcOrd="0" destOrd="0" presId="urn:microsoft.com/office/officeart/2008/layout/PictureStrips"/>
    <dgm:cxn modelId="{27A92C3C-E0FE-4816-9A44-85C86B7FAC42}" type="presParOf" srcId="{2E9D155C-F83F-408A-93CF-45CF02B3A3D7}" destId="{318263BE-0BFF-497C-9D99-6F10E9126F58}" srcOrd="1" destOrd="0" presId="urn:microsoft.com/office/officeart/2008/layout/PictureStrips"/>
    <dgm:cxn modelId="{0AC20864-D825-420E-A273-2C8A453E52B2}" type="presParOf" srcId="{34B36774-C64D-4507-9464-BBE888645DB6}" destId="{E3BF0485-DB9F-48D0-9159-9E397C62D839}" srcOrd="5" destOrd="0" presId="urn:microsoft.com/office/officeart/2008/layout/PictureStrips"/>
    <dgm:cxn modelId="{15B8B30F-5EE7-429B-9603-B1CC0B325744}" type="presParOf" srcId="{34B36774-C64D-4507-9464-BBE888645DB6}" destId="{0E48BCE5-994E-4D61-A204-D6EC184C1B50}" srcOrd="6" destOrd="0" presId="urn:microsoft.com/office/officeart/2008/layout/PictureStrips"/>
    <dgm:cxn modelId="{A2672796-68CC-4D51-80B0-34E813992269}" type="presParOf" srcId="{0E48BCE5-994E-4D61-A204-D6EC184C1B50}" destId="{234F2876-9290-4EEB-B5B0-3132437C5555}" srcOrd="0" destOrd="0" presId="urn:microsoft.com/office/officeart/2008/layout/PictureStrips"/>
    <dgm:cxn modelId="{7A92F32A-B90D-4E63-A065-75530F59B4C7}" type="presParOf" srcId="{0E48BCE5-994E-4D61-A204-D6EC184C1B50}" destId="{EF6BFA15-6437-4BE7-952A-9A177EFDE584}" srcOrd="1" destOrd="0" presId="urn:microsoft.com/office/officeart/2008/layout/PictureStrips"/>
    <dgm:cxn modelId="{733AA321-3BE4-40F3-83A7-CEC90314344A}" type="presParOf" srcId="{34B36774-C64D-4507-9464-BBE888645DB6}" destId="{C9F29464-188B-4689-9A48-B3B7A9ACE1EA}" srcOrd="7" destOrd="0" presId="urn:microsoft.com/office/officeart/2008/layout/PictureStrips"/>
    <dgm:cxn modelId="{5DF90E57-0B22-4F39-A8D4-072BB77243C2}" type="presParOf" srcId="{34B36774-C64D-4507-9464-BBE888645DB6}" destId="{E6B7197E-111E-4749-9AD6-103612728279}" srcOrd="8" destOrd="0" presId="urn:microsoft.com/office/officeart/2008/layout/PictureStrips"/>
    <dgm:cxn modelId="{01D5987A-3D88-4749-938E-3A3AB340F088}" type="presParOf" srcId="{E6B7197E-111E-4749-9AD6-103612728279}" destId="{3FDF2412-DCA1-4E80-B709-0E77F0C9DFBD}" srcOrd="0" destOrd="0" presId="urn:microsoft.com/office/officeart/2008/layout/PictureStrips"/>
    <dgm:cxn modelId="{435DBC0D-C2B6-4153-9AB1-D3B7DFDD9245}" type="presParOf" srcId="{E6B7197E-111E-4749-9AD6-103612728279}" destId="{91CF1DB2-91EE-4DB4-8D13-C90837BDFC96}" srcOrd="1" destOrd="0" presId="urn:microsoft.com/office/officeart/2008/layout/PictureStrips"/>
    <dgm:cxn modelId="{32EBE06D-DEA4-41E8-B05A-4F23A9ACF6E3}" type="presParOf" srcId="{34B36774-C64D-4507-9464-BBE888645DB6}" destId="{CB719885-A1F9-4E6E-B520-AA479EA8025C}" srcOrd="9" destOrd="0" presId="urn:microsoft.com/office/officeart/2008/layout/PictureStrips"/>
    <dgm:cxn modelId="{8385FDDC-4005-4149-8F8C-E87292EFC890}" type="presParOf" srcId="{34B36774-C64D-4507-9464-BBE888645DB6}" destId="{2E6FE6B9-9456-4913-AD1A-FD0CDB0FB283}" srcOrd="10" destOrd="0" presId="urn:microsoft.com/office/officeart/2008/layout/PictureStrips"/>
    <dgm:cxn modelId="{AF7B3ABC-BE65-4876-B21E-8C867366472C}" type="presParOf" srcId="{2E6FE6B9-9456-4913-AD1A-FD0CDB0FB283}" destId="{481E88D6-A4DD-4C7A-AC3A-BB22E08BF96B}" srcOrd="0" destOrd="0" presId="urn:microsoft.com/office/officeart/2008/layout/PictureStrips"/>
    <dgm:cxn modelId="{CFE1A6F3-01E3-4939-9E97-D0E671B5A948}" type="presParOf" srcId="{2E6FE6B9-9456-4913-AD1A-FD0CDB0FB283}" destId="{555195C2-DCBF-42C5-8142-FEC0C535CC71}" srcOrd="1" destOrd="0" presId="urn:microsoft.com/office/officeart/2008/layout/PictureStrips"/>
    <dgm:cxn modelId="{8810ACF4-859A-4B17-982E-905AB0B4C68B}" type="presParOf" srcId="{34B36774-C64D-4507-9464-BBE888645DB6}" destId="{FC273EC0-62B8-4410-B718-904C44476A46}" srcOrd="11" destOrd="0" presId="urn:microsoft.com/office/officeart/2008/layout/PictureStrips"/>
    <dgm:cxn modelId="{FBA37ECB-DEFD-47E7-87F8-82C79D003E65}" type="presParOf" srcId="{34B36774-C64D-4507-9464-BBE888645DB6}" destId="{ECA4FD26-ED52-4AED-AF8F-C78D844231E4}" srcOrd="12" destOrd="0" presId="urn:microsoft.com/office/officeart/2008/layout/PictureStrips"/>
    <dgm:cxn modelId="{C2C58B2E-B2DF-4CB2-9A8B-6BD39AE18F57}" type="presParOf" srcId="{ECA4FD26-ED52-4AED-AF8F-C78D844231E4}" destId="{1E1FD446-B635-4410-8831-177855B26626}" srcOrd="0" destOrd="0" presId="urn:microsoft.com/office/officeart/2008/layout/PictureStrips"/>
    <dgm:cxn modelId="{43F48914-8D8D-4DA9-8617-9DE504F9A6B7}" type="presParOf" srcId="{ECA4FD26-ED52-4AED-AF8F-C78D844231E4}" destId="{BC182E3B-5C20-4C7C-B435-921D472787FF}"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844DFC2-8ED2-4BC6-9581-CBD4784835D5}" type="doc">
      <dgm:prSet loTypeId="urn:microsoft.com/office/officeart/2005/8/layout/target2" loCatId="relationship" qsTypeId="urn:microsoft.com/office/officeart/2005/8/quickstyle/simple1" qsCatId="simple" csTypeId="urn:microsoft.com/office/officeart/2005/8/colors/colorful5" csCatId="colorful" phldr="1"/>
      <dgm:spPr/>
      <dgm:t>
        <a:bodyPr/>
        <a:lstStyle/>
        <a:p>
          <a:endParaRPr lang="en-US"/>
        </a:p>
      </dgm:t>
    </dgm:pt>
    <dgm:pt modelId="{480992D5-E573-4C44-BD69-51C50A9C55E5}">
      <dgm:prSet phldrT="[Text]" custT="1"/>
      <dgm:spPr>
        <a:solidFill>
          <a:srgbClr val="D0F0C0"/>
        </a:solidFill>
        <a:ln>
          <a:solidFill>
            <a:srgbClr val="4CBB17"/>
          </a:solidFill>
        </a:ln>
      </dgm:spPr>
      <dgm:t>
        <a:bodyPr/>
        <a:lstStyle/>
        <a:p>
          <a:pPr rtl="1"/>
          <a:endParaRPr lang="en-US" sz="2000" dirty="0">
            <a:cs typeface="B Nazanin" panose="00000400000000000000" pitchFamily="2" charset="-78"/>
          </a:endParaRPr>
        </a:p>
      </dgm:t>
    </dgm:pt>
    <dgm:pt modelId="{49D5B4A2-A499-4748-88B1-64FC0ADBBDF7}" type="parTrans" cxnId="{027771CE-36A9-46B5-82A5-AC19F0B2501A}">
      <dgm:prSet/>
      <dgm:spPr/>
      <dgm:t>
        <a:bodyPr/>
        <a:lstStyle/>
        <a:p>
          <a:pPr rtl="1"/>
          <a:endParaRPr lang="en-US"/>
        </a:p>
      </dgm:t>
    </dgm:pt>
    <dgm:pt modelId="{01A57538-8946-4BFE-8DC9-F9B2A9FB6CE4}" type="sibTrans" cxnId="{027771CE-36A9-46B5-82A5-AC19F0B2501A}">
      <dgm:prSet/>
      <dgm:spPr/>
      <dgm:t>
        <a:bodyPr/>
        <a:lstStyle/>
        <a:p>
          <a:pPr rtl="1"/>
          <a:endParaRPr lang="en-US"/>
        </a:p>
      </dgm:t>
    </dgm:pt>
    <dgm:pt modelId="{3384BAAC-3656-4052-9657-6CA1F1E7E289}">
      <dgm:prSet phldrT="[Text]" custT="1"/>
      <dgm:spPr>
        <a:ln w="19050">
          <a:solidFill>
            <a:srgbClr val="4CBB17"/>
          </a:solidFill>
        </a:ln>
      </dgm:spPr>
      <dgm:t>
        <a:bodyPr/>
        <a:lstStyle/>
        <a:p>
          <a:pPr rtl="1"/>
          <a:r>
            <a:rPr lang="fa-IR" sz="2000" b="1" dirty="0" smtClean="0">
              <a:cs typeface="B Nazanin" panose="00000400000000000000" pitchFamily="2" charset="-78"/>
            </a:rPr>
            <a:t>مساحت باغ: </a:t>
          </a:r>
          <a:r>
            <a:rPr lang="fa-IR" altLang="en-US" sz="2000" dirty="0" smtClean="0">
              <a:solidFill>
                <a:schemeClr val="tx1"/>
              </a:solidFill>
              <a:latin typeface="Arial" panose="020B0604020202020204" pitchFamily="34" charset="0"/>
              <a:cs typeface="B Nazanin" panose="00000400000000000000" pitchFamily="2" charset="-78"/>
            </a:rPr>
            <a:t>67000 متر مربع</a:t>
          </a:r>
          <a:endParaRPr lang="en-US" sz="2000" b="0" dirty="0">
            <a:cs typeface="B Nazanin" panose="00000400000000000000" pitchFamily="2" charset="-78"/>
          </a:endParaRPr>
        </a:p>
      </dgm:t>
    </dgm:pt>
    <dgm:pt modelId="{1FDEF1DB-FA6A-4E5C-B431-879F918A1847}" type="parTrans" cxnId="{65701EDD-A361-4594-8AD6-F71F50ECD217}">
      <dgm:prSet/>
      <dgm:spPr/>
      <dgm:t>
        <a:bodyPr/>
        <a:lstStyle/>
        <a:p>
          <a:pPr rtl="1"/>
          <a:endParaRPr lang="en-US"/>
        </a:p>
      </dgm:t>
    </dgm:pt>
    <dgm:pt modelId="{755B717E-0E06-47D3-87DA-6E743605920B}" type="sibTrans" cxnId="{65701EDD-A361-4594-8AD6-F71F50ECD217}">
      <dgm:prSet/>
      <dgm:spPr/>
      <dgm:t>
        <a:bodyPr/>
        <a:lstStyle/>
        <a:p>
          <a:pPr rtl="1"/>
          <a:endParaRPr lang="en-US"/>
        </a:p>
      </dgm:t>
    </dgm:pt>
    <dgm:pt modelId="{270C09B2-CC20-4535-8673-F3C43558D965}">
      <dgm:prSet phldrT="[Text]" custT="1"/>
      <dgm:spPr>
        <a:solidFill>
          <a:srgbClr val="FAFEF9"/>
        </a:solidFill>
        <a:ln w="19050">
          <a:solidFill>
            <a:srgbClr val="4CBB17"/>
          </a:solidFill>
        </a:ln>
      </dgm:spPr>
      <dgm:t>
        <a:bodyPr/>
        <a:lstStyle/>
        <a:p>
          <a:pPr algn="ctr" rtl="1"/>
          <a:r>
            <a:rPr lang="fa-IR" sz="2000" b="1" dirty="0" smtClean="0">
              <a:solidFill>
                <a:schemeClr val="tx1"/>
              </a:solidFill>
              <a:cs typeface="B Nazanin" panose="00000400000000000000" pitchFamily="2" charset="-78"/>
            </a:rPr>
            <a:t>درختان باغ</a:t>
          </a:r>
          <a:endParaRPr lang="en-US" sz="2000" b="1" dirty="0">
            <a:solidFill>
              <a:schemeClr val="tx1"/>
            </a:solidFill>
            <a:cs typeface="B Nazanin" panose="00000400000000000000" pitchFamily="2" charset="-78"/>
          </a:endParaRPr>
        </a:p>
      </dgm:t>
    </dgm:pt>
    <dgm:pt modelId="{B168D5EA-B462-4552-A95D-49B83A28A888}" type="parTrans" cxnId="{2C16B103-027B-46B4-B0D8-A885CA71C19F}">
      <dgm:prSet/>
      <dgm:spPr/>
      <dgm:t>
        <a:bodyPr/>
        <a:lstStyle/>
        <a:p>
          <a:pPr rtl="1"/>
          <a:endParaRPr lang="en-US"/>
        </a:p>
      </dgm:t>
    </dgm:pt>
    <dgm:pt modelId="{12589BF4-DE6E-4182-B89C-224E97847D0A}" type="sibTrans" cxnId="{2C16B103-027B-46B4-B0D8-A885CA71C19F}">
      <dgm:prSet/>
      <dgm:spPr/>
      <dgm:t>
        <a:bodyPr/>
        <a:lstStyle/>
        <a:p>
          <a:pPr rtl="1"/>
          <a:endParaRPr lang="en-US"/>
        </a:p>
      </dgm:t>
    </dgm:pt>
    <dgm:pt modelId="{7BEB0E4B-1D6C-458B-B6E6-CE8E57C9CE49}">
      <dgm:prSet phldrT="[Text]" custT="1"/>
      <dgm:spPr>
        <a:solidFill>
          <a:srgbClr val="FAFEF9"/>
        </a:solidFill>
        <a:ln>
          <a:noFill/>
        </a:ln>
      </dgm:spPr>
      <dgm:t>
        <a:bodyPr anchor="b"/>
        <a:lstStyle/>
        <a:p>
          <a:pPr rtl="1"/>
          <a:r>
            <a:rPr lang="fa-IR" sz="2000" dirty="0" smtClean="0">
              <a:cs typeface="B Nazanin" panose="00000400000000000000" pitchFamily="2" charset="-78"/>
            </a:rPr>
            <a:t>چنار</a:t>
          </a:r>
          <a:endParaRPr lang="en-US" sz="2000" dirty="0">
            <a:cs typeface="B Nazanin" panose="00000400000000000000" pitchFamily="2" charset="-78"/>
          </a:endParaRPr>
        </a:p>
      </dgm:t>
    </dgm:pt>
    <dgm:pt modelId="{C2C75EAE-31B8-44CF-8A3A-00E44E6ADCB5}" type="parTrans" cxnId="{2E967ADB-E2E4-47F9-91E3-B22928878BFF}">
      <dgm:prSet/>
      <dgm:spPr/>
      <dgm:t>
        <a:bodyPr/>
        <a:lstStyle/>
        <a:p>
          <a:pPr rtl="1"/>
          <a:endParaRPr lang="en-US"/>
        </a:p>
      </dgm:t>
    </dgm:pt>
    <dgm:pt modelId="{E5AB1E62-BDB3-4717-8E45-CFF937A87548}" type="sibTrans" cxnId="{2E967ADB-E2E4-47F9-91E3-B22928878BFF}">
      <dgm:prSet/>
      <dgm:spPr/>
      <dgm:t>
        <a:bodyPr/>
        <a:lstStyle/>
        <a:p>
          <a:pPr rtl="1"/>
          <a:endParaRPr lang="en-US"/>
        </a:p>
      </dgm:t>
    </dgm:pt>
    <dgm:pt modelId="{40B63CFE-E8D2-4C41-BB5C-7B3C7D419C27}">
      <dgm:prSet phldrT="[Text]" custT="1"/>
      <dgm:spPr>
        <a:solidFill>
          <a:srgbClr val="FAFEF9"/>
        </a:solidFill>
        <a:ln>
          <a:noFill/>
        </a:ln>
      </dgm:spPr>
      <dgm:t>
        <a:bodyPr anchor="b"/>
        <a:lstStyle/>
        <a:p>
          <a:pPr rtl="1"/>
          <a:r>
            <a:rPr lang="fa-IR" sz="2000" dirty="0" smtClean="0">
              <a:cs typeface="B Nazanin" panose="00000400000000000000" pitchFamily="2" charset="-78"/>
            </a:rPr>
            <a:t>افرا</a:t>
          </a:r>
          <a:endParaRPr lang="en-US" sz="2000" dirty="0">
            <a:cs typeface="B Nazanin" panose="00000400000000000000" pitchFamily="2" charset="-78"/>
          </a:endParaRPr>
        </a:p>
      </dgm:t>
    </dgm:pt>
    <dgm:pt modelId="{C04CE7A3-1F00-4B50-8885-6F8B87371C41}" type="parTrans" cxnId="{06A7ADD7-9B5E-4398-A628-E3C1034C816A}">
      <dgm:prSet/>
      <dgm:spPr/>
      <dgm:t>
        <a:bodyPr/>
        <a:lstStyle/>
        <a:p>
          <a:pPr rtl="1"/>
          <a:endParaRPr lang="en-US"/>
        </a:p>
      </dgm:t>
    </dgm:pt>
    <dgm:pt modelId="{474D68B8-A7A4-491C-9A24-263971E040EC}" type="sibTrans" cxnId="{06A7ADD7-9B5E-4398-A628-E3C1034C816A}">
      <dgm:prSet/>
      <dgm:spPr/>
      <dgm:t>
        <a:bodyPr/>
        <a:lstStyle/>
        <a:p>
          <a:pPr rtl="1"/>
          <a:endParaRPr lang="en-US"/>
        </a:p>
      </dgm:t>
    </dgm:pt>
    <dgm:pt modelId="{935935E1-BD7B-4EC3-864D-728905E5BD8B}">
      <dgm:prSet phldrT="[Text]" custT="1"/>
      <dgm:spPr>
        <a:ln w="19050">
          <a:solidFill>
            <a:srgbClr val="4CBB17"/>
          </a:solidFill>
        </a:ln>
      </dgm:spPr>
      <dgm:t>
        <a:bodyPr/>
        <a:lstStyle/>
        <a:p>
          <a:pPr rtl="1"/>
          <a:r>
            <a:rPr lang="fa-IR" sz="2000" b="1" dirty="0" smtClean="0">
              <a:cs typeface="B Nazanin" panose="00000400000000000000" pitchFamily="2" charset="-78"/>
            </a:rPr>
            <a:t>ابعاد: </a:t>
          </a:r>
          <a:r>
            <a:rPr lang="fa-IR" altLang="en-US" sz="2000" dirty="0" smtClean="0">
              <a:solidFill>
                <a:schemeClr val="tx1"/>
              </a:solidFill>
              <a:latin typeface="Arial" panose="020B0604020202020204" pitchFamily="34" charset="0"/>
              <a:cs typeface="B Nazanin" panose="00000400000000000000" pitchFamily="2" charset="-78"/>
            </a:rPr>
            <a:t>275*225 متر </a:t>
          </a:r>
        </a:p>
        <a:p>
          <a:pPr rtl="1"/>
          <a:r>
            <a:rPr lang="fa-IR" altLang="en-US" sz="2000" dirty="0" smtClean="0">
              <a:solidFill>
                <a:schemeClr val="tx1"/>
              </a:solidFill>
              <a:latin typeface="Arial" panose="020B0604020202020204" pitchFamily="34" charset="0"/>
              <a:cs typeface="B Nazanin" panose="00000400000000000000" pitchFamily="2" charset="-78"/>
            </a:rPr>
            <a:t>طول آن در جهت شرق ـ غربی است </a:t>
          </a:r>
          <a:endParaRPr lang="en-US" sz="2000" b="0" dirty="0">
            <a:cs typeface="B Nazanin" panose="00000400000000000000" pitchFamily="2" charset="-78"/>
          </a:endParaRPr>
        </a:p>
      </dgm:t>
    </dgm:pt>
    <dgm:pt modelId="{52D911C2-544B-46D3-9BBC-4B350126A0E9}" type="parTrans" cxnId="{0E26ACA2-1F5E-4430-BFBD-8D8694716D81}">
      <dgm:prSet/>
      <dgm:spPr/>
      <dgm:t>
        <a:bodyPr/>
        <a:lstStyle/>
        <a:p>
          <a:endParaRPr lang="en-US"/>
        </a:p>
      </dgm:t>
    </dgm:pt>
    <dgm:pt modelId="{C7C98806-49EB-4D12-8348-A2296A7D7060}" type="sibTrans" cxnId="{0E26ACA2-1F5E-4430-BFBD-8D8694716D81}">
      <dgm:prSet/>
      <dgm:spPr/>
      <dgm:t>
        <a:bodyPr/>
        <a:lstStyle/>
        <a:p>
          <a:endParaRPr lang="en-US"/>
        </a:p>
      </dgm:t>
    </dgm:pt>
    <dgm:pt modelId="{48F6C84B-DF88-4CEA-AC4C-67D99343940E}" type="pres">
      <dgm:prSet presAssocID="{1844DFC2-8ED2-4BC6-9581-CBD4784835D5}" presName="Name0" presStyleCnt="0">
        <dgm:presLayoutVars>
          <dgm:chMax val="3"/>
          <dgm:chPref val="1"/>
          <dgm:dir val="rev"/>
          <dgm:animLvl val="lvl"/>
          <dgm:resizeHandles/>
        </dgm:presLayoutVars>
      </dgm:prSet>
      <dgm:spPr/>
      <dgm:t>
        <a:bodyPr/>
        <a:lstStyle/>
        <a:p>
          <a:endParaRPr lang="en-US"/>
        </a:p>
      </dgm:t>
    </dgm:pt>
    <dgm:pt modelId="{C3475F60-3F27-45EA-9FF2-A5B26865FDF2}" type="pres">
      <dgm:prSet presAssocID="{1844DFC2-8ED2-4BC6-9581-CBD4784835D5}" presName="outerBox" presStyleCnt="0"/>
      <dgm:spPr/>
    </dgm:pt>
    <dgm:pt modelId="{1AB65A7A-20F6-40C4-9663-D913A1DA3221}" type="pres">
      <dgm:prSet presAssocID="{1844DFC2-8ED2-4BC6-9581-CBD4784835D5}" presName="outerBoxParent" presStyleLbl="node1" presStyleIdx="0" presStyleCnt="2" custLinFactNeighborY="1562"/>
      <dgm:spPr>
        <a:prstGeom prst="rect">
          <a:avLst/>
        </a:prstGeom>
      </dgm:spPr>
      <dgm:t>
        <a:bodyPr/>
        <a:lstStyle/>
        <a:p>
          <a:endParaRPr lang="en-US"/>
        </a:p>
      </dgm:t>
    </dgm:pt>
    <dgm:pt modelId="{EBFB39A2-718D-4C27-94E2-F3682238BD91}" type="pres">
      <dgm:prSet presAssocID="{1844DFC2-8ED2-4BC6-9581-CBD4784835D5}" presName="outerBoxChildren" presStyleCnt="0"/>
      <dgm:spPr/>
    </dgm:pt>
    <dgm:pt modelId="{3ACFD877-6D87-445B-B21C-4E90EAEDC9F2}" type="pres">
      <dgm:prSet presAssocID="{935935E1-BD7B-4EC3-864D-728905E5BD8B}" presName="oChild" presStyleLbl="fgAcc1" presStyleIdx="0" presStyleCnt="4" custScaleX="255705" custLinFactY="100000" custLinFactNeighborX="-81087" custLinFactNeighborY="123943">
        <dgm:presLayoutVars>
          <dgm:bulletEnabled val="1"/>
        </dgm:presLayoutVars>
      </dgm:prSet>
      <dgm:spPr>
        <a:prstGeom prst="rect">
          <a:avLst/>
        </a:prstGeom>
      </dgm:spPr>
      <dgm:t>
        <a:bodyPr/>
        <a:lstStyle/>
        <a:p>
          <a:endParaRPr lang="en-US"/>
        </a:p>
      </dgm:t>
    </dgm:pt>
    <dgm:pt modelId="{CF57EF80-F802-487A-BE81-5DD01CB0730E}" type="pres">
      <dgm:prSet presAssocID="{C7C98806-49EB-4D12-8348-A2296A7D7060}" presName="outerSibTrans" presStyleCnt="0"/>
      <dgm:spPr/>
    </dgm:pt>
    <dgm:pt modelId="{1182CEC7-5F35-4314-A8BE-717915C5C279}" type="pres">
      <dgm:prSet presAssocID="{3384BAAC-3656-4052-9657-6CA1F1E7E289}" presName="oChild" presStyleLbl="fgAcc1" presStyleIdx="1" presStyleCnt="4" custScaleX="259351" custLinFactY="-146273" custLinFactNeighborX="-81068" custLinFactNeighborY="-200000">
        <dgm:presLayoutVars>
          <dgm:bulletEnabled val="1"/>
        </dgm:presLayoutVars>
      </dgm:prSet>
      <dgm:spPr>
        <a:prstGeom prst="rect">
          <a:avLst/>
        </a:prstGeom>
      </dgm:spPr>
      <dgm:t>
        <a:bodyPr/>
        <a:lstStyle/>
        <a:p>
          <a:endParaRPr lang="en-US"/>
        </a:p>
      </dgm:t>
    </dgm:pt>
    <dgm:pt modelId="{5AC64007-0A8F-4D9D-8379-92ABB31ABB6E}" type="pres">
      <dgm:prSet presAssocID="{1844DFC2-8ED2-4BC6-9581-CBD4784835D5}" presName="middleBox" presStyleCnt="0"/>
      <dgm:spPr/>
    </dgm:pt>
    <dgm:pt modelId="{7A57506B-4E31-4081-94A9-1C9658D34290}" type="pres">
      <dgm:prSet presAssocID="{1844DFC2-8ED2-4BC6-9581-CBD4784835D5}" presName="middleBoxParent" presStyleLbl="node1" presStyleIdx="1" presStyleCnt="2" custScaleX="69426" custScaleY="129602" custLinFactNeighborX="-15036" custLinFactNeighborY="-12122"/>
      <dgm:spPr>
        <a:prstGeom prst="rect">
          <a:avLst/>
        </a:prstGeom>
      </dgm:spPr>
      <dgm:t>
        <a:bodyPr/>
        <a:lstStyle/>
        <a:p>
          <a:endParaRPr lang="en-US"/>
        </a:p>
      </dgm:t>
    </dgm:pt>
    <dgm:pt modelId="{9AF95098-67F8-40E8-8233-CA8751327D05}" type="pres">
      <dgm:prSet presAssocID="{1844DFC2-8ED2-4BC6-9581-CBD4784835D5}" presName="middleBoxChildren" presStyleCnt="0"/>
      <dgm:spPr/>
    </dgm:pt>
    <dgm:pt modelId="{D1666ACB-4C9D-4AF3-802F-984F622D495E}" type="pres">
      <dgm:prSet presAssocID="{7BEB0E4B-1D6C-458B-B6E6-CE8E57C9CE49}" presName="mChild" presStyleLbl="fgAcc1" presStyleIdx="2" presStyleCnt="4" custScaleX="33371" custScaleY="126809" custLinFactX="-29136" custLinFactNeighborX="-100000" custLinFactNeighborY="-46913">
        <dgm:presLayoutVars>
          <dgm:bulletEnabled val="1"/>
        </dgm:presLayoutVars>
      </dgm:prSet>
      <dgm:spPr>
        <a:prstGeom prst="rect">
          <a:avLst/>
        </a:prstGeom>
      </dgm:spPr>
      <dgm:t>
        <a:bodyPr/>
        <a:lstStyle/>
        <a:p>
          <a:endParaRPr lang="en-US"/>
        </a:p>
      </dgm:t>
    </dgm:pt>
    <dgm:pt modelId="{1869D6A9-E142-4A41-85D2-8A8532EE6402}" type="pres">
      <dgm:prSet presAssocID="{E5AB1E62-BDB3-4717-8E45-CFF937A87548}" presName="middleSibTrans" presStyleCnt="0"/>
      <dgm:spPr/>
    </dgm:pt>
    <dgm:pt modelId="{D9E47C0E-2563-449A-9C34-0F6C6B4730BF}" type="pres">
      <dgm:prSet presAssocID="{40B63CFE-E8D2-4C41-BB5C-7B3C7D419C27}" presName="mChild" presStyleLbl="fgAcc1" presStyleIdx="3" presStyleCnt="4" custScaleX="33371" custScaleY="141048" custLinFactX="-29539" custLinFactNeighborX="-100000" custLinFactNeighborY="-51873">
        <dgm:presLayoutVars>
          <dgm:bulletEnabled val="1"/>
        </dgm:presLayoutVars>
      </dgm:prSet>
      <dgm:spPr>
        <a:prstGeom prst="rect">
          <a:avLst/>
        </a:prstGeom>
      </dgm:spPr>
      <dgm:t>
        <a:bodyPr/>
        <a:lstStyle/>
        <a:p>
          <a:endParaRPr lang="en-US"/>
        </a:p>
      </dgm:t>
    </dgm:pt>
  </dgm:ptLst>
  <dgm:cxnLst>
    <dgm:cxn modelId="{594A0325-13F7-4E23-A9E5-E92700388241}" type="presOf" srcId="{7BEB0E4B-1D6C-458B-B6E6-CE8E57C9CE49}" destId="{D1666ACB-4C9D-4AF3-802F-984F622D495E}" srcOrd="0" destOrd="0" presId="urn:microsoft.com/office/officeart/2005/8/layout/target2"/>
    <dgm:cxn modelId="{027771CE-36A9-46B5-82A5-AC19F0B2501A}" srcId="{1844DFC2-8ED2-4BC6-9581-CBD4784835D5}" destId="{480992D5-E573-4C44-BD69-51C50A9C55E5}" srcOrd="0" destOrd="0" parTransId="{49D5B4A2-A499-4748-88B1-64FC0ADBBDF7}" sibTransId="{01A57538-8946-4BFE-8DC9-F9B2A9FB6CE4}"/>
    <dgm:cxn modelId="{F2FD2A4A-5C98-4FEE-A466-B61F8A63C336}" type="presOf" srcId="{480992D5-E573-4C44-BD69-51C50A9C55E5}" destId="{1AB65A7A-20F6-40C4-9663-D913A1DA3221}" srcOrd="0" destOrd="0" presId="urn:microsoft.com/office/officeart/2005/8/layout/target2"/>
    <dgm:cxn modelId="{65701EDD-A361-4594-8AD6-F71F50ECD217}" srcId="{480992D5-E573-4C44-BD69-51C50A9C55E5}" destId="{3384BAAC-3656-4052-9657-6CA1F1E7E289}" srcOrd="1" destOrd="0" parTransId="{1FDEF1DB-FA6A-4E5C-B431-879F918A1847}" sibTransId="{755B717E-0E06-47D3-87DA-6E743605920B}"/>
    <dgm:cxn modelId="{06A7ADD7-9B5E-4398-A628-E3C1034C816A}" srcId="{270C09B2-CC20-4535-8673-F3C43558D965}" destId="{40B63CFE-E8D2-4C41-BB5C-7B3C7D419C27}" srcOrd="1" destOrd="0" parTransId="{C04CE7A3-1F00-4B50-8885-6F8B87371C41}" sibTransId="{474D68B8-A7A4-491C-9A24-263971E040EC}"/>
    <dgm:cxn modelId="{FAD69F1B-F14F-4FC0-B264-DF77A24E145C}" type="presOf" srcId="{3384BAAC-3656-4052-9657-6CA1F1E7E289}" destId="{1182CEC7-5F35-4314-A8BE-717915C5C279}" srcOrd="0" destOrd="0" presId="urn:microsoft.com/office/officeart/2005/8/layout/target2"/>
    <dgm:cxn modelId="{E4259A77-2701-413B-9FDD-7FB1045D00D8}" type="presOf" srcId="{40B63CFE-E8D2-4C41-BB5C-7B3C7D419C27}" destId="{D9E47C0E-2563-449A-9C34-0F6C6B4730BF}" srcOrd="0" destOrd="0" presId="urn:microsoft.com/office/officeart/2005/8/layout/target2"/>
    <dgm:cxn modelId="{7CE77879-B4C1-490A-8C41-03CBA7EFF815}" type="presOf" srcId="{1844DFC2-8ED2-4BC6-9581-CBD4784835D5}" destId="{48F6C84B-DF88-4CEA-AC4C-67D99343940E}" srcOrd="0" destOrd="0" presId="urn:microsoft.com/office/officeart/2005/8/layout/target2"/>
    <dgm:cxn modelId="{0E26ACA2-1F5E-4430-BFBD-8D8694716D81}" srcId="{480992D5-E573-4C44-BD69-51C50A9C55E5}" destId="{935935E1-BD7B-4EC3-864D-728905E5BD8B}" srcOrd="0" destOrd="0" parTransId="{52D911C2-544B-46D3-9BBC-4B350126A0E9}" sibTransId="{C7C98806-49EB-4D12-8348-A2296A7D7060}"/>
    <dgm:cxn modelId="{2C16B103-027B-46B4-B0D8-A885CA71C19F}" srcId="{1844DFC2-8ED2-4BC6-9581-CBD4784835D5}" destId="{270C09B2-CC20-4535-8673-F3C43558D965}" srcOrd="1" destOrd="0" parTransId="{B168D5EA-B462-4552-A95D-49B83A28A888}" sibTransId="{12589BF4-DE6E-4182-B89C-224E97847D0A}"/>
    <dgm:cxn modelId="{FC704742-4AD5-4981-AF07-760360181CC5}" type="presOf" srcId="{935935E1-BD7B-4EC3-864D-728905E5BD8B}" destId="{3ACFD877-6D87-445B-B21C-4E90EAEDC9F2}" srcOrd="0" destOrd="0" presId="urn:microsoft.com/office/officeart/2005/8/layout/target2"/>
    <dgm:cxn modelId="{2E967ADB-E2E4-47F9-91E3-B22928878BFF}" srcId="{270C09B2-CC20-4535-8673-F3C43558D965}" destId="{7BEB0E4B-1D6C-458B-B6E6-CE8E57C9CE49}" srcOrd="0" destOrd="0" parTransId="{C2C75EAE-31B8-44CF-8A3A-00E44E6ADCB5}" sibTransId="{E5AB1E62-BDB3-4717-8E45-CFF937A87548}"/>
    <dgm:cxn modelId="{5046FAD4-AA4C-4944-8795-923EC23C1A3B}" type="presOf" srcId="{270C09B2-CC20-4535-8673-F3C43558D965}" destId="{7A57506B-4E31-4081-94A9-1C9658D34290}" srcOrd="0" destOrd="0" presId="urn:microsoft.com/office/officeart/2005/8/layout/target2"/>
    <dgm:cxn modelId="{07AA6310-85AF-44E4-B650-D577D05FA897}" type="presParOf" srcId="{48F6C84B-DF88-4CEA-AC4C-67D99343940E}" destId="{C3475F60-3F27-45EA-9FF2-A5B26865FDF2}" srcOrd="0" destOrd="0" presId="urn:microsoft.com/office/officeart/2005/8/layout/target2"/>
    <dgm:cxn modelId="{878C38D1-041E-4A6B-A2BE-521F3570CB6F}" type="presParOf" srcId="{C3475F60-3F27-45EA-9FF2-A5B26865FDF2}" destId="{1AB65A7A-20F6-40C4-9663-D913A1DA3221}" srcOrd="0" destOrd="0" presId="urn:microsoft.com/office/officeart/2005/8/layout/target2"/>
    <dgm:cxn modelId="{5C63855C-B529-49B8-BD39-168BE53F0E77}" type="presParOf" srcId="{C3475F60-3F27-45EA-9FF2-A5B26865FDF2}" destId="{EBFB39A2-718D-4C27-94E2-F3682238BD91}" srcOrd="1" destOrd="0" presId="urn:microsoft.com/office/officeart/2005/8/layout/target2"/>
    <dgm:cxn modelId="{861CE38A-0DA1-463B-8D56-2A212D6B07F0}" type="presParOf" srcId="{EBFB39A2-718D-4C27-94E2-F3682238BD91}" destId="{3ACFD877-6D87-445B-B21C-4E90EAEDC9F2}" srcOrd="0" destOrd="0" presId="urn:microsoft.com/office/officeart/2005/8/layout/target2"/>
    <dgm:cxn modelId="{7947772E-ADAB-4C7A-A2F0-5369A894746D}" type="presParOf" srcId="{EBFB39A2-718D-4C27-94E2-F3682238BD91}" destId="{CF57EF80-F802-487A-BE81-5DD01CB0730E}" srcOrd="1" destOrd="0" presId="urn:microsoft.com/office/officeart/2005/8/layout/target2"/>
    <dgm:cxn modelId="{8E37777B-2D73-4499-BE90-45CC2ABFB0A5}" type="presParOf" srcId="{EBFB39A2-718D-4C27-94E2-F3682238BD91}" destId="{1182CEC7-5F35-4314-A8BE-717915C5C279}" srcOrd="2" destOrd="0" presId="urn:microsoft.com/office/officeart/2005/8/layout/target2"/>
    <dgm:cxn modelId="{B1A80F52-7C6A-4132-95C1-67EDE4E2111D}" type="presParOf" srcId="{48F6C84B-DF88-4CEA-AC4C-67D99343940E}" destId="{5AC64007-0A8F-4D9D-8379-92ABB31ABB6E}" srcOrd="1" destOrd="0" presId="urn:microsoft.com/office/officeart/2005/8/layout/target2"/>
    <dgm:cxn modelId="{29473A74-99DE-4DA5-954D-59698A891D52}" type="presParOf" srcId="{5AC64007-0A8F-4D9D-8379-92ABB31ABB6E}" destId="{7A57506B-4E31-4081-94A9-1C9658D34290}" srcOrd="0" destOrd="0" presId="urn:microsoft.com/office/officeart/2005/8/layout/target2"/>
    <dgm:cxn modelId="{539BD7D9-AE5A-44B0-A18C-EEDD3B9A4FE5}" type="presParOf" srcId="{5AC64007-0A8F-4D9D-8379-92ABB31ABB6E}" destId="{9AF95098-67F8-40E8-8233-CA8751327D05}" srcOrd="1" destOrd="0" presId="urn:microsoft.com/office/officeart/2005/8/layout/target2"/>
    <dgm:cxn modelId="{08FFA44F-D61E-46B0-98BB-4BD973061C11}" type="presParOf" srcId="{9AF95098-67F8-40E8-8233-CA8751327D05}" destId="{D1666ACB-4C9D-4AF3-802F-984F622D495E}" srcOrd="0" destOrd="0" presId="urn:microsoft.com/office/officeart/2005/8/layout/target2"/>
    <dgm:cxn modelId="{BBAE82D0-CDDD-4E6B-9DBE-FAFAC103F96C}" type="presParOf" srcId="{9AF95098-67F8-40E8-8233-CA8751327D05}" destId="{1869D6A9-E142-4A41-85D2-8A8532EE6402}" srcOrd="1" destOrd="0" presId="urn:microsoft.com/office/officeart/2005/8/layout/target2"/>
    <dgm:cxn modelId="{0CBABFFF-3D6B-4CE2-8BDF-B560EB18933F}" type="presParOf" srcId="{9AF95098-67F8-40E8-8233-CA8751327D05}" destId="{D9E47C0E-2563-449A-9C34-0F6C6B4730BF}" srcOrd="2" destOrd="0" presId="urn:microsoft.com/office/officeart/2005/8/layout/targe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64AE25F-C810-4204-A056-69C9FBB73FA1}" type="doc">
      <dgm:prSet loTypeId="urn:microsoft.com/office/officeart/2008/layout/TitledPictureBlocks" loCatId="picture" qsTypeId="urn:microsoft.com/office/officeart/2005/8/quickstyle/simple1" qsCatId="simple" csTypeId="urn:microsoft.com/office/officeart/2005/8/colors/accent1_2" csCatId="accent1" phldr="1"/>
      <dgm:spPr/>
      <dgm:t>
        <a:bodyPr/>
        <a:lstStyle/>
        <a:p>
          <a:endParaRPr lang="en-US"/>
        </a:p>
      </dgm:t>
    </dgm:pt>
    <dgm:pt modelId="{529253FA-CD21-4CF5-856E-FBCA69DD3C1C}">
      <dgm:prSet phldrT="[Text]" custT="1"/>
      <dgm:spPr>
        <a:solidFill>
          <a:srgbClr val="00B050"/>
        </a:solidFill>
      </dgm:spPr>
      <dgm:t>
        <a:bodyPr/>
        <a:lstStyle/>
        <a:p>
          <a:r>
            <a:rPr lang="fa-IR" sz="1800" b="1" dirty="0" smtClean="0">
              <a:solidFill>
                <a:schemeClr val="bg1"/>
              </a:solidFill>
              <a:cs typeface="B Nazanin" panose="00000400000000000000" pitchFamily="2" charset="-78"/>
            </a:rPr>
            <a:t>میناچمنی</a:t>
          </a:r>
          <a:endParaRPr lang="en-US" sz="1800" b="1" dirty="0">
            <a:solidFill>
              <a:schemeClr val="bg1"/>
            </a:solidFill>
            <a:cs typeface="B Nazanin" panose="00000400000000000000" pitchFamily="2" charset="-78"/>
          </a:endParaRPr>
        </a:p>
      </dgm:t>
    </dgm:pt>
    <dgm:pt modelId="{8001EBB0-7C6E-4775-8CEA-31DD7CE5F7CD}" type="parTrans" cxnId="{576DDDED-9299-4847-9688-0C8FE5738073}">
      <dgm:prSet/>
      <dgm:spPr/>
      <dgm:t>
        <a:bodyPr/>
        <a:lstStyle/>
        <a:p>
          <a:endParaRPr lang="en-US"/>
        </a:p>
      </dgm:t>
    </dgm:pt>
    <dgm:pt modelId="{E13B5E1A-8552-450C-8126-69613B6AAB11}" type="sibTrans" cxnId="{576DDDED-9299-4847-9688-0C8FE5738073}">
      <dgm:prSet/>
      <dgm:spPr/>
      <dgm:t>
        <a:bodyPr/>
        <a:lstStyle/>
        <a:p>
          <a:endParaRPr lang="en-US"/>
        </a:p>
      </dgm:t>
    </dgm:pt>
    <dgm:pt modelId="{3CA646EB-FFFB-4B53-AB8B-B4AEDD91638F}">
      <dgm:prSet phldrT="[Text]" custT="1"/>
      <dgm:spPr>
        <a:solidFill>
          <a:srgbClr val="00B050"/>
        </a:solidFill>
      </dgm:spPr>
      <dgm:t>
        <a:bodyPr/>
        <a:lstStyle/>
        <a:p>
          <a:r>
            <a:rPr lang="fa-IR" sz="1800" b="1" dirty="0" smtClean="0">
              <a:solidFill>
                <a:schemeClr val="bg1"/>
              </a:solidFill>
              <a:cs typeface="B Nazanin" panose="00000400000000000000" pitchFamily="2" charset="-78"/>
            </a:rPr>
            <a:t>آبشار طلایی</a:t>
          </a:r>
          <a:endParaRPr lang="en-US" sz="1800" b="1" dirty="0">
            <a:solidFill>
              <a:schemeClr val="bg1"/>
            </a:solidFill>
            <a:cs typeface="B Nazanin" panose="00000400000000000000" pitchFamily="2" charset="-78"/>
          </a:endParaRPr>
        </a:p>
      </dgm:t>
    </dgm:pt>
    <dgm:pt modelId="{AC6DD660-6A55-475B-96C9-B53B86D3D672}" type="parTrans" cxnId="{41D09710-AFBB-45B5-9117-3DDB90CBF58E}">
      <dgm:prSet/>
      <dgm:spPr/>
      <dgm:t>
        <a:bodyPr/>
        <a:lstStyle/>
        <a:p>
          <a:endParaRPr lang="en-US"/>
        </a:p>
      </dgm:t>
    </dgm:pt>
    <dgm:pt modelId="{37139D14-D303-4DF0-B4E0-417C43D4E92B}" type="sibTrans" cxnId="{41D09710-AFBB-45B5-9117-3DDB90CBF58E}">
      <dgm:prSet/>
      <dgm:spPr/>
      <dgm:t>
        <a:bodyPr/>
        <a:lstStyle/>
        <a:p>
          <a:endParaRPr lang="en-US"/>
        </a:p>
      </dgm:t>
    </dgm:pt>
    <dgm:pt modelId="{6B45DE7A-D009-412D-9842-6D3E6D24D1CF}">
      <dgm:prSet phldrT="[Text]" custT="1"/>
      <dgm:spPr>
        <a:solidFill>
          <a:srgbClr val="00B050"/>
        </a:solidFill>
      </dgm:spPr>
      <dgm:t>
        <a:bodyPr/>
        <a:lstStyle/>
        <a:p>
          <a:r>
            <a:rPr lang="fa-IR" sz="1800" b="1" dirty="0" smtClean="0">
              <a:solidFill>
                <a:schemeClr val="bg1"/>
              </a:solidFill>
              <a:cs typeface="B Nazanin" panose="00000400000000000000" pitchFamily="2" charset="-78"/>
            </a:rPr>
            <a:t>افرا</a:t>
          </a:r>
          <a:endParaRPr lang="en-US" sz="1800" b="1" dirty="0">
            <a:solidFill>
              <a:schemeClr val="bg1"/>
            </a:solidFill>
            <a:cs typeface="B Nazanin" panose="00000400000000000000" pitchFamily="2" charset="-78"/>
          </a:endParaRPr>
        </a:p>
      </dgm:t>
    </dgm:pt>
    <dgm:pt modelId="{897C1D1A-F58A-4523-94DE-289EB52B1F66}" type="parTrans" cxnId="{D887160D-D545-4713-8DF0-0EDB8B97538A}">
      <dgm:prSet/>
      <dgm:spPr/>
      <dgm:t>
        <a:bodyPr/>
        <a:lstStyle/>
        <a:p>
          <a:endParaRPr lang="en-US"/>
        </a:p>
      </dgm:t>
    </dgm:pt>
    <dgm:pt modelId="{B89DCDFB-16C9-4B36-A3C1-6BBA6D246BB5}" type="sibTrans" cxnId="{D887160D-D545-4713-8DF0-0EDB8B97538A}">
      <dgm:prSet/>
      <dgm:spPr/>
      <dgm:t>
        <a:bodyPr/>
        <a:lstStyle/>
        <a:p>
          <a:endParaRPr lang="en-US"/>
        </a:p>
      </dgm:t>
    </dgm:pt>
    <dgm:pt modelId="{6E089BF7-26C8-4EC8-BE5E-51436B4F78F2}">
      <dgm:prSet phldrT="[Text]" custT="1"/>
      <dgm:spPr>
        <a:solidFill>
          <a:srgbClr val="00B050"/>
        </a:solidFill>
      </dgm:spPr>
      <dgm:t>
        <a:bodyPr/>
        <a:lstStyle/>
        <a:p>
          <a:r>
            <a:rPr lang="fa-IR" sz="2000" b="1" dirty="0" smtClean="0">
              <a:solidFill>
                <a:schemeClr val="bg1"/>
              </a:solidFill>
              <a:cs typeface="B Nazanin" panose="00000400000000000000" pitchFamily="2" charset="-78"/>
            </a:rPr>
            <a:t>همیشه بهار</a:t>
          </a:r>
          <a:endParaRPr lang="en-US" sz="2000" b="1" dirty="0">
            <a:solidFill>
              <a:schemeClr val="bg1"/>
            </a:solidFill>
            <a:cs typeface="B Nazanin" panose="00000400000000000000" pitchFamily="2" charset="-78"/>
          </a:endParaRPr>
        </a:p>
      </dgm:t>
    </dgm:pt>
    <dgm:pt modelId="{0C959819-C58C-4CEF-8D70-441DDAEE6AC1}" type="sibTrans" cxnId="{101AA99B-82C8-4B91-B1B2-90E2621A910E}">
      <dgm:prSet/>
      <dgm:spPr/>
      <dgm:t>
        <a:bodyPr/>
        <a:lstStyle/>
        <a:p>
          <a:endParaRPr lang="en-US"/>
        </a:p>
      </dgm:t>
    </dgm:pt>
    <dgm:pt modelId="{5B649618-3156-47D1-9B41-265E83608725}" type="parTrans" cxnId="{101AA99B-82C8-4B91-B1B2-90E2621A910E}">
      <dgm:prSet/>
      <dgm:spPr/>
      <dgm:t>
        <a:bodyPr/>
        <a:lstStyle/>
        <a:p>
          <a:endParaRPr lang="en-US"/>
        </a:p>
      </dgm:t>
    </dgm:pt>
    <dgm:pt modelId="{B09F42D9-EA96-4449-975C-7A3E7C44F442}">
      <dgm:prSet phldrT="[Text]" custT="1"/>
      <dgm:spPr>
        <a:solidFill>
          <a:srgbClr val="00B050"/>
        </a:solidFill>
      </dgm:spPr>
      <dgm:t>
        <a:bodyPr/>
        <a:lstStyle/>
        <a:p>
          <a:r>
            <a:rPr lang="fa-IR" sz="2400" b="1" dirty="0" smtClean="0">
              <a:solidFill>
                <a:schemeClr val="bg1"/>
              </a:solidFill>
              <a:cs typeface="B Nazanin" panose="00000400000000000000" pitchFamily="2" charset="-78"/>
            </a:rPr>
            <a:t>شمعدانی</a:t>
          </a:r>
          <a:endParaRPr lang="en-US" sz="2400" b="1" dirty="0">
            <a:solidFill>
              <a:schemeClr val="bg1"/>
            </a:solidFill>
            <a:cs typeface="B Nazanin" panose="00000400000000000000" pitchFamily="2" charset="-78"/>
          </a:endParaRPr>
        </a:p>
      </dgm:t>
    </dgm:pt>
    <dgm:pt modelId="{6FB22EB5-3B4F-4B47-A848-1E93E053745F}" type="sibTrans" cxnId="{048FFB86-6CBC-439A-B2A4-BC476A570165}">
      <dgm:prSet/>
      <dgm:spPr/>
      <dgm:t>
        <a:bodyPr/>
        <a:lstStyle/>
        <a:p>
          <a:endParaRPr lang="en-US"/>
        </a:p>
      </dgm:t>
    </dgm:pt>
    <dgm:pt modelId="{D763F174-67A8-4DB1-946F-29EF0E03515D}" type="parTrans" cxnId="{048FFB86-6CBC-439A-B2A4-BC476A570165}">
      <dgm:prSet/>
      <dgm:spPr/>
      <dgm:t>
        <a:bodyPr/>
        <a:lstStyle/>
        <a:p>
          <a:endParaRPr lang="en-US"/>
        </a:p>
      </dgm:t>
    </dgm:pt>
    <dgm:pt modelId="{BAA210FD-F1D9-465C-9952-47C3FC11B30C}">
      <dgm:prSet custT="1"/>
      <dgm:spPr>
        <a:solidFill>
          <a:srgbClr val="00B050"/>
        </a:solidFill>
      </dgm:spPr>
      <dgm:t>
        <a:bodyPr/>
        <a:lstStyle/>
        <a:p>
          <a:r>
            <a:rPr lang="fa-IR" sz="1800" b="1" dirty="0" smtClean="0">
              <a:solidFill>
                <a:schemeClr val="bg1"/>
              </a:solidFill>
              <a:cs typeface="B Nazanin" panose="00000400000000000000" pitchFamily="2" charset="-78"/>
            </a:rPr>
            <a:t>انجیر</a:t>
          </a:r>
          <a:endParaRPr lang="en-US" sz="1800" b="1" dirty="0">
            <a:solidFill>
              <a:schemeClr val="bg1"/>
            </a:solidFill>
            <a:cs typeface="B Nazanin" panose="00000400000000000000" pitchFamily="2" charset="-78"/>
          </a:endParaRPr>
        </a:p>
      </dgm:t>
    </dgm:pt>
    <dgm:pt modelId="{BBFC2A8F-5D1F-475F-BA58-227CF6A3478F}" type="sibTrans" cxnId="{5E30A2B8-F491-43C9-BE32-1D372C200508}">
      <dgm:prSet/>
      <dgm:spPr/>
      <dgm:t>
        <a:bodyPr/>
        <a:lstStyle/>
        <a:p>
          <a:endParaRPr lang="en-US"/>
        </a:p>
      </dgm:t>
    </dgm:pt>
    <dgm:pt modelId="{1B2A480E-9A7D-40E3-A97B-36DBB4FE1C3B}" type="parTrans" cxnId="{5E30A2B8-F491-43C9-BE32-1D372C200508}">
      <dgm:prSet/>
      <dgm:spPr/>
      <dgm:t>
        <a:bodyPr/>
        <a:lstStyle/>
        <a:p>
          <a:endParaRPr lang="en-US"/>
        </a:p>
      </dgm:t>
    </dgm:pt>
    <dgm:pt modelId="{4EFED016-5DF0-4EC0-BE4E-A99AAA90AAE3}" type="pres">
      <dgm:prSet presAssocID="{164AE25F-C810-4204-A056-69C9FBB73FA1}" presName="rootNode" presStyleCnt="0">
        <dgm:presLayoutVars>
          <dgm:chMax/>
          <dgm:chPref/>
          <dgm:dir val="rev"/>
          <dgm:animLvl val="lvl"/>
        </dgm:presLayoutVars>
      </dgm:prSet>
      <dgm:spPr/>
      <dgm:t>
        <a:bodyPr/>
        <a:lstStyle/>
        <a:p>
          <a:endParaRPr lang="en-US"/>
        </a:p>
      </dgm:t>
    </dgm:pt>
    <dgm:pt modelId="{6F50E49B-E336-4D6A-8455-F0857BB0200D}" type="pres">
      <dgm:prSet presAssocID="{B09F42D9-EA96-4449-975C-7A3E7C44F442}" presName="composite" presStyleCnt="0"/>
      <dgm:spPr/>
    </dgm:pt>
    <dgm:pt modelId="{2047EEBC-568D-46BF-BB6F-046C4B3E9150}" type="pres">
      <dgm:prSet presAssocID="{B09F42D9-EA96-4449-975C-7A3E7C44F442}" presName="ParentText" presStyleLbl="node1" presStyleIdx="0" presStyleCnt="6" custScaleY="213359">
        <dgm:presLayoutVars>
          <dgm:chMax val="1"/>
          <dgm:chPref val="1"/>
          <dgm:bulletEnabled val="1"/>
        </dgm:presLayoutVars>
      </dgm:prSet>
      <dgm:spPr/>
      <dgm:t>
        <a:bodyPr/>
        <a:lstStyle/>
        <a:p>
          <a:endParaRPr lang="en-US"/>
        </a:p>
      </dgm:t>
    </dgm:pt>
    <dgm:pt modelId="{C2BD485A-E5F8-4281-8FA5-B1149D414991}" type="pres">
      <dgm:prSet presAssocID="{B09F42D9-EA96-4449-975C-7A3E7C44F442}" presName="Image" presStyleLbl="bgImgPlace1" presStyleIdx="0" presStyleCnt="6" custLinFactNeighborX="296" custLinFactNeighborY="7270"/>
      <dgm:spPr>
        <a:blipFill>
          <a:blip xmlns:r="http://schemas.openxmlformats.org/officeDocument/2006/relationships" r:embed="rId1">
            <a:extLst>
              <a:ext uri="{28A0092B-C50C-407E-A947-70E740481C1C}">
                <a14:useLocalDpi xmlns:a14="http://schemas.microsoft.com/office/drawing/2010/main" val="0"/>
              </a:ext>
            </a:extLst>
          </a:blip>
          <a:srcRect/>
          <a:stretch>
            <a:fillRect t="-9000" b="-9000"/>
          </a:stretch>
        </a:blipFill>
      </dgm:spPr>
      <dgm:t>
        <a:bodyPr/>
        <a:lstStyle/>
        <a:p>
          <a:endParaRPr lang="en-US"/>
        </a:p>
      </dgm:t>
    </dgm:pt>
    <dgm:pt modelId="{B718F482-9383-4995-B2F5-8C45C72B92F4}" type="pres">
      <dgm:prSet presAssocID="{B09F42D9-EA96-4449-975C-7A3E7C44F442}" presName="ChildText" presStyleLbl="fgAcc1" presStyleIdx="0" presStyleCnt="0">
        <dgm:presLayoutVars>
          <dgm:chMax val="0"/>
          <dgm:chPref val="0"/>
          <dgm:bulletEnabled val="1"/>
        </dgm:presLayoutVars>
      </dgm:prSet>
      <dgm:spPr>
        <a:ln>
          <a:solidFill>
            <a:srgbClr val="4CBB17"/>
          </a:solidFill>
        </a:ln>
      </dgm:spPr>
      <dgm:t>
        <a:bodyPr/>
        <a:lstStyle/>
        <a:p>
          <a:endParaRPr lang="en-US"/>
        </a:p>
      </dgm:t>
    </dgm:pt>
    <dgm:pt modelId="{68899EFE-C69E-44E8-8D97-7D394D6CCFFE}" type="pres">
      <dgm:prSet presAssocID="{6FB22EB5-3B4F-4B47-A848-1E93E053745F}" presName="sibTrans" presStyleCnt="0"/>
      <dgm:spPr/>
    </dgm:pt>
    <dgm:pt modelId="{D4734F39-3A5E-4963-A777-6E1CF485A158}" type="pres">
      <dgm:prSet presAssocID="{6E089BF7-26C8-4EC8-BE5E-51436B4F78F2}" presName="composite" presStyleCnt="0"/>
      <dgm:spPr/>
    </dgm:pt>
    <dgm:pt modelId="{ABC3B261-BC29-47D4-BC9E-5D89184BEF43}" type="pres">
      <dgm:prSet presAssocID="{6E089BF7-26C8-4EC8-BE5E-51436B4F78F2}" presName="ParentText" presStyleLbl="node1" presStyleIdx="1" presStyleCnt="6" custScaleY="213359">
        <dgm:presLayoutVars>
          <dgm:chMax val="1"/>
          <dgm:chPref val="1"/>
          <dgm:bulletEnabled val="1"/>
        </dgm:presLayoutVars>
      </dgm:prSet>
      <dgm:spPr/>
      <dgm:t>
        <a:bodyPr/>
        <a:lstStyle/>
        <a:p>
          <a:endParaRPr lang="en-US"/>
        </a:p>
      </dgm:t>
    </dgm:pt>
    <dgm:pt modelId="{0DC09253-2E99-44FE-AAB5-25515EC219F1}" type="pres">
      <dgm:prSet presAssocID="{6E089BF7-26C8-4EC8-BE5E-51436B4F78F2}" presName="Image" presStyleLbl="bgImgPlace1" presStyleIdx="1" presStyleCnt="6"/>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18000" r="-18000"/>
          </a:stretch>
        </a:blipFill>
      </dgm:spPr>
      <dgm:t>
        <a:bodyPr/>
        <a:lstStyle/>
        <a:p>
          <a:endParaRPr lang="en-US"/>
        </a:p>
      </dgm:t>
    </dgm:pt>
    <dgm:pt modelId="{001A58BA-A9E2-47D7-A3E8-024EE80C95DA}" type="pres">
      <dgm:prSet presAssocID="{6E089BF7-26C8-4EC8-BE5E-51436B4F78F2}" presName="ChildText" presStyleLbl="fgAcc1" presStyleIdx="0" presStyleCnt="0">
        <dgm:presLayoutVars>
          <dgm:chMax val="0"/>
          <dgm:chPref val="0"/>
          <dgm:bulletEnabled val="1"/>
        </dgm:presLayoutVars>
      </dgm:prSet>
      <dgm:spPr>
        <a:ln>
          <a:solidFill>
            <a:srgbClr val="4CBB17"/>
          </a:solidFill>
        </a:ln>
      </dgm:spPr>
      <dgm:t>
        <a:bodyPr/>
        <a:lstStyle/>
        <a:p>
          <a:endParaRPr lang="en-US"/>
        </a:p>
      </dgm:t>
    </dgm:pt>
    <dgm:pt modelId="{68EE2424-6B9D-4F18-B61A-F8C97D5D6A94}" type="pres">
      <dgm:prSet presAssocID="{0C959819-C58C-4CEF-8D70-441DDAEE6AC1}" presName="sibTrans" presStyleCnt="0"/>
      <dgm:spPr/>
    </dgm:pt>
    <dgm:pt modelId="{E0305160-17BE-4BB4-9A78-5253E6F382FB}" type="pres">
      <dgm:prSet presAssocID="{529253FA-CD21-4CF5-856E-FBCA69DD3C1C}" presName="composite" presStyleCnt="0"/>
      <dgm:spPr/>
    </dgm:pt>
    <dgm:pt modelId="{DAD41212-BF61-4F35-97F1-D7150A708F04}" type="pres">
      <dgm:prSet presAssocID="{529253FA-CD21-4CF5-856E-FBCA69DD3C1C}" presName="ParentText" presStyleLbl="node1" presStyleIdx="2" presStyleCnt="6" custScaleY="213359">
        <dgm:presLayoutVars>
          <dgm:chMax val="1"/>
          <dgm:chPref val="1"/>
          <dgm:bulletEnabled val="1"/>
        </dgm:presLayoutVars>
      </dgm:prSet>
      <dgm:spPr/>
      <dgm:t>
        <a:bodyPr/>
        <a:lstStyle/>
        <a:p>
          <a:endParaRPr lang="en-US"/>
        </a:p>
      </dgm:t>
    </dgm:pt>
    <dgm:pt modelId="{2511D098-9919-4A60-B127-E7DFF713407C}" type="pres">
      <dgm:prSet presAssocID="{529253FA-CD21-4CF5-856E-FBCA69DD3C1C}" presName="Image" presStyleLbl="bgImgPlace1" presStyleIdx="2" presStyleCnt="6"/>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13000" r="-13000"/>
          </a:stretch>
        </a:blipFill>
      </dgm:spPr>
      <dgm:t>
        <a:bodyPr/>
        <a:lstStyle/>
        <a:p>
          <a:endParaRPr lang="en-US"/>
        </a:p>
      </dgm:t>
    </dgm:pt>
    <dgm:pt modelId="{3C80CEAD-CD01-447E-8233-2C6290479AEF}" type="pres">
      <dgm:prSet presAssocID="{529253FA-CD21-4CF5-856E-FBCA69DD3C1C}" presName="ChildText" presStyleLbl="fgAcc1" presStyleIdx="0" presStyleCnt="0">
        <dgm:presLayoutVars>
          <dgm:chMax val="0"/>
          <dgm:chPref val="0"/>
          <dgm:bulletEnabled val="1"/>
        </dgm:presLayoutVars>
      </dgm:prSet>
      <dgm:spPr>
        <a:ln>
          <a:solidFill>
            <a:srgbClr val="4CBB17"/>
          </a:solidFill>
        </a:ln>
      </dgm:spPr>
      <dgm:t>
        <a:bodyPr/>
        <a:lstStyle/>
        <a:p>
          <a:endParaRPr lang="en-US"/>
        </a:p>
      </dgm:t>
    </dgm:pt>
    <dgm:pt modelId="{F4477439-E238-48DF-A324-08577EB15D29}" type="pres">
      <dgm:prSet presAssocID="{E13B5E1A-8552-450C-8126-69613B6AAB11}" presName="sibTrans" presStyleCnt="0"/>
      <dgm:spPr/>
    </dgm:pt>
    <dgm:pt modelId="{49C5E58B-0C61-4DB6-9D69-2C060180DEE0}" type="pres">
      <dgm:prSet presAssocID="{6B45DE7A-D009-412D-9842-6D3E6D24D1CF}" presName="composite" presStyleCnt="0"/>
      <dgm:spPr/>
    </dgm:pt>
    <dgm:pt modelId="{3FC868DD-DC97-4170-B06F-0CB9B46246EC}" type="pres">
      <dgm:prSet presAssocID="{6B45DE7A-D009-412D-9842-6D3E6D24D1CF}" presName="ParentText" presStyleLbl="node1" presStyleIdx="3" presStyleCnt="6" custScaleY="204701" custLinFactNeighborX="150" custLinFactNeighborY="-35590">
        <dgm:presLayoutVars>
          <dgm:chMax val="1"/>
          <dgm:chPref val="1"/>
          <dgm:bulletEnabled val="1"/>
        </dgm:presLayoutVars>
      </dgm:prSet>
      <dgm:spPr/>
      <dgm:t>
        <a:bodyPr/>
        <a:lstStyle/>
        <a:p>
          <a:endParaRPr lang="en-US"/>
        </a:p>
      </dgm:t>
    </dgm:pt>
    <dgm:pt modelId="{B4E76731-4D79-4A4A-A6A2-E55B3D7EAE47}" type="pres">
      <dgm:prSet presAssocID="{6B45DE7A-D009-412D-9842-6D3E6D24D1CF}" presName="Image" presStyleLbl="bgImgPlace1" presStyleIdx="3" presStyleCnt="6"/>
      <dgm:spPr>
        <a:blipFill>
          <a:blip xmlns:r="http://schemas.openxmlformats.org/officeDocument/2006/relationships" r:embed="rId4">
            <a:extLst>
              <a:ext uri="{28A0092B-C50C-407E-A947-70E740481C1C}">
                <a14:useLocalDpi xmlns:a14="http://schemas.microsoft.com/office/drawing/2010/main" val="0"/>
              </a:ext>
            </a:extLst>
          </a:blip>
          <a:srcRect/>
          <a:stretch>
            <a:fillRect t="-28000" b="-28000"/>
          </a:stretch>
        </a:blipFill>
      </dgm:spPr>
      <dgm:t>
        <a:bodyPr/>
        <a:lstStyle/>
        <a:p>
          <a:endParaRPr lang="en-US"/>
        </a:p>
      </dgm:t>
    </dgm:pt>
    <dgm:pt modelId="{84542629-D177-4947-A37D-B764FB5CCD83}" type="pres">
      <dgm:prSet presAssocID="{6B45DE7A-D009-412D-9842-6D3E6D24D1CF}" presName="ChildText" presStyleLbl="fgAcc1" presStyleIdx="0" presStyleCnt="0">
        <dgm:presLayoutVars>
          <dgm:chMax val="0"/>
          <dgm:chPref val="0"/>
          <dgm:bulletEnabled val="1"/>
        </dgm:presLayoutVars>
      </dgm:prSet>
      <dgm:spPr>
        <a:ln>
          <a:solidFill>
            <a:srgbClr val="4CBB17"/>
          </a:solidFill>
        </a:ln>
      </dgm:spPr>
      <dgm:t>
        <a:bodyPr/>
        <a:lstStyle/>
        <a:p>
          <a:endParaRPr lang="en-US"/>
        </a:p>
      </dgm:t>
    </dgm:pt>
    <dgm:pt modelId="{B84BF4A2-D625-4475-9DE2-B0E09BB69D6A}" type="pres">
      <dgm:prSet presAssocID="{B89DCDFB-16C9-4B36-A3C1-6BBA6D246BB5}" presName="sibTrans" presStyleCnt="0"/>
      <dgm:spPr/>
    </dgm:pt>
    <dgm:pt modelId="{AE72572A-A851-4D46-A5CC-B1CE5F4B8D5C}" type="pres">
      <dgm:prSet presAssocID="{BAA210FD-F1D9-465C-9952-47C3FC11B30C}" presName="composite" presStyleCnt="0"/>
      <dgm:spPr/>
    </dgm:pt>
    <dgm:pt modelId="{3D452B47-DFEE-4A66-BA67-71BA85F72A0C}" type="pres">
      <dgm:prSet presAssocID="{BAA210FD-F1D9-465C-9952-47C3FC11B30C}" presName="ParentText" presStyleLbl="node1" presStyleIdx="4" presStyleCnt="6" custScaleY="171742">
        <dgm:presLayoutVars>
          <dgm:chMax val="1"/>
          <dgm:chPref val="1"/>
          <dgm:bulletEnabled val="1"/>
        </dgm:presLayoutVars>
      </dgm:prSet>
      <dgm:spPr/>
      <dgm:t>
        <a:bodyPr/>
        <a:lstStyle/>
        <a:p>
          <a:endParaRPr lang="en-US"/>
        </a:p>
      </dgm:t>
    </dgm:pt>
    <dgm:pt modelId="{6E39F257-5718-450F-91F8-FA9B84C3B799}" type="pres">
      <dgm:prSet presAssocID="{BAA210FD-F1D9-465C-9952-47C3FC11B30C}" presName="Image" presStyleLbl="bgImgPlace1" presStyleIdx="4" presStyleCnt="6"/>
      <dgm:spPr>
        <a:blipFill>
          <a:blip xmlns:r="http://schemas.openxmlformats.org/officeDocument/2006/relationships" r:embed="rId5">
            <a:extLst>
              <a:ext uri="{28A0092B-C50C-407E-A947-70E740481C1C}">
                <a14:useLocalDpi xmlns:a14="http://schemas.microsoft.com/office/drawing/2010/main" val="0"/>
              </a:ext>
            </a:extLst>
          </a:blip>
          <a:srcRect/>
          <a:stretch>
            <a:fillRect l="-6000" r="-6000"/>
          </a:stretch>
        </a:blipFill>
      </dgm:spPr>
      <dgm:t>
        <a:bodyPr/>
        <a:lstStyle/>
        <a:p>
          <a:endParaRPr lang="en-US"/>
        </a:p>
      </dgm:t>
    </dgm:pt>
    <dgm:pt modelId="{04DB6C65-9F99-4E92-A5DA-3C5779F089D4}" type="pres">
      <dgm:prSet presAssocID="{BAA210FD-F1D9-465C-9952-47C3FC11B30C}" presName="ChildText" presStyleLbl="fgAcc1" presStyleIdx="0" presStyleCnt="0">
        <dgm:presLayoutVars>
          <dgm:chMax val="0"/>
          <dgm:chPref val="0"/>
          <dgm:bulletEnabled val="1"/>
        </dgm:presLayoutVars>
      </dgm:prSet>
      <dgm:spPr/>
    </dgm:pt>
    <dgm:pt modelId="{F2057DC8-3DBB-4772-A134-D1BE609619BE}" type="pres">
      <dgm:prSet presAssocID="{BBFC2A8F-5D1F-475F-BA58-227CF6A3478F}" presName="sibTrans" presStyleCnt="0"/>
      <dgm:spPr/>
    </dgm:pt>
    <dgm:pt modelId="{BBBDD292-99D7-49D7-9B69-80E15DEAF220}" type="pres">
      <dgm:prSet presAssocID="{3CA646EB-FFFB-4B53-AB8B-B4AEDD91638F}" presName="composite" presStyleCnt="0"/>
      <dgm:spPr/>
    </dgm:pt>
    <dgm:pt modelId="{69E0C866-6D3C-40A8-8704-F70E4A7D0E62}" type="pres">
      <dgm:prSet presAssocID="{3CA646EB-FFFB-4B53-AB8B-B4AEDD91638F}" presName="ParentText" presStyleLbl="node1" presStyleIdx="5" presStyleCnt="6" custScaleY="213359">
        <dgm:presLayoutVars>
          <dgm:chMax val="1"/>
          <dgm:chPref val="1"/>
          <dgm:bulletEnabled val="1"/>
        </dgm:presLayoutVars>
      </dgm:prSet>
      <dgm:spPr/>
      <dgm:t>
        <a:bodyPr/>
        <a:lstStyle/>
        <a:p>
          <a:endParaRPr lang="en-US"/>
        </a:p>
      </dgm:t>
    </dgm:pt>
    <dgm:pt modelId="{75F7ABE5-1614-41D7-BC73-F51CC8692C2F}" type="pres">
      <dgm:prSet presAssocID="{3CA646EB-FFFB-4B53-AB8B-B4AEDD91638F}" presName="Image" presStyleLbl="bgImgPlace1" presStyleIdx="5" presStyleCnt="6"/>
      <dgm:spPr>
        <a:blipFill>
          <a:blip xmlns:r="http://schemas.openxmlformats.org/officeDocument/2006/relationships" r:embed="rId6">
            <a:extLst>
              <a:ext uri="{28A0092B-C50C-407E-A947-70E740481C1C}">
                <a14:useLocalDpi xmlns:a14="http://schemas.microsoft.com/office/drawing/2010/main" val="0"/>
              </a:ext>
            </a:extLst>
          </a:blip>
          <a:srcRect/>
          <a:stretch>
            <a:fillRect l="-10000" r="-10000"/>
          </a:stretch>
        </a:blipFill>
      </dgm:spPr>
      <dgm:t>
        <a:bodyPr/>
        <a:lstStyle/>
        <a:p>
          <a:endParaRPr lang="en-US"/>
        </a:p>
      </dgm:t>
    </dgm:pt>
    <dgm:pt modelId="{69CC870E-5854-4F07-B9AC-A90C2E4F97C1}" type="pres">
      <dgm:prSet presAssocID="{3CA646EB-FFFB-4B53-AB8B-B4AEDD91638F}" presName="ChildText" presStyleLbl="fgAcc1" presStyleIdx="0" presStyleCnt="0">
        <dgm:presLayoutVars>
          <dgm:chMax val="0"/>
          <dgm:chPref val="0"/>
          <dgm:bulletEnabled val="1"/>
        </dgm:presLayoutVars>
      </dgm:prSet>
      <dgm:spPr>
        <a:ln>
          <a:solidFill>
            <a:srgbClr val="4CBB17"/>
          </a:solidFill>
        </a:ln>
      </dgm:spPr>
      <dgm:t>
        <a:bodyPr/>
        <a:lstStyle/>
        <a:p>
          <a:endParaRPr lang="en-US"/>
        </a:p>
      </dgm:t>
    </dgm:pt>
  </dgm:ptLst>
  <dgm:cxnLst>
    <dgm:cxn modelId="{65BAF5F4-0BAE-402F-87ED-98A99CA5578A}" type="presOf" srcId="{3CA646EB-FFFB-4B53-AB8B-B4AEDD91638F}" destId="{69E0C866-6D3C-40A8-8704-F70E4A7D0E62}" srcOrd="0" destOrd="0" presId="urn:microsoft.com/office/officeart/2008/layout/TitledPictureBlocks"/>
    <dgm:cxn modelId="{5ACEC83F-2FFC-4EEF-B7B8-B8C68D3536F1}" type="presOf" srcId="{BAA210FD-F1D9-465C-9952-47C3FC11B30C}" destId="{3D452B47-DFEE-4A66-BA67-71BA85F72A0C}" srcOrd="0" destOrd="0" presId="urn:microsoft.com/office/officeart/2008/layout/TitledPictureBlocks"/>
    <dgm:cxn modelId="{6A6DA3E9-B587-43EA-A632-854528889C1B}" type="presOf" srcId="{529253FA-CD21-4CF5-856E-FBCA69DD3C1C}" destId="{DAD41212-BF61-4F35-97F1-D7150A708F04}" srcOrd="0" destOrd="0" presId="urn:microsoft.com/office/officeart/2008/layout/TitledPictureBlocks"/>
    <dgm:cxn modelId="{5E30A2B8-F491-43C9-BE32-1D372C200508}" srcId="{164AE25F-C810-4204-A056-69C9FBB73FA1}" destId="{BAA210FD-F1D9-465C-9952-47C3FC11B30C}" srcOrd="4" destOrd="0" parTransId="{1B2A480E-9A7D-40E3-A97B-36DBB4FE1C3B}" sibTransId="{BBFC2A8F-5D1F-475F-BA58-227CF6A3478F}"/>
    <dgm:cxn modelId="{048FFB86-6CBC-439A-B2A4-BC476A570165}" srcId="{164AE25F-C810-4204-A056-69C9FBB73FA1}" destId="{B09F42D9-EA96-4449-975C-7A3E7C44F442}" srcOrd="0" destOrd="0" parTransId="{D763F174-67A8-4DB1-946F-29EF0E03515D}" sibTransId="{6FB22EB5-3B4F-4B47-A848-1E93E053745F}"/>
    <dgm:cxn modelId="{42F7525B-75F3-44FF-877F-5C212726E7EC}" type="presOf" srcId="{6B45DE7A-D009-412D-9842-6D3E6D24D1CF}" destId="{3FC868DD-DC97-4170-B06F-0CB9B46246EC}" srcOrd="0" destOrd="0" presId="urn:microsoft.com/office/officeart/2008/layout/TitledPictureBlocks"/>
    <dgm:cxn modelId="{41D09710-AFBB-45B5-9117-3DDB90CBF58E}" srcId="{164AE25F-C810-4204-A056-69C9FBB73FA1}" destId="{3CA646EB-FFFB-4B53-AB8B-B4AEDD91638F}" srcOrd="5" destOrd="0" parTransId="{AC6DD660-6A55-475B-96C9-B53B86D3D672}" sibTransId="{37139D14-D303-4DF0-B4E0-417C43D4E92B}"/>
    <dgm:cxn modelId="{E8049FBF-0748-447E-84D3-1F4F6C3F5CE9}" type="presOf" srcId="{6E089BF7-26C8-4EC8-BE5E-51436B4F78F2}" destId="{ABC3B261-BC29-47D4-BC9E-5D89184BEF43}" srcOrd="0" destOrd="0" presId="urn:microsoft.com/office/officeart/2008/layout/TitledPictureBlocks"/>
    <dgm:cxn modelId="{914114DE-83F4-4C9C-9C53-014B1D8D1056}" type="presOf" srcId="{164AE25F-C810-4204-A056-69C9FBB73FA1}" destId="{4EFED016-5DF0-4EC0-BE4E-A99AAA90AAE3}" srcOrd="0" destOrd="0" presId="urn:microsoft.com/office/officeart/2008/layout/TitledPictureBlocks"/>
    <dgm:cxn modelId="{D887160D-D545-4713-8DF0-0EDB8B97538A}" srcId="{164AE25F-C810-4204-A056-69C9FBB73FA1}" destId="{6B45DE7A-D009-412D-9842-6D3E6D24D1CF}" srcOrd="3" destOrd="0" parTransId="{897C1D1A-F58A-4523-94DE-289EB52B1F66}" sibTransId="{B89DCDFB-16C9-4B36-A3C1-6BBA6D246BB5}"/>
    <dgm:cxn modelId="{576DDDED-9299-4847-9688-0C8FE5738073}" srcId="{164AE25F-C810-4204-A056-69C9FBB73FA1}" destId="{529253FA-CD21-4CF5-856E-FBCA69DD3C1C}" srcOrd="2" destOrd="0" parTransId="{8001EBB0-7C6E-4775-8CEA-31DD7CE5F7CD}" sibTransId="{E13B5E1A-8552-450C-8126-69613B6AAB11}"/>
    <dgm:cxn modelId="{101AA99B-82C8-4B91-B1B2-90E2621A910E}" srcId="{164AE25F-C810-4204-A056-69C9FBB73FA1}" destId="{6E089BF7-26C8-4EC8-BE5E-51436B4F78F2}" srcOrd="1" destOrd="0" parTransId="{5B649618-3156-47D1-9B41-265E83608725}" sibTransId="{0C959819-C58C-4CEF-8D70-441DDAEE6AC1}"/>
    <dgm:cxn modelId="{311A0F28-C8C0-4B67-903E-F31AD632CFFC}" type="presOf" srcId="{B09F42D9-EA96-4449-975C-7A3E7C44F442}" destId="{2047EEBC-568D-46BF-BB6F-046C4B3E9150}" srcOrd="0" destOrd="0" presId="urn:microsoft.com/office/officeart/2008/layout/TitledPictureBlocks"/>
    <dgm:cxn modelId="{7B2A9B28-2200-456F-9A71-2478990D91DA}" type="presParOf" srcId="{4EFED016-5DF0-4EC0-BE4E-A99AAA90AAE3}" destId="{6F50E49B-E336-4D6A-8455-F0857BB0200D}" srcOrd="0" destOrd="0" presId="urn:microsoft.com/office/officeart/2008/layout/TitledPictureBlocks"/>
    <dgm:cxn modelId="{65971FE9-DB1D-4746-B7E0-890DCDB7EDF6}" type="presParOf" srcId="{6F50E49B-E336-4D6A-8455-F0857BB0200D}" destId="{2047EEBC-568D-46BF-BB6F-046C4B3E9150}" srcOrd="0" destOrd="0" presId="urn:microsoft.com/office/officeart/2008/layout/TitledPictureBlocks"/>
    <dgm:cxn modelId="{951ACB06-31F9-4DE4-B5B1-E495737C9FD6}" type="presParOf" srcId="{6F50E49B-E336-4D6A-8455-F0857BB0200D}" destId="{C2BD485A-E5F8-4281-8FA5-B1149D414991}" srcOrd="1" destOrd="0" presId="urn:microsoft.com/office/officeart/2008/layout/TitledPictureBlocks"/>
    <dgm:cxn modelId="{9C4F343E-690A-4E4E-B5AA-6E41F7CDC7A6}" type="presParOf" srcId="{6F50E49B-E336-4D6A-8455-F0857BB0200D}" destId="{B718F482-9383-4995-B2F5-8C45C72B92F4}" srcOrd="2" destOrd="0" presId="urn:microsoft.com/office/officeart/2008/layout/TitledPictureBlocks"/>
    <dgm:cxn modelId="{BBC0C3D2-90DC-4136-8FBE-B7ABE5E92CA4}" type="presParOf" srcId="{4EFED016-5DF0-4EC0-BE4E-A99AAA90AAE3}" destId="{68899EFE-C69E-44E8-8D97-7D394D6CCFFE}" srcOrd="1" destOrd="0" presId="urn:microsoft.com/office/officeart/2008/layout/TitledPictureBlocks"/>
    <dgm:cxn modelId="{70EB99DA-7DF9-4E77-BBC3-4C26F61ABC59}" type="presParOf" srcId="{4EFED016-5DF0-4EC0-BE4E-A99AAA90AAE3}" destId="{D4734F39-3A5E-4963-A777-6E1CF485A158}" srcOrd="2" destOrd="0" presId="urn:microsoft.com/office/officeart/2008/layout/TitledPictureBlocks"/>
    <dgm:cxn modelId="{4E5427ED-AC3E-4A64-9280-8BA24D80826E}" type="presParOf" srcId="{D4734F39-3A5E-4963-A777-6E1CF485A158}" destId="{ABC3B261-BC29-47D4-BC9E-5D89184BEF43}" srcOrd="0" destOrd="0" presId="urn:microsoft.com/office/officeart/2008/layout/TitledPictureBlocks"/>
    <dgm:cxn modelId="{1A7B525F-BF23-42F4-B524-40BD7F4A13F9}" type="presParOf" srcId="{D4734F39-3A5E-4963-A777-6E1CF485A158}" destId="{0DC09253-2E99-44FE-AAB5-25515EC219F1}" srcOrd="1" destOrd="0" presId="urn:microsoft.com/office/officeart/2008/layout/TitledPictureBlocks"/>
    <dgm:cxn modelId="{25687CDD-311C-445A-8C50-A93AD5D3AD0D}" type="presParOf" srcId="{D4734F39-3A5E-4963-A777-6E1CF485A158}" destId="{001A58BA-A9E2-47D7-A3E8-024EE80C95DA}" srcOrd="2" destOrd="0" presId="urn:microsoft.com/office/officeart/2008/layout/TitledPictureBlocks"/>
    <dgm:cxn modelId="{4A79C53B-583B-4496-83EC-FD59D06376F6}" type="presParOf" srcId="{4EFED016-5DF0-4EC0-BE4E-A99AAA90AAE3}" destId="{68EE2424-6B9D-4F18-B61A-F8C97D5D6A94}" srcOrd="3" destOrd="0" presId="urn:microsoft.com/office/officeart/2008/layout/TitledPictureBlocks"/>
    <dgm:cxn modelId="{2C17EF1F-E465-4D86-9672-774C28141B41}" type="presParOf" srcId="{4EFED016-5DF0-4EC0-BE4E-A99AAA90AAE3}" destId="{E0305160-17BE-4BB4-9A78-5253E6F382FB}" srcOrd="4" destOrd="0" presId="urn:microsoft.com/office/officeart/2008/layout/TitledPictureBlocks"/>
    <dgm:cxn modelId="{80DE4990-F028-47CD-9486-B057BD7A208A}" type="presParOf" srcId="{E0305160-17BE-4BB4-9A78-5253E6F382FB}" destId="{DAD41212-BF61-4F35-97F1-D7150A708F04}" srcOrd="0" destOrd="0" presId="urn:microsoft.com/office/officeart/2008/layout/TitledPictureBlocks"/>
    <dgm:cxn modelId="{B5CC703A-F116-4FA2-B2FA-5A439BC0D177}" type="presParOf" srcId="{E0305160-17BE-4BB4-9A78-5253E6F382FB}" destId="{2511D098-9919-4A60-B127-E7DFF713407C}" srcOrd="1" destOrd="0" presId="urn:microsoft.com/office/officeart/2008/layout/TitledPictureBlocks"/>
    <dgm:cxn modelId="{F1E4A1DC-B061-48BB-8B0F-C95491D77C0B}" type="presParOf" srcId="{E0305160-17BE-4BB4-9A78-5253E6F382FB}" destId="{3C80CEAD-CD01-447E-8233-2C6290479AEF}" srcOrd="2" destOrd="0" presId="urn:microsoft.com/office/officeart/2008/layout/TitledPictureBlocks"/>
    <dgm:cxn modelId="{94F7071A-3127-463D-9194-1CD5A9A9FA1E}" type="presParOf" srcId="{4EFED016-5DF0-4EC0-BE4E-A99AAA90AAE3}" destId="{F4477439-E238-48DF-A324-08577EB15D29}" srcOrd="5" destOrd="0" presId="urn:microsoft.com/office/officeart/2008/layout/TitledPictureBlocks"/>
    <dgm:cxn modelId="{254DED81-4E70-4397-B8E2-BC434E053C17}" type="presParOf" srcId="{4EFED016-5DF0-4EC0-BE4E-A99AAA90AAE3}" destId="{49C5E58B-0C61-4DB6-9D69-2C060180DEE0}" srcOrd="6" destOrd="0" presId="urn:microsoft.com/office/officeart/2008/layout/TitledPictureBlocks"/>
    <dgm:cxn modelId="{1A8439CC-075B-4F98-899C-7FDA369B06C0}" type="presParOf" srcId="{49C5E58B-0C61-4DB6-9D69-2C060180DEE0}" destId="{3FC868DD-DC97-4170-B06F-0CB9B46246EC}" srcOrd="0" destOrd="0" presId="urn:microsoft.com/office/officeart/2008/layout/TitledPictureBlocks"/>
    <dgm:cxn modelId="{D98D341F-C37C-4025-B940-98B70EAFE11D}" type="presParOf" srcId="{49C5E58B-0C61-4DB6-9D69-2C060180DEE0}" destId="{B4E76731-4D79-4A4A-A6A2-E55B3D7EAE47}" srcOrd="1" destOrd="0" presId="urn:microsoft.com/office/officeart/2008/layout/TitledPictureBlocks"/>
    <dgm:cxn modelId="{DB509FC2-ED79-4B9F-B9EA-A66C0E1EE41C}" type="presParOf" srcId="{49C5E58B-0C61-4DB6-9D69-2C060180DEE0}" destId="{84542629-D177-4947-A37D-B764FB5CCD83}" srcOrd="2" destOrd="0" presId="urn:microsoft.com/office/officeart/2008/layout/TitledPictureBlocks"/>
    <dgm:cxn modelId="{4EA31B34-AFAA-4DE9-95CA-C7E3F805158B}" type="presParOf" srcId="{4EFED016-5DF0-4EC0-BE4E-A99AAA90AAE3}" destId="{B84BF4A2-D625-4475-9DE2-B0E09BB69D6A}" srcOrd="7" destOrd="0" presId="urn:microsoft.com/office/officeart/2008/layout/TitledPictureBlocks"/>
    <dgm:cxn modelId="{2DA2BB01-8065-452D-B7A1-E20006397DD2}" type="presParOf" srcId="{4EFED016-5DF0-4EC0-BE4E-A99AAA90AAE3}" destId="{AE72572A-A851-4D46-A5CC-B1CE5F4B8D5C}" srcOrd="8" destOrd="0" presId="urn:microsoft.com/office/officeart/2008/layout/TitledPictureBlocks"/>
    <dgm:cxn modelId="{223D2125-E108-4452-A872-C2C2C68BBF8E}" type="presParOf" srcId="{AE72572A-A851-4D46-A5CC-B1CE5F4B8D5C}" destId="{3D452B47-DFEE-4A66-BA67-71BA85F72A0C}" srcOrd="0" destOrd="0" presId="urn:microsoft.com/office/officeart/2008/layout/TitledPictureBlocks"/>
    <dgm:cxn modelId="{B0DBA810-A466-4120-9E5B-3B202ED7C423}" type="presParOf" srcId="{AE72572A-A851-4D46-A5CC-B1CE5F4B8D5C}" destId="{6E39F257-5718-450F-91F8-FA9B84C3B799}" srcOrd="1" destOrd="0" presId="urn:microsoft.com/office/officeart/2008/layout/TitledPictureBlocks"/>
    <dgm:cxn modelId="{4FAC2BE7-216D-455F-84B2-81E67E38C12B}" type="presParOf" srcId="{AE72572A-A851-4D46-A5CC-B1CE5F4B8D5C}" destId="{04DB6C65-9F99-4E92-A5DA-3C5779F089D4}" srcOrd="2" destOrd="0" presId="urn:microsoft.com/office/officeart/2008/layout/TitledPictureBlocks"/>
    <dgm:cxn modelId="{CA176809-F68B-43B1-9C4B-193A571CC85E}" type="presParOf" srcId="{4EFED016-5DF0-4EC0-BE4E-A99AAA90AAE3}" destId="{F2057DC8-3DBB-4772-A134-D1BE609619BE}" srcOrd="9" destOrd="0" presId="urn:microsoft.com/office/officeart/2008/layout/TitledPictureBlocks"/>
    <dgm:cxn modelId="{F6227DFB-D262-4827-BA7F-B541110EDC7A}" type="presParOf" srcId="{4EFED016-5DF0-4EC0-BE4E-A99AAA90AAE3}" destId="{BBBDD292-99D7-49D7-9B69-80E15DEAF220}" srcOrd="10" destOrd="0" presId="urn:microsoft.com/office/officeart/2008/layout/TitledPictureBlocks"/>
    <dgm:cxn modelId="{6F16358A-6FC7-4BF9-9DE5-541B1A813AC1}" type="presParOf" srcId="{BBBDD292-99D7-49D7-9B69-80E15DEAF220}" destId="{69E0C866-6D3C-40A8-8704-F70E4A7D0E62}" srcOrd="0" destOrd="0" presId="urn:microsoft.com/office/officeart/2008/layout/TitledPictureBlocks"/>
    <dgm:cxn modelId="{F6D12190-23F8-4F47-8433-B7FD43D3089E}" type="presParOf" srcId="{BBBDD292-99D7-49D7-9B69-80E15DEAF220}" destId="{75F7ABE5-1614-41D7-BC73-F51CC8692C2F}" srcOrd="1" destOrd="0" presId="urn:microsoft.com/office/officeart/2008/layout/TitledPictureBlocks"/>
    <dgm:cxn modelId="{D6CF1BF7-23BA-4C76-9C4A-29968432F3CF}" type="presParOf" srcId="{BBBDD292-99D7-49D7-9B69-80E15DEAF220}" destId="{69CC870E-5854-4F07-B9AC-A90C2E4F97C1}" srcOrd="2" destOrd="0" presId="urn:microsoft.com/office/officeart/2008/layout/TitledPictureBlock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64AE25F-C810-4204-A056-69C9FBB73FA1}" type="doc">
      <dgm:prSet loTypeId="urn:microsoft.com/office/officeart/2008/layout/TitledPictureBlocks" loCatId="picture" qsTypeId="urn:microsoft.com/office/officeart/2005/8/quickstyle/simple1" qsCatId="simple" csTypeId="urn:microsoft.com/office/officeart/2005/8/colors/accent1_2" csCatId="accent1" phldr="1"/>
      <dgm:spPr/>
      <dgm:t>
        <a:bodyPr/>
        <a:lstStyle/>
        <a:p>
          <a:endParaRPr lang="en-US"/>
        </a:p>
      </dgm:t>
    </dgm:pt>
    <dgm:pt modelId="{529253FA-CD21-4CF5-856E-FBCA69DD3C1C}">
      <dgm:prSet phldrT="[Text]" custT="1"/>
      <dgm:spPr>
        <a:solidFill>
          <a:srgbClr val="00B050"/>
        </a:solidFill>
      </dgm:spPr>
      <dgm:t>
        <a:bodyPr/>
        <a:lstStyle/>
        <a:p>
          <a:r>
            <a:rPr lang="fa-IR" sz="1800" b="1" dirty="0" smtClean="0">
              <a:solidFill>
                <a:schemeClr val="bg1"/>
              </a:solidFill>
              <a:cs typeface="B Nazanin" panose="00000400000000000000" pitchFamily="2" charset="-78"/>
            </a:rPr>
            <a:t>توت</a:t>
          </a:r>
          <a:endParaRPr lang="en-US" sz="1800" b="1" dirty="0">
            <a:solidFill>
              <a:schemeClr val="bg1"/>
            </a:solidFill>
            <a:cs typeface="B Nazanin" panose="00000400000000000000" pitchFamily="2" charset="-78"/>
          </a:endParaRPr>
        </a:p>
      </dgm:t>
    </dgm:pt>
    <dgm:pt modelId="{8001EBB0-7C6E-4775-8CEA-31DD7CE5F7CD}" type="parTrans" cxnId="{576DDDED-9299-4847-9688-0C8FE5738073}">
      <dgm:prSet/>
      <dgm:spPr/>
      <dgm:t>
        <a:bodyPr/>
        <a:lstStyle/>
        <a:p>
          <a:endParaRPr lang="en-US"/>
        </a:p>
      </dgm:t>
    </dgm:pt>
    <dgm:pt modelId="{E13B5E1A-8552-450C-8126-69613B6AAB11}" type="sibTrans" cxnId="{576DDDED-9299-4847-9688-0C8FE5738073}">
      <dgm:prSet/>
      <dgm:spPr/>
      <dgm:t>
        <a:bodyPr/>
        <a:lstStyle/>
        <a:p>
          <a:endParaRPr lang="en-US"/>
        </a:p>
      </dgm:t>
    </dgm:pt>
    <dgm:pt modelId="{3CA646EB-FFFB-4B53-AB8B-B4AEDD91638F}">
      <dgm:prSet phldrT="[Text]" custT="1"/>
      <dgm:spPr>
        <a:solidFill>
          <a:srgbClr val="00B050"/>
        </a:solidFill>
      </dgm:spPr>
      <dgm:t>
        <a:bodyPr/>
        <a:lstStyle/>
        <a:p>
          <a:r>
            <a:rPr lang="fa-IR" sz="1800" b="1" dirty="0" smtClean="0">
              <a:solidFill>
                <a:schemeClr val="bg1"/>
              </a:solidFill>
              <a:cs typeface="B Nazanin" panose="00000400000000000000" pitchFamily="2" charset="-78"/>
            </a:rPr>
            <a:t>گردو</a:t>
          </a:r>
          <a:endParaRPr lang="en-US" sz="1800" b="1" dirty="0">
            <a:solidFill>
              <a:schemeClr val="bg1"/>
            </a:solidFill>
            <a:cs typeface="B Nazanin" panose="00000400000000000000" pitchFamily="2" charset="-78"/>
          </a:endParaRPr>
        </a:p>
      </dgm:t>
    </dgm:pt>
    <dgm:pt modelId="{AC6DD660-6A55-475B-96C9-B53B86D3D672}" type="parTrans" cxnId="{41D09710-AFBB-45B5-9117-3DDB90CBF58E}">
      <dgm:prSet/>
      <dgm:spPr/>
      <dgm:t>
        <a:bodyPr/>
        <a:lstStyle/>
        <a:p>
          <a:endParaRPr lang="en-US"/>
        </a:p>
      </dgm:t>
    </dgm:pt>
    <dgm:pt modelId="{37139D14-D303-4DF0-B4E0-417C43D4E92B}" type="sibTrans" cxnId="{41D09710-AFBB-45B5-9117-3DDB90CBF58E}">
      <dgm:prSet/>
      <dgm:spPr/>
      <dgm:t>
        <a:bodyPr/>
        <a:lstStyle/>
        <a:p>
          <a:endParaRPr lang="en-US"/>
        </a:p>
      </dgm:t>
    </dgm:pt>
    <dgm:pt modelId="{6B45DE7A-D009-412D-9842-6D3E6D24D1CF}">
      <dgm:prSet phldrT="[Text]" custT="1"/>
      <dgm:spPr>
        <a:solidFill>
          <a:srgbClr val="00B050"/>
        </a:solidFill>
      </dgm:spPr>
      <dgm:t>
        <a:bodyPr/>
        <a:lstStyle/>
        <a:p>
          <a:r>
            <a:rPr lang="fa-IR" sz="1800" b="1" dirty="0" smtClean="0">
              <a:solidFill>
                <a:schemeClr val="bg1"/>
              </a:solidFill>
              <a:cs typeface="B Nazanin" panose="00000400000000000000" pitchFamily="2" charset="-78"/>
            </a:rPr>
            <a:t>چنار</a:t>
          </a:r>
          <a:endParaRPr lang="en-US" sz="1800" b="1" dirty="0">
            <a:solidFill>
              <a:schemeClr val="bg1"/>
            </a:solidFill>
            <a:cs typeface="B Nazanin" panose="00000400000000000000" pitchFamily="2" charset="-78"/>
          </a:endParaRPr>
        </a:p>
      </dgm:t>
    </dgm:pt>
    <dgm:pt modelId="{897C1D1A-F58A-4523-94DE-289EB52B1F66}" type="parTrans" cxnId="{D887160D-D545-4713-8DF0-0EDB8B97538A}">
      <dgm:prSet/>
      <dgm:spPr/>
      <dgm:t>
        <a:bodyPr/>
        <a:lstStyle/>
        <a:p>
          <a:endParaRPr lang="en-US"/>
        </a:p>
      </dgm:t>
    </dgm:pt>
    <dgm:pt modelId="{B89DCDFB-16C9-4B36-A3C1-6BBA6D246BB5}" type="sibTrans" cxnId="{D887160D-D545-4713-8DF0-0EDB8B97538A}">
      <dgm:prSet/>
      <dgm:spPr/>
      <dgm:t>
        <a:bodyPr/>
        <a:lstStyle/>
        <a:p>
          <a:endParaRPr lang="en-US"/>
        </a:p>
      </dgm:t>
    </dgm:pt>
    <dgm:pt modelId="{6E089BF7-26C8-4EC8-BE5E-51436B4F78F2}">
      <dgm:prSet phldrT="[Text]" custT="1"/>
      <dgm:spPr>
        <a:solidFill>
          <a:srgbClr val="00B050"/>
        </a:solidFill>
      </dgm:spPr>
      <dgm:t>
        <a:bodyPr/>
        <a:lstStyle/>
        <a:p>
          <a:r>
            <a:rPr lang="fa-IR" sz="2000" b="1" dirty="0" smtClean="0">
              <a:solidFill>
                <a:schemeClr val="bg1"/>
              </a:solidFill>
              <a:cs typeface="B Nazanin" panose="00000400000000000000" pitchFamily="2" charset="-78"/>
            </a:rPr>
            <a:t>بنفشه</a:t>
          </a:r>
          <a:endParaRPr lang="en-US" sz="2000" b="1" dirty="0">
            <a:solidFill>
              <a:schemeClr val="bg1"/>
            </a:solidFill>
            <a:cs typeface="B Nazanin" panose="00000400000000000000" pitchFamily="2" charset="-78"/>
          </a:endParaRPr>
        </a:p>
      </dgm:t>
    </dgm:pt>
    <dgm:pt modelId="{0C959819-C58C-4CEF-8D70-441DDAEE6AC1}" type="sibTrans" cxnId="{101AA99B-82C8-4B91-B1B2-90E2621A910E}">
      <dgm:prSet/>
      <dgm:spPr/>
      <dgm:t>
        <a:bodyPr/>
        <a:lstStyle/>
        <a:p>
          <a:endParaRPr lang="en-US"/>
        </a:p>
      </dgm:t>
    </dgm:pt>
    <dgm:pt modelId="{5B649618-3156-47D1-9B41-265E83608725}" type="parTrans" cxnId="{101AA99B-82C8-4B91-B1B2-90E2621A910E}">
      <dgm:prSet/>
      <dgm:spPr/>
      <dgm:t>
        <a:bodyPr/>
        <a:lstStyle/>
        <a:p>
          <a:endParaRPr lang="en-US"/>
        </a:p>
      </dgm:t>
    </dgm:pt>
    <dgm:pt modelId="{B09F42D9-EA96-4449-975C-7A3E7C44F442}">
      <dgm:prSet phldrT="[Text]" custT="1"/>
      <dgm:spPr>
        <a:solidFill>
          <a:srgbClr val="00B050"/>
        </a:solidFill>
      </dgm:spPr>
      <dgm:t>
        <a:bodyPr/>
        <a:lstStyle/>
        <a:p>
          <a:r>
            <a:rPr lang="fa-IR" sz="2400" b="1" dirty="0" smtClean="0">
              <a:solidFill>
                <a:schemeClr val="bg1"/>
              </a:solidFill>
              <a:cs typeface="B Nazanin" panose="00000400000000000000" pitchFamily="2" charset="-78"/>
            </a:rPr>
            <a:t>رزهفت رنگ</a:t>
          </a:r>
          <a:endParaRPr lang="en-US" sz="2400" b="1" dirty="0">
            <a:solidFill>
              <a:schemeClr val="bg1"/>
            </a:solidFill>
            <a:cs typeface="B Nazanin" panose="00000400000000000000" pitchFamily="2" charset="-78"/>
          </a:endParaRPr>
        </a:p>
      </dgm:t>
    </dgm:pt>
    <dgm:pt modelId="{6FB22EB5-3B4F-4B47-A848-1E93E053745F}" type="sibTrans" cxnId="{048FFB86-6CBC-439A-B2A4-BC476A570165}">
      <dgm:prSet/>
      <dgm:spPr/>
      <dgm:t>
        <a:bodyPr/>
        <a:lstStyle/>
        <a:p>
          <a:endParaRPr lang="en-US"/>
        </a:p>
      </dgm:t>
    </dgm:pt>
    <dgm:pt modelId="{D763F174-67A8-4DB1-946F-29EF0E03515D}" type="parTrans" cxnId="{048FFB86-6CBC-439A-B2A4-BC476A570165}">
      <dgm:prSet/>
      <dgm:spPr/>
      <dgm:t>
        <a:bodyPr/>
        <a:lstStyle/>
        <a:p>
          <a:endParaRPr lang="en-US"/>
        </a:p>
      </dgm:t>
    </dgm:pt>
    <dgm:pt modelId="{4EFED016-5DF0-4EC0-BE4E-A99AAA90AAE3}" type="pres">
      <dgm:prSet presAssocID="{164AE25F-C810-4204-A056-69C9FBB73FA1}" presName="rootNode" presStyleCnt="0">
        <dgm:presLayoutVars>
          <dgm:chMax/>
          <dgm:chPref/>
          <dgm:dir val="rev"/>
          <dgm:animLvl val="lvl"/>
        </dgm:presLayoutVars>
      </dgm:prSet>
      <dgm:spPr/>
      <dgm:t>
        <a:bodyPr/>
        <a:lstStyle/>
        <a:p>
          <a:endParaRPr lang="en-US"/>
        </a:p>
      </dgm:t>
    </dgm:pt>
    <dgm:pt modelId="{6F50E49B-E336-4D6A-8455-F0857BB0200D}" type="pres">
      <dgm:prSet presAssocID="{B09F42D9-EA96-4449-975C-7A3E7C44F442}" presName="composite" presStyleCnt="0"/>
      <dgm:spPr/>
    </dgm:pt>
    <dgm:pt modelId="{2047EEBC-568D-46BF-BB6F-046C4B3E9150}" type="pres">
      <dgm:prSet presAssocID="{B09F42D9-EA96-4449-975C-7A3E7C44F442}" presName="ParentText" presStyleLbl="node1" presStyleIdx="0" presStyleCnt="5" custScaleY="213359">
        <dgm:presLayoutVars>
          <dgm:chMax val="1"/>
          <dgm:chPref val="1"/>
          <dgm:bulletEnabled val="1"/>
        </dgm:presLayoutVars>
      </dgm:prSet>
      <dgm:spPr/>
      <dgm:t>
        <a:bodyPr/>
        <a:lstStyle/>
        <a:p>
          <a:endParaRPr lang="en-US"/>
        </a:p>
      </dgm:t>
    </dgm:pt>
    <dgm:pt modelId="{C2BD485A-E5F8-4281-8FA5-B1149D414991}" type="pres">
      <dgm:prSet presAssocID="{B09F42D9-EA96-4449-975C-7A3E7C44F442}" presName="Image" presStyleLbl="bgImgPlace1" presStyleIdx="0" presStyleCnt="5" custLinFactNeighborX="296" custLinFactNeighborY="7270"/>
      <dgm:spPr>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dgm:spPr>
      <dgm:t>
        <a:bodyPr/>
        <a:lstStyle/>
        <a:p>
          <a:endParaRPr lang="en-US"/>
        </a:p>
      </dgm:t>
    </dgm:pt>
    <dgm:pt modelId="{B718F482-9383-4995-B2F5-8C45C72B92F4}" type="pres">
      <dgm:prSet presAssocID="{B09F42D9-EA96-4449-975C-7A3E7C44F442}" presName="ChildText" presStyleLbl="fgAcc1" presStyleIdx="0" presStyleCnt="0">
        <dgm:presLayoutVars>
          <dgm:chMax val="0"/>
          <dgm:chPref val="0"/>
          <dgm:bulletEnabled val="1"/>
        </dgm:presLayoutVars>
      </dgm:prSet>
      <dgm:spPr>
        <a:ln>
          <a:solidFill>
            <a:srgbClr val="4CBB17"/>
          </a:solidFill>
        </a:ln>
      </dgm:spPr>
      <dgm:t>
        <a:bodyPr/>
        <a:lstStyle/>
        <a:p>
          <a:endParaRPr lang="en-US"/>
        </a:p>
      </dgm:t>
    </dgm:pt>
    <dgm:pt modelId="{68899EFE-C69E-44E8-8D97-7D394D6CCFFE}" type="pres">
      <dgm:prSet presAssocID="{6FB22EB5-3B4F-4B47-A848-1E93E053745F}" presName="sibTrans" presStyleCnt="0"/>
      <dgm:spPr/>
    </dgm:pt>
    <dgm:pt modelId="{D4734F39-3A5E-4963-A777-6E1CF485A158}" type="pres">
      <dgm:prSet presAssocID="{6E089BF7-26C8-4EC8-BE5E-51436B4F78F2}" presName="composite" presStyleCnt="0"/>
      <dgm:spPr/>
    </dgm:pt>
    <dgm:pt modelId="{ABC3B261-BC29-47D4-BC9E-5D89184BEF43}" type="pres">
      <dgm:prSet presAssocID="{6E089BF7-26C8-4EC8-BE5E-51436B4F78F2}" presName="ParentText" presStyleLbl="node1" presStyleIdx="1" presStyleCnt="5" custScaleY="213359">
        <dgm:presLayoutVars>
          <dgm:chMax val="1"/>
          <dgm:chPref val="1"/>
          <dgm:bulletEnabled val="1"/>
        </dgm:presLayoutVars>
      </dgm:prSet>
      <dgm:spPr/>
      <dgm:t>
        <a:bodyPr/>
        <a:lstStyle/>
        <a:p>
          <a:endParaRPr lang="en-US"/>
        </a:p>
      </dgm:t>
    </dgm:pt>
    <dgm:pt modelId="{0DC09253-2E99-44FE-AAB5-25515EC219F1}" type="pres">
      <dgm:prSet presAssocID="{6E089BF7-26C8-4EC8-BE5E-51436B4F78F2}" presName="Image" presStyleLbl="bgImgPlace1" presStyleIdx="1" presStyleCnt="5"/>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14000" r="-14000"/>
          </a:stretch>
        </a:blipFill>
      </dgm:spPr>
      <dgm:t>
        <a:bodyPr/>
        <a:lstStyle/>
        <a:p>
          <a:endParaRPr lang="en-US"/>
        </a:p>
      </dgm:t>
    </dgm:pt>
    <dgm:pt modelId="{001A58BA-A9E2-47D7-A3E8-024EE80C95DA}" type="pres">
      <dgm:prSet presAssocID="{6E089BF7-26C8-4EC8-BE5E-51436B4F78F2}" presName="ChildText" presStyleLbl="fgAcc1" presStyleIdx="0" presStyleCnt="0">
        <dgm:presLayoutVars>
          <dgm:chMax val="0"/>
          <dgm:chPref val="0"/>
          <dgm:bulletEnabled val="1"/>
        </dgm:presLayoutVars>
      </dgm:prSet>
      <dgm:spPr>
        <a:ln>
          <a:solidFill>
            <a:srgbClr val="4CBB17"/>
          </a:solidFill>
        </a:ln>
      </dgm:spPr>
      <dgm:t>
        <a:bodyPr/>
        <a:lstStyle/>
        <a:p>
          <a:endParaRPr lang="en-US"/>
        </a:p>
      </dgm:t>
    </dgm:pt>
    <dgm:pt modelId="{68EE2424-6B9D-4F18-B61A-F8C97D5D6A94}" type="pres">
      <dgm:prSet presAssocID="{0C959819-C58C-4CEF-8D70-441DDAEE6AC1}" presName="sibTrans" presStyleCnt="0"/>
      <dgm:spPr/>
    </dgm:pt>
    <dgm:pt modelId="{E0305160-17BE-4BB4-9A78-5253E6F382FB}" type="pres">
      <dgm:prSet presAssocID="{529253FA-CD21-4CF5-856E-FBCA69DD3C1C}" presName="composite" presStyleCnt="0"/>
      <dgm:spPr/>
    </dgm:pt>
    <dgm:pt modelId="{DAD41212-BF61-4F35-97F1-D7150A708F04}" type="pres">
      <dgm:prSet presAssocID="{529253FA-CD21-4CF5-856E-FBCA69DD3C1C}" presName="ParentText" presStyleLbl="node1" presStyleIdx="2" presStyleCnt="5" custScaleY="213359">
        <dgm:presLayoutVars>
          <dgm:chMax val="1"/>
          <dgm:chPref val="1"/>
          <dgm:bulletEnabled val="1"/>
        </dgm:presLayoutVars>
      </dgm:prSet>
      <dgm:spPr/>
      <dgm:t>
        <a:bodyPr/>
        <a:lstStyle/>
        <a:p>
          <a:endParaRPr lang="en-US"/>
        </a:p>
      </dgm:t>
    </dgm:pt>
    <dgm:pt modelId="{2511D098-9919-4A60-B127-E7DFF713407C}" type="pres">
      <dgm:prSet presAssocID="{529253FA-CD21-4CF5-856E-FBCA69DD3C1C}" presName="Image" presStyleLbl="bgImgPlace1" presStyleIdx="2" presStyleCnt="5"/>
      <dgm:spPr>
        <a:blipFill>
          <a:blip xmlns:r="http://schemas.openxmlformats.org/officeDocument/2006/relationships" r:embed="rId3">
            <a:extLst>
              <a:ext uri="{28A0092B-C50C-407E-A947-70E740481C1C}">
                <a14:useLocalDpi xmlns:a14="http://schemas.microsoft.com/office/drawing/2010/main" val="0"/>
              </a:ext>
            </a:extLst>
          </a:blip>
          <a:srcRect/>
          <a:stretch>
            <a:fillRect t="-14000" b="-14000"/>
          </a:stretch>
        </a:blipFill>
      </dgm:spPr>
      <dgm:t>
        <a:bodyPr/>
        <a:lstStyle/>
        <a:p>
          <a:endParaRPr lang="en-US"/>
        </a:p>
      </dgm:t>
    </dgm:pt>
    <dgm:pt modelId="{3C80CEAD-CD01-447E-8233-2C6290479AEF}" type="pres">
      <dgm:prSet presAssocID="{529253FA-CD21-4CF5-856E-FBCA69DD3C1C}" presName="ChildText" presStyleLbl="fgAcc1" presStyleIdx="0" presStyleCnt="0">
        <dgm:presLayoutVars>
          <dgm:chMax val="0"/>
          <dgm:chPref val="0"/>
          <dgm:bulletEnabled val="1"/>
        </dgm:presLayoutVars>
      </dgm:prSet>
      <dgm:spPr>
        <a:ln>
          <a:solidFill>
            <a:srgbClr val="4CBB17"/>
          </a:solidFill>
        </a:ln>
      </dgm:spPr>
      <dgm:t>
        <a:bodyPr/>
        <a:lstStyle/>
        <a:p>
          <a:endParaRPr lang="en-US"/>
        </a:p>
      </dgm:t>
    </dgm:pt>
    <dgm:pt modelId="{F4477439-E238-48DF-A324-08577EB15D29}" type="pres">
      <dgm:prSet presAssocID="{E13B5E1A-8552-450C-8126-69613B6AAB11}" presName="sibTrans" presStyleCnt="0"/>
      <dgm:spPr/>
    </dgm:pt>
    <dgm:pt modelId="{49C5E58B-0C61-4DB6-9D69-2C060180DEE0}" type="pres">
      <dgm:prSet presAssocID="{6B45DE7A-D009-412D-9842-6D3E6D24D1CF}" presName="composite" presStyleCnt="0"/>
      <dgm:spPr/>
    </dgm:pt>
    <dgm:pt modelId="{3FC868DD-DC97-4170-B06F-0CB9B46246EC}" type="pres">
      <dgm:prSet presAssocID="{6B45DE7A-D009-412D-9842-6D3E6D24D1CF}" presName="ParentText" presStyleLbl="node1" presStyleIdx="3" presStyleCnt="5" custScaleY="204701" custLinFactNeighborX="150" custLinFactNeighborY="-35590">
        <dgm:presLayoutVars>
          <dgm:chMax val="1"/>
          <dgm:chPref val="1"/>
          <dgm:bulletEnabled val="1"/>
        </dgm:presLayoutVars>
      </dgm:prSet>
      <dgm:spPr/>
      <dgm:t>
        <a:bodyPr/>
        <a:lstStyle/>
        <a:p>
          <a:endParaRPr lang="en-US"/>
        </a:p>
      </dgm:t>
    </dgm:pt>
    <dgm:pt modelId="{B4E76731-4D79-4A4A-A6A2-E55B3D7EAE47}" type="pres">
      <dgm:prSet presAssocID="{6B45DE7A-D009-412D-9842-6D3E6D24D1CF}" presName="Image" presStyleLbl="bgImgPlace1" presStyleIdx="3" presStyleCnt="5"/>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l="-25000" r="-25000"/>
          </a:stretch>
        </a:blipFill>
      </dgm:spPr>
      <dgm:t>
        <a:bodyPr/>
        <a:lstStyle/>
        <a:p>
          <a:endParaRPr lang="en-US"/>
        </a:p>
      </dgm:t>
    </dgm:pt>
    <dgm:pt modelId="{84542629-D177-4947-A37D-B764FB5CCD83}" type="pres">
      <dgm:prSet presAssocID="{6B45DE7A-D009-412D-9842-6D3E6D24D1CF}" presName="ChildText" presStyleLbl="fgAcc1" presStyleIdx="0" presStyleCnt="0">
        <dgm:presLayoutVars>
          <dgm:chMax val="0"/>
          <dgm:chPref val="0"/>
          <dgm:bulletEnabled val="1"/>
        </dgm:presLayoutVars>
      </dgm:prSet>
      <dgm:spPr>
        <a:ln>
          <a:solidFill>
            <a:srgbClr val="4CBB17"/>
          </a:solidFill>
        </a:ln>
      </dgm:spPr>
      <dgm:t>
        <a:bodyPr/>
        <a:lstStyle/>
        <a:p>
          <a:endParaRPr lang="en-US"/>
        </a:p>
      </dgm:t>
    </dgm:pt>
    <dgm:pt modelId="{B84BF4A2-D625-4475-9DE2-B0E09BB69D6A}" type="pres">
      <dgm:prSet presAssocID="{B89DCDFB-16C9-4B36-A3C1-6BBA6D246BB5}" presName="sibTrans" presStyleCnt="0"/>
      <dgm:spPr/>
    </dgm:pt>
    <dgm:pt modelId="{BBBDD292-99D7-49D7-9B69-80E15DEAF220}" type="pres">
      <dgm:prSet presAssocID="{3CA646EB-FFFB-4B53-AB8B-B4AEDD91638F}" presName="composite" presStyleCnt="0"/>
      <dgm:spPr/>
    </dgm:pt>
    <dgm:pt modelId="{69E0C866-6D3C-40A8-8704-F70E4A7D0E62}" type="pres">
      <dgm:prSet presAssocID="{3CA646EB-FFFB-4B53-AB8B-B4AEDD91638F}" presName="ParentText" presStyleLbl="node1" presStyleIdx="4" presStyleCnt="5" custScaleY="213359">
        <dgm:presLayoutVars>
          <dgm:chMax val="1"/>
          <dgm:chPref val="1"/>
          <dgm:bulletEnabled val="1"/>
        </dgm:presLayoutVars>
      </dgm:prSet>
      <dgm:spPr/>
      <dgm:t>
        <a:bodyPr/>
        <a:lstStyle/>
        <a:p>
          <a:endParaRPr lang="en-US"/>
        </a:p>
      </dgm:t>
    </dgm:pt>
    <dgm:pt modelId="{75F7ABE5-1614-41D7-BC73-F51CC8692C2F}" type="pres">
      <dgm:prSet presAssocID="{3CA646EB-FFFB-4B53-AB8B-B4AEDD91638F}" presName="Image" presStyleLbl="bgImgPlace1" presStyleIdx="4" presStyleCnt="5"/>
      <dgm:spPr>
        <a:blipFill>
          <a:blip xmlns:r="http://schemas.openxmlformats.org/officeDocument/2006/relationships" r:embed="rId5">
            <a:extLst>
              <a:ext uri="{28A0092B-C50C-407E-A947-70E740481C1C}">
                <a14:useLocalDpi xmlns:a14="http://schemas.microsoft.com/office/drawing/2010/main" val="0"/>
              </a:ext>
            </a:extLst>
          </a:blip>
          <a:srcRect/>
          <a:stretch>
            <a:fillRect l="-7000" r="-7000"/>
          </a:stretch>
        </a:blipFill>
      </dgm:spPr>
      <dgm:t>
        <a:bodyPr/>
        <a:lstStyle/>
        <a:p>
          <a:endParaRPr lang="en-US"/>
        </a:p>
      </dgm:t>
    </dgm:pt>
    <dgm:pt modelId="{69CC870E-5854-4F07-B9AC-A90C2E4F97C1}" type="pres">
      <dgm:prSet presAssocID="{3CA646EB-FFFB-4B53-AB8B-B4AEDD91638F}" presName="ChildText" presStyleLbl="fgAcc1" presStyleIdx="0" presStyleCnt="0">
        <dgm:presLayoutVars>
          <dgm:chMax val="0"/>
          <dgm:chPref val="0"/>
          <dgm:bulletEnabled val="1"/>
        </dgm:presLayoutVars>
      </dgm:prSet>
      <dgm:spPr>
        <a:ln>
          <a:solidFill>
            <a:srgbClr val="4CBB17"/>
          </a:solidFill>
        </a:ln>
      </dgm:spPr>
      <dgm:t>
        <a:bodyPr/>
        <a:lstStyle/>
        <a:p>
          <a:endParaRPr lang="en-US"/>
        </a:p>
      </dgm:t>
    </dgm:pt>
  </dgm:ptLst>
  <dgm:cxnLst>
    <dgm:cxn modelId="{D887160D-D545-4713-8DF0-0EDB8B97538A}" srcId="{164AE25F-C810-4204-A056-69C9FBB73FA1}" destId="{6B45DE7A-D009-412D-9842-6D3E6D24D1CF}" srcOrd="3" destOrd="0" parTransId="{897C1D1A-F58A-4523-94DE-289EB52B1F66}" sibTransId="{B89DCDFB-16C9-4B36-A3C1-6BBA6D246BB5}"/>
    <dgm:cxn modelId="{416D0C3B-3994-41FD-AC5A-7C83FBF17C9C}" type="presOf" srcId="{6B45DE7A-D009-412D-9842-6D3E6D24D1CF}" destId="{3FC868DD-DC97-4170-B06F-0CB9B46246EC}" srcOrd="0" destOrd="0" presId="urn:microsoft.com/office/officeart/2008/layout/TitledPictureBlocks"/>
    <dgm:cxn modelId="{34538E9F-E28B-4DD4-9C47-6D56E37826EA}" type="presOf" srcId="{164AE25F-C810-4204-A056-69C9FBB73FA1}" destId="{4EFED016-5DF0-4EC0-BE4E-A99AAA90AAE3}" srcOrd="0" destOrd="0" presId="urn:microsoft.com/office/officeart/2008/layout/TitledPictureBlocks"/>
    <dgm:cxn modelId="{0328CB1A-AC89-4AEE-96BC-22EC6E55965E}" type="presOf" srcId="{3CA646EB-FFFB-4B53-AB8B-B4AEDD91638F}" destId="{69E0C866-6D3C-40A8-8704-F70E4A7D0E62}" srcOrd="0" destOrd="0" presId="urn:microsoft.com/office/officeart/2008/layout/TitledPictureBlocks"/>
    <dgm:cxn modelId="{41D09710-AFBB-45B5-9117-3DDB90CBF58E}" srcId="{164AE25F-C810-4204-A056-69C9FBB73FA1}" destId="{3CA646EB-FFFB-4B53-AB8B-B4AEDD91638F}" srcOrd="4" destOrd="0" parTransId="{AC6DD660-6A55-475B-96C9-B53B86D3D672}" sibTransId="{37139D14-D303-4DF0-B4E0-417C43D4E92B}"/>
    <dgm:cxn modelId="{1AE0A369-5679-48EB-BBDF-17C7070AA1D8}" type="presOf" srcId="{6E089BF7-26C8-4EC8-BE5E-51436B4F78F2}" destId="{ABC3B261-BC29-47D4-BC9E-5D89184BEF43}" srcOrd="0" destOrd="0" presId="urn:microsoft.com/office/officeart/2008/layout/TitledPictureBlocks"/>
    <dgm:cxn modelId="{101AA99B-82C8-4B91-B1B2-90E2621A910E}" srcId="{164AE25F-C810-4204-A056-69C9FBB73FA1}" destId="{6E089BF7-26C8-4EC8-BE5E-51436B4F78F2}" srcOrd="1" destOrd="0" parTransId="{5B649618-3156-47D1-9B41-265E83608725}" sibTransId="{0C959819-C58C-4CEF-8D70-441DDAEE6AC1}"/>
    <dgm:cxn modelId="{8E5BFD61-0C71-419C-8FC6-67CA9936445F}" type="presOf" srcId="{529253FA-CD21-4CF5-856E-FBCA69DD3C1C}" destId="{DAD41212-BF61-4F35-97F1-D7150A708F04}" srcOrd="0" destOrd="0" presId="urn:microsoft.com/office/officeart/2008/layout/TitledPictureBlocks"/>
    <dgm:cxn modelId="{F67E2FB4-9E8C-4275-B823-60242D661ABF}" type="presOf" srcId="{B09F42D9-EA96-4449-975C-7A3E7C44F442}" destId="{2047EEBC-568D-46BF-BB6F-046C4B3E9150}" srcOrd="0" destOrd="0" presId="urn:microsoft.com/office/officeart/2008/layout/TitledPictureBlocks"/>
    <dgm:cxn modelId="{048FFB86-6CBC-439A-B2A4-BC476A570165}" srcId="{164AE25F-C810-4204-A056-69C9FBB73FA1}" destId="{B09F42D9-EA96-4449-975C-7A3E7C44F442}" srcOrd="0" destOrd="0" parTransId="{D763F174-67A8-4DB1-946F-29EF0E03515D}" sibTransId="{6FB22EB5-3B4F-4B47-A848-1E93E053745F}"/>
    <dgm:cxn modelId="{576DDDED-9299-4847-9688-0C8FE5738073}" srcId="{164AE25F-C810-4204-A056-69C9FBB73FA1}" destId="{529253FA-CD21-4CF5-856E-FBCA69DD3C1C}" srcOrd="2" destOrd="0" parTransId="{8001EBB0-7C6E-4775-8CEA-31DD7CE5F7CD}" sibTransId="{E13B5E1A-8552-450C-8126-69613B6AAB11}"/>
    <dgm:cxn modelId="{CF3DDEE6-3361-4B20-8925-1B09F0218457}" type="presParOf" srcId="{4EFED016-5DF0-4EC0-BE4E-A99AAA90AAE3}" destId="{6F50E49B-E336-4D6A-8455-F0857BB0200D}" srcOrd="0" destOrd="0" presId="urn:microsoft.com/office/officeart/2008/layout/TitledPictureBlocks"/>
    <dgm:cxn modelId="{578EB5AF-EC21-4106-8474-E104A9BD8D58}" type="presParOf" srcId="{6F50E49B-E336-4D6A-8455-F0857BB0200D}" destId="{2047EEBC-568D-46BF-BB6F-046C4B3E9150}" srcOrd="0" destOrd="0" presId="urn:microsoft.com/office/officeart/2008/layout/TitledPictureBlocks"/>
    <dgm:cxn modelId="{4D2E3FB0-0CA6-48E0-9C6E-605AA1AEBF54}" type="presParOf" srcId="{6F50E49B-E336-4D6A-8455-F0857BB0200D}" destId="{C2BD485A-E5F8-4281-8FA5-B1149D414991}" srcOrd="1" destOrd="0" presId="urn:microsoft.com/office/officeart/2008/layout/TitledPictureBlocks"/>
    <dgm:cxn modelId="{ED7F0500-33A7-4581-98D5-2DFADD58708E}" type="presParOf" srcId="{6F50E49B-E336-4D6A-8455-F0857BB0200D}" destId="{B718F482-9383-4995-B2F5-8C45C72B92F4}" srcOrd="2" destOrd="0" presId="urn:microsoft.com/office/officeart/2008/layout/TitledPictureBlocks"/>
    <dgm:cxn modelId="{D1AC9EAF-F068-4241-B01F-DFB89E6E1E1F}" type="presParOf" srcId="{4EFED016-5DF0-4EC0-BE4E-A99AAA90AAE3}" destId="{68899EFE-C69E-44E8-8D97-7D394D6CCFFE}" srcOrd="1" destOrd="0" presId="urn:microsoft.com/office/officeart/2008/layout/TitledPictureBlocks"/>
    <dgm:cxn modelId="{4A16EFA5-54D0-4166-BE2B-326F356A2C90}" type="presParOf" srcId="{4EFED016-5DF0-4EC0-BE4E-A99AAA90AAE3}" destId="{D4734F39-3A5E-4963-A777-6E1CF485A158}" srcOrd="2" destOrd="0" presId="urn:microsoft.com/office/officeart/2008/layout/TitledPictureBlocks"/>
    <dgm:cxn modelId="{F485B5D5-88F2-43AF-918A-2F7CC30F71B7}" type="presParOf" srcId="{D4734F39-3A5E-4963-A777-6E1CF485A158}" destId="{ABC3B261-BC29-47D4-BC9E-5D89184BEF43}" srcOrd="0" destOrd="0" presId="urn:microsoft.com/office/officeart/2008/layout/TitledPictureBlocks"/>
    <dgm:cxn modelId="{A2B2B221-44E2-4BF8-BA2A-432C038709F4}" type="presParOf" srcId="{D4734F39-3A5E-4963-A777-6E1CF485A158}" destId="{0DC09253-2E99-44FE-AAB5-25515EC219F1}" srcOrd="1" destOrd="0" presId="urn:microsoft.com/office/officeart/2008/layout/TitledPictureBlocks"/>
    <dgm:cxn modelId="{504510B2-6B72-4607-963E-643BE8AFF6CA}" type="presParOf" srcId="{D4734F39-3A5E-4963-A777-6E1CF485A158}" destId="{001A58BA-A9E2-47D7-A3E8-024EE80C95DA}" srcOrd="2" destOrd="0" presId="urn:microsoft.com/office/officeart/2008/layout/TitledPictureBlocks"/>
    <dgm:cxn modelId="{E2559205-6CA4-44F1-8999-F79D5D1455EB}" type="presParOf" srcId="{4EFED016-5DF0-4EC0-BE4E-A99AAA90AAE3}" destId="{68EE2424-6B9D-4F18-B61A-F8C97D5D6A94}" srcOrd="3" destOrd="0" presId="urn:microsoft.com/office/officeart/2008/layout/TitledPictureBlocks"/>
    <dgm:cxn modelId="{135511E8-AA4F-48C8-93D5-E606A6FAB2FB}" type="presParOf" srcId="{4EFED016-5DF0-4EC0-BE4E-A99AAA90AAE3}" destId="{E0305160-17BE-4BB4-9A78-5253E6F382FB}" srcOrd="4" destOrd="0" presId="urn:microsoft.com/office/officeart/2008/layout/TitledPictureBlocks"/>
    <dgm:cxn modelId="{47F70EA0-3706-46C4-80BA-C39B26B792AF}" type="presParOf" srcId="{E0305160-17BE-4BB4-9A78-5253E6F382FB}" destId="{DAD41212-BF61-4F35-97F1-D7150A708F04}" srcOrd="0" destOrd="0" presId="urn:microsoft.com/office/officeart/2008/layout/TitledPictureBlocks"/>
    <dgm:cxn modelId="{A8770C4A-2369-4526-9D14-C1D1BCA0188F}" type="presParOf" srcId="{E0305160-17BE-4BB4-9A78-5253E6F382FB}" destId="{2511D098-9919-4A60-B127-E7DFF713407C}" srcOrd="1" destOrd="0" presId="urn:microsoft.com/office/officeart/2008/layout/TitledPictureBlocks"/>
    <dgm:cxn modelId="{586FD0D3-3372-4DC0-8ECE-5CC53F43A149}" type="presParOf" srcId="{E0305160-17BE-4BB4-9A78-5253E6F382FB}" destId="{3C80CEAD-CD01-447E-8233-2C6290479AEF}" srcOrd="2" destOrd="0" presId="urn:microsoft.com/office/officeart/2008/layout/TitledPictureBlocks"/>
    <dgm:cxn modelId="{8B2CBD3B-FE3A-491A-9DC7-64E99D48BAD4}" type="presParOf" srcId="{4EFED016-5DF0-4EC0-BE4E-A99AAA90AAE3}" destId="{F4477439-E238-48DF-A324-08577EB15D29}" srcOrd="5" destOrd="0" presId="urn:microsoft.com/office/officeart/2008/layout/TitledPictureBlocks"/>
    <dgm:cxn modelId="{038D9A89-692E-47FF-97F7-15E571A85111}" type="presParOf" srcId="{4EFED016-5DF0-4EC0-BE4E-A99AAA90AAE3}" destId="{49C5E58B-0C61-4DB6-9D69-2C060180DEE0}" srcOrd="6" destOrd="0" presId="urn:microsoft.com/office/officeart/2008/layout/TitledPictureBlocks"/>
    <dgm:cxn modelId="{93FB0F43-82EB-419F-8E48-FEFFF6C67375}" type="presParOf" srcId="{49C5E58B-0C61-4DB6-9D69-2C060180DEE0}" destId="{3FC868DD-DC97-4170-B06F-0CB9B46246EC}" srcOrd="0" destOrd="0" presId="urn:microsoft.com/office/officeart/2008/layout/TitledPictureBlocks"/>
    <dgm:cxn modelId="{58FF9170-5BE8-483E-B778-9C4077056627}" type="presParOf" srcId="{49C5E58B-0C61-4DB6-9D69-2C060180DEE0}" destId="{B4E76731-4D79-4A4A-A6A2-E55B3D7EAE47}" srcOrd="1" destOrd="0" presId="urn:microsoft.com/office/officeart/2008/layout/TitledPictureBlocks"/>
    <dgm:cxn modelId="{C5127D1C-0330-4ABA-9907-66275BA4ED8E}" type="presParOf" srcId="{49C5E58B-0C61-4DB6-9D69-2C060180DEE0}" destId="{84542629-D177-4947-A37D-B764FB5CCD83}" srcOrd="2" destOrd="0" presId="urn:microsoft.com/office/officeart/2008/layout/TitledPictureBlocks"/>
    <dgm:cxn modelId="{5D3CC755-C915-43B5-85BC-24284B9F3639}" type="presParOf" srcId="{4EFED016-5DF0-4EC0-BE4E-A99AAA90AAE3}" destId="{B84BF4A2-D625-4475-9DE2-B0E09BB69D6A}" srcOrd="7" destOrd="0" presId="urn:microsoft.com/office/officeart/2008/layout/TitledPictureBlocks"/>
    <dgm:cxn modelId="{03CB471A-8BEA-4BD8-9FE4-D43653FAF215}" type="presParOf" srcId="{4EFED016-5DF0-4EC0-BE4E-A99AAA90AAE3}" destId="{BBBDD292-99D7-49D7-9B69-80E15DEAF220}" srcOrd="8" destOrd="0" presId="urn:microsoft.com/office/officeart/2008/layout/TitledPictureBlocks"/>
    <dgm:cxn modelId="{51D3F222-D573-4BA7-A9CB-0967A4688247}" type="presParOf" srcId="{BBBDD292-99D7-49D7-9B69-80E15DEAF220}" destId="{69E0C866-6D3C-40A8-8704-F70E4A7D0E62}" srcOrd="0" destOrd="0" presId="urn:microsoft.com/office/officeart/2008/layout/TitledPictureBlocks"/>
    <dgm:cxn modelId="{CB7E7776-DFB9-4719-9DBB-A89A1456AC48}" type="presParOf" srcId="{BBBDD292-99D7-49D7-9B69-80E15DEAF220}" destId="{75F7ABE5-1614-41D7-BC73-F51CC8692C2F}" srcOrd="1" destOrd="0" presId="urn:microsoft.com/office/officeart/2008/layout/TitledPictureBlocks"/>
    <dgm:cxn modelId="{FD4AC344-EE80-40BE-8694-109CB10480FD}" type="presParOf" srcId="{BBBDD292-99D7-49D7-9B69-80E15DEAF220}" destId="{69CC870E-5854-4F07-B9AC-A90C2E4F97C1}" srcOrd="2" destOrd="0" presId="urn:microsoft.com/office/officeart/2008/layout/TitledPictureBlock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B568A33-5EC7-4B59-8EE1-5FC43DEBF93F}"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US"/>
        </a:p>
      </dgm:t>
    </dgm:pt>
    <dgm:pt modelId="{0BC92ACE-759C-4A17-B5D0-59986489FB1E}">
      <dgm:prSet phldrT="[Text]" custT="1"/>
      <dgm:spPr>
        <a:solidFill>
          <a:srgbClr val="D0F0C0">
            <a:alpha val="40000"/>
          </a:srgbClr>
        </a:solidFill>
        <a:ln w="38100">
          <a:solidFill>
            <a:srgbClr val="00B050"/>
          </a:solidFill>
          <a:prstDash val="sysDot"/>
        </a:ln>
      </dgm:spPr>
      <dgm:t>
        <a:bodyPr/>
        <a:lstStyle/>
        <a:p>
          <a:pPr rtl="1"/>
          <a:r>
            <a:rPr lang="fa-IR" sz="2000" b="0" dirty="0" smtClean="0">
              <a:latin typeface="B Sina" pitchFamily="2" charset="-78"/>
              <a:cs typeface="B Nazanin" panose="00000400000000000000" pitchFamily="2" charset="-78"/>
            </a:rPr>
            <a:t>گونه ی گل های استفاده شده در باغ جهان نما</a:t>
          </a:r>
          <a:endParaRPr lang="en-US" sz="2000" b="0" dirty="0">
            <a:solidFill>
              <a:schemeClr val="accent4">
                <a:lumMod val="10000"/>
              </a:schemeClr>
            </a:solidFill>
            <a:cs typeface="B Nazanin" panose="00000400000000000000" pitchFamily="2" charset="-78"/>
          </a:endParaRPr>
        </a:p>
      </dgm:t>
    </dgm:pt>
    <dgm:pt modelId="{8DE1F33C-33EB-4EF3-AE47-2EDC50BBE46E}" type="parTrans" cxnId="{05151DCF-D7BB-4814-8B4F-E9CBA7A55D16}">
      <dgm:prSet/>
      <dgm:spPr/>
      <dgm:t>
        <a:bodyPr/>
        <a:lstStyle/>
        <a:p>
          <a:endParaRPr lang="en-US" b="1">
            <a:cs typeface="B Nazanin" panose="00000400000000000000" pitchFamily="2" charset="-78"/>
          </a:endParaRPr>
        </a:p>
      </dgm:t>
    </dgm:pt>
    <dgm:pt modelId="{CCB15BCA-6A14-44A0-AD2E-CC0F57741219}" type="sibTrans" cxnId="{05151DCF-D7BB-4814-8B4F-E9CBA7A55D16}">
      <dgm:prSet/>
      <dgm:spPr/>
      <dgm:t>
        <a:bodyPr/>
        <a:lstStyle/>
        <a:p>
          <a:endParaRPr lang="en-US" b="1">
            <a:cs typeface="B Nazanin" panose="00000400000000000000" pitchFamily="2" charset="-78"/>
          </a:endParaRPr>
        </a:p>
      </dgm:t>
    </dgm:pt>
    <dgm:pt modelId="{1F76FD80-C6B3-407F-9232-887A14B98C9F}">
      <dgm:prSet phldrT="[Text]" custT="1"/>
      <dgm:spPr>
        <a:solidFill>
          <a:srgbClr val="A8E4A0"/>
        </a:solidFill>
        <a:ln w="38100">
          <a:solidFill>
            <a:srgbClr val="00B050"/>
          </a:solidFill>
          <a:prstDash val="sysDot"/>
        </a:ln>
      </dgm:spPr>
      <dgm:t>
        <a:bodyPr/>
        <a:lstStyle/>
        <a:p>
          <a:pPr rtl="1"/>
          <a:r>
            <a:rPr lang="fa-IR" sz="2000" b="0" dirty="0" smtClean="0">
              <a:latin typeface="B Sina" pitchFamily="2" charset="-78"/>
              <a:cs typeface="B Nazanin" panose="00000400000000000000" pitchFamily="2" charset="-78"/>
            </a:rPr>
            <a:t>ثبت و احیا</a:t>
          </a:r>
          <a:endParaRPr lang="en-US" sz="2000" b="0" dirty="0">
            <a:latin typeface="B Sina" pitchFamily="2" charset="-78"/>
            <a:cs typeface="B Nazanin" panose="00000400000000000000" pitchFamily="2" charset="-78"/>
          </a:endParaRPr>
        </a:p>
      </dgm:t>
    </dgm:pt>
    <dgm:pt modelId="{D79608F8-6800-4F79-B296-66988B938685}" type="parTrans" cxnId="{2A223987-1440-4114-8689-0F6055B16586}">
      <dgm:prSet/>
      <dgm:spPr/>
      <dgm:t>
        <a:bodyPr/>
        <a:lstStyle/>
        <a:p>
          <a:endParaRPr lang="en-US" b="1">
            <a:cs typeface="B Nazanin" panose="00000400000000000000" pitchFamily="2" charset="-78"/>
          </a:endParaRPr>
        </a:p>
      </dgm:t>
    </dgm:pt>
    <dgm:pt modelId="{5456AF44-BF83-4EDB-88E3-4CD8F97999D9}" type="sibTrans" cxnId="{2A223987-1440-4114-8689-0F6055B16586}">
      <dgm:prSet/>
      <dgm:spPr/>
      <dgm:t>
        <a:bodyPr/>
        <a:lstStyle/>
        <a:p>
          <a:endParaRPr lang="en-US" b="1">
            <a:cs typeface="B Nazanin" panose="00000400000000000000" pitchFamily="2" charset="-78"/>
          </a:endParaRPr>
        </a:p>
      </dgm:t>
    </dgm:pt>
    <dgm:pt modelId="{93BFEE9D-D9D5-4214-809A-5E768C958889}">
      <dgm:prSet phldrT="[Text]" custT="1"/>
      <dgm:spPr>
        <a:solidFill>
          <a:srgbClr val="D0F0C0">
            <a:alpha val="40000"/>
          </a:srgbClr>
        </a:solidFill>
        <a:ln w="38100">
          <a:solidFill>
            <a:srgbClr val="00B050"/>
          </a:solidFill>
          <a:prstDash val="sysDot"/>
        </a:ln>
      </dgm:spPr>
      <dgm:t>
        <a:bodyPr/>
        <a:lstStyle/>
        <a:p>
          <a:pPr rtl="1"/>
          <a:r>
            <a:rPr lang="fa-IR" sz="2000" b="0" dirty="0" smtClean="0">
              <a:latin typeface="B Sina" pitchFamily="2" charset="-78"/>
              <a:cs typeface="B Nazanin" panose="00000400000000000000" pitchFamily="2" charset="-78"/>
            </a:rPr>
            <a:t>پلان باغ جهان نما</a:t>
          </a:r>
          <a:endParaRPr lang="en-US" sz="2000" b="0" dirty="0">
            <a:latin typeface="B Sina" pitchFamily="2" charset="-78"/>
            <a:cs typeface="B Nazanin" panose="00000400000000000000" pitchFamily="2" charset="-78"/>
          </a:endParaRPr>
        </a:p>
      </dgm:t>
    </dgm:pt>
    <dgm:pt modelId="{D5190A61-F11B-4798-A8EF-97F3D171BE9A}" type="parTrans" cxnId="{76D6198A-37D4-436B-8F15-13A92A85830A}">
      <dgm:prSet/>
      <dgm:spPr/>
      <dgm:t>
        <a:bodyPr/>
        <a:lstStyle/>
        <a:p>
          <a:endParaRPr lang="en-US" b="1">
            <a:cs typeface="B Nazanin" panose="00000400000000000000" pitchFamily="2" charset="-78"/>
          </a:endParaRPr>
        </a:p>
      </dgm:t>
    </dgm:pt>
    <dgm:pt modelId="{B1EA1978-1614-4AB7-B894-2007A6ECBE06}" type="sibTrans" cxnId="{76D6198A-37D4-436B-8F15-13A92A85830A}">
      <dgm:prSet/>
      <dgm:spPr/>
      <dgm:t>
        <a:bodyPr/>
        <a:lstStyle/>
        <a:p>
          <a:endParaRPr lang="en-US" b="1">
            <a:cs typeface="B Nazanin" panose="00000400000000000000" pitchFamily="2" charset="-78"/>
          </a:endParaRPr>
        </a:p>
      </dgm:t>
    </dgm:pt>
    <dgm:pt modelId="{C2B423B4-D8B9-44EA-9F76-730CCCB29AC8}">
      <dgm:prSet phldrT="[Text]" custT="1"/>
      <dgm:spPr>
        <a:solidFill>
          <a:srgbClr val="A8E4A0"/>
        </a:solidFill>
        <a:ln w="38100">
          <a:solidFill>
            <a:srgbClr val="00B050"/>
          </a:solidFill>
          <a:prstDash val="sysDot"/>
        </a:ln>
      </dgm:spPr>
      <dgm:t>
        <a:bodyPr/>
        <a:lstStyle/>
        <a:p>
          <a:pPr rtl="1"/>
          <a:r>
            <a:rPr lang="fa-IR" sz="2000" b="0" dirty="0" smtClean="0">
              <a:latin typeface="B Sina" pitchFamily="2" charset="-78"/>
              <a:cs typeface="B Nazanin" panose="00000400000000000000" pitchFamily="2" charset="-78"/>
            </a:rPr>
            <a:t>حریم باغ تاریخی باغ جهان نما شکسته شد.</a:t>
          </a:r>
          <a:endParaRPr lang="en-US" sz="2000" b="0" dirty="0">
            <a:solidFill>
              <a:schemeClr val="accent4">
                <a:lumMod val="10000"/>
              </a:schemeClr>
            </a:solidFill>
            <a:cs typeface="B Nazanin" panose="00000400000000000000" pitchFamily="2" charset="-78"/>
          </a:endParaRPr>
        </a:p>
      </dgm:t>
    </dgm:pt>
    <dgm:pt modelId="{94F3D51D-7597-4955-A640-E1C3F04C787C}" type="parTrans" cxnId="{1D596F77-D553-4DFF-B210-96068201F062}">
      <dgm:prSet/>
      <dgm:spPr/>
      <dgm:t>
        <a:bodyPr/>
        <a:lstStyle/>
        <a:p>
          <a:endParaRPr lang="en-US" b="1">
            <a:cs typeface="B Nazanin" panose="00000400000000000000" pitchFamily="2" charset="-78"/>
          </a:endParaRPr>
        </a:p>
      </dgm:t>
    </dgm:pt>
    <dgm:pt modelId="{4385066F-BBF0-42B6-8754-DAA0F05B4854}" type="sibTrans" cxnId="{1D596F77-D553-4DFF-B210-96068201F062}">
      <dgm:prSet/>
      <dgm:spPr/>
      <dgm:t>
        <a:bodyPr/>
        <a:lstStyle/>
        <a:p>
          <a:endParaRPr lang="en-US" b="1">
            <a:cs typeface="B Nazanin" panose="00000400000000000000" pitchFamily="2" charset="-78"/>
          </a:endParaRPr>
        </a:p>
      </dgm:t>
    </dgm:pt>
    <dgm:pt modelId="{92E00766-13FC-47C7-BAD7-B6FE1691357D}">
      <dgm:prSet phldrT="[Text]" custT="1"/>
      <dgm:spPr>
        <a:solidFill>
          <a:srgbClr val="A8E4A0"/>
        </a:solidFill>
        <a:ln w="38100">
          <a:solidFill>
            <a:srgbClr val="00B050"/>
          </a:solidFill>
          <a:prstDash val="sysDot"/>
        </a:ln>
      </dgm:spPr>
      <dgm:t>
        <a:bodyPr/>
        <a:lstStyle/>
        <a:p>
          <a:pPr rtl="1"/>
          <a:r>
            <a:rPr lang="fa-IR" sz="2000" b="0" dirty="0" smtClean="0">
              <a:latin typeface="B Sina" pitchFamily="2" charset="-78"/>
              <a:cs typeface="B Nazanin" panose="00000400000000000000" pitchFamily="2" charset="-78"/>
            </a:rPr>
            <a:t>ایرادات وارده بر باغ جهان نما</a:t>
          </a:r>
          <a:endParaRPr lang="en-US" sz="2000" b="0" dirty="0">
            <a:solidFill>
              <a:schemeClr val="accent4">
                <a:lumMod val="10000"/>
              </a:schemeClr>
            </a:solidFill>
            <a:cs typeface="B Nazanin" panose="00000400000000000000" pitchFamily="2" charset="-78"/>
          </a:endParaRPr>
        </a:p>
      </dgm:t>
    </dgm:pt>
    <dgm:pt modelId="{462674C6-8539-4871-9B38-AA1C8215CEB9}" type="parTrans" cxnId="{8C8A63CA-DF2C-42F1-9C9A-13D50C4B4E7B}">
      <dgm:prSet/>
      <dgm:spPr/>
      <dgm:t>
        <a:bodyPr/>
        <a:lstStyle/>
        <a:p>
          <a:endParaRPr lang="en-US" b="1">
            <a:cs typeface="B Nazanin" panose="00000400000000000000" pitchFamily="2" charset="-78"/>
          </a:endParaRPr>
        </a:p>
      </dgm:t>
    </dgm:pt>
    <dgm:pt modelId="{BAE523E0-24C0-420D-86C4-146D7DE0E7AA}" type="sibTrans" cxnId="{8C8A63CA-DF2C-42F1-9C9A-13D50C4B4E7B}">
      <dgm:prSet/>
      <dgm:spPr/>
      <dgm:t>
        <a:bodyPr/>
        <a:lstStyle/>
        <a:p>
          <a:endParaRPr lang="en-US" b="1">
            <a:cs typeface="B Nazanin" panose="00000400000000000000" pitchFamily="2" charset="-78"/>
          </a:endParaRPr>
        </a:p>
      </dgm:t>
    </dgm:pt>
    <dgm:pt modelId="{5E4C1328-FDAB-422A-AE60-2E7EC54D474D}">
      <dgm:prSet phldrT="[Text]" custT="1"/>
      <dgm:spPr>
        <a:solidFill>
          <a:srgbClr val="D0F0C0">
            <a:alpha val="40000"/>
          </a:srgbClr>
        </a:solidFill>
        <a:ln w="38100">
          <a:solidFill>
            <a:srgbClr val="00B050"/>
          </a:solidFill>
          <a:prstDash val="sysDot"/>
        </a:ln>
      </dgm:spPr>
      <dgm:t>
        <a:bodyPr/>
        <a:lstStyle/>
        <a:p>
          <a:pPr rtl="1"/>
          <a:r>
            <a:rPr lang="fa-IR" sz="2000" b="0" dirty="0" smtClean="0">
              <a:latin typeface="B Sina" pitchFamily="2" charset="-78"/>
              <a:ea typeface="+mj-ea"/>
              <a:cs typeface="B Nazanin" panose="00000400000000000000" pitchFamily="2" charset="-78"/>
            </a:rPr>
            <a:t>مقدمه</a:t>
          </a:r>
          <a:r>
            <a:rPr lang="fa-IR" sz="2000" b="0" dirty="0" smtClean="0">
              <a:latin typeface="B Sina" pitchFamily="2" charset="-78"/>
              <a:cs typeface="B Nazanin" panose="00000400000000000000" pitchFamily="2" charset="-78"/>
            </a:rPr>
            <a:t> </a:t>
          </a:r>
          <a:r>
            <a:rPr lang="fa-IR" sz="2000" b="0" dirty="0" smtClean="0">
              <a:latin typeface="B Sina" pitchFamily="2" charset="-78"/>
              <a:ea typeface="+mj-ea"/>
              <a:cs typeface="B Nazanin" panose="00000400000000000000" pitchFamily="2" charset="-78"/>
            </a:rPr>
            <a:t>و</a:t>
          </a:r>
          <a:r>
            <a:rPr lang="fa-IR" sz="2000" b="0" dirty="0" smtClean="0">
              <a:latin typeface="B Sina" pitchFamily="2" charset="-78"/>
              <a:cs typeface="B Nazanin" panose="00000400000000000000" pitchFamily="2" charset="-78"/>
            </a:rPr>
            <a:t> </a:t>
          </a:r>
          <a:r>
            <a:rPr lang="fa-IR" sz="2000" b="0" dirty="0" smtClean="0">
              <a:latin typeface="B Sina" pitchFamily="2" charset="-78"/>
              <a:ea typeface="+mj-ea"/>
              <a:cs typeface="B Nazanin" panose="00000400000000000000" pitchFamily="2" charset="-78"/>
            </a:rPr>
            <a:t>معرفی باغ چهلستون</a:t>
          </a:r>
          <a:endParaRPr lang="en-US" sz="2000" b="0" dirty="0">
            <a:solidFill>
              <a:schemeClr val="accent4">
                <a:lumMod val="10000"/>
              </a:schemeClr>
            </a:solidFill>
            <a:cs typeface="B Nazanin" panose="00000400000000000000" pitchFamily="2" charset="-78"/>
          </a:endParaRPr>
        </a:p>
      </dgm:t>
    </dgm:pt>
    <dgm:pt modelId="{6D251D78-ECB8-41B4-B508-CF150A0FD1A2}" type="parTrans" cxnId="{DD2F482C-6FE8-4012-BF91-DF6B40399549}">
      <dgm:prSet/>
      <dgm:spPr/>
      <dgm:t>
        <a:bodyPr/>
        <a:lstStyle/>
        <a:p>
          <a:endParaRPr lang="en-US" b="1">
            <a:cs typeface="B Nazanin" panose="00000400000000000000" pitchFamily="2" charset="-78"/>
          </a:endParaRPr>
        </a:p>
      </dgm:t>
    </dgm:pt>
    <dgm:pt modelId="{6AEA21DC-8DBB-41B4-9C66-1FBC4882BD6B}" type="sibTrans" cxnId="{DD2F482C-6FE8-4012-BF91-DF6B40399549}">
      <dgm:prSet/>
      <dgm:spPr/>
      <dgm:t>
        <a:bodyPr/>
        <a:lstStyle/>
        <a:p>
          <a:endParaRPr lang="en-US" b="1">
            <a:cs typeface="B Nazanin" panose="00000400000000000000" pitchFamily="2" charset="-78"/>
          </a:endParaRPr>
        </a:p>
      </dgm:t>
    </dgm:pt>
    <dgm:pt modelId="{34B36774-C64D-4507-9464-BBE888645DB6}" type="pres">
      <dgm:prSet presAssocID="{8B568A33-5EC7-4B59-8EE1-5FC43DEBF93F}" presName="Name0" presStyleCnt="0">
        <dgm:presLayoutVars>
          <dgm:dir/>
          <dgm:resizeHandles val="exact"/>
        </dgm:presLayoutVars>
      </dgm:prSet>
      <dgm:spPr/>
      <dgm:t>
        <a:bodyPr/>
        <a:lstStyle/>
        <a:p>
          <a:endParaRPr lang="en-US"/>
        </a:p>
      </dgm:t>
    </dgm:pt>
    <dgm:pt modelId="{8BDB7D37-FACD-4977-8A84-FC70440596D2}" type="pres">
      <dgm:prSet presAssocID="{0BC92ACE-759C-4A17-B5D0-59986489FB1E}" presName="composite" presStyleCnt="0"/>
      <dgm:spPr/>
    </dgm:pt>
    <dgm:pt modelId="{73C2C521-1583-44E9-9B3D-D92F5F1C4323}" type="pres">
      <dgm:prSet presAssocID="{0BC92ACE-759C-4A17-B5D0-59986489FB1E}" presName="rect1" presStyleLbl="trAlignAcc1" presStyleIdx="0" presStyleCnt="6" custScaleX="196419" custScaleY="39425" custLinFactNeighborX="2481" custLinFactNeighborY="51681">
        <dgm:presLayoutVars>
          <dgm:bulletEnabled val="1"/>
        </dgm:presLayoutVars>
      </dgm:prSet>
      <dgm:spPr/>
      <dgm:t>
        <a:bodyPr/>
        <a:lstStyle/>
        <a:p>
          <a:endParaRPr lang="en-US"/>
        </a:p>
      </dgm:t>
    </dgm:pt>
    <dgm:pt modelId="{590F16DF-CB41-4D9A-8916-FB42EF789C3F}" type="pres">
      <dgm:prSet presAssocID="{0BC92ACE-759C-4A17-B5D0-59986489FB1E}" presName="rect2" presStyleLbl="fgImgPlace1" presStyleIdx="0" presStyleCnt="6" custScaleY="40058" custLinFactX="-90045" custLinFactNeighborX="-100000" custLinFactNeighborY="-9451"/>
      <dgm:spPr>
        <a:noFill/>
        <a:ln w="38100">
          <a:noFill/>
          <a:prstDash val="solid"/>
        </a:ln>
      </dgm:spPr>
    </dgm:pt>
    <dgm:pt modelId="{AB4735EC-E624-4A70-87ED-75493D7813D3}" type="pres">
      <dgm:prSet presAssocID="{CCB15BCA-6A14-44A0-AD2E-CC0F57741219}" presName="sibTrans" presStyleCnt="0"/>
      <dgm:spPr/>
    </dgm:pt>
    <dgm:pt modelId="{1E184079-AE4E-4A08-A137-D1BDF09E09CC}" type="pres">
      <dgm:prSet presAssocID="{1F76FD80-C6B3-407F-9232-887A14B98C9F}" presName="composite" presStyleCnt="0"/>
      <dgm:spPr/>
    </dgm:pt>
    <dgm:pt modelId="{7BACADAE-0C92-48F2-80F4-0045F300EC4F}" type="pres">
      <dgm:prSet presAssocID="{1F76FD80-C6B3-407F-9232-887A14B98C9F}" presName="rect1" presStyleLbl="trAlignAcc1" presStyleIdx="1" presStyleCnt="6" custScaleX="196419" custScaleY="39425" custLinFactNeighborX="2481" custLinFactNeighborY="44695">
        <dgm:presLayoutVars>
          <dgm:bulletEnabled val="1"/>
        </dgm:presLayoutVars>
      </dgm:prSet>
      <dgm:spPr/>
      <dgm:t>
        <a:bodyPr/>
        <a:lstStyle/>
        <a:p>
          <a:endParaRPr lang="en-US"/>
        </a:p>
      </dgm:t>
    </dgm:pt>
    <dgm:pt modelId="{A2A7022D-759C-4DFB-9D78-276AD65B86C3}" type="pres">
      <dgm:prSet presAssocID="{1F76FD80-C6B3-407F-9232-887A14B98C9F}" presName="rect2" presStyleLbl="fgImgPlace1" presStyleIdx="1" presStyleCnt="6" custScaleY="40058" custLinFactX="-90045" custLinFactNeighborX="-100000" custLinFactNeighborY="51927"/>
      <dgm:spPr>
        <a:noFill/>
        <a:ln w="38100">
          <a:noFill/>
          <a:prstDash val="solid"/>
        </a:ln>
      </dgm:spPr>
    </dgm:pt>
    <dgm:pt modelId="{2EAF1FEB-D1DF-4805-8FB5-2AEBD5900819}" type="pres">
      <dgm:prSet presAssocID="{5456AF44-BF83-4EDB-88E3-4CD8F97999D9}" presName="sibTrans" presStyleCnt="0"/>
      <dgm:spPr/>
    </dgm:pt>
    <dgm:pt modelId="{2E9D155C-F83F-408A-93CF-45CF02B3A3D7}" type="pres">
      <dgm:prSet presAssocID="{93BFEE9D-D9D5-4214-809A-5E768C958889}" presName="composite" presStyleCnt="0"/>
      <dgm:spPr/>
    </dgm:pt>
    <dgm:pt modelId="{1766BF0E-66A1-4A0B-BE59-6998EB1D3BA1}" type="pres">
      <dgm:prSet presAssocID="{93BFEE9D-D9D5-4214-809A-5E768C958889}" presName="rect1" presStyleLbl="trAlignAcc1" presStyleIdx="2" presStyleCnt="6" custScaleX="196419" custScaleY="39425" custLinFactNeighborX="2481" custLinFactNeighborY="37710">
        <dgm:presLayoutVars>
          <dgm:bulletEnabled val="1"/>
        </dgm:presLayoutVars>
      </dgm:prSet>
      <dgm:spPr/>
      <dgm:t>
        <a:bodyPr/>
        <a:lstStyle/>
        <a:p>
          <a:endParaRPr lang="en-US"/>
        </a:p>
      </dgm:t>
    </dgm:pt>
    <dgm:pt modelId="{318263BE-0BFF-497C-9D99-6F10E9126F58}" type="pres">
      <dgm:prSet presAssocID="{93BFEE9D-D9D5-4214-809A-5E768C958889}" presName="rect2" presStyleLbl="fgImgPlace1" presStyleIdx="2" presStyleCnt="6" custScaleY="40058" custLinFactX="-90045" custLinFactNeighborX="-100000" custLinFactNeighborY="45274"/>
      <dgm:spPr>
        <a:noFill/>
        <a:ln w="38100">
          <a:noFill/>
          <a:prstDash val="solid"/>
        </a:ln>
      </dgm:spPr>
    </dgm:pt>
    <dgm:pt modelId="{E3BF0485-DB9F-48D0-9159-9E397C62D839}" type="pres">
      <dgm:prSet presAssocID="{B1EA1978-1614-4AB7-B894-2007A6ECBE06}" presName="sibTrans" presStyleCnt="0"/>
      <dgm:spPr/>
    </dgm:pt>
    <dgm:pt modelId="{0E48BCE5-994E-4D61-A204-D6EC184C1B50}" type="pres">
      <dgm:prSet presAssocID="{92E00766-13FC-47C7-BAD7-B6FE1691357D}" presName="composite" presStyleCnt="0"/>
      <dgm:spPr/>
    </dgm:pt>
    <dgm:pt modelId="{234F2876-9290-4EEB-B5B0-3132437C5555}" type="pres">
      <dgm:prSet presAssocID="{92E00766-13FC-47C7-BAD7-B6FE1691357D}" presName="rect1" presStyleLbl="trAlignAcc1" presStyleIdx="3" presStyleCnt="6" custScaleX="196419" custScaleY="39425" custLinFactNeighborX="2481" custLinFactNeighborY="30724">
        <dgm:presLayoutVars>
          <dgm:bulletEnabled val="1"/>
        </dgm:presLayoutVars>
      </dgm:prSet>
      <dgm:spPr/>
      <dgm:t>
        <a:bodyPr/>
        <a:lstStyle/>
        <a:p>
          <a:endParaRPr lang="en-US"/>
        </a:p>
      </dgm:t>
    </dgm:pt>
    <dgm:pt modelId="{EF6BFA15-6437-4BE7-952A-9A177EFDE584}" type="pres">
      <dgm:prSet presAssocID="{92E00766-13FC-47C7-BAD7-B6FE1691357D}" presName="rect2" presStyleLbl="fgImgPlace1" presStyleIdx="3" presStyleCnt="6" custScaleY="40058" custLinFactX="-90045" custLinFactNeighborX="-100000" custLinFactNeighborY="38620"/>
      <dgm:spPr>
        <a:noFill/>
        <a:ln w="38100">
          <a:noFill/>
          <a:prstDash val="solid"/>
        </a:ln>
      </dgm:spPr>
    </dgm:pt>
    <dgm:pt modelId="{C9F29464-188B-4689-9A48-B3B7A9ACE1EA}" type="pres">
      <dgm:prSet presAssocID="{BAE523E0-24C0-420D-86C4-146D7DE0E7AA}" presName="sibTrans" presStyleCnt="0"/>
      <dgm:spPr/>
    </dgm:pt>
    <dgm:pt modelId="{E6B7197E-111E-4749-9AD6-103612728279}" type="pres">
      <dgm:prSet presAssocID="{C2B423B4-D8B9-44EA-9F76-730CCCB29AC8}" presName="composite" presStyleCnt="0"/>
      <dgm:spPr/>
    </dgm:pt>
    <dgm:pt modelId="{3FDF2412-DCA1-4E80-B709-0E77F0C9DFBD}" type="pres">
      <dgm:prSet presAssocID="{C2B423B4-D8B9-44EA-9F76-730CCCB29AC8}" presName="rect1" presStyleLbl="trAlignAcc1" presStyleIdx="4" presStyleCnt="6" custScaleX="196419" custScaleY="39425" custLinFactNeighborX="10" custLinFactNeighborY="22301">
        <dgm:presLayoutVars>
          <dgm:bulletEnabled val="1"/>
        </dgm:presLayoutVars>
      </dgm:prSet>
      <dgm:spPr/>
      <dgm:t>
        <a:bodyPr/>
        <a:lstStyle/>
        <a:p>
          <a:endParaRPr lang="en-US"/>
        </a:p>
      </dgm:t>
    </dgm:pt>
    <dgm:pt modelId="{91CF1DB2-91EE-4DB4-8D13-C90837BDFC96}" type="pres">
      <dgm:prSet presAssocID="{C2B423B4-D8B9-44EA-9F76-730CCCB29AC8}" presName="rect2" presStyleLbl="fgImgPlace1" presStyleIdx="4" presStyleCnt="6" custScaleY="40058" custLinFactX="-90045" custLinFactNeighborX="-100000" custLinFactNeighborY="25314"/>
      <dgm:spPr>
        <a:noFill/>
        <a:ln w="38100">
          <a:noFill/>
          <a:prstDash val="solid"/>
        </a:ln>
      </dgm:spPr>
    </dgm:pt>
    <dgm:pt modelId="{CB719885-A1F9-4E6E-B520-AA479EA8025C}" type="pres">
      <dgm:prSet presAssocID="{4385066F-BBF0-42B6-8754-DAA0F05B4854}" presName="sibTrans" presStyleCnt="0"/>
      <dgm:spPr/>
    </dgm:pt>
    <dgm:pt modelId="{2E6FE6B9-9456-4913-AD1A-FD0CDB0FB283}" type="pres">
      <dgm:prSet presAssocID="{5E4C1328-FDAB-422A-AE60-2E7EC54D474D}" presName="composite" presStyleCnt="0"/>
      <dgm:spPr/>
    </dgm:pt>
    <dgm:pt modelId="{481E88D6-A4DD-4C7A-AC3A-BB22E08BF96B}" type="pres">
      <dgm:prSet presAssocID="{5E4C1328-FDAB-422A-AE60-2E7EC54D474D}" presName="rect1" presStyleLbl="trAlignAcc1" presStyleIdx="5" presStyleCnt="6" custScaleX="196419" custScaleY="39425" custLinFactNeighborX="2126" custLinFactNeighborY="13405">
        <dgm:presLayoutVars>
          <dgm:bulletEnabled val="1"/>
        </dgm:presLayoutVars>
      </dgm:prSet>
      <dgm:spPr/>
      <dgm:t>
        <a:bodyPr/>
        <a:lstStyle/>
        <a:p>
          <a:endParaRPr lang="en-US"/>
        </a:p>
      </dgm:t>
    </dgm:pt>
    <dgm:pt modelId="{555195C2-DCBF-42C5-8142-FEC0C535CC71}" type="pres">
      <dgm:prSet presAssocID="{5E4C1328-FDAB-422A-AE60-2E7EC54D474D}" presName="rect2" presStyleLbl="fgImgPlace1" presStyleIdx="5" presStyleCnt="6" custScaleY="40058" custLinFactX="-90045" custLinFactNeighborX="-100000" custLinFactNeighborY="22110"/>
      <dgm:spPr>
        <a:noFill/>
        <a:ln w="38100">
          <a:noFill/>
          <a:prstDash val="solid"/>
        </a:ln>
      </dgm:spPr>
    </dgm:pt>
  </dgm:ptLst>
  <dgm:cxnLst>
    <dgm:cxn modelId="{76D6198A-37D4-436B-8F15-13A92A85830A}" srcId="{8B568A33-5EC7-4B59-8EE1-5FC43DEBF93F}" destId="{93BFEE9D-D9D5-4214-809A-5E768C958889}" srcOrd="2" destOrd="0" parTransId="{D5190A61-F11B-4798-A8EF-97F3D171BE9A}" sibTransId="{B1EA1978-1614-4AB7-B894-2007A6ECBE06}"/>
    <dgm:cxn modelId="{6317413E-15D6-414B-A2A5-EA1E6A3F988D}" type="presOf" srcId="{92E00766-13FC-47C7-BAD7-B6FE1691357D}" destId="{234F2876-9290-4EEB-B5B0-3132437C5555}" srcOrd="0" destOrd="0" presId="urn:microsoft.com/office/officeart/2008/layout/PictureStrips"/>
    <dgm:cxn modelId="{4CDF93E7-FA0F-46A3-A073-92FBE91C56B9}" type="presOf" srcId="{8B568A33-5EC7-4B59-8EE1-5FC43DEBF93F}" destId="{34B36774-C64D-4507-9464-BBE888645DB6}" srcOrd="0" destOrd="0" presId="urn:microsoft.com/office/officeart/2008/layout/PictureStrips"/>
    <dgm:cxn modelId="{C1B1D192-78CB-4260-9C44-949DE503641E}" type="presOf" srcId="{1F76FD80-C6B3-407F-9232-887A14B98C9F}" destId="{7BACADAE-0C92-48F2-80F4-0045F300EC4F}" srcOrd="0" destOrd="0" presId="urn:microsoft.com/office/officeart/2008/layout/PictureStrips"/>
    <dgm:cxn modelId="{66082B16-4E1D-48D2-BAC1-9AFC368ECA01}" type="presOf" srcId="{0BC92ACE-759C-4A17-B5D0-59986489FB1E}" destId="{73C2C521-1583-44E9-9B3D-D92F5F1C4323}" srcOrd="0" destOrd="0" presId="urn:microsoft.com/office/officeart/2008/layout/PictureStrips"/>
    <dgm:cxn modelId="{1D596F77-D553-4DFF-B210-96068201F062}" srcId="{8B568A33-5EC7-4B59-8EE1-5FC43DEBF93F}" destId="{C2B423B4-D8B9-44EA-9F76-730CCCB29AC8}" srcOrd="4" destOrd="0" parTransId="{94F3D51D-7597-4955-A640-E1C3F04C787C}" sibTransId="{4385066F-BBF0-42B6-8754-DAA0F05B4854}"/>
    <dgm:cxn modelId="{05151DCF-D7BB-4814-8B4F-E9CBA7A55D16}" srcId="{8B568A33-5EC7-4B59-8EE1-5FC43DEBF93F}" destId="{0BC92ACE-759C-4A17-B5D0-59986489FB1E}" srcOrd="0" destOrd="0" parTransId="{8DE1F33C-33EB-4EF3-AE47-2EDC50BBE46E}" sibTransId="{CCB15BCA-6A14-44A0-AD2E-CC0F57741219}"/>
    <dgm:cxn modelId="{ACFEFAC2-755A-4612-BAC0-648FCE5810ED}" type="presOf" srcId="{C2B423B4-D8B9-44EA-9F76-730CCCB29AC8}" destId="{3FDF2412-DCA1-4E80-B709-0E77F0C9DFBD}" srcOrd="0" destOrd="0" presId="urn:microsoft.com/office/officeart/2008/layout/PictureStrips"/>
    <dgm:cxn modelId="{ADE72A65-C063-45FC-982F-5C94078BC696}" type="presOf" srcId="{93BFEE9D-D9D5-4214-809A-5E768C958889}" destId="{1766BF0E-66A1-4A0B-BE59-6998EB1D3BA1}" srcOrd="0" destOrd="0" presId="urn:microsoft.com/office/officeart/2008/layout/PictureStrips"/>
    <dgm:cxn modelId="{2A223987-1440-4114-8689-0F6055B16586}" srcId="{8B568A33-5EC7-4B59-8EE1-5FC43DEBF93F}" destId="{1F76FD80-C6B3-407F-9232-887A14B98C9F}" srcOrd="1" destOrd="0" parTransId="{D79608F8-6800-4F79-B296-66988B938685}" sibTransId="{5456AF44-BF83-4EDB-88E3-4CD8F97999D9}"/>
    <dgm:cxn modelId="{8C8A63CA-DF2C-42F1-9C9A-13D50C4B4E7B}" srcId="{8B568A33-5EC7-4B59-8EE1-5FC43DEBF93F}" destId="{92E00766-13FC-47C7-BAD7-B6FE1691357D}" srcOrd="3" destOrd="0" parTransId="{462674C6-8539-4871-9B38-AA1C8215CEB9}" sibTransId="{BAE523E0-24C0-420D-86C4-146D7DE0E7AA}"/>
    <dgm:cxn modelId="{EE859575-5525-4BCC-A0AF-B88DC46A073C}" type="presOf" srcId="{5E4C1328-FDAB-422A-AE60-2E7EC54D474D}" destId="{481E88D6-A4DD-4C7A-AC3A-BB22E08BF96B}" srcOrd="0" destOrd="0" presId="urn:microsoft.com/office/officeart/2008/layout/PictureStrips"/>
    <dgm:cxn modelId="{DD2F482C-6FE8-4012-BF91-DF6B40399549}" srcId="{8B568A33-5EC7-4B59-8EE1-5FC43DEBF93F}" destId="{5E4C1328-FDAB-422A-AE60-2E7EC54D474D}" srcOrd="5" destOrd="0" parTransId="{6D251D78-ECB8-41B4-B508-CF150A0FD1A2}" sibTransId="{6AEA21DC-8DBB-41B4-9C66-1FBC4882BD6B}"/>
    <dgm:cxn modelId="{12E86D6E-C84C-4B38-80CE-1889E518CB81}" type="presParOf" srcId="{34B36774-C64D-4507-9464-BBE888645DB6}" destId="{8BDB7D37-FACD-4977-8A84-FC70440596D2}" srcOrd="0" destOrd="0" presId="urn:microsoft.com/office/officeart/2008/layout/PictureStrips"/>
    <dgm:cxn modelId="{BD1EDEE3-C6EF-4D1E-A522-5C250E57AF18}" type="presParOf" srcId="{8BDB7D37-FACD-4977-8A84-FC70440596D2}" destId="{73C2C521-1583-44E9-9B3D-D92F5F1C4323}" srcOrd="0" destOrd="0" presId="urn:microsoft.com/office/officeart/2008/layout/PictureStrips"/>
    <dgm:cxn modelId="{8ADE8F1A-0A29-42A3-A717-D79FB56A4D91}" type="presParOf" srcId="{8BDB7D37-FACD-4977-8A84-FC70440596D2}" destId="{590F16DF-CB41-4D9A-8916-FB42EF789C3F}" srcOrd="1" destOrd="0" presId="urn:microsoft.com/office/officeart/2008/layout/PictureStrips"/>
    <dgm:cxn modelId="{D1669E2B-BC00-433E-88A1-9197FFF80E2A}" type="presParOf" srcId="{34B36774-C64D-4507-9464-BBE888645DB6}" destId="{AB4735EC-E624-4A70-87ED-75493D7813D3}" srcOrd="1" destOrd="0" presId="urn:microsoft.com/office/officeart/2008/layout/PictureStrips"/>
    <dgm:cxn modelId="{71602AE1-2476-4294-A4A0-0970D8E6B88F}" type="presParOf" srcId="{34B36774-C64D-4507-9464-BBE888645DB6}" destId="{1E184079-AE4E-4A08-A137-D1BDF09E09CC}" srcOrd="2" destOrd="0" presId="urn:microsoft.com/office/officeart/2008/layout/PictureStrips"/>
    <dgm:cxn modelId="{3C1BC2F2-E350-460A-95E0-16B8CBBD9714}" type="presParOf" srcId="{1E184079-AE4E-4A08-A137-D1BDF09E09CC}" destId="{7BACADAE-0C92-48F2-80F4-0045F300EC4F}" srcOrd="0" destOrd="0" presId="urn:microsoft.com/office/officeart/2008/layout/PictureStrips"/>
    <dgm:cxn modelId="{1C44D73E-C352-423D-91CC-24CD6C2B4C60}" type="presParOf" srcId="{1E184079-AE4E-4A08-A137-D1BDF09E09CC}" destId="{A2A7022D-759C-4DFB-9D78-276AD65B86C3}" srcOrd="1" destOrd="0" presId="urn:microsoft.com/office/officeart/2008/layout/PictureStrips"/>
    <dgm:cxn modelId="{58BC95AF-5FE8-471E-A86E-F06286AF9801}" type="presParOf" srcId="{34B36774-C64D-4507-9464-BBE888645DB6}" destId="{2EAF1FEB-D1DF-4805-8FB5-2AEBD5900819}" srcOrd="3" destOrd="0" presId="urn:microsoft.com/office/officeart/2008/layout/PictureStrips"/>
    <dgm:cxn modelId="{30495213-18B4-4719-B87A-79CD92346AE1}" type="presParOf" srcId="{34B36774-C64D-4507-9464-BBE888645DB6}" destId="{2E9D155C-F83F-408A-93CF-45CF02B3A3D7}" srcOrd="4" destOrd="0" presId="urn:microsoft.com/office/officeart/2008/layout/PictureStrips"/>
    <dgm:cxn modelId="{D042335A-E17A-40BC-8C8A-7C1CA2A8C2BF}" type="presParOf" srcId="{2E9D155C-F83F-408A-93CF-45CF02B3A3D7}" destId="{1766BF0E-66A1-4A0B-BE59-6998EB1D3BA1}" srcOrd="0" destOrd="0" presId="urn:microsoft.com/office/officeart/2008/layout/PictureStrips"/>
    <dgm:cxn modelId="{200AC648-E57E-4CF1-B7F7-0C904C2151A4}" type="presParOf" srcId="{2E9D155C-F83F-408A-93CF-45CF02B3A3D7}" destId="{318263BE-0BFF-497C-9D99-6F10E9126F58}" srcOrd="1" destOrd="0" presId="urn:microsoft.com/office/officeart/2008/layout/PictureStrips"/>
    <dgm:cxn modelId="{78F2564F-F45E-4D7F-8CDC-82D93C42638C}" type="presParOf" srcId="{34B36774-C64D-4507-9464-BBE888645DB6}" destId="{E3BF0485-DB9F-48D0-9159-9E397C62D839}" srcOrd="5" destOrd="0" presId="urn:microsoft.com/office/officeart/2008/layout/PictureStrips"/>
    <dgm:cxn modelId="{F6CE1603-95A4-4CA9-84C5-B5EDE64CEB87}" type="presParOf" srcId="{34B36774-C64D-4507-9464-BBE888645DB6}" destId="{0E48BCE5-994E-4D61-A204-D6EC184C1B50}" srcOrd="6" destOrd="0" presId="urn:microsoft.com/office/officeart/2008/layout/PictureStrips"/>
    <dgm:cxn modelId="{392157C1-40E9-4E52-9769-941B7BC59F0E}" type="presParOf" srcId="{0E48BCE5-994E-4D61-A204-D6EC184C1B50}" destId="{234F2876-9290-4EEB-B5B0-3132437C5555}" srcOrd="0" destOrd="0" presId="urn:microsoft.com/office/officeart/2008/layout/PictureStrips"/>
    <dgm:cxn modelId="{357AF3AF-836C-41B3-B3D3-D9654FFA55D6}" type="presParOf" srcId="{0E48BCE5-994E-4D61-A204-D6EC184C1B50}" destId="{EF6BFA15-6437-4BE7-952A-9A177EFDE584}" srcOrd="1" destOrd="0" presId="urn:microsoft.com/office/officeart/2008/layout/PictureStrips"/>
    <dgm:cxn modelId="{9E59AED2-EB4F-4C2D-967D-C3B9C2515D31}" type="presParOf" srcId="{34B36774-C64D-4507-9464-BBE888645DB6}" destId="{C9F29464-188B-4689-9A48-B3B7A9ACE1EA}" srcOrd="7" destOrd="0" presId="urn:microsoft.com/office/officeart/2008/layout/PictureStrips"/>
    <dgm:cxn modelId="{0B75F07F-225A-4F51-BABB-50E8BD2606E7}" type="presParOf" srcId="{34B36774-C64D-4507-9464-BBE888645DB6}" destId="{E6B7197E-111E-4749-9AD6-103612728279}" srcOrd="8" destOrd="0" presId="urn:microsoft.com/office/officeart/2008/layout/PictureStrips"/>
    <dgm:cxn modelId="{DA7A1810-AF74-4BFB-814F-1B18A7607CC9}" type="presParOf" srcId="{E6B7197E-111E-4749-9AD6-103612728279}" destId="{3FDF2412-DCA1-4E80-B709-0E77F0C9DFBD}" srcOrd="0" destOrd="0" presId="urn:microsoft.com/office/officeart/2008/layout/PictureStrips"/>
    <dgm:cxn modelId="{A020998A-B39A-4914-8D1E-0DFEAB3AB4DE}" type="presParOf" srcId="{E6B7197E-111E-4749-9AD6-103612728279}" destId="{91CF1DB2-91EE-4DB4-8D13-C90837BDFC96}" srcOrd="1" destOrd="0" presId="urn:microsoft.com/office/officeart/2008/layout/PictureStrips"/>
    <dgm:cxn modelId="{52A5F6F6-D8B8-4653-B937-56E4F85DA90F}" type="presParOf" srcId="{34B36774-C64D-4507-9464-BBE888645DB6}" destId="{CB719885-A1F9-4E6E-B520-AA479EA8025C}" srcOrd="9" destOrd="0" presId="urn:microsoft.com/office/officeart/2008/layout/PictureStrips"/>
    <dgm:cxn modelId="{D5001B62-8EAD-4A26-AA79-E07A54830F83}" type="presParOf" srcId="{34B36774-C64D-4507-9464-BBE888645DB6}" destId="{2E6FE6B9-9456-4913-AD1A-FD0CDB0FB283}" srcOrd="10" destOrd="0" presId="urn:microsoft.com/office/officeart/2008/layout/PictureStrips"/>
    <dgm:cxn modelId="{DD442E2B-7D97-47DD-9EEB-B98060E52711}" type="presParOf" srcId="{2E6FE6B9-9456-4913-AD1A-FD0CDB0FB283}" destId="{481E88D6-A4DD-4C7A-AC3A-BB22E08BF96B}" srcOrd="0" destOrd="0" presId="urn:microsoft.com/office/officeart/2008/layout/PictureStrips"/>
    <dgm:cxn modelId="{6A25FC0F-8FBE-4AAD-87B7-00FA4EF5BE7F}" type="presParOf" srcId="{2E6FE6B9-9456-4913-AD1A-FD0CDB0FB283}" destId="{555195C2-DCBF-42C5-8142-FEC0C535CC71}"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B568A33-5EC7-4B59-8EE1-5FC43DEBF93F}"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US"/>
        </a:p>
      </dgm:t>
    </dgm:pt>
    <dgm:pt modelId="{0BC92ACE-759C-4A17-B5D0-59986489FB1E}">
      <dgm:prSet phldrT="[Text]" custT="1"/>
      <dgm:spPr>
        <a:solidFill>
          <a:srgbClr val="D0F0C0">
            <a:alpha val="40000"/>
          </a:srgbClr>
        </a:solidFill>
        <a:ln w="38100">
          <a:solidFill>
            <a:srgbClr val="00B050"/>
          </a:solidFill>
          <a:prstDash val="sysDot"/>
        </a:ln>
      </dgm:spPr>
      <dgm:t>
        <a:bodyPr/>
        <a:lstStyle/>
        <a:p>
          <a:pPr algn="ctr" rtl="1"/>
          <a:r>
            <a:rPr lang="fa-IR" sz="1800" b="0" dirty="0" smtClean="0">
              <a:cs typeface="B Mitra" panose="00000400000000000000" pitchFamily="2" charset="-78"/>
            </a:rPr>
            <a:t>مَقطع باغ چهلستون</a:t>
          </a:r>
          <a:endParaRPr lang="en-US" sz="1800" b="0" dirty="0">
            <a:solidFill>
              <a:schemeClr val="accent4">
                <a:lumMod val="10000"/>
              </a:schemeClr>
            </a:solidFill>
            <a:cs typeface="B Mitra" panose="00000400000000000000" pitchFamily="2" charset="-78"/>
          </a:endParaRPr>
        </a:p>
      </dgm:t>
    </dgm:pt>
    <dgm:pt modelId="{8DE1F33C-33EB-4EF3-AE47-2EDC50BBE46E}" type="parTrans" cxnId="{05151DCF-D7BB-4814-8B4F-E9CBA7A55D16}">
      <dgm:prSet/>
      <dgm:spPr/>
      <dgm:t>
        <a:bodyPr/>
        <a:lstStyle/>
        <a:p>
          <a:pPr algn="ctr"/>
          <a:endParaRPr lang="en-US" sz="1800" b="0">
            <a:cs typeface="B Nazanin" panose="00000400000000000000" pitchFamily="2" charset="-78"/>
          </a:endParaRPr>
        </a:p>
      </dgm:t>
    </dgm:pt>
    <dgm:pt modelId="{CCB15BCA-6A14-44A0-AD2E-CC0F57741219}" type="sibTrans" cxnId="{05151DCF-D7BB-4814-8B4F-E9CBA7A55D16}">
      <dgm:prSet/>
      <dgm:spPr/>
      <dgm:t>
        <a:bodyPr/>
        <a:lstStyle/>
        <a:p>
          <a:pPr algn="ctr"/>
          <a:endParaRPr lang="en-US" sz="1800" b="0">
            <a:cs typeface="B Nazanin" panose="00000400000000000000" pitchFamily="2" charset="-78"/>
          </a:endParaRPr>
        </a:p>
      </dgm:t>
    </dgm:pt>
    <dgm:pt modelId="{1F76FD80-C6B3-407F-9232-887A14B98C9F}">
      <dgm:prSet phldrT="[Text]" custT="1"/>
      <dgm:spPr>
        <a:solidFill>
          <a:srgbClr val="A8E4A0"/>
        </a:solidFill>
        <a:ln w="38100">
          <a:solidFill>
            <a:srgbClr val="00B050"/>
          </a:solidFill>
          <a:prstDash val="sysDot"/>
        </a:ln>
      </dgm:spPr>
      <dgm:t>
        <a:bodyPr/>
        <a:lstStyle/>
        <a:p>
          <a:pPr algn="ctr" rtl="1"/>
          <a:r>
            <a:rPr lang="fa-IR" sz="1800" b="0" dirty="0" smtClean="0">
              <a:cs typeface="B Mitra" panose="00000400000000000000" pitchFamily="2" charset="-78"/>
            </a:rPr>
            <a:t>ویژگی های سطوح باغ</a:t>
          </a:r>
          <a:endParaRPr lang="en-US" sz="1800" b="0" dirty="0">
            <a:cs typeface="B Mitra" panose="00000400000000000000" pitchFamily="2" charset="-78"/>
          </a:endParaRPr>
        </a:p>
      </dgm:t>
    </dgm:pt>
    <dgm:pt modelId="{D79608F8-6800-4F79-B296-66988B938685}" type="parTrans" cxnId="{2A223987-1440-4114-8689-0F6055B16586}">
      <dgm:prSet/>
      <dgm:spPr/>
      <dgm:t>
        <a:bodyPr/>
        <a:lstStyle/>
        <a:p>
          <a:pPr algn="ctr"/>
          <a:endParaRPr lang="en-US" sz="1800" b="0">
            <a:cs typeface="B Nazanin" panose="00000400000000000000" pitchFamily="2" charset="-78"/>
          </a:endParaRPr>
        </a:p>
      </dgm:t>
    </dgm:pt>
    <dgm:pt modelId="{5456AF44-BF83-4EDB-88E3-4CD8F97999D9}" type="sibTrans" cxnId="{2A223987-1440-4114-8689-0F6055B16586}">
      <dgm:prSet/>
      <dgm:spPr/>
      <dgm:t>
        <a:bodyPr/>
        <a:lstStyle/>
        <a:p>
          <a:pPr algn="ctr"/>
          <a:endParaRPr lang="en-US" sz="1800" b="0">
            <a:cs typeface="B Nazanin" panose="00000400000000000000" pitchFamily="2" charset="-78"/>
          </a:endParaRPr>
        </a:p>
      </dgm:t>
    </dgm:pt>
    <dgm:pt modelId="{93BFEE9D-D9D5-4214-809A-5E768C958889}">
      <dgm:prSet phldrT="[Text]" custT="1"/>
      <dgm:spPr>
        <a:solidFill>
          <a:srgbClr val="D0F0C0">
            <a:alpha val="40000"/>
          </a:srgbClr>
        </a:solidFill>
        <a:ln w="38100">
          <a:solidFill>
            <a:srgbClr val="00B050"/>
          </a:solidFill>
          <a:prstDash val="sysDot"/>
        </a:ln>
      </dgm:spPr>
      <dgm:t>
        <a:bodyPr/>
        <a:lstStyle/>
        <a:p>
          <a:pPr algn="ctr" rtl="1"/>
          <a:r>
            <a:rPr lang="fa-IR" sz="1800" b="0" dirty="0" smtClean="0">
              <a:latin typeface="B Sina" pitchFamily="2" charset="-78"/>
              <a:cs typeface="B Mitra" panose="00000400000000000000" pitchFamily="2" charset="-78"/>
            </a:rPr>
            <a:t>گونه ی گیاه های استفاده شده در باغ چهلستون</a:t>
          </a:r>
          <a:endParaRPr lang="en-US" sz="1800" b="0" dirty="0">
            <a:latin typeface="B Sina" pitchFamily="2" charset="-78"/>
            <a:cs typeface="B Mitra" panose="00000400000000000000" pitchFamily="2" charset="-78"/>
          </a:endParaRPr>
        </a:p>
      </dgm:t>
    </dgm:pt>
    <dgm:pt modelId="{D5190A61-F11B-4798-A8EF-97F3D171BE9A}" type="parTrans" cxnId="{76D6198A-37D4-436B-8F15-13A92A85830A}">
      <dgm:prSet/>
      <dgm:spPr/>
      <dgm:t>
        <a:bodyPr/>
        <a:lstStyle/>
        <a:p>
          <a:pPr algn="ctr"/>
          <a:endParaRPr lang="en-US" sz="1800" b="0">
            <a:cs typeface="B Nazanin" panose="00000400000000000000" pitchFamily="2" charset="-78"/>
          </a:endParaRPr>
        </a:p>
      </dgm:t>
    </dgm:pt>
    <dgm:pt modelId="{B1EA1978-1614-4AB7-B894-2007A6ECBE06}" type="sibTrans" cxnId="{76D6198A-37D4-436B-8F15-13A92A85830A}">
      <dgm:prSet/>
      <dgm:spPr/>
      <dgm:t>
        <a:bodyPr/>
        <a:lstStyle/>
        <a:p>
          <a:pPr algn="ctr"/>
          <a:endParaRPr lang="en-US" sz="1800" b="0">
            <a:cs typeface="B Nazanin" panose="00000400000000000000" pitchFamily="2" charset="-78"/>
          </a:endParaRPr>
        </a:p>
      </dgm:t>
    </dgm:pt>
    <dgm:pt modelId="{C2B423B4-D8B9-44EA-9F76-730CCCB29AC8}">
      <dgm:prSet phldrT="[Text]" custT="1"/>
      <dgm:spPr>
        <a:solidFill>
          <a:srgbClr val="A8E4A0"/>
        </a:solidFill>
        <a:ln w="38100">
          <a:solidFill>
            <a:srgbClr val="00B050"/>
          </a:solidFill>
          <a:prstDash val="sysDot"/>
        </a:ln>
      </dgm:spPr>
      <dgm:t>
        <a:bodyPr/>
        <a:lstStyle/>
        <a:p>
          <a:pPr algn="ctr" rtl="1"/>
          <a:r>
            <a:rPr lang="fa-IR" sz="1800" b="0" dirty="0" smtClean="0">
              <a:cs typeface="B Mitra" panose="00000400000000000000" pitchFamily="2" charset="-78"/>
            </a:rPr>
            <a:t>توصیف منظر وآرایش گیاهان</a:t>
          </a:r>
          <a:endParaRPr lang="en-US" sz="1800" b="0" dirty="0">
            <a:solidFill>
              <a:schemeClr val="accent4">
                <a:lumMod val="10000"/>
              </a:schemeClr>
            </a:solidFill>
            <a:cs typeface="B Mitra" panose="00000400000000000000" pitchFamily="2" charset="-78"/>
          </a:endParaRPr>
        </a:p>
      </dgm:t>
    </dgm:pt>
    <dgm:pt modelId="{94F3D51D-7597-4955-A640-E1C3F04C787C}" type="parTrans" cxnId="{1D596F77-D553-4DFF-B210-96068201F062}">
      <dgm:prSet/>
      <dgm:spPr/>
      <dgm:t>
        <a:bodyPr/>
        <a:lstStyle/>
        <a:p>
          <a:pPr algn="ctr"/>
          <a:endParaRPr lang="en-US" sz="1800" b="0">
            <a:cs typeface="B Nazanin" panose="00000400000000000000" pitchFamily="2" charset="-78"/>
          </a:endParaRPr>
        </a:p>
      </dgm:t>
    </dgm:pt>
    <dgm:pt modelId="{4385066F-BBF0-42B6-8754-DAA0F05B4854}" type="sibTrans" cxnId="{1D596F77-D553-4DFF-B210-96068201F062}">
      <dgm:prSet/>
      <dgm:spPr/>
      <dgm:t>
        <a:bodyPr/>
        <a:lstStyle/>
        <a:p>
          <a:pPr algn="ctr"/>
          <a:endParaRPr lang="en-US" sz="1800" b="0">
            <a:cs typeface="B Nazanin" panose="00000400000000000000" pitchFamily="2" charset="-78"/>
          </a:endParaRPr>
        </a:p>
      </dgm:t>
    </dgm:pt>
    <dgm:pt modelId="{92E00766-13FC-47C7-BAD7-B6FE1691357D}">
      <dgm:prSet phldrT="[Text]" custT="1"/>
      <dgm:spPr>
        <a:solidFill>
          <a:srgbClr val="A8E4A0"/>
        </a:solidFill>
        <a:ln w="38100">
          <a:solidFill>
            <a:srgbClr val="00B050"/>
          </a:solidFill>
          <a:prstDash val="sysDot"/>
        </a:ln>
      </dgm:spPr>
      <dgm:t>
        <a:bodyPr/>
        <a:lstStyle/>
        <a:p>
          <a:pPr algn="ctr" rtl="1"/>
          <a:r>
            <a:rPr lang="fa-IR" sz="1800" b="0" dirty="0" smtClean="0">
              <a:latin typeface="B Sina" pitchFamily="2" charset="-78"/>
              <a:ea typeface="+mj-ea"/>
              <a:cs typeface="B Mitra" panose="00000400000000000000" pitchFamily="2" charset="-78"/>
            </a:rPr>
            <a:t>ثبت واحیا</a:t>
          </a:r>
          <a:endParaRPr lang="en-US" sz="1800" b="0" dirty="0">
            <a:solidFill>
              <a:schemeClr val="accent4">
                <a:lumMod val="10000"/>
              </a:schemeClr>
            </a:solidFill>
            <a:cs typeface="B Mitra" panose="00000400000000000000" pitchFamily="2" charset="-78"/>
          </a:endParaRPr>
        </a:p>
      </dgm:t>
    </dgm:pt>
    <dgm:pt modelId="{462674C6-8539-4871-9B38-AA1C8215CEB9}" type="parTrans" cxnId="{8C8A63CA-DF2C-42F1-9C9A-13D50C4B4E7B}">
      <dgm:prSet/>
      <dgm:spPr/>
      <dgm:t>
        <a:bodyPr/>
        <a:lstStyle/>
        <a:p>
          <a:pPr algn="ctr"/>
          <a:endParaRPr lang="en-US" sz="1800" b="0">
            <a:cs typeface="B Nazanin" panose="00000400000000000000" pitchFamily="2" charset="-78"/>
          </a:endParaRPr>
        </a:p>
      </dgm:t>
    </dgm:pt>
    <dgm:pt modelId="{BAE523E0-24C0-420D-86C4-146D7DE0E7AA}" type="sibTrans" cxnId="{8C8A63CA-DF2C-42F1-9C9A-13D50C4B4E7B}">
      <dgm:prSet/>
      <dgm:spPr/>
      <dgm:t>
        <a:bodyPr/>
        <a:lstStyle/>
        <a:p>
          <a:pPr algn="ctr"/>
          <a:endParaRPr lang="en-US" sz="1800" b="0">
            <a:cs typeface="B Nazanin" panose="00000400000000000000" pitchFamily="2" charset="-78"/>
          </a:endParaRPr>
        </a:p>
      </dgm:t>
    </dgm:pt>
    <dgm:pt modelId="{5E4C1328-FDAB-422A-AE60-2E7EC54D474D}">
      <dgm:prSet phldrT="[Text]" custT="1"/>
      <dgm:spPr>
        <a:solidFill>
          <a:srgbClr val="D0F0C0">
            <a:alpha val="40000"/>
          </a:srgbClr>
        </a:solidFill>
        <a:ln w="38100">
          <a:solidFill>
            <a:srgbClr val="00B050"/>
          </a:solidFill>
          <a:prstDash val="sysDot"/>
        </a:ln>
      </dgm:spPr>
      <dgm:t>
        <a:bodyPr/>
        <a:lstStyle/>
        <a:p>
          <a:pPr algn="ctr" rtl="1"/>
          <a:r>
            <a:rPr lang="fa-IR" sz="1800" b="0" dirty="0" smtClean="0">
              <a:solidFill>
                <a:schemeClr val="accent4">
                  <a:lumMod val="10000"/>
                </a:schemeClr>
              </a:solidFill>
              <a:cs typeface="B Mitra" panose="00000400000000000000" pitchFamily="2" charset="-78"/>
            </a:rPr>
            <a:t>جمع بندی</a:t>
          </a:r>
          <a:endParaRPr lang="en-US" sz="1800" b="0" dirty="0">
            <a:solidFill>
              <a:schemeClr val="accent4">
                <a:lumMod val="10000"/>
              </a:schemeClr>
            </a:solidFill>
            <a:cs typeface="B Mitra" panose="00000400000000000000" pitchFamily="2" charset="-78"/>
          </a:endParaRPr>
        </a:p>
      </dgm:t>
    </dgm:pt>
    <dgm:pt modelId="{6D251D78-ECB8-41B4-B508-CF150A0FD1A2}" type="parTrans" cxnId="{DD2F482C-6FE8-4012-BF91-DF6B40399549}">
      <dgm:prSet/>
      <dgm:spPr/>
      <dgm:t>
        <a:bodyPr/>
        <a:lstStyle/>
        <a:p>
          <a:pPr algn="ctr"/>
          <a:endParaRPr lang="en-US" sz="1800" b="0">
            <a:cs typeface="B Nazanin" panose="00000400000000000000" pitchFamily="2" charset="-78"/>
          </a:endParaRPr>
        </a:p>
      </dgm:t>
    </dgm:pt>
    <dgm:pt modelId="{6AEA21DC-8DBB-41B4-9C66-1FBC4882BD6B}" type="sibTrans" cxnId="{DD2F482C-6FE8-4012-BF91-DF6B40399549}">
      <dgm:prSet/>
      <dgm:spPr/>
      <dgm:t>
        <a:bodyPr/>
        <a:lstStyle/>
        <a:p>
          <a:pPr algn="ctr"/>
          <a:endParaRPr lang="en-US" sz="1800" b="0">
            <a:cs typeface="B Nazanin" panose="00000400000000000000" pitchFamily="2" charset="-78"/>
          </a:endParaRPr>
        </a:p>
      </dgm:t>
    </dgm:pt>
    <dgm:pt modelId="{08B25981-7E36-41D4-86A3-AA16A1CE4844}">
      <dgm:prSet phldrT="[Text]" custT="1"/>
      <dgm:spPr>
        <a:solidFill>
          <a:srgbClr val="A8E4A0"/>
        </a:solidFill>
        <a:ln w="38100">
          <a:solidFill>
            <a:srgbClr val="00B050"/>
          </a:solidFill>
          <a:prstDash val="sysDot"/>
        </a:ln>
      </dgm:spPr>
      <dgm:t>
        <a:bodyPr/>
        <a:lstStyle/>
        <a:p>
          <a:pPr algn="ctr" rtl="1"/>
          <a:r>
            <a:rPr lang="fa-IR" altLang="en-US" sz="1800" b="0" dirty="0" smtClean="0">
              <a:latin typeface="Arial" panose="020B0604020202020204" pitchFamily="34" charset="0"/>
              <a:cs typeface="B Mitra" panose="00000400000000000000" pitchFamily="2" charset="-78"/>
            </a:rPr>
            <a:t>منابع</a:t>
          </a:r>
          <a:endParaRPr lang="en-US" sz="1800" b="0" dirty="0">
            <a:solidFill>
              <a:schemeClr val="accent4">
                <a:lumMod val="10000"/>
              </a:schemeClr>
            </a:solidFill>
            <a:cs typeface="B Mitra" panose="00000400000000000000" pitchFamily="2" charset="-78"/>
          </a:endParaRPr>
        </a:p>
      </dgm:t>
    </dgm:pt>
    <dgm:pt modelId="{F7850E68-2A17-415E-A957-9B663FA8F7AE}" type="sibTrans" cxnId="{0EC6F830-E199-43DD-9FC7-909E51F3AE4C}">
      <dgm:prSet/>
      <dgm:spPr/>
      <dgm:t>
        <a:bodyPr/>
        <a:lstStyle/>
        <a:p>
          <a:pPr algn="ctr"/>
          <a:endParaRPr lang="en-US" sz="1800" b="0">
            <a:cs typeface="B Nazanin" panose="00000400000000000000" pitchFamily="2" charset="-78"/>
          </a:endParaRPr>
        </a:p>
      </dgm:t>
    </dgm:pt>
    <dgm:pt modelId="{5025D427-6321-4F40-830A-0C9147517B46}" type="parTrans" cxnId="{0EC6F830-E199-43DD-9FC7-909E51F3AE4C}">
      <dgm:prSet/>
      <dgm:spPr/>
      <dgm:t>
        <a:bodyPr/>
        <a:lstStyle/>
        <a:p>
          <a:pPr algn="ctr"/>
          <a:endParaRPr lang="en-US" sz="1800" b="0">
            <a:cs typeface="B Nazanin" panose="00000400000000000000" pitchFamily="2" charset="-78"/>
          </a:endParaRPr>
        </a:p>
      </dgm:t>
    </dgm:pt>
    <dgm:pt modelId="{34B36774-C64D-4507-9464-BBE888645DB6}" type="pres">
      <dgm:prSet presAssocID="{8B568A33-5EC7-4B59-8EE1-5FC43DEBF93F}" presName="Name0" presStyleCnt="0">
        <dgm:presLayoutVars>
          <dgm:dir/>
          <dgm:resizeHandles val="exact"/>
        </dgm:presLayoutVars>
      </dgm:prSet>
      <dgm:spPr/>
      <dgm:t>
        <a:bodyPr/>
        <a:lstStyle/>
        <a:p>
          <a:endParaRPr lang="en-US"/>
        </a:p>
      </dgm:t>
    </dgm:pt>
    <dgm:pt modelId="{8BDB7D37-FACD-4977-8A84-FC70440596D2}" type="pres">
      <dgm:prSet presAssocID="{0BC92ACE-759C-4A17-B5D0-59986489FB1E}" presName="composite" presStyleCnt="0"/>
      <dgm:spPr/>
    </dgm:pt>
    <dgm:pt modelId="{73C2C521-1583-44E9-9B3D-D92F5F1C4323}" type="pres">
      <dgm:prSet presAssocID="{0BC92ACE-759C-4A17-B5D0-59986489FB1E}" presName="rect1" presStyleLbl="trAlignAcc1" presStyleIdx="0" presStyleCnt="7" custScaleX="196419" custScaleY="39425" custLinFactNeighborX="2481" custLinFactNeighborY="51681">
        <dgm:presLayoutVars>
          <dgm:bulletEnabled val="1"/>
        </dgm:presLayoutVars>
      </dgm:prSet>
      <dgm:spPr/>
      <dgm:t>
        <a:bodyPr/>
        <a:lstStyle/>
        <a:p>
          <a:endParaRPr lang="en-US"/>
        </a:p>
      </dgm:t>
    </dgm:pt>
    <dgm:pt modelId="{590F16DF-CB41-4D9A-8916-FB42EF789C3F}" type="pres">
      <dgm:prSet presAssocID="{0BC92ACE-759C-4A17-B5D0-59986489FB1E}" presName="rect2" presStyleLbl="fgImgPlace1" presStyleIdx="0" presStyleCnt="7" custScaleY="40058" custLinFactX="-90045" custLinFactNeighborX="-100000" custLinFactNeighborY="-9451"/>
      <dgm:spPr>
        <a:noFill/>
        <a:ln w="38100">
          <a:noFill/>
          <a:prstDash val="solid"/>
        </a:ln>
      </dgm:spPr>
    </dgm:pt>
    <dgm:pt modelId="{AB4735EC-E624-4A70-87ED-75493D7813D3}" type="pres">
      <dgm:prSet presAssocID="{CCB15BCA-6A14-44A0-AD2E-CC0F57741219}" presName="sibTrans" presStyleCnt="0"/>
      <dgm:spPr/>
    </dgm:pt>
    <dgm:pt modelId="{1E184079-AE4E-4A08-A137-D1BDF09E09CC}" type="pres">
      <dgm:prSet presAssocID="{1F76FD80-C6B3-407F-9232-887A14B98C9F}" presName="composite" presStyleCnt="0"/>
      <dgm:spPr/>
    </dgm:pt>
    <dgm:pt modelId="{7BACADAE-0C92-48F2-80F4-0045F300EC4F}" type="pres">
      <dgm:prSet presAssocID="{1F76FD80-C6B3-407F-9232-887A14B98C9F}" presName="rect1" presStyleLbl="trAlignAcc1" presStyleIdx="1" presStyleCnt="7" custScaleX="196419" custScaleY="39425" custLinFactNeighborX="2481" custLinFactNeighborY="44695">
        <dgm:presLayoutVars>
          <dgm:bulletEnabled val="1"/>
        </dgm:presLayoutVars>
      </dgm:prSet>
      <dgm:spPr/>
      <dgm:t>
        <a:bodyPr/>
        <a:lstStyle/>
        <a:p>
          <a:endParaRPr lang="en-US"/>
        </a:p>
      </dgm:t>
    </dgm:pt>
    <dgm:pt modelId="{A2A7022D-759C-4DFB-9D78-276AD65B86C3}" type="pres">
      <dgm:prSet presAssocID="{1F76FD80-C6B3-407F-9232-887A14B98C9F}" presName="rect2" presStyleLbl="fgImgPlace1" presStyleIdx="1" presStyleCnt="7" custScaleY="40058" custLinFactX="-90045" custLinFactNeighborX="-100000" custLinFactNeighborY="51927"/>
      <dgm:spPr>
        <a:noFill/>
        <a:ln w="38100">
          <a:noFill/>
          <a:prstDash val="solid"/>
        </a:ln>
      </dgm:spPr>
    </dgm:pt>
    <dgm:pt modelId="{2EAF1FEB-D1DF-4805-8FB5-2AEBD5900819}" type="pres">
      <dgm:prSet presAssocID="{5456AF44-BF83-4EDB-88E3-4CD8F97999D9}" presName="sibTrans" presStyleCnt="0"/>
      <dgm:spPr/>
    </dgm:pt>
    <dgm:pt modelId="{2E9D155C-F83F-408A-93CF-45CF02B3A3D7}" type="pres">
      <dgm:prSet presAssocID="{93BFEE9D-D9D5-4214-809A-5E768C958889}" presName="composite" presStyleCnt="0"/>
      <dgm:spPr/>
    </dgm:pt>
    <dgm:pt modelId="{1766BF0E-66A1-4A0B-BE59-6998EB1D3BA1}" type="pres">
      <dgm:prSet presAssocID="{93BFEE9D-D9D5-4214-809A-5E768C958889}" presName="rect1" presStyleLbl="trAlignAcc1" presStyleIdx="2" presStyleCnt="7" custScaleX="196419" custScaleY="39425" custLinFactNeighborX="2481" custLinFactNeighborY="37710">
        <dgm:presLayoutVars>
          <dgm:bulletEnabled val="1"/>
        </dgm:presLayoutVars>
      </dgm:prSet>
      <dgm:spPr/>
      <dgm:t>
        <a:bodyPr/>
        <a:lstStyle/>
        <a:p>
          <a:endParaRPr lang="en-US"/>
        </a:p>
      </dgm:t>
    </dgm:pt>
    <dgm:pt modelId="{318263BE-0BFF-497C-9D99-6F10E9126F58}" type="pres">
      <dgm:prSet presAssocID="{93BFEE9D-D9D5-4214-809A-5E768C958889}" presName="rect2" presStyleLbl="fgImgPlace1" presStyleIdx="2" presStyleCnt="7" custScaleY="40058" custLinFactX="-90045" custLinFactNeighborX="-100000" custLinFactNeighborY="45274"/>
      <dgm:spPr>
        <a:noFill/>
        <a:ln w="38100">
          <a:noFill/>
          <a:prstDash val="solid"/>
        </a:ln>
      </dgm:spPr>
    </dgm:pt>
    <dgm:pt modelId="{E3BF0485-DB9F-48D0-9159-9E397C62D839}" type="pres">
      <dgm:prSet presAssocID="{B1EA1978-1614-4AB7-B894-2007A6ECBE06}" presName="sibTrans" presStyleCnt="0"/>
      <dgm:spPr/>
    </dgm:pt>
    <dgm:pt modelId="{0E48BCE5-994E-4D61-A204-D6EC184C1B50}" type="pres">
      <dgm:prSet presAssocID="{92E00766-13FC-47C7-BAD7-B6FE1691357D}" presName="composite" presStyleCnt="0"/>
      <dgm:spPr/>
    </dgm:pt>
    <dgm:pt modelId="{234F2876-9290-4EEB-B5B0-3132437C5555}" type="pres">
      <dgm:prSet presAssocID="{92E00766-13FC-47C7-BAD7-B6FE1691357D}" presName="rect1" presStyleLbl="trAlignAcc1" presStyleIdx="3" presStyleCnt="7" custScaleX="196419" custScaleY="39425" custLinFactNeighborX="2481" custLinFactNeighborY="30724">
        <dgm:presLayoutVars>
          <dgm:bulletEnabled val="1"/>
        </dgm:presLayoutVars>
      </dgm:prSet>
      <dgm:spPr/>
      <dgm:t>
        <a:bodyPr/>
        <a:lstStyle/>
        <a:p>
          <a:endParaRPr lang="en-US"/>
        </a:p>
      </dgm:t>
    </dgm:pt>
    <dgm:pt modelId="{EF6BFA15-6437-4BE7-952A-9A177EFDE584}" type="pres">
      <dgm:prSet presAssocID="{92E00766-13FC-47C7-BAD7-B6FE1691357D}" presName="rect2" presStyleLbl="fgImgPlace1" presStyleIdx="3" presStyleCnt="7" custScaleY="40058" custLinFactX="-90045" custLinFactNeighborX="-100000" custLinFactNeighborY="38620"/>
      <dgm:spPr>
        <a:noFill/>
        <a:ln w="38100">
          <a:noFill/>
          <a:prstDash val="solid"/>
        </a:ln>
      </dgm:spPr>
    </dgm:pt>
    <dgm:pt modelId="{C9F29464-188B-4689-9A48-B3B7A9ACE1EA}" type="pres">
      <dgm:prSet presAssocID="{BAE523E0-24C0-420D-86C4-146D7DE0E7AA}" presName="sibTrans" presStyleCnt="0"/>
      <dgm:spPr/>
    </dgm:pt>
    <dgm:pt modelId="{E6B7197E-111E-4749-9AD6-103612728279}" type="pres">
      <dgm:prSet presAssocID="{C2B423B4-D8B9-44EA-9F76-730CCCB29AC8}" presName="composite" presStyleCnt="0"/>
      <dgm:spPr/>
    </dgm:pt>
    <dgm:pt modelId="{3FDF2412-DCA1-4E80-B709-0E77F0C9DFBD}" type="pres">
      <dgm:prSet presAssocID="{C2B423B4-D8B9-44EA-9F76-730CCCB29AC8}" presName="rect1" presStyleLbl="trAlignAcc1" presStyleIdx="4" presStyleCnt="7" custScaleX="196419" custScaleY="39425" custLinFactNeighborX="2835" custLinFactNeighborY="22301">
        <dgm:presLayoutVars>
          <dgm:bulletEnabled val="1"/>
        </dgm:presLayoutVars>
      </dgm:prSet>
      <dgm:spPr/>
      <dgm:t>
        <a:bodyPr/>
        <a:lstStyle/>
        <a:p>
          <a:endParaRPr lang="en-US"/>
        </a:p>
      </dgm:t>
    </dgm:pt>
    <dgm:pt modelId="{91CF1DB2-91EE-4DB4-8D13-C90837BDFC96}" type="pres">
      <dgm:prSet presAssocID="{C2B423B4-D8B9-44EA-9F76-730CCCB29AC8}" presName="rect2" presStyleLbl="fgImgPlace1" presStyleIdx="4" presStyleCnt="7" custScaleY="40058" custLinFactX="-90045" custLinFactNeighborX="-100000" custLinFactNeighborY="25314"/>
      <dgm:spPr>
        <a:noFill/>
        <a:ln w="38100">
          <a:noFill/>
          <a:prstDash val="solid"/>
        </a:ln>
      </dgm:spPr>
    </dgm:pt>
    <dgm:pt modelId="{CB719885-A1F9-4E6E-B520-AA479EA8025C}" type="pres">
      <dgm:prSet presAssocID="{4385066F-BBF0-42B6-8754-DAA0F05B4854}" presName="sibTrans" presStyleCnt="0"/>
      <dgm:spPr/>
    </dgm:pt>
    <dgm:pt modelId="{2E6FE6B9-9456-4913-AD1A-FD0CDB0FB283}" type="pres">
      <dgm:prSet presAssocID="{5E4C1328-FDAB-422A-AE60-2E7EC54D474D}" presName="composite" presStyleCnt="0"/>
      <dgm:spPr/>
    </dgm:pt>
    <dgm:pt modelId="{481E88D6-A4DD-4C7A-AC3A-BB22E08BF96B}" type="pres">
      <dgm:prSet presAssocID="{5E4C1328-FDAB-422A-AE60-2E7EC54D474D}" presName="rect1" presStyleLbl="trAlignAcc1" presStyleIdx="5" presStyleCnt="7" custScaleX="196419" custScaleY="39425" custLinFactNeighborX="2126" custLinFactNeighborY="13405">
        <dgm:presLayoutVars>
          <dgm:bulletEnabled val="1"/>
        </dgm:presLayoutVars>
      </dgm:prSet>
      <dgm:spPr/>
      <dgm:t>
        <a:bodyPr/>
        <a:lstStyle/>
        <a:p>
          <a:endParaRPr lang="en-US"/>
        </a:p>
      </dgm:t>
    </dgm:pt>
    <dgm:pt modelId="{555195C2-DCBF-42C5-8142-FEC0C535CC71}" type="pres">
      <dgm:prSet presAssocID="{5E4C1328-FDAB-422A-AE60-2E7EC54D474D}" presName="rect2" presStyleLbl="fgImgPlace1" presStyleIdx="5" presStyleCnt="7" custScaleY="40058" custLinFactX="-90045" custLinFactNeighborX="-100000" custLinFactNeighborY="22110"/>
      <dgm:spPr>
        <a:noFill/>
        <a:ln w="38100">
          <a:noFill/>
          <a:prstDash val="solid"/>
        </a:ln>
      </dgm:spPr>
    </dgm:pt>
    <dgm:pt modelId="{FC273EC0-62B8-4410-B718-904C44476A46}" type="pres">
      <dgm:prSet presAssocID="{6AEA21DC-8DBB-41B4-9C66-1FBC4882BD6B}" presName="sibTrans" presStyleCnt="0"/>
      <dgm:spPr/>
    </dgm:pt>
    <dgm:pt modelId="{ECA4FD26-ED52-4AED-AF8F-C78D844231E4}" type="pres">
      <dgm:prSet presAssocID="{08B25981-7E36-41D4-86A3-AA16A1CE4844}" presName="composite" presStyleCnt="0"/>
      <dgm:spPr/>
    </dgm:pt>
    <dgm:pt modelId="{1E1FD446-B635-4410-8831-177855B26626}" type="pres">
      <dgm:prSet presAssocID="{08B25981-7E36-41D4-86A3-AA16A1CE4844}" presName="rect1" presStyleLbl="trAlignAcc1" presStyleIdx="6" presStyleCnt="7" custScaleX="196419" custScaleY="39425" custLinFactNeighborX="2835" custLinFactNeighborY="4716">
        <dgm:presLayoutVars>
          <dgm:bulletEnabled val="1"/>
        </dgm:presLayoutVars>
      </dgm:prSet>
      <dgm:spPr/>
      <dgm:t>
        <a:bodyPr/>
        <a:lstStyle/>
        <a:p>
          <a:endParaRPr lang="en-US"/>
        </a:p>
      </dgm:t>
    </dgm:pt>
    <dgm:pt modelId="{BC182E3B-5C20-4C7C-B435-921D472787FF}" type="pres">
      <dgm:prSet presAssocID="{08B25981-7E36-41D4-86A3-AA16A1CE4844}" presName="rect2" presStyleLbl="fgImgPlace1" presStyleIdx="6" presStyleCnt="7" custScaleY="40058" custLinFactX="-90045" custLinFactNeighborX="-100000" custLinFactNeighborY="10931"/>
      <dgm:spPr>
        <a:noFill/>
        <a:ln w="38100">
          <a:noFill/>
          <a:prstDash val="solid"/>
        </a:ln>
      </dgm:spPr>
    </dgm:pt>
  </dgm:ptLst>
  <dgm:cxnLst>
    <dgm:cxn modelId="{8C8A63CA-DF2C-42F1-9C9A-13D50C4B4E7B}" srcId="{8B568A33-5EC7-4B59-8EE1-5FC43DEBF93F}" destId="{92E00766-13FC-47C7-BAD7-B6FE1691357D}" srcOrd="3" destOrd="0" parTransId="{462674C6-8539-4871-9B38-AA1C8215CEB9}" sibTransId="{BAE523E0-24C0-420D-86C4-146D7DE0E7AA}"/>
    <dgm:cxn modelId="{153940BF-17E7-4AA6-8ABD-07FD095127C5}" type="presOf" srcId="{1F76FD80-C6B3-407F-9232-887A14B98C9F}" destId="{7BACADAE-0C92-48F2-80F4-0045F300EC4F}" srcOrd="0" destOrd="0" presId="urn:microsoft.com/office/officeart/2008/layout/PictureStrips"/>
    <dgm:cxn modelId="{2F452ECE-51DA-4E19-9304-F177EC587BF3}" type="presOf" srcId="{8B568A33-5EC7-4B59-8EE1-5FC43DEBF93F}" destId="{34B36774-C64D-4507-9464-BBE888645DB6}" srcOrd="0" destOrd="0" presId="urn:microsoft.com/office/officeart/2008/layout/PictureStrips"/>
    <dgm:cxn modelId="{2A223987-1440-4114-8689-0F6055B16586}" srcId="{8B568A33-5EC7-4B59-8EE1-5FC43DEBF93F}" destId="{1F76FD80-C6B3-407F-9232-887A14B98C9F}" srcOrd="1" destOrd="0" parTransId="{D79608F8-6800-4F79-B296-66988B938685}" sibTransId="{5456AF44-BF83-4EDB-88E3-4CD8F97999D9}"/>
    <dgm:cxn modelId="{1D596F77-D553-4DFF-B210-96068201F062}" srcId="{8B568A33-5EC7-4B59-8EE1-5FC43DEBF93F}" destId="{C2B423B4-D8B9-44EA-9F76-730CCCB29AC8}" srcOrd="4" destOrd="0" parTransId="{94F3D51D-7597-4955-A640-E1C3F04C787C}" sibTransId="{4385066F-BBF0-42B6-8754-DAA0F05B4854}"/>
    <dgm:cxn modelId="{05151DCF-D7BB-4814-8B4F-E9CBA7A55D16}" srcId="{8B568A33-5EC7-4B59-8EE1-5FC43DEBF93F}" destId="{0BC92ACE-759C-4A17-B5D0-59986489FB1E}" srcOrd="0" destOrd="0" parTransId="{8DE1F33C-33EB-4EF3-AE47-2EDC50BBE46E}" sibTransId="{CCB15BCA-6A14-44A0-AD2E-CC0F57741219}"/>
    <dgm:cxn modelId="{76D6198A-37D4-436B-8F15-13A92A85830A}" srcId="{8B568A33-5EC7-4B59-8EE1-5FC43DEBF93F}" destId="{93BFEE9D-D9D5-4214-809A-5E768C958889}" srcOrd="2" destOrd="0" parTransId="{D5190A61-F11B-4798-A8EF-97F3D171BE9A}" sibTransId="{B1EA1978-1614-4AB7-B894-2007A6ECBE06}"/>
    <dgm:cxn modelId="{F5A8AECF-7CFC-4565-8604-808780626E61}" type="presOf" srcId="{5E4C1328-FDAB-422A-AE60-2E7EC54D474D}" destId="{481E88D6-A4DD-4C7A-AC3A-BB22E08BF96B}" srcOrd="0" destOrd="0" presId="urn:microsoft.com/office/officeart/2008/layout/PictureStrips"/>
    <dgm:cxn modelId="{1EE70791-3AEF-4C3B-86BF-602CD0FCE73E}" type="presOf" srcId="{08B25981-7E36-41D4-86A3-AA16A1CE4844}" destId="{1E1FD446-B635-4410-8831-177855B26626}" srcOrd="0" destOrd="0" presId="urn:microsoft.com/office/officeart/2008/layout/PictureStrips"/>
    <dgm:cxn modelId="{21017F79-1C78-409F-A1AB-3FF7DB05CA38}" type="presOf" srcId="{93BFEE9D-D9D5-4214-809A-5E768C958889}" destId="{1766BF0E-66A1-4A0B-BE59-6998EB1D3BA1}" srcOrd="0" destOrd="0" presId="urn:microsoft.com/office/officeart/2008/layout/PictureStrips"/>
    <dgm:cxn modelId="{0EC6F830-E199-43DD-9FC7-909E51F3AE4C}" srcId="{8B568A33-5EC7-4B59-8EE1-5FC43DEBF93F}" destId="{08B25981-7E36-41D4-86A3-AA16A1CE4844}" srcOrd="6" destOrd="0" parTransId="{5025D427-6321-4F40-830A-0C9147517B46}" sibTransId="{F7850E68-2A17-415E-A957-9B663FA8F7AE}"/>
    <dgm:cxn modelId="{DD2F482C-6FE8-4012-BF91-DF6B40399549}" srcId="{8B568A33-5EC7-4B59-8EE1-5FC43DEBF93F}" destId="{5E4C1328-FDAB-422A-AE60-2E7EC54D474D}" srcOrd="5" destOrd="0" parTransId="{6D251D78-ECB8-41B4-B508-CF150A0FD1A2}" sibTransId="{6AEA21DC-8DBB-41B4-9C66-1FBC4882BD6B}"/>
    <dgm:cxn modelId="{7897B650-A453-4E6E-A1B7-358EB3F932CE}" type="presOf" srcId="{92E00766-13FC-47C7-BAD7-B6FE1691357D}" destId="{234F2876-9290-4EEB-B5B0-3132437C5555}" srcOrd="0" destOrd="0" presId="urn:microsoft.com/office/officeart/2008/layout/PictureStrips"/>
    <dgm:cxn modelId="{CB1E60FF-D761-4B50-BA23-C28E25F8A66C}" type="presOf" srcId="{C2B423B4-D8B9-44EA-9F76-730CCCB29AC8}" destId="{3FDF2412-DCA1-4E80-B709-0E77F0C9DFBD}" srcOrd="0" destOrd="0" presId="urn:microsoft.com/office/officeart/2008/layout/PictureStrips"/>
    <dgm:cxn modelId="{0B5E0FC6-52B8-4459-BC12-7FEC1C4218BC}" type="presOf" srcId="{0BC92ACE-759C-4A17-B5D0-59986489FB1E}" destId="{73C2C521-1583-44E9-9B3D-D92F5F1C4323}" srcOrd="0" destOrd="0" presId="urn:microsoft.com/office/officeart/2008/layout/PictureStrips"/>
    <dgm:cxn modelId="{4BC24CAC-1C55-4140-B57E-17D6AD00FF44}" type="presParOf" srcId="{34B36774-C64D-4507-9464-BBE888645DB6}" destId="{8BDB7D37-FACD-4977-8A84-FC70440596D2}" srcOrd="0" destOrd="0" presId="urn:microsoft.com/office/officeart/2008/layout/PictureStrips"/>
    <dgm:cxn modelId="{22AB8E18-24B5-4222-B8B4-A1333DBB0CE6}" type="presParOf" srcId="{8BDB7D37-FACD-4977-8A84-FC70440596D2}" destId="{73C2C521-1583-44E9-9B3D-D92F5F1C4323}" srcOrd="0" destOrd="0" presId="urn:microsoft.com/office/officeart/2008/layout/PictureStrips"/>
    <dgm:cxn modelId="{DCC62138-3D34-4316-A745-E664CDD7BC63}" type="presParOf" srcId="{8BDB7D37-FACD-4977-8A84-FC70440596D2}" destId="{590F16DF-CB41-4D9A-8916-FB42EF789C3F}" srcOrd="1" destOrd="0" presId="urn:microsoft.com/office/officeart/2008/layout/PictureStrips"/>
    <dgm:cxn modelId="{CB0E49CD-3271-447F-91DF-BB5C075392ED}" type="presParOf" srcId="{34B36774-C64D-4507-9464-BBE888645DB6}" destId="{AB4735EC-E624-4A70-87ED-75493D7813D3}" srcOrd="1" destOrd="0" presId="urn:microsoft.com/office/officeart/2008/layout/PictureStrips"/>
    <dgm:cxn modelId="{9251E131-A237-4FF7-BDC5-2D674FA47127}" type="presParOf" srcId="{34B36774-C64D-4507-9464-BBE888645DB6}" destId="{1E184079-AE4E-4A08-A137-D1BDF09E09CC}" srcOrd="2" destOrd="0" presId="urn:microsoft.com/office/officeart/2008/layout/PictureStrips"/>
    <dgm:cxn modelId="{1C545918-410A-42F8-A4B0-92C287F48796}" type="presParOf" srcId="{1E184079-AE4E-4A08-A137-D1BDF09E09CC}" destId="{7BACADAE-0C92-48F2-80F4-0045F300EC4F}" srcOrd="0" destOrd="0" presId="urn:microsoft.com/office/officeart/2008/layout/PictureStrips"/>
    <dgm:cxn modelId="{77D8B66A-726E-4D35-A992-EDB785878F71}" type="presParOf" srcId="{1E184079-AE4E-4A08-A137-D1BDF09E09CC}" destId="{A2A7022D-759C-4DFB-9D78-276AD65B86C3}" srcOrd="1" destOrd="0" presId="urn:microsoft.com/office/officeart/2008/layout/PictureStrips"/>
    <dgm:cxn modelId="{5710E745-8AA9-455A-9594-A80CF0A3AC71}" type="presParOf" srcId="{34B36774-C64D-4507-9464-BBE888645DB6}" destId="{2EAF1FEB-D1DF-4805-8FB5-2AEBD5900819}" srcOrd="3" destOrd="0" presId="urn:microsoft.com/office/officeart/2008/layout/PictureStrips"/>
    <dgm:cxn modelId="{7FFE6E4E-A61C-4E2E-9168-993CB6F34748}" type="presParOf" srcId="{34B36774-C64D-4507-9464-BBE888645DB6}" destId="{2E9D155C-F83F-408A-93CF-45CF02B3A3D7}" srcOrd="4" destOrd="0" presId="urn:microsoft.com/office/officeart/2008/layout/PictureStrips"/>
    <dgm:cxn modelId="{CE054304-5FC7-4B6D-B578-D64BA415A6E4}" type="presParOf" srcId="{2E9D155C-F83F-408A-93CF-45CF02B3A3D7}" destId="{1766BF0E-66A1-4A0B-BE59-6998EB1D3BA1}" srcOrd="0" destOrd="0" presId="urn:microsoft.com/office/officeart/2008/layout/PictureStrips"/>
    <dgm:cxn modelId="{660610A6-47C4-418B-B0A5-DF5E461AF3EC}" type="presParOf" srcId="{2E9D155C-F83F-408A-93CF-45CF02B3A3D7}" destId="{318263BE-0BFF-497C-9D99-6F10E9126F58}" srcOrd="1" destOrd="0" presId="urn:microsoft.com/office/officeart/2008/layout/PictureStrips"/>
    <dgm:cxn modelId="{70462781-1257-4DDA-A94F-B9CF70B77DD0}" type="presParOf" srcId="{34B36774-C64D-4507-9464-BBE888645DB6}" destId="{E3BF0485-DB9F-48D0-9159-9E397C62D839}" srcOrd="5" destOrd="0" presId="urn:microsoft.com/office/officeart/2008/layout/PictureStrips"/>
    <dgm:cxn modelId="{0E1261D2-248C-4169-BCF0-025E469FDD6D}" type="presParOf" srcId="{34B36774-C64D-4507-9464-BBE888645DB6}" destId="{0E48BCE5-994E-4D61-A204-D6EC184C1B50}" srcOrd="6" destOrd="0" presId="urn:microsoft.com/office/officeart/2008/layout/PictureStrips"/>
    <dgm:cxn modelId="{AE6D9B89-A85C-4FD5-BCE2-27C7060551B0}" type="presParOf" srcId="{0E48BCE5-994E-4D61-A204-D6EC184C1B50}" destId="{234F2876-9290-4EEB-B5B0-3132437C5555}" srcOrd="0" destOrd="0" presId="urn:microsoft.com/office/officeart/2008/layout/PictureStrips"/>
    <dgm:cxn modelId="{FB349379-0329-48B0-B2D8-DFEBB9FF1E46}" type="presParOf" srcId="{0E48BCE5-994E-4D61-A204-D6EC184C1B50}" destId="{EF6BFA15-6437-4BE7-952A-9A177EFDE584}" srcOrd="1" destOrd="0" presId="urn:microsoft.com/office/officeart/2008/layout/PictureStrips"/>
    <dgm:cxn modelId="{3AAFB4BB-3498-4FE1-B8EA-7D9098C400FE}" type="presParOf" srcId="{34B36774-C64D-4507-9464-BBE888645DB6}" destId="{C9F29464-188B-4689-9A48-B3B7A9ACE1EA}" srcOrd="7" destOrd="0" presId="urn:microsoft.com/office/officeart/2008/layout/PictureStrips"/>
    <dgm:cxn modelId="{0553A06E-22EC-439D-8C2E-1CB0A7803773}" type="presParOf" srcId="{34B36774-C64D-4507-9464-BBE888645DB6}" destId="{E6B7197E-111E-4749-9AD6-103612728279}" srcOrd="8" destOrd="0" presId="urn:microsoft.com/office/officeart/2008/layout/PictureStrips"/>
    <dgm:cxn modelId="{0ACD93B4-DDC9-4011-9395-5427443A0595}" type="presParOf" srcId="{E6B7197E-111E-4749-9AD6-103612728279}" destId="{3FDF2412-DCA1-4E80-B709-0E77F0C9DFBD}" srcOrd="0" destOrd="0" presId="urn:microsoft.com/office/officeart/2008/layout/PictureStrips"/>
    <dgm:cxn modelId="{E34BA11B-A04B-46D2-9F78-A34BA360399B}" type="presParOf" srcId="{E6B7197E-111E-4749-9AD6-103612728279}" destId="{91CF1DB2-91EE-4DB4-8D13-C90837BDFC96}" srcOrd="1" destOrd="0" presId="urn:microsoft.com/office/officeart/2008/layout/PictureStrips"/>
    <dgm:cxn modelId="{135175A5-E369-46F6-9BB1-7C68F9BC1EAC}" type="presParOf" srcId="{34B36774-C64D-4507-9464-BBE888645DB6}" destId="{CB719885-A1F9-4E6E-B520-AA479EA8025C}" srcOrd="9" destOrd="0" presId="urn:microsoft.com/office/officeart/2008/layout/PictureStrips"/>
    <dgm:cxn modelId="{E1241C39-E661-4F1A-B594-E01EA76321E1}" type="presParOf" srcId="{34B36774-C64D-4507-9464-BBE888645DB6}" destId="{2E6FE6B9-9456-4913-AD1A-FD0CDB0FB283}" srcOrd="10" destOrd="0" presId="urn:microsoft.com/office/officeart/2008/layout/PictureStrips"/>
    <dgm:cxn modelId="{B70C7F98-9B8D-47A2-A04C-515663C6BA1E}" type="presParOf" srcId="{2E6FE6B9-9456-4913-AD1A-FD0CDB0FB283}" destId="{481E88D6-A4DD-4C7A-AC3A-BB22E08BF96B}" srcOrd="0" destOrd="0" presId="urn:microsoft.com/office/officeart/2008/layout/PictureStrips"/>
    <dgm:cxn modelId="{2E90FE14-E8EB-4FF0-AD82-D90B19DBF904}" type="presParOf" srcId="{2E6FE6B9-9456-4913-AD1A-FD0CDB0FB283}" destId="{555195C2-DCBF-42C5-8142-FEC0C535CC71}" srcOrd="1" destOrd="0" presId="urn:microsoft.com/office/officeart/2008/layout/PictureStrips"/>
    <dgm:cxn modelId="{29607306-0F9E-48A7-B1C8-1EC35CE4A095}" type="presParOf" srcId="{34B36774-C64D-4507-9464-BBE888645DB6}" destId="{FC273EC0-62B8-4410-B718-904C44476A46}" srcOrd="11" destOrd="0" presId="urn:microsoft.com/office/officeart/2008/layout/PictureStrips"/>
    <dgm:cxn modelId="{64DBC80D-EE98-4B73-A0E8-49B8D5804498}" type="presParOf" srcId="{34B36774-C64D-4507-9464-BBE888645DB6}" destId="{ECA4FD26-ED52-4AED-AF8F-C78D844231E4}" srcOrd="12" destOrd="0" presId="urn:microsoft.com/office/officeart/2008/layout/PictureStrips"/>
    <dgm:cxn modelId="{99FD9E62-3C74-412D-A299-45E0FB9AD285}" type="presParOf" srcId="{ECA4FD26-ED52-4AED-AF8F-C78D844231E4}" destId="{1E1FD446-B635-4410-8831-177855B26626}" srcOrd="0" destOrd="0" presId="urn:microsoft.com/office/officeart/2008/layout/PictureStrips"/>
    <dgm:cxn modelId="{A870FC39-42A5-40E7-A1B2-F46B001FEC49}" type="presParOf" srcId="{ECA4FD26-ED52-4AED-AF8F-C78D844231E4}" destId="{BC182E3B-5C20-4C7C-B435-921D472787FF}"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1C824D2-8067-47F4-A524-08F7FE0E06A3}"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en-US"/>
        </a:p>
      </dgm:t>
    </dgm:pt>
    <dgm:pt modelId="{CB4D6C5D-9739-475B-8DB3-9811E9724CB9}">
      <dgm:prSet phldrT="[Text]"/>
      <dgm:spPr>
        <a:solidFill>
          <a:srgbClr val="D0F0C0"/>
        </a:solidFill>
        <a:ln>
          <a:solidFill>
            <a:srgbClr val="00B050"/>
          </a:solidFill>
        </a:ln>
      </dgm:spPr>
      <dgm:t>
        <a:bodyPr/>
        <a:lstStyle/>
        <a:p>
          <a:r>
            <a:rPr lang="fa-IR" b="1" dirty="0" smtClean="0">
              <a:solidFill>
                <a:schemeClr val="tx1"/>
              </a:solidFill>
              <a:cs typeface="B Nazanin" panose="00000400000000000000" pitchFamily="2" charset="-78"/>
            </a:rPr>
            <a:t>2 حوض بزرگ- 2 حوض کوچک</a:t>
          </a:r>
          <a:endParaRPr lang="en-US" b="1" dirty="0">
            <a:solidFill>
              <a:schemeClr val="tx1"/>
            </a:solidFill>
            <a:cs typeface="B Nazanin" panose="00000400000000000000" pitchFamily="2" charset="-78"/>
          </a:endParaRPr>
        </a:p>
      </dgm:t>
    </dgm:pt>
    <dgm:pt modelId="{B2FA14A3-479B-4C0B-B29D-1AAFCD30BAB0}" type="parTrans" cxnId="{828B8640-19B0-4A30-81C5-2B1717BF404C}">
      <dgm:prSet/>
      <dgm:spPr/>
      <dgm:t>
        <a:bodyPr/>
        <a:lstStyle/>
        <a:p>
          <a:endParaRPr lang="en-US"/>
        </a:p>
      </dgm:t>
    </dgm:pt>
    <dgm:pt modelId="{F47DA680-A5F5-4A98-AA9F-9307C7520295}" type="sibTrans" cxnId="{828B8640-19B0-4A30-81C5-2B1717BF404C}">
      <dgm:prSet/>
      <dgm:spPr/>
      <dgm:t>
        <a:bodyPr/>
        <a:lstStyle/>
        <a:p>
          <a:endParaRPr lang="en-US"/>
        </a:p>
      </dgm:t>
    </dgm:pt>
    <dgm:pt modelId="{3A37FC55-F03E-4E22-BEA6-4DD7CE4410ED}">
      <dgm:prSet phldrT="[Text]"/>
      <dgm:spPr>
        <a:solidFill>
          <a:srgbClr val="D0F0C0"/>
        </a:solidFill>
        <a:ln>
          <a:solidFill>
            <a:srgbClr val="00B050"/>
          </a:solidFill>
        </a:ln>
      </dgm:spPr>
      <dgm:t>
        <a:bodyPr/>
        <a:lstStyle/>
        <a:p>
          <a:r>
            <a:rPr lang="fa-IR" b="1" dirty="0" smtClean="0">
              <a:solidFill>
                <a:schemeClr val="tx1"/>
              </a:solidFill>
              <a:cs typeface="B Nazanin" panose="00000400000000000000" pitchFamily="2" charset="-78"/>
            </a:rPr>
            <a:t>آب نما</a:t>
          </a:r>
          <a:endParaRPr lang="en-US" b="1" dirty="0">
            <a:solidFill>
              <a:schemeClr val="tx1"/>
            </a:solidFill>
            <a:cs typeface="B Nazanin" panose="00000400000000000000" pitchFamily="2" charset="-78"/>
          </a:endParaRPr>
        </a:p>
      </dgm:t>
    </dgm:pt>
    <dgm:pt modelId="{94649666-E461-4B6B-8AB3-1C7EC29B1796}" type="parTrans" cxnId="{D10B56A9-D8E6-4DD6-858C-9D761F75572F}">
      <dgm:prSet/>
      <dgm:spPr/>
      <dgm:t>
        <a:bodyPr/>
        <a:lstStyle/>
        <a:p>
          <a:endParaRPr lang="en-US"/>
        </a:p>
      </dgm:t>
    </dgm:pt>
    <dgm:pt modelId="{93EA8120-DE6E-4BE7-8104-8BE1C7DB0F90}" type="sibTrans" cxnId="{D10B56A9-D8E6-4DD6-858C-9D761F75572F}">
      <dgm:prSet/>
      <dgm:spPr/>
      <dgm:t>
        <a:bodyPr/>
        <a:lstStyle/>
        <a:p>
          <a:endParaRPr lang="en-US"/>
        </a:p>
      </dgm:t>
    </dgm:pt>
    <dgm:pt modelId="{A379E662-AC65-4733-9F3D-F6AF5F226718}">
      <dgm:prSet phldrT="[Text]"/>
      <dgm:spPr>
        <a:solidFill>
          <a:srgbClr val="D0F0C0"/>
        </a:solidFill>
        <a:ln>
          <a:solidFill>
            <a:srgbClr val="00B050"/>
          </a:solidFill>
        </a:ln>
      </dgm:spPr>
      <dgm:t>
        <a:bodyPr/>
        <a:lstStyle/>
        <a:p>
          <a:r>
            <a:rPr lang="fa-IR" b="1" dirty="0" smtClean="0">
              <a:solidFill>
                <a:schemeClr val="tx1"/>
              </a:solidFill>
              <a:cs typeface="B Nazanin" panose="00000400000000000000" pitchFamily="2" charset="-78"/>
            </a:rPr>
            <a:t>کوشک</a:t>
          </a:r>
          <a:endParaRPr lang="en-US" b="1" dirty="0">
            <a:solidFill>
              <a:schemeClr val="tx1"/>
            </a:solidFill>
            <a:cs typeface="B Nazanin" panose="00000400000000000000" pitchFamily="2" charset="-78"/>
          </a:endParaRPr>
        </a:p>
      </dgm:t>
    </dgm:pt>
    <dgm:pt modelId="{1998395F-3198-42D4-81B2-44E3976DC201}" type="parTrans" cxnId="{7CF5F293-4518-4F20-97CC-63AF5E032F14}">
      <dgm:prSet/>
      <dgm:spPr/>
      <dgm:t>
        <a:bodyPr/>
        <a:lstStyle/>
        <a:p>
          <a:endParaRPr lang="en-US"/>
        </a:p>
      </dgm:t>
    </dgm:pt>
    <dgm:pt modelId="{A4CFD7AF-65E8-4193-B3D6-A72D309A5185}" type="sibTrans" cxnId="{7CF5F293-4518-4F20-97CC-63AF5E032F14}">
      <dgm:prSet/>
      <dgm:spPr/>
      <dgm:t>
        <a:bodyPr/>
        <a:lstStyle/>
        <a:p>
          <a:endParaRPr lang="en-US"/>
        </a:p>
      </dgm:t>
    </dgm:pt>
    <dgm:pt modelId="{E9664D57-1937-4A15-9281-61944FAA2213}" type="pres">
      <dgm:prSet presAssocID="{71C824D2-8067-47F4-A524-08F7FE0E06A3}" presName="Name0" presStyleCnt="0">
        <dgm:presLayoutVars>
          <dgm:dir/>
          <dgm:resizeHandles val="exact"/>
        </dgm:presLayoutVars>
      </dgm:prSet>
      <dgm:spPr/>
      <dgm:t>
        <a:bodyPr/>
        <a:lstStyle/>
        <a:p>
          <a:endParaRPr lang="en-US"/>
        </a:p>
      </dgm:t>
    </dgm:pt>
    <dgm:pt modelId="{CC8F4EF1-102D-41F2-8D1D-F7A3EFD2BEB6}" type="pres">
      <dgm:prSet presAssocID="{CB4D6C5D-9739-475B-8DB3-9811E9724CB9}" presName="composite" presStyleCnt="0"/>
      <dgm:spPr/>
    </dgm:pt>
    <dgm:pt modelId="{9443F94C-8C0D-4B18-8295-B1E463266AC6}" type="pres">
      <dgm:prSet presAssocID="{CB4D6C5D-9739-475B-8DB3-9811E9724CB9}" presName="rect1" presStyleLbl="bgImgPlace1" presStyleIdx="0" presStyleCnt="3" custScaleY="120831"/>
      <dgm:spPr>
        <a:noFill/>
      </dgm:spPr>
      <dgm:t>
        <a:bodyPr/>
        <a:lstStyle/>
        <a:p>
          <a:endParaRPr lang="en-US"/>
        </a:p>
      </dgm:t>
    </dgm:pt>
    <dgm:pt modelId="{C0721449-DB9A-404C-8402-4D33E1D7D086}" type="pres">
      <dgm:prSet presAssocID="{CB4D6C5D-9739-475B-8DB3-9811E9724CB9}" presName="wedgeRectCallout1" presStyleLbl="node1" presStyleIdx="0" presStyleCnt="3" custScaleY="126667">
        <dgm:presLayoutVars>
          <dgm:bulletEnabled val="1"/>
        </dgm:presLayoutVars>
      </dgm:prSet>
      <dgm:spPr/>
      <dgm:t>
        <a:bodyPr/>
        <a:lstStyle/>
        <a:p>
          <a:endParaRPr lang="en-US"/>
        </a:p>
      </dgm:t>
    </dgm:pt>
    <dgm:pt modelId="{DC46D747-CF84-4888-8ACA-EB011AD044E1}" type="pres">
      <dgm:prSet presAssocID="{F47DA680-A5F5-4A98-AA9F-9307C7520295}" presName="sibTrans" presStyleCnt="0"/>
      <dgm:spPr/>
    </dgm:pt>
    <dgm:pt modelId="{6CF0B35E-0F67-4C30-9F05-36F2CD73793C}" type="pres">
      <dgm:prSet presAssocID="{3A37FC55-F03E-4E22-BEA6-4DD7CE4410ED}" presName="composite" presStyleCnt="0"/>
      <dgm:spPr/>
    </dgm:pt>
    <dgm:pt modelId="{2B723BB7-256A-46C5-8359-E0990FEE86C8}" type="pres">
      <dgm:prSet presAssocID="{3A37FC55-F03E-4E22-BEA6-4DD7CE4410ED}" presName="rect1" presStyleLbl="bgImgPlace1" presStyleIdx="1" presStyleCnt="3" custScaleY="120831"/>
      <dgm:spPr>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a:solidFill>
            <a:srgbClr val="00B050"/>
          </a:solidFill>
        </a:ln>
      </dgm:spPr>
      <dgm:t>
        <a:bodyPr/>
        <a:lstStyle/>
        <a:p>
          <a:endParaRPr lang="en-US"/>
        </a:p>
      </dgm:t>
    </dgm:pt>
    <dgm:pt modelId="{4A0F7858-7FE5-4F2A-9CFB-57771EF7EC93}" type="pres">
      <dgm:prSet presAssocID="{3A37FC55-F03E-4E22-BEA6-4DD7CE4410ED}" presName="wedgeRectCallout1" presStyleLbl="node1" presStyleIdx="1" presStyleCnt="3" custScaleY="126667">
        <dgm:presLayoutVars>
          <dgm:bulletEnabled val="1"/>
        </dgm:presLayoutVars>
      </dgm:prSet>
      <dgm:spPr/>
      <dgm:t>
        <a:bodyPr/>
        <a:lstStyle/>
        <a:p>
          <a:endParaRPr lang="en-US"/>
        </a:p>
      </dgm:t>
    </dgm:pt>
    <dgm:pt modelId="{28E5A7F2-0ADB-4C9B-A200-F0A887F2741E}" type="pres">
      <dgm:prSet presAssocID="{93EA8120-DE6E-4BE7-8104-8BE1C7DB0F90}" presName="sibTrans" presStyleCnt="0"/>
      <dgm:spPr/>
    </dgm:pt>
    <dgm:pt modelId="{6BE8B19C-B205-4892-9D0E-82690DD2882F}" type="pres">
      <dgm:prSet presAssocID="{A379E662-AC65-4733-9F3D-F6AF5F226718}" presName="composite" presStyleCnt="0"/>
      <dgm:spPr/>
    </dgm:pt>
    <dgm:pt modelId="{6CC9D5CD-CED5-46B5-919E-91EE22E2D958}" type="pres">
      <dgm:prSet presAssocID="{A379E662-AC65-4733-9F3D-F6AF5F226718}" presName="rect1" presStyleLbl="bgImgPlace1" presStyleIdx="2" presStyleCnt="3" custScaleY="120831"/>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3000" r="-3000"/>
          </a:stretch>
        </a:blipFill>
        <a:ln>
          <a:solidFill>
            <a:srgbClr val="00B050"/>
          </a:solidFill>
        </a:ln>
      </dgm:spPr>
      <dgm:t>
        <a:bodyPr/>
        <a:lstStyle/>
        <a:p>
          <a:endParaRPr lang="en-US"/>
        </a:p>
      </dgm:t>
    </dgm:pt>
    <dgm:pt modelId="{BEB9C982-6E19-4477-9367-EF9582FE60DE}" type="pres">
      <dgm:prSet presAssocID="{A379E662-AC65-4733-9F3D-F6AF5F226718}" presName="wedgeRectCallout1" presStyleLbl="node1" presStyleIdx="2" presStyleCnt="3" custScaleY="126667">
        <dgm:presLayoutVars>
          <dgm:bulletEnabled val="1"/>
        </dgm:presLayoutVars>
      </dgm:prSet>
      <dgm:spPr/>
      <dgm:t>
        <a:bodyPr/>
        <a:lstStyle/>
        <a:p>
          <a:endParaRPr lang="en-US"/>
        </a:p>
      </dgm:t>
    </dgm:pt>
  </dgm:ptLst>
  <dgm:cxnLst>
    <dgm:cxn modelId="{828B8640-19B0-4A30-81C5-2B1717BF404C}" srcId="{71C824D2-8067-47F4-A524-08F7FE0E06A3}" destId="{CB4D6C5D-9739-475B-8DB3-9811E9724CB9}" srcOrd="0" destOrd="0" parTransId="{B2FA14A3-479B-4C0B-B29D-1AAFCD30BAB0}" sibTransId="{F47DA680-A5F5-4A98-AA9F-9307C7520295}"/>
    <dgm:cxn modelId="{D10B56A9-D8E6-4DD6-858C-9D761F75572F}" srcId="{71C824D2-8067-47F4-A524-08F7FE0E06A3}" destId="{3A37FC55-F03E-4E22-BEA6-4DD7CE4410ED}" srcOrd="1" destOrd="0" parTransId="{94649666-E461-4B6B-8AB3-1C7EC29B1796}" sibTransId="{93EA8120-DE6E-4BE7-8104-8BE1C7DB0F90}"/>
    <dgm:cxn modelId="{96007FD7-3BF0-4F38-983A-D47A1760693F}" type="presOf" srcId="{3A37FC55-F03E-4E22-BEA6-4DD7CE4410ED}" destId="{4A0F7858-7FE5-4F2A-9CFB-57771EF7EC93}" srcOrd="0" destOrd="0" presId="urn:microsoft.com/office/officeart/2008/layout/BendingPictureCaptionList"/>
    <dgm:cxn modelId="{B8DBA1AA-8AB8-407D-8A70-C8499F01E9C0}" type="presOf" srcId="{71C824D2-8067-47F4-A524-08F7FE0E06A3}" destId="{E9664D57-1937-4A15-9281-61944FAA2213}" srcOrd="0" destOrd="0" presId="urn:microsoft.com/office/officeart/2008/layout/BendingPictureCaptionList"/>
    <dgm:cxn modelId="{C4BBE645-E7AB-4E3A-A20C-C62AA15535A3}" type="presOf" srcId="{A379E662-AC65-4733-9F3D-F6AF5F226718}" destId="{BEB9C982-6E19-4477-9367-EF9582FE60DE}" srcOrd="0" destOrd="0" presId="urn:microsoft.com/office/officeart/2008/layout/BendingPictureCaptionList"/>
    <dgm:cxn modelId="{5D66BF99-A27D-4600-8AA0-F2086D88EA14}" type="presOf" srcId="{CB4D6C5D-9739-475B-8DB3-9811E9724CB9}" destId="{C0721449-DB9A-404C-8402-4D33E1D7D086}" srcOrd="0" destOrd="0" presId="urn:microsoft.com/office/officeart/2008/layout/BendingPictureCaptionList"/>
    <dgm:cxn modelId="{7CF5F293-4518-4F20-97CC-63AF5E032F14}" srcId="{71C824D2-8067-47F4-A524-08F7FE0E06A3}" destId="{A379E662-AC65-4733-9F3D-F6AF5F226718}" srcOrd="2" destOrd="0" parTransId="{1998395F-3198-42D4-81B2-44E3976DC201}" sibTransId="{A4CFD7AF-65E8-4193-B3D6-A72D309A5185}"/>
    <dgm:cxn modelId="{7548F505-1536-425B-B175-6BFB13191B7D}" type="presParOf" srcId="{E9664D57-1937-4A15-9281-61944FAA2213}" destId="{CC8F4EF1-102D-41F2-8D1D-F7A3EFD2BEB6}" srcOrd="0" destOrd="0" presId="urn:microsoft.com/office/officeart/2008/layout/BendingPictureCaptionList"/>
    <dgm:cxn modelId="{DE75F5D0-3371-4D02-AFF2-75C84606BEEA}" type="presParOf" srcId="{CC8F4EF1-102D-41F2-8D1D-F7A3EFD2BEB6}" destId="{9443F94C-8C0D-4B18-8295-B1E463266AC6}" srcOrd="0" destOrd="0" presId="urn:microsoft.com/office/officeart/2008/layout/BendingPictureCaptionList"/>
    <dgm:cxn modelId="{B6BD6479-627D-46D2-887B-92C4BEABFA36}" type="presParOf" srcId="{CC8F4EF1-102D-41F2-8D1D-F7A3EFD2BEB6}" destId="{C0721449-DB9A-404C-8402-4D33E1D7D086}" srcOrd="1" destOrd="0" presId="urn:microsoft.com/office/officeart/2008/layout/BendingPictureCaptionList"/>
    <dgm:cxn modelId="{C83C8987-49D9-446E-BB52-01D704FDA610}" type="presParOf" srcId="{E9664D57-1937-4A15-9281-61944FAA2213}" destId="{DC46D747-CF84-4888-8ACA-EB011AD044E1}" srcOrd="1" destOrd="0" presId="urn:microsoft.com/office/officeart/2008/layout/BendingPictureCaptionList"/>
    <dgm:cxn modelId="{2788B6BC-7D93-4550-9D81-024BB48B3FDD}" type="presParOf" srcId="{E9664D57-1937-4A15-9281-61944FAA2213}" destId="{6CF0B35E-0F67-4C30-9F05-36F2CD73793C}" srcOrd="2" destOrd="0" presId="urn:microsoft.com/office/officeart/2008/layout/BendingPictureCaptionList"/>
    <dgm:cxn modelId="{3B270360-47DC-42BA-AF4C-37B24ED865F2}" type="presParOf" srcId="{6CF0B35E-0F67-4C30-9F05-36F2CD73793C}" destId="{2B723BB7-256A-46C5-8359-E0990FEE86C8}" srcOrd="0" destOrd="0" presId="urn:microsoft.com/office/officeart/2008/layout/BendingPictureCaptionList"/>
    <dgm:cxn modelId="{E6C066E9-37B4-46C1-9DE1-C5AE67E2F56D}" type="presParOf" srcId="{6CF0B35E-0F67-4C30-9F05-36F2CD73793C}" destId="{4A0F7858-7FE5-4F2A-9CFB-57771EF7EC93}" srcOrd="1" destOrd="0" presId="urn:microsoft.com/office/officeart/2008/layout/BendingPictureCaptionList"/>
    <dgm:cxn modelId="{383F166D-9435-4456-A7E6-817CD2F3E753}" type="presParOf" srcId="{E9664D57-1937-4A15-9281-61944FAA2213}" destId="{28E5A7F2-0ADB-4C9B-A200-F0A887F2741E}" srcOrd="3" destOrd="0" presId="urn:microsoft.com/office/officeart/2008/layout/BendingPictureCaptionList"/>
    <dgm:cxn modelId="{A0E8AA45-8F29-43E4-8305-1F15B9FC3491}" type="presParOf" srcId="{E9664D57-1937-4A15-9281-61944FAA2213}" destId="{6BE8B19C-B205-4892-9D0E-82690DD2882F}" srcOrd="4" destOrd="0" presId="urn:microsoft.com/office/officeart/2008/layout/BendingPictureCaptionList"/>
    <dgm:cxn modelId="{FE5A7CCA-C3AA-4E8B-9F0D-B4E1EC82E29F}" type="presParOf" srcId="{6BE8B19C-B205-4892-9D0E-82690DD2882F}" destId="{6CC9D5CD-CED5-46B5-919E-91EE22E2D958}" srcOrd="0" destOrd="0" presId="urn:microsoft.com/office/officeart/2008/layout/BendingPictureCaptionList"/>
    <dgm:cxn modelId="{A73D956A-3E6D-4582-A6A8-184F64B8ADAE}" type="presParOf" srcId="{6BE8B19C-B205-4892-9D0E-82690DD2882F}" destId="{BEB9C982-6E19-4477-9367-EF9582FE60DE}"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844DFC2-8ED2-4BC6-9581-CBD4784835D5}" type="doc">
      <dgm:prSet loTypeId="urn:microsoft.com/office/officeart/2005/8/layout/target2" loCatId="relationship" qsTypeId="urn:microsoft.com/office/officeart/2005/8/quickstyle/simple1" qsCatId="simple" csTypeId="urn:microsoft.com/office/officeart/2005/8/colors/colorful5" csCatId="colorful" phldr="1"/>
      <dgm:spPr/>
      <dgm:t>
        <a:bodyPr/>
        <a:lstStyle/>
        <a:p>
          <a:endParaRPr lang="en-US"/>
        </a:p>
      </dgm:t>
    </dgm:pt>
    <dgm:pt modelId="{480992D5-E573-4C44-BD69-51C50A9C55E5}">
      <dgm:prSet phldrT="[Text]" custT="1"/>
      <dgm:spPr>
        <a:solidFill>
          <a:srgbClr val="D0F0C0"/>
        </a:solidFill>
        <a:ln>
          <a:solidFill>
            <a:srgbClr val="4CBB17"/>
          </a:solidFill>
        </a:ln>
      </dgm:spPr>
      <dgm:t>
        <a:bodyPr/>
        <a:lstStyle/>
        <a:p>
          <a:pPr rtl="1"/>
          <a:endParaRPr lang="en-US" sz="2000" dirty="0">
            <a:cs typeface="B Nazanin" panose="00000400000000000000" pitchFamily="2" charset="-78"/>
          </a:endParaRPr>
        </a:p>
      </dgm:t>
    </dgm:pt>
    <dgm:pt modelId="{49D5B4A2-A499-4748-88B1-64FC0ADBBDF7}" type="parTrans" cxnId="{027771CE-36A9-46B5-82A5-AC19F0B2501A}">
      <dgm:prSet/>
      <dgm:spPr/>
      <dgm:t>
        <a:bodyPr/>
        <a:lstStyle/>
        <a:p>
          <a:pPr rtl="1"/>
          <a:endParaRPr lang="en-US"/>
        </a:p>
      </dgm:t>
    </dgm:pt>
    <dgm:pt modelId="{01A57538-8946-4BFE-8DC9-F9B2A9FB6CE4}" type="sibTrans" cxnId="{027771CE-36A9-46B5-82A5-AC19F0B2501A}">
      <dgm:prSet/>
      <dgm:spPr/>
      <dgm:t>
        <a:bodyPr/>
        <a:lstStyle/>
        <a:p>
          <a:pPr rtl="1"/>
          <a:endParaRPr lang="en-US"/>
        </a:p>
      </dgm:t>
    </dgm:pt>
    <dgm:pt modelId="{3384BAAC-3656-4052-9657-6CA1F1E7E289}">
      <dgm:prSet phldrT="[Text]" custT="1"/>
      <dgm:spPr>
        <a:ln w="19050">
          <a:solidFill>
            <a:srgbClr val="4CBB17"/>
          </a:solidFill>
        </a:ln>
      </dgm:spPr>
      <dgm:t>
        <a:bodyPr/>
        <a:lstStyle/>
        <a:p>
          <a:pPr rtl="1"/>
          <a:r>
            <a:rPr lang="fa-IR" sz="2000" b="1" dirty="0" smtClean="0">
              <a:cs typeface="B Nazanin" panose="00000400000000000000" pitchFamily="2" charset="-78"/>
            </a:rPr>
            <a:t>مساحت باغ: </a:t>
          </a:r>
          <a:r>
            <a:rPr lang="fa-IR" sz="2000" b="0" dirty="0" smtClean="0">
              <a:cs typeface="B Nazanin" panose="00000400000000000000" pitchFamily="2" charset="-78"/>
            </a:rPr>
            <a:t>5 هکتار</a:t>
          </a:r>
          <a:endParaRPr lang="en-US" sz="2000" b="0" dirty="0">
            <a:cs typeface="B Nazanin" panose="00000400000000000000" pitchFamily="2" charset="-78"/>
          </a:endParaRPr>
        </a:p>
      </dgm:t>
    </dgm:pt>
    <dgm:pt modelId="{1FDEF1DB-FA6A-4E5C-B431-879F918A1847}" type="parTrans" cxnId="{65701EDD-A361-4594-8AD6-F71F50ECD217}">
      <dgm:prSet/>
      <dgm:spPr/>
      <dgm:t>
        <a:bodyPr/>
        <a:lstStyle/>
        <a:p>
          <a:pPr rtl="1"/>
          <a:endParaRPr lang="en-US"/>
        </a:p>
      </dgm:t>
    </dgm:pt>
    <dgm:pt modelId="{755B717E-0E06-47D3-87DA-6E743605920B}" type="sibTrans" cxnId="{65701EDD-A361-4594-8AD6-F71F50ECD217}">
      <dgm:prSet/>
      <dgm:spPr/>
      <dgm:t>
        <a:bodyPr/>
        <a:lstStyle/>
        <a:p>
          <a:pPr rtl="1"/>
          <a:endParaRPr lang="en-US"/>
        </a:p>
      </dgm:t>
    </dgm:pt>
    <dgm:pt modelId="{06EFDC7D-766C-426E-9992-C0E8701F22E7}">
      <dgm:prSet phldrT="[Text]" custT="1"/>
      <dgm:spPr>
        <a:ln w="19050">
          <a:solidFill>
            <a:srgbClr val="4CBB17"/>
          </a:solidFill>
        </a:ln>
      </dgm:spPr>
      <dgm:t>
        <a:bodyPr/>
        <a:lstStyle/>
        <a:p>
          <a:pPr rtl="1"/>
          <a:r>
            <a:rPr lang="fa-IR" sz="2000" b="1" dirty="0" smtClean="0">
              <a:cs typeface="B Nazanin" panose="00000400000000000000" pitchFamily="2" charset="-78"/>
            </a:rPr>
            <a:t>سطح فضای سبز: </a:t>
          </a:r>
          <a:r>
            <a:rPr lang="fa-IR" sz="2000" dirty="0" smtClean="0">
              <a:cs typeface="B Nazanin" panose="00000400000000000000" pitchFamily="2" charset="-78"/>
            </a:rPr>
            <a:t>3500 مترمربع</a:t>
          </a:r>
          <a:endParaRPr lang="en-US" sz="2000" dirty="0">
            <a:cs typeface="B Nazanin" panose="00000400000000000000" pitchFamily="2" charset="-78"/>
          </a:endParaRPr>
        </a:p>
      </dgm:t>
    </dgm:pt>
    <dgm:pt modelId="{68326EEA-58A4-4183-83E1-349A8DA93575}" type="parTrans" cxnId="{AF8A6486-BE19-42C2-AB45-603127BD8F97}">
      <dgm:prSet/>
      <dgm:spPr/>
      <dgm:t>
        <a:bodyPr/>
        <a:lstStyle/>
        <a:p>
          <a:pPr rtl="1"/>
          <a:endParaRPr lang="en-US"/>
        </a:p>
      </dgm:t>
    </dgm:pt>
    <dgm:pt modelId="{94094A1E-64B5-4F09-8D6F-6889A1CB25A6}" type="sibTrans" cxnId="{AF8A6486-BE19-42C2-AB45-603127BD8F97}">
      <dgm:prSet/>
      <dgm:spPr/>
      <dgm:t>
        <a:bodyPr/>
        <a:lstStyle/>
        <a:p>
          <a:pPr rtl="1"/>
          <a:endParaRPr lang="en-US"/>
        </a:p>
      </dgm:t>
    </dgm:pt>
    <dgm:pt modelId="{270C09B2-CC20-4535-8673-F3C43558D965}">
      <dgm:prSet phldrT="[Text]" custT="1"/>
      <dgm:spPr>
        <a:solidFill>
          <a:srgbClr val="FAFEF9"/>
        </a:solidFill>
        <a:ln w="19050">
          <a:solidFill>
            <a:srgbClr val="4CBB17"/>
          </a:solidFill>
        </a:ln>
      </dgm:spPr>
      <dgm:t>
        <a:bodyPr/>
        <a:lstStyle/>
        <a:p>
          <a:pPr algn="ctr" rtl="1"/>
          <a:r>
            <a:rPr lang="fa-IR" sz="2000" b="1" dirty="0" smtClean="0">
              <a:solidFill>
                <a:schemeClr val="tx1"/>
              </a:solidFill>
              <a:cs typeface="B Nazanin" panose="00000400000000000000" pitchFamily="2" charset="-78"/>
            </a:rPr>
            <a:t>درختان باغ</a:t>
          </a:r>
          <a:endParaRPr lang="en-US" sz="2000" b="1" dirty="0">
            <a:solidFill>
              <a:schemeClr val="tx1"/>
            </a:solidFill>
            <a:cs typeface="B Nazanin" panose="00000400000000000000" pitchFamily="2" charset="-78"/>
          </a:endParaRPr>
        </a:p>
      </dgm:t>
    </dgm:pt>
    <dgm:pt modelId="{B168D5EA-B462-4552-A95D-49B83A28A888}" type="parTrans" cxnId="{2C16B103-027B-46B4-B0D8-A885CA71C19F}">
      <dgm:prSet/>
      <dgm:spPr/>
      <dgm:t>
        <a:bodyPr/>
        <a:lstStyle/>
        <a:p>
          <a:pPr rtl="1"/>
          <a:endParaRPr lang="en-US"/>
        </a:p>
      </dgm:t>
    </dgm:pt>
    <dgm:pt modelId="{12589BF4-DE6E-4182-B89C-224E97847D0A}" type="sibTrans" cxnId="{2C16B103-027B-46B4-B0D8-A885CA71C19F}">
      <dgm:prSet/>
      <dgm:spPr/>
      <dgm:t>
        <a:bodyPr/>
        <a:lstStyle/>
        <a:p>
          <a:pPr rtl="1"/>
          <a:endParaRPr lang="en-US"/>
        </a:p>
      </dgm:t>
    </dgm:pt>
    <dgm:pt modelId="{7BEB0E4B-1D6C-458B-B6E6-CE8E57C9CE49}">
      <dgm:prSet phldrT="[Text]" custT="1"/>
      <dgm:spPr>
        <a:solidFill>
          <a:srgbClr val="FAFEF9"/>
        </a:solidFill>
        <a:ln>
          <a:noFill/>
        </a:ln>
      </dgm:spPr>
      <dgm:t>
        <a:bodyPr anchor="b"/>
        <a:lstStyle/>
        <a:p>
          <a:pPr rtl="1"/>
          <a:r>
            <a:rPr lang="fa-IR" sz="2000" dirty="0" smtClean="0">
              <a:cs typeface="B Nazanin" panose="00000400000000000000" pitchFamily="2" charset="-78"/>
            </a:rPr>
            <a:t>سرو- کاج</a:t>
          </a:r>
          <a:endParaRPr lang="en-US" sz="2000" dirty="0">
            <a:cs typeface="B Nazanin" panose="00000400000000000000" pitchFamily="2" charset="-78"/>
          </a:endParaRPr>
        </a:p>
      </dgm:t>
    </dgm:pt>
    <dgm:pt modelId="{C2C75EAE-31B8-44CF-8A3A-00E44E6ADCB5}" type="parTrans" cxnId="{2E967ADB-E2E4-47F9-91E3-B22928878BFF}">
      <dgm:prSet/>
      <dgm:spPr/>
      <dgm:t>
        <a:bodyPr/>
        <a:lstStyle/>
        <a:p>
          <a:pPr rtl="1"/>
          <a:endParaRPr lang="en-US"/>
        </a:p>
      </dgm:t>
    </dgm:pt>
    <dgm:pt modelId="{E5AB1E62-BDB3-4717-8E45-CFF937A87548}" type="sibTrans" cxnId="{2E967ADB-E2E4-47F9-91E3-B22928878BFF}">
      <dgm:prSet/>
      <dgm:spPr/>
      <dgm:t>
        <a:bodyPr/>
        <a:lstStyle/>
        <a:p>
          <a:pPr rtl="1"/>
          <a:endParaRPr lang="en-US"/>
        </a:p>
      </dgm:t>
    </dgm:pt>
    <dgm:pt modelId="{40B63CFE-E8D2-4C41-BB5C-7B3C7D419C27}">
      <dgm:prSet phldrT="[Text]" custT="1"/>
      <dgm:spPr>
        <a:solidFill>
          <a:srgbClr val="FAFEF9"/>
        </a:solidFill>
        <a:ln>
          <a:noFill/>
        </a:ln>
      </dgm:spPr>
      <dgm:t>
        <a:bodyPr anchor="b"/>
        <a:lstStyle/>
        <a:p>
          <a:pPr rtl="1"/>
          <a:r>
            <a:rPr lang="fa-IR" sz="2000" dirty="0" smtClean="0">
              <a:cs typeface="B Nazanin" panose="00000400000000000000" pitchFamily="2" charset="-78"/>
            </a:rPr>
            <a:t>نارنج</a:t>
          </a:r>
          <a:endParaRPr lang="en-US" sz="2000" dirty="0">
            <a:cs typeface="B Nazanin" panose="00000400000000000000" pitchFamily="2" charset="-78"/>
          </a:endParaRPr>
        </a:p>
      </dgm:t>
    </dgm:pt>
    <dgm:pt modelId="{C04CE7A3-1F00-4B50-8885-6F8B87371C41}" type="parTrans" cxnId="{06A7ADD7-9B5E-4398-A628-E3C1034C816A}">
      <dgm:prSet/>
      <dgm:spPr/>
      <dgm:t>
        <a:bodyPr/>
        <a:lstStyle/>
        <a:p>
          <a:pPr rtl="1"/>
          <a:endParaRPr lang="en-US"/>
        </a:p>
      </dgm:t>
    </dgm:pt>
    <dgm:pt modelId="{474D68B8-A7A4-491C-9A24-263971E040EC}" type="sibTrans" cxnId="{06A7ADD7-9B5E-4398-A628-E3C1034C816A}">
      <dgm:prSet/>
      <dgm:spPr/>
      <dgm:t>
        <a:bodyPr/>
        <a:lstStyle/>
        <a:p>
          <a:pPr rtl="1"/>
          <a:endParaRPr lang="en-US"/>
        </a:p>
      </dgm:t>
    </dgm:pt>
    <dgm:pt modelId="{C881D028-A1AF-4060-8DF9-137A7B2F4150}">
      <dgm:prSet phldrT="[Text]" custT="1"/>
      <dgm:spPr>
        <a:ln w="19050">
          <a:solidFill>
            <a:srgbClr val="4CBB17"/>
          </a:solidFill>
        </a:ln>
      </dgm:spPr>
      <dgm:t>
        <a:bodyPr/>
        <a:lstStyle/>
        <a:p>
          <a:pPr rtl="1"/>
          <a:r>
            <a:rPr lang="fa-IR" sz="2000" b="1" dirty="0" smtClean="0">
              <a:cs typeface="B Nazanin" panose="00000400000000000000" pitchFamily="2" charset="-78"/>
            </a:rPr>
            <a:t>سطح چمن کاری: </a:t>
          </a:r>
          <a:r>
            <a:rPr lang="fa-IR" sz="2000" dirty="0" smtClean="0">
              <a:cs typeface="B Nazanin" panose="00000400000000000000" pitchFamily="2" charset="-78"/>
            </a:rPr>
            <a:t>29000 مترمربع</a:t>
          </a:r>
          <a:endParaRPr lang="en-US" sz="2000" dirty="0">
            <a:cs typeface="B Nazanin" panose="00000400000000000000" pitchFamily="2" charset="-78"/>
          </a:endParaRPr>
        </a:p>
      </dgm:t>
    </dgm:pt>
    <dgm:pt modelId="{1A28236D-7150-47F7-8B72-E3CA86555169}" type="parTrans" cxnId="{B3E989FC-7666-4583-93CB-F7833D0045C0}">
      <dgm:prSet/>
      <dgm:spPr/>
      <dgm:t>
        <a:bodyPr/>
        <a:lstStyle/>
        <a:p>
          <a:endParaRPr lang="en-US"/>
        </a:p>
      </dgm:t>
    </dgm:pt>
    <dgm:pt modelId="{30F1DDC9-6A57-42A1-A053-0F9176FF95FF}" type="sibTrans" cxnId="{B3E989FC-7666-4583-93CB-F7833D0045C0}">
      <dgm:prSet/>
      <dgm:spPr/>
      <dgm:t>
        <a:bodyPr/>
        <a:lstStyle/>
        <a:p>
          <a:endParaRPr lang="en-US"/>
        </a:p>
      </dgm:t>
    </dgm:pt>
    <dgm:pt modelId="{935935E1-BD7B-4EC3-864D-728905E5BD8B}">
      <dgm:prSet phldrT="[Text]" custT="1"/>
      <dgm:spPr>
        <a:ln w="19050">
          <a:solidFill>
            <a:srgbClr val="4CBB17"/>
          </a:solidFill>
        </a:ln>
      </dgm:spPr>
      <dgm:t>
        <a:bodyPr/>
        <a:lstStyle/>
        <a:p>
          <a:pPr rtl="1"/>
          <a:r>
            <a:rPr lang="fa-IR" sz="2000" b="1" dirty="0" smtClean="0">
              <a:cs typeface="B Nazanin" panose="00000400000000000000" pitchFamily="2" charset="-78"/>
            </a:rPr>
            <a:t>ابعاد: </a:t>
          </a:r>
          <a:r>
            <a:rPr lang="fa-IR" sz="2000" b="0" dirty="0" smtClean="0">
              <a:cs typeface="B Nazanin" panose="00000400000000000000" pitchFamily="2" charset="-78"/>
            </a:rPr>
            <a:t>220*220 متر</a:t>
          </a:r>
          <a:endParaRPr lang="en-US" sz="2000" b="0" dirty="0">
            <a:cs typeface="B Nazanin" panose="00000400000000000000" pitchFamily="2" charset="-78"/>
          </a:endParaRPr>
        </a:p>
      </dgm:t>
    </dgm:pt>
    <dgm:pt modelId="{52D911C2-544B-46D3-9BBC-4B350126A0E9}" type="parTrans" cxnId="{0E26ACA2-1F5E-4430-BFBD-8D8694716D81}">
      <dgm:prSet/>
      <dgm:spPr/>
      <dgm:t>
        <a:bodyPr/>
        <a:lstStyle/>
        <a:p>
          <a:endParaRPr lang="en-US"/>
        </a:p>
      </dgm:t>
    </dgm:pt>
    <dgm:pt modelId="{C7C98806-49EB-4D12-8348-A2296A7D7060}" type="sibTrans" cxnId="{0E26ACA2-1F5E-4430-BFBD-8D8694716D81}">
      <dgm:prSet/>
      <dgm:spPr/>
      <dgm:t>
        <a:bodyPr/>
        <a:lstStyle/>
        <a:p>
          <a:endParaRPr lang="en-US"/>
        </a:p>
      </dgm:t>
    </dgm:pt>
    <dgm:pt modelId="{48F6C84B-DF88-4CEA-AC4C-67D99343940E}" type="pres">
      <dgm:prSet presAssocID="{1844DFC2-8ED2-4BC6-9581-CBD4784835D5}" presName="Name0" presStyleCnt="0">
        <dgm:presLayoutVars>
          <dgm:chMax val="3"/>
          <dgm:chPref val="1"/>
          <dgm:dir val="rev"/>
          <dgm:animLvl val="lvl"/>
          <dgm:resizeHandles/>
        </dgm:presLayoutVars>
      </dgm:prSet>
      <dgm:spPr/>
      <dgm:t>
        <a:bodyPr/>
        <a:lstStyle/>
        <a:p>
          <a:endParaRPr lang="en-US"/>
        </a:p>
      </dgm:t>
    </dgm:pt>
    <dgm:pt modelId="{C3475F60-3F27-45EA-9FF2-A5B26865FDF2}" type="pres">
      <dgm:prSet presAssocID="{1844DFC2-8ED2-4BC6-9581-CBD4784835D5}" presName="outerBox" presStyleCnt="0"/>
      <dgm:spPr/>
    </dgm:pt>
    <dgm:pt modelId="{1AB65A7A-20F6-40C4-9663-D913A1DA3221}" type="pres">
      <dgm:prSet presAssocID="{1844DFC2-8ED2-4BC6-9581-CBD4784835D5}" presName="outerBoxParent" presStyleLbl="node1" presStyleIdx="0" presStyleCnt="2" custLinFactNeighborY="1562"/>
      <dgm:spPr>
        <a:prstGeom prst="rect">
          <a:avLst/>
        </a:prstGeom>
      </dgm:spPr>
      <dgm:t>
        <a:bodyPr/>
        <a:lstStyle/>
        <a:p>
          <a:endParaRPr lang="en-US"/>
        </a:p>
      </dgm:t>
    </dgm:pt>
    <dgm:pt modelId="{EBFB39A2-718D-4C27-94E2-F3682238BD91}" type="pres">
      <dgm:prSet presAssocID="{1844DFC2-8ED2-4BC6-9581-CBD4784835D5}" presName="outerBoxChildren" presStyleCnt="0"/>
      <dgm:spPr/>
    </dgm:pt>
    <dgm:pt modelId="{3ACFD877-6D87-445B-B21C-4E90EAEDC9F2}" type="pres">
      <dgm:prSet presAssocID="{935935E1-BD7B-4EC3-864D-728905E5BD8B}" presName="oChild" presStyleLbl="fgAcc1" presStyleIdx="0" presStyleCnt="6" custScaleX="255705" custLinFactY="23811" custLinFactNeighborX="-75099" custLinFactNeighborY="100000">
        <dgm:presLayoutVars>
          <dgm:bulletEnabled val="1"/>
        </dgm:presLayoutVars>
      </dgm:prSet>
      <dgm:spPr>
        <a:prstGeom prst="rect">
          <a:avLst/>
        </a:prstGeom>
      </dgm:spPr>
      <dgm:t>
        <a:bodyPr/>
        <a:lstStyle/>
        <a:p>
          <a:endParaRPr lang="en-US"/>
        </a:p>
      </dgm:t>
    </dgm:pt>
    <dgm:pt modelId="{CF57EF80-F802-487A-BE81-5DD01CB0730E}" type="pres">
      <dgm:prSet presAssocID="{C7C98806-49EB-4D12-8348-A2296A7D7060}" presName="outerSibTrans" presStyleCnt="0"/>
      <dgm:spPr/>
    </dgm:pt>
    <dgm:pt modelId="{1182CEC7-5F35-4314-A8BE-717915C5C279}" type="pres">
      <dgm:prSet presAssocID="{3384BAAC-3656-4052-9657-6CA1F1E7E289}" presName="oChild" presStyleLbl="fgAcc1" presStyleIdx="1" presStyleCnt="6" custScaleX="259351" custLinFactY="-202700" custLinFactNeighborX="-75079" custLinFactNeighborY="-300000">
        <dgm:presLayoutVars>
          <dgm:bulletEnabled val="1"/>
        </dgm:presLayoutVars>
      </dgm:prSet>
      <dgm:spPr>
        <a:prstGeom prst="rect">
          <a:avLst/>
        </a:prstGeom>
      </dgm:spPr>
      <dgm:t>
        <a:bodyPr/>
        <a:lstStyle/>
        <a:p>
          <a:endParaRPr lang="en-US"/>
        </a:p>
      </dgm:t>
    </dgm:pt>
    <dgm:pt modelId="{5B013FDA-FDF8-46EC-8E6C-0ECBE3874E05}" type="pres">
      <dgm:prSet presAssocID="{755B717E-0E06-47D3-87DA-6E743605920B}" presName="outerSibTrans" presStyleCnt="0"/>
      <dgm:spPr/>
    </dgm:pt>
    <dgm:pt modelId="{182AE484-3B02-4068-B40E-8EFB4698D081}" type="pres">
      <dgm:prSet presAssocID="{06EFDC7D-766C-426E-9992-C0E8701F22E7}" presName="oChild" presStyleLbl="fgAcc1" presStyleIdx="2" presStyleCnt="6" custScaleX="259351" custLinFactY="-29315" custLinFactNeighborX="-75079" custLinFactNeighborY="-100000">
        <dgm:presLayoutVars>
          <dgm:bulletEnabled val="1"/>
        </dgm:presLayoutVars>
      </dgm:prSet>
      <dgm:spPr>
        <a:prstGeom prst="rect">
          <a:avLst/>
        </a:prstGeom>
      </dgm:spPr>
      <dgm:t>
        <a:bodyPr/>
        <a:lstStyle/>
        <a:p>
          <a:endParaRPr lang="en-US"/>
        </a:p>
      </dgm:t>
    </dgm:pt>
    <dgm:pt modelId="{3131961B-3183-4F0F-A612-5EF7B239F97C}" type="pres">
      <dgm:prSet presAssocID="{94094A1E-64B5-4F09-8D6F-6889A1CB25A6}" presName="outerSibTrans" presStyleCnt="0"/>
      <dgm:spPr/>
    </dgm:pt>
    <dgm:pt modelId="{DC1D0E3B-1379-4E46-8FE5-09D02703669C}" type="pres">
      <dgm:prSet presAssocID="{C881D028-A1AF-4060-8DF9-137A7B2F4150}" presName="oChild" presStyleLbl="fgAcc1" presStyleIdx="3" presStyleCnt="6" custScaleX="259351" custLinFactY="1602" custLinFactNeighborX="-75079" custLinFactNeighborY="100000">
        <dgm:presLayoutVars>
          <dgm:bulletEnabled val="1"/>
        </dgm:presLayoutVars>
      </dgm:prSet>
      <dgm:spPr>
        <a:prstGeom prst="rect">
          <a:avLst/>
        </a:prstGeom>
      </dgm:spPr>
      <dgm:t>
        <a:bodyPr/>
        <a:lstStyle/>
        <a:p>
          <a:endParaRPr lang="en-US"/>
        </a:p>
      </dgm:t>
    </dgm:pt>
    <dgm:pt modelId="{5AC64007-0A8F-4D9D-8379-92ABB31ABB6E}" type="pres">
      <dgm:prSet presAssocID="{1844DFC2-8ED2-4BC6-9581-CBD4784835D5}" presName="middleBox" presStyleCnt="0"/>
      <dgm:spPr/>
    </dgm:pt>
    <dgm:pt modelId="{7A57506B-4E31-4081-94A9-1C9658D34290}" type="pres">
      <dgm:prSet presAssocID="{1844DFC2-8ED2-4BC6-9581-CBD4784835D5}" presName="middleBoxParent" presStyleLbl="node1" presStyleIdx="1" presStyleCnt="2" custScaleX="69426" custScaleY="129602" custLinFactNeighborX="-15036" custLinFactNeighborY="-12122"/>
      <dgm:spPr>
        <a:prstGeom prst="rect">
          <a:avLst/>
        </a:prstGeom>
      </dgm:spPr>
      <dgm:t>
        <a:bodyPr/>
        <a:lstStyle/>
        <a:p>
          <a:endParaRPr lang="en-US"/>
        </a:p>
      </dgm:t>
    </dgm:pt>
    <dgm:pt modelId="{9AF95098-67F8-40E8-8233-CA8751327D05}" type="pres">
      <dgm:prSet presAssocID="{1844DFC2-8ED2-4BC6-9581-CBD4784835D5}" presName="middleBoxChildren" presStyleCnt="0"/>
      <dgm:spPr/>
    </dgm:pt>
    <dgm:pt modelId="{D1666ACB-4C9D-4AF3-802F-984F622D495E}" type="pres">
      <dgm:prSet presAssocID="{7BEB0E4B-1D6C-458B-B6E6-CE8E57C9CE49}" presName="mChild" presStyleLbl="fgAcc1" presStyleIdx="4" presStyleCnt="6" custScaleX="33371" custScaleY="126809" custLinFactX="-29136" custLinFactNeighborX="-100000" custLinFactNeighborY="-46913">
        <dgm:presLayoutVars>
          <dgm:bulletEnabled val="1"/>
        </dgm:presLayoutVars>
      </dgm:prSet>
      <dgm:spPr>
        <a:prstGeom prst="rect">
          <a:avLst/>
        </a:prstGeom>
      </dgm:spPr>
      <dgm:t>
        <a:bodyPr/>
        <a:lstStyle/>
        <a:p>
          <a:endParaRPr lang="en-US"/>
        </a:p>
      </dgm:t>
    </dgm:pt>
    <dgm:pt modelId="{1869D6A9-E142-4A41-85D2-8A8532EE6402}" type="pres">
      <dgm:prSet presAssocID="{E5AB1E62-BDB3-4717-8E45-CFF937A87548}" presName="middleSibTrans" presStyleCnt="0"/>
      <dgm:spPr/>
    </dgm:pt>
    <dgm:pt modelId="{D9E47C0E-2563-449A-9C34-0F6C6B4730BF}" type="pres">
      <dgm:prSet presAssocID="{40B63CFE-E8D2-4C41-BB5C-7B3C7D419C27}" presName="mChild" presStyleLbl="fgAcc1" presStyleIdx="5" presStyleCnt="6" custScaleX="33371" custScaleY="141048" custLinFactX="-29539" custLinFactNeighborX="-100000" custLinFactNeighborY="-51873">
        <dgm:presLayoutVars>
          <dgm:bulletEnabled val="1"/>
        </dgm:presLayoutVars>
      </dgm:prSet>
      <dgm:spPr>
        <a:prstGeom prst="rect">
          <a:avLst/>
        </a:prstGeom>
      </dgm:spPr>
      <dgm:t>
        <a:bodyPr/>
        <a:lstStyle/>
        <a:p>
          <a:endParaRPr lang="en-US"/>
        </a:p>
      </dgm:t>
    </dgm:pt>
  </dgm:ptLst>
  <dgm:cxnLst>
    <dgm:cxn modelId="{AF2B6137-8A43-4394-983D-2E69E21C29F9}" type="presOf" srcId="{06EFDC7D-766C-426E-9992-C0E8701F22E7}" destId="{182AE484-3B02-4068-B40E-8EFB4698D081}" srcOrd="0" destOrd="0" presId="urn:microsoft.com/office/officeart/2005/8/layout/target2"/>
    <dgm:cxn modelId="{0238BE09-5315-43FA-8CC3-374CEA07E898}" type="presOf" srcId="{40B63CFE-E8D2-4C41-BB5C-7B3C7D419C27}" destId="{D9E47C0E-2563-449A-9C34-0F6C6B4730BF}" srcOrd="0" destOrd="0" presId="urn:microsoft.com/office/officeart/2005/8/layout/target2"/>
    <dgm:cxn modelId="{027771CE-36A9-46B5-82A5-AC19F0B2501A}" srcId="{1844DFC2-8ED2-4BC6-9581-CBD4784835D5}" destId="{480992D5-E573-4C44-BD69-51C50A9C55E5}" srcOrd="0" destOrd="0" parTransId="{49D5B4A2-A499-4748-88B1-64FC0ADBBDF7}" sibTransId="{01A57538-8946-4BFE-8DC9-F9B2A9FB6CE4}"/>
    <dgm:cxn modelId="{BF02F95E-92E2-4B8D-84AC-BBBF32A74543}" type="presOf" srcId="{3384BAAC-3656-4052-9657-6CA1F1E7E289}" destId="{1182CEC7-5F35-4314-A8BE-717915C5C279}" srcOrd="0" destOrd="0" presId="urn:microsoft.com/office/officeart/2005/8/layout/target2"/>
    <dgm:cxn modelId="{C0209324-AD86-4EBB-A835-9F110DDEB5E9}" type="presOf" srcId="{C881D028-A1AF-4060-8DF9-137A7B2F4150}" destId="{DC1D0E3B-1379-4E46-8FE5-09D02703669C}" srcOrd="0" destOrd="0" presId="urn:microsoft.com/office/officeart/2005/8/layout/target2"/>
    <dgm:cxn modelId="{06A7ADD7-9B5E-4398-A628-E3C1034C816A}" srcId="{270C09B2-CC20-4535-8673-F3C43558D965}" destId="{40B63CFE-E8D2-4C41-BB5C-7B3C7D419C27}" srcOrd="1" destOrd="0" parTransId="{C04CE7A3-1F00-4B50-8885-6F8B87371C41}" sibTransId="{474D68B8-A7A4-491C-9A24-263971E040EC}"/>
    <dgm:cxn modelId="{65701EDD-A361-4594-8AD6-F71F50ECD217}" srcId="{480992D5-E573-4C44-BD69-51C50A9C55E5}" destId="{3384BAAC-3656-4052-9657-6CA1F1E7E289}" srcOrd="1" destOrd="0" parTransId="{1FDEF1DB-FA6A-4E5C-B431-879F918A1847}" sibTransId="{755B717E-0E06-47D3-87DA-6E743605920B}"/>
    <dgm:cxn modelId="{604D2B5A-B791-49C2-A85F-A9E040D8B2DD}" type="presOf" srcId="{935935E1-BD7B-4EC3-864D-728905E5BD8B}" destId="{3ACFD877-6D87-445B-B21C-4E90EAEDC9F2}" srcOrd="0" destOrd="0" presId="urn:microsoft.com/office/officeart/2005/8/layout/target2"/>
    <dgm:cxn modelId="{21F41B0D-7A66-47BE-B026-45DF6AF21AAA}" type="presOf" srcId="{480992D5-E573-4C44-BD69-51C50A9C55E5}" destId="{1AB65A7A-20F6-40C4-9663-D913A1DA3221}" srcOrd="0" destOrd="0" presId="urn:microsoft.com/office/officeart/2005/8/layout/target2"/>
    <dgm:cxn modelId="{0E26ACA2-1F5E-4430-BFBD-8D8694716D81}" srcId="{480992D5-E573-4C44-BD69-51C50A9C55E5}" destId="{935935E1-BD7B-4EC3-864D-728905E5BD8B}" srcOrd="0" destOrd="0" parTransId="{52D911C2-544B-46D3-9BBC-4B350126A0E9}" sibTransId="{C7C98806-49EB-4D12-8348-A2296A7D7060}"/>
    <dgm:cxn modelId="{2C16B103-027B-46B4-B0D8-A885CA71C19F}" srcId="{1844DFC2-8ED2-4BC6-9581-CBD4784835D5}" destId="{270C09B2-CC20-4535-8673-F3C43558D965}" srcOrd="1" destOrd="0" parTransId="{B168D5EA-B462-4552-A95D-49B83A28A888}" sibTransId="{12589BF4-DE6E-4182-B89C-224E97847D0A}"/>
    <dgm:cxn modelId="{AF8A6486-BE19-42C2-AB45-603127BD8F97}" srcId="{480992D5-E573-4C44-BD69-51C50A9C55E5}" destId="{06EFDC7D-766C-426E-9992-C0E8701F22E7}" srcOrd="2" destOrd="0" parTransId="{68326EEA-58A4-4183-83E1-349A8DA93575}" sibTransId="{94094A1E-64B5-4F09-8D6F-6889A1CB25A6}"/>
    <dgm:cxn modelId="{456854FC-8102-46A0-AEB5-87F13DAEF962}" type="presOf" srcId="{7BEB0E4B-1D6C-458B-B6E6-CE8E57C9CE49}" destId="{D1666ACB-4C9D-4AF3-802F-984F622D495E}" srcOrd="0" destOrd="0" presId="urn:microsoft.com/office/officeart/2005/8/layout/target2"/>
    <dgm:cxn modelId="{2E967ADB-E2E4-47F9-91E3-B22928878BFF}" srcId="{270C09B2-CC20-4535-8673-F3C43558D965}" destId="{7BEB0E4B-1D6C-458B-B6E6-CE8E57C9CE49}" srcOrd="0" destOrd="0" parTransId="{C2C75EAE-31B8-44CF-8A3A-00E44E6ADCB5}" sibTransId="{E5AB1E62-BDB3-4717-8E45-CFF937A87548}"/>
    <dgm:cxn modelId="{FBFA5E72-C642-48B6-B1CE-40EA1D3ACF35}" type="presOf" srcId="{270C09B2-CC20-4535-8673-F3C43558D965}" destId="{7A57506B-4E31-4081-94A9-1C9658D34290}" srcOrd="0" destOrd="0" presId="urn:microsoft.com/office/officeart/2005/8/layout/target2"/>
    <dgm:cxn modelId="{B3E989FC-7666-4583-93CB-F7833D0045C0}" srcId="{480992D5-E573-4C44-BD69-51C50A9C55E5}" destId="{C881D028-A1AF-4060-8DF9-137A7B2F4150}" srcOrd="3" destOrd="0" parTransId="{1A28236D-7150-47F7-8B72-E3CA86555169}" sibTransId="{30F1DDC9-6A57-42A1-A053-0F9176FF95FF}"/>
    <dgm:cxn modelId="{BC3DD688-AA4A-4E74-98C8-1613DD3A330D}" type="presOf" srcId="{1844DFC2-8ED2-4BC6-9581-CBD4784835D5}" destId="{48F6C84B-DF88-4CEA-AC4C-67D99343940E}" srcOrd="0" destOrd="0" presId="urn:microsoft.com/office/officeart/2005/8/layout/target2"/>
    <dgm:cxn modelId="{F88DA774-9AB7-41EF-95D7-B64E7C1472FA}" type="presParOf" srcId="{48F6C84B-DF88-4CEA-AC4C-67D99343940E}" destId="{C3475F60-3F27-45EA-9FF2-A5B26865FDF2}" srcOrd="0" destOrd="0" presId="urn:microsoft.com/office/officeart/2005/8/layout/target2"/>
    <dgm:cxn modelId="{F388606F-B63D-4478-80CB-707E8D8B0D4C}" type="presParOf" srcId="{C3475F60-3F27-45EA-9FF2-A5B26865FDF2}" destId="{1AB65A7A-20F6-40C4-9663-D913A1DA3221}" srcOrd="0" destOrd="0" presId="urn:microsoft.com/office/officeart/2005/8/layout/target2"/>
    <dgm:cxn modelId="{2C8423DF-260F-4B03-A6CA-443147235BE3}" type="presParOf" srcId="{C3475F60-3F27-45EA-9FF2-A5B26865FDF2}" destId="{EBFB39A2-718D-4C27-94E2-F3682238BD91}" srcOrd="1" destOrd="0" presId="urn:microsoft.com/office/officeart/2005/8/layout/target2"/>
    <dgm:cxn modelId="{DF2FDE2B-BDA7-48DE-9D34-669A57397F18}" type="presParOf" srcId="{EBFB39A2-718D-4C27-94E2-F3682238BD91}" destId="{3ACFD877-6D87-445B-B21C-4E90EAEDC9F2}" srcOrd="0" destOrd="0" presId="urn:microsoft.com/office/officeart/2005/8/layout/target2"/>
    <dgm:cxn modelId="{21B0B616-0764-4244-8047-06677D227926}" type="presParOf" srcId="{EBFB39A2-718D-4C27-94E2-F3682238BD91}" destId="{CF57EF80-F802-487A-BE81-5DD01CB0730E}" srcOrd="1" destOrd="0" presId="urn:microsoft.com/office/officeart/2005/8/layout/target2"/>
    <dgm:cxn modelId="{8EB2AFE7-F0B2-4E3D-8EA9-0629F80C42E2}" type="presParOf" srcId="{EBFB39A2-718D-4C27-94E2-F3682238BD91}" destId="{1182CEC7-5F35-4314-A8BE-717915C5C279}" srcOrd="2" destOrd="0" presId="urn:microsoft.com/office/officeart/2005/8/layout/target2"/>
    <dgm:cxn modelId="{48AB0958-88F8-46AD-8883-008E13F5E94C}" type="presParOf" srcId="{EBFB39A2-718D-4C27-94E2-F3682238BD91}" destId="{5B013FDA-FDF8-46EC-8E6C-0ECBE3874E05}" srcOrd="3" destOrd="0" presId="urn:microsoft.com/office/officeart/2005/8/layout/target2"/>
    <dgm:cxn modelId="{2BB8622D-BA10-4E01-99EA-20023E1B5363}" type="presParOf" srcId="{EBFB39A2-718D-4C27-94E2-F3682238BD91}" destId="{182AE484-3B02-4068-B40E-8EFB4698D081}" srcOrd="4" destOrd="0" presId="urn:microsoft.com/office/officeart/2005/8/layout/target2"/>
    <dgm:cxn modelId="{EC71F30F-6BC9-4836-8DD6-A828ABF6CA46}" type="presParOf" srcId="{EBFB39A2-718D-4C27-94E2-F3682238BD91}" destId="{3131961B-3183-4F0F-A612-5EF7B239F97C}" srcOrd="5" destOrd="0" presId="urn:microsoft.com/office/officeart/2005/8/layout/target2"/>
    <dgm:cxn modelId="{A9F3D3E9-5EF0-42B4-B889-2318D88DF4E0}" type="presParOf" srcId="{EBFB39A2-718D-4C27-94E2-F3682238BD91}" destId="{DC1D0E3B-1379-4E46-8FE5-09D02703669C}" srcOrd="6" destOrd="0" presId="urn:microsoft.com/office/officeart/2005/8/layout/target2"/>
    <dgm:cxn modelId="{2A452A70-577E-47AE-9012-EB775112F9CC}" type="presParOf" srcId="{48F6C84B-DF88-4CEA-AC4C-67D99343940E}" destId="{5AC64007-0A8F-4D9D-8379-92ABB31ABB6E}" srcOrd="1" destOrd="0" presId="urn:microsoft.com/office/officeart/2005/8/layout/target2"/>
    <dgm:cxn modelId="{6A3A8CC2-571E-4432-AA5B-D29529405AF2}" type="presParOf" srcId="{5AC64007-0A8F-4D9D-8379-92ABB31ABB6E}" destId="{7A57506B-4E31-4081-94A9-1C9658D34290}" srcOrd="0" destOrd="0" presId="urn:microsoft.com/office/officeart/2005/8/layout/target2"/>
    <dgm:cxn modelId="{F58983A1-2352-49F9-9517-B8E1457BA761}" type="presParOf" srcId="{5AC64007-0A8F-4D9D-8379-92ABB31ABB6E}" destId="{9AF95098-67F8-40E8-8233-CA8751327D05}" srcOrd="1" destOrd="0" presId="urn:microsoft.com/office/officeart/2005/8/layout/target2"/>
    <dgm:cxn modelId="{1A3E583F-A257-48FA-872B-BF61C4B89FEE}" type="presParOf" srcId="{9AF95098-67F8-40E8-8233-CA8751327D05}" destId="{D1666ACB-4C9D-4AF3-802F-984F622D495E}" srcOrd="0" destOrd="0" presId="urn:microsoft.com/office/officeart/2005/8/layout/target2"/>
    <dgm:cxn modelId="{83E5C5D0-2BE0-47C8-93DD-A8E4D3C7EE19}" type="presParOf" srcId="{9AF95098-67F8-40E8-8233-CA8751327D05}" destId="{1869D6A9-E142-4A41-85D2-8A8532EE6402}" srcOrd="1" destOrd="0" presId="urn:microsoft.com/office/officeart/2005/8/layout/target2"/>
    <dgm:cxn modelId="{44B57425-E76D-48CE-816F-4A1150EF5D3E}" type="presParOf" srcId="{9AF95098-67F8-40E8-8233-CA8751327D05}" destId="{D9E47C0E-2563-449A-9C34-0F6C6B4730BF}" srcOrd="2" destOrd="0" presId="urn:microsoft.com/office/officeart/2005/8/layout/targe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229F250-25B8-4C4F-9F44-2507D29D8911}" type="doc">
      <dgm:prSet loTypeId="urn:microsoft.com/office/officeart/2008/layout/TitlePictureLineup" loCatId="picture" qsTypeId="urn:microsoft.com/office/officeart/2005/8/quickstyle/simple1" qsCatId="simple" csTypeId="urn:microsoft.com/office/officeart/2005/8/colors/accent1_2" csCatId="accent1" phldr="1"/>
      <dgm:spPr/>
      <dgm:t>
        <a:bodyPr/>
        <a:lstStyle/>
        <a:p>
          <a:endParaRPr lang="en-US"/>
        </a:p>
      </dgm:t>
    </dgm:pt>
    <dgm:pt modelId="{87D79A03-729E-4060-92FF-EFDA2B7DAF04}">
      <dgm:prSet phldrT="[Text]" custT="1"/>
      <dgm:spPr>
        <a:solidFill>
          <a:srgbClr val="00B050"/>
        </a:solidFill>
        <a:ln>
          <a:noFill/>
        </a:ln>
      </dgm:spPr>
      <dgm:t>
        <a:bodyPr/>
        <a:lstStyle/>
        <a:p>
          <a:pPr rtl="1"/>
          <a:r>
            <a:rPr lang="fa-IR" sz="2000" b="1" dirty="0" smtClean="0">
              <a:cs typeface="B Nazanin" panose="00000400000000000000" pitchFamily="2" charset="-78"/>
            </a:rPr>
            <a:t>سروهای آزاد</a:t>
          </a:r>
          <a:endParaRPr lang="en-US" sz="2000" b="1" dirty="0">
            <a:cs typeface="B Nazanin" panose="00000400000000000000" pitchFamily="2" charset="-78"/>
          </a:endParaRPr>
        </a:p>
      </dgm:t>
    </dgm:pt>
    <dgm:pt modelId="{B1F6DD0D-4712-4773-978A-8459FCD0C525}" type="parTrans" cxnId="{F25E1D86-88D8-4001-9B4B-103E9B85CD0C}">
      <dgm:prSet/>
      <dgm:spPr/>
      <dgm:t>
        <a:bodyPr/>
        <a:lstStyle/>
        <a:p>
          <a:endParaRPr lang="en-US"/>
        </a:p>
      </dgm:t>
    </dgm:pt>
    <dgm:pt modelId="{BB356156-0107-4FEF-A824-519C24EE6DAF}" type="sibTrans" cxnId="{F25E1D86-88D8-4001-9B4B-103E9B85CD0C}">
      <dgm:prSet/>
      <dgm:spPr/>
      <dgm:t>
        <a:bodyPr/>
        <a:lstStyle/>
        <a:p>
          <a:endParaRPr lang="en-US"/>
        </a:p>
      </dgm:t>
    </dgm:pt>
    <dgm:pt modelId="{37FB0BDD-B874-4799-B0DA-E5A4E9C65D58}">
      <dgm:prSet phldrT="[Text]" custT="1"/>
      <dgm:spPr/>
      <dgm:t>
        <a:bodyPr/>
        <a:lstStyle/>
        <a:p>
          <a:pPr rtl="1"/>
          <a:r>
            <a:rPr lang="fa-IR" sz="1900" dirty="0" smtClean="0">
              <a:cs typeface="B Nazanin" panose="00000400000000000000" pitchFamily="2" charset="-78"/>
            </a:rPr>
            <a:t>در داخل باغ چهار خيابان از سرو هاي آزاد ساخته  و تاكنون كه نزديك به صد و بيست سال ازكاشتن آنها گذشته به خرمي و تنومندي باقي است.</a:t>
          </a:r>
          <a:endParaRPr lang="en-US" sz="1900" dirty="0">
            <a:cs typeface="B Nazanin" panose="00000400000000000000" pitchFamily="2" charset="-78"/>
          </a:endParaRPr>
        </a:p>
      </dgm:t>
    </dgm:pt>
    <dgm:pt modelId="{63CD9044-B4AD-44F4-849E-BA9690669C2E}" type="parTrans" cxnId="{BA4B4118-2DEF-4F84-8313-BAF9C60F7E20}">
      <dgm:prSet/>
      <dgm:spPr/>
      <dgm:t>
        <a:bodyPr/>
        <a:lstStyle/>
        <a:p>
          <a:endParaRPr lang="en-US"/>
        </a:p>
      </dgm:t>
    </dgm:pt>
    <dgm:pt modelId="{B575B4C2-8A3F-441D-9A19-1F18A3F2C427}" type="sibTrans" cxnId="{BA4B4118-2DEF-4F84-8313-BAF9C60F7E20}">
      <dgm:prSet/>
      <dgm:spPr/>
      <dgm:t>
        <a:bodyPr/>
        <a:lstStyle/>
        <a:p>
          <a:endParaRPr lang="en-US"/>
        </a:p>
      </dgm:t>
    </dgm:pt>
    <dgm:pt modelId="{288D349A-52FC-4C4E-8111-D31BA91487C9}">
      <dgm:prSet phldrT="[Text]" custT="1"/>
      <dgm:spPr/>
      <dgm:t>
        <a:bodyPr/>
        <a:lstStyle/>
        <a:p>
          <a:pPr rtl="1"/>
          <a:r>
            <a:rPr lang="fa-IR" sz="1900" dirty="0" smtClean="0">
              <a:cs typeface="B Nazanin" panose="00000400000000000000" pitchFamily="2" charset="-78"/>
            </a:rPr>
            <a:t>در اطراف ساختمان مرکزی باغ، طرح فرش ایرانی با گل طراحی شده که هر سال چند نوبت این گل‌ها جای گزین می‌شود.</a:t>
          </a:r>
          <a:endParaRPr lang="en-US" sz="1900" dirty="0">
            <a:cs typeface="B Nazanin" panose="00000400000000000000" pitchFamily="2" charset="-78"/>
          </a:endParaRPr>
        </a:p>
      </dgm:t>
    </dgm:pt>
    <dgm:pt modelId="{18F98FCD-DFE1-40AD-A2F5-A1DA997E023B}" type="parTrans" cxnId="{BCECDAC7-446D-4E27-9392-784C4B9B87D4}">
      <dgm:prSet/>
      <dgm:spPr/>
      <dgm:t>
        <a:bodyPr/>
        <a:lstStyle/>
        <a:p>
          <a:endParaRPr lang="en-US"/>
        </a:p>
      </dgm:t>
    </dgm:pt>
    <dgm:pt modelId="{3D0A6F0E-2E10-40C0-A000-832543D447F1}" type="sibTrans" cxnId="{BCECDAC7-446D-4E27-9392-784C4B9B87D4}">
      <dgm:prSet/>
      <dgm:spPr/>
      <dgm:t>
        <a:bodyPr/>
        <a:lstStyle/>
        <a:p>
          <a:endParaRPr lang="en-US"/>
        </a:p>
      </dgm:t>
    </dgm:pt>
    <dgm:pt modelId="{400B9213-462A-431F-9E91-0A95CA7F4990}">
      <dgm:prSet phldrT="[Text]" custT="1"/>
      <dgm:spPr>
        <a:solidFill>
          <a:srgbClr val="00B050"/>
        </a:solidFill>
        <a:ln>
          <a:noFill/>
        </a:ln>
      </dgm:spPr>
      <dgm:t>
        <a:bodyPr/>
        <a:lstStyle/>
        <a:p>
          <a:pPr rtl="1"/>
          <a:r>
            <a:rPr lang="fa-IR" sz="2000" b="1" dirty="0" smtClean="0">
              <a:cs typeface="B Nazanin" panose="00000400000000000000" pitchFamily="2" charset="-78"/>
            </a:rPr>
            <a:t>دو درب ورودی </a:t>
          </a:r>
          <a:endParaRPr lang="en-US" sz="2000" b="1" dirty="0">
            <a:cs typeface="B Nazanin" panose="00000400000000000000" pitchFamily="2" charset="-78"/>
          </a:endParaRPr>
        </a:p>
      </dgm:t>
    </dgm:pt>
    <dgm:pt modelId="{D410C439-DEBB-40D5-94A5-79A4AFB9C7D8}" type="parTrans" cxnId="{E2B26213-57E0-49DF-90C2-084E61FC8708}">
      <dgm:prSet/>
      <dgm:spPr/>
      <dgm:t>
        <a:bodyPr/>
        <a:lstStyle/>
        <a:p>
          <a:endParaRPr lang="en-US"/>
        </a:p>
      </dgm:t>
    </dgm:pt>
    <dgm:pt modelId="{091D0D33-52E3-4375-A279-10F4E41C04B3}" type="sibTrans" cxnId="{E2B26213-57E0-49DF-90C2-084E61FC8708}">
      <dgm:prSet/>
      <dgm:spPr/>
      <dgm:t>
        <a:bodyPr/>
        <a:lstStyle/>
        <a:p>
          <a:endParaRPr lang="en-US"/>
        </a:p>
      </dgm:t>
    </dgm:pt>
    <dgm:pt modelId="{61208D14-41A1-480E-AF05-1BE10376ADF0}">
      <dgm:prSet phldrT="[Text]" custT="1"/>
      <dgm:spPr/>
      <dgm:t>
        <a:bodyPr/>
        <a:lstStyle/>
        <a:p>
          <a:pPr rtl="1"/>
          <a:r>
            <a:rPr lang="fa-IR" sz="1900" dirty="0" smtClean="0">
              <a:cs typeface="B Nazanin" panose="00000400000000000000" pitchFamily="2" charset="-78"/>
            </a:rPr>
            <a:t>در دو سوی باغ دو درب ورودی وجود دارد که به صورت قرینه قرار گرفته اند.</a:t>
          </a:r>
          <a:endParaRPr lang="en-US" sz="1900" dirty="0">
            <a:cs typeface="B Nazanin" panose="00000400000000000000" pitchFamily="2" charset="-78"/>
          </a:endParaRPr>
        </a:p>
      </dgm:t>
    </dgm:pt>
    <dgm:pt modelId="{18A4D335-2B98-427A-BB86-954B2A539DC8}" type="parTrans" cxnId="{CC385247-9277-473B-A355-93DEF05A276B}">
      <dgm:prSet/>
      <dgm:spPr/>
      <dgm:t>
        <a:bodyPr/>
        <a:lstStyle/>
        <a:p>
          <a:endParaRPr lang="en-US"/>
        </a:p>
      </dgm:t>
    </dgm:pt>
    <dgm:pt modelId="{CBEEB5CB-E15A-4559-819B-63423AEB39AE}" type="sibTrans" cxnId="{CC385247-9277-473B-A355-93DEF05A276B}">
      <dgm:prSet/>
      <dgm:spPr/>
      <dgm:t>
        <a:bodyPr/>
        <a:lstStyle/>
        <a:p>
          <a:endParaRPr lang="en-US"/>
        </a:p>
      </dgm:t>
    </dgm:pt>
    <dgm:pt modelId="{EE2D29EC-146B-417B-8C07-7EBF8B88224E}">
      <dgm:prSet custT="1"/>
      <dgm:spPr/>
      <dgm:t>
        <a:bodyPr/>
        <a:lstStyle/>
        <a:p>
          <a:pPr rtl="1"/>
          <a:endParaRPr lang="en-US" sz="2000" dirty="0">
            <a:cs typeface="B Nazanin" panose="00000400000000000000" pitchFamily="2" charset="-78"/>
          </a:endParaRPr>
        </a:p>
      </dgm:t>
    </dgm:pt>
    <dgm:pt modelId="{6C9940F1-72BE-4B82-8A49-B6B03D16E890}" type="parTrans" cxnId="{61205079-4E22-45F3-8D03-F5B7997123BB}">
      <dgm:prSet/>
      <dgm:spPr/>
      <dgm:t>
        <a:bodyPr/>
        <a:lstStyle/>
        <a:p>
          <a:endParaRPr lang="en-US"/>
        </a:p>
      </dgm:t>
    </dgm:pt>
    <dgm:pt modelId="{6DA40F0D-DCD0-4A62-82B9-02330E54E3E3}" type="sibTrans" cxnId="{61205079-4E22-45F3-8D03-F5B7997123BB}">
      <dgm:prSet/>
      <dgm:spPr/>
      <dgm:t>
        <a:bodyPr/>
        <a:lstStyle/>
        <a:p>
          <a:endParaRPr lang="en-US"/>
        </a:p>
      </dgm:t>
    </dgm:pt>
    <dgm:pt modelId="{531F82D1-0922-4AC2-855C-259AC32836C7}">
      <dgm:prSet custT="1"/>
      <dgm:spPr/>
      <dgm:t>
        <a:bodyPr/>
        <a:lstStyle/>
        <a:p>
          <a:pPr rtl="1"/>
          <a:endParaRPr lang="en-US" sz="2000" dirty="0">
            <a:cs typeface="B Nazanin" panose="00000400000000000000" pitchFamily="2" charset="-78"/>
          </a:endParaRPr>
        </a:p>
      </dgm:t>
    </dgm:pt>
    <dgm:pt modelId="{8F5EB92E-565C-42A5-919B-E1AE79949863}" type="parTrans" cxnId="{B289FBEC-99CF-48E4-BA03-9B030768E6A7}">
      <dgm:prSet/>
      <dgm:spPr/>
      <dgm:t>
        <a:bodyPr/>
        <a:lstStyle/>
        <a:p>
          <a:endParaRPr lang="en-US"/>
        </a:p>
      </dgm:t>
    </dgm:pt>
    <dgm:pt modelId="{1B78F96A-F339-4E78-A85E-E6C47706F28B}" type="sibTrans" cxnId="{B289FBEC-99CF-48E4-BA03-9B030768E6A7}">
      <dgm:prSet/>
      <dgm:spPr/>
      <dgm:t>
        <a:bodyPr/>
        <a:lstStyle/>
        <a:p>
          <a:endParaRPr lang="en-US"/>
        </a:p>
      </dgm:t>
    </dgm:pt>
    <dgm:pt modelId="{B78A7A08-7CA6-4954-AC34-6AB987DF3C29}">
      <dgm:prSet custT="1"/>
      <dgm:spPr/>
      <dgm:t>
        <a:bodyPr/>
        <a:lstStyle/>
        <a:p>
          <a:pPr rtl="1"/>
          <a:endParaRPr lang="en-US" sz="2000" dirty="0">
            <a:cs typeface="B Nazanin" panose="00000400000000000000" pitchFamily="2" charset="-78"/>
          </a:endParaRPr>
        </a:p>
      </dgm:t>
    </dgm:pt>
    <dgm:pt modelId="{BCD75594-04F0-4A2A-BCF8-4C5CA216F12E}" type="parTrans" cxnId="{F23C3EC5-570C-4811-83B5-B2A2650394E6}">
      <dgm:prSet/>
      <dgm:spPr/>
      <dgm:t>
        <a:bodyPr/>
        <a:lstStyle/>
        <a:p>
          <a:endParaRPr lang="en-US"/>
        </a:p>
      </dgm:t>
    </dgm:pt>
    <dgm:pt modelId="{5CD6D502-C3B1-46F9-AC5B-4B316824DFF1}" type="sibTrans" cxnId="{F23C3EC5-570C-4811-83B5-B2A2650394E6}">
      <dgm:prSet/>
      <dgm:spPr/>
      <dgm:t>
        <a:bodyPr/>
        <a:lstStyle/>
        <a:p>
          <a:endParaRPr lang="en-US"/>
        </a:p>
      </dgm:t>
    </dgm:pt>
    <dgm:pt modelId="{96CE181E-8F04-457A-973F-79653A952E7F}">
      <dgm:prSet custT="1"/>
      <dgm:spPr/>
      <dgm:t>
        <a:bodyPr/>
        <a:lstStyle/>
        <a:p>
          <a:pPr rtl="1"/>
          <a:endParaRPr lang="en-US" sz="2000" dirty="0">
            <a:cs typeface="B Nazanin" panose="00000400000000000000" pitchFamily="2" charset="-78"/>
          </a:endParaRPr>
        </a:p>
      </dgm:t>
    </dgm:pt>
    <dgm:pt modelId="{B9921C14-A990-41C7-AEC4-3776D7377328}" type="parTrans" cxnId="{57CF9D02-02D8-41A6-9A29-B3259398AD46}">
      <dgm:prSet/>
      <dgm:spPr/>
      <dgm:t>
        <a:bodyPr/>
        <a:lstStyle/>
        <a:p>
          <a:endParaRPr lang="en-US"/>
        </a:p>
      </dgm:t>
    </dgm:pt>
    <dgm:pt modelId="{E42F5956-2E60-4E8F-BB88-5B6490582FB6}" type="sibTrans" cxnId="{57CF9D02-02D8-41A6-9A29-B3259398AD46}">
      <dgm:prSet/>
      <dgm:spPr/>
      <dgm:t>
        <a:bodyPr/>
        <a:lstStyle/>
        <a:p>
          <a:endParaRPr lang="en-US"/>
        </a:p>
      </dgm:t>
    </dgm:pt>
    <dgm:pt modelId="{323AF384-A364-4938-9BCA-D99279805FAF}">
      <dgm:prSet phldrT="[Text]" custT="1"/>
      <dgm:spPr>
        <a:solidFill>
          <a:srgbClr val="00B050"/>
        </a:solidFill>
        <a:ln>
          <a:noFill/>
        </a:ln>
      </dgm:spPr>
      <dgm:t>
        <a:bodyPr/>
        <a:lstStyle/>
        <a:p>
          <a:pPr rtl="1"/>
          <a:r>
            <a:rPr lang="fa-IR" sz="2000" b="1" dirty="0" smtClean="0">
              <a:cs typeface="B Nazanin" panose="00000400000000000000" pitchFamily="2" charset="-78"/>
            </a:rPr>
            <a:t>طرح فرش ایرانی با گل</a:t>
          </a:r>
          <a:endParaRPr lang="en-US" sz="2000" b="1" dirty="0">
            <a:cs typeface="B Nazanin" panose="00000400000000000000" pitchFamily="2" charset="-78"/>
          </a:endParaRPr>
        </a:p>
      </dgm:t>
    </dgm:pt>
    <dgm:pt modelId="{A3D9A596-2FA7-473F-8522-6840C9E2C5A1}" type="sibTrans" cxnId="{94234C2F-3612-4DB2-8A30-11EB81D9AD3B}">
      <dgm:prSet/>
      <dgm:spPr/>
      <dgm:t>
        <a:bodyPr/>
        <a:lstStyle/>
        <a:p>
          <a:endParaRPr lang="en-US"/>
        </a:p>
      </dgm:t>
    </dgm:pt>
    <dgm:pt modelId="{11B606A1-9F64-48F6-B62D-3768A895A39F}" type="parTrans" cxnId="{94234C2F-3612-4DB2-8A30-11EB81D9AD3B}">
      <dgm:prSet/>
      <dgm:spPr/>
      <dgm:t>
        <a:bodyPr/>
        <a:lstStyle/>
        <a:p>
          <a:endParaRPr lang="en-US"/>
        </a:p>
      </dgm:t>
    </dgm:pt>
    <dgm:pt modelId="{1329D228-DD12-4266-9CFE-4F571A4300F5}" type="pres">
      <dgm:prSet presAssocID="{E229F250-25B8-4C4F-9F44-2507D29D8911}" presName="Name0" presStyleCnt="0">
        <dgm:presLayoutVars>
          <dgm:dir/>
        </dgm:presLayoutVars>
      </dgm:prSet>
      <dgm:spPr/>
      <dgm:t>
        <a:bodyPr/>
        <a:lstStyle/>
        <a:p>
          <a:endParaRPr lang="en-US"/>
        </a:p>
      </dgm:t>
    </dgm:pt>
    <dgm:pt modelId="{4A58BCA9-E061-4115-85E2-DBE06E0401D9}" type="pres">
      <dgm:prSet presAssocID="{87D79A03-729E-4060-92FF-EFDA2B7DAF04}" presName="composite" presStyleCnt="0"/>
      <dgm:spPr/>
    </dgm:pt>
    <dgm:pt modelId="{76065F35-3951-4554-AE80-87198C6F3C29}" type="pres">
      <dgm:prSet presAssocID="{87D79A03-729E-4060-92FF-EFDA2B7DAF04}" presName="Accent" presStyleLbl="alignAcc1" presStyleIdx="0" presStyleCnt="3"/>
      <dgm:spPr>
        <a:ln>
          <a:solidFill>
            <a:srgbClr val="00B050"/>
          </a:solidFill>
        </a:ln>
      </dgm:spPr>
    </dgm:pt>
    <dgm:pt modelId="{88133CEC-892B-4C57-A9A7-5D86599F39A5}" type="pres">
      <dgm:prSet presAssocID="{87D79A03-729E-4060-92FF-EFDA2B7DAF04}" presName="Image" presStyleLbl="node1" presStyleIdx="0" presStyleCnt="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7000" r="-7000"/>
          </a:stretch>
        </a:blipFill>
      </dgm:spPr>
      <dgm:t>
        <a:bodyPr/>
        <a:lstStyle/>
        <a:p>
          <a:endParaRPr lang="en-US"/>
        </a:p>
      </dgm:t>
    </dgm:pt>
    <dgm:pt modelId="{928F5E1A-56C5-4CBA-ACC1-179F54D2B0FF}" type="pres">
      <dgm:prSet presAssocID="{87D79A03-729E-4060-92FF-EFDA2B7DAF04}" presName="Child" presStyleLbl="revTx" presStyleIdx="0" presStyleCnt="3">
        <dgm:presLayoutVars>
          <dgm:bulletEnabled val="1"/>
        </dgm:presLayoutVars>
      </dgm:prSet>
      <dgm:spPr/>
      <dgm:t>
        <a:bodyPr/>
        <a:lstStyle/>
        <a:p>
          <a:endParaRPr lang="en-US"/>
        </a:p>
      </dgm:t>
    </dgm:pt>
    <dgm:pt modelId="{EE326D8E-B22D-41BD-B6CE-41FA1CB414F0}" type="pres">
      <dgm:prSet presAssocID="{87D79A03-729E-4060-92FF-EFDA2B7DAF04}" presName="Parent" presStyleLbl="alignNode1" presStyleIdx="0" presStyleCnt="3">
        <dgm:presLayoutVars>
          <dgm:bulletEnabled val="1"/>
        </dgm:presLayoutVars>
      </dgm:prSet>
      <dgm:spPr/>
      <dgm:t>
        <a:bodyPr/>
        <a:lstStyle/>
        <a:p>
          <a:endParaRPr lang="en-US"/>
        </a:p>
      </dgm:t>
    </dgm:pt>
    <dgm:pt modelId="{544862C1-0DA7-4F7D-9F2F-0AD9FDD5DCFE}" type="pres">
      <dgm:prSet presAssocID="{BB356156-0107-4FEF-A824-519C24EE6DAF}" presName="sibTrans" presStyleCnt="0"/>
      <dgm:spPr/>
    </dgm:pt>
    <dgm:pt modelId="{0D444A48-A3F3-4E34-B35D-E1F8D2804CFB}" type="pres">
      <dgm:prSet presAssocID="{323AF384-A364-4938-9BCA-D99279805FAF}" presName="composite" presStyleCnt="0"/>
      <dgm:spPr/>
    </dgm:pt>
    <dgm:pt modelId="{E73C5A13-D139-4200-A5B6-06A918C92436}" type="pres">
      <dgm:prSet presAssocID="{323AF384-A364-4938-9BCA-D99279805FAF}" presName="Accent" presStyleLbl="alignAcc1" presStyleIdx="1" presStyleCnt="3"/>
      <dgm:spPr>
        <a:ln>
          <a:solidFill>
            <a:srgbClr val="00B050"/>
          </a:solidFill>
        </a:ln>
      </dgm:spPr>
    </dgm:pt>
    <dgm:pt modelId="{7006814F-DFC5-4221-B881-FD7C0CE0C234}" type="pres">
      <dgm:prSet presAssocID="{323AF384-A364-4938-9BCA-D99279805FAF}" presName="Image" presStyleLbl="nod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7000" r="-7000"/>
          </a:stretch>
        </a:blipFill>
      </dgm:spPr>
    </dgm:pt>
    <dgm:pt modelId="{36A09A5A-77A9-40C1-AFFA-58F724AD82E9}" type="pres">
      <dgm:prSet presAssocID="{323AF384-A364-4938-9BCA-D99279805FAF}" presName="Child" presStyleLbl="revTx" presStyleIdx="1" presStyleCnt="3">
        <dgm:presLayoutVars>
          <dgm:bulletEnabled val="1"/>
        </dgm:presLayoutVars>
      </dgm:prSet>
      <dgm:spPr/>
      <dgm:t>
        <a:bodyPr/>
        <a:lstStyle/>
        <a:p>
          <a:endParaRPr lang="en-US"/>
        </a:p>
      </dgm:t>
    </dgm:pt>
    <dgm:pt modelId="{65A93C8C-DBC4-402D-AFFC-FF41CC20C9F9}" type="pres">
      <dgm:prSet presAssocID="{323AF384-A364-4938-9BCA-D99279805FAF}" presName="Parent" presStyleLbl="alignNode1" presStyleIdx="1" presStyleCnt="3">
        <dgm:presLayoutVars>
          <dgm:bulletEnabled val="1"/>
        </dgm:presLayoutVars>
      </dgm:prSet>
      <dgm:spPr/>
      <dgm:t>
        <a:bodyPr/>
        <a:lstStyle/>
        <a:p>
          <a:endParaRPr lang="en-US"/>
        </a:p>
      </dgm:t>
    </dgm:pt>
    <dgm:pt modelId="{214820DE-90F8-4D43-9DA5-C02D34CC07FE}" type="pres">
      <dgm:prSet presAssocID="{A3D9A596-2FA7-473F-8522-6840C9E2C5A1}" presName="sibTrans" presStyleCnt="0"/>
      <dgm:spPr/>
    </dgm:pt>
    <dgm:pt modelId="{912493EB-9BA8-470C-A436-475A282DE945}" type="pres">
      <dgm:prSet presAssocID="{400B9213-462A-431F-9E91-0A95CA7F4990}" presName="composite" presStyleCnt="0"/>
      <dgm:spPr/>
    </dgm:pt>
    <dgm:pt modelId="{72011D1B-1359-4B0D-9FE3-350501D3AFC1}" type="pres">
      <dgm:prSet presAssocID="{400B9213-462A-431F-9E91-0A95CA7F4990}" presName="Accent" presStyleLbl="alignAcc1" presStyleIdx="2" presStyleCnt="3"/>
      <dgm:spPr>
        <a:ln>
          <a:solidFill>
            <a:srgbClr val="00B050"/>
          </a:solidFill>
        </a:ln>
      </dgm:spPr>
    </dgm:pt>
    <dgm:pt modelId="{7285B0B4-9D03-46DF-9B56-A2C47970FBEE}" type="pres">
      <dgm:prSet presAssocID="{400B9213-462A-431F-9E91-0A95CA7F4990}" presName="Image" presStyleLbl="node1" presStyleIdx="2" presStyleCnt="3"/>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t="-17000" b="-17000"/>
          </a:stretch>
        </a:blipFill>
      </dgm:spPr>
      <dgm:t>
        <a:bodyPr/>
        <a:lstStyle/>
        <a:p>
          <a:endParaRPr lang="en-US"/>
        </a:p>
      </dgm:t>
    </dgm:pt>
    <dgm:pt modelId="{2D19087F-3D96-4CD5-A1C3-C3A5EACF2D78}" type="pres">
      <dgm:prSet presAssocID="{400B9213-462A-431F-9E91-0A95CA7F4990}" presName="Child" presStyleLbl="revTx" presStyleIdx="2" presStyleCnt="3">
        <dgm:presLayoutVars>
          <dgm:bulletEnabled val="1"/>
        </dgm:presLayoutVars>
      </dgm:prSet>
      <dgm:spPr/>
      <dgm:t>
        <a:bodyPr/>
        <a:lstStyle/>
        <a:p>
          <a:endParaRPr lang="en-US"/>
        </a:p>
      </dgm:t>
    </dgm:pt>
    <dgm:pt modelId="{027C6839-F1B6-4BF5-A2CA-0787E449BAD9}" type="pres">
      <dgm:prSet presAssocID="{400B9213-462A-431F-9E91-0A95CA7F4990}" presName="Parent" presStyleLbl="alignNode1" presStyleIdx="2" presStyleCnt="3">
        <dgm:presLayoutVars>
          <dgm:bulletEnabled val="1"/>
        </dgm:presLayoutVars>
      </dgm:prSet>
      <dgm:spPr/>
      <dgm:t>
        <a:bodyPr/>
        <a:lstStyle/>
        <a:p>
          <a:endParaRPr lang="en-US"/>
        </a:p>
      </dgm:t>
    </dgm:pt>
  </dgm:ptLst>
  <dgm:cxnLst>
    <dgm:cxn modelId="{33CC0EDA-DCD9-47A7-8261-3AD2FA8493A3}" type="presOf" srcId="{96CE181E-8F04-457A-973F-79653A952E7F}" destId="{928F5E1A-56C5-4CBA-ACC1-179F54D2B0FF}" srcOrd="0" destOrd="2" presId="urn:microsoft.com/office/officeart/2008/layout/TitlePictureLineup"/>
    <dgm:cxn modelId="{CC385247-9277-473B-A355-93DEF05A276B}" srcId="{400B9213-462A-431F-9E91-0A95CA7F4990}" destId="{61208D14-41A1-480E-AF05-1BE10376ADF0}" srcOrd="0" destOrd="0" parTransId="{18A4D335-2B98-427A-BB86-954B2A539DC8}" sibTransId="{CBEEB5CB-E15A-4559-819B-63423AEB39AE}"/>
    <dgm:cxn modelId="{57CF9D02-02D8-41A6-9A29-B3259398AD46}" srcId="{87D79A03-729E-4060-92FF-EFDA2B7DAF04}" destId="{96CE181E-8F04-457A-973F-79653A952E7F}" srcOrd="2" destOrd="0" parTransId="{B9921C14-A990-41C7-AEC4-3776D7377328}" sibTransId="{E42F5956-2E60-4E8F-BB88-5B6490582FB6}"/>
    <dgm:cxn modelId="{E2B26213-57E0-49DF-90C2-084E61FC8708}" srcId="{E229F250-25B8-4C4F-9F44-2507D29D8911}" destId="{400B9213-462A-431F-9E91-0A95CA7F4990}" srcOrd="2" destOrd="0" parTransId="{D410C439-DEBB-40D5-94A5-79A4AFB9C7D8}" sibTransId="{091D0D33-52E3-4375-A279-10F4E41C04B3}"/>
    <dgm:cxn modelId="{E067C18C-1B4C-4688-9D4A-3DAE6070A1F1}" type="presOf" srcId="{400B9213-462A-431F-9E91-0A95CA7F4990}" destId="{027C6839-F1B6-4BF5-A2CA-0787E449BAD9}" srcOrd="0" destOrd="0" presId="urn:microsoft.com/office/officeart/2008/layout/TitlePictureLineup"/>
    <dgm:cxn modelId="{F23C3EC5-570C-4811-83B5-B2A2650394E6}" srcId="{87D79A03-729E-4060-92FF-EFDA2B7DAF04}" destId="{B78A7A08-7CA6-4954-AC34-6AB987DF3C29}" srcOrd="1" destOrd="0" parTransId="{BCD75594-04F0-4A2A-BCF8-4C5CA216F12E}" sibTransId="{5CD6D502-C3B1-46F9-AC5B-4B316824DFF1}"/>
    <dgm:cxn modelId="{EFFDDA02-69C8-4BF7-93CC-D2FB2F9D7CF1}" type="presOf" srcId="{37FB0BDD-B874-4799-B0DA-E5A4E9C65D58}" destId="{928F5E1A-56C5-4CBA-ACC1-179F54D2B0FF}" srcOrd="0" destOrd="0" presId="urn:microsoft.com/office/officeart/2008/layout/TitlePictureLineup"/>
    <dgm:cxn modelId="{61205079-4E22-45F3-8D03-F5B7997123BB}" srcId="{400B9213-462A-431F-9E91-0A95CA7F4990}" destId="{EE2D29EC-146B-417B-8C07-7EBF8B88224E}" srcOrd="1" destOrd="0" parTransId="{6C9940F1-72BE-4B82-8A49-B6B03D16E890}" sibTransId="{6DA40F0D-DCD0-4A62-82B9-02330E54E3E3}"/>
    <dgm:cxn modelId="{87E34327-DC23-4E19-998F-8B7DF9BAA772}" type="presOf" srcId="{E229F250-25B8-4C4F-9F44-2507D29D8911}" destId="{1329D228-DD12-4266-9CFE-4F571A4300F5}" srcOrd="0" destOrd="0" presId="urn:microsoft.com/office/officeart/2008/layout/TitlePictureLineup"/>
    <dgm:cxn modelId="{DF63F9C5-2169-49F3-8E47-1A8A76577062}" type="presOf" srcId="{87D79A03-729E-4060-92FF-EFDA2B7DAF04}" destId="{EE326D8E-B22D-41BD-B6CE-41FA1CB414F0}" srcOrd="0" destOrd="0" presId="urn:microsoft.com/office/officeart/2008/layout/TitlePictureLineup"/>
    <dgm:cxn modelId="{2E0B1B35-B60B-49CF-982D-931A04252EBB}" type="presOf" srcId="{B78A7A08-7CA6-4954-AC34-6AB987DF3C29}" destId="{928F5E1A-56C5-4CBA-ACC1-179F54D2B0FF}" srcOrd="0" destOrd="1" presId="urn:microsoft.com/office/officeart/2008/layout/TitlePictureLineup"/>
    <dgm:cxn modelId="{BCECDAC7-446D-4E27-9392-784C4B9B87D4}" srcId="{323AF384-A364-4938-9BCA-D99279805FAF}" destId="{288D349A-52FC-4C4E-8111-D31BA91487C9}" srcOrd="0" destOrd="0" parTransId="{18F98FCD-DFE1-40AD-A2F5-A1DA997E023B}" sibTransId="{3D0A6F0E-2E10-40C0-A000-832543D447F1}"/>
    <dgm:cxn modelId="{686858D9-EFCA-499B-8113-A0215C9F94BC}" type="presOf" srcId="{288D349A-52FC-4C4E-8111-D31BA91487C9}" destId="{36A09A5A-77A9-40C1-AFFA-58F724AD82E9}" srcOrd="0" destOrd="0" presId="urn:microsoft.com/office/officeart/2008/layout/TitlePictureLineup"/>
    <dgm:cxn modelId="{F25E1D86-88D8-4001-9B4B-103E9B85CD0C}" srcId="{E229F250-25B8-4C4F-9F44-2507D29D8911}" destId="{87D79A03-729E-4060-92FF-EFDA2B7DAF04}" srcOrd="0" destOrd="0" parTransId="{B1F6DD0D-4712-4773-978A-8459FCD0C525}" sibTransId="{BB356156-0107-4FEF-A824-519C24EE6DAF}"/>
    <dgm:cxn modelId="{BA4B4118-2DEF-4F84-8313-BAF9C60F7E20}" srcId="{87D79A03-729E-4060-92FF-EFDA2B7DAF04}" destId="{37FB0BDD-B874-4799-B0DA-E5A4E9C65D58}" srcOrd="0" destOrd="0" parTransId="{63CD9044-B4AD-44F4-849E-BA9690669C2E}" sibTransId="{B575B4C2-8A3F-441D-9A19-1F18A3F2C427}"/>
    <dgm:cxn modelId="{94234C2F-3612-4DB2-8A30-11EB81D9AD3B}" srcId="{E229F250-25B8-4C4F-9F44-2507D29D8911}" destId="{323AF384-A364-4938-9BCA-D99279805FAF}" srcOrd="1" destOrd="0" parTransId="{11B606A1-9F64-48F6-B62D-3768A895A39F}" sibTransId="{A3D9A596-2FA7-473F-8522-6840C9E2C5A1}"/>
    <dgm:cxn modelId="{E2E5435C-0EBF-487A-B1F8-E402DC740822}" type="presOf" srcId="{EE2D29EC-146B-417B-8C07-7EBF8B88224E}" destId="{2D19087F-3D96-4CD5-A1C3-C3A5EACF2D78}" srcOrd="0" destOrd="1" presId="urn:microsoft.com/office/officeart/2008/layout/TitlePictureLineup"/>
    <dgm:cxn modelId="{B289FBEC-99CF-48E4-BA03-9B030768E6A7}" srcId="{323AF384-A364-4938-9BCA-D99279805FAF}" destId="{531F82D1-0922-4AC2-855C-259AC32836C7}" srcOrd="1" destOrd="0" parTransId="{8F5EB92E-565C-42A5-919B-E1AE79949863}" sibTransId="{1B78F96A-F339-4E78-A85E-E6C47706F28B}"/>
    <dgm:cxn modelId="{D7528339-80C7-4F4C-91FD-449D2C55F31F}" type="presOf" srcId="{531F82D1-0922-4AC2-855C-259AC32836C7}" destId="{36A09A5A-77A9-40C1-AFFA-58F724AD82E9}" srcOrd="0" destOrd="1" presId="urn:microsoft.com/office/officeart/2008/layout/TitlePictureLineup"/>
    <dgm:cxn modelId="{9F819676-2F25-41E3-8E4F-449187C06FE2}" type="presOf" srcId="{323AF384-A364-4938-9BCA-D99279805FAF}" destId="{65A93C8C-DBC4-402D-AFFC-FF41CC20C9F9}" srcOrd="0" destOrd="0" presId="urn:microsoft.com/office/officeart/2008/layout/TitlePictureLineup"/>
    <dgm:cxn modelId="{87A33C32-155E-48C2-9AB8-1F40AF2E2B86}" type="presOf" srcId="{61208D14-41A1-480E-AF05-1BE10376ADF0}" destId="{2D19087F-3D96-4CD5-A1C3-C3A5EACF2D78}" srcOrd="0" destOrd="0" presId="urn:microsoft.com/office/officeart/2008/layout/TitlePictureLineup"/>
    <dgm:cxn modelId="{8A357301-40B3-43DA-82B5-FEDAD8878937}" type="presParOf" srcId="{1329D228-DD12-4266-9CFE-4F571A4300F5}" destId="{4A58BCA9-E061-4115-85E2-DBE06E0401D9}" srcOrd="0" destOrd="0" presId="urn:microsoft.com/office/officeart/2008/layout/TitlePictureLineup"/>
    <dgm:cxn modelId="{A2A00656-CEE2-4012-A40D-2B4297C99A3F}" type="presParOf" srcId="{4A58BCA9-E061-4115-85E2-DBE06E0401D9}" destId="{76065F35-3951-4554-AE80-87198C6F3C29}" srcOrd="0" destOrd="0" presId="urn:microsoft.com/office/officeart/2008/layout/TitlePictureLineup"/>
    <dgm:cxn modelId="{73700F2C-0DE3-4AE0-9AD5-265F2080366E}" type="presParOf" srcId="{4A58BCA9-E061-4115-85E2-DBE06E0401D9}" destId="{88133CEC-892B-4C57-A9A7-5D86599F39A5}" srcOrd="1" destOrd="0" presId="urn:microsoft.com/office/officeart/2008/layout/TitlePictureLineup"/>
    <dgm:cxn modelId="{6D81A0EF-A461-4206-A992-E5D42DAE01CD}" type="presParOf" srcId="{4A58BCA9-E061-4115-85E2-DBE06E0401D9}" destId="{928F5E1A-56C5-4CBA-ACC1-179F54D2B0FF}" srcOrd="2" destOrd="0" presId="urn:microsoft.com/office/officeart/2008/layout/TitlePictureLineup"/>
    <dgm:cxn modelId="{C418AE2D-430D-45CD-ABB9-4030592FEA7D}" type="presParOf" srcId="{4A58BCA9-E061-4115-85E2-DBE06E0401D9}" destId="{EE326D8E-B22D-41BD-B6CE-41FA1CB414F0}" srcOrd="3" destOrd="0" presId="urn:microsoft.com/office/officeart/2008/layout/TitlePictureLineup"/>
    <dgm:cxn modelId="{8E0671CF-8FC9-4739-898F-E8649255E26B}" type="presParOf" srcId="{1329D228-DD12-4266-9CFE-4F571A4300F5}" destId="{544862C1-0DA7-4F7D-9F2F-0AD9FDD5DCFE}" srcOrd="1" destOrd="0" presId="urn:microsoft.com/office/officeart/2008/layout/TitlePictureLineup"/>
    <dgm:cxn modelId="{9B0998C5-97B6-4ED4-91B1-F4BFEDD85CEF}" type="presParOf" srcId="{1329D228-DD12-4266-9CFE-4F571A4300F5}" destId="{0D444A48-A3F3-4E34-B35D-E1F8D2804CFB}" srcOrd="2" destOrd="0" presId="urn:microsoft.com/office/officeart/2008/layout/TitlePictureLineup"/>
    <dgm:cxn modelId="{E193B8F1-7305-4AA9-8107-3FFD8FB23A6E}" type="presParOf" srcId="{0D444A48-A3F3-4E34-B35D-E1F8D2804CFB}" destId="{E73C5A13-D139-4200-A5B6-06A918C92436}" srcOrd="0" destOrd="0" presId="urn:microsoft.com/office/officeart/2008/layout/TitlePictureLineup"/>
    <dgm:cxn modelId="{1A9BF6CA-EF92-40AD-B33E-E1E5B0E2A4E6}" type="presParOf" srcId="{0D444A48-A3F3-4E34-B35D-E1F8D2804CFB}" destId="{7006814F-DFC5-4221-B881-FD7C0CE0C234}" srcOrd="1" destOrd="0" presId="urn:microsoft.com/office/officeart/2008/layout/TitlePictureLineup"/>
    <dgm:cxn modelId="{550BB498-025E-47EF-872B-D494CADE6BFA}" type="presParOf" srcId="{0D444A48-A3F3-4E34-B35D-E1F8D2804CFB}" destId="{36A09A5A-77A9-40C1-AFFA-58F724AD82E9}" srcOrd="2" destOrd="0" presId="urn:microsoft.com/office/officeart/2008/layout/TitlePictureLineup"/>
    <dgm:cxn modelId="{469D5210-96FF-4F28-9902-058CF1D86F86}" type="presParOf" srcId="{0D444A48-A3F3-4E34-B35D-E1F8D2804CFB}" destId="{65A93C8C-DBC4-402D-AFFC-FF41CC20C9F9}" srcOrd="3" destOrd="0" presId="urn:microsoft.com/office/officeart/2008/layout/TitlePictureLineup"/>
    <dgm:cxn modelId="{6044333E-A694-4ED7-BA87-BB877F5EC293}" type="presParOf" srcId="{1329D228-DD12-4266-9CFE-4F571A4300F5}" destId="{214820DE-90F8-4D43-9DA5-C02D34CC07FE}" srcOrd="3" destOrd="0" presId="urn:microsoft.com/office/officeart/2008/layout/TitlePictureLineup"/>
    <dgm:cxn modelId="{9C6768EC-DCF2-466A-818B-0EA5C926B965}" type="presParOf" srcId="{1329D228-DD12-4266-9CFE-4F571A4300F5}" destId="{912493EB-9BA8-470C-A436-475A282DE945}" srcOrd="4" destOrd="0" presId="urn:microsoft.com/office/officeart/2008/layout/TitlePictureLineup"/>
    <dgm:cxn modelId="{4113A006-047B-4B1C-AED4-09315DC1928F}" type="presParOf" srcId="{912493EB-9BA8-470C-A436-475A282DE945}" destId="{72011D1B-1359-4B0D-9FE3-350501D3AFC1}" srcOrd="0" destOrd="0" presId="urn:microsoft.com/office/officeart/2008/layout/TitlePictureLineup"/>
    <dgm:cxn modelId="{80D4D85F-98AB-4D25-AD88-EB1E9439140D}" type="presParOf" srcId="{912493EB-9BA8-470C-A436-475A282DE945}" destId="{7285B0B4-9D03-46DF-9B56-A2C47970FBEE}" srcOrd="1" destOrd="0" presId="urn:microsoft.com/office/officeart/2008/layout/TitlePictureLineup"/>
    <dgm:cxn modelId="{AF95DC87-F7B4-4244-8BB5-9DED3E7E37DC}" type="presParOf" srcId="{912493EB-9BA8-470C-A436-475A282DE945}" destId="{2D19087F-3D96-4CD5-A1C3-C3A5EACF2D78}" srcOrd="2" destOrd="0" presId="urn:microsoft.com/office/officeart/2008/layout/TitlePictureLineup"/>
    <dgm:cxn modelId="{F44C6D8A-096E-41DB-B3E3-3450B84131A4}" type="presParOf" srcId="{912493EB-9BA8-470C-A436-475A282DE945}" destId="{027C6839-F1B6-4BF5-A2CA-0787E449BAD9}" srcOrd="3" destOrd="0" presId="urn:microsoft.com/office/officeart/2008/layout/TitlePictureLineup"/>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64AE25F-C810-4204-A056-69C9FBB73FA1}" type="doc">
      <dgm:prSet loTypeId="urn:microsoft.com/office/officeart/2008/layout/TitledPictureBlocks" loCatId="picture" qsTypeId="urn:microsoft.com/office/officeart/2005/8/quickstyle/simple1" qsCatId="simple" csTypeId="urn:microsoft.com/office/officeart/2005/8/colors/accent1_2" csCatId="accent1" phldr="1"/>
      <dgm:spPr/>
      <dgm:t>
        <a:bodyPr/>
        <a:lstStyle/>
        <a:p>
          <a:endParaRPr lang="en-US"/>
        </a:p>
      </dgm:t>
    </dgm:pt>
    <dgm:pt modelId="{24446AE9-CD58-4C91-BF7C-AD735B16FB35}">
      <dgm:prSet phldrT="[Text]"/>
      <dgm:spPr>
        <a:ln>
          <a:solidFill>
            <a:srgbClr val="4CBB17"/>
          </a:solidFill>
        </a:ln>
      </dgm:spPr>
      <dgm:t>
        <a:bodyPr/>
        <a:lstStyle/>
        <a:p>
          <a:pPr algn="ctr"/>
          <a:r>
            <a:rPr lang="fa-IR" dirty="0" smtClean="0">
              <a:cs typeface="B Nazanin" panose="00000400000000000000" pitchFamily="2" charset="-78"/>
            </a:rPr>
            <a:t>2222 مترمربع</a:t>
          </a:r>
          <a:endParaRPr lang="en-US" dirty="0">
            <a:cs typeface="B Nazanin" panose="00000400000000000000" pitchFamily="2" charset="-78"/>
          </a:endParaRPr>
        </a:p>
      </dgm:t>
    </dgm:pt>
    <dgm:pt modelId="{2983E207-62EF-4A96-9F17-77699303C194}" type="parTrans" cxnId="{0B9F63A0-5D9A-4E50-926F-5C4DCCC3AE33}">
      <dgm:prSet/>
      <dgm:spPr/>
      <dgm:t>
        <a:bodyPr/>
        <a:lstStyle/>
        <a:p>
          <a:endParaRPr lang="en-US"/>
        </a:p>
      </dgm:t>
    </dgm:pt>
    <dgm:pt modelId="{1F8424F5-2C8D-4966-938F-3A030F7ACB73}" type="sibTrans" cxnId="{0B9F63A0-5D9A-4E50-926F-5C4DCCC3AE33}">
      <dgm:prSet/>
      <dgm:spPr/>
      <dgm:t>
        <a:bodyPr/>
        <a:lstStyle/>
        <a:p>
          <a:endParaRPr lang="en-US"/>
        </a:p>
      </dgm:t>
    </dgm:pt>
    <dgm:pt modelId="{529253FA-CD21-4CF5-856E-FBCA69DD3C1C}">
      <dgm:prSet phldrT="[Text]" custT="1"/>
      <dgm:spPr>
        <a:solidFill>
          <a:srgbClr val="00B050"/>
        </a:solidFill>
      </dgm:spPr>
      <dgm:t>
        <a:bodyPr/>
        <a:lstStyle/>
        <a:p>
          <a:r>
            <a:rPr lang="fa-IR" sz="1800" b="1" dirty="0" smtClean="0">
              <a:solidFill>
                <a:schemeClr val="bg1"/>
              </a:solidFill>
              <a:cs typeface="B Nazanin" panose="00000400000000000000" pitchFamily="2" charset="-78"/>
            </a:rPr>
            <a:t>ابری نقره ای</a:t>
          </a:r>
          <a:endParaRPr lang="en-US" sz="1800" b="1" dirty="0">
            <a:solidFill>
              <a:schemeClr val="bg1"/>
            </a:solidFill>
            <a:cs typeface="B Nazanin" panose="00000400000000000000" pitchFamily="2" charset="-78"/>
          </a:endParaRPr>
        </a:p>
      </dgm:t>
    </dgm:pt>
    <dgm:pt modelId="{8001EBB0-7C6E-4775-8CEA-31DD7CE5F7CD}" type="parTrans" cxnId="{576DDDED-9299-4847-9688-0C8FE5738073}">
      <dgm:prSet/>
      <dgm:spPr/>
      <dgm:t>
        <a:bodyPr/>
        <a:lstStyle/>
        <a:p>
          <a:endParaRPr lang="en-US"/>
        </a:p>
      </dgm:t>
    </dgm:pt>
    <dgm:pt modelId="{E13B5E1A-8552-450C-8126-69613B6AAB11}" type="sibTrans" cxnId="{576DDDED-9299-4847-9688-0C8FE5738073}">
      <dgm:prSet/>
      <dgm:spPr/>
      <dgm:t>
        <a:bodyPr/>
        <a:lstStyle/>
        <a:p>
          <a:endParaRPr lang="en-US"/>
        </a:p>
      </dgm:t>
    </dgm:pt>
    <dgm:pt modelId="{F5710974-E264-41B2-83F8-96DCE77CD521}">
      <dgm:prSet phldrT="[Text]"/>
      <dgm:spPr>
        <a:ln>
          <a:solidFill>
            <a:srgbClr val="4CBB17"/>
          </a:solidFill>
        </a:ln>
      </dgm:spPr>
      <dgm:t>
        <a:bodyPr/>
        <a:lstStyle/>
        <a:p>
          <a:pPr algn="ctr"/>
          <a:r>
            <a:rPr lang="fa-IR" dirty="0" smtClean="0">
              <a:cs typeface="B Nazanin" panose="00000400000000000000" pitchFamily="2" charset="-78"/>
            </a:rPr>
            <a:t>993 مترمربع</a:t>
          </a:r>
          <a:endParaRPr lang="en-US" dirty="0">
            <a:cs typeface="B Nazanin" panose="00000400000000000000" pitchFamily="2" charset="-78"/>
          </a:endParaRPr>
        </a:p>
      </dgm:t>
    </dgm:pt>
    <dgm:pt modelId="{4571C13E-D706-409E-BBA8-26BA8251469D}" type="parTrans" cxnId="{0B06DD28-213F-4A24-9F04-62595949A775}">
      <dgm:prSet/>
      <dgm:spPr/>
      <dgm:t>
        <a:bodyPr/>
        <a:lstStyle/>
        <a:p>
          <a:endParaRPr lang="en-US"/>
        </a:p>
      </dgm:t>
    </dgm:pt>
    <dgm:pt modelId="{BEC6C840-DC3E-4387-8F0D-3F561E6DD090}" type="sibTrans" cxnId="{0B06DD28-213F-4A24-9F04-62595949A775}">
      <dgm:prSet/>
      <dgm:spPr/>
      <dgm:t>
        <a:bodyPr/>
        <a:lstStyle/>
        <a:p>
          <a:endParaRPr lang="en-US"/>
        </a:p>
      </dgm:t>
    </dgm:pt>
    <dgm:pt modelId="{F6E4CA91-9BC0-42E9-B28B-0DDF95FB7865}">
      <dgm:prSet phldrT="[Text]"/>
      <dgm:spPr>
        <a:ln>
          <a:solidFill>
            <a:srgbClr val="4CBB17"/>
          </a:solidFill>
        </a:ln>
      </dgm:spPr>
      <dgm:t>
        <a:bodyPr/>
        <a:lstStyle/>
        <a:p>
          <a:pPr algn="ctr"/>
          <a:r>
            <a:rPr lang="fa-IR" dirty="0" smtClean="0">
              <a:cs typeface="B Nazanin" panose="00000400000000000000" pitchFamily="2" charset="-78"/>
            </a:rPr>
            <a:t>2496 مترمربع</a:t>
          </a:r>
          <a:endParaRPr lang="en-US" dirty="0">
            <a:cs typeface="B Nazanin" panose="00000400000000000000" pitchFamily="2" charset="-78"/>
          </a:endParaRPr>
        </a:p>
      </dgm:t>
    </dgm:pt>
    <dgm:pt modelId="{11DFA112-B2C1-4309-B745-960333EBE4F8}" type="sibTrans" cxnId="{7BA7AC46-313F-46AB-A2EC-586BE9214B2C}">
      <dgm:prSet/>
      <dgm:spPr/>
      <dgm:t>
        <a:bodyPr/>
        <a:lstStyle/>
        <a:p>
          <a:endParaRPr lang="en-US"/>
        </a:p>
      </dgm:t>
    </dgm:pt>
    <dgm:pt modelId="{D4C8FEB3-4847-40C1-B997-99BBB05AA1AA}" type="parTrans" cxnId="{7BA7AC46-313F-46AB-A2EC-586BE9214B2C}">
      <dgm:prSet/>
      <dgm:spPr/>
      <dgm:t>
        <a:bodyPr/>
        <a:lstStyle/>
        <a:p>
          <a:endParaRPr lang="en-US"/>
        </a:p>
      </dgm:t>
    </dgm:pt>
    <dgm:pt modelId="{3CA646EB-FFFB-4B53-AB8B-B4AEDD91638F}">
      <dgm:prSet phldrT="[Text]" custT="1"/>
      <dgm:spPr>
        <a:solidFill>
          <a:srgbClr val="00B050"/>
        </a:solidFill>
      </dgm:spPr>
      <dgm:t>
        <a:bodyPr/>
        <a:lstStyle/>
        <a:p>
          <a:r>
            <a:rPr lang="fa-IR" sz="1800" b="1" dirty="0" smtClean="0">
              <a:solidFill>
                <a:schemeClr val="bg1"/>
              </a:solidFill>
              <a:cs typeface="B Nazanin" panose="00000400000000000000" pitchFamily="2" charset="-78"/>
            </a:rPr>
            <a:t>رز هفت رنگ</a:t>
          </a:r>
          <a:endParaRPr lang="en-US" sz="1800" b="1" dirty="0">
            <a:solidFill>
              <a:schemeClr val="bg1"/>
            </a:solidFill>
            <a:cs typeface="B Nazanin" panose="00000400000000000000" pitchFamily="2" charset="-78"/>
          </a:endParaRPr>
        </a:p>
      </dgm:t>
    </dgm:pt>
    <dgm:pt modelId="{AC6DD660-6A55-475B-96C9-B53B86D3D672}" type="parTrans" cxnId="{41D09710-AFBB-45B5-9117-3DDB90CBF58E}">
      <dgm:prSet/>
      <dgm:spPr/>
      <dgm:t>
        <a:bodyPr/>
        <a:lstStyle/>
        <a:p>
          <a:endParaRPr lang="en-US"/>
        </a:p>
      </dgm:t>
    </dgm:pt>
    <dgm:pt modelId="{37139D14-D303-4DF0-B4E0-417C43D4E92B}" type="sibTrans" cxnId="{41D09710-AFBB-45B5-9117-3DDB90CBF58E}">
      <dgm:prSet/>
      <dgm:spPr/>
      <dgm:t>
        <a:bodyPr/>
        <a:lstStyle/>
        <a:p>
          <a:endParaRPr lang="en-US"/>
        </a:p>
      </dgm:t>
    </dgm:pt>
    <dgm:pt modelId="{68944EE2-BDBA-41CD-AABF-922248FF0B2F}">
      <dgm:prSet/>
      <dgm:spPr>
        <a:ln>
          <a:solidFill>
            <a:srgbClr val="4CBB17"/>
          </a:solidFill>
        </a:ln>
      </dgm:spPr>
      <dgm:t>
        <a:bodyPr/>
        <a:lstStyle/>
        <a:p>
          <a:pPr algn="ctr"/>
          <a:r>
            <a:rPr lang="fa-IR" dirty="0" smtClean="0">
              <a:cs typeface="B Nazanin" panose="00000400000000000000" pitchFamily="2" charset="-78"/>
            </a:rPr>
            <a:t>1500 مترمربع</a:t>
          </a:r>
          <a:endParaRPr lang="en-US" dirty="0">
            <a:cs typeface="B Nazanin" panose="00000400000000000000" pitchFamily="2" charset="-78"/>
          </a:endParaRPr>
        </a:p>
      </dgm:t>
    </dgm:pt>
    <dgm:pt modelId="{FB448C10-A8B3-45FD-8376-24D9B297F0B1}" type="parTrans" cxnId="{E6C3E616-D900-4A07-A590-4C5A0C52F196}">
      <dgm:prSet/>
      <dgm:spPr/>
      <dgm:t>
        <a:bodyPr/>
        <a:lstStyle/>
        <a:p>
          <a:endParaRPr lang="en-US"/>
        </a:p>
      </dgm:t>
    </dgm:pt>
    <dgm:pt modelId="{71ED0603-7FD2-4A1D-B93E-0BC40174BCA6}" type="sibTrans" cxnId="{E6C3E616-D900-4A07-A590-4C5A0C52F196}">
      <dgm:prSet/>
      <dgm:spPr/>
      <dgm:t>
        <a:bodyPr/>
        <a:lstStyle/>
        <a:p>
          <a:endParaRPr lang="en-US"/>
        </a:p>
      </dgm:t>
    </dgm:pt>
    <dgm:pt modelId="{6B45DE7A-D009-412D-9842-6D3E6D24D1CF}">
      <dgm:prSet phldrT="[Text]" custT="1"/>
      <dgm:spPr>
        <a:solidFill>
          <a:srgbClr val="00B050"/>
        </a:solidFill>
      </dgm:spPr>
      <dgm:t>
        <a:bodyPr/>
        <a:lstStyle/>
        <a:p>
          <a:r>
            <a:rPr lang="fa-IR" sz="1800" b="1" dirty="0" smtClean="0">
              <a:solidFill>
                <a:schemeClr val="bg1"/>
              </a:solidFill>
              <a:cs typeface="B Nazanin" panose="00000400000000000000" pitchFamily="2" charset="-78"/>
            </a:rPr>
            <a:t>شمشاد سبز</a:t>
          </a:r>
          <a:endParaRPr lang="en-US" sz="1800" b="1" dirty="0">
            <a:solidFill>
              <a:schemeClr val="bg1"/>
            </a:solidFill>
            <a:cs typeface="B Nazanin" panose="00000400000000000000" pitchFamily="2" charset="-78"/>
          </a:endParaRPr>
        </a:p>
      </dgm:t>
    </dgm:pt>
    <dgm:pt modelId="{897C1D1A-F58A-4523-94DE-289EB52B1F66}" type="parTrans" cxnId="{D887160D-D545-4713-8DF0-0EDB8B97538A}">
      <dgm:prSet/>
      <dgm:spPr/>
      <dgm:t>
        <a:bodyPr/>
        <a:lstStyle/>
        <a:p>
          <a:endParaRPr lang="en-US"/>
        </a:p>
      </dgm:t>
    </dgm:pt>
    <dgm:pt modelId="{B89DCDFB-16C9-4B36-A3C1-6BBA6D246BB5}" type="sibTrans" cxnId="{D887160D-D545-4713-8DF0-0EDB8B97538A}">
      <dgm:prSet/>
      <dgm:spPr/>
      <dgm:t>
        <a:bodyPr/>
        <a:lstStyle/>
        <a:p>
          <a:endParaRPr lang="en-US"/>
        </a:p>
      </dgm:t>
    </dgm:pt>
    <dgm:pt modelId="{17E9C513-1915-4504-8494-C4E0B7AEC4C0}">
      <dgm:prSet/>
      <dgm:spPr>
        <a:ln>
          <a:solidFill>
            <a:srgbClr val="4CBB17"/>
          </a:solidFill>
        </a:ln>
      </dgm:spPr>
      <dgm:t>
        <a:bodyPr/>
        <a:lstStyle/>
        <a:p>
          <a:pPr algn="ctr"/>
          <a:r>
            <a:rPr lang="fa-IR" dirty="0" smtClean="0">
              <a:cs typeface="B Nazanin" panose="00000400000000000000" pitchFamily="2" charset="-78"/>
            </a:rPr>
            <a:t>227 مترمربع</a:t>
          </a:r>
          <a:endParaRPr lang="en-US" dirty="0">
            <a:cs typeface="B Nazanin" panose="00000400000000000000" pitchFamily="2" charset="-78"/>
          </a:endParaRPr>
        </a:p>
      </dgm:t>
    </dgm:pt>
    <dgm:pt modelId="{35106E0A-A69A-4682-9A36-251751CFEDC1}" type="parTrans" cxnId="{50C961B2-42A6-462A-9AD9-6878D8265A24}">
      <dgm:prSet/>
      <dgm:spPr/>
      <dgm:t>
        <a:bodyPr/>
        <a:lstStyle/>
        <a:p>
          <a:endParaRPr lang="en-US"/>
        </a:p>
      </dgm:t>
    </dgm:pt>
    <dgm:pt modelId="{97992025-D55C-4C50-B3B1-4360D374B565}" type="sibTrans" cxnId="{50C961B2-42A6-462A-9AD9-6878D8265A24}">
      <dgm:prSet/>
      <dgm:spPr/>
      <dgm:t>
        <a:bodyPr/>
        <a:lstStyle/>
        <a:p>
          <a:endParaRPr lang="en-US"/>
        </a:p>
      </dgm:t>
    </dgm:pt>
    <dgm:pt modelId="{6E089BF7-26C8-4EC8-BE5E-51436B4F78F2}">
      <dgm:prSet phldrT="[Text]" custT="1"/>
      <dgm:spPr>
        <a:solidFill>
          <a:srgbClr val="00B050"/>
        </a:solidFill>
      </dgm:spPr>
      <dgm:t>
        <a:bodyPr/>
        <a:lstStyle/>
        <a:p>
          <a:r>
            <a:rPr lang="fa-IR" sz="2000" b="1" dirty="0" smtClean="0">
              <a:solidFill>
                <a:schemeClr val="bg1"/>
              </a:solidFill>
              <a:cs typeface="B Nazanin" panose="00000400000000000000" pitchFamily="2" charset="-78"/>
            </a:rPr>
            <a:t>نشاء کاری</a:t>
          </a:r>
          <a:endParaRPr lang="en-US" sz="2000" b="1" dirty="0">
            <a:solidFill>
              <a:schemeClr val="bg1"/>
            </a:solidFill>
            <a:cs typeface="B Nazanin" panose="00000400000000000000" pitchFamily="2" charset="-78"/>
          </a:endParaRPr>
        </a:p>
      </dgm:t>
    </dgm:pt>
    <dgm:pt modelId="{0C959819-C58C-4CEF-8D70-441DDAEE6AC1}" type="sibTrans" cxnId="{101AA99B-82C8-4B91-B1B2-90E2621A910E}">
      <dgm:prSet/>
      <dgm:spPr/>
      <dgm:t>
        <a:bodyPr/>
        <a:lstStyle/>
        <a:p>
          <a:endParaRPr lang="en-US"/>
        </a:p>
      </dgm:t>
    </dgm:pt>
    <dgm:pt modelId="{5B649618-3156-47D1-9B41-265E83608725}" type="parTrans" cxnId="{101AA99B-82C8-4B91-B1B2-90E2621A910E}">
      <dgm:prSet/>
      <dgm:spPr/>
      <dgm:t>
        <a:bodyPr/>
        <a:lstStyle/>
        <a:p>
          <a:endParaRPr lang="en-US"/>
        </a:p>
      </dgm:t>
    </dgm:pt>
    <dgm:pt modelId="{B09F42D9-EA96-4449-975C-7A3E7C44F442}">
      <dgm:prSet phldrT="[Text]" custT="1"/>
      <dgm:spPr>
        <a:solidFill>
          <a:srgbClr val="00B050"/>
        </a:solidFill>
      </dgm:spPr>
      <dgm:t>
        <a:bodyPr/>
        <a:lstStyle/>
        <a:p>
          <a:r>
            <a:rPr lang="fa-IR" sz="2400" b="1" dirty="0" smtClean="0">
              <a:solidFill>
                <a:schemeClr val="bg1"/>
              </a:solidFill>
              <a:cs typeface="B Nazanin" panose="00000400000000000000" pitchFamily="2" charset="-78"/>
            </a:rPr>
            <a:t>رز</a:t>
          </a:r>
          <a:endParaRPr lang="en-US" sz="2400" b="1" dirty="0">
            <a:solidFill>
              <a:schemeClr val="bg1"/>
            </a:solidFill>
            <a:cs typeface="B Nazanin" panose="00000400000000000000" pitchFamily="2" charset="-78"/>
          </a:endParaRPr>
        </a:p>
      </dgm:t>
    </dgm:pt>
    <dgm:pt modelId="{6FB22EB5-3B4F-4B47-A848-1E93E053745F}" type="sibTrans" cxnId="{048FFB86-6CBC-439A-B2A4-BC476A570165}">
      <dgm:prSet/>
      <dgm:spPr/>
      <dgm:t>
        <a:bodyPr/>
        <a:lstStyle/>
        <a:p>
          <a:endParaRPr lang="en-US"/>
        </a:p>
      </dgm:t>
    </dgm:pt>
    <dgm:pt modelId="{D763F174-67A8-4DB1-946F-29EF0E03515D}" type="parTrans" cxnId="{048FFB86-6CBC-439A-B2A4-BC476A570165}">
      <dgm:prSet/>
      <dgm:spPr/>
      <dgm:t>
        <a:bodyPr/>
        <a:lstStyle/>
        <a:p>
          <a:endParaRPr lang="en-US"/>
        </a:p>
      </dgm:t>
    </dgm:pt>
    <dgm:pt modelId="{4EFED016-5DF0-4EC0-BE4E-A99AAA90AAE3}" type="pres">
      <dgm:prSet presAssocID="{164AE25F-C810-4204-A056-69C9FBB73FA1}" presName="rootNode" presStyleCnt="0">
        <dgm:presLayoutVars>
          <dgm:chMax/>
          <dgm:chPref/>
          <dgm:dir val="rev"/>
          <dgm:animLvl val="lvl"/>
        </dgm:presLayoutVars>
      </dgm:prSet>
      <dgm:spPr/>
      <dgm:t>
        <a:bodyPr/>
        <a:lstStyle/>
        <a:p>
          <a:endParaRPr lang="en-US"/>
        </a:p>
      </dgm:t>
    </dgm:pt>
    <dgm:pt modelId="{6F50E49B-E336-4D6A-8455-F0857BB0200D}" type="pres">
      <dgm:prSet presAssocID="{B09F42D9-EA96-4449-975C-7A3E7C44F442}" presName="composite" presStyleCnt="0"/>
      <dgm:spPr/>
    </dgm:pt>
    <dgm:pt modelId="{2047EEBC-568D-46BF-BB6F-046C4B3E9150}" type="pres">
      <dgm:prSet presAssocID="{B09F42D9-EA96-4449-975C-7A3E7C44F442}" presName="ParentText" presStyleLbl="node1" presStyleIdx="0" presStyleCnt="5" custScaleY="213359">
        <dgm:presLayoutVars>
          <dgm:chMax val="1"/>
          <dgm:chPref val="1"/>
          <dgm:bulletEnabled val="1"/>
        </dgm:presLayoutVars>
      </dgm:prSet>
      <dgm:spPr/>
      <dgm:t>
        <a:bodyPr/>
        <a:lstStyle/>
        <a:p>
          <a:endParaRPr lang="en-US"/>
        </a:p>
      </dgm:t>
    </dgm:pt>
    <dgm:pt modelId="{C2BD485A-E5F8-4281-8FA5-B1149D414991}" type="pres">
      <dgm:prSet presAssocID="{B09F42D9-EA96-4449-975C-7A3E7C44F442}" presName="Image" presStyleLbl="bgImgPlace1" presStyleIdx="0" presStyleCnt="5"/>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3000" r="-3000"/>
          </a:stretch>
        </a:blipFill>
      </dgm:spPr>
      <dgm:t>
        <a:bodyPr/>
        <a:lstStyle/>
        <a:p>
          <a:endParaRPr lang="en-US"/>
        </a:p>
      </dgm:t>
    </dgm:pt>
    <dgm:pt modelId="{B718F482-9383-4995-B2F5-8C45C72B92F4}" type="pres">
      <dgm:prSet presAssocID="{B09F42D9-EA96-4449-975C-7A3E7C44F442}" presName="ChildText" presStyleLbl="fgAcc1" presStyleIdx="0" presStyleCnt="5">
        <dgm:presLayoutVars>
          <dgm:chMax val="0"/>
          <dgm:chPref val="0"/>
          <dgm:bulletEnabled val="1"/>
        </dgm:presLayoutVars>
      </dgm:prSet>
      <dgm:spPr/>
      <dgm:t>
        <a:bodyPr/>
        <a:lstStyle/>
        <a:p>
          <a:endParaRPr lang="en-US"/>
        </a:p>
      </dgm:t>
    </dgm:pt>
    <dgm:pt modelId="{68899EFE-C69E-44E8-8D97-7D394D6CCFFE}" type="pres">
      <dgm:prSet presAssocID="{6FB22EB5-3B4F-4B47-A848-1E93E053745F}" presName="sibTrans" presStyleCnt="0"/>
      <dgm:spPr/>
    </dgm:pt>
    <dgm:pt modelId="{D4734F39-3A5E-4963-A777-6E1CF485A158}" type="pres">
      <dgm:prSet presAssocID="{6E089BF7-26C8-4EC8-BE5E-51436B4F78F2}" presName="composite" presStyleCnt="0"/>
      <dgm:spPr/>
    </dgm:pt>
    <dgm:pt modelId="{ABC3B261-BC29-47D4-BC9E-5D89184BEF43}" type="pres">
      <dgm:prSet presAssocID="{6E089BF7-26C8-4EC8-BE5E-51436B4F78F2}" presName="ParentText" presStyleLbl="node1" presStyleIdx="1" presStyleCnt="5" custScaleY="213359">
        <dgm:presLayoutVars>
          <dgm:chMax val="1"/>
          <dgm:chPref val="1"/>
          <dgm:bulletEnabled val="1"/>
        </dgm:presLayoutVars>
      </dgm:prSet>
      <dgm:spPr/>
      <dgm:t>
        <a:bodyPr/>
        <a:lstStyle/>
        <a:p>
          <a:endParaRPr lang="en-US"/>
        </a:p>
      </dgm:t>
    </dgm:pt>
    <dgm:pt modelId="{0DC09253-2E99-44FE-AAB5-25515EC219F1}" type="pres">
      <dgm:prSet presAssocID="{6E089BF7-26C8-4EC8-BE5E-51436B4F78F2}" presName="Image" presStyleLbl="bgImgPlace1" presStyleIdx="1" presStyleCnt="5"/>
      <dgm:spPr>
        <a:blipFill>
          <a:blip xmlns:r="http://schemas.openxmlformats.org/officeDocument/2006/relationships" r:embed="rId2">
            <a:extLst>
              <a:ext uri="{28A0092B-C50C-407E-A947-70E740481C1C}">
                <a14:useLocalDpi xmlns:a14="http://schemas.microsoft.com/office/drawing/2010/main" val="0"/>
              </a:ext>
            </a:extLst>
          </a:blip>
          <a:srcRect/>
          <a:stretch>
            <a:fillRect l="-69000" r="-69000"/>
          </a:stretch>
        </a:blipFill>
      </dgm:spPr>
      <dgm:t>
        <a:bodyPr/>
        <a:lstStyle/>
        <a:p>
          <a:endParaRPr lang="en-US"/>
        </a:p>
      </dgm:t>
    </dgm:pt>
    <dgm:pt modelId="{001A58BA-A9E2-47D7-A3E8-024EE80C95DA}" type="pres">
      <dgm:prSet presAssocID="{6E089BF7-26C8-4EC8-BE5E-51436B4F78F2}" presName="ChildText" presStyleLbl="fgAcc1" presStyleIdx="1" presStyleCnt="5">
        <dgm:presLayoutVars>
          <dgm:chMax val="0"/>
          <dgm:chPref val="0"/>
          <dgm:bulletEnabled val="1"/>
        </dgm:presLayoutVars>
      </dgm:prSet>
      <dgm:spPr/>
      <dgm:t>
        <a:bodyPr/>
        <a:lstStyle/>
        <a:p>
          <a:endParaRPr lang="en-US"/>
        </a:p>
      </dgm:t>
    </dgm:pt>
    <dgm:pt modelId="{68EE2424-6B9D-4F18-B61A-F8C97D5D6A94}" type="pres">
      <dgm:prSet presAssocID="{0C959819-C58C-4CEF-8D70-441DDAEE6AC1}" presName="sibTrans" presStyleCnt="0"/>
      <dgm:spPr/>
    </dgm:pt>
    <dgm:pt modelId="{E0305160-17BE-4BB4-9A78-5253E6F382FB}" type="pres">
      <dgm:prSet presAssocID="{529253FA-CD21-4CF5-856E-FBCA69DD3C1C}" presName="composite" presStyleCnt="0"/>
      <dgm:spPr/>
    </dgm:pt>
    <dgm:pt modelId="{DAD41212-BF61-4F35-97F1-D7150A708F04}" type="pres">
      <dgm:prSet presAssocID="{529253FA-CD21-4CF5-856E-FBCA69DD3C1C}" presName="ParentText" presStyleLbl="node1" presStyleIdx="2" presStyleCnt="5" custScaleY="213359">
        <dgm:presLayoutVars>
          <dgm:chMax val="1"/>
          <dgm:chPref val="1"/>
          <dgm:bulletEnabled val="1"/>
        </dgm:presLayoutVars>
      </dgm:prSet>
      <dgm:spPr/>
      <dgm:t>
        <a:bodyPr/>
        <a:lstStyle/>
        <a:p>
          <a:endParaRPr lang="en-US"/>
        </a:p>
      </dgm:t>
    </dgm:pt>
    <dgm:pt modelId="{2511D098-9919-4A60-B127-E7DFF713407C}" type="pres">
      <dgm:prSet presAssocID="{529253FA-CD21-4CF5-856E-FBCA69DD3C1C}" presName="Image" presStyleLbl="bgImgPlace1" presStyleIdx="2" presStyleCnt="5"/>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7000" r="-7000"/>
          </a:stretch>
        </a:blipFill>
      </dgm:spPr>
      <dgm:t>
        <a:bodyPr/>
        <a:lstStyle/>
        <a:p>
          <a:endParaRPr lang="en-US"/>
        </a:p>
      </dgm:t>
    </dgm:pt>
    <dgm:pt modelId="{3C80CEAD-CD01-447E-8233-2C6290479AEF}" type="pres">
      <dgm:prSet presAssocID="{529253FA-CD21-4CF5-856E-FBCA69DD3C1C}" presName="ChildText" presStyleLbl="fgAcc1" presStyleIdx="2" presStyleCnt="5">
        <dgm:presLayoutVars>
          <dgm:chMax val="0"/>
          <dgm:chPref val="0"/>
          <dgm:bulletEnabled val="1"/>
        </dgm:presLayoutVars>
      </dgm:prSet>
      <dgm:spPr/>
      <dgm:t>
        <a:bodyPr/>
        <a:lstStyle/>
        <a:p>
          <a:endParaRPr lang="en-US"/>
        </a:p>
      </dgm:t>
    </dgm:pt>
    <dgm:pt modelId="{F4477439-E238-48DF-A324-08577EB15D29}" type="pres">
      <dgm:prSet presAssocID="{E13B5E1A-8552-450C-8126-69613B6AAB11}" presName="sibTrans" presStyleCnt="0"/>
      <dgm:spPr/>
    </dgm:pt>
    <dgm:pt modelId="{49C5E58B-0C61-4DB6-9D69-2C060180DEE0}" type="pres">
      <dgm:prSet presAssocID="{6B45DE7A-D009-412D-9842-6D3E6D24D1CF}" presName="composite" presStyleCnt="0"/>
      <dgm:spPr/>
    </dgm:pt>
    <dgm:pt modelId="{3FC868DD-DC97-4170-B06F-0CB9B46246EC}" type="pres">
      <dgm:prSet presAssocID="{6B45DE7A-D009-412D-9842-6D3E6D24D1CF}" presName="ParentText" presStyleLbl="node1" presStyleIdx="3" presStyleCnt="5" custScaleY="204701" custLinFactNeighborX="150" custLinFactNeighborY="-35590">
        <dgm:presLayoutVars>
          <dgm:chMax val="1"/>
          <dgm:chPref val="1"/>
          <dgm:bulletEnabled val="1"/>
        </dgm:presLayoutVars>
      </dgm:prSet>
      <dgm:spPr/>
      <dgm:t>
        <a:bodyPr/>
        <a:lstStyle/>
        <a:p>
          <a:endParaRPr lang="en-US"/>
        </a:p>
      </dgm:t>
    </dgm:pt>
    <dgm:pt modelId="{B4E76731-4D79-4A4A-A6A2-E55B3D7EAE47}" type="pres">
      <dgm:prSet presAssocID="{6B45DE7A-D009-412D-9842-6D3E6D24D1CF}" presName="Image" presStyleLbl="bgImgPlace1" presStyleIdx="3" presStyleCnt="5"/>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l="-7000" r="-7000"/>
          </a:stretch>
        </a:blipFill>
      </dgm:spPr>
      <dgm:t>
        <a:bodyPr/>
        <a:lstStyle/>
        <a:p>
          <a:endParaRPr lang="en-US"/>
        </a:p>
      </dgm:t>
    </dgm:pt>
    <dgm:pt modelId="{84542629-D177-4947-A37D-B764FB5CCD83}" type="pres">
      <dgm:prSet presAssocID="{6B45DE7A-D009-412D-9842-6D3E6D24D1CF}" presName="ChildText" presStyleLbl="fgAcc1" presStyleIdx="3" presStyleCnt="5">
        <dgm:presLayoutVars>
          <dgm:chMax val="0"/>
          <dgm:chPref val="0"/>
          <dgm:bulletEnabled val="1"/>
        </dgm:presLayoutVars>
      </dgm:prSet>
      <dgm:spPr/>
      <dgm:t>
        <a:bodyPr/>
        <a:lstStyle/>
        <a:p>
          <a:endParaRPr lang="en-US"/>
        </a:p>
      </dgm:t>
    </dgm:pt>
    <dgm:pt modelId="{B84BF4A2-D625-4475-9DE2-B0E09BB69D6A}" type="pres">
      <dgm:prSet presAssocID="{B89DCDFB-16C9-4B36-A3C1-6BBA6D246BB5}" presName="sibTrans" presStyleCnt="0"/>
      <dgm:spPr/>
    </dgm:pt>
    <dgm:pt modelId="{BBBDD292-99D7-49D7-9B69-80E15DEAF220}" type="pres">
      <dgm:prSet presAssocID="{3CA646EB-FFFB-4B53-AB8B-B4AEDD91638F}" presName="composite" presStyleCnt="0"/>
      <dgm:spPr/>
    </dgm:pt>
    <dgm:pt modelId="{69E0C866-6D3C-40A8-8704-F70E4A7D0E62}" type="pres">
      <dgm:prSet presAssocID="{3CA646EB-FFFB-4B53-AB8B-B4AEDD91638F}" presName="ParentText" presStyleLbl="node1" presStyleIdx="4" presStyleCnt="5" custScaleY="213359">
        <dgm:presLayoutVars>
          <dgm:chMax val="1"/>
          <dgm:chPref val="1"/>
          <dgm:bulletEnabled val="1"/>
        </dgm:presLayoutVars>
      </dgm:prSet>
      <dgm:spPr/>
      <dgm:t>
        <a:bodyPr/>
        <a:lstStyle/>
        <a:p>
          <a:endParaRPr lang="en-US"/>
        </a:p>
      </dgm:t>
    </dgm:pt>
    <dgm:pt modelId="{75F7ABE5-1614-41D7-BC73-F51CC8692C2F}" type="pres">
      <dgm:prSet presAssocID="{3CA646EB-FFFB-4B53-AB8B-B4AEDD91638F}" presName="Image" presStyleLbl="bgImgPlace1" presStyleIdx="4" presStyleCnt="5"/>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l="-3000" r="-3000"/>
          </a:stretch>
        </a:blipFill>
      </dgm:spPr>
      <dgm:t>
        <a:bodyPr/>
        <a:lstStyle/>
        <a:p>
          <a:endParaRPr lang="en-US"/>
        </a:p>
      </dgm:t>
    </dgm:pt>
    <dgm:pt modelId="{69CC870E-5854-4F07-B9AC-A90C2E4F97C1}" type="pres">
      <dgm:prSet presAssocID="{3CA646EB-FFFB-4B53-AB8B-B4AEDD91638F}" presName="ChildText" presStyleLbl="fgAcc1" presStyleIdx="4" presStyleCnt="5">
        <dgm:presLayoutVars>
          <dgm:chMax val="0"/>
          <dgm:chPref val="0"/>
          <dgm:bulletEnabled val="1"/>
        </dgm:presLayoutVars>
      </dgm:prSet>
      <dgm:spPr/>
      <dgm:t>
        <a:bodyPr/>
        <a:lstStyle/>
        <a:p>
          <a:endParaRPr lang="en-US"/>
        </a:p>
      </dgm:t>
    </dgm:pt>
  </dgm:ptLst>
  <dgm:cxnLst>
    <dgm:cxn modelId="{D887160D-D545-4713-8DF0-0EDB8B97538A}" srcId="{164AE25F-C810-4204-A056-69C9FBB73FA1}" destId="{6B45DE7A-D009-412D-9842-6D3E6D24D1CF}" srcOrd="3" destOrd="0" parTransId="{897C1D1A-F58A-4523-94DE-289EB52B1F66}" sibTransId="{B89DCDFB-16C9-4B36-A3C1-6BBA6D246BB5}"/>
    <dgm:cxn modelId="{0B06DD28-213F-4A24-9F04-62595949A775}" srcId="{529253FA-CD21-4CF5-856E-FBCA69DD3C1C}" destId="{F5710974-E264-41B2-83F8-96DCE77CD521}" srcOrd="0" destOrd="0" parTransId="{4571C13E-D706-409E-BBA8-26BA8251469D}" sibTransId="{BEC6C840-DC3E-4387-8F0D-3F561E6DD090}"/>
    <dgm:cxn modelId="{3A40990C-B2FB-4DD7-8A61-DE2473007C20}" type="presOf" srcId="{6B45DE7A-D009-412D-9842-6D3E6D24D1CF}" destId="{3FC868DD-DC97-4170-B06F-0CB9B46246EC}" srcOrd="0" destOrd="0" presId="urn:microsoft.com/office/officeart/2008/layout/TitledPictureBlocks"/>
    <dgm:cxn modelId="{0B9F63A0-5D9A-4E50-926F-5C4DCCC3AE33}" srcId="{B09F42D9-EA96-4449-975C-7A3E7C44F442}" destId="{24446AE9-CD58-4C91-BF7C-AD735B16FB35}" srcOrd="0" destOrd="0" parTransId="{2983E207-62EF-4A96-9F17-77699303C194}" sibTransId="{1F8424F5-2C8D-4966-938F-3A030F7ACB73}"/>
    <dgm:cxn modelId="{7653CB65-9210-4572-A596-19D6D1AFA736}" type="presOf" srcId="{F6E4CA91-9BC0-42E9-B28B-0DDF95FB7865}" destId="{001A58BA-A9E2-47D7-A3E8-024EE80C95DA}" srcOrd="0" destOrd="0" presId="urn:microsoft.com/office/officeart/2008/layout/TitledPictureBlocks"/>
    <dgm:cxn modelId="{41D09710-AFBB-45B5-9117-3DDB90CBF58E}" srcId="{164AE25F-C810-4204-A056-69C9FBB73FA1}" destId="{3CA646EB-FFFB-4B53-AB8B-B4AEDD91638F}" srcOrd="4" destOrd="0" parTransId="{AC6DD660-6A55-475B-96C9-B53B86D3D672}" sibTransId="{37139D14-D303-4DF0-B4E0-417C43D4E92B}"/>
    <dgm:cxn modelId="{7463CB43-9F3F-41EE-B3B2-3DB506F660FA}" type="presOf" srcId="{F5710974-E264-41B2-83F8-96DCE77CD521}" destId="{3C80CEAD-CD01-447E-8233-2C6290479AEF}" srcOrd="0" destOrd="0" presId="urn:microsoft.com/office/officeart/2008/layout/TitledPictureBlocks"/>
    <dgm:cxn modelId="{B6055D2D-087A-4B5F-B55E-C88989439671}" type="presOf" srcId="{B09F42D9-EA96-4449-975C-7A3E7C44F442}" destId="{2047EEBC-568D-46BF-BB6F-046C4B3E9150}" srcOrd="0" destOrd="0" presId="urn:microsoft.com/office/officeart/2008/layout/TitledPictureBlocks"/>
    <dgm:cxn modelId="{7BA7AC46-313F-46AB-A2EC-586BE9214B2C}" srcId="{6E089BF7-26C8-4EC8-BE5E-51436B4F78F2}" destId="{F6E4CA91-9BC0-42E9-B28B-0DDF95FB7865}" srcOrd="0" destOrd="0" parTransId="{D4C8FEB3-4847-40C1-B997-99BBB05AA1AA}" sibTransId="{11DFA112-B2C1-4309-B745-960333EBE4F8}"/>
    <dgm:cxn modelId="{830B930E-B518-41F7-BDF8-3727AFB3B69A}" type="presOf" srcId="{68944EE2-BDBA-41CD-AABF-922248FF0B2F}" destId="{69CC870E-5854-4F07-B9AC-A90C2E4F97C1}" srcOrd="0" destOrd="0" presId="urn:microsoft.com/office/officeart/2008/layout/TitledPictureBlocks"/>
    <dgm:cxn modelId="{101AA99B-82C8-4B91-B1B2-90E2621A910E}" srcId="{164AE25F-C810-4204-A056-69C9FBB73FA1}" destId="{6E089BF7-26C8-4EC8-BE5E-51436B4F78F2}" srcOrd="1" destOrd="0" parTransId="{5B649618-3156-47D1-9B41-265E83608725}" sibTransId="{0C959819-C58C-4CEF-8D70-441DDAEE6AC1}"/>
    <dgm:cxn modelId="{A61A242B-9A4F-4C88-AD74-3BE903B5944C}" type="presOf" srcId="{24446AE9-CD58-4C91-BF7C-AD735B16FB35}" destId="{B718F482-9383-4995-B2F5-8C45C72B92F4}" srcOrd="0" destOrd="0" presId="urn:microsoft.com/office/officeart/2008/layout/TitledPictureBlocks"/>
    <dgm:cxn modelId="{988BAC4F-2629-475B-8F07-29E12478AB32}" type="presOf" srcId="{3CA646EB-FFFB-4B53-AB8B-B4AEDD91638F}" destId="{69E0C866-6D3C-40A8-8704-F70E4A7D0E62}" srcOrd="0" destOrd="0" presId="urn:microsoft.com/office/officeart/2008/layout/TitledPictureBlocks"/>
    <dgm:cxn modelId="{E856D584-A5D9-4DD3-94CF-1ABF6D23D555}" type="presOf" srcId="{529253FA-CD21-4CF5-856E-FBCA69DD3C1C}" destId="{DAD41212-BF61-4F35-97F1-D7150A708F04}" srcOrd="0" destOrd="0" presId="urn:microsoft.com/office/officeart/2008/layout/TitledPictureBlocks"/>
    <dgm:cxn modelId="{3945CF8D-B3D3-4B59-B999-CF1BEFF1A1C7}" type="presOf" srcId="{164AE25F-C810-4204-A056-69C9FBB73FA1}" destId="{4EFED016-5DF0-4EC0-BE4E-A99AAA90AAE3}" srcOrd="0" destOrd="0" presId="urn:microsoft.com/office/officeart/2008/layout/TitledPictureBlocks"/>
    <dgm:cxn modelId="{963F9B60-C6C7-43B4-B325-3096141A49AC}" type="presOf" srcId="{6E089BF7-26C8-4EC8-BE5E-51436B4F78F2}" destId="{ABC3B261-BC29-47D4-BC9E-5D89184BEF43}" srcOrd="0" destOrd="0" presId="urn:microsoft.com/office/officeart/2008/layout/TitledPictureBlocks"/>
    <dgm:cxn modelId="{048FFB86-6CBC-439A-B2A4-BC476A570165}" srcId="{164AE25F-C810-4204-A056-69C9FBB73FA1}" destId="{B09F42D9-EA96-4449-975C-7A3E7C44F442}" srcOrd="0" destOrd="0" parTransId="{D763F174-67A8-4DB1-946F-29EF0E03515D}" sibTransId="{6FB22EB5-3B4F-4B47-A848-1E93E053745F}"/>
    <dgm:cxn modelId="{576DDDED-9299-4847-9688-0C8FE5738073}" srcId="{164AE25F-C810-4204-A056-69C9FBB73FA1}" destId="{529253FA-CD21-4CF5-856E-FBCA69DD3C1C}" srcOrd="2" destOrd="0" parTransId="{8001EBB0-7C6E-4775-8CEA-31DD7CE5F7CD}" sibTransId="{E13B5E1A-8552-450C-8126-69613B6AAB11}"/>
    <dgm:cxn modelId="{22F548A2-EC2C-4F35-A716-91B21CF26E49}" type="presOf" srcId="{17E9C513-1915-4504-8494-C4E0B7AEC4C0}" destId="{84542629-D177-4947-A37D-B764FB5CCD83}" srcOrd="0" destOrd="0" presId="urn:microsoft.com/office/officeart/2008/layout/TitledPictureBlocks"/>
    <dgm:cxn modelId="{50C961B2-42A6-462A-9AD9-6878D8265A24}" srcId="{6B45DE7A-D009-412D-9842-6D3E6D24D1CF}" destId="{17E9C513-1915-4504-8494-C4E0B7AEC4C0}" srcOrd="0" destOrd="0" parTransId="{35106E0A-A69A-4682-9A36-251751CFEDC1}" sibTransId="{97992025-D55C-4C50-B3B1-4360D374B565}"/>
    <dgm:cxn modelId="{E6C3E616-D900-4A07-A590-4C5A0C52F196}" srcId="{3CA646EB-FFFB-4B53-AB8B-B4AEDD91638F}" destId="{68944EE2-BDBA-41CD-AABF-922248FF0B2F}" srcOrd="0" destOrd="0" parTransId="{FB448C10-A8B3-45FD-8376-24D9B297F0B1}" sibTransId="{71ED0603-7FD2-4A1D-B93E-0BC40174BCA6}"/>
    <dgm:cxn modelId="{E4E02084-1B1A-4021-8EB9-DFAED93F9CA1}" type="presParOf" srcId="{4EFED016-5DF0-4EC0-BE4E-A99AAA90AAE3}" destId="{6F50E49B-E336-4D6A-8455-F0857BB0200D}" srcOrd="0" destOrd="0" presId="urn:microsoft.com/office/officeart/2008/layout/TitledPictureBlocks"/>
    <dgm:cxn modelId="{C36E69B3-E637-4ED3-A7DE-0A58B98B0FC9}" type="presParOf" srcId="{6F50E49B-E336-4D6A-8455-F0857BB0200D}" destId="{2047EEBC-568D-46BF-BB6F-046C4B3E9150}" srcOrd="0" destOrd="0" presId="urn:microsoft.com/office/officeart/2008/layout/TitledPictureBlocks"/>
    <dgm:cxn modelId="{C01F9CB8-92C1-4ABA-926C-5AEABFF89782}" type="presParOf" srcId="{6F50E49B-E336-4D6A-8455-F0857BB0200D}" destId="{C2BD485A-E5F8-4281-8FA5-B1149D414991}" srcOrd="1" destOrd="0" presId="urn:microsoft.com/office/officeart/2008/layout/TitledPictureBlocks"/>
    <dgm:cxn modelId="{F4F89729-5680-4E1F-ACC9-F304B7E69801}" type="presParOf" srcId="{6F50E49B-E336-4D6A-8455-F0857BB0200D}" destId="{B718F482-9383-4995-B2F5-8C45C72B92F4}" srcOrd="2" destOrd="0" presId="urn:microsoft.com/office/officeart/2008/layout/TitledPictureBlocks"/>
    <dgm:cxn modelId="{F49C4D05-9828-4B89-97C5-676DD0148337}" type="presParOf" srcId="{4EFED016-5DF0-4EC0-BE4E-A99AAA90AAE3}" destId="{68899EFE-C69E-44E8-8D97-7D394D6CCFFE}" srcOrd="1" destOrd="0" presId="urn:microsoft.com/office/officeart/2008/layout/TitledPictureBlocks"/>
    <dgm:cxn modelId="{01BBA652-8A31-47D7-A2F2-6847E0213AF5}" type="presParOf" srcId="{4EFED016-5DF0-4EC0-BE4E-A99AAA90AAE3}" destId="{D4734F39-3A5E-4963-A777-6E1CF485A158}" srcOrd="2" destOrd="0" presId="urn:microsoft.com/office/officeart/2008/layout/TitledPictureBlocks"/>
    <dgm:cxn modelId="{83FB742B-205F-4730-A21D-B21B0CB75214}" type="presParOf" srcId="{D4734F39-3A5E-4963-A777-6E1CF485A158}" destId="{ABC3B261-BC29-47D4-BC9E-5D89184BEF43}" srcOrd="0" destOrd="0" presId="urn:microsoft.com/office/officeart/2008/layout/TitledPictureBlocks"/>
    <dgm:cxn modelId="{A5079DB2-9C9D-4BD6-AA01-6198C5CE29AF}" type="presParOf" srcId="{D4734F39-3A5E-4963-A777-6E1CF485A158}" destId="{0DC09253-2E99-44FE-AAB5-25515EC219F1}" srcOrd="1" destOrd="0" presId="urn:microsoft.com/office/officeart/2008/layout/TitledPictureBlocks"/>
    <dgm:cxn modelId="{11D002DF-76D3-4589-B88E-C4B0C0A11539}" type="presParOf" srcId="{D4734F39-3A5E-4963-A777-6E1CF485A158}" destId="{001A58BA-A9E2-47D7-A3E8-024EE80C95DA}" srcOrd="2" destOrd="0" presId="urn:microsoft.com/office/officeart/2008/layout/TitledPictureBlocks"/>
    <dgm:cxn modelId="{0AA96E67-9B60-4694-9529-215B0E982736}" type="presParOf" srcId="{4EFED016-5DF0-4EC0-BE4E-A99AAA90AAE3}" destId="{68EE2424-6B9D-4F18-B61A-F8C97D5D6A94}" srcOrd="3" destOrd="0" presId="urn:microsoft.com/office/officeart/2008/layout/TitledPictureBlocks"/>
    <dgm:cxn modelId="{04C05E72-C29B-4B1E-944B-42FD11B9E1E2}" type="presParOf" srcId="{4EFED016-5DF0-4EC0-BE4E-A99AAA90AAE3}" destId="{E0305160-17BE-4BB4-9A78-5253E6F382FB}" srcOrd="4" destOrd="0" presId="urn:microsoft.com/office/officeart/2008/layout/TitledPictureBlocks"/>
    <dgm:cxn modelId="{A5F49BA4-A681-4D46-B13E-7746722294E7}" type="presParOf" srcId="{E0305160-17BE-4BB4-9A78-5253E6F382FB}" destId="{DAD41212-BF61-4F35-97F1-D7150A708F04}" srcOrd="0" destOrd="0" presId="urn:microsoft.com/office/officeart/2008/layout/TitledPictureBlocks"/>
    <dgm:cxn modelId="{F45A7B4E-1E4C-4FBB-A660-AAB307E04BBE}" type="presParOf" srcId="{E0305160-17BE-4BB4-9A78-5253E6F382FB}" destId="{2511D098-9919-4A60-B127-E7DFF713407C}" srcOrd="1" destOrd="0" presId="urn:microsoft.com/office/officeart/2008/layout/TitledPictureBlocks"/>
    <dgm:cxn modelId="{DA255603-41A5-4765-B647-FFE071434D4A}" type="presParOf" srcId="{E0305160-17BE-4BB4-9A78-5253E6F382FB}" destId="{3C80CEAD-CD01-447E-8233-2C6290479AEF}" srcOrd="2" destOrd="0" presId="urn:microsoft.com/office/officeart/2008/layout/TitledPictureBlocks"/>
    <dgm:cxn modelId="{6FC12AE7-529C-41A1-8FBE-213353B02935}" type="presParOf" srcId="{4EFED016-5DF0-4EC0-BE4E-A99AAA90AAE3}" destId="{F4477439-E238-48DF-A324-08577EB15D29}" srcOrd="5" destOrd="0" presId="urn:microsoft.com/office/officeart/2008/layout/TitledPictureBlocks"/>
    <dgm:cxn modelId="{95ED5AA9-A281-4690-AE6C-A72934914926}" type="presParOf" srcId="{4EFED016-5DF0-4EC0-BE4E-A99AAA90AAE3}" destId="{49C5E58B-0C61-4DB6-9D69-2C060180DEE0}" srcOrd="6" destOrd="0" presId="urn:microsoft.com/office/officeart/2008/layout/TitledPictureBlocks"/>
    <dgm:cxn modelId="{B129EDFE-0F6D-4448-8686-8420CEF82DF8}" type="presParOf" srcId="{49C5E58B-0C61-4DB6-9D69-2C060180DEE0}" destId="{3FC868DD-DC97-4170-B06F-0CB9B46246EC}" srcOrd="0" destOrd="0" presId="urn:microsoft.com/office/officeart/2008/layout/TitledPictureBlocks"/>
    <dgm:cxn modelId="{92DBEB6A-92E6-4256-8808-69529C620BF7}" type="presParOf" srcId="{49C5E58B-0C61-4DB6-9D69-2C060180DEE0}" destId="{B4E76731-4D79-4A4A-A6A2-E55B3D7EAE47}" srcOrd="1" destOrd="0" presId="urn:microsoft.com/office/officeart/2008/layout/TitledPictureBlocks"/>
    <dgm:cxn modelId="{68F1F20C-318B-4D0B-AFFB-91904FA0E690}" type="presParOf" srcId="{49C5E58B-0C61-4DB6-9D69-2C060180DEE0}" destId="{84542629-D177-4947-A37D-B764FB5CCD83}" srcOrd="2" destOrd="0" presId="urn:microsoft.com/office/officeart/2008/layout/TitledPictureBlocks"/>
    <dgm:cxn modelId="{3EC12115-D8F3-424C-9088-D3934890C67D}" type="presParOf" srcId="{4EFED016-5DF0-4EC0-BE4E-A99AAA90AAE3}" destId="{B84BF4A2-D625-4475-9DE2-B0E09BB69D6A}" srcOrd="7" destOrd="0" presId="urn:microsoft.com/office/officeart/2008/layout/TitledPictureBlocks"/>
    <dgm:cxn modelId="{D049E0E7-FCA2-46A9-B6A2-5B33DFBF7D32}" type="presParOf" srcId="{4EFED016-5DF0-4EC0-BE4E-A99AAA90AAE3}" destId="{BBBDD292-99D7-49D7-9B69-80E15DEAF220}" srcOrd="8" destOrd="0" presId="urn:microsoft.com/office/officeart/2008/layout/TitledPictureBlocks"/>
    <dgm:cxn modelId="{0C91B819-032C-4CCB-A60E-8578A32B99E3}" type="presParOf" srcId="{BBBDD292-99D7-49D7-9B69-80E15DEAF220}" destId="{69E0C866-6D3C-40A8-8704-F70E4A7D0E62}" srcOrd="0" destOrd="0" presId="urn:microsoft.com/office/officeart/2008/layout/TitledPictureBlocks"/>
    <dgm:cxn modelId="{1A7FA406-5F0E-4BEA-8BAF-1E57159F962A}" type="presParOf" srcId="{BBBDD292-99D7-49D7-9B69-80E15DEAF220}" destId="{75F7ABE5-1614-41D7-BC73-F51CC8692C2F}" srcOrd="1" destOrd="0" presId="urn:microsoft.com/office/officeart/2008/layout/TitledPictureBlocks"/>
    <dgm:cxn modelId="{2E57A2A9-3359-4156-8997-CC8B51A8E1CB}" type="presParOf" srcId="{BBBDD292-99D7-49D7-9B69-80E15DEAF220}" destId="{69CC870E-5854-4F07-B9AC-A90C2E4F97C1}" srcOrd="2" destOrd="0" presId="urn:microsoft.com/office/officeart/2008/layout/TitledPictureBlock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A5BE7F4-22F3-402C-8100-EB2FC926A257}" type="doc">
      <dgm:prSet loTypeId="urn:microsoft.com/office/officeart/2005/8/layout/matrix1" loCatId="matrix" qsTypeId="urn:microsoft.com/office/officeart/2005/8/quickstyle/simple1" qsCatId="simple" csTypeId="urn:microsoft.com/office/officeart/2005/8/colors/accent3_2" csCatId="accent3" phldr="1"/>
      <dgm:spPr/>
      <dgm:t>
        <a:bodyPr/>
        <a:lstStyle/>
        <a:p>
          <a:endParaRPr lang="en-US"/>
        </a:p>
      </dgm:t>
    </dgm:pt>
    <dgm:pt modelId="{6DD4E609-CAC7-4631-B6CD-D00B250D77F5}">
      <dgm:prSet phldrT="[Text]" custT="1"/>
      <dgm:spPr>
        <a:solidFill>
          <a:srgbClr val="00B050"/>
        </a:solidFill>
        <a:ln w="38100">
          <a:solidFill>
            <a:srgbClr val="00B050"/>
          </a:solidFill>
        </a:ln>
      </dgm:spPr>
      <dgm:t>
        <a:bodyPr anchor="t"/>
        <a:lstStyle/>
        <a:p>
          <a:r>
            <a:rPr lang="fa-IR" sz="2200" b="1" dirty="0" smtClean="0">
              <a:solidFill>
                <a:schemeClr val="bg1"/>
              </a:solidFill>
              <a:latin typeface="B Nazanin" pitchFamily="2" charset="-78"/>
              <a:cs typeface="B Sina" panose="00000700000000000000" pitchFamily="2" charset="-78"/>
            </a:rPr>
            <a:t>چهار ایراد وارده بر طراحی و اجرای باغ جهان نما</a:t>
          </a:r>
          <a:r>
            <a:rPr lang="fa-IR" sz="2000" b="1" dirty="0" smtClean="0">
              <a:solidFill>
                <a:schemeClr val="bg1"/>
              </a:solidFill>
              <a:latin typeface="B Nazanin" pitchFamily="2" charset="-78"/>
              <a:cs typeface="B Sina" panose="00000700000000000000" pitchFamily="2" charset="-78"/>
            </a:rPr>
            <a:t/>
          </a:r>
          <a:br>
            <a:rPr lang="fa-IR" sz="2000" b="1" dirty="0" smtClean="0">
              <a:solidFill>
                <a:schemeClr val="bg1"/>
              </a:solidFill>
              <a:latin typeface="B Nazanin" pitchFamily="2" charset="-78"/>
              <a:cs typeface="B Sina" panose="00000700000000000000" pitchFamily="2" charset="-78"/>
            </a:rPr>
          </a:br>
          <a:endParaRPr lang="en-US" sz="2000" b="1" dirty="0">
            <a:solidFill>
              <a:schemeClr val="bg1"/>
            </a:solidFill>
            <a:latin typeface="B Nazanin" pitchFamily="2" charset="-78"/>
            <a:cs typeface="B Sina" panose="00000700000000000000" pitchFamily="2" charset="-78"/>
          </a:endParaRPr>
        </a:p>
      </dgm:t>
    </dgm:pt>
    <dgm:pt modelId="{D0C5A485-A4F9-4F30-8109-9565BC1A4A60}" type="parTrans" cxnId="{4FB23E0E-80A3-4A68-A67F-81C69FEE687E}">
      <dgm:prSet/>
      <dgm:spPr/>
      <dgm:t>
        <a:bodyPr/>
        <a:lstStyle/>
        <a:p>
          <a:endParaRPr lang="en-US"/>
        </a:p>
      </dgm:t>
    </dgm:pt>
    <dgm:pt modelId="{23AF8C3F-A219-42B3-8DAF-6596CD107231}" type="sibTrans" cxnId="{4FB23E0E-80A3-4A68-A67F-81C69FEE687E}">
      <dgm:prSet/>
      <dgm:spPr/>
      <dgm:t>
        <a:bodyPr/>
        <a:lstStyle/>
        <a:p>
          <a:endParaRPr lang="en-US"/>
        </a:p>
      </dgm:t>
    </dgm:pt>
    <dgm:pt modelId="{CCDE40C8-F2F3-49CD-97D3-FD43294735B7}">
      <dgm:prSet phldrT="[Text]" custT="1"/>
      <dgm:spPr>
        <a:noFill/>
        <a:ln w="38100">
          <a:solidFill>
            <a:srgbClr val="00B050"/>
          </a:solidFill>
        </a:ln>
      </dgm:spPr>
      <dgm:t>
        <a:bodyPr/>
        <a:lstStyle/>
        <a:p>
          <a:r>
            <a:rPr lang="fa-IR" sz="2000" dirty="0" smtClean="0">
              <a:solidFill>
                <a:schemeClr val="tx1"/>
              </a:solidFill>
              <a:latin typeface="B Nazanin" pitchFamily="2" charset="-78"/>
              <a:cs typeface="B Nazanin" pitchFamily="2" charset="-78"/>
            </a:rPr>
            <a:t>کاج های بسیار بلند خشک شده</a:t>
          </a:r>
          <a:endParaRPr lang="en-US" sz="2000" dirty="0">
            <a:solidFill>
              <a:schemeClr val="tx1"/>
            </a:solidFill>
            <a:latin typeface="B Nazanin" pitchFamily="2" charset="-78"/>
            <a:cs typeface="B Nazanin" pitchFamily="2" charset="-78"/>
          </a:endParaRPr>
        </a:p>
      </dgm:t>
    </dgm:pt>
    <dgm:pt modelId="{E329DB5A-6911-4C48-8DA4-E5A853C5D2F1}" type="parTrans" cxnId="{3608BF1F-CE0F-4D1B-8D54-EA3229161259}">
      <dgm:prSet/>
      <dgm:spPr/>
      <dgm:t>
        <a:bodyPr/>
        <a:lstStyle/>
        <a:p>
          <a:endParaRPr lang="en-US"/>
        </a:p>
      </dgm:t>
    </dgm:pt>
    <dgm:pt modelId="{441A1A60-F838-4370-A7DD-378E50F87984}" type="sibTrans" cxnId="{3608BF1F-CE0F-4D1B-8D54-EA3229161259}">
      <dgm:prSet/>
      <dgm:spPr/>
      <dgm:t>
        <a:bodyPr/>
        <a:lstStyle/>
        <a:p>
          <a:endParaRPr lang="en-US"/>
        </a:p>
      </dgm:t>
    </dgm:pt>
    <dgm:pt modelId="{42F37683-59D9-4742-B28E-5FDE16761B01}">
      <dgm:prSet phldrT="[Text]" custT="1"/>
      <dgm:spPr>
        <a:noFill/>
        <a:ln w="38100">
          <a:solidFill>
            <a:srgbClr val="00B050"/>
          </a:solidFill>
        </a:ln>
      </dgm:spPr>
      <dgm:t>
        <a:bodyPr/>
        <a:lstStyle/>
        <a:p>
          <a:r>
            <a:rPr lang="fa-IR" sz="2000" dirty="0" smtClean="0">
              <a:solidFill>
                <a:schemeClr val="tx1"/>
              </a:solidFill>
              <a:latin typeface="B Nazanin" pitchFamily="2" charset="-78"/>
              <a:cs typeface="B Nazanin" pitchFamily="2" charset="-78"/>
            </a:rPr>
            <a:t>چمن انگلیسی، ناسازگار با </a:t>
          </a:r>
          <a:r>
            <a:rPr lang="fa-IR" sz="1800" b="1" dirty="0" smtClean="0">
              <a:solidFill>
                <a:schemeClr val="tx1"/>
              </a:solidFill>
              <a:latin typeface="B Nazanin" pitchFamily="2" charset="-78"/>
              <a:cs typeface="B Nazanin" pitchFamily="2" charset="-78"/>
            </a:rPr>
            <a:t>ا</a:t>
          </a:r>
          <a:r>
            <a:rPr lang="fa-IR" sz="1700" b="1" dirty="0" smtClean="0">
              <a:solidFill>
                <a:schemeClr val="tx1"/>
              </a:solidFill>
              <a:latin typeface="B Nazanin" pitchFamily="2" charset="-78"/>
              <a:cs typeface="B Nazanin" pitchFamily="2" charset="-78"/>
            </a:rPr>
            <a:t>قلیم</a:t>
          </a:r>
          <a:r>
            <a:rPr lang="fa-IR" sz="2000" b="1" dirty="0" smtClean="0">
              <a:solidFill>
                <a:schemeClr val="tx1"/>
              </a:solidFill>
              <a:latin typeface="B Nazanin" pitchFamily="2" charset="-78"/>
              <a:cs typeface="B Nazanin" pitchFamily="2" charset="-78"/>
            </a:rPr>
            <a:t> </a:t>
          </a:r>
          <a:r>
            <a:rPr lang="fa-IR" sz="2000" dirty="0" smtClean="0">
              <a:solidFill>
                <a:schemeClr val="tx1"/>
              </a:solidFill>
              <a:latin typeface="B Nazanin" pitchFamily="2" charset="-78"/>
              <a:cs typeface="B Nazanin" pitchFamily="2" charset="-78"/>
            </a:rPr>
            <a:t>باغ ایرانی</a:t>
          </a:r>
          <a:endParaRPr lang="en-US" sz="2000" dirty="0">
            <a:solidFill>
              <a:schemeClr val="tx1"/>
            </a:solidFill>
            <a:latin typeface="B Nazanin" pitchFamily="2" charset="-78"/>
            <a:cs typeface="B Nazanin" pitchFamily="2" charset="-78"/>
          </a:endParaRPr>
        </a:p>
      </dgm:t>
    </dgm:pt>
    <dgm:pt modelId="{50F7DFF3-ECF2-4D48-BB62-2DBC37288F68}" type="parTrans" cxnId="{45AC7451-C312-4B0B-A814-E5CC43DF9CF2}">
      <dgm:prSet/>
      <dgm:spPr/>
      <dgm:t>
        <a:bodyPr/>
        <a:lstStyle/>
        <a:p>
          <a:endParaRPr lang="en-US"/>
        </a:p>
      </dgm:t>
    </dgm:pt>
    <dgm:pt modelId="{4C129494-0EA2-4289-8EF7-6DDC5472599B}" type="sibTrans" cxnId="{45AC7451-C312-4B0B-A814-E5CC43DF9CF2}">
      <dgm:prSet/>
      <dgm:spPr/>
      <dgm:t>
        <a:bodyPr/>
        <a:lstStyle/>
        <a:p>
          <a:endParaRPr lang="en-US"/>
        </a:p>
      </dgm:t>
    </dgm:pt>
    <dgm:pt modelId="{D061C07E-C616-4F58-BA95-BF1CB0EAAE97}">
      <dgm:prSet phldrT="[Text]" custT="1"/>
      <dgm:spPr>
        <a:noFill/>
        <a:ln w="38100">
          <a:solidFill>
            <a:srgbClr val="00B050"/>
          </a:solidFill>
        </a:ln>
      </dgm:spPr>
      <dgm:t>
        <a:bodyPr/>
        <a:lstStyle/>
        <a:p>
          <a:r>
            <a:rPr lang="fa-IR" sz="2000" dirty="0" smtClean="0">
              <a:solidFill>
                <a:schemeClr val="tx1"/>
              </a:solidFill>
              <a:latin typeface="B Nazanin" pitchFamily="2" charset="-78"/>
              <a:cs typeface="B Nazanin" pitchFamily="2" charset="-78"/>
            </a:rPr>
            <a:t>آب انبار خشک و خالی</a:t>
          </a:r>
          <a:endParaRPr lang="en-US" sz="2000" dirty="0">
            <a:solidFill>
              <a:schemeClr val="tx1"/>
            </a:solidFill>
            <a:latin typeface="B Nazanin" pitchFamily="2" charset="-78"/>
            <a:cs typeface="B Nazanin" pitchFamily="2" charset="-78"/>
          </a:endParaRPr>
        </a:p>
      </dgm:t>
    </dgm:pt>
    <dgm:pt modelId="{5E5AA6F8-218F-4E1D-9E19-D6DA6A806BEC}" type="parTrans" cxnId="{E510F41B-2F3E-4D87-8D97-5CB9AE24BA97}">
      <dgm:prSet/>
      <dgm:spPr/>
      <dgm:t>
        <a:bodyPr/>
        <a:lstStyle/>
        <a:p>
          <a:endParaRPr lang="en-US"/>
        </a:p>
      </dgm:t>
    </dgm:pt>
    <dgm:pt modelId="{C2B9700F-6D72-4936-A9E1-568D87B217AD}" type="sibTrans" cxnId="{E510F41B-2F3E-4D87-8D97-5CB9AE24BA97}">
      <dgm:prSet/>
      <dgm:spPr/>
      <dgm:t>
        <a:bodyPr/>
        <a:lstStyle/>
        <a:p>
          <a:endParaRPr lang="en-US"/>
        </a:p>
      </dgm:t>
    </dgm:pt>
    <dgm:pt modelId="{B8F93D43-9CD5-436D-878D-8E3BA69DC3DB}">
      <dgm:prSet phldrT="[Text]" custT="1"/>
      <dgm:spPr>
        <a:noFill/>
        <a:ln w="38100">
          <a:solidFill>
            <a:srgbClr val="00B050"/>
          </a:solidFill>
        </a:ln>
      </dgm:spPr>
      <dgm:t>
        <a:bodyPr/>
        <a:lstStyle/>
        <a:p>
          <a:r>
            <a:rPr lang="fa-IR" sz="2000" dirty="0" smtClean="0">
              <a:solidFill>
                <a:schemeClr val="tx1"/>
              </a:solidFill>
              <a:latin typeface="B Nazanin" pitchFamily="2" charset="-78"/>
              <a:cs typeface="B Nazanin" pitchFamily="2" charset="-78"/>
            </a:rPr>
            <a:t>کوشک وسط باغ، طبیعتی بی جان</a:t>
          </a:r>
          <a:endParaRPr lang="en-US" sz="2000" dirty="0">
            <a:solidFill>
              <a:schemeClr val="tx1"/>
            </a:solidFill>
            <a:latin typeface="B Nazanin" pitchFamily="2" charset="-78"/>
            <a:cs typeface="B Nazanin" pitchFamily="2" charset="-78"/>
          </a:endParaRPr>
        </a:p>
      </dgm:t>
    </dgm:pt>
    <dgm:pt modelId="{C3CD0BF2-E619-4460-8F19-5C8D14980F26}" type="parTrans" cxnId="{0A1E17AE-CFD4-451A-945B-A2CC7769C886}">
      <dgm:prSet/>
      <dgm:spPr/>
      <dgm:t>
        <a:bodyPr/>
        <a:lstStyle/>
        <a:p>
          <a:endParaRPr lang="en-US"/>
        </a:p>
      </dgm:t>
    </dgm:pt>
    <dgm:pt modelId="{E3A33943-DC43-4DD0-B266-0B4953778D8E}" type="sibTrans" cxnId="{0A1E17AE-CFD4-451A-945B-A2CC7769C886}">
      <dgm:prSet/>
      <dgm:spPr/>
      <dgm:t>
        <a:bodyPr/>
        <a:lstStyle/>
        <a:p>
          <a:endParaRPr lang="en-US"/>
        </a:p>
      </dgm:t>
    </dgm:pt>
    <dgm:pt modelId="{CEB16273-591F-4786-BD47-449C94350098}" type="pres">
      <dgm:prSet presAssocID="{5A5BE7F4-22F3-402C-8100-EB2FC926A257}" presName="diagram" presStyleCnt="0">
        <dgm:presLayoutVars>
          <dgm:chMax val="1"/>
          <dgm:dir/>
          <dgm:animLvl val="ctr"/>
          <dgm:resizeHandles val="exact"/>
        </dgm:presLayoutVars>
      </dgm:prSet>
      <dgm:spPr/>
      <dgm:t>
        <a:bodyPr/>
        <a:lstStyle/>
        <a:p>
          <a:endParaRPr lang="en-US"/>
        </a:p>
      </dgm:t>
    </dgm:pt>
    <dgm:pt modelId="{21A44610-65A6-474D-A6D7-E03E3E4B1D1C}" type="pres">
      <dgm:prSet presAssocID="{5A5BE7F4-22F3-402C-8100-EB2FC926A257}" presName="matrix" presStyleCnt="0"/>
      <dgm:spPr/>
    </dgm:pt>
    <dgm:pt modelId="{1E447392-0E48-48A8-8E19-46F1019B363F}" type="pres">
      <dgm:prSet presAssocID="{5A5BE7F4-22F3-402C-8100-EB2FC926A257}" presName="tile1" presStyleLbl="node1" presStyleIdx="0" presStyleCnt="4" custLinFactNeighborY="-1232"/>
      <dgm:spPr>
        <a:prstGeom prst="rect">
          <a:avLst/>
        </a:prstGeom>
      </dgm:spPr>
      <dgm:t>
        <a:bodyPr/>
        <a:lstStyle/>
        <a:p>
          <a:endParaRPr lang="en-US"/>
        </a:p>
      </dgm:t>
    </dgm:pt>
    <dgm:pt modelId="{E398FDBD-9AF8-4C7A-93E4-C82A532D6019}" type="pres">
      <dgm:prSet presAssocID="{5A5BE7F4-22F3-402C-8100-EB2FC926A257}" presName="tile1text" presStyleLbl="node1" presStyleIdx="0" presStyleCnt="4">
        <dgm:presLayoutVars>
          <dgm:chMax val="0"/>
          <dgm:chPref val="0"/>
          <dgm:bulletEnabled val="1"/>
        </dgm:presLayoutVars>
      </dgm:prSet>
      <dgm:spPr/>
      <dgm:t>
        <a:bodyPr/>
        <a:lstStyle/>
        <a:p>
          <a:endParaRPr lang="en-US"/>
        </a:p>
      </dgm:t>
    </dgm:pt>
    <dgm:pt modelId="{4455542B-EAE8-4EAF-80D4-62239E6B298E}" type="pres">
      <dgm:prSet presAssocID="{5A5BE7F4-22F3-402C-8100-EB2FC926A257}" presName="tile2" presStyleLbl="node1" presStyleIdx="1" presStyleCnt="4"/>
      <dgm:spPr>
        <a:prstGeom prst="rect">
          <a:avLst/>
        </a:prstGeom>
      </dgm:spPr>
      <dgm:t>
        <a:bodyPr/>
        <a:lstStyle/>
        <a:p>
          <a:endParaRPr lang="en-US"/>
        </a:p>
      </dgm:t>
    </dgm:pt>
    <dgm:pt modelId="{5CA7BFC0-C626-4C19-8A13-5941A077351B}" type="pres">
      <dgm:prSet presAssocID="{5A5BE7F4-22F3-402C-8100-EB2FC926A257}" presName="tile2text" presStyleLbl="node1" presStyleIdx="1" presStyleCnt="4">
        <dgm:presLayoutVars>
          <dgm:chMax val="0"/>
          <dgm:chPref val="0"/>
          <dgm:bulletEnabled val="1"/>
        </dgm:presLayoutVars>
      </dgm:prSet>
      <dgm:spPr/>
      <dgm:t>
        <a:bodyPr/>
        <a:lstStyle/>
        <a:p>
          <a:endParaRPr lang="en-US"/>
        </a:p>
      </dgm:t>
    </dgm:pt>
    <dgm:pt modelId="{B50C29D1-BBED-44AC-9165-2790CC261DD9}" type="pres">
      <dgm:prSet presAssocID="{5A5BE7F4-22F3-402C-8100-EB2FC926A257}" presName="tile3" presStyleLbl="node1" presStyleIdx="2" presStyleCnt="4"/>
      <dgm:spPr>
        <a:prstGeom prst="rect">
          <a:avLst/>
        </a:prstGeom>
      </dgm:spPr>
      <dgm:t>
        <a:bodyPr/>
        <a:lstStyle/>
        <a:p>
          <a:endParaRPr lang="en-US"/>
        </a:p>
      </dgm:t>
    </dgm:pt>
    <dgm:pt modelId="{DE98EC27-708F-4AEF-A7DD-4C1A97F204F2}" type="pres">
      <dgm:prSet presAssocID="{5A5BE7F4-22F3-402C-8100-EB2FC926A257}" presName="tile3text" presStyleLbl="node1" presStyleIdx="2" presStyleCnt="4">
        <dgm:presLayoutVars>
          <dgm:chMax val="0"/>
          <dgm:chPref val="0"/>
          <dgm:bulletEnabled val="1"/>
        </dgm:presLayoutVars>
      </dgm:prSet>
      <dgm:spPr/>
      <dgm:t>
        <a:bodyPr/>
        <a:lstStyle/>
        <a:p>
          <a:endParaRPr lang="en-US"/>
        </a:p>
      </dgm:t>
    </dgm:pt>
    <dgm:pt modelId="{429D529B-78C9-4A36-BF0F-8E52A7121E86}" type="pres">
      <dgm:prSet presAssocID="{5A5BE7F4-22F3-402C-8100-EB2FC926A257}" presName="tile4" presStyleLbl="node1" presStyleIdx="3" presStyleCnt="4"/>
      <dgm:spPr>
        <a:prstGeom prst="rect">
          <a:avLst/>
        </a:prstGeom>
      </dgm:spPr>
      <dgm:t>
        <a:bodyPr/>
        <a:lstStyle/>
        <a:p>
          <a:endParaRPr lang="en-US"/>
        </a:p>
      </dgm:t>
    </dgm:pt>
    <dgm:pt modelId="{B389E3C2-6DF8-46CB-9BC9-AC574BE13F72}" type="pres">
      <dgm:prSet presAssocID="{5A5BE7F4-22F3-402C-8100-EB2FC926A257}" presName="tile4text" presStyleLbl="node1" presStyleIdx="3" presStyleCnt="4">
        <dgm:presLayoutVars>
          <dgm:chMax val="0"/>
          <dgm:chPref val="0"/>
          <dgm:bulletEnabled val="1"/>
        </dgm:presLayoutVars>
      </dgm:prSet>
      <dgm:spPr/>
      <dgm:t>
        <a:bodyPr/>
        <a:lstStyle/>
        <a:p>
          <a:endParaRPr lang="en-US"/>
        </a:p>
      </dgm:t>
    </dgm:pt>
    <dgm:pt modelId="{DF8B21DB-AD99-4097-BBFB-65FBDBAD27BA}" type="pres">
      <dgm:prSet presAssocID="{5A5BE7F4-22F3-402C-8100-EB2FC926A257}" presName="centerTile" presStyleLbl="fgShp" presStyleIdx="0" presStyleCnt="1" custScaleX="108772" custScaleY="118818">
        <dgm:presLayoutVars>
          <dgm:chMax val="0"/>
          <dgm:chPref val="0"/>
        </dgm:presLayoutVars>
      </dgm:prSet>
      <dgm:spPr>
        <a:prstGeom prst="rect">
          <a:avLst/>
        </a:prstGeom>
      </dgm:spPr>
      <dgm:t>
        <a:bodyPr/>
        <a:lstStyle/>
        <a:p>
          <a:endParaRPr lang="en-US"/>
        </a:p>
      </dgm:t>
    </dgm:pt>
  </dgm:ptLst>
  <dgm:cxnLst>
    <dgm:cxn modelId="{8190487F-6AC4-4BC6-8AF6-43DA2BA48C51}" type="presOf" srcId="{D061C07E-C616-4F58-BA95-BF1CB0EAAE97}" destId="{DE98EC27-708F-4AEF-A7DD-4C1A97F204F2}" srcOrd="1" destOrd="0" presId="urn:microsoft.com/office/officeart/2005/8/layout/matrix1"/>
    <dgm:cxn modelId="{E510F41B-2F3E-4D87-8D97-5CB9AE24BA97}" srcId="{6DD4E609-CAC7-4631-B6CD-D00B250D77F5}" destId="{D061C07E-C616-4F58-BA95-BF1CB0EAAE97}" srcOrd="2" destOrd="0" parTransId="{5E5AA6F8-218F-4E1D-9E19-D6DA6A806BEC}" sibTransId="{C2B9700F-6D72-4936-A9E1-568D87B217AD}"/>
    <dgm:cxn modelId="{1816EAEC-972C-4C7D-B726-532C9422C407}" type="presOf" srcId="{B8F93D43-9CD5-436D-878D-8E3BA69DC3DB}" destId="{429D529B-78C9-4A36-BF0F-8E52A7121E86}" srcOrd="0" destOrd="0" presId="urn:microsoft.com/office/officeart/2005/8/layout/matrix1"/>
    <dgm:cxn modelId="{9AEE5271-FCDA-41EA-A996-F13F5D42D97E}" type="presOf" srcId="{D061C07E-C616-4F58-BA95-BF1CB0EAAE97}" destId="{B50C29D1-BBED-44AC-9165-2790CC261DD9}" srcOrd="0" destOrd="0" presId="urn:microsoft.com/office/officeart/2005/8/layout/matrix1"/>
    <dgm:cxn modelId="{4FB23E0E-80A3-4A68-A67F-81C69FEE687E}" srcId="{5A5BE7F4-22F3-402C-8100-EB2FC926A257}" destId="{6DD4E609-CAC7-4631-B6CD-D00B250D77F5}" srcOrd="0" destOrd="0" parTransId="{D0C5A485-A4F9-4F30-8109-9565BC1A4A60}" sibTransId="{23AF8C3F-A219-42B3-8DAF-6596CD107231}"/>
    <dgm:cxn modelId="{154F65F3-D440-45B1-A256-B941E53A2CA3}" type="presOf" srcId="{42F37683-59D9-4742-B28E-5FDE16761B01}" destId="{5CA7BFC0-C626-4C19-8A13-5941A077351B}" srcOrd="1" destOrd="0" presId="urn:microsoft.com/office/officeart/2005/8/layout/matrix1"/>
    <dgm:cxn modelId="{CB7E30C9-F678-41F1-93BA-EB5BDA0E4C67}" type="presOf" srcId="{CCDE40C8-F2F3-49CD-97D3-FD43294735B7}" destId="{1E447392-0E48-48A8-8E19-46F1019B363F}" srcOrd="0" destOrd="0" presId="urn:microsoft.com/office/officeart/2005/8/layout/matrix1"/>
    <dgm:cxn modelId="{D0BA96A6-2569-49A6-9B8B-85F0756AEBB5}" type="presOf" srcId="{5A5BE7F4-22F3-402C-8100-EB2FC926A257}" destId="{CEB16273-591F-4786-BD47-449C94350098}" srcOrd="0" destOrd="0" presId="urn:microsoft.com/office/officeart/2005/8/layout/matrix1"/>
    <dgm:cxn modelId="{3608BF1F-CE0F-4D1B-8D54-EA3229161259}" srcId="{6DD4E609-CAC7-4631-B6CD-D00B250D77F5}" destId="{CCDE40C8-F2F3-49CD-97D3-FD43294735B7}" srcOrd="0" destOrd="0" parTransId="{E329DB5A-6911-4C48-8DA4-E5A853C5D2F1}" sibTransId="{441A1A60-F838-4370-A7DD-378E50F87984}"/>
    <dgm:cxn modelId="{45AC7451-C312-4B0B-A814-E5CC43DF9CF2}" srcId="{6DD4E609-CAC7-4631-B6CD-D00B250D77F5}" destId="{42F37683-59D9-4742-B28E-5FDE16761B01}" srcOrd="1" destOrd="0" parTransId="{50F7DFF3-ECF2-4D48-BB62-2DBC37288F68}" sibTransId="{4C129494-0EA2-4289-8EF7-6DDC5472599B}"/>
    <dgm:cxn modelId="{F5CABAB2-2E8E-4939-BEA6-D157E52270E3}" type="presOf" srcId="{B8F93D43-9CD5-436D-878D-8E3BA69DC3DB}" destId="{B389E3C2-6DF8-46CB-9BC9-AC574BE13F72}" srcOrd="1" destOrd="0" presId="urn:microsoft.com/office/officeart/2005/8/layout/matrix1"/>
    <dgm:cxn modelId="{D1668CA0-1630-40B4-B378-08EC4C029FE8}" type="presOf" srcId="{CCDE40C8-F2F3-49CD-97D3-FD43294735B7}" destId="{E398FDBD-9AF8-4C7A-93E4-C82A532D6019}" srcOrd="1" destOrd="0" presId="urn:microsoft.com/office/officeart/2005/8/layout/matrix1"/>
    <dgm:cxn modelId="{0A1E17AE-CFD4-451A-945B-A2CC7769C886}" srcId="{6DD4E609-CAC7-4631-B6CD-D00B250D77F5}" destId="{B8F93D43-9CD5-436D-878D-8E3BA69DC3DB}" srcOrd="3" destOrd="0" parTransId="{C3CD0BF2-E619-4460-8F19-5C8D14980F26}" sibTransId="{E3A33943-DC43-4DD0-B266-0B4953778D8E}"/>
    <dgm:cxn modelId="{0FB597D4-5657-492D-AE2F-BFF9BBB16A8C}" type="presOf" srcId="{6DD4E609-CAC7-4631-B6CD-D00B250D77F5}" destId="{DF8B21DB-AD99-4097-BBFB-65FBDBAD27BA}" srcOrd="0" destOrd="0" presId="urn:microsoft.com/office/officeart/2005/8/layout/matrix1"/>
    <dgm:cxn modelId="{42B1BE46-2C4E-44FC-A335-20F41A005956}" type="presOf" srcId="{42F37683-59D9-4742-B28E-5FDE16761B01}" destId="{4455542B-EAE8-4EAF-80D4-62239E6B298E}" srcOrd="0" destOrd="0" presId="urn:microsoft.com/office/officeart/2005/8/layout/matrix1"/>
    <dgm:cxn modelId="{BC23E310-560A-4709-A1CE-3F7879014969}" type="presParOf" srcId="{CEB16273-591F-4786-BD47-449C94350098}" destId="{21A44610-65A6-474D-A6D7-E03E3E4B1D1C}" srcOrd="0" destOrd="0" presId="urn:microsoft.com/office/officeart/2005/8/layout/matrix1"/>
    <dgm:cxn modelId="{A8007754-D12D-442F-B0F3-69B4266FC774}" type="presParOf" srcId="{21A44610-65A6-474D-A6D7-E03E3E4B1D1C}" destId="{1E447392-0E48-48A8-8E19-46F1019B363F}" srcOrd="0" destOrd="0" presId="urn:microsoft.com/office/officeart/2005/8/layout/matrix1"/>
    <dgm:cxn modelId="{188A6D41-848E-47E0-A3DF-F7A689F04DCD}" type="presParOf" srcId="{21A44610-65A6-474D-A6D7-E03E3E4B1D1C}" destId="{E398FDBD-9AF8-4C7A-93E4-C82A532D6019}" srcOrd="1" destOrd="0" presId="urn:microsoft.com/office/officeart/2005/8/layout/matrix1"/>
    <dgm:cxn modelId="{78A05F36-5EC6-462A-8208-418C80CD02C4}" type="presParOf" srcId="{21A44610-65A6-474D-A6D7-E03E3E4B1D1C}" destId="{4455542B-EAE8-4EAF-80D4-62239E6B298E}" srcOrd="2" destOrd="0" presId="urn:microsoft.com/office/officeart/2005/8/layout/matrix1"/>
    <dgm:cxn modelId="{FEDD17AA-3FD9-473D-91A9-181CCB671128}" type="presParOf" srcId="{21A44610-65A6-474D-A6D7-E03E3E4B1D1C}" destId="{5CA7BFC0-C626-4C19-8A13-5941A077351B}" srcOrd="3" destOrd="0" presId="urn:microsoft.com/office/officeart/2005/8/layout/matrix1"/>
    <dgm:cxn modelId="{4EE5D8D5-DB7D-41D8-8A8E-2A6B477A768F}" type="presParOf" srcId="{21A44610-65A6-474D-A6D7-E03E3E4B1D1C}" destId="{B50C29D1-BBED-44AC-9165-2790CC261DD9}" srcOrd="4" destOrd="0" presId="urn:microsoft.com/office/officeart/2005/8/layout/matrix1"/>
    <dgm:cxn modelId="{AE02DEE1-9C6C-4C6A-8961-FF311E5418BE}" type="presParOf" srcId="{21A44610-65A6-474D-A6D7-E03E3E4B1D1C}" destId="{DE98EC27-708F-4AEF-A7DD-4C1A97F204F2}" srcOrd="5" destOrd="0" presId="urn:microsoft.com/office/officeart/2005/8/layout/matrix1"/>
    <dgm:cxn modelId="{A9C8FB1A-BFC4-4A7F-8998-EC8A2C09A135}" type="presParOf" srcId="{21A44610-65A6-474D-A6D7-E03E3E4B1D1C}" destId="{429D529B-78C9-4A36-BF0F-8E52A7121E86}" srcOrd="6" destOrd="0" presId="urn:microsoft.com/office/officeart/2005/8/layout/matrix1"/>
    <dgm:cxn modelId="{628DE8D0-D1D5-441A-B3E1-F78812229780}" type="presParOf" srcId="{21A44610-65A6-474D-A6D7-E03E3E4B1D1C}" destId="{B389E3C2-6DF8-46CB-9BC9-AC574BE13F72}" srcOrd="7" destOrd="0" presId="urn:microsoft.com/office/officeart/2005/8/layout/matrix1"/>
    <dgm:cxn modelId="{036534C2-8667-4800-B83F-C140ACA34F36}" type="presParOf" srcId="{CEB16273-591F-4786-BD47-449C94350098}" destId="{DF8B21DB-AD99-4097-BBFB-65FBDBAD27BA}"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3336B7E-206E-4959-A86E-89C7BD5AB450}" type="doc">
      <dgm:prSet loTypeId="urn:microsoft.com/office/officeart/2008/layout/PictureAccentList" loCatId="list" qsTypeId="urn:microsoft.com/office/officeart/2005/8/quickstyle/simple1" qsCatId="simple" csTypeId="urn:microsoft.com/office/officeart/2005/8/colors/accent1_2" csCatId="accent1" phldr="1"/>
      <dgm:spPr/>
      <dgm:t>
        <a:bodyPr/>
        <a:lstStyle/>
        <a:p>
          <a:endParaRPr lang="en-US"/>
        </a:p>
      </dgm:t>
    </dgm:pt>
    <dgm:pt modelId="{A5520B97-29E6-42D0-BFF2-5170D6FE0A43}">
      <dgm:prSet phldrT="[Text]" custT="1"/>
      <dgm:spPr>
        <a:solidFill>
          <a:schemeClr val="bg1"/>
        </a:solidFill>
        <a:ln>
          <a:solidFill>
            <a:srgbClr val="00B050"/>
          </a:solidFill>
        </a:ln>
      </dgm:spPr>
      <dgm:t>
        <a:bodyPr/>
        <a:lstStyle/>
        <a:p>
          <a:pPr algn="just" rtl="1"/>
          <a:r>
            <a:rPr lang="fa-IR" sz="1800" dirty="0" smtClean="0">
              <a:solidFill>
                <a:schemeClr val="tx1"/>
              </a:solidFill>
              <a:cs typeface="B Nazanin" panose="00000400000000000000" pitchFamily="2" charset="-78"/>
            </a:rPr>
            <a:t>در سمت چپ ورودی، آب انبار بلند و بزرگی وجود دارد که از آب قنات لبریز می شده و اکنون خشک و خالی است. پر بودن آب انبار باعث ایجاد فشاری می شد که با  محاسباتی که سازندگان صفوی باغ کرده بودند، فواره ی وسط حوض دقیقا به همان اندازه ی دل خواه صورت می گرفت. </a:t>
          </a:r>
          <a:endParaRPr lang="en-US" sz="1800" dirty="0">
            <a:solidFill>
              <a:schemeClr val="tx1"/>
            </a:solidFill>
            <a:cs typeface="B Nazanin" panose="00000400000000000000" pitchFamily="2" charset="-78"/>
          </a:endParaRPr>
        </a:p>
      </dgm:t>
    </dgm:pt>
    <dgm:pt modelId="{CF80A002-9A8F-421E-BB71-3E14FD0E692C}" type="sibTrans" cxnId="{44C6DD0D-0F66-4508-971F-D5CEE363A493}">
      <dgm:prSet/>
      <dgm:spPr/>
      <dgm:t>
        <a:bodyPr/>
        <a:lstStyle/>
        <a:p>
          <a:pPr algn="r" rtl="1"/>
          <a:endParaRPr lang="en-US" sz="1800">
            <a:cs typeface="B Nazanin" panose="00000400000000000000" pitchFamily="2" charset="-78"/>
          </a:endParaRPr>
        </a:p>
      </dgm:t>
    </dgm:pt>
    <dgm:pt modelId="{6EB7FC7B-8DB1-40B9-AE3D-589DB0AEBB17}" type="parTrans" cxnId="{44C6DD0D-0F66-4508-971F-D5CEE363A493}">
      <dgm:prSet/>
      <dgm:spPr/>
      <dgm:t>
        <a:bodyPr/>
        <a:lstStyle/>
        <a:p>
          <a:pPr algn="r" rtl="1"/>
          <a:endParaRPr lang="en-US" sz="1800">
            <a:cs typeface="B Nazanin" panose="00000400000000000000" pitchFamily="2" charset="-78"/>
          </a:endParaRPr>
        </a:p>
      </dgm:t>
    </dgm:pt>
    <dgm:pt modelId="{C4EACC19-1F6E-4502-A9F1-F8B3CB901F3B}">
      <dgm:prSet phldrT="[Text]" custT="1"/>
      <dgm:spPr>
        <a:solidFill>
          <a:schemeClr val="bg1"/>
        </a:solidFill>
        <a:ln>
          <a:solidFill>
            <a:srgbClr val="00B050"/>
          </a:solidFill>
        </a:ln>
      </dgm:spPr>
      <dgm:t>
        <a:bodyPr/>
        <a:lstStyle/>
        <a:p>
          <a:pPr algn="just" rtl="1"/>
          <a:r>
            <a:rPr lang="fa-IR" sz="1800" dirty="0" smtClean="0">
              <a:solidFill>
                <a:schemeClr val="tx1"/>
              </a:solidFill>
              <a:cs typeface="B Nazanin" panose="00000400000000000000" pitchFamily="2" charset="-78"/>
            </a:rPr>
            <a:t>آب حوض درون کوشک در پاشوره ی پیرامون می ریخته که از چهار طرف کوشک روی سنگی با دالبرهای برجسته و سنگی خوش رنگ به پایین می لغزیده حرکت و خنکی و رطوبتی را ایجاد می کرده که به تمام باغ مرکزیت و جان و دلی زیبا می داده.چنین آبی اینک وجود ندارد. </a:t>
          </a:r>
          <a:endParaRPr lang="en-US" sz="1800" dirty="0">
            <a:solidFill>
              <a:schemeClr val="tx1"/>
            </a:solidFill>
            <a:cs typeface="B Nazanin" panose="00000400000000000000" pitchFamily="2" charset="-78"/>
          </a:endParaRPr>
        </a:p>
      </dgm:t>
    </dgm:pt>
    <dgm:pt modelId="{3064EE03-BADD-4B5F-B937-679F1789F7EA}" type="sibTrans" cxnId="{00C419FE-3B4D-4227-A2B7-B31FEFA25DA9}">
      <dgm:prSet/>
      <dgm:spPr/>
      <dgm:t>
        <a:bodyPr/>
        <a:lstStyle/>
        <a:p>
          <a:pPr algn="r" rtl="1"/>
          <a:endParaRPr lang="en-US" sz="1800">
            <a:cs typeface="B Nazanin" panose="00000400000000000000" pitchFamily="2" charset="-78"/>
          </a:endParaRPr>
        </a:p>
      </dgm:t>
    </dgm:pt>
    <dgm:pt modelId="{F82D008B-2774-4D6B-86DF-D025335358C8}" type="parTrans" cxnId="{00C419FE-3B4D-4227-A2B7-B31FEFA25DA9}">
      <dgm:prSet/>
      <dgm:spPr/>
      <dgm:t>
        <a:bodyPr/>
        <a:lstStyle/>
        <a:p>
          <a:pPr algn="r" rtl="1"/>
          <a:endParaRPr lang="en-US" sz="1800">
            <a:cs typeface="B Nazanin" panose="00000400000000000000" pitchFamily="2" charset="-78"/>
          </a:endParaRPr>
        </a:p>
      </dgm:t>
    </dgm:pt>
    <dgm:pt modelId="{D79E6241-0B2F-43DC-B5BC-DBDF35EFBEA7}">
      <dgm:prSet phldrT="[Text]" custT="1"/>
      <dgm:spPr>
        <a:solidFill>
          <a:schemeClr val="bg1"/>
        </a:solidFill>
        <a:ln>
          <a:solidFill>
            <a:srgbClr val="00B050"/>
          </a:solidFill>
        </a:ln>
      </dgm:spPr>
      <dgm:t>
        <a:bodyPr/>
        <a:lstStyle/>
        <a:p>
          <a:pPr algn="just" rtl="1"/>
          <a:r>
            <a:rPr lang="fa-IR" sz="1800" dirty="0" smtClean="0">
              <a:solidFill>
                <a:schemeClr val="tx1"/>
              </a:solidFill>
              <a:cs typeface="B Nazanin" panose="00000400000000000000" pitchFamily="2" charset="-78"/>
            </a:rPr>
            <a:t>کف سازی به حریم درختان بلند کاج به شدت تجاوز کرده و جایی برای آب رسانی و تنفس ریشه های درختان باقی نگذاشته و آن ها را در حرارت ناشی از کف سازی خشک کرده است. زوایای حاشیه سازی چمن ها توسط سنگ های لبه، روی محور بعضی از درختان سرو قرار گرفته است و این امر در دراز مدت درختان سرو را نیز می خشکاند. </a:t>
          </a:r>
          <a:endParaRPr lang="en-US" sz="1800" dirty="0">
            <a:solidFill>
              <a:schemeClr val="tx1"/>
            </a:solidFill>
            <a:cs typeface="B Nazanin" panose="00000400000000000000" pitchFamily="2" charset="-78"/>
          </a:endParaRPr>
        </a:p>
      </dgm:t>
    </dgm:pt>
    <dgm:pt modelId="{878513E0-56DD-477D-87F5-3C2D82CE499F}" type="parTrans" cxnId="{3A87A3BC-5E52-47F6-9B71-D2A920098DD9}">
      <dgm:prSet/>
      <dgm:spPr/>
      <dgm:t>
        <a:bodyPr/>
        <a:lstStyle/>
        <a:p>
          <a:endParaRPr lang="en-US" sz="1800"/>
        </a:p>
      </dgm:t>
    </dgm:pt>
    <dgm:pt modelId="{FD43760B-9203-4F8D-AAD7-17B2FF819B24}" type="sibTrans" cxnId="{3A87A3BC-5E52-47F6-9B71-D2A920098DD9}">
      <dgm:prSet/>
      <dgm:spPr/>
      <dgm:t>
        <a:bodyPr/>
        <a:lstStyle/>
        <a:p>
          <a:endParaRPr lang="en-US" sz="1800"/>
        </a:p>
      </dgm:t>
    </dgm:pt>
    <dgm:pt modelId="{55366996-A5FA-4EE6-B174-C21148679230}">
      <dgm:prSet phldrT="[Text]" custT="1"/>
      <dgm:spPr>
        <a:solidFill>
          <a:schemeClr val="bg1"/>
        </a:solidFill>
        <a:ln>
          <a:solidFill>
            <a:srgbClr val="00B050"/>
          </a:solidFill>
        </a:ln>
      </dgm:spPr>
      <dgm:t>
        <a:bodyPr/>
        <a:lstStyle/>
        <a:p>
          <a:pPr algn="just" rtl="1"/>
          <a:r>
            <a:rPr lang="fa-IR" sz="1800" dirty="0" smtClean="0">
              <a:solidFill>
                <a:schemeClr val="tx1"/>
              </a:solidFill>
              <a:cs typeface="B Nazanin" panose="00000400000000000000" pitchFamily="2" charset="-78"/>
            </a:rPr>
            <a:t>چمن انگلیسی ربطی به باغ ایرانی ندارد و برخلاف گل و بوته های باغ ایرانی تولید سایه نمی کند. این اشکالی است که در این باغ دیده می شود. این چمن سازگاری با آب و هوای خشک و نیمه خشک ایران ندارد که اگر در تابستان نیم روز به آن آب داده نشود زرد و بعد هم خشک می شود.</a:t>
          </a:r>
          <a:endParaRPr lang="en-US" sz="1800" dirty="0">
            <a:solidFill>
              <a:schemeClr val="tx1"/>
            </a:solidFill>
            <a:cs typeface="B Nazanin" panose="00000400000000000000" pitchFamily="2" charset="-78"/>
          </a:endParaRPr>
        </a:p>
      </dgm:t>
    </dgm:pt>
    <dgm:pt modelId="{66A4A04F-8FBA-486A-8D71-E269FE92D502}" type="sibTrans" cxnId="{1DB8A144-C7B3-4D9D-8469-E9006103C285}">
      <dgm:prSet/>
      <dgm:spPr/>
      <dgm:t>
        <a:bodyPr/>
        <a:lstStyle/>
        <a:p>
          <a:pPr algn="r" rtl="1"/>
          <a:endParaRPr lang="en-US" sz="1800">
            <a:cs typeface="B Nazanin" panose="00000400000000000000" pitchFamily="2" charset="-78"/>
          </a:endParaRPr>
        </a:p>
      </dgm:t>
    </dgm:pt>
    <dgm:pt modelId="{9CD56BE3-B235-453E-9ED2-DB23D30A5F75}" type="parTrans" cxnId="{1DB8A144-C7B3-4D9D-8469-E9006103C285}">
      <dgm:prSet/>
      <dgm:spPr/>
      <dgm:t>
        <a:bodyPr/>
        <a:lstStyle/>
        <a:p>
          <a:pPr algn="r" rtl="1"/>
          <a:endParaRPr lang="en-US" sz="1800">
            <a:cs typeface="B Nazanin" panose="00000400000000000000" pitchFamily="2" charset="-78"/>
          </a:endParaRPr>
        </a:p>
      </dgm:t>
    </dgm:pt>
    <dgm:pt modelId="{BC44097C-5D34-41F3-86B7-1EBF2D44AC8B}">
      <dgm:prSet phldrT="[Text]" custT="1"/>
      <dgm:spPr>
        <a:noFill/>
        <a:ln>
          <a:noFill/>
        </a:ln>
      </dgm:spPr>
      <dgm:t>
        <a:bodyPr/>
        <a:lstStyle/>
        <a:p>
          <a:pPr algn="r" rtl="1"/>
          <a:r>
            <a:rPr lang="fa-IR" sz="2400" b="1" i="0" dirty="0" smtClean="0">
              <a:solidFill>
                <a:schemeClr val="tx1"/>
              </a:solidFill>
              <a:latin typeface="B Nazanin" pitchFamily="2" charset="-78"/>
              <a:cs typeface="B Sina" panose="00000700000000000000" pitchFamily="2" charset="-78"/>
            </a:rPr>
            <a:t>توضیحات چهار ایراد وارده بر طراحی و اجرای باغ جهان نما</a:t>
          </a:r>
          <a:endParaRPr lang="en-US" sz="2400" i="0" dirty="0">
            <a:solidFill>
              <a:schemeClr val="tx1"/>
            </a:solidFill>
            <a:cs typeface="B Nazanin" panose="00000400000000000000" pitchFamily="2" charset="-78"/>
          </a:endParaRPr>
        </a:p>
      </dgm:t>
    </dgm:pt>
    <dgm:pt modelId="{8A60BDE0-4F52-42EF-AC5F-23BE3C35915E}" type="sibTrans" cxnId="{AF5496F6-FA7B-44D8-891A-512D44FC275E}">
      <dgm:prSet/>
      <dgm:spPr/>
      <dgm:t>
        <a:bodyPr/>
        <a:lstStyle/>
        <a:p>
          <a:pPr algn="r" rtl="1"/>
          <a:endParaRPr lang="en-US" sz="1800">
            <a:cs typeface="B Nazanin" panose="00000400000000000000" pitchFamily="2" charset="-78"/>
          </a:endParaRPr>
        </a:p>
      </dgm:t>
    </dgm:pt>
    <dgm:pt modelId="{87425D1F-A3F9-4FAD-822C-FF93A1CDFCFA}" type="parTrans" cxnId="{AF5496F6-FA7B-44D8-891A-512D44FC275E}">
      <dgm:prSet/>
      <dgm:spPr/>
      <dgm:t>
        <a:bodyPr/>
        <a:lstStyle/>
        <a:p>
          <a:pPr algn="r" rtl="1"/>
          <a:endParaRPr lang="en-US" sz="1800">
            <a:cs typeface="B Nazanin" panose="00000400000000000000" pitchFamily="2" charset="-78"/>
          </a:endParaRPr>
        </a:p>
      </dgm:t>
    </dgm:pt>
    <dgm:pt modelId="{C1C55965-EC15-4536-AB43-882A342BA886}" type="pres">
      <dgm:prSet presAssocID="{73336B7E-206E-4959-A86E-89C7BD5AB450}" presName="layout" presStyleCnt="0">
        <dgm:presLayoutVars>
          <dgm:chMax/>
          <dgm:chPref/>
          <dgm:dir val="rev"/>
          <dgm:animOne val="branch"/>
          <dgm:animLvl val="lvl"/>
          <dgm:resizeHandles/>
        </dgm:presLayoutVars>
      </dgm:prSet>
      <dgm:spPr/>
      <dgm:t>
        <a:bodyPr/>
        <a:lstStyle/>
        <a:p>
          <a:endParaRPr lang="en-US"/>
        </a:p>
      </dgm:t>
    </dgm:pt>
    <dgm:pt modelId="{E1BD912C-73C2-4973-8D31-FBC9220FE793}" type="pres">
      <dgm:prSet presAssocID="{BC44097C-5D34-41F3-86B7-1EBF2D44AC8B}" presName="root" presStyleCnt="0">
        <dgm:presLayoutVars>
          <dgm:chMax/>
          <dgm:chPref val="4"/>
        </dgm:presLayoutVars>
      </dgm:prSet>
      <dgm:spPr/>
    </dgm:pt>
    <dgm:pt modelId="{F39ED4A8-1CA5-4605-A9CA-BCCE6BC86A7F}" type="pres">
      <dgm:prSet presAssocID="{BC44097C-5D34-41F3-86B7-1EBF2D44AC8B}" presName="rootComposite" presStyleCnt="0">
        <dgm:presLayoutVars/>
      </dgm:prSet>
      <dgm:spPr/>
    </dgm:pt>
    <dgm:pt modelId="{86DDC7C5-7150-4990-A64D-B620B4E83C28}" type="pres">
      <dgm:prSet presAssocID="{BC44097C-5D34-41F3-86B7-1EBF2D44AC8B}" presName="rootText" presStyleLbl="node0" presStyleIdx="0" presStyleCnt="1" custScaleY="33024" custLinFactNeighborX="-959" custLinFactNeighborY="11189">
        <dgm:presLayoutVars>
          <dgm:chMax/>
          <dgm:chPref val="4"/>
        </dgm:presLayoutVars>
      </dgm:prSet>
      <dgm:spPr/>
      <dgm:t>
        <a:bodyPr/>
        <a:lstStyle/>
        <a:p>
          <a:endParaRPr lang="en-US"/>
        </a:p>
      </dgm:t>
    </dgm:pt>
    <dgm:pt modelId="{24219A7E-7B05-408F-91C5-0FADE03D50B4}" type="pres">
      <dgm:prSet presAssocID="{BC44097C-5D34-41F3-86B7-1EBF2D44AC8B}" presName="childShape" presStyleCnt="0">
        <dgm:presLayoutVars>
          <dgm:chMax val="0"/>
          <dgm:chPref val="0"/>
        </dgm:presLayoutVars>
      </dgm:prSet>
      <dgm:spPr/>
    </dgm:pt>
    <dgm:pt modelId="{528B854C-26EC-4A0B-88A6-F4D1B15AB498}" type="pres">
      <dgm:prSet presAssocID="{55366996-A5FA-4EE6-B174-C21148679230}" presName="childComposite" presStyleCnt="0">
        <dgm:presLayoutVars>
          <dgm:chMax val="0"/>
          <dgm:chPref val="0"/>
        </dgm:presLayoutVars>
      </dgm:prSet>
      <dgm:spPr/>
    </dgm:pt>
    <dgm:pt modelId="{123318ED-28E2-4FFA-8420-DEB8CDA16E77}" type="pres">
      <dgm:prSet presAssocID="{55366996-A5FA-4EE6-B174-C21148679230}" presName="Image" presStyleLbl="node1" presStyleIdx="0" presStyleCnt="4" custScaleX="51510" custLinFactNeighborX="40193"/>
      <dgm:spPr>
        <a:noFill/>
        <a:ln>
          <a:noFill/>
        </a:ln>
      </dgm:spPr>
    </dgm:pt>
    <dgm:pt modelId="{E410010A-D857-4D8D-ABE2-077A3E9440E3}" type="pres">
      <dgm:prSet presAssocID="{55366996-A5FA-4EE6-B174-C21148679230}" presName="childText" presStyleLbl="lnNode1" presStyleIdx="0" presStyleCnt="4" custFlipHor="1" custScaleX="122506">
        <dgm:presLayoutVars>
          <dgm:chMax val="0"/>
          <dgm:chPref val="0"/>
          <dgm:bulletEnabled val="1"/>
        </dgm:presLayoutVars>
      </dgm:prSet>
      <dgm:spPr>
        <a:prstGeom prst="flowChartInternalStorage">
          <a:avLst/>
        </a:prstGeom>
      </dgm:spPr>
      <dgm:t>
        <a:bodyPr/>
        <a:lstStyle/>
        <a:p>
          <a:endParaRPr lang="en-US"/>
        </a:p>
      </dgm:t>
    </dgm:pt>
    <dgm:pt modelId="{41D9C693-A588-4015-A2E2-097FA7E3684F}" type="pres">
      <dgm:prSet presAssocID="{D79E6241-0B2F-43DC-B5BC-DBDF35EFBEA7}" presName="childComposite" presStyleCnt="0">
        <dgm:presLayoutVars>
          <dgm:chMax val="0"/>
          <dgm:chPref val="0"/>
        </dgm:presLayoutVars>
      </dgm:prSet>
      <dgm:spPr/>
    </dgm:pt>
    <dgm:pt modelId="{8B329DF3-92B8-47A9-A51C-85B9980507EB}" type="pres">
      <dgm:prSet presAssocID="{D79E6241-0B2F-43DC-B5BC-DBDF35EFBEA7}" presName="Image" presStyleLbl="node1" presStyleIdx="1" presStyleCnt="4" custScaleX="51510" custLinFactNeighborX="40193"/>
      <dgm:spPr>
        <a:noFill/>
        <a:ln>
          <a:noFill/>
        </a:ln>
      </dgm:spPr>
    </dgm:pt>
    <dgm:pt modelId="{30DF6E8F-1654-480A-ABCB-D8CD641553EF}" type="pres">
      <dgm:prSet presAssocID="{D79E6241-0B2F-43DC-B5BC-DBDF35EFBEA7}" presName="childText" presStyleLbl="lnNode1" presStyleIdx="1" presStyleCnt="4" custFlipHor="1" custScaleX="122506">
        <dgm:presLayoutVars>
          <dgm:chMax val="0"/>
          <dgm:chPref val="0"/>
          <dgm:bulletEnabled val="1"/>
        </dgm:presLayoutVars>
      </dgm:prSet>
      <dgm:spPr>
        <a:prstGeom prst="flowChartInternalStorage">
          <a:avLst/>
        </a:prstGeom>
      </dgm:spPr>
      <dgm:t>
        <a:bodyPr/>
        <a:lstStyle/>
        <a:p>
          <a:endParaRPr lang="en-US"/>
        </a:p>
      </dgm:t>
    </dgm:pt>
    <dgm:pt modelId="{B3DB7A7B-4C5D-434F-A4AB-1EF76861A58E}" type="pres">
      <dgm:prSet presAssocID="{C4EACC19-1F6E-4502-A9F1-F8B3CB901F3B}" presName="childComposite" presStyleCnt="0">
        <dgm:presLayoutVars>
          <dgm:chMax val="0"/>
          <dgm:chPref val="0"/>
        </dgm:presLayoutVars>
      </dgm:prSet>
      <dgm:spPr/>
    </dgm:pt>
    <dgm:pt modelId="{A18FDBBE-FA84-4556-BCB1-D9A664BFE59A}" type="pres">
      <dgm:prSet presAssocID="{C4EACC19-1F6E-4502-A9F1-F8B3CB901F3B}" presName="Image" presStyleLbl="node1" presStyleIdx="2" presStyleCnt="4" custScaleX="51510" custLinFactNeighborX="40193"/>
      <dgm:spPr>
        <a:noFill/>
        <a:ln>
          <a:noFill/>
        </a:ln>
      </dgm:spPr>
    </dgm:pt>
    <dgm:pt modelId="{EBBBC4FE-5113-48F5-A5A3-2B936AFA192B}" type="pres">
      <dgm:prSet presAssocID="{C4EACC19-1F6E-4502-A9F1-F8B3CB901F3B}" presName="childText" presStyleLbl="lnNode1" presStyleIdx="2" presStyleCnt="4" custFlipHor="1" custScaleX="122506">
        <dgm:presLayoutVars>
          <dgm:chMax val="0"/>
          <dgm:chPref val="0"/>
          <dgm:bulletEnabled val="1"/>
        </dgm:presLayoutVars>
      </dgm:prSet>
      <dgm:spPr>
        <a:prstGeom prst="flowChartInternalStorage">
          <a:avLst/>
        </a:prstGeom>
      </dgm:spPr>
      <dgm:t>
        <a:bodyPr/>
        <a:lstStyle/>
        <a:p>
          <a:endParaRPr lang="en-US"/>
        </a:p>
      </dgm:t>
    </dgm:pt>
    <dgm:pt modelId="{25BD890D-DBCC-460B-BD82-705EF6049ADC}" type="pres">
      <dgm:prSet presAssocID="{A5520B97-29E6-42D0-BFF2-5170D6FE0A43}" presName="childComposite" presStyleCnt="0">
        <dgm:presLayoutVars>
          <dgm:chMax val="0"/>
          <dgm:chPref val="0"/>
        </dgm:presLayoutVars>
      </dgm:prSet>
      <dgm:spPr/>
    </dgm:pt>
    <dgm:pt modelId="{4ADA89FE-D391-41F1-8785-4D78774FE277}" type="pres">
      <dgm:prSet presAssocID="{A5520B97-29E6-42D0-BFF2-5170D6FE0A43}" presName="Image" presStyleLbl="node1" presStyleIdx="3" presStyleCnt="4" custScaleX="51510" custLinFactNeighborX="40193"/>
      <dgm:spPr>
        <a:noFill/>
        <a:ln>
          <a:noFill/>
        </a:ln>
      </dgm:spPr>
    </dgm:pt>
    <dgm:pt modelId="{C7D391F2-088E-456B-B70D-D20D67D8685F}" type="pres">
      <dgm:prSet presAssocID="{A5520B97-29E6-42D0-BFF2-5170D6FE0A43}" presName="childText" presStyleLbl="lnNode1" presStyleIdx="3" presStyleCnt="4" custFlipHor="1" custScaleX="122506">
        <dgm:presLayoutVars>
          <dgm:chMax val="0"/>
          <dgm:chPref val="0"/>
          <dgm:bulletEnabled val="1"/>
        </dgm:presLayoutVars>
      </dgm:prSet>
      <dgm:spPr>
        <a:prstGeom prst="flowChartInternalStorage">
          <a:avLst/>
        </a:prstGeom>
      </dgm:spPr>
      <dgm:t>
        <a:bodyPr/>
        <a:lstStyle/>
        <a:p>
          <a:endParaRPr lang="en-US"/>
        </a:p>
      </dgm:t>
    </dgm:pt>
  </dgm:ptLst>
  <dgm:cxnLst>
    <dgm:cxn modelId="{AF5496F6-FA7B-44D8-891A-512D44FC275E}" srcId="{73336B7E-206E-4959-A86E-89C7BD5AB450}" destId="{BC44097C-5D34-41F3-86B7-1EBF2D44AC8B}" srcOrd="0" destOrd="0" parTransId="{87425D1F-A3F9-4FAD-822C-FF93A1CDFCFA}" sibTransId="{8A60BDE0-4F52-42EF-AC5F-23BE3C35915E}"/>
    <dgm:cxn modelId="{9FE09652-675A-4F9A-A660-6D5D54944349}" type="presOf" srcId="{BC44097C-5D34-41F3-86B7-1EBF2D44AC8B}" destId="{86DDC7C5-7150-4990-A64D-B620B4E83C28}" srcOrd="0" destOrd="0" presId="urn:microsoft.com/office/officeart/2008/layout/PictureAccentList"/>
    <dgm:cxn modelId="{FBE3D7AB-E2CB-4B41-8E61-A3A0D6032A45}" type="presOf" srcId="{A5520B97-29E6-42D0-BFF2-5170D6FE0A43}" destId="{C7D391F2-088E-456B-B70D-D20D67D8685F}" srcOrd="0" destOrd="0" presId="urn:microsoft.com/office/officeart/2008/layout/PictureAccentList"/>
    <dgm:cxn modelId="{91FEB9E7-544A-4E40-8B5F-7B21EEC1936E}" type="presOf" srcId="{73336B7E-206E-4959-A86E-89C7BD5AB450}" destId="{C1C55965-EC15-4536-AB43-882A342BA886}" srcOrd="0" destOrd="0" presId="urn:microsoft.com/office/officeart/2008/layout/PictureAccentList"/>
    <dgm:cxn modelId="{3A87A3BC-5E52-47F6-9B71-D2A920098DD9}" srcId="{BC44097C-5D34-41F3-86B7-1EBF2D44AC8B}" destId="{D79E6241-0B2F-43DC-B5BC-DBDF35EFBEA7}" srcOrd="1" destOrd="0" parTransId="{878513E0-56DD-477D-87F5-3C2D82CE499F}" sibTransId="{FD43760B-9203-4F8D-AAD7-17B2FF819B24}"/>
    <dgm:cxn modelId="{44C6DD0D-0F66-4508-971F-D5CEE363A493}" srcId="{BC44097C-5D34-41F3-86B7-1EBF2D44AC8B}" destId="{A5520B97-29E6-42D0-BFF2-5170D6FE0A43}" srcOrd="3" destOrd="0" parTransId="{6EB7FC7B-8DB1-40B9-AE3D-589DB0AEBB17}" sibTransId="{CF80A002-9A8F-421E-BB71-3E14FD0E692C}"/>
    <dgm:cxn modelId="{0C55C35E-D039-4E84-8989-436A2B8E0805}" type="presOf" srcId="{C4EACC19-1F6E-4502-A9F1-F8B3CB901F3B}" destId="{EBBBC4FE-5113-48F5-A5A3-2B936AFA192B}" srcOrd="0" destOrd="0" presId="urn:microsoft.com/office/officeart/2008/layout/PictureAccentList"/>
    <dgm:cxn modelId="{1DB8A144-C7B3-4D9D-8469-E9006103C285}" srcId="{BC44097C-5D34-41F3-86B7-1EBF2D44AC8B}" destId="{55366996-A5FA-4EE6-B174-C21148679230}" srcOrd="0" destOrd="0" parTransId="{9CD56BE3-B235-453E-9ED2-DB23D30A5F75}" sibTransId="{66A4A04F-8FBA-486A-8D71-E269FE92D502}"/>
    <dgm:cxn modelId="{509A16E8-602F-406C-97EC-5CC07138A5FF}" type="presOf" srcId="{D79E6241-0B2F-43DC-B5BC-DBDF35EFBEA7}" destId="{30DF6E8F-1654-480A-ABCB-D8CD641553EF}" srcOrd="0" destOrd="0" presId="urn:microsoft.com/office/officeart/2008/layout/PictureAccentList"/>
    <dgm:cxn modelId="{AF367A02-9F43-46AE-A440-C2B447F82638}" type="presOf" srcId="{55366996-A5FA-4EE6-B174-C21148679230}" destId="{E410010A-D857-4D8D-ABE2-077A3E9440E3}" srcOrd="0" destOrd="0" presId="urn:microsoft.com/office/officeart/2008/layout/PictureAccentList"/>
    <dgm:cxn modelId="{00C419FE-3B4D-4227-A2B7-B31FEFA25DA9}" srcId="{BC44097C-5D34-41F3-86B7-1EBF2D44AC8B}" destId="{C4EACC19-1F6E-4502-A9F1-F8B3CB901F3B}" srcOrd="2" destOrd="0" parTransId="{F82D008B-2774-4D6B-86DF-D025335358C8}" sibTransId="{3064EE03-BADD-4B5F-B937-679F1789F7EA}"/>
    <dgm:cxn modelId="{2CACD968-6A13-4138-9D0E-ADB915916CB9}" type="presParOf" srcId="{C1C55965-EC15-4536-AB43-882A342BA886}" destId="{E1BD912C-73C2-4973-8D31-FBC9220FE793}" srcOrd="0" destOrd="0" presId="urn:microsoft.com/office/officeart/2008/layout/PictureAccentList"/>
    <dgm:cxn modelId="{5A552506-62B4-4A72-8BD6-70BF642093B6}" type="presParOf" srcId="{E1BD912C-73C2-4973-8D31-FBC9220FE793}" destId="{F39ED4A8-1CA5-4605-A9CA-BCCE6BC86A7F}" srcOrd="0" destOrd="0" presId="urn:microsoft.com/office/officeart/2008/layout/PictureAccentList"/>
    <dgm:cxn modelId="{D9384D0B-7AA6-4244-B8E8-0FEE6AE621B9}" type="presParOf" srcId="{F39ED4A8-1CA5-4605-A9CA-BCCE6BC86A7F}" destId="{86DDC7C5-7150-4990-A64D-B620B4E83C28}" srcOrd="0" destOrd="0" presId="urn:microsoft.com/office/officeart/2008/layout/PictureAccentList"/>
    <dgm:cxn modelId="{C97B1D00-3234-4A9A-AA8A-CF83439501B5}" type="presParOf" srcId="{E1BD912C-73C2-4973-8D31-FBC9220FE793}" destId="{24219A7E-7B05-408F-91C5-0FADE03D50B4}" srcOrd="1" destOrd="0" presId="urn:microsoft.com/office/officeart/2008/layout/PictureAccentList"/>
    <dgm:cxn modelId="{C91A4BA5-F0A7-4E59-8D06-21D09F8F610C}" type="presParOf" srcId="{24219A7E-7B05-408F-91C5-0FADE03D50B4}" destId="{528B854C-26EC-4A0B-88A6-F4D1B15AB498}" srcOrd="0" destOrd="0" presId="urn:microsoft.com/office/officeart/2008/layout/PictureAccentList"/>
    <dgm:cxn modelId="{EA469DCD-ADC8-4027-B952-BC44874E0566}" type="presParOf" srcId="{528B854C-26EC-4A0B-88A6-F4D1B15AB498}" destId="{123318ED-28E2-4FFA-8420-DEB8CDA16E77}" srcOrd="0" destOrd="0" presId="urn:microsoft.com/office/officeart/2008/layout/PictureAccentList"/>
    <dgm:cxn modelId="{5A8C279E-DB8A-4F79-B0DE-7E4A0BE0B355}" type="presParOf" srcId="{528B854C-26EC-4A0B-88A6-F4D1B15AB498}" destId="{E410010A-D857-4D8D-ABE2-077A3E9440E3}" srcOrd="1" destOrd="0" presId="urn:microsoft.com/office/officeart/2008/layout/PictureAccentList"/>
    <dgm:cxn modelId="{2CFC7CBF-58F9-4E91-A015-C79C628E6948}" type="presParOf" srcId="{24219A7E-7B05-408F-91C5-0FADE03D50B4}" destId="{41D9C693-A588-4015-A2E2-097FA7E3684F}" srcOrd="1" destOrd="0" presId="urn:microsoft.com/office/officeart/2008/layout/PictureAccentList"/>
    <dgm:cxn modelId="{35381568-E9EC-49FA-B734-DEA3796EAE10}" type="presParOf" srcId="{41D9C693-A588-4015-A2E2-097FA7E3684F}" destId="{8B329DF3-92B8-47A9-A51C-85B9980507EB}" srcOrd="0" destOrd="0" presId="urn:microsoft.com/office/officeart/2008/layout/PictureAccentList"/>
    <dgm:cxn modelId="{B9852D3A-553D-4C40-BD70-DDBADFDE8B3D}" type="presParOf" srcId="{41D9C693-A588-4015-A2E2-097FA7E3684F}" destId="{30DF6E8F-1654-480A-ABCB-D8CD641553EF}" srcOrd="1" destOrd="0" presId="urn:microsoft.com/office/officeart/2008/layout/PictureAccentList"/>
    <dgm:cxn modelId="{4874061F-2E64-46D4-B0B6-5F3206E8CB6A}" type="presParOf" srcId="{24219A7E-7B05-408F-91C5-0FADE03D50B4}" destId="{B3DB7A7B-4C5D-434F-A4AB-1EF76861A58E}" srcOrd="2" destOrd="0" presId="urn:microsoft.com/office/officeart/2008/layout/PictureAccentList"/>
    <dgm:cxn modelId="{B99A7451-2E7F-44DE-9B54-393CFE745418}" type="presParOf" srcId="{B3DB7A7B-4C5D-434F-A4AB-1EF76861A58E}" destId="{A18FDBBE-FA84-4556-BCB1-D9A664BFE59A}" srcOrd="0" destOrd="0" presId="urn:microsoft.com/office/officeart/2008/layout/PictureAccentList"/>
    <dgm:cxn modelId="{A9FB495A-DB11-44CE-8789-4CA092DB73FE}" type="presParOf" srcId="{B3DB7A7B-4C5D-434F-A4AB-1EF76861A58E}" destId="{EBBBC4FE-5113-48F5-A5A3-2B936AFA192B}" srcOrd="1" destOrd="0" presId="urn:microsoft.com/office/officeart/2008/layout/PictureAccentList"/>
    <dgm:cxn modelId="{CDA094BF-8734-4A4F-B25B-7A0CC488560F}" type="presParOf" srcId="{24219A7E-7B05-408F-91C5-0FADE03D50B4}" destId="{25BD890D-DBCC-460B-BD82-705EF6049ADC}" srcOrd="3" destOrd="0" presId="urn:microsoft.com/office/officeart/2008/layout/PictureAccentList"/>
    <dgm:cxn modelId="{B13A93F1-B3AA-47A5-97E4-CFE78A38D365}" type="presParOf" srcId="{25BD890D-DBCC-460B-BD82-705EF6049ADC}" destId="{4ADA89FE-D391-41F1-8785-4D78774FE277}" srcOrd="0" destOrd="0" presId="urn:microsoft.com/office/officeart/2008/layout/PictureAccentList"/>
    <dgm:cxn modelId="{C7C83D30-6A7A-4491-97C4-6644E33A3759}" type="presParOf" srcId="{25BD890D-DBCC-460B-BD82-705EF6049ADC}" destId="{C7D391F2-088E-456B-B70D-D20D67D8685F}" srcOrd="1" destOrd="0" presId="urn:microsoft.com/office/officeart/2008/layout/Pictu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target2">
  <dgm:title val=""/>
  <dgm:desc val=""/>
  <dgm:catLst>
    <dgm:cat type="relationship"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chMax val="3"/>
      <dgm:chPref val="1"/>
      <dgm:dir/>
      <dgm:animLvl val="lvl"/>
      <dgm:resizeHandles/>
    </dgm:varLst>
    <dgm:alg type="composite">
      <dgm:param type="horzAlign" val="none"/>
      <dgm:param type="vertAlign" val="none"/>
    </dgm:alg>
    <dgm:shape xmlns:r="http://schemas.openxmlformats.org/officeDocument/2006/relationships" r:blip="">
      <dgm:adjLst/>
    </dgm:shape>
    <dgm:presOf/>
    <dgm:choose name="Name1">
      <dgm:if name="Name2" func="var" arg="dir" op="equ" val="norm">
        <dgm:choose name="Name3">
          <dgm:if name="Name4" axis="ch ch" ptType="node node" st="1 1" cnt="1 0" func="cnt" op="gt" val="0">
            <dgm:choose name="Name5">
              <dgm:if name="Name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395"/>
                  <dgm:constr type="t" for="ch" forName="centerBox" refType="h" fact="0.5"/>
                  <dgm:constr type="w" for="ch" forName="centerBox" refType="w" fact="0.555"/>
                  <dgm:constr type="h" for="ch" forName="centerBox" refType="h" fact="0.4"/>
                  <dgm:constr type="userA" for="des" forName="outerSibTrans" refType="w"/>
                  <dgm:constr type="userA" for="des" forName="middleSibTrans" refType="w"/>
                  <dgm:constr type="userA" for="des" forName="centerSibTrans" refType="w"/>
                </dgm:constrLst>
              </dgm:if>
              <dgm:else name="Name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22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8">
            <dgm:choose name="Name9">
              <dgm:if name="Name1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26"/>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1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if>
      <dgm:else name="Name12">
        <dgm:choose name="Name13">
          <dgm:if name="Name14" axis="ch ch" ptType="node node" st="1 1" cnt="1 0" func="cnt" op="gt" val="0">
            <dgm:choose name="Name15">
              <dgm:if name="Name1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55"/>
                  <dgm:constr type="h" for="ch" forName="centerBox" refType="h" fact="0.4"/>
                  <dgm:constr type="userA" for="des" forName="outerSibTrans" refType="w"/>
                  <dgm:constr type="userA" for="des" forName="middleSibTrans" refType="w"/>
                  <dgm:constr type="userA" for="des" forName="centerSibTrans" refType="w"/>
                </dgm:constrLst>
              </dgm:if>
              <dgm:else name="Name1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18">
            <dgm:choose name="Name19">
              <dgm:if name="Name2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2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else>
    </dgm:choose>
    <dgm:ruleLst/>
    <dgm:choose name="Name22">
      <dgm:if name="Name23" axis="root ch" ptType="all node" st="1 1" cnt="0 0" func="cnt" op="gte" val="1">
        <dgm:layoutNode name="outerBox" styleLbl="node1">
          <dgm:alg type="composite">
            <dgm:param type="horzAlign" val="none"/>
            <dgm:param type="vertAlign" val="none"/>
          </dgm:alg>
          <dgm:shape xmlns:r="http://schemas.openxmlformats.org/officeDocument/2006/relationships" r:blip="">
            <dgm:adjLst/>
          </dgm:shape>
          <dgm:presOf/>
          <dgm:choose name="Name24">
            <dgm:if name="Name25" axis="root ch" ptType="all node" st="1 1" cnt="0 0" func="cnt" op="gt" val="1">
              <dgm:choose name="Name26">
                <dgm:if name="Name27" func="var" arg="dir" op="equ" val="norm">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025"/>
                    <dgm:constr type="t" for="ch" forName="outerBoxChildren" refType="h" fact="0.25"/>
                    <dgm:constr type="w" for="ch" forName="outerBoxChildren" refType="w" fact="0.15"/>
                    <dgm:constr type="h" for="ch" forName="outerBoxChildren" refType="h" fact="0.7"/>
                  </dgm:constrLst>
                </dgm:if>
                <dgm:else name="Name28">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825"/>
                    <dgm:constr type="t" for="ch" forName="outerBoxChildren" refType="h" fact="0.25"/>
                    <dgm:constr type="w" for="ch" forName="outerBoxChildren" refType="w" fact="0.15"/>
                    <dgm:constr type="h" for="ch" forName="outerBoxChildren" refType="h" fact="0.7"/>
                  </dgm:constrLst>
                </dgm:else>
              </dgm:choose>
            </dgm:if>
            <dgm:else name="Name29">
              <dgm:constrLst>
                <dgm:constr type="l" for="ch" forName="outerBoxParent"/>
                <dgm:constr type="t" for="ch" forName="outerBoxParent"/>
                <dgm:constr type="w" for="ch" forName="outerBoxParent" refType="w"/>
                <dgm:constr type="h" for="ch" forName="outerBoxParent" refType="h"/>
                <dgm:constr type="bMarg" for="ch" forName="outerBoxParent" refType="h" fact="1.75"/>
                <dgm:constr type="l" for="ch" forName="outerBoxChildren" refType="w" fact="0.025"/>
                <dgm:constr type="t" for="ch" forName="outerBoxChildren" refType="h" fact="0.45"/>
                <dgm:constr type="w" for="ch" forName="outerBoxChildren" refType="w" fact="0.95"/>
                <dgm:constr type="h" for="ch" forName="outerBoxChildren" refType="h" fact="0.45"/>
              </dgm:constrLst>
            </dgm:else>
          </dgm:choose>
          <dgm:ruleLst/>
          <dgm:layoutNode name="outerBoxParent" styleLbl="node1">
            <dgm:alg type="tx">
              <dgm:param type="txAnchorVert" val="t"/>
              <dgm:param type="parTxLTRAlign" val="l"/>
              <dgm:param type="parTxRTLAlign" val="r"/>
            </dgm:alg>
            <dgm:shape xmlns:r="http://schemas.openxmlformats.org/officeDocument/2006/relationships" type="roundRect" r:blip="">
              <dgm:adjLst>
                <dgm:adj idx="1" val="0.085"/>
              </dgm:adjLst>
            </dgm:shape>
            <dgm:presOf axis="ch" ptType="node" cnt="1"/>
            <dgm:constrLst>
              <dgm:constr type="tMarg" refType="primFontSz" fact="0.3"/>
              <dgm:constr type="lMarg" refType="primFontSz" fact="0.3"/>
              <dgm:constr type="rMarg" refType="primFontSz" fact="0.3"/>
            </dgm:constrLst>
            <dgm:ruleLst>
              <dgm:rule type="primFontSz" val="5" fact="NaN" max="NaN"/>
            </dgm:ruleLst>
          </dgm:layoutNode>
          <dgm:layoutNode name="outerBoxChildren">
            <dgm:choose name="Name30">
              <dgm:if name="Name31" axis="root ch" ptType="all node" st="1 1" cnt="0 0" func="cnt" op="gt" val="1">
                <dgm:alg type="lin">
                  <dgm:param type="linDir" val="fromT"/>
                  <dgm:param type="vertAlign" val="t"/>
                </dgm:alg>
              </dgm:if>
              <dgm:else name="Name32">
                <dgm:choose name="Name33">
                  <dgm:if name="Name34" func="var" arg="dir" op="equ" val="norm">
                    <dgm:alg type="lin">
                      <dgm:param type="horzAlign" val="l"/>
                    </dgm:alg>
                  </dgm:if>
                  <dgm:else name="Name35">
                    <dgm:alg type="lin">
                      <dgm:param type="linDir" val="fromR"/>
                      <dgm:param type="horzAlign" val="r"/>
                    </dgm:alg>
                  </dgm:else>
                </dgm:choose>
              </dgm:else>
            </dgm:choose>
            <dgm:shape xmlns:r="http://schemas.openxmlformats.org/officeDocument/2006/relationships" r:blip="">
              <dgm:adjLst/>
            </dgm:shape>
            <dgm:presOf/>
            <dgm:constrLst>
              <dgm:constr type="w" for="ch" forName="oChild" refType="w"/>
              <dgm:constr type="h" for="ch" forName="oChild" refType="h"/>
            </dgm:constrLst>
            <dgm:ruleLst/>
            <dgm:forEach name="Name36" axis="ch ch" ptType="node node" st="1 1" cnt="1 0">
              <dgm:layoutNode name="o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37" axis="followSib" ptType="sibTrans" cnt="1">
                <dgm:layoutNode name="ou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38"/>
    </dgm:choose>
    <dgm:choose name="Name39">
      <dgm:if name="Name40" axis="root ch" ptType="all node" st="1 1" cnt="0 0" func="cnt" op="gte" val="2">
        <dgm:layoutNode name="middleBox">
          <dgm:alg type="composite">
            <dgm:param type="horzAlign" val="none"/>
            <dgm:param type="vertAlign" val="none"/>
          </dgm:alg>
          <dgm:shape xmlns:r="http://schemas.openxmlformats.org/officeDocument/2006/relationships" r:blip="">
            <dgm:adjLst/>
          </dgm:shape>
          <dgm:presOf/>
          <dgm:choose name="Name41">
            <dgm:if name="Name42" axis="root ch" ptType="all node" st="1 1" cnt="0 0" func="cnt" op="gt" val="2">
              <dgm:choose name="Name43">
                <dgm:if name="Name44" func="var" arg="dir" op="equ" val="norm">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35"/>
                    <dgm:constr type="w" for="ch" forName="middleBoxChildren" refType="w" fact="0.2"/>
                    <dgm:constr type="h" for="ch" forName="middleBoxChildren" refType="h" fact="0.575"/>
                  </dgm:constrLst>
                </dgm:if>
                <dgm:else name="Name45">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775"/>
                    <dgm:constr type="t" for="ch" forName="middleBoxChildren" refType="h" fact="0.35"/>
                    <dgm:constr type="w" for="ch" forName="middleBoxChildren" refType="w" fact="0.2"/>
                    <dgm:constr type="h" for="ch" forName="middleBoxChildren" refType="h" fact="0.575"/>
                  </dgm:constrLst>
                </dgm:else>
              </dgm:choose>
            </dgm:if>
            <dgm:else name="Name46">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45"/>
                <dgm:constr type="w" for="ch" forName="middleBoxChildren" refType="w" fact="0.95"/>
                <dgm:constr type="h" for="ch" forName="middleBoxChildren" refType="h" fact="0.45"/>
              </dgm:constrLst>
            </dgm:else>
          </dgm:choose>
          <dgm:ruleLst/>
          <dgm:layoutNode name="middle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2" cnt="1"/>
            <dgm:constrLst>
              <dgm:constr type="tMarg" refType="primFontSz" fact="0.3"/>
              <dgm:constr type="lMarg" refType="primFontSz" fact="0.3"/>
              <dgm:constr type="rMarg" refType="primFontSz" fact="0.3"/>
            </dgm:constrLst>
            <dgm:ruleLst>
              <dgm:rule type="primFontSz" val="5" fact="NaN" max="NaN"/>
            </dgm:ruleLst>
          </dgm:layoutNode>
          <dgm:layoutNode name="middleBoxChildren">
            <dgm:choose name="Name47">
              <dgm:if name="Name48" axis="root ch" ptType="all node" st="1 1" cnt="0 0" func="cnt" op="gt" val="2">
                <dgm:alg type="lin">
                  <dgm:param type="linDir" val="fromT"/>
                  <dgm:param type="vertAlign" val="t"/>
                </dgm:alg>
              </dgm:if>
              <dgm:else name="Name49">
                <dgm:choose name="Name50">
                  <dgm:if name="Name51" func="var" arg="dir" op="equ" val="norm">
                    <dgm:alg type="lin">
                      <dgm:param type="horzAlign" val="l"/>
                    </dgm:alg>
                  </dgm:if>
                  <dgm:else name="Name52">
                    <dgm:alg type="lin">
                      <dgm:param type="linDir" val="fromR"/>
                      <dgm:param type="horzAlign" val="r"/>
                    </dgm:alg>
                  </dgm:else>
                </dgm:choose>
              </dgm:else>
            </dgm:choose>
            <dgm:shape xmlns:r="http://schemas.openxmlformats.org/officeDocument/2006/relationships" r:blip="">
              <dgm:adjLst/>
            </dgm:shape>
            <dgm:presOf/>
            <dgm:constrLst>
              <dgm:constr type="w" for="ch" forName="mChild" refType="w"/>
              <dgm:constr type="h" for="ch" forName="mChild" refType="h"/>
            </dgm:constrLst>
            <dgm:ruleLst/>
            <dgm:forEach name="Name53" axis="ch ch" ptType="node node" st="2 1" cnt="1 0">
              <dgm:layoutNode name="m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54" axis="followSib" ptType="sibTrans" cnt="1">
                <dgm:layoutNode name="middle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55"/>
    </dgm:choose>
    <dgm:choose name="Name56">
      <dgm:if name="Name57" axis="root ch" ptType="all node" st="1 1" cnt="0 0" func="cnt" op="gte" val="3">
        <dgm:layoutNode name="centerBox">
          <dgm:alg type="composite">
            <dgm:param type="horzAlign" val="none"/>
            <dgm:param type="vertAlign" val="none"/>
          </dgm:alg>
          <dgm:shape xmlns:r="http://schemas.openxmlformats.org/officeDocument/2006/relationships" r:blip="">
            <dgm:adjLst/>
          </dgm:shape>
          <dgm:presOf/>
          <dgm:choose name="Name58">
            <dgm:if name="Name59" axis="ch ch" ptType="node node" st="3 1" cnt="1 0" func="cnt" op="gt" val="0">
              <dgm:constrLst>
                <dgm:constr type="l" for="ch" forName="centerBoxParent"/>
                <dgm:constr type="t" for="ch" forName="centerBoxParent"/>
                <dgm:constr type="w" for="ch" forName="centerBoxParent" refType="w"/>
                <dgm:constr type="h" for="ch" forName="centerBoxParent" refType="h"/>
                <dgm:constr type="bMarg" for="ch" forName="centerBoxParent" refType="h" fact="1.6"/>
                <dgm:constr type="l" for="ch" forName="centerBoxChildren" refType="w" fact="0.025"/>
                <dgm:constr type="t" for="ch" forName="centerBoxChildren" refType="h" fact="0.45"/>
                <dgm:constr type="w" for="ch" forName="centerBoxChildren" refType="w" fact="0.95"/>
                <dgm:constr type="h" for="ch" forName="centerBoxChildren" refType="h" fact="0.45"/>
              </dgm:constrLst>
            </dgm:if>
            <dgm:else name="Name60">
              <dgm:constrLst>
                <dgm:constr type="l" for="ch" forName="centerBoxParent"/>
                <dgm:constr type="t" for="ch" forName="centerBoxParent"/>
                <dgm:constr type="w" for="ch" forName="centerBoxParent" refType="w"/>
                <dgm:constr type="h" for="ch" forName="centerBoxParent" refType="h"/>
              </dgm:constrLst>
            </dgm:else>
          </dgm:choose>
          <dgm:ruleLst/>
          <dgm:layoutNode name="center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3" cnt="1"/>
            <dgm:constrLst>
              <dgm:constr type="tMarg" refType="primFontSz" fact="0.3"/>
              <dgm:constr type="lMarg" refType="primFontSz" fact="0.3"/>
              <dgm:constr type="rMarg" refType="primFontSz" fact="0.3"/>
            </dgm:constrLst>
            <dgm:ruleLst>
              <dgm:rule type="primFontSz" val="5" fact="NaN" max="NaN"/>
            </dgm:ruleLst>
          </dgm:layoutNode>
          <dgm:choose name="Name61">
            <dgm:if name="Name62" axis="ch ch" ptType="node node" st="3 1" cnt="1 0" func="cnt" op="gt" val="0">
              <dgm:layoutNode name="centerBoxChildren">
                <dgm:choose name="Name63">
                  <dgm:if name="Name64" func="var" arg="dir" op="equ" val="norm">
                    <dgm:alg type="lin">
                      <dgm:param type="horzAlign" val="l"/>
                    </dgm:alg>
                  </dgm:if>
                  <dgm:else name="Name65">
                    <dgm:alg type="lin">
                      <dgm:param type="linDir" val="fromR"/>
                      <dgm:param type="horzAlign" val="r"/>
                    </dgm:alg>
                  </dgm:else>
                </dgm:choose>
                <dgm:shape xmlns:r="http://schemas.openxmlformats.org/officeDocument/2006/relationships" r:blip="">
                  <dgm:adjLst/>
                </dgm:shape>
                <dgm:presOf/>
                <dgm:constrLst>
                  <dgm:constr type="w" for="ch" forName="cChild" refType="w"/>
                  <dgm:constr type="h" for="ch" forName="cChild" refType="h"/>
                </dgm:constrLst>
                <dgm:ruleLst/>
                <dgm:forEach name="Name66" axis="ch ch" ptType="node node" st="3 1" cnt="1 0">
                  <dgm:layoutNode name="c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67" axis="followSib" ptType="sibTrans" cnt="1">
                    <dgm:layoutNode name="cen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if>
            <dgm:else name="Name68"/>
          </dgm:choose>
        </dgm:layoutNode>
      </dgm:if>
      <dgm:else name="Name69"/>
    </dgm:choose>
  </dgm:layoutNode>
</dgm:layoutDef>
</file>

<file path=ppt/diagrams/layout11.xml><?xml version="1.0" encoding="utf-8"?>
<dgm:layoutDef xmlns:dgm="http://schemas.openxmlformats.org/drawingml/2006/diagram" xmlns:a="http://schemas.openxmlformats.org/drawingml/2006/main" uniqueId="urn:microsoft.com/office/officeart/2008/layout/TitledPictureBlocks">
  <dgm:title val=""/>
  <dgm:desc val=""/>
  <dgm:catLst>
    <dgm:cat type="picture" pri="10000"/>
    <dgm:cat type="pictureconvert" pri="10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60" srcId="0" destId="10" srcOrd="0" destOrd="0"/>
        <dgm:cxn modelId="12" srcId="10" destId="11" srcOrd="0" destOrd="0"/>
        <dgm:cxn modelId="7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 modelId="90" srcId="0" destId="40" srcOrd="3" destOrd="0"/>
        <dgm:cxn modelId="42" srcId="40" destId="41" srcOrd="0" destOrd="0"/>
      </dgm:cxnLst>
      <dgm:bg/>
      <dgm:whole/>
    </dgm:dataModel>
  </dgm:clrData>
  <dgm:layoutNode name="rootNode">
    <dgm:varLst>
      <dgm:chMax/>
      <dgm:chPref/>
      <dgm:dir/>
      <dgm:animLvl val="lvl"/>
    </dgm:varLst>
    <dgm:choose name="Name0">
      <dgm:if name="Name1" func="var" arg="dir" op="equ" val="norm">
        <dgm:alg type="snake">
          <dgm:param type="off" val="ctr"/>
          <dgm:param type="grDir" val="tL"/>
        </dgm:alg>
      </dgm:if>
      <dgm:else name="Name2">
        <dgm:alg type="snake">
          <dgm:param type="off" val="ctr"/>
          <dgm:param type="grDir" val="tR"/>
        </dgm:alg>
      </dgm:else>
    </dgm:choose>
    <dgm:shape xmlns:r="http://schemas.openxmlformats.org/officeDocument/2006/relationships" r:blip="">
      <dgm:adjLst/>
    </dgm:shape>
    <dgm:constrLst>
      <dgm:constr type="primFontSz" for="des" forName="ParentText" op="equ"/>
      <dgm:constr type="primFontSz" for="des" forName="ChildText" op="equ"/>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787"/>
        </dgm:alg>
        <dgm:shape xmlns:r="http://schemas.openxmlformats.org/officeDocument/2006/relationships" r:blip="">
          <dgm:adjLst/>
        </dgm:shape>
        <dgm:choose name="Name3">
          <dgm:if name="Name4" func="var" arg="dir" op="equ" val="norm">
            <dgm:constrLst>
              <dgm:constr type="l" for="ch" forName="ParentText" refType="w" fact="0"/>
              <dgm:constr type="t" for="ch" forName="ParentText" refType="h" fact="0"/>
              <dgm:constr type="w" for="ch" forName="ParentText" refType="w" fact="0.7457"/>
              <dgm:constr type="h" for="ch" forName="ParentText" refType="h" fact="0.15"/>
              <dgm:constr type="l" for="ch" forName="Image" refType="w" fact="0"/>
              <dgm:constr type="t" for="ch" forName="Image" refType="h" fact="0.1661"/>
              <dgm:constr type="w" for="ch" forName="Image" refType="w" fact="0.7457"/>
              <dgm:constr type="h" for="ch" forName="Image" refType="h" fact="0.8711"/>
              <dgm:constr type="l" for="ch" forName="ChildText" refType="w" fact="0.6464"/>
              <dgm:constr type="t" for="ch" forName="ChildText" refType="h" fact="0.288"/>
              <dgm:constr type="w" for="ch" forName="ChildText" refType="w" fact="0.3536"/>
              <dgm:constr type="h" for="ch" forName="ChildText" refType="h" fact="0.5074"/>
            </dgm:constrLst>
          </dgm:if>
          <dgm:else name="Name5">
            <dgm:constrLst>
              <dgm:constr type="l" for="ch" forName="ParentText" refType="w" fact="0.26"/>
              <dgm:constr type="t" for="ch" forName="ParentText" refType="h" fact="0"/>
              <dgm:constr type="w" for="ch" forName="ParentText" refType="w" fact="0.7457"/>
              <dgm:constr type="h" for="ch" forName="ParentText" refType="h" fact="0.15"/>
              <dgm:constr type="l" for="ch" forName="Image" refType="w" fact="0.26"/>
              <dgm:constr type="t" for="ch" forName="Image" refType="h" fact="0.1661"/>
              <dgm:constr type="w" for="ch" forName="Image" refType="w" fact="0.7446"/>
              <dgm:constr type="h" for="ch" forName="Image" refType="h" fact="0.8711"/>
              <dgm:constr type="l" for="ch" forName="ChildText" refType="w" fact="0"/>
              <dgm:constr type="t" for="ch" forName="ChildText" refType="h" fact="0.288"/>
              <dgm:constr type="w" for="ch" forName="ChildText" refType="w" fact="0.3536"/>
              <dgm:constr type="h" for="ch" forName="ChildText" refType="h" fact="0.5074"/>
            </dgm:constrLst>
          </dgm:else>
        </dgm:choose>
        <dgm:layoutNode name="ParentText" styleLbl="node1">
          <dgm:varLst>
            <dgm:chMax val="1"/>
            <dgm:chPref val="1"/>
            <dgm:bulletEnabled val="1"/>
          </dgm:varLst>
          <dgm:alg type="tx"/>
          <dgm:shape xmlns:r="http://schemas.openxmlformats.org/officeDocument/2006/relationships" type="rect" r:blip="" zOrderOff="10">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Image" styleLbl="bgImgPlace1">
          <dgm:alg type="sp"/>
          <dgm:shape xmlns:r="http://schemas.openxmlformats.org/officeDocument/2006/relationships" type="rect" r:blip="" blipPhldr="1">
            <dgm:adjLst/>
          </dgm:shape>
          <dgm:presOf/>
        </dgm:layoutNode>
        <dgm:layoutNode name="ChildText" styleLbl="fgAcc1">
          <dgm:varLst>
            <dgm:chMax val="0"/>
            <dgm:chPref val="0"/>
            <dgm:bulletEnabled val="1"/>
          </dgm:varLst>
          <dgm:choose name="Name6">
            <dgm:if name="Name7" axis="des" ptType="node" func="cnt" op="equ" val="1">
              <dgm:alg type="tx">
                <dgm:param type="stBulletLvl" val="2"/>
                <dgm:param type="txAnchorVertCh" val="mid"/>
                <dgm:param type="parTxLTRAlign" val="l"/>
              </dgm:alg>
            </dgm:if>
            <dgm:else name="Name8">
              <dgm:alg type="tx">
                <dgm:param type="stBulletLvl" val="1"/>
                <dgm:param type="txAnchorVertCh" val="mid"/>
              </dgm:alg>
            </dgm:else>
          </dgm:choose>
          <dgm:choose name="Name9">
            <dgm:if name="Name10" axis="ch" ptType="node" func="cnt" op="gte" val="1">
              <dgm:shape xmlns:r="http://schemas.openxmlformats.org/officeDocument/2006/relationships" type="roundRect" r:blip="">
                <dgm:adjLst>
                  <dgm:adj idx="1" val="0.1"/>
                </dgm:adjLst>
              </dgm:shape>
              <dgm:presOf axis="des" ptType="node"/>
            </dgm:if>
            <dgm:else name="Name11">
              <dgm:shape xmlns:r="http://schemas.openxmlformats.org/officeDocument/2006/relationships" type="roundRect" r:blip="" hideGeom="1">
                <dgm:adjLst>
                  <dgm:adj idx="1" val="0.1"/>
                </dgm:adjLst>
              </dgm:shape>
              <dgm:presOf/>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8/layout/TitledPictureBlocks">
  <dgm:title val=""/>
  <dgm:desc val=""/>
  <dgm:catLst>
    <dgm:cat type="picture" pri="10000"/>
    <dgm:cat type="pictureconvert" pri="10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60" srcId="0" destId="10" srcOrd="0" destOrd="0"/>
        <dgm:cxn modelId="12" srcId="10" destId="11" srcOrd="0" destOrd="0"/>
        <dgm:cxn modelId="7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 modelId="90" srcId="0" destId="40" srcOrd="3" destOrd="0"/>
        <dgm:cxn modelId="42" srcId="40" destId="41" srcOrd="0" destOrd="0"/>
      </dgm:cxnLst>
      <dgm:bg/>
      <dgm:whole/>
    </dgm:dataModel>
  </dgm:clrData>
  <dgm:layoutNode name="rootNode">
    <dgm:varLst>
      <dgm:chMax/>
      <dgm:chPref/>
      <dgm:dir/>
      <dgm:animLvl val="lvl"/>
    </dgm:varLst>
    <dgm:choose name="Name0">
      <dgm:if name="Name1" func="var" arg="dir" op="equ" val="norm">
        <dgm:alg type="snake">
          <dgm:param type="off" val="ctr"/>
          <dgm:param type="grDir" val="tL"/>
        </dgm:alg>
      </dgm:if>
      <dgm:else name="Name2">
        <dgm:alg type="snake">
          <dgm:param type="off" val="ctr"/>
          <dgm:param type="grDir" val="tR"/>
        </dgm:alg>
      </dgm:else>
    </dgm:choose>
    <dgm:shape xmlns:r="http://schemas.openxmlformats.org/officeDocument/2006/relationships" r:blip="">
      <dgm:adjLst/>
    </dgm:shape>
    <dgm:constrLst>
      <dgm:constr type="primFontSz" for="des" forName="ParentText" op="equ"/>
      <dgm:constr type="primFontSz" for="des" forName="ChildText" op="equ"/>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787"/>
        </dgm:alg>
        <dgm:shape xmlns:r="http://schemas.openxmlformats.org/officeDocument/2006/relationships" r:blip="">
          <dgm:adjLst/>
        </dgm:shape>
        <dgm:choose name="Name3">
          <dgm:if name="Name4" func="var" arg="dir" op="equ" val="norm">
            <dgm:constrLst>
              <dgm:constr type="l" for="ch" forName="ParentText" refType="w" fact="0"/>
              <dgm:constr type="t" for="ch" forName="ParentText" refType="h" fact="0"/>
              <dgm:constr type="w" for="ch" forName="ParentText" refType="w" fact="0.7457"/>
              <dgm:constr type="h" for="ch" forName="ParentText" refType="h" fact="0.15"/>
              <dgm:constr type="l" for="ch" forName="Image" refType="w" fact="0"/>
              <dgm:constr type="t" for="ch" forName="Image" refType="h" fact="0.1661"/>
              <dgm:constr type="w" for="ch" forName="Image" refType="w" fact="0.7457"/>
              <dgm:constr type="h" for="ch" forName="Image" refType="h" fact="0.8711"/>
              <dgm:constr type="l" for="ch" forName="ChildText" refType="w" fact="0.6464"/>
              <dgm:constr type="t" for="ch" forName="ChildText" refType="h" fact="0.288"/>
              <dgm:constr type="w" for="ch" forName="ChildText" refType="w" fact="0.3536"/>
              <dgm:constr type="h" for="ch" forName="ChildText" refType="h" fact="0.5074"/>
            </dgm:constrLst>
          </dgm:if>
          <dgm:else name="Name5">
            <dgm:constrLst>
              <dgm:constr type="l" for="ch" forName="ParentText" refType="w" fact="0.26"/>
              <dgm:constr type="t" for="ch" forName="ParentText" refType="h" fact="0"/>
              <dgm:constr type="w" for="ch" forName="ParentText" refType="w" fact="0.7457"/>
              <dgm:constr type="h" for="ch" forName="ParentText" refType="h" fact="0.15"/>
              <dgm:constr type="l" for="ch" forName="Image" refType="w" fact="0.26"/>
              <dgm:constr type="t" for="ch" forName="Image" refType="h" fact="0.1661"/>
              <dgm:constr type="w" for="ch" forName="Image" refType="w" fact="0.7446"/>
              <dgm:constr type="h" for="ch" forName="Image" refType="h" fact="0.8711"/>
              <dgm:constr type="l" for="ch" forName="ChildText" refType="w" fact="0"/>
              <dgm:constr type="t" for="ch" forName="ChildText" refType="h" fact="0.288"/>
              <dgm:constr type="w" for="ch" forName="ChildText" refType="w" fact="0.3536"/>
              <dgm:constr type="h" for="ch" forName="ChildText" refType="h" fact="0.5074"/>
            </dgm:constrLst>
          </dgm:else>
        </dgm:choose>
        <dgm:layoutNode name="ParentText" styleLbl="node1">
          <dgm:varLst>
            <dgm:chMax val="1"/>
            <dgm:chPref val="1"/>
            <dgm:bulletEnabled val="1"/>
          </dgm:varLst>
          <dgm:alg type="tx"/>
          <dgm:shape xmlns:r="http://schemas.openxmlformats.org/officeDocument/2006/relationships" type="rect" r:blip="" zOrderOff="10">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Image" styleLbl="bgImgPlace1">
          <dgm:alg type="sp"/>
          <dgm:shape xmlns:r="http://schemas.openxmlformats.org/officeDocument/2006/relationships" type="rect" r:blip="" blipPhldr="1">
            <dgm:adjLst/>
          </dgm:shape>
          <dgm:presOf/>
        </dgm:layoutNode>
        <dgm:layoutNode name="ChildText" styleLbl="fgAcc1">
          <dgm:varLst>
            <dgm:chMax val="0"/>
            <dgm:chPref val="0"/>
            <dgm:bulletEnabled val="1"/>
          </dgm:varLst>
          <dgm:choose name="Name6">
            <dgm:if name="Name7" axis="des" ptType="node" func="cnt" op="equ" val="1">
              <dgm:alg type="tx">
                <dgm:param type="stBulletLvl" val="2"/>
                <dgm:param type="txAnchorVertCh" val="mid"/>
                <dgm:param type="parTxLTRAlign" val="l"/>
              </dgm:alg>
            </dgm:if>
            <dgm:else name="Name8">
              <dgm:alg type="tx">
                <dgm:param type="stBulletLvl" val="1"/>
                <dgm:param type="txAnchorVertCh" val="mid"/>
              </dgm:alg>
            </dgm:else>
          </dgm:choose>
          <dgm:choose name="Name9">
            <dgm:if name="Name10" axis="ch" ptType="node" func="cnt" op="gte" val="1">
              <dgm:shape xmlns:r="http://schemas.openxmlformats.org/officeDocument/2006/relationships" type="roundRect" r:blip="">
                <dgm:adjLst>
                  <dgm:adj idx="1" val="0.1"/>
                </dgm:adjLst>
              </dgm:shape>
              <dgm:presOf axis="des" ptType="node"/>
            </dgm:if>
            <dgm:else name="Name11">
              <dgm:shape xmlns:r="http://schemas.openxmlformats.org/officeDocument/2006/relationships" type="roundRect" r:blip="" hideGeom="1">
                <dgm:adjLst>
                  <dgm:adj idx="1" val="0.1"/>
                </dgm:adjLst>
              </dgm:shape>
              <dgm:presOf/>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target2">
  <dgm:title val=""/>
  <dgm:desc val=""/>
  <dgm:catLst>
    <dgm:cat type="relationship"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chMax val="3"/>
      <dgm:chPref val="1"/>
      <dgm:dir/>
      <dgm:animLvl val="lvl"/>
      <dgm:resizeHandles/>
    </dgm:varLst>
    <dgm:alg type="composite">
      <dgm:param type="horzAlign" val="none"/>
      <dgm:param type="vertAlign" val="none"/>
    </dgm:alg>
    <dgm:shape xmlns:r="http://schemas.openxmlformats.org/officeDocument/2006/relationships" r:blip="">
      <dgm:adjLst/>
    </dgm:shape>
    <dgm:presOf/>
    <dgm:choose name="Name1">
      <dgm:if name="Name2" func="var" arg="dir" op="equ" val="norm">
        <dgm:choose name="Name3">
          <dgm:if name="Name4" axis="ch ch" ptType="node node" st="1 1" cnt="1 0" func="cnt" op="gt" val="0">
            <dgm:choose name="Name5">
              <dgm:if name="Name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395"/>
                  <dgm:constr type="t" for="ch" forName="centerBox" refType="h" fact="0.5"/>
                  <dgm:constr type="w" for="ch" forName="centerBox" refType="w" fact="0.555"/>
                  <dgm:constr type="h" for="ch" forName="centerBox" refType="h" fact="0.4"/>
                  <dgm:constr type="userA" for="des" forName="outerSibTrans" refType="w"/>
                  <dgm:constr type="userA" for="des" forName="middleSibTrans" refType="w"/>
                  <dgm:constr type="userA" for="des" forName="centerSibTrans" refType="w"/>
                </dgm:constrLst>
              </dgm:if>
              <dgm:else name="Name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22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8">
            <dgm:choose name="Name9">
              <dgm:if name="Name1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26"/>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1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if>
      <dgm:else name="Name12">
        <dgm:choose name="Name13">
          <dgm:if name="Name14" axis="ch ch" ptType="node node" st="1 1" cnt="1 0" func="cnt" op="gt" val="0">
            <dgm:choose name="Name15">
              <dgm:if name="Name1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55"/>
                  <dgm:constr type="h" for="ch" forName="centerBox" refType="h" fact="0.4"/>
                  <dgm:constr type="userA" for="des" forName="outerSibTrans" refType="w"/>
                  <dgm:constr type="userA" for="des" forName="middleSibTrans" refType="w"/>
                  <dgm:constr type="userA" for="des" forName="centerSibTrans" refType="w"/>
                </dgm:constrLst>
              </dgm:if>
              <dgm:else name="Name1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18">
            <dgm:choose name="Name19">
              <dgm:if name="Name2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2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else>
    </dgm:choose>
    <dgm:ruleLst/>
    <dgm:choose name="Name22">
      <dgm:if name="Name23" axis="root ch" ptType="all node" st="1 1" cnt="0 0" func="cnt" op="gte" val="1">
        <dgm:layoutNode name="outerBox" styleLbl="node1">
          <dgm:alg type="composite">
            <dgm:param type="horzAlign" val="none"/>
            <dgm:param type="vertAlign" val="none"/>
          </dgm:alg>
          <dgm:shape xmlns:r="http://schemas.openxmlformats.org/officeDocument/2006/relationships" r:blip="">
            <dgm:adjLst/>
          </dgm:shape>
          <dgm:presOf/>
          <dgm:choose name="Name24">
            <dgm:if name="Name25" axis="root ch" ptType="all node" st="1 1" cnt="0 0" func="cnt" op="gt" val="1">
              <dgm:choose name="Name26">
                <dgm:if name="Name27" func="var" arg="dir" op="equ" val="norm">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025"/>
                    <dgm:constr type="t" for="ch" forName="outerBoxChildren" refType="h" fact="0.25"/>
                    <dgm:constr type="w" for="ch" forName="outerBoxChildren" refType="w" fact="0.15"/>
                    <dgm:constr type="h" for="ch" forName="outerBoxChildren" refType="h" fact="0.7"/>
                  </dgm:constrLst>
                </dgm:if>
                <dgm:else name="Name28">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825"/>
                    <dgm:constr type="t" for="ch" forName="outerBoxChildren" refType="h" fact="0.25"/>
                    <dgm:constr type="w" for="ch" forName="outerBoxChildren" refType="w" fact="0.15"/>
                    <dgm:constr type="h" for="ch" forName="outerBoxChildren" refType="h" fact="0.7"/>
                  </dgm:constrLst>
                </dgm:else>
              </dgm:choose>
            </dgm:if>
            <dgm:else name="Name29">
              <dgm:constrLst>
                <dgm:constr type="l" for="ch" forName="outerBoxParent"/>
                <dgm:constr type="t" for="ch" forName="outerBoxParent"/>
                <dgm:constr type="w" for="ch" forName="outerBoxParent" refType="w"/>
                <dgm:constr type="h" for="ch" forName="outerBoxParent" refType="h"/>
                <dgm:constr type="bMarg" for="ch" forName="outerBoxParent" refType="h" fact="1.75"/>
                <dgm:constr type="l" for="ch" forName="outerBoxChildren" refType="w" fact="0.025"/>
                <dgm:constr type="t" for="ch" forName="outerBoxChildren" refType="h" fact="0.45"/>
                <dgm:constr type="w" for="ch" forName="outerBoxChildren" refType="w" fact="0.95"/>
                <dgm:constr type="h" for="ch" forName="outerBoxChildren" refType="h" fact="0.45"/>
              </dgm:constrLst>
            </dgm:else>
          </dgm:choose>
          <dgm:ruleLst/>
          <dgm:layoutNode name="outerBoxParent" styleLbl="node1">
            <dgm:alg type="tx">
              <dgm:param type="txAnchorVert" val="t"/>
              <dgm:param type="parTxLTRAlign" val="l"/>
              <dgm:param type="parTxRTLAlign" val="r"/>
            </dgm:alg>
            <dgm:shape xmlns:r="http://schemas.openxmlformats.org/officeDocument/2006/relationships" type="roundRect" r:blip="">
              <dgm:adjLst>
                <dgm:adj idx="1" val="0.085"/>
              </dgm:adjLst>
            </dgm:shape>
            <dgm:presOf axis="ch" ptType="node" cnt="1"/>
            <dgm:constrLst>
              <dgm:constr type="tMarg" refType="primFontSz" fact="0.3"/>
              <dgm:constr type="lMarg" refType="primFontSz" fact="0.3"/>
              <dgm:constr type="rMarg" refType="primFontSz" fact="0.3"/>
            </dgm:constrLst>
            <dgm:ruleLst>
              <dgm:rule type="primFontSz" val="5" fact="NaN" max="NaN"/>
            </dgm:ruleLst>
          </dgm:layoutNode>
          <dgm:layoutNode name="outerBoxChildren">
            <dgm:choose name="Name30">
              <dgm:if name="Name31" axis="root ch" ptType="all node" st="1 1" cnt="0 0" func="cnt" op="gt" val="1">
                <dgm:alg type="lin">
                  <dgm:param type="linDir" val="fromT"/>
                  <dgm:param type="vertAlign" val="t"/>
                </dgm:alg>
              </dgm:if>
              <dgm:else name="Name32">
                <dgm:choose name="Name33">
                  <dgm:if name="Name34" func="var" arg="dir" op="equ" val="norm">
                    <dgm:alg type="lin">
                      <dgm:param type="horzAlign" val="l"/>
                    </dgm:alg>
                  </dgm:if>
                  <dgm:else name="Name35">
                    <dgm:alg type="lin">
                      <dgm:param type="linDir" val="fromR"/>
                      <dgm:param type="horzAlign" val="r"/>
                    </dgm:alg>
                  </dgm:else>
                </dgm:choose>
              </dgm:else>
            </dgm:choose>
            <dgm:shape xmlns:r="http://schemas.openxmlformats.org/officeDocument/2006/relationships" r:blip="">
              <dgm:adjLst/>
            </dgm:shape>
            <dgm:presOf/>
            <dgm:constrLst>
              <dgm:constr type="w" for="ch" forName="oChild" refType="w"/>
              <dgm:constr type="h" for="ch" forName="oChild" refType="h"/>
            </dgm:constrLst>
            <dgm:ruleLst/>
            <dgm:forEach name="Name36" axis="ch ch" ptType="node node" st="1 1" cnt="1 0">
              <dgm:layoutNode name="o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37" axis="followSib" ptType="sibTrans" cnt="1">
                <dgm:layoutNode name="ou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38"/>
    </dgm:choose>
    <dgm:choose name="Name39">
      <dgm:if name="Name40" axis="root ch" ptType="all node" st="1 1" cnt="0 0" func="cnt" op="gte" val="2">
        <dgm:layoutNode name="middleBox">
          <dgm:alg type="composite">
            <dgm:param type="horzAlign" val="none"/>
            <dgm:param type="vertAlign" val="none"/>
          </dgm:alg>
          <dgm:shape xmlns:r="http://schemas.openxmlformats.org/officeDocument/2006/relationships" r:blip="">
            <dgm:adjLst/>
          </dgm:shape>
          <dgm:presOf/>
          <dgm:choose name="Name41">
            <dgm:if name="Name42" axis="root ch" ptType="all node" st="1 1" cnt="0 0" func="cnt" op="gt" val="2">
              <dgm:choose name="Name43">
                <dgm:if name="Name44" func="var" arg="dir" op="equ" val="norm">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35"/>
                    <dgm:constr type="w" for="ch" forName="middleBoxChildren" refType="w" fact="0.2"/>
                    <dgm:constr type="h" for="ch" forName="middleBoxChildren" refType="h" fact="0.575"/>
                  </dgm:constrLst>
                </dgm:if>
                <dgm:else name="Name45">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775"/>
                    <dgm:constr type="t" for="ch" forName="middleBoxChildren" refType="h" fact="0.35"/>
                    <dgm:constr type="w" for="ch" forName="middleBoxChildren" refType="w" fact="0.2"/>
                    <dgm:constr type="h" for="ch" forName="middleBoxChildren" refType="h" fact="0.575"/>
                  </dgm:constrLst>
                </dgm:else>
              </dgm:choose>
            </dgm:if>
            <dgm:else name="Name46">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45"/>
                <dgm:constr type="w" for="ch" forName="middleBoxChildren" refType="w" fact="0.95"/>
                <dgm:constr type="h" for="ch" forName="middleBoxChildren" refType="h" fact="0.45"/>
              </dgm:constrLst>
            </dgm:else>
          </dgm:choose>
          <dgm:ruleLst/>
          <dgm:layoutNode name="middle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2" cnt="1"/>
            <dgm:constrLst>
              <dgm:constr type="tMarg" refType="primFontSz" fact="0.3"/>
              <dgm:constr type="lMarg" refType="primFontSz" fact="0.3"/>
              <dgm:constr type="rMarg" refType="primFontSz" fact="0.3"/>
            </dgm:constrLst>
            <dgm:ruleLst>
              <dgm:rule type="primFontSz" val="5" fact="NaN" max="NaN"/>
            </dgm:ruleLst>
          </dgm:layoutNode>
          <dgm:layoutNode name="middleBoxChildren">
            <dgm:choose name="Name47">
              <dgm:if name="Name48" axis="root ch" ptType="all node" st="1 1" cnt="0 0" func="cnt" op="gt" val="2">
                <dgm:alg type="lin">
                  <dgm:param type="linDir" val="fromT"/>
                  <dgm:param type="vertAlign" val="t"/>
                </dgm:alg>
              </dgm:if>
              <dgm:else name="Name49">
                <dgm:choose name="Name50">
                  <dgm:if name="Name51" func="var" arg="dir" op="equ" val="norm">
                    <dgm:alg type="lin">
                      <dgm:param type="horzAlign" val="l"/>
                    </dgm:alg>
                  </dgm:if>
                  <dgm:else name="Name52">
                    <dgm:alg type="lin">
                      <dgm:param type="linDir" val="fromR"/>
                      <dgm:param type="horzAlign" val="r"/>
                    </dgm:alg>
                  </dgm:else>
                </dgm:choose>
              </dgm:else>
            </dgm:choose>
            <dgm:shape xmlns:r="http://schemas.openxmlformats.org/officeDocument/2006/relationships" r:blip="">
              <dgm:adjLst/>
            </dgm:shape>
            <dgm:presOf/>
            <dgm:constrLst>
              <dgm:constr type="w" for="ch" forName="mChild" refType="w"/>
              <dgm:constr type="h" for="ch" forName="mChild" refType="h"/>
            </dgm:constrLst>
            <dgm:ruleLst/>
            <dgm:forEach name="Name53" axis="ch ch" ptType="node node" st="2 1" cnt="1 0">
              <dgm:layoutNode name="m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54" axis="followSib" ptType="sibTrans" cnt="1">
                <dgm:layoutNode name="middle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55"/>
    </dgm:choose>
    <dgm:choose name="Name56">
      <dgm:if name="Name57" axis="root ch" ptType="all node" st="1 1" cnt="0 0" func="cnt" op="gte" val="3">
        <dgm:layoutNode name="centerBox">
          <dgm:alg type="composite">
            <dgm:param type="horzAlign" val="none"/>
            <dgm:param type="vertAlign" val="none"/>
          </dgm:alg>
          <dgm:shape xmlns:r="http://schemas.openxmlformats.org/officeDocument/2006/relationships" r:blip="">
            <dgm:adjLst/>
          </dgm:shape>
          <dgm:presOf/>
          <dgm:choose name="Name58">
            <dgm:if name="Name59" axis="ch ch" ptType="node node" st="3 1" cnt="1 0" func="cnt" op="gt" val="0">
              <dgm:constrLst>
                <dgm:constr type="l" for="ch" forName="centerBoxParent"/>
                <dgm:constr type="t" for="ch" forName="centerBoxParent"/>
                <dgm:constr type="w" for="ch" forName="centerBoxParent" refType="w"/>
                <dgm:constr type="h" for="ch" forName="centerBoxParent" refType="h"/>
                <dgm:constr type="bMarg" for="ch" forName="centerBoxParent" refType="h" fact="1.6"/>
                <dgm:constr type="l" for="ch" forName="centerBoxChildren" refType="w" fact="0.025"/>
                <dgm:constr type="t" for="ch" forName="centerBoxChildren" refType="h" fact="0.45"/>
                <dgm:constr type="w" for="ch" forName="centerBoxChildren" refType="w" fact="0.95"/>
                <dgm:constr type="h" for="ch" forName="centerBoxChildren" refType="h" fact="0.45"/>
              </dgm:constrLst>
            </dgm:if>
            <dgm:else name="Name60">
              <dgm:constrLst>
                <dgm:constr type="l" for="ch" forName="centerBoxParent"/>
                <dgm:constr type="t" for="ch" forName="centerBoxParent"/>
                <dgm:constr type="w" for="ch" forName="centerBoxParent" refType="w"/>
                <dgm:constr type="h" for="ch" forName="centerBoxParent" refType="h"/>
              </dgm:constrLst>
            </dgm:else>
          </dgm:choose>
          <dgm:ruleLst/>
          <dgm:layoutNode name="center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3" cnt="1"/>
            <dgm:constrLst>
              <dgm:constr type="tMarg" refType="primFontSz" fact="0.3"/>
              <dgm:constr type="lMarg" refType="primFontSz" fact="0.3"/>
              <dgm:constr type="rMarg" refType="primFontSz" fact="0.3"/>
            </dgm:constrLst>
            <dgm:ruleLst>
              <dgm:rule type="primFontSz" val="5" fact="NaN" max="NaN"/>
            </dgm:ruleLst>
          </dgm:layoutNode>
          <dgm:choose name="Name61">
            <dgm:if name="Name62" axis="ch ch" ptType="node node" st="3 1" cnt="1 0" func="cnt" op="gt" val="0">
              <dgm:layoutNode name="centerBoxChildren">
                <dgm:choose name="Name63">
                  <dgm:if name="Name64" func="var" arg="dir" op="equ" val="norm">
                    <dgm:alg type="lin">
                      <dgm:param type="horzAlign" val="l"/>
                    </dgm:alg>
                  </dgm:if>
                  <dgm:else name="Name65">
                    <dgm:alg type="lin">
                      <dgm:param type="linDir" val="fromR"/>
                      <dgm:param type="horzAlign" val="r"/>
                    </dgm:alg>
                  </dgm:else>
                </dgm:choose>
                <dgm:shape xmlns:r="http://schemas.openxmlformats.org/officeDocument/2006/relationships" r:blip="">
                  <dgm:adjLst/>
                </dgm:shape>
                <dgm:presOf/>
                <dgm:constrLst>
                  <dgm:constr type="w" for="ch" forName="cChild" refType="w"/>
                  <dgm:constr type="h" for="ch" forName="cChild" refType="h"/>
                </dgm:constrLst>
                <dgm:ruleLst/>
                <dgm:forEach name="Name66" axis="ch ch" ptType="node node" st="3 1" cnt="1 0">
                  <dgm:layoutNode name="c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67" axis="followSib" ptType="sibTrans" cnt="1">
                    <dgm:layoutNode name="cen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if>
            <dgm:else name="Name68"/>
          </dgm:choose>
        </dgm:layoutNode>
      </dgm:if>
      <dgm:else name="Name69"/>
    </dgm:choose>
  </dgm:layoutNode>
</dgm:layoutDef>
</file>

<file path=ppt/diagrams/layout6.xml><?xml version="1.0" encoding="utf-8"?>
<dgm:layoutDef xmlns:dgm="http://schemas.openxmlformats.org/drawingml/2006/diagram" xmlns:a="http://schemas.openxmlformats.org/drawingml/2006/main" uniqueId="urn:microsoft.com/office/officeart/2008/layout/TitlePictureLineup">
  <dgm:title val=""/>
  <dgm:desc val=""/>
  <dgm:catLst>
    <dgm:cat type="picture" pri="18000"/>
    <dgm:cat type="pictureconvert" pri="18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dir/>
    </dgm:varLst>
    <dgm:choose name="Name1">
      <dgm:if name="Name2" func="var" arg="dir" op="equ" val="norm">
        <dgm:alg type="lin">
          <dgm:param type="linDir" val="fromL"/>
          <dgm:param type="fallback" val="1D"/>
          <dgm:param type="horzAlign" val="ctr"/>
          <dgm:param type="vertAlign" val="mid"/>
          <dgm:param type="nodeVertAlign" val="t"/>
        </dgm:alg>
      </dgm:if>
      <dgm:else name="Name3">
        <dgm:alg type="lin">
          <dgm:param type="linDir" val="fromR"/>
          <dgm:param type="fallback" val="1D"/>
          <dgm:param type="horzAlign" val="ctr"/>
          <dgm:param type="vertAlign" val="mid"/>
          <dgm:param type="nodeVertAlign" val="t"/>
        </dgm:alg>
      </dgm:else>
    </dgm:choose>
    <dgm:shape xmlns:r="http://schemas.openxmlformats.org/officeDocument/2006/relationships" r:blip="">
      <dgm:adjLst/>
    </dgm:shape>
    <dgm:constrLst>
      <dgm:constr type="h" for="des" forName="Child" op="equ"/>
      <dgm:constr type="w" for="des" forName="Child" op="equ"/>
      <dgm:constr type="h" for="des" forName="Accent" op="equ"/>
      <dgm:constr type="w" for="des" forName="Accent" op="equ"/>
      <dgm:constr type="primFontSz" for="des" forName="Parent" op="equ"/>
      <dgm:constr type="primFontSz" for="des" forName="Child" op="equ"/>
      <dgm:constr type="w" for="ch" forName="composite" refType="w"/>
      <dgm:constr type="h" for="ch" forName="composite" refType="h"/>
      <dgm:constr type="sp" refType="w" refFor="ch" refForName="composite" op="equ" fact="0.1"/>
      <dgm:constr type="w" for="ch" forName="sibTrans" refType="w" refFor="ch" refForName="composite" op="equ" fact="0.05"/>
      <dgm:constr type="h" for="ch" forName="sibTrans" refType="w" refFor="ch" refForName="sibTrans" op="equ"/>
    </dgm:constrLst>
    <dgm:forEach name="nodesForEach" axis="ch" ptType="node">
      <dgm:layoutNode name="composite">
        <dgm:alg type="composite">
          <dgm:param type="ar" val="0.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
              <dgm:constr type="w" for="ch" forName="Parent" refType="w"/>
              <dgm:constr type="h" for="ch" forName="Parent" refType="h" fact="0.1"/>
              <dgm:constr type="l" for="ch" forName="Accent" refType="w" fact="0"/>
              <dgm:constr type="b" for="ch" forName="Accent" refType="h"/>
              <dgm:constr type="w" for="ch" forName="Accent" refType="w" fact="0"/>
              <dgm:constr type="h" for="ch" forName="Accent" refType="h" fact="0.9"/>
              <dgm:constr type="l" for="ch" forName="Image" refType="w" fact="0.05"/>
              <dgm:constr type="t" for="ch" forName="Image" refType="h" fact="0.13"/>
              <dgm:constr type="w" for="ch" forName="Image" refType="w" fact="0.9467"/>
              <dgm:constr type="h" for="ch" forName="Image" refType="h" fact="0.405"/>
              <dgm:constr type="l" for="ch" forName="Child" refType="w" fact="0.05"/>
              <dgm:constr type="t" for="ch" forName="Child" refType="h" fact="0.535"/>
              <dgm:constr type="w" for="ch" forName="Child" refType="w" fact="0.9467"/>
              <dgm:constr type="h" for="ch" forName="Child" refType="h" fact="0.465"/>
            </dgm:constrLst>
          </dgm:if>
          <dgm:else name="Name6">
            <dgm:constrLst>
              <dgm:constr type="l" for="ch" forName="Parent" refType="w" fact="0"/>
              <dgm:constr type="t" for="ch" forName="Parent" refType="h" fact="0"/>
              <dgm:constr type="w" for="ch" forName="Parent" refType="w"/>
              <dgm:constr type="h" for="ch" forName="Parent" refType="h" fact="0.1"/>
              <dgm:constr type="l" for="ch" forName="Accent" refType="w"/>
              <dgm:constr type="b" for="ch" forName="Accent" refType="h"/>
              <dgm:constr type="h" for="ch" forName="Accent" refType="h" fact="0.9"/>
              <dgm:constr type="l" for="ch" forName="Image" refType="w" fact="0"/>
              <dgm:constr type="t" for="ch" forName="Image" refType="h" fact="0.13"/>
              <dgm:constr type="w" for="ch" forName="Image" refType="w" fact="0.9467"/>
              <dgm:constr type="h" for="ch" forName="Image" refType="h" fact="0.405"/>
              <dgm:constr type="l" for="ch" forName="Child" refType="w" fact="0"/>
              <dgm:constr type="t" for="ch" forName="Child" refType="h" fact="0.535"/>
              <dgm:constr type="w" for="ch" forName="Child" refType="w" fact="0.9467"/>
              <dgm:constr type="h" for="ch" forName="Child" refType="h" fact="0.465"/>
            </dgm:constrLst>
          </dgm:else>
        </dgm:choose>
        <dgm:forEach name="Name7" axis="self" ptType="node">
          <dgm:layoutNode name="Accent" styleLbl="alignAcc1">
            <dgm:alg type="sp"/>
            <dgm:shape xmlns:r="http://schemas.openxmlformats.org/officeDocument/2006/relationships" type="line" r:blip="">
              <dgm:adjLst/>
            </dgm:shape>
            <dgm:presOf/>
          </dgm:layoutNode>
          <dgm:layoutNode name="Image">
            <dgm:alg type="sp"/>
            <dgm:shape xmlns:r="http://schemas.openxmlformats.org/officeDocument/2006/relationships" type="rect" r:blip="" blipPhldr="1">
              <dgm:adjLst/>
            </dgm:shape>
            <dgm:presOf/>
          </dgm:layoutNode>
          <dgm:layoutNode name="Child" styleLbl="revTx">
            <dgm:varLst>
              <dgm:bulletEnabled val="1"/>
            </dgm:varLst>
            <dgm:choose name="Name8">
              <dgm:if name="Name9" axis="ch" ptType="node" func="cnt" op="gt" val="1">
                <dgm:choose name="Name10">
                  <dgm:if name="Name11" func="var" arg="dir" op="equ" val="norm">
                    <dgm:alg type="tx">
                      <dgm:param type="shpTxLTRAlignCh" val="l"/>
                      <dgm:param type="shpTxRTLAlignCh" val="r"/>
                      <dgm:param type="txAnchorVert" val="t"/>
                      <dgm:param type="stBulletLvl" val="1"/>
                    </dgm:alg>
                  </dgm:if>
                  <dgm:else name="Name12">
                    <dgm:alg type="tx">
                      <dgm:param type="shpTxLTRAlignCh" val="l"/>
                      <dgm:param type="shpTxRTLAlignCh" val="r"/>
                      <dgm:param type="txAnchorVert" val="t"/>
                      <dgm:param type="stBulletLvl" val="1"/>
                    </dgm:alg>
                  </dgm:else>
                </dgm:choose>
              </dgm:if>
              <dgm:else name="Name13">
                <dgm:choose name="Name14">
                  <dgm:if name="Name15" func="var" arg="dir" op="equ" val="norm">
                    <dgm:alg type="tx">
                      <dgm:param type="shpTxLTRAlignCh" val="l"/>
                      <dgm:param type="shpTxRTLAlignCh" val="r"/>
                      <dgm:param type="txAnchorVert" val="t"/>
                      <dgm:param type="stBulletLvl" val="2"/>
                    </dgm:alg>
                  </dgm:if>
                  <dgm:else name="Name16">
                    <dgm:alg type="tx">
                      <dgm:param type="shpTxLTRAlignCh" val="l"/>
                      <dgm:param type="shpTxRTLAlignCh" val="r"/>
                      <dgm:param type="txAnchorVert" val="t"/>
                      <dgm:param type="stBulletLvl" val="2"/>
                    </dgm:alg>
                  </dgm:else>
                </dgm:choose>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alignNode1">
            <dgm:varLst>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TitledPictureBlocks">
  <dgm:title val=""/>
  <dgm:desc val=""/>
  <dgm:catLst>
    <dgm:cat type="picture" pri="10000"/>
    <dgm:cat type="pictureconvert" pri="10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60" srcId="0" destId="10" srcOrd="0" destOrd="0"/>
        <dgm:cxn modelId="12" srcId="10" destId="11" srcOrd="0" destOrd="0"/>
        <dgm:cxn modelId="7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 modelId="90" srcId="0" destId="40" srcOrd="3" destOrd="0"/>
        <dgm:cxn modelId="42" srcId="40" destId="41" srcOrd="0" destOrd="0"/>
      </dgm:cxnLst>
      <dgm:bg/>
      <dgm:whole/>
    </dgm:dataModel>
  </dgm:clrData>
  <dgm:layoutNode name="rootNode">
    <dgm:varLst>
      <dgm:chMax/>
      <dgm:chPref/>
      <dgm:dir/>
      <dgm:animLvl val="lvl"/>
    </dgm:varLst>
    <dgm:choose name="Name0">
      <dgm:if name="Name1" func="var" arg="dir" op="equ" val="norm">
        <dgm:alg type="snake">
          <dgm:param type="off" val="ctr"/>
          <dgm:param type="grDir" val="tL"/>
        </dgm:alg>
      </dgm:if>
      <dgm:else name="Name2">
        <dgm:alg type="snake">
          <dgm:param type="off" val="ctr"/>
          <dgm:param type="grDir" val="tR"/>
        </dgm:alg>
      </dgm:else>
    </dgm:choose>
    <dgm:shape xmlns:r="http://schemas.openxmlformats.org/officeDocument/2006/relationships" r:blip="">
      <dgm:adjLst/>
    </dgm:shape>
    <dgm:constrLst>
      <dgm:constr type="primFontSz" for="des" forName="ParentText" op="equ"/>
      <dgm:constr type="primFontSz" for="des" forName="ChildText" op="equ"/>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787"/>
        </dgm:alg>
        <dgm:shape xmlns:r="http://schemas.openxmlformats.org/officeDocument/2006/relationships" r:blip="">
          <dgm:adjLst/>
        </dgm:shape>
        <dgm:choose name="Name3">
          <dgm:if name="Name4" func="var" arg="dir" op="equ" val="norm">
            <dgm:constrLst>
              <dgm:constr type="l" for="ch" forName="ParentText" refType="w" fact="0"/>
              <dgm:constr type="t" for="ch" forName="ParentText" refType="h" fact="0"/>
              <dgm:constr type="w" for="ch" forName="ParentText" refType="w" fact="0.7457"/>
              <dgm:constr type="h" for="ch" forName="ParentText" refType="h" fact="0.15"/>
              <dgm:constr type="l" for="ch" forName="Image" refType="w" fact="0"/>
              <dgm:constr type="t" for="ch" forName="Image" refType="h" fact="0.1661"/>
              <dgm:constr type="w" for="ch" forName="Image" refType="w" fact="0.7457"/>
              <dgm:constr type="h" for="ch" forName="Image" refType="h" fact="0.8711"/>
              <dgm:constr type="l" for="ch" forName="ChildText" refType="w" fact="0.6464"/>
              <dgm:constr type="t" for="ch" forName="ChildText" refType="h" fact="0.288"/>
              <dgm:constr type="w" for="ch" forName="ChildText" refType="w" fact="0.3536"/>
              <dgm:constr type="h" for="ch" forName="ChildText" refType="h" fact="0.5074"/>
            </dgm:constrLst>
          </dgm:if>
          <dgm:else name="Name5">
            <dgm:constrLst>
              <dgm:constr type="l" for="ch" forName="ParentText" refType="w" fact="0.26"/>
              <dgm:constr type="t" for="ch" forName="ParentText" refType="h" fact="0"/>
              <dgm:constr type="w" for="ch" forName="ParentText" refType="w" fact="0.7457"/>
              <dgm:constr type="h" for="ch" forName="ParentText" refType="h" fact="0.15"/>
              <dgm:constr type="l" for="ch" forName="Image" refType="w" fact="0.26"/>
              <dgm:constr type="t" for="ch" forName="Image" refType="h" fact="0.1661"/>
              <dgm:constr type="w" for="ch" forName="Image" refType="w" fact="0.7446"/>
              <dgm:constr type="h" for="ch" forName="Image" refType="h" fact="0.8711"/>
              <dgm:constr type="l" for="ch" forName="ChildText" refType="w" fact="0"/>
              <dgm:constr type="t" for="ch" forName="ChildText" refType="h" fact="0.288"/>
              <dgm:constr type="w" for="ch" forName="ChildText" refType="w" fact="0.3536"/>
              <dgm:constr type="h" for="ch" forName="ChildText" refType="h" fact="0.5074"/>
            </dgm:constrLst>
          </dgm:else>
        </dgm:choose>
        <dgm:layoutNode name="ParentText" styleLbl="node1">
          <dgm:varLst>
            <dgm:chMax val="1"/>
            <dgm:chPref val="1"/>
            <dgm:bulletEnabled val="1"/>
          </dgm:varLst>
          <dgm:alg type="tx"/>
          <dgm:shape xmlns:r="http://schemas.openxmlformats.org/officeDocument/2006/relationships" type="rect" r:blip="" zOrderOff="10">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Image" styleLbl="bgImgPlace1">
          <dgm:alg type="sp"/>
          <dgm:shape xmlns:r="http://schemas.openxmlformats.org/officeDocument/2006/relationships" type="rect" r:blip="" blipPhldr="1">
            <dgm:adjLst/>
          </dgm:shape>
          <dgm:presOf/>
        </dgm:layoutNode>
        <dgm:layoutNode name="ChildText" styleLbl="fgAcc1">
          <dgm:varLst>
            <dgm:chMax val="0"/>
            <dgm:chPref val="0"/>
            <dgm:bulletEnabled val="1"/>
          </dgm:varLst>
          <dgm:choose name="Name6">
            <dgm:if name="Name7" axis="des" ptType="node" func="cnt" op="equ" val="1">
              <dgm:alg type="tx">
                <dgm:param type="stBulletLvl" val="2"/>
                <dgm:param type="txAnchorVertCh" val="mid"/>
                <dgm:param type="parTxLTRAlign" val="l"/>
              </dgm:alg>
            </dgm:if>
            <dgm:else name="Name8">
              <dgm:alg type="tx">
                <dgm:param type="stBulletLvl" val="1"/>
                <dgm:param type="txAnchorVertCh" val="mid"/>
              </dgm:alg>
            </dgm:else>
          </dgm:choose>
          <dgm:choose name="Name9">
            <dgm:if name="Name10" axis="ch" ptType="node" func="cnt" op="gte" val="1">
              <dgm:shape xmlns:r="http://schemas.openxmlformats.org/officeDocument/2006/relationships" type="roundRect" r:blip="">
                <dgm:adjLst>
                  <dgm:adj idx="1" val="0.1"/>
                </dgm:adjLst>
              </dgm:shape>
              <dgm:presOf axis="des" ptType="node"/>
            </dgm:if>
            <dgm:else name="Name11">
              <dgm:shape xmlns:r="http://schemas.openxmlformats.org/officeDocument/2006/relationships" type="roundRect" r:blip="" hideGeom="1">
                <dgm:adjLst>
                  <dgm:adj idx="1" val="0.1"/>
                </dgm:adjLst>
              </dgm:shape>
              <dgm:presOf/>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9.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E0867481-82D7-46CF-98FB-9C7FED680706}" type="datetimeFigureOut">
              <a:rPr lang="fa-IR" smtClean="0"/>
              <a:t>06/04/1442</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5AA54861-8EF0-4E6D-8F6C-3574DB873CC7}" type="slidenum">
              <a:rPr lang="fa-IR" smtClean="0"/>
              <a:t>‹#›</a:t>
            </a:fld>
            <a:endParaRPr lang="fa-IR"/>
          </a:p>
        </p:txBody>
      </p:sp>
    </p:spTree>
    <p:extLst>
      <p:ext uri="{BB962C8B-B14F-4D97-AF65-F5344CB8AC3E}">
        <p14:creationId xmlns:p14="http://schemas.microsoft.com/office/powerpoint/2010/main" val="23568036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2212C9-BAEA-4ED1-92E8-F1A5A87A300A}"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907995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2212C9-BAEA-4ED1-92E8-F1A5A87A300A}"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972266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2212C9-BAEA-4ED1-92E8-F1A5A87A300A}"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1105406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2212C9-BAEA-4ED1-92E8-F1A5A87A300A}"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31296688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2212C9-BAEA-4ED1-92E8-F1A5A87A300A}"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12266532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2212C9-BAEA-4ED1-92E8-F1A5A87A300A}"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27278732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2212C9-BAEA-4ED1-92E8-F1A5A87A300A}"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80146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5114FF1-F57C-4B93-8D86-EA085D705051}" type="datetimeFigureOut">
              <a:rPr lang="fa-IR" smtClean="0">
                <a:solidFill>
                  <a:prstClr val="white">
                    <a:tint val="75000"/>
                    <a:alpha val="60000"/>
                  </a:prstClr>
                </a:solidFill>
              </a:rPr>
              <a:pPr/>
              <a:t>06/04/1442</a:t>
            </a:fld>
            <a:endParaRPr lang="fa-IR">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250F092D-7E25-4117-811E-C34DA3F313C7}"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1039668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114FF1-F57C-4B93-8D86-EA085D705051}" type="datetimeFigureOut">
              <a:rPr lang="fa-IR" smtClean="0">
                <a:solidFill>
                  <a:prstClr val="white">
                    <a:tint val="75000"/>
                    <a:alpha val="60000"/>
                  </a:prstClr>
                </a:solidFill>
              </a:rPr>
              <a:pPr/>
              <a:t>06/04/1442</a:t>
            </a:fld>
            <a:endParaRPr lang="fa-IR">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fa-IR">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250F092D-7E25-4117-811E-C34DA3F313C7}"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34178496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5114FF1-F57C-4B93-8D86-EA085D705051}" type="datetimeFigureOut">
              <a:rPr lang="fa-IR" smtClean="0">
                <a:solidFill>
                  <a:prstClr val="white">
                    <a:tint val="75000"/>
                    <a:alpha val="60000"/>
                  </a:prstClr>
                </a:solidFill>
              </a:rPr>
              <a:pPr/>
              <a:t>06/04/1442</a:t>
            </a:fld>
            <a:endParaRPr lang="fa-IR">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250F092D-7E25-4117-811E-C34DA3F313C7}"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12826895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5114FF1-F57C-4B93-8D86-EA085D705051}" type="datetimeFigureOut">
              <a:rPr lang="fa-IR" smtClean="0">
                <a:solidFill>
                  <a:prstClr val="white">
                    <a:tint val="75000"/>
                    <a:alpha val="60000"/>
                  </a:prstClr>
                </a:solidFill>
              </a:rPr>
              <a:pPr/>
              <a:t>06/04/1442</a:t>
            </a:fld>
            <a:endParaRPr lang="fa-IR">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250F092D-7E25-4117-811E-C34DA3F313C7}" type="slidenum">
              <a:rPr lang="fa-IR" smtClean="0">
                <a:solidFill>
                  <a:prstClr val="white">
                    <a:tint val="75000"/>
                  </a:prstClr>
                </a:solidFill>
              </a:rPr>
              <a:pPr/>
              <a:t>‹#›</a:t>
            </a:fld>
            <a:endParaRPr lang="fa-IR">
              <a:solidFill>
                <a:prstClr val="white">
                  <a:tint val="75000"/>
                </a:prstClr>
              </a:solidFill>
            </a:endParaRPr>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r>
              <a:rPr lang="en-US" dirty="0">
                <a:solidFill>
                  <a:srgbClr val="39302A">
                    <a:lumMod val="40000"/>
                    <a:lumOff val="60000"/>
                  </a:srgbClr>
                </a:solidFill>
              </a:rPr>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r>
              <a:rPr lang="en-US" dirty="0">
                <a:solidFill>
                  <a:srgbClr val="39302A">
                    <a:lumMod val="40000"/>
                    <a:lumOff val="60000"/>
                  </a:srgbClr>
                </a:solidFill>
              </a:rPr>
              <a:t>”</a:t>
            </a:r>
          </a:p>
        </p:txBody>
      </p:sp>
    </p:spTree>
    <p:extLst>
      <p:ext uri="{BB962C8B-B14F-4D97-AF65-F5344CB8AC3E}">
        <p14:creationId xmlns:p14="http://schemas.microsoft.com/office/powerpoint/2010/main" val="67283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5114FF1-F57C-4B93-8D86-EA085D705051}" type="datetimeFigureOut">
              <a:rPr lang="fa-IR" smtClean="0">
                <a:solidFill>
                  <a:prstClr val="white">
                    <a:tint val="75000"/>
                    <a:alpha val="60000"/>
                  </a:prstClr>
                </a:solidFill>
              </a:rPr>
              <a:pPr/>
              <a:t>06/04/1442</a:t>
            </a:fld>
            <a:endParaRPr lang="fa-IR">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250F092D-7E25-4117-811E-C34DA3F313C7}"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32818459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E5114FF1-F57C-4B93-8D86-EA085D705051}" type="datetimeFigureOut">
              <a:rPr lang="fa-IR" smtClean="0">
                <a:solidFill>
                  <a:prstClr val="white">
                    <a:tint val="75000"/>
                    <a:alpha val="60000"/>
                  </a:prstClr>
                </a:solidFill>
              </a:rPr>
              <a:pPr/>
              <a:t>06/04/1442</a:t>
            </a:fld>
            <a:endParaRPr lang="fa-IR">
              <a:solidFill>
                <a:prstClr val="white">
                  <a:tint val="75000"/>
                  <a:alpha val="60000"/>
                </a:prstClr>
              </a:solidFill>
            </a:endParaRPr>
          </a:p>
        </p:txBody>
      </p:sp>
      <p:sp>
        <p:nvSpPr>
          <p:cNvPr id="4" name="Footer Placeholder 4"/>
          <p:cNvSpPr>
            <a:spLocks noGrp="1"/>
          </p:cNvSpPr>
          <p:nvPr>
            <p:ph type="ftr" sz="quarter" idx="11"/>
          </p:nvPr>
        </p:nvSpPr>
        <p:spPr/>
        <p:txBody>
          <a:bodyPr/>
          <a:lstStyle/>
          <a:p>
            <a:endParaRPr lang="fa-IR">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250F092D-7E25-4117-811E-C34DA3F313C7}"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29283019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E5114FF1-F57C-4B93-8D86-EA085D705051}" type="datetimeFigureOut">
              <a:rPr lang="fa-IR" smtClean="0">
                <a:solidFill>
                  <a:prstClr val="white">
                    <a:tint val="75000"/>
                    <a:alpha val="60000"/>
                  </a:prstClr>
                </a:solidFill>
              </a:rPr>
              <a:pPr/>
              <a:t>06/04/1442</a:t>
            </a:fld>
            <a:endParaRPr lang="fa-IR">
              <a:solidFill>
                <a:prstClr val="white">
                  <a:tint val="75000"/>
                  <a:alpha val="60000"/>
                </a:prstClr>
              </a:solidFill>
            </a:endParaRPr>
          </a:p>
        </p:txBody>
      </p:sp>
      <p:sp>
        <p:nvSpPr>
          <p:cNvPr id="4" name="Footer Placeholder 4"/>
          <p:cNvSpPr>
            <a:spLocks noGrp="1"/>
          </p:cNvSpPr>
          <p:nvPr>
            <p:ph type="ftr" sz="quarter" idx="11"/>
          </p:nvPr>
        </p:nvSpPr>
        <p:spPr/>
        <p:txBody>
          <a:bodyPr/>
          <a:lstStyle/>
          <a:p>
            <a:endParaRPr lang="fa-IR">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250F092D-7E25-4117-811E-C34DA3F313C7}"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12718624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5114FF1-F57C-4B93-8D86-EA085D705051}" type="datetimeFigureOut">
              <a:rPr lang="fa-IR" smtClean="0">
                <a:solidFill>
                  <a:prstClr val="white">
                    <a:tint val="75000"/>
                    <a:alpha val="60000"/>
                  </a:prstClr>
                </a:solidFill>
              </a:rPr>
              <a:pPr/>
              <a:t>06/04/1442</a:t>
            </a:fld>
            <a:endParaRPr lang="fa-IR">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250F092D-7E25-4117-811E-C34DA3F313C7}"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19729984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5114FF1-F57C-4B93-8D86-EA085D705051}" type="datetimeFigureOut">
              <a:rPr lang="fa-IR" smtClean="0">
                <a:solidFill>
                  <a:prstClr val="white">
                    <a:tint val="75000"/>
                    <a:alpha val="60000"/>
                  </a:prstClr>
                </a:solidFill>
              </a:rPr>
              <a:pPr/>
              <a:t>06/04/1442</a:t>
            </a:fld>
            <a:endParaRPr lang="fa-IR">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250F092D-7E25-4117-811E-C34DA3F313C7}"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37925851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E5114FF1-F57C-4B93-8D86-EA085D705051}" type="datetimeFigureOut">
              <a:rPr lang="fa-IR" smtClean="0">
                <a:solidFill>
                  <a:prstClr val="white">
                    <a:tint val="75000"/>
                    <a:alpha val="60000"/>
                  </a:prstClr>
                </a:solidFill>
              </a:rPr>
              <a:pPr/>
              <a:t>06/04/1442</a:t>
            </a:fld>
            <a:endParaRPr lang="fa-IR">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250F092D-7E25-4117-811E-C34DA3F313C7}"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32500455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5114FF1-F57C-4B93-8D86-EA085D705051}" type="datetimeFigureOut">
              <a:rPr lang="fa-IR" smtClean="0">
                <a:solidFill>
                  <a:prstClr val="white">
                    <a:tint val="75000"/>
                    <a:alpha val="60000"/>
                  </a:prstClr>
                </a:solidFill>
              </a:rPr>
              <a:pPr/>
              <a:t>06/04/1442</a:t>
            </a:fld>
            <a:endParaRPr lang="fa-IR">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250F092D-7E25-4117-811E-C34DA3F313C7}"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15064964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5114FF1-F57C-4B93-8D86-EA085D705051}" type="datetimeFigureOut">
              <a:rPr lang="fa-IR" smtClean="0">
                <a:solidFill>
                  <a:prstClr val="white">
                    <a:tint val="75000"/>
                    <a:alpha val="60000"/>
                  </a:prstClr>
                </a:solidFill>
              </a:rPr>
              <a:pPr/>
              <a:t>06/04/1442</a:t>
            </a:fld>
            <a:endParaRPr lang="fa-IR">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fa-IR">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250F092D-7E25-4117-811E-C34DA3F313C7}"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33321545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5114FF1-F57C-4B93-8D86-EA085D705051}" type="datetimeFigureOut">
              <a:rPr lang="fa-IR" smtClean="0">
                <a:solidFill>
                  <a:prstClr val="white">
                    <a:tint val="75000"/>
                    <a:alpha val="60000"/>
                  </a:prstClr>
                </a:solidFill>
              </a:rPr>
              <a:pPr/>
              <a:t>06/04/1442</a:t>
            </a:fld>
            <a:endParaRPr lang="fa-IR">
              <a:solidFill>
                <a:prstClr val="white">
                  <a:tint val="75000"/>
                  <a:alpha val="60000"/>
                </a:prstClr>
              </a:solidFill>
            </a:endParaRPr>
          </a:p>
        </p:txBody>
      </p:sp>
      <p:sp>
        <p:nvSpPr>
          <p:cNvPr id="8" name="Footer Placeholder 7"/>
          <p:cNvSpPr>
            <a:spLocks noGrp="1"/>
          </p:cNvSpPr>
          <p:nvPr>
            <p:ph type="ftr" sz="quarter" idx="11"/>
          </p:nvPr>
        </p:nvSpPr>
        <p:spPr/>
        <p:txBody>
          <a:bodyPr/>
          <a:lstStyle/>
          <a:p>
            <a:endParaRPr lang="fa-IR">
              <a:solidFill>
                <a:prstClr val="white">
                  <a:tint val="75000"/>
                  <a:alpha val="60000"/>
                </a:prstClr>
              </a:solidFill>
            </a:endParaRPr>
          </a:p>
        </p:txBody>
      </p:sp>
      <p:sp>
        <p:nvSpPr>
          <p:cNvPr id="9" name="Slide Number Placeholder 8"/>
          <p:cNvSpPr>
            <a:spLocks noGrp="1"/>
          </p:cNvSpPr>
          <p:nvPr>
            <p:ph type="sldNum" sz="quarter" idx="12"/>
          </p:nvPr>
        </p:nvSpPr>
        <p:spPr/>
        <p:txBody>
          <a:bodyPr/>
          <a:lstStyle/>
          <a:p>
            <a:fld id="{250F092D-7E25-4117-811E-C34DA3F313C7}"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669262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E5114FF1-F57C-4B93-8D86-EA085D705051}" type="datetimeFigureOut">
              <a:rPr lang="fa-IR" smtClean="0">
                <a:solidFill>
                  <a:prstClr val="white">
                    <a:tint val="75000"/>
                    <a:alpha val="60000"/>
                  </a:prstClr>
                </a:solidFill>
              </a:rPr>
              <a:pPr/>
              <a:t>06/04/1442</a:t>
            </a:fld>
            <a:endParaRPr lang="fa-IR">
              <a:solidFill>
                <a:prstClr val="white">
                  <a:tint val="75000"/>
                  <a:alpha val="60000"/>
                </a:prstClr>
              </a:solidFill>
            </a:endParaRPr>
          </a:p>
        </p:txBody>
      </p:sp>
      <p:sp>
        <p:nvSpPr>
          <p:cNvPr id="5" name="Footer Placeholder 3"/>
          <p:cNvSpPr>
            <a:spLocks noGrp="1"/>
          </p:cNvSpPr>
          <p:nvPr>
            <p:ph type="ftr" sz="quarter" idx="11"/>
          </p:nvPr>
        </p:nvSpPr>
        <p:spPr/>
        <p:txBody>
          <a:bodyPr/>
          <a:lstStyle/>
          <a:p>
            <a:endParaRPr lang="fa-IR">
              <a:solidFill>
                <a:prstClr val="white">
                  <a:tint val="75000"/>
                  <a:alpha val="60000"/>
                </a:prstClr>
              </a:solidFill>
            </a:endParaRPr>
          </a:p>
        </p:txBody>
      </p:sp>
      <p:sp>
        <p:nvSpPr>
          <p:cNvPr id="6" name="Slide Number Placeholder 4"/>
          <p:cNvSpPr>
            <a:spLocks noGrp="1"/>
          </p:cNvSpPr>
          <p:nvPr>
            <p:ph type="sldNum" sz="quarter" idx="12"/>
          </p:nvPr>
        </p:nvSpPr>
        <p:spPr/>
        <p:txBody>
          <a:bodyPr/>
          <a:lstStyle/>
          <a:p>
            <a:fld id="{250F092D-7E25-4117-811E-C34DA3F313C7}"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4014433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E5114FF1-F57C-4B93-8D86-EA085D705051}" type="datetimeFigureOut">
              <a:rPr lang="fa-IR" smtClean="0">
                <a:solidFill>
                  <a:prstClr val="white">
                    <a:tint val="75000"/>
                    <a:alpha val="60000"/>
                  </a:prstClr>
                </a:solidFill>
              </a:rPr>
              <a:pPr/>
              <a:t>06/04/1442</a:t>
            </a:fld>
            <a:endParaRPr lang="fa-IR">
              <a:solidFill>
                <a:prstClr val="white">
                  <a:tint val="75000"/>
                  <a:alpha val="60000"/>
                </a:prstClr>
              </a:solidFill>
            </a:endParaRPr>
          </a:p>
        </p:txBody>
      </p:sp>
      <p:sp>
        <p:nvSpPr>
          <p:cNvPr id="5" name="Footer Placeholder 2"/>
          <p:cNvSpPr>
            <a:spLocks noGrp="1"/>
          </p:cNvSpPr>
          <p:nvPr>
            <p:ph type="ftr" sz="quarter" idx="11"/>
          </p:nvPr>
        </p:nvSpPr>
        <p:spPr/>
        <p:txBody>
          <a:bodyPr/>
          <a:lstStyle/>
          <a:p>
            <a:endParaRPr lang="fa-IR">
              <a:solidFill>
                <a:prstClr val="white">
                  <a:tint val="75000"/>
                  <a:alpha val="60000"/>
                </a:prstClr>
              </a:solidFill>
            </a:endParaRPr>
          </a:p>
        </p:txBody>
      </p:sp>
      <p:sp>
        <p:nvSpPr>
          <p:cNvPr id="6" name="Slide Number Placeholder 3"/>
          <p:cNvSpPr>
            <a:spLocks noGrp="1"/>
          </p:cNvSpPr>
          <p:nvPr>
            <p:ph type="sldNum" sz="quarter" idx="12"/>
          </p:nvPr>
        </p:nvSpPr>
        <p:spPr/>
        <p:txBody>
          <a:bodyPr/>
          <a:lstStyle/>
          <a:p>
            <a:fld id="{250F092D-7E25-4117-811E-C34DA3F313C7}"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17336697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E5114FF1-F57C-4B93-8D86-EA085D705051}" type="datetimeFigureOut">
              <a:rPr lang="fa-IR" smtClean="0">
                <a:solidFill>
                  <a:prstClr val="white">
                    <a:tint val="75000"/>
                    <a:alpha val="60000"/>
                  </a:prstClr>
                </a:solidFill>
              </a:rPr>
              <a:pPr/>
              <a:t>06/04/1442</a:t>
            </a:fld>
            <a:endParaRPr lang="fa-IR">
              <a:solidFill>
                <a:prstClr val="white">
                  <a:tint val="75000"/>
                  <a:alpha val="60000"/>
                </a:prstClr>
              </a:solidFill>
            </a:endParaRPr>
          </a:p>
        </p:txBody>
      </p:sp>
      <p:sp>
        <p:nvSpPr>
          <p:cNvPr id="5" name="Footer Placeholder 5"/>
          <p:cNvSpPr>
            <a:spLocks noGrp="1"/>
          </p:cNvSpPr>
          <p:nvPr>
            <p:ph type="ftr" sz="quarter" idx="11"/>
          </p:nvPr>
        </p:nvSpPr>
        <p:spPr/>
        <p:txBody>
          <a:bodyPr/>
          <a:lstStyle/>
          <a:p>
            <a:endParaRPr lang="fa-IR">
              <a:solidFill>
                <a:prstClr val="white">
                  <a:tint val="75000"/>
                  <a:alpha val="60000"/>
                </a:prstClr>
              </a:solidFill>
            </a:endParaRPr>
          </a:p>
        </p:txBody>
      </p:sp>
      <p:sp>
        <p:nvSpPr>
          <p:cNvPr id="6" name="Slide Number Placeholder 6"/>
          <p:cNvSpPr>
            <a:spLocks noGrp="1"/>
          </p:cNvSpPr>
          <p:nvPr>
            <p:ph type="sldNum" sz="quarter" idx="12"/>
          </p:nvPr>
        </p:nvSpPr>
        <p:spPr/>
        <p:txBody>
          <a:bodyPr/>
          <a:lstStyle/>
          <a:p>
            <a:fld id="{250F092D-7E25-4117-811E-C34DA3F313C7}"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25859669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114FF1-F57C-4B93-8D86-EA085D705051}" type="datetimeFigureOut">
              <a:rPr lang="fa-IR" smtClean="0">
                <a:solidFill>
                  <a:prstClr val="white">
                    <a:tint val="75000"/>
                    <a:alpha val="60000"/>
                  </a:prstClr>
                </a:solidFill>
              </a:rPr>
              <a:pPr/>
              <a:t>06/04/1442</a:t>
            </a:fld>
            <a:endParaRPr lang="fa-IR">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fa-IR">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250F092D-7E25-4117-811E-C34DA3F313C7}"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35127780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E5114FF1-F57C-4B93-8D86-EA085D705051}" type="datetimeFigureOut">
              <a:rPr lang="fa-IR" smtClean="0">
                <a:solidFill>
                  <a:prstClr val="white">
                    <a:tint val="75000"/>
                    <a:alpha val="60000"/>
                  </a:prstClr>
                </a:solidFill>
              </a:rPr>
              <a:pPr/>
              <a:t>06/04/1442</a:t>
            </a:fld>
            <a:endParaRPr lang="fa-IR">
              <a:solidFill>
                <a:prstClr val="white">
                  <a:tint val="75000"/>
                  <a:alpha val="60000"/>
                </a:prstClr>
              </a:solidFill>
            </a:endParaRPr>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fa-IR">
              <a:solidFill>
                <a:prstClr val="white">
                  <a:tint val="75000"/>
                  <a:alpha val="60000"/>
                </a:prstClr>
              </a:solidFill>
            </a:endParaRPr>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250F092D-7E25-4117-811E-C34DA3F313C7}"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4118278526"/>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7"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6" indent="-342906" algn="r" defTabSz="457207"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r" defTabSz="457207"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7" rtl="1" eaLnBrk="1" latinLnBrk="0" hangingPunct="1">
        <a:defRPr sz="1800" kern="1200">
          <a:solidFill>
            <a:schemeClr val="tx1"/>
          </a:solidFill>
          <a:latin typeface="+mn-lt"/>
          <a:ea typeface="+mn-ea"/>
          <a:cs typeface="+mn-cs"/>
        </a:defRPr>
      </a:lvl1pPr>
      <a:lvl2pPr marL="457207" algn="r" defTabSz="457207" rtl="1" eaLnBrk="1" latinLnBrk="0" hangingPunct="1">
        <a:defRPr sz="1800" kern="1200">
          <a:solidFill>
            <a:schemeClr val="tx1"/>
          </a:solidFill>
          <a:latin typeface="+mn-lt"/>
          <a:ea typeface="+mn-ea"/>
          <a:cs typeface="+mn-cs"/>
        </a:defRPr>
      </a:lvl2pPr>
      <a:lvl3pPr marL="914415" algn="r" defTabSz="457207" rtl="1" eaLnBrk="1" latinLnBrk="0" hangingPunct="1">
        <a:defRPr sz="1800" kern="1200">
          <a:solidFill>
            <a:schemeClr val="tx1"/>
          </a:solidFill>
          <a:latin typeface="+mn-lt"/>
          <a:ea typeface="+mn-ea"/>
          <a:cs typeface="+mn-cs"/>
        </a:defRPr>
      </a:lvl3pPr>
      <a:lvl4pPr marL="1371622" algn="r" defTabSz="457207" rtl="1" eaLnBrk="1" latinLnBrk="0" hangingPunct="1">
        <a:defRPr sz="1800" kern="1200">
          <a:solidFill>
            <a:schemeClr val="tx1"/>
          </a:solidFill>
          <a:latin typeface="+mn-lt"/>
          <a:ea typeface="+mn-ea"/>
          <a:cs typeface="+mn-cs"/>
        </a:defRPr>
      </a:lvl4pPr>
      <a:lvl5pPr marL="1828831" algn="r" defTabSz="457207" rtl="1" eaLnBrk="1" latinLnBrk="0" hangingPunct="1">
        <a:defRPr sz="1800" kern="1200">
          <a:solidFill>
            <a:schemeClr val="tx1"/>
          </a:solidFill>
          <a:latin typeface="+mn-lt"/>
          <a:ea typeface="+mn-ea"/>
          <a:cs typeface="+mn-cs"/>
        </a:defRPr>
      </a:lvl5pPr>
      <a:lvl6pPr marL="2286038" algn="r" defTabSz="457207" rtl="1" eaLnBrk="1" latinLnBrk="0" hangingPunct="1">
        <a:defRPr sz="1800" kern="1200">
          <a:solidFill>
            <a:schemeClr val="tx1"/>
          </a:solidFill>
          <a:latin typeface="+mn-lt"/>
          <a:ea typeface="+mn-ea"/>
          <a:cs typeface="+mn-cs"/>
        </a:defRPr>
      </a:lvl6pPr>
      <a:lvl7pPr marL="2743246" algn="r" defTabSz="457207" rtl="1" eaLnBrk="1" latinLnBrk="0" hangingPunct="1">
        <a:defRPr sz="1800" kern="1200">
          <a:solidFill>
            <a:schemeClr val="tx1"/>
          </a:solidFill>
          <a:latin typeface="+mn-lt"/>
          <a:ea typeface="+mn-ea"/>
          <a:cs typeface="+mn-cs"/>
        </a:defRPr>
      </a:lvl7pPr>
      <a:lvl8pPr marL="3200453" algn="r" defTabSz="457207" rtl="1" eaLnBrk="1" latinLnBrk="0" hangingPunct="1">
        <a:defRPr sz="1800" kern="1200">
          <a:solidFill>
            <a:schemeClr val="tx1"/>
          </a:solidFill>
          <a:latin typeface="+mn-lt"/>
          <a:ea typeface="+mn-ea"/>
          <a:cs typeface="+mn-cs"/>
        </a:defRPr>
      </a:lvl8pPr>
      <a:lvl9pPr marL="3657661" algn="r" defTabSz="457207"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diagramLayout" Target="../diagrams/layout5.xml"/><Relationship Id="rId7" Type="http://schemas.openxmlformats.org/officeDocument/2006/relationships/image" Target="../media/image23.jpe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48.jpeg"/></Relationships>
</file>

<file path=ppt/slides/_rels/slide4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image" Target="../media/image53.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2.jpeg"/><Relationship Id="rId5" Type="http://schemas.openxmlformats.org/officeDocument/2006/relationships/image" Target="../media/image3.jpeg"/><Relationship Id="rId4" Type="http://schemas.openxmlformats.org/officeDocument/2006/relationships/image" Target="../media/image51.jpeg"/></Relationships>
</file>

<file path=ppt/slides/_rels/slide4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55.jpeg"/></Relationships>
</file>

<file path=ppt/slides/_rels/slide4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50.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76.jpg"/><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6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66.xml.rels><?xml version="1.0" encoding="UTF-8" standalone="yes"?>
<Relationships xmlns="http://schemas.openxmlformats.org/package/2006/relationships"><Relationship Id="rId2" Type="http://schemas.openxmlformats.org/officeDocument/2006/relationships/image" Target="../media/image89.em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8329" y="-709348"/>
            <a:ext cx="7843908" cy="5698723"/>
          </a:xfrm>
        </p:spPr>
        <p:txBody>
          <a:bodyPr>
            <a:noAutofit/>
          </a:bodyPr>
          <a:lstStyle/>
          <a:p>
            <a:pPr algn="ctr" rtl="1">
              <a:lnSpc>
                <a:spcPct val="200000"/>
              </a:lnSpc>
            </a:pPr>
            <a:r>
              <a:rPr lang="fa-IR" sz="3400" b="1" dirty="0" smtClean="0">
                <a:latin typeface="B Nazanin" pitchFamily="2" charset="-78"/>
                <a:cs typeface="B Homa" panose="00000400000000000000" pitchFamily="2" charset="-78"/>
              </a:rPr>
              <a:t>معرفی باغسازی ایرانی</a:t>
            </a:r>
            <a:br>
              <a:rPr lang="fa-IR" sz="3400" b="1" dirty="0" smtClean="0">
                <a:latin typeface="B Nazanin" pitchFamily="2" charset="-78"/>
                <a:cs typeface="B Homa" panose="00000400000000000000" pitchFamily="2" charset="-78"/>
              </a:rPr>
            </a:br>
            <a:r>
              <a:rPr lang="fa-IR" sz="3400" b="1" dirty="0" smtClean="0">
                <a:latin typeface="B Nazanin" pitchFamily="2" charset="-78"/>
                <a:cs typeface="B Homa" panose="00000400000000000000" pitchFamily="2" charset="-78"/>
              </a:rPr>
              <a:t> و بررسی کامل باغ جهان نما و باغ چهلستون</a:t>
            </a:r>
            <a:r>
              <a:rPr lang="en-US" sz="3200" dirty="0">
                <a:latin typeface="B Nazanin" pitchFamily="2" charset="-78"/>
                <a:cs typeface="B Homa" panose="00000400000000000000" pitchFamily="2" charset="-78"/>
              </a:rPr>
              <a:t/>
            </a:r>
            <a:br>
              <a:rPr lang="en-US" sz="3200" dirty="0">
                <a:latin typeface="B Nazanin" pitchFamily="2" charset="-78"/>
                <a:cs typeface="B Homa" panose="00000400000000000000" pitchFamily="2" charset="-78"/>
              </a:rPr>
            </a:br>
            <a:endParaRPr lang="en-US" sz="3200" dirty="0">
              <a:latin typeface="B Nazanin" pitchFamily="2" charset="-78"/>
              <a:cs typeface="B Homa" panose="00000400000000000000" pitchFamily="2" charset="-78"/>
            </a:endParaRPr>
          </a:p>
        </p:txBody>
      </p:sp>
    </p:spTree>
    <p:extLst>
      <p:ext uri="{BB962C8B-B14F-4D97-AF65-F5344CB8AC3E}">
        <p14:creationId xmlns:p14="http://schemas.microsoft.com/office/powerpoint/2010/main" val="5488759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rtl="1"/>
            <a:r>
              <a:rPr lang="fa-IR" sz="2800" dirty="0">
                <a:latin typeface="B Sina" pitchFamily="2" charset="-78"/>
                <a:cs typeface="B Sina" pitchFamily="2" charset="-78"/>
              </a:rPr>
              <a:t>تاریخچه باغ جهان نما</a:t>
            </a:r>
            <a:endParaRPr lang="en-US" sz="2800" dirty="0"/>
          </a:p>
        </p:txBody>
      </p:sp>
      <p:sp>
        <p:nvSpPr>
          <p:cNvPr id="3" name="Content Placeholder 2"/>
          <p:cNvSpPr>
            <a:spLocks noGrp="1"/>
          </p:cNvSpPr>
          <p:nvPr>
            <p:ph idx="1"/>
          </p:nvPr>
        </p:nvSpPr>
        <p:spPr>
          <a:xfrm>
            <a:off x="457200" y="1340768"/>
            <a:ext cx="8229600" cy="4896544"/>
          </a:xfrm>
        </p:spPr>
        <p:txBody>
          <a:bodyPr>
            <a:noAutofit/>
          </a:bodyPr>
          <a:lstStyle/>
          <a:p>
            <a:pPr algn="just" rtl="1">
              <a:buFont typeface="Wingdings" panose="05000000000000000000" pitchFamily="2" charset="2"/>
              <a:buChar char="§"/>
            </a:pPr>
            <a:r>
              <a:rPr lang="fa-IR" sz="2000" dirty="0">
                <a:latin typeface="B Nazanin" pitchFamily="2" charset="-78"/>
                <a:cs typeface="B Nazanin" pitchFamily="2" charset="-78"/>
              </a:rPr>
              <a:t>باغ جهان نما در دوره آل مظفر و آل اینجو (قرن هشتم هجری قمری) در نهایت آبادانی بوده‌است. (پیش از حمله ی تیمور)</a:t>
            </a:r>
            <a:endParaRPr lang="en-US" sz="2000" dirty="0">
              <a:latin typeface="B Nazanin" pitchFamily="2" charset="-78"/>
              <a:cs typeface="B Nazanin" pitchFamily="2" charset="-78"/>
            </a:endParaRPr>
          </a:p>
          <a:p>
            <a:pPr marL="0" indent="0" algn="just" rtl="1">
              <a:buNone/>
            </a:pPr>
            <a:endParaRPr lang="en-US" sz="1400" dirty="0">
              <a:latin typeface="B Nazanin" pitchFamily="2" charset="-78"/>
              <a:cs typeface="B Nazanin" pitchFamily="2" charset="-78"/>
            </a:endParaRPr>
          </a:p>
          <a:p>
            <a:pPr algn="just" rtl="1">
              <a:buFont typeface="Wingdings" panose="05000000000000000000" pitchFamily="2" charset="2"/>
              <a:buChar char="§"/>
            </a:pPr>
            <a:r>
              <a:rPr lang="fa-IR" sz="2000" dirty="0">
                <a:latin typeface="B Nazanin" pitchFamily="2" charset="-78"/>
                <a:cs typeface="B Nazanin" pitchFamily="2" charset="-78"/>
              </a:rPr>
              <a:t>این باغ در هنگام اقامت تیمور گورکانی در شیراز، همچون سایر باغ</a:t>
            </a:r>
            <a:r>
              <a:rPr lang="en-US" sz="2000" dirty="0">
                <a:latin typeface="B Nazanin" pitchFamily="2" charset="-78"/>
                <a:cs typeface="B Nazanin" pitchFamily="2" charset="-78"/>
              </a:rPr>
              <a:t> </a:t>
            </a:r>
            <a:r>
              <a:rPr lang="fa-IR" sz="2000" dirty="0">
                <a:latin typeface="B Nazanin" pitchFamily="2" charset="-78"/>
                <a:cs typeface="B Nazanin" pitchFamily="2" charset="-78"/>
              </a:rPr>
              <a:t>های نام دار آن دوره مورد توجه وی واقع شده به طوریکه همانند آن</a:t>
            </a:r>
            <a:r>
              <a:rPr lang="en-US" sz="2000" dirty="0">
                <a:latin typeface="B Nazanin" pitchFamily="2" charset="-78"/>
                <a:cs typeface="B Nazanin" pitchFamily="2" charset="-78"/>
              </a:rPr>
              <a:t> </a:t>
            </a:r>
            <a:r>
              <a:rPr lang="fa-IR" sz="2000" dirty="0">
                <a:latin typeface="B Nazanin" pitchFamily="2" charset="-78"/>
                <a:cs typeface="B Nazanin" pitchFamily="2" charset="-78"/>
              </a:rPr>
              <a:t>را در اطراف سمرقند که موطن او بوده احداث و آن را جهان نما نامیده‌است.</a:t>
            </a:r>
          </a:p>
          <a:p>
            <a:pPr marL="0" indent="0" algn="just" rtl="1">
              <a:buNone/>
            </a:pPr>
            <a:endParaRPr lang="fa-IR" sz="1400" dirty="0">
              <a:latin typeface="B Nazanin" pitchFamily="2" charset="-78"/>
              <a:cs typeface="B Nazanin" pitchFamily="2" charset="-78"/>
            </a:endParaRPr>
          </a:p>
          <a:p>
            <a:pPr algn="just" rtl="1">
              <a:buFont typeface="Wingdings" panose="05000000000000000000" pitchFamily="2" charset="2"/>
              <a:buChar char="§"/>
            </a:pPr>
            <a:r>
              <a:rPr lang="fa-IR" sz="2000" dirty="0">
                <a:latin typeface="B Nazanin" pitchFamily="2" charset="-78"/>
                <a:cs typeface="B Nazanin" pitchFamily="2" charset="-78"/>
              </a:rPr>
              <a:t>باغ جهان نما در دوره صفویه نیز آباد و قابل اهمیت بوده‌است. شارون و تاورنیه جهان گردان فرانسوی که در دوره صفویه شیراز را دیده‌اند، خیابان زیبایی توصیف کرده‌اند که از تنگ الله اکبر تا بقعه میر علی بن حمزه که محل خیابان حافظ کنونی است ادامه داشته و در دو طرف آن باغ های زیبا و آبادی وجود داشته‌است. (جهان نما، باغی همه جهته (از یک طرف به </a:t>
            </a:r>
            <a:r>
              <a:rPr lang="fa-IR" sz="2000" u="sng" dirty="0">
                <a:latin typeface="B Nazanin" pitchFamily="2" charset="-78"/>
                <a:cs typeface="B Nazanin" pitchFamily="2" charset="-78"/>
              </a:rPr>
              <a:t>شهر شیراز</a:t>
            </a:r>
            <a:r>
              <a:rPr lang="fa-IR" sz="2000" dirty="0">
                <a:latin typeface="B Nazanin" pitchFamily="2" charset="-78"/>
                <a:cs typeface="B Nazanin" pitchFamily="2" charset="-78"/>
              </a:rPr>
              <a:t>، </a:t>
            </a:r>
            <a:r>
              <a:rPr lang="fa-IR" sz="2000" u="sng" dirty="0">
                <a:latin typeface="B Nazanin" pitchFamily="2" charset="-78"/>
                <a:cs typeface="B Nazanin" pitchFamily="2" charset="-78"/>
              </a:rPr>
              <a:t>دشت مصلا</a:t>
            </a:r>
            <a:r>
              <a:rPr lang="fa-IR" sz="2000" dirty="0">
                <a:latin typeface="B Nazanin" pitchFamily="2" charset="-78"/>
                <a:cs typeface="B Nazanin" pitchFamily="2" charset="-78"/>
              </a:rPr>
              <a:t>، </a:t>
            </a:r>
            <a:r>
              <a:rPr lang="fa-IR" sz="2000" u="sng" dirty="0">
                <a:latin typeface="B Nazanin" pitchFamily="2" charset="-78"/>
                <a:cs typeface="B Nazanin" pitchFamily="2" charset="-78"/>
              </a:rPr>
              <a:t>دشت جعفرآباد</a:t>
            </a:r>
            <a:r>
              <a:rPr lang="fa-IR" sz="2000" dirty="0">
                <a:latin typeface="B Nazanin" pitchFamily="2" charset="-78"/>
                <a:cs typeface="B Nazanin" pitchFamily="2" charset="-78"/>
              </a:rPr>
              <a:t>، </a:t>
            </a:r>
            <a:r>
              <a:rPr lang="fa-IR" sz="2000" u="sng" dirty="0">
                <a:latin typeface="B Nazanin" pitchFamily="2" charset="-78"/>
                <a:cs typeface="B Nazanin" pitchFamily="2" charset="-78"/>
              </a:rPr>
              <a:t>تنگه الله اکبر</a:t>
            </a:r>
            <a:r>
              <a:rPr lang="fa-IR" sz="2000" dirty="0">
                <a:latin typeface="B Nazanin" pitchFamily="2" charset="-78"/>
                <a:cs typeface="B Nazanin" pitchFamily="2" charset="-78"/>
              </a:rPr>
              <a:t>))</a:t>
            </a:r>
          </a:p>
          <a:p>
            <a:pPr marL="0" indent="0" algn="just" rtl="1">
              <a:buNone/>
            </a:pPr>
            <a:endParaRPr lang="fa-IR" sz="1400" dirty="0">
              <a:latin typeface="B Nazanin" pitchFamily="2" charset="-78"/>
              <a:cs typeface="B Nazanin" pitchFamily="2" charset="-78"/>
            </a:endParaRPr>
          </a:p>
          <a:p>
            <a:pPr algn="just" rtl="1">
              <a:buFont typeface="Wingdings" panose="05000000000000000000" pitchFamily="2" charset="2"/>
              <a:buChar char="§"/>
            </a:pPr>
            <a:r>
              <a:rPr lang="fa-IR" sz="2000" dirty="0">
                <a:latin typeface="B Nazanin" pitchFamily="2" charset="-78"/>
                <a:cs typeface="B Nazanin" pitchFamily="2" charset="-78"/>
              </a:rPr>
              <a:t>در دوره ناامنی کشور، پس از سلسله صفوی، این باغ تقریباً ویران گشته است. </a:t>
            </a:r>
            <a:endParaRPr lang="en-US" sz="2000" dirty="0">
              <a:latin typeface="B Nazanin" pitchFamily="2" charset="-78"/>
              <a:cs typeface="B Nazanin" pitchFamily="2" charset="-78"/>
            </a:endParaRPr>
          </a:p>
          <a:p>
            <a:pPr marL="0" indent="0" algn="just" rtl="1">
              <a:buNone/>
            </a:pPr>
            <a:endParaRPr lang="en-US" sz="1400" dirty="0">
              <a:latin typeface="B Nazanin" pitchFamily="2" charset="-78"/>
              <a:cs typeface="B Nazanin" pitchFamily="2" charset="-78"/>
            </a:endParaRPr>
          </a:p>
          <a:p>
            <a:pPr algn="just" rtl="1">
              <a:buFont typeface="Wingdings" panose="05000000000000000000" pitchFamily="2" charset="2"/>
              <a:buChar char="§"/>
            </a:pPr>
            <a:r>
              <a:rPr lang="fa-IR" sz="2000" dirty="0">
                <a:latin typeface="B Nazanin" pitchFamily="2" charset="-78"/>
                <a:cs typeface="B Nazanin" pitchFamily="2" charset="-78"/>
              </a:rPr>
              <a:t> در دوره حكومت كريم خان زند اين باغ بازسازي شده است. (باغ وکیل آباد)</a:t>
            </a:r>
          </a:p>
        </p:txBody>
      </p:sp>
      <p:sp>
        <p:nvSpPr>
          <p:cNvPr id="4" name="Slide Number Placeholder 3"/>
          <p:cNvSpPr>
            <a:spLocks noGrp="1"/>
          </p:cNvSpPr>
          <p:nvPr>
            <p:ph type="sldNum" sz="quarter" idx="12"/>
          </p:nvPr>
        </p:nvSpPr>
        <p:spPr/>
        <p:txBody>
          <a:bodyPr/>
          <a:lstStyle/>
          <a:p>
            <a:r>
              <a:rPr lang="fa-IR" sz="1600" b="1" dirty="0">
                <a:solidFill>
                  <a:prstClr val="black"/>
                </a:solidFill>
                <a:cs typeface="B Nazanin" panose="00000400000000000000" pitchFamily="2" charset="-78"/>
              </a:rPr>
              <a:t>5/39</a:t>
            </a:r>
            <a:endParaRPr lang="en-GB" sz="16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2994958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0" y="-12575"/>
            <a:ext cx="9133656" cy="6870577"/>
          </a:xfrm>
        </p:spPr>
      </p:pic>
      <p:sp>
        <p:nvSpPr>
          <p:cNvPr id="2" name="Slide Number Placeholder 1"/>
          <p:cNvSpPr>
            <a:spLocks noGrp="1"/>
          </p:cNvSpPr>
          <p:nvPr>
            <p:ph type="sldNum" sz="quarter" idx="12"/>
          </p:nvPr>
        </p:nvSpPr>
        <p:spPr>
          <a:xfrm>
            <a:off x="6553200" y="6448256"/>
            <a:ext cx="2133600" cy="365125"/>
          </a:xfrm>
        </p:spPr>
        <p:txBody>
          <a:bodyPr/>
          <a:lstStyle/>
          <a:p>
            <a:r>
              <a:rPr lang="fa-IR" sz="1600" b="1" dirty="0">
                <a:solidFill>
                  <a:prstClr val="black"/>
                </a:solidFill>
                <a:cs typeface="B Nazanin" panose="00000400000000000000" pitchFamily="2" charset="-78"/>
              </a:rPr>
              <a:t>6</a:t>
            </a:r>
            <a:endParaRPr lang="en-GB" sz="1600" b="1" dirty="0">
              <a:solidFill>
                <a:prstClr val="black"/>
              </a:solidFill>
              <a:cs typeface="B Nazanin" panose="00000400000000000000" pitchFamily="2" charset="-78"/>
            </a:endParaRPr>
          </a:p>
        </p:txBody>
      </p:sp>
      <p:sp>
        <p:nvSpPr>
          <p:cNvPr id="7" name="Title 1"/>
          <p:cNvSpPr txBox="1">
            <a:spLocks/>
          </p:cNvSpPr>
          <p:nvPr/>
        </p:nvSpPr>
        <p:spPr>
          <a:xfrm>
            <a:off x="6876256" y="6093296"/>
            <a:ext cx="2257400" cy="576064"/>
          </a:xfrm>
          <a:prstGeom prst="rect">
            <a:avLst/>
          </a:prstGeom>
          <a:solidFill>
            <a:srgbClr val="FFFFFF">
              <a:alpha val="80000"/>
            </a:srgbClr>
          </a:solidFill>
        </p:spPr>
        <p:txBody>
          <a:bodyPr vert="horz" lIns="91440" tIns="45720" rIns="91440" bIns="45720"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 نمای بالایی باغ جهان نما</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2971473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39552" y="3284984"/>
            <a:ext cx="864096" cy="369332"/>
          </a:xfrm>
          <a:prstGeom prst="rect">
            <a:avLst/>
          </a:prstGeom>
          <a:solidFill>
            <a:srgbClr val="ECF9E6"/>
          </a:solidFill>
          <a:ln w="28575">
            <a:solidFill>
              <a:srgbClr val="66FF00"/>
            </a:solidFill>
            <a:prstDash val="dashDot"/>
          </a:ln>
        </p:spPr>
        <p:txBody>
          <a:bodyPr wrap="square" rtlCol="0">
            <a:spAutoFit/>
          </a:bodyPr>
          <a:lstStyle/>
          <a:p>
            <a:pPr algn="l" rtl="0"/>
            <a:endParaRPr lang="en-US" dirty="0">
              <a:solidFill>
                <a:prstClr val="black"/>
              </a:solidFill>
            </a:endParaRPr>
          </a:p>
        </p:txBody>
      </p:sp>
      <p:sp>
        <p:nvSpPr>
          <p:cNvPr id="10" name="TextBox 9"/>
          <p:cNvSpPr txBox="1"/>
          <p:nvPr/>
        </p:nvSpPr>
        <p:spPr>
          <a:xfrm>
            <a:off x="683568" y="1340768"/>
            <a:ext cx="3096344" cy="369332"/>
          </a:xfrm>
          <a:prstGeom prst="rect">
            <a:avLst/>
          </a:prstGeom>
          <a:solidFill>
            <a:srgbClr val="ECF9E6"/>
          </a:solidFill>
          <a:ln w="28575">
            <a:solidFill>
              <a:srgbClr val="66FF00"/>
            </a:solidFill>
            <a:prstDash val="dashDot"/>
          </a:ln>
        </p:spPr>
        <p:txBody>
          <a:bodyPr wrap="square" rtlCol="0">
            <a:spAutoFit/>
          </a:bodyPr>
          <a:lstStyle/>
          <a:p>
            <a:pPr algn="l" rtl="0"/>
            <a:endParaRPr lang="en-US" dirty="0">
              <a:solidFill>
                <a:prstClr val="black"/>
              </a:solidFill>
            </a:endParaRPr>
          </a:p>
        </p:txBody>
      </p:sp>
      <p:sp>
        <p:nvSpPr>
          <p:cNvPr id="11" name="TextBox 10"/>
          <p:cNvSpPr txBox="1"/>
          <p:nvPr/>
        </p:nvSpPr>
        <p:spPr>
          <a:xfrm>
            <a:off x="4211960" y="2295929"/>
            <a:ext cx="2409440" cy="369332"/>
          </a:xfrm>
          <a:prstGeom prst="rect">
            <a:avLst/>
          </a:prstGeom>
          <a:solidFill>
            <a:srgbClr val="ECF9E6"/>
          </a:solidFill>
          <a:ln w="28575">
            <a:solidFill>
              <a:srgbClr val="66FF00"/>
            </a:solidFill>
            <a:prstDash val="dashDot"/>
          </a:ln>
        </p:spPr>
        <p:txBody>
          <a:bodyPr wrap="square" rtlCol="0">
            <a:spAutoFit/>
          </a:bodyPr>
          <a:lstStyle/>
          <a:p>
            <a:pPr algn="l" rtl="0"/>
            <a:endParaRPr lang="en-US" dirty="0">
              <a:solidFill>
                <a:prstClr val="black"/>
              </a:solidFill>
            </a:endParaRPr>
          </a:p>
        </p:txBody>
      </p:sp>
      <p:sp>
        <p:nvSpPr>
          <p:cNvPr id="2" name="Title 1"/>
          <p:cNvSpPr>
            <a:spLocks noGrp="1"/>
          </p:cNvSpPr>
          <p:nvPr>
            <p:ph type="title"/>
          </p:nvPr>
        </p:nvSpPr>
        <p:spPr/>
        <p:txBody>
          <a:bodyPr>
            <a:normAutofit/>
          </a:bodyPr>
          <a:lstStyle/>
          <a:p>
            <a:pPr algn="just" rtl="1"/>
            <a:r>
              <a:rPr lang="fa-IR" sz="2800" dirty="0">
                <a:latin typeface="B Sina" pitchFamily="2" charset="-78"/>
                <a:cs typeface="B Sina" pitchFamily="2" charset="-78"/>
              </a:rPr>
              <a:t>کارکرد باغ جهان نما و نحوه ی آب یاری</a:t>
            </a:r>
            <a:endParaRPr lang="en-US" sz="2800" dirty="0"/>
          </a:p>
        </p:txBody>
      </p:sp>
      <p:sp>
        <p:nvSpPr>
          <p:cNvPr id="3" name="Content Placeholder 2"/>
          <p:cNvSpPr>
            <a:spLocks noGrp="1"/>
          </p:cNvSpPr>
          <p:nvPr>
            <p:ph idx="1"/>
          </p:nvPr>
        </p:nvSpPr>
        <p:spPr>
          <a:xfrm>
            <a:off x="457200" y="1340768"/>
            <a:ext cx="6851104" cy="4896544"/>
          </a:xfrm>
        </p:spPr>
        <p:txBody>
          <a:bodyPr>
            <a:normAutofit fontScale="92500" lnSpcReduction="20000"/>
          </a:bodyPr>
          <a:lstStyle/>
          <a:p>
            <a:pPr marL="0" indent="0" algn="just" rtl="1">
              <a:buNone/>
            </a:pPr>
            <a:r>
              <a:rPr lang="fa-IR" sz="2000" dirty="0">
                <a:latin typeface="B Nazanin" pitchFamily="2" charset="-78"/>
                <a:cs typeface="B Nazanin" pitchFamily="2" charset="-78"/>
              </a:rPr>
              <a:t>باغ جهان نما در دوران قاجار، جایگاهی برای پذیرایی از میهمانان حکومتی بوده است. </a:t>
            </a:r>
          </a:p>
          <a:p>
            <a:pPr marL="0" indent="0" algn="just" rtl="1">
              <a:buNone/>
            </a:pPr>
            <a:endParaRPr lang="fa-IR" sz="2000" u="sng" dirty="0">
              <a:latin typeface="B Nazanin" pitchFamily="2" charset="-78"/>
              <a:cs typeface="B Nazanin" pitchFamily="2" charset="-78"/>
            </a:endParaRPr>
          </a:p>
          <a:p>
            <a:pPr marL="0" indent="0" algn="just" rtl="1">
              <a:buNone/>
            </a:pPr>
            <a:r>
              <a:rPr lang="fa-IR" sz="2000" dirty="0">
                <a:latin typeface="B Nazanin" pitchFamily="2" charset="-78"/>
                <a:cs typeface="B Nazanin" pitchFamily="2" charset="-78"/>
              </a:rPr>
              <a:t>در اوایل دوران فتحعلی شاه، عمارت مركزی آن یا كلاه فرنگی وضع مرتبی داشت و مختص اقامتگاه افراد عالی رتبه انگلیس بود.</a:t>
            </a:r>
            <a:r>
              <a:rPr lang="fa-IR" sz="2000" dirty="0">
                <a:solidFill>
                  <a:schemeClr val="bg2"/>
                </a:solidFill>
                <a:latin typeface="B Nazanin" pitchFamily="2" charset="-78"/>
                <a:cs typeface="B Nazanin" pitchFamily="2" charset="-78"/>
              </a:rPr>
              <a:t> </a:t>
            </a:r>
          </a:p>
          <a:p>
            <a:pPr marL="0" indent="0" algn="just" rtl="1">
              <a:buNone/>
            </a:pPr>
            <a:endParaRPr lang="fa-IR" sz="2000" dirty="0">
              <a:latin typeface="B Nazanin" pitchFamily="2" charset="-78"/>
              <a:cs typeface="B Nazanin" pitchFamily="2" charset="-78"/>
            </a:endParaRPr>
          </a:p>
          <a:p>
            <a:pPr marL="0" indent="0" algn="just" rtl="1">
              <a:buNone/>
            </a:pPr>
            <a:endParaRPr lang="fa-IR" sz="2000" dirty="0">
              <a:latin typeface="B Nazanin" pitchFamily="2" charset="-78"/>
              <a:cs typeface="B Nazanin" pitchFamily="2" charset="-78"/>
            </a:endParaRPr>
          </a:p>
          <a:p>
            <a:pPr marL="0" indent="0" algn="just" rtl="1">
              <a:buNone/>
            </a:pPr>
            <a:r>
              <a:rPr lang="fa-IR" sz="2000" dirty="0">
                <a:latin typeface="B Nazanin" pitchFamily="2" charset="-78"/>
                <a:cs typeface="B Nazanin" pitchFamily="2" charset="-78"/>
              </a:rPr>
              <a:t>در حال حاضر این باغ  در اختیار صدا و سیمای شهر شیراز است و جنبه ی گردشگری دارد.</a:t>
            </a:r>
            <a:endParaRPr lang="fa-IR" sz="800" dirty="0">
              <a:latin typeface="B Nazanin" pitchFamily="2" charset="-78"/>
              <a:cs typeface="B Nazanin" pitchFamily="2" charset="-78"/>
            </a:endParaRPr>
          </a:p>
          <a:p>
            <a:pPr marL="0" indent="0" algn="just" rtl="1">
              <a:buNone/>
            </a:pPr>
            <a:endParaRPr lang="fa-IR" sz="2000" dirty="0">
              <a:latin typeface="B Nazanin" pitchFamily="2" charset="-78"/>
              <a:cs typeface="B Nazanin" pitchFamily="2" charset="-78"/>
            </a:endParaRPr>
          </a:p>
          <a:p>
            <a:pPr marL="0" indent="0" algn="just" rtl="1">
              <a:buNone/>
            </a:pPr>
            <a:endParaRPr lang="fa-IR" sz="2000" dirty="0">
              <a:latin typeface="B Nazanin" pitchFamily="2" charset="-78"/>
              <a:cs typeface="B Nazanin" pitchFamily="2" charset="-78"/>
            </a:endParaRPr>
          </a:p>
          <a:p>
            <a:pPr marL="0" indent="0" algn="just" rtl="1">
              <a:buNone/>
            </a:pPr>
            <a:endParaRPr lang="fa-IR" sz="800" dirty="0">
              <a:cs typeface="B Nazanin" panose="00000400000000000000" pitchFamily="2" charset="-78"/>
            </a:endParaRPr>
          </a:p>
          <a:p>
            <a:pPr marL="0" indent="0" algn="just" rtl="1">
              <a:buNone/>
            </a:pPr>
            <a:endParaRPr lang="fa-IR" sz="800" dirty="0">
              <a:cs typeface="B Nazanin" panose="00000400000000000000" pitchFamily="2" charset="-78"/>
            </a:endParaRPr>
          </a:p>
          <a:p>
            <a:pPr marL="0" indent="0" algn="just" rtl="1">
              <a:buNone/>
            </a:pPr>
            <a:endParaRPr lang="fa-IR" sz="800" dirty="0">
              <a:cs typeface="B Nazanin" panose="00000400000000000000" pitchFamily="2" charset="-78"/>
            </a:endParaRPr>
          </a:p>
          <a:p>
            <a:pPr marL="0" indent="0" algn="just" rtl="1">
              <a:buNone/>
            </a:pPr>
            <a:r>
              <a:rPr lang="ar-SA" sz="2000" dirty="0">
                <a:cs typeface="B Nazanin" panose="00000400000000000000" pitchFamily="2" charset="-78"/>
              </a:rPr>
              <a:t>این باغ سابقاً از آب ركن‌آباد</a:t>
            </a:r>
            <a:r>
              <a:rPr lang="fa-IR" sz="2000" dirty="0">
                <a:cs typeface="B Nazanin" panose="00000400000000000000" pitchFamily="2" charset="-78"/>
              </a:rPr>
              <a:t> که در قرن </a:t>
            </a:r>
            <a:r>
              <a:rPr lang="fa-IR" sz="1800" dirty="0"/>
              <a:t>چهارم</a:t>
            </a:r>
            <a:r>
              <a:rPr lang="fa-IR" sz="2000" dirty="0">
                <a:cs typeface="B Nazanin" panose="00000400000000000000" pitchFamily="2" charset="-78"/>
              </a:rPr>
              <a:t> احداث شده بود،</a:t>
            </a:r>
            <a:r>
              <a:rPr lang="ar-SA" sz="2000" dirty="0">
                <a:cs typeface="B Nazanin" panose="00000400000000000000" pitchFamily="2" charset="-78"/>
              </a:rPr>
              <a:t> مشروب می‌شده ولی در این زمان كه مقدار آب كاریز ركن آباد كاهش یافته</a:t>
            </a:r>
            <a:r>
              <a:rPr lang="fa-IR" sz="2000" dirty="0">
                <a:cs typeface="B Nazanin" panose="00000400000000000000" pitchFamily="2" charset="-78"/>
              </a:rPr>
              <a:t>، </a:t>
            </a:r>
            <a:r>
              <a:rPr lang="ar-SA" sz="2000" dirty="0">
                <a:cs typeface="B Nazanin" panose="00000400000000000000" pitchFamily="2" charset="-78"/>
              </a:rPr>
              <a:t>به جز لوله كشی</a:t>
            </a:r>
            <a:r>
              <a:rPr lang="fa-IR" sz="2000" dirty="0">
                <a:cs typeface="B Nazanin" panose="00000400000000000000" pitchFamily="2" charset="-78"/>
              </a:rPr>
              <a:t>،</a:t>
            </a:r>
            <a:r>
              <a:rPr lang="ar-SA" sz="2000" dirty="0">
                <a:cs typeface="B Nazanin" panose="00000400000000000000" pitchFamily="2" charset="-78"/>
              </a:rPr>
              <a:t> در قسمتی از باغ، چاه حفر گردیده كه مقداری از آب مورد نیاز این باغ را تأمین می‌كند. </a:t>
            </a:r>
            <a:endParaRPr lang="en-US" sz="2000" dirty="0">
              <a:latin typeface="B Nazanin" pitchFamily="2" charset="-78"/>
              <a:cs typeface="B Nazanin" pitchFamily="2" charset="-78"/>
            </a:endParaRPr>
          </a:p>
        </p:txBody>
      </p:sp>
      <p:sp>
        <p:nvSpPr>
          <p:cNvPr id="4" name="Slide Number Placeholder 3"/>
          <p:cNvSpPr>
            <a:spLocks noGrp="1"/>
          </p:cNvSpPr>
          <p:nvPr>
            <p:ph type="sldNum" sz="quarter" idx="12"/>
          </p:nvPr>
        </p:nvSpPr>
        <p:spPr/>
        <p:txBody>
          <a:bodyPr/>
          <a:lstStyle/>
          <a:p>
            <a:r>
              <a:rPr lang="fa-IR" sz="1600" b="1" dirty="0">
                <a:solidFill>
                  <a:prstClr val="black"/>
                </a:solidFill>
                <a:cs typeface="B Nazanin" panose="00000400000000000000" pitchFamily="2" charset="-78"/>
              </a:rPr>
              <a:t>7</a:t>
            </a:r>
            <a:endParaRPr lang="en-GB" sz="1600" b="1" dirty="0">
              <a:solidFill>
                <a:prstClr val="black"/>
              </a:solidFill>
              <a:cs typeface="B Nazanin" panose="00000400000000000000" pitchFamily="2" charset="-78"/>
            </a:endParaRPr>
          </a:p>
        </p:txBody>
      </p:sp>
      <p:sp>
        <p:nvSpPr>
          <p:cNvPr id="6" name="Striped Right Arrow 5"/>
          <p:cNvSpPr/>
          <p:nvPr/>
        </p:nvSpPr>
        <p:spPr>
          <a:xfrm flipH="1">
            <a:off x="7764210" y="4509106"/>
            <a:ext cx="925180" cy="1694731"/>
          </a:xfrm>
          <a:prstGeom prst="stripedRightArrow">
            <a:avLst/>
          </a:prstGeom>
          <a:solidFill>
            <a:srgbClr val="00B05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rtl="0"/>
            <a:r>
              <a:rPr lang="fa-IR" sz="2000" b="1" dirty="0">
                <a:solidFill>
                  <a:prstClr val="white"/>
                </a:solidFill>
                <a:cs typeface="B Nazanin" panose="00000400000000000000" pitchFamily="2" charset="-78"/>
              </a:rPr>
              <a:t>نحوه ی آب یاری</a:t>
            </a:r>
            <a:endParaRPr lang="en-US" sz="2000" b="1" dirty="0">
              <a:solidFill>
                <a:prstClr val="white"/>
              </a:solidFill>
              <a:cs typeface="B Nazanin" panose="00000400000000000000" pitchFamily="2" charset="-78"/>
            </a:endParaRPr>
          </a:p>
        </p:txBody>
      </p:sp>
      <p:sp>
        <p:nvSpPr>
          <p:cNvPr id="7" name="Striped Right Arrow 6"/>
          <p:cNvSpPr/>
          <p:nvPr/>
        </p:nvSpPr>
        <p:spPr>
          <a:xfrm flipH="1">
            <a:off x="7746361" y="1969570"/>
            <a:ext cx="932764" cy="1694731"/>
          </a:xfrm>
          <a:prstGeom prst="stripedRightArrow">
            <a:avLst/>
          </a:prstGeom>
          <a:solidFill>
            <a:srgbClr val="00B05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rtl="0"/>
            <a:r>
              <a:rPr lang="fa-IR" sz="2200" b="1" dirty="0">
                <a:solidFill>
                  <a:prstClr val="white"/>
                </a:solidFill>
                <a:cs typeface="B Nazanin" panose="00000400000000000000" pitchFamily="2" charset="-78"/>
              </a:rPr>
              <a:t>کارکرد باغ</a:t>
            </a:r>
            <a:endParaRPr lang="en-US" sz="2200" b="1" dirty="0">
              <a:solidFill>
                <a:prstClr val="white"/>
              </a:solidFill>
              <a:cs typeface="B Nazanin" panose="00000400000000000000" pitchFamily="2" charset="-78"/>
            </a:endParaRPr>
          </a:p>
        </p:txBody>
      </p:sp>
      <p:sp>
        <p:nvSpPr>
          <p:cNvPr id="8" name="Right Brace 7"/>
          <p:cNvSpPr/>
          <p:nvPr/>
        </p:nvSpPr>
        <p:spPr>
          <a:xfrm>
            <a:off x="7336243" y="1340768"/>
            <a:ext cx="311696" cy="2952328"/>
          </a:xfrm>
          <a:prstGeom prst="rightBrace">
            <a:avLst/>
          </a:prstGeom>
          <a:noFill/>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US">
              <a:solidFill>
                <a:prstClr val="black"/>
              </a:solidFill>
            </a:endParaRPr>
          </a:p>
        </p:txBody>
      </p:sp>
    </p:spTree>
    <p:extLst>
      <p:ext uri="{BB962C8B-B14F-4D97-AF65-F5344CB8AC3E}">
        <p14:creationId xmlns:p14="http://schemas.microsoft.com/office/powerpoint/2010/main" val="29830828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1143000"/>
          </a:xfrm>
        </p:spPr>
        <p:txBody>
          <a:bodyPr>
            <a:normAutofit/>
          </a:bodyPr>
          <a:lstStyle/>
          <a:p>
            <a:pPr algn="just" rtl="1"/>
            <a:r>
              <a:rPr lang="fa-IR" sz="2800" dirty="0">
                <a:cs typeface="B Sina" pitchFamily="2" charset="-78"/>
              </a:rPr>
              <a:t>اجزای اصلی باغ</a:t>
            </a:r>
            <a:endParaRPr lang="en-US" sz="2800" dirty="0"/>
          </a:p>
        </p:txBody>
      </p:sp>
      <p:sp>
        <p:nvSpPr>
          <p:cNvPr id="4" name="Slide Number Placeholder 3"/>
          <p:cNvSpPr>
            <a:spLocks noGrp="1"/>
          </p:cNvSpPr>
          <p:nvPr>
            <p:ph type="sldNum" sz="quarter" idx="12"/>
          </p:nvPr>
        </p:nvSpPr>
        <p:spPr/>
        <p:txBody>
          <a:bodyPr/>
          <a:lstStyle/>
          <a:p>
            <a:r>
              <a:rPr lang="fa-IR" sz="1600" b="1" dirty="0">
                <a:solidFill>
                  <a:prstClr val="black"/>
                </a:solidFill>
                <a:cs typeface="B Nazanin" panose="00000400000000000000" pitchFamily="2" charset="-78"/>
              </a:rPr>
              <a:t>8</a:t>
            </a:r>
            <a:endParaRPr lang="en-GB" sz="1600" b="1" dirty="0">
              <a:solidFill>
                <a:prstClr val="black"/>
              </a:solidFill>
              <a:cs typeface="B Nazanin" panose="00000400000000000000" pitchFamily="2" charset="-78"/>
            </a:endParaRPr>
          </a:p>
        </p:txBody>
      </p:sp>
      <p:graphicFrame>
        <p:nvGraphicFramePr>
          <p:cNvPr id="9" name="Diagram 8"/>
          <p:cNvGraphicFramePr/>
          <p:nvPr>
            <p:extLst/>
          </p:nvPr>
        </p:nvGraphicFramePr>
        <p:xfrm>
          <a:off x="611560" y="1367983"/>
          <a:ext cx="7920880" cy="50001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25907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Content Placeholder 2"/>
          <p:cNvPicPr>
            <a:picLocks noChangeAspect="1"/>
          </p:cNvPicPr>
          <p:nvPr/>
        </p:nvPicPr>
        <p:blipFill>
          <a:blip r:embed="rId2" cstate="email">
            <a:extLst>
              <a:ext uri="{BEBA8EAE-BF5A-486C-A8C5-ECC9F3942E4B}">
                <a14:imgProps xmlns:a14="http://schemas.microsoft.com/office/drawing/2010/main">
                  <a14:imgLayer r:embed="rId3">
                    <a14:imgEffect>
                      <a14:artisticCrisscrossEtching/>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323528" y="375356"/>
            <a:ext cx="8496944" cy="6165304"/>
          </a:xfrm>
          <a:prstGeom prst="rect">
            <a:avLst/>
          </a:prstGeom>
        </p:spPr>
      </p:pic>
      <p:sp>
        <p:nvSpPr>
          <p:cNvPr id="2" name="Title 1"/>
          <p:cNvSpPr>
            <a:spLocks noGrp="1"/>
          </p:cNvSpPr>
          <p:nvPr>
            <p:ph type="title"/>
          </p:nvPr>
        </p:nvSpPr>
        <p:spPr/>
        <p:txBody>
          <a:bodyPr>
            <a:normAutofit/>
          </a:bodyPr>
          <a:lstStyle/>
          <a:p>
            <a:pPr algn="just" rtl="1"/>
            <a:r>
              <a:rPr lang="fa-IR" sz="2800" dirty="0">
                <a:latin typeface="B Sina" pitchFamily="2" charset="-78"/>
                <a:cs typeface="B Sina" pitchFamily="2" charset="-78"/>
              </a:rPr>
              <a:t>کوشک</a:t>
            </a:r>
            <a:endParaRPr lang="en-US" sz="2800" dirty="0"/>
          </a:p>
        </p:txBody>
      </p:sp>
      <p:sp>
        <p:nvSpPr>
          <p:cNvPr id="3" name="Content Placeholder 2"/>
          <p:cNvSpPr>
            <a:spLocks noGrp="1"/>
          </p:cNvSpPr>
          <p:nvPr>
            <p:ph idx="1"/>
          </p:nvPr>
        </p:nvSpPr>
        <p:spPr>
          <a:xfrm>
            <a:off x="457200" y="1340768"/>
            <a:ext cx="8229600" cy="4896544"/>
          </a:xfrm>
        </p:spPr>
        <p:txBody>
          <a:bodyPr>
            <a:normAutofit fontScale="92500" lnSpcReduction="10000"/>
          </a:bodyPr>
          <a:lstStyle/>
          <a:p>
            <a:pPr marL="0" indent="0" algn="just" rtl="1">
              <a:buNone/>
            </a:pPr>
            <a:r>
              <a:rPr lang="fa-IR" sz="2000" dirty="0">
                <a:latin typeface="B Nazanin" pitchFamily="2" charset="-78"/>
                <a:cs typeface="B Nazanin" pitchFamily="2" charset="-78"/>
              </a:rPr>
              <a:t>کریم خان زند در سال </a:t>
            </a:r>
            <a:r>
              <a:rPr lang="en-US" sz="2000" dirty="0">
                <a:latin typeface="B Nazanin" pitchFamily="2" charset="-78"/>
                <a:cs typeface="B Nazanin" pitchFamily="2" charset="-78"/>
              </a:rPr>
              <a:t>1185</a:t>
            </a:r>
            <a:r>
              <a:rPr lang="fa-IR" sz="2000" dirty="0">
                <a:latin typeface="B Nazanin" pitchFamily="2" charset="-78"/>
                <a:cs typeface="B Nazanin" pitchFamily="2" charset="-78"/>
              </a:rPr>
              <a:t> هجری قمری این باغ را که در زمین های مقابل جعفرآباد و مصلا قرار داشته، حصار کشید و عمارت کوشک را در وسط آن ساخت و در اطراف عمارت خیابان کشی</a:t>
            </a:r>
            <a:r>
              <a:rPr lang="en-US" sz="2000" dirty="0">
                <a:latin typeface="B Nazanin" pitchFamily="2" charset="-78"/>
                <a:cs typeface="B Nazanin" pitchFamily="2" charset="-78"/>
              </a:rPr>
              <a:t> </a:t>
            </a:r>
            <a:r>
              <a:rPr lang="fa-IR" sz="2000" dirty="0">
                <a:latin typeface="B Nazanin" pitchFamily="2" charset="-78"/>
                <a:cs typeface="B Nazanin" pitchFamily="2" charset="-78"/>
              </a:rPr>
              <a:t>های زیبا و درخت</a:t>
            </a:r>
            <a:r>
              <a:rPr lang="en-US" sz="2000" dirty="0">
                <a:latin typeface="B Nazanin" pitchFamily="2" charset="-78"/>
                <a:cs typeface="B Nazanin" pitchFamily="2" charset="-78"/>
              </a:rPr>
              <a:t> </a:t>
            </a:r>
            <a:r>
              <a:rPr lang="fa-IR" sz="2000" dirty="0">
                <a:latin typeface="B Nazanin" pitchFamily="2" charset="-78"/>
                <a:cs typeface="B Nazanin" pitchFamily="2" charset="-78"/>
              </a:rPr>
              <a:t>کاری مفصلی به عمل آورد. طرح و اسلوب این باغ را کریم خان نظیر باغ نظر در داخل دارای چهار خیابان و اطراف چهار حوض دو بزرگ و دو کوچک ساخته‌است. اين عمارت معروف به </a:t>
            </a:r>
            <a:r>
              <a:rPr lang="fa-IR" sz="2000" u="sng" dirty="0">
                <a:latin typeface="B Nazanin" pitchFamily="2" charset="-78"/>
                <a:cs typeface="B Nazanin" pitchFamily="2" charset="-78"/>
              </a:rPr>
              <a:t>كلاه فرنگي </a:t>
            </a:r>
            <a:r>
              <a:rPr lang="fa-IR" sz="2000" dirty="0">
                <a:latin typeface="B Nazanin" pitchFamily="2" charset="-78"/>
                <a:cs typeface="B Nazanin" pitchFamily="2" charset="-78"/>
              </a:rPr>
              <a:t>است، زیرا به صورت عمارتی هشت ضلعی همانند عمارت کلاه فرنگی باغ نظر ساخته شده كه  از آجر و گچ درنهايت استحكام ساخته شده و از صدمه چندين </a:t>
            </a:r>
            <a:r>
              <a:rPr lang="en-US" sz="2000" dirty="0">
                <a:latin typeface="B Nazanin" pitchFamily="2" charset="-78"/>
                <a:cs typeface="B Nazanin" pitchFamily="2" charset="-78"/>
              </a:rPr>
              <a:t>    </a:t>
            </a:r>
            <a:r>
              <a:rPr lang="fa-IR" sz="2000" dirty="0">
                <a:latin typeface="B Nazanin" pitchFamily="2" charset="-78"/>
                <a:cs typeface="B Nazanin" pitchFamily="2" charset="-78"/>
              </a:rPr>
              <a:t> زلزله آسيبي به حصار گچ و عمارت آن نرسيده است. این عمارت فاقد کاشی کاری و نقاشی است و چنانچه پیشتر نیز تزییناتی داشته از بین رفته و چیزی برجای نمانده است.</a:t>
            </a:r>
          </a:p>
          <a:p>
            <a:pPr marL="0" indent="0" algn="just" rtl="1">
              <a:buNone/>
            </a:pPr>
            <a:r>
              <a:rPr lang="fa-IR" sz="2000" dirty="0">
                <a:latin typeface="B Nazanin" pitchFamily="2" charset="-78"/>
                <a:cs typeface="B Nazanin" pitchFamily="2" charset="-78"/>
              </a:rPr>
              <a:t>در محوطه داخل عمارت، در وسط، حوضی هشت گوشه از سنگ مرمر یک پارچه با فواره‌یی سنگی در میان آن، قرار دارد. تزییناتی که به صورت نقاشی در داخل عمارت وجود دارد بسیار با شکوه و ارزنده است. </a:t>
            </a:r>
          </a:p>
          <a:p>
            <a:pPr marL="0" indent="0" algn="just" rtl="1">
              <a:buNone/>
            </a:pPr>
            <a:r>
              <a:rPr lang="fa-IR" sz="2000" dirty="0">
                <a:latin typeface="B Nazanin" pitchFamily="2" charset="-78"/>
                <a:cs typeface="B Nazanin" pitchFamily="2" charset="-78"/>
              </a:rPr>
              <a:t>چهار شاه‌نشین با اتاق‌های دو اشکوبه</a:t>
            </a:r>
            <a:r>
              <a:rPr lang="en-US" sz="2000" dirty="0">
                <a:latin typeface="B Nazanin" pitchFamily="2" charset="-78"/>
                <a:cs typeface="B Nazanin" pitchFamily="2" charset="-78"/>
              </a:rPr>
              <a:t> </a:t>
            </a:r>
            <a:r>
              <a:rPr lang="fa-IR" sz="2000" dirty="0">
                <a:latin typeface="B Nazanin" pitchFamily="2" charset="-78"/>
                <a:cs typeface="B Nazanin" pitchFamily="2" charset="-78"/>
              </a:rPr>
              <a:t>در چهار گوشه آن ایجاد گردیده است. </a:t>
            </a:r>
          </a:p>
          <a:p>
            <a:pPr marL="0" indent="0" algn="just" rtl="1">
              <a:buNone/>
            </a:pPr>
            <a:endParaRPr lang="fa-IR" sz="2000" dirty="0">
              <a:latin typeface="B Nazanin" pitchFamily="2" charset="-78"/>
              <a:cs typeface="B Nazanin" pitchFamily="2" charset="-78"/>
            </a:endParaRPr>
          </a:p>
          <a:p>
            <a:pPr marL="0" indent="0" algn="just" rtl="1">
              <a:buNone/>
            </a:pPr>
            <a:endParaRPr lang="fa-IR" sz="2000" dirty="0">
              <a:latin typeface="B Nazanin" pitchFamily="2" charset="-78"/>
              <a:cs typeface="B Nazanin" pitchFamily="2" charset="-78"/>
            </a:endParaRPr>
          </a:p>
          <a:p>
            <a:pPr marL="0" indent="0" algn="just" rtl="1">
              <a:buNone/>
            </a:pPr>
            <a:r>
              <a:rPr lang="fa-IR" sz="2000" dirty="0">
                <a:latin typeface="B Nazanin" pitchFamily="2" charset="-78"/>
                <a:cs typeface="B Nazanin" pitchFamily="2" charset="-78"/>
              </a:rPr>
              <a:t>در سالهای پیش به وسیله مالك خصوصی پنجره‌های چوبی قدیمی عمارت برداشته شده و پنجره‌‌های آهنی و ناهماهنگ با ساختمان نصب گردیده است. بدنه و لبه‌های حوض‌ها با قطعات سنگ‌های سرخ فام ساخته شده است.</a:t>
            </a:r>
          </a:p>
        </p:txBody>
      </p:sp>
      <p:sp>
        <p:nvSpPr>
          <p:cNvPr id="5" name="Slide Number Placeholder 4"/>
          <p:cNvSpPr>
            <a:spLocks noGrp="1"/>
          </p:cNvSpPr>
          <p:nvPr>
            <p:ph type="sldNum" sz="quarter" idx="12"/>
          </p:nvPr>
        </p:nvSpPr>
        <p:spPr/>
        <p:txBody>
          <a:bodyPr/>
          <a:lstStyle/>
          <a:p>
            <a:r>
              <a:rPr lang="fa-IR" sz="1600" b="1" dirty="0">
                <a:solidFill>
                  <a:prstClr val="black"/>
                </a:solidFill>
                <a:cs typeface="B Nazanin" panose="00000400000000000000" pitchFamily="2" charset="-78"/>
              </a:rPr>
              <a:t>9</a:t>
            </a:r>
            <a:endParaRPr lang="en-GB" sz="16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6681677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1"/>
          <p:cNvSpPr txBox="1">
            <a:spLocks/>
          </p:cNvSpPr>
          <p:nvPr/>
        </p:nvSpPr>
        <p:spPr>
          <a:xfrm>
            <a:off x="3923928" y="6021288"/>
            <a:ext cx="4993704" cy="576064"/>
          </a:xfrm>
          <a:prstGeom prst="rect">
            <a:avLst/>
          </a:prstGeom>
          <a:solidFill>
            <a:srgbClr val="FFFFFF">
              <a:alpha val="80000"/>
            </a:srgb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نقشه کوشک باغ جهان نما- مقطع افقی طبقه اول</a:t>
            </a:r>
            <a:endParaRPr lang="en-GB" sz="2400" dirty="0">
              <a:solidFill>
                <a:prstClr val="black"/>
              </a:solidFill>
              <a:latin typeface="B Nazanin" pitchFamily="2" charset="-78"/>
              <a:cs typeface="B Nazanin"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93763" y="657639"/>
            <a:ext cx="5026511" cy="5147631"/>
          </a:xfrm>
          <a:prstGeom prst="rect">
            <a:avLst/>
          </a:prstGeom>
        </p:spPr>
      </p:pic>
      <p:sp>
        <p:nvSpPr>
          <p:cNvPr id="2" name="Slide Number Placeholder 1"/>
          <p:cNvSpPr>
            <a:spLocks noGrp="1"/>
          </p:cNvSpPr>
          <p:nvPr>
            <p:ph type="sldNum" sz="quarter" idx="12"/>
          </p:nvPr>
        </p:nvSpPr>
        <p:spPr>
          <a:xfrm>
            <a:off x="6553200" y="6376248"/>
            <a:ext cx="2133600" cy="365125"/>
          </a:xfrm>
        </p:spPr>
        <p:txBody>
          <a:bodyPr/>
          <a:lstStyle/>
          <a:p>
            <a:r>
              <a:rPr lang="fa-IR" sz="1600" b="1" dirty="0">
                <a:solidFill>
                  <a:prstClr val="black"/>
                </a:solidFill>
                <a:cs typeface="B Nazanin" panose="00000400000000000000" pitchFamily="2" charset="-78"/>
              </a:rPr>
              <a:t>10/39</a:t>
            </a:r>
            <a:endParaRPr lang="en-GB" sz="16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37402205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1"/>
          <p:cNvSpPr txBox="1">
            <a:spLocks/>
          </p:cNvSpPr>
          <p:nvPr/>
        </p:nvSpPr>
        <p:spPr>
          <a:xfrm>
            <a:off x="3203848" y="6021288"/>
            <a:ext cx="5785792" cy="576064"/>
          </a:xfrm>
          <a:prstGeom prst="rect">
            <a:avLst/>
          </a:prstGeom>
          <a:solidFill>
            <a:srgbClr val="FFFFFF">
              <a:alpha val="80000"/>
            </a:srgb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 نقشه کوشک باغ جهان نما- مقطع افقی طبقه دوم</a:t>
            </a:r>
            <a:endParaRPr lang="en-GB" sz="2400" dirty="0">
              <a:solidFill>
                <a:prstClr val="black"/>
              </a:solidFill>
              <a:latin typeface="B Nazanin" pitchFamily="2" charset="-78"/>
              <a:cs typeface="B Nazanin"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08326" y="581362"/>
            <a:ext cx="5155967" cy="5301499"/>
          </a:xfrm>
          <a:prstGeom prst="rect">
            <a:avLst/>
          </a:prstGeom>
        </p:spPr>
      </p:pic>
      <p:sp>
        <p:nvSpPr>
          <p:cNvPr id="2" name="Slide Number Placeholder 1"/>
          <p:cNvSpPr>
            <a:spLocks noGrp="1"/>
          </p:cNvSpPr>
          <p:nvPr>
            <p:ph type="sldNum" sz="quarter" idx="12"/>
          </p:nvPr>
        </p:nvSpPr>
        <p:spPr>
          <a:xfrm>
            <a:off x="6553200" y="6376248"/>
            <a:ext cx="2133600" cy="365125"/>
          </a:xfrm>
        </p:spPr>
        <p:txBody>
          <a:bodyPr/>
          <a:lstStyle/>
          <a:p>
            <a:r>
              <a:rPr lang="fa-IR" sz="1600" b="1" dirty="0">
                <a:solidFill>
                  <a:prstClr val="black"/>
                </a:solidFill>
                <a:cs typeface="B Nazanin" panose="00000400000000000000" pitchFamily="2" charset="-78"/>
              </a:rPr>
              <a:t>11</a:t>
            </a:r>
            <a:endParaRPr lang="en-GB" sz="1600" b="1" dirty="0">
              <a:solidFill>
                <a:prstClr val="black"/>
              </a:solidFill>
              <a:cs typeface="B Nazanin" panose="00000400000000000000" pitchFamily="2" charset="-78"/>
            </a:endParaRPr>
          </a:p>
        </p:txBody>
      </p:sp>
      <p:sp>
        <p:nvSpPr>
          <p:cNvPr id="8" name="Line Callout 1 7"/>
          <p:cNvSpPr/>
          <p:nvPr/>
        </p:nvSpPr>
        <p:spPr>
          <a:xfrm>
            <a:off x="282352" y="3648943"/>
            <a:ext cx="1666528" cy="3024336"/>
          </a:xfrm>
          <a:prstGeom prst="borderCallout1">
            <a:avLst>
              <a:gd name="adj1" fmla="val 54400"/>
              <a:gd name="adj2" fmla="val 146446"/>
              <a:gd name="adj3" fmla="val 75046"/>
              <a:gd name="adj4" fmla="val 105799"/>
            </a:avLst>
          </a:prstGeom>
          <a:solidFill>
            <a:srgbClr val="ECF9E6"/>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dirty="0">
                <a:solidFill>
                  <a:sysClr val="windowText" lastClr="000000"/>
                </a:solidFill>
                <a:cs typeface="B Nazanin" panose="00000400000000000000" pitchFamily="2" charset="-78"/>
              </a:rPr>
              <a:t>بنای اصلی باغ(کوشک) دقیقاً در میانه و در محل تقاطع دو محور اصلی باغ است و عمارتی 4 ایوانیست که به اطراف نطر می افکند.</a:t>
            </a:r>
            <a:endParaRPr lang="en-US" sz="2000" dirty="0">
              <a:solidFill>
                <a:sysClr val="windowText" lastClr="000000"/>
              </a:solidFill>
              <a:cs typeface="B Nazanin" panose="00000400000000000000" pitchFamily="2" charset="-78"/>
            </a:endParaRPr>
          </a:p>
        </p:txBody>
      </p:sp>
    </p:spTree>
    <p:extLst>
      <p:ext uri="{BB962C8B-B14F-4D97-AF65-F5344CB8AC3E}">
        <p14:creationId xmlns:p14="http://schemas.microsoft.com/office/powerpoint/2010/main" val="32514695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0" y="-7600"/>
            <a:ext cx="9144000" cy="6865600"/>
          </a:xfrm>
        </p:spPr>
      </p:pic>
      <p:sp>
        <p:nvSpPr>
          <p:cNvPr id="2" name="Slide Number Placeholder 1"/>
          <p:cNvSpPr>
            <a:spLocks noGrp="1"/>
          </p:cNvSpPr>
          <p:nvPr>
            <p:ph type="sldNum" sz="quarter" idx="12"/>
          </p:nvPr>
        </p:nvSpPr>
        <p:spPr>
          <a:xfrm>
            <a:off x="6553200" y="6448256"/>
            <a:ext cx="2133600" cy="365125"/>
          </a:xfrm>
        </p:spPr>
        <p:txBody>
          <a:bodyPr/>
          <a:lstStyle/>
          <a:p>
            <a:r>
              <a:rPr lang="fa-IR" sz="1600" b="1" dirty="0">
                <a:solidFill>
                  <a:prstClr val="black"/>
                </a:solidFill>
                <a:cs typeface="B Nazanin" panose="00000400000000000000" pitchFamily="2" charset="-78"/>
              </a:rPr>
              <a:t>12</a:t>
            </a:r>
            <a:endParaRPr lang="en-GB" b="1" dirty="0">
              <a:solidFill>
                <a:prstClr val="black"/>
              </a:solidFill>
              <a:cs typeface="B Nazanin" panose="00000400000000000000" pitchFamily="2" charset="-78"/>
            </a:endParaRPr>
          </a:p>
        </p:txBody>
      </p:sp>
      <p:sp>
        <p:nvSpPr>
          <p:cNvPr id="7" name="Title 1"/>
          <p:cNvSpPr txBox="1">
            <a:spLocks/>
          </p:cNvSpPr>
          <p:nvPr/>
        </p:nvSpPr>
        <p:spPr>
          <a:xfrm>
            <a:off x="6407696" y="6093296"/>
            <a:ext cx="2736304" cy="576064"/>
          </a:xfrm>
          <a:prstGeom prst="rect">
            <a:avLst/>
          </a:prstGeom>
          <a:solidFill>
            <a:srgbClr val="FFFFFF">
              <a:alpha val="80000"/>
            </a:srgb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sz="2400" dirty="0">
                <a:solidFill>
                  <a:prstClr val="black"/>
                </a:solidFill>
                <a:latin typeface="B Nazanin" pitchFamily="2" charset="-78"/>
                <a:cs typeface="B Nazanin" pitchFamily="2" charset="-78"/>
              </a:rPr>
              <a:t>عمارت کوشک در وسط باغ</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37034029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0" y="0"/>
            <a:ext cx="9133656" cy="6858000"/>
          </a:xfrm>
        </p:spPr>
      </p:pic>
      <p:sp>
        <p:nvSpPr>
          <p:cNvPr id="2" name="Slide Number Placeholder 1"/>
          <p:cNvSpPr>
            <a:spLocks noGrp="1"/>
          </p:cNvSpPr>
          <p:nvPr>
            <p:ph type="sldNum" sz="quarter" idx="12"/>
          </p:nvPr>
        </p:nvSpPr>
        <p:spPr>
          <a:xfrm>
            <a:off x="6553200" y="6448256"/>
            <a:ext cx="2133600" cy="365125"/>
          </a:xfrm>
        </p:spPr>
        <p:txBody>
          <a:bodyPr/>
          <a:lstStyle/>
          <a:p>
            <a:r>
              <a:rPr lang="fa-IR" sz="1600" b="1" dirty="0">
                <a:solidFill>
                  <a:prstClr val="black"/>
                </a:solidFill>
                <a:cs typeface="B Nazanin" panose="00000400000000000000" pitchFamily="2" charset="-78"/>
              </a:rPr>
              <a:t>13</a:t>
            </a:r>
            <a:endParaRPr lang="en-GB" sz="1600" b="1" dirty="0">
              <a:solidFill>
                <a:prstClr val="black"/>
              </a:solidFill>
              <a:cs typeface="B Nazanin" panose="00000400000000000000" pitchFamily="2" charset="-78"/>
            </a:endParaRPr>
          </a:p>
        </p:txBody>
      </p:sp>
      <p:sp>
        <p:nvSpPr>
          <p:cNvPr id="7" name="Title 1"/>
          <p:cNvSpPr txBox="1">
            <a:spLocks/>
          </p:cNvSpPr>
          <p:nvPr/>
        </p:nvSpPr>
        <p:spPr>
          <a:xfrm>
            <a:off x="6397352" y="6093296"/>
            <a:ext cx="2736304" cy="576064"/>
          </a:xfrm>
          <a:prstGeom prst="rect">
            <a:avLst/>
          </a:prstGeom>
          <a:solidFill>
            <a:srgbClr val="FFFFFF">
              <a:alpha val="80000"/>
            </a:srgbClr>
          </a:solidFill>
        </p:spPr>
        <p:txBody>
          <a:bodyPr vert="horz" lIns="91440" tIns="45720" rIns="91440" bIns="4572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sz="2400" dirty="0">
                <a:solidFill>
                  <a:prstClr val="black"/>
                </a:solidFill>
                <a:latin typeface="B Nazanin" pitchFamily="2" charset="-78"/>
                <a:cs typeface="B Nazanin" pitchFamily="2" charset="-78"/>
              </a:rPr>
              <a:t>عمارت کوشک در وسط باغ </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1190508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2808" y="4213"/>
            <a:ext cx="9138384" cy="6853788"/>
          </a:xfrm>
        </p:spPr>
      </p:pic>
      <p:sp>
        <p:nvSpPr>
          <p:cNvPr id="2" name="Slide Number Placeholder 1"/>
          <p:cNvSpPr>
            <a:spLocks noGrp="1"/>
          </p:cNvSpPr>
          <p:nvPr>
            <p:ph type="sldNum" sz="quarter" idx="12"/>
          </p:nvPr>
        </p:nvSpPr>
        <p:spPr>
          <a:xfrm>
            <a:off x="6553200" y="6448256"/>
            <a:ext cx="2133600" cy="365125"/>
          </a:xfrm>
        </p:spPr>
        <p:txBody>
          <a:bodyPr/>
          <a:lstStyle/>
          <a:p>
            <a:r>
              <a:rPr lang="fa-IR" sz="1600" b="1" dirty="0">
                <a:solidFill>
                  <a:prstClr val="black"/>
                </a:solidFill>
                <a:cs typeface="B Nazanin" panose="00000400000000000000" pitchFamily="2" charset="-78"/>
              </a:rPr>
              <a:t>14</a:t>
            </a:r>
            <a:endParaRPr lang="en-GB" sz="1600" b="1" dirty="0">
              <a:solidFill>
                <a:prstClr val="black"/>
              </a:solidFill>
              <a:cs typeface="B Nazanin" panose="00000400000000000000" pitchFamily="2" charset="-78"/>
            </a:endParaRPr>
          </a:p>
        </p:txBody>
      </p:sp>
      <p:sp>
        <p:nvSpPr>
          <p:cNvPr id="7" name="Title 1"/>
          <p:cNvSpPr txBox="1">
            <a:spLocks/>
          </p:cNvSpPr>
          <p:nvPr/>
        </p:nvSpPr>
        <p:spPr>
          <a:xfrm>
            <a:off x="6406108" y="6093296"/>
            <a:ext cx="2736304" cy="576064"/>
          </a:xfrm>
          <a:prstGeom prst="rect">
            <a:avLst/>
          </a:prstGeom>
          <a:solidFill>
            <a:srgbClr val="FFFFFF">
              <a:alpha val="80000"/>
            </a:srgb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sz="2400" dirty="0">
                <a:solidFill>
                  <a:prstClr val="black"/>
                </a:solidFill>
                <a:latin typeface="B Nazanin" pitchFamily="2" charset="-78"/>
                <a:cs typeface="B Nazanin" pitchFamily="2" charset="-78"/>
              </a:rPr>
              <a:t>عمارت کوشک در وسط باغ</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20947640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Diagram 10"/>
          <p:cNvGraphicFramePr/>
          <p:nvPr>
            <p:extLst/>
          </p:nvPr>
        </p:nvGraphicFramePr>
        <p:xfrm>
          <a:off x="1305000" y="-1361728"/>
          <a:ext cx="5725616" cy="7239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2" name="Group 11"/>
          <p:cNvGrpSpPr/>
          <p:nvPr/>
        </p:nvGrpSpPr>
        <p:grpSpPr>
          <a:xfrm>
            <a:off x="1305000" y="4437117"/>
            <a:ext cx="5725616" cy="367205"/>
            <a:chOff x="350" y="4648205"/>
            <a:chExt cx="6704899" cy="420562"/>
          </a:xfrm>
          <a:solidFill>
            <a:srgbClr val="ECF9E6"/>
          </a:solidFill>
        </p:grpSpPr>
        <p:sp>
          <p:nvSpPr>
            <p:cNvPr id="13" name="Rectangle 12"/>
            <p:cNvSpPr/>
            <p:nvPr/>
          </p:nvSpPr>
          <p:spPr>
            <a:xfrm>
              <a:off x="350" y="4648205"/>
              <a:ext cx="6704899" cy="420562"/>
            </a:xfrm>
            <a:prstGeom prst="rect">
              <a:avLst/>
            </a:prstGeom>
            <a:grpFill/>
            <a:ln w="38100">
              <a:solidFill>
                <a:srgbClr val="00B050"/>
              </a:solidFill>
              <a:prstDash val="sysDot"/>
            </a:ln>
          </p:spPr>
          <p:style>
            <a:lnRef idx="1">
              <a:scrgbClr r="0" g="0" b="0"/>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sp>
        <p:sp>
          <p:nvSpPr>
            <p:cNvPr id="14" name="Rectangle 13"/>
            <p:cNvSpPr/>
            <p:nvPr/>
          </p:nvSpPr>
          <p:spPr>
            <a:xfrm>
              <a:off x="350" y="4648205"/>
              <a:ext cx="6704899" cy="420562"/>
            </a:xfrm>
            <a:prstGeom prst="rect">
              <a:avLst/>
            </a:prstGeom>
            <a:grpFill/>
            <a:ln>
              <a:solidFill>
                <a:srgbClr val="00B05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22539" tIns="76200" rIns="76200" bIns="76200" numCol="1" spcCol="1270" anchor="ctr" anchorCtr="0">
              <a:noAutofit/>
            </a:bodyPr>
            <a:lstStyle/>
            <a:p>
              <a:pPr algn="ctr" defTabSz="888978">
                <a:lnSpc>
                  <a:spcPct val="90000"/>
                </a:lnSpc>
                <a:spcBef>
                  <a:spcPct val="0"/>
                </a:spcBef>
                <a:spcAft>
                  <a:spcPct val="35000"/>
                </a:spcAft>
              </a:pPr>
              <a:r>
                <a:rPr lang="fa-IR" sz="2000" dirty="0">
                  <a:solidFill>
                    <a:prstClr val="black">
                      <a:hueOff val="0"/>
                      <a:satOff val="0"/>
                      <a:lumOff val="0"/>
                      <a:alphaOff val="0"/>
                    </a:prstClr>
                  </a:solidFill>
                  <a:latin typeface="B Sina" pitchFamily="2" charset="-78"/>
                  <a:cs typeface="B Nazanin" panose="00000400000000000000" pitchFamily="2" charset="-78"/>
                </a:rPr>
                <a:t>حوض ها</a:t>
              </a:r>
              <a:endParaRPr lang="en-US" sz="2000" b="1" dirty="0">
                <a:solidFill>
                  <a:srgbClr val="FFC000">
                    <a:lumMod val="10000"/>
                  </a:srgbClr>
                </a:solidFill>
                <a:cs typeface="B Nazanin" panose="00000400000000000000" pitchFamily="2" charset="-78"/>
              </a:endParaRPr>
            </a:p>
          </p:txBody>
        </p:sp>
      </p:grpSp>
      <p:grpSp>
        <p:nvGrpSpPr>
          <p:cNvPr id="15" name="Group 14"/>
          <p:cNvGrpSpPr/>
          <p:nvPr/>
        </p:nvGrpSpPr>
        <p:grpSpPr>
          <a:xfrm>
            <a:off x="1305000" y="4973163"/>
            <a:ext cx="5725616" cy="328047"/>
            <a:chOff x="350" y="4648205"/>
            <a:chExt cx="6704899" cy="420562"/>
          </a:xfrm>
          <a:solidFill>
            <a:srgbClr val="A8E4A0"/>
          </a:solidFill>
        </p:grpSpPr>
        <p:sp>
          <p:nvSpPr>
            <p:cNvPr id="16" name="Rectangle 15"/>
            <p:cNvSpPr/>
            <p:nvPr/>
          </p:nvSpPr>
          <p:spPr>
            <a:xfrm>
              <a:off x="350" y="4648205"/>
              <a:ext cx="6704899" cy="420562"/>
            </a:xfrm>
            <a:prstGeom prst="rect">
              <a:avLst/>
            </a:prstGeom>
            <a:grpFill/>
            <a:ln w="38100">
              <a:solidFill>
                <a:srgbClr val="00B050"/>
              </a:solidFill>
              <a:prstDash val="sysDot"/>
            </a:ln>
          </p:spPr>
          <p:style>
            <a:lnRef idx="1">
              <a:scrgbClr r="0" g="0" b="0"/>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sp>
        <p:sp>
          <p:nvSpPr>
            <p:cNvPr id="17" name="Rectangle 16"/>
            <p:cNvSpPr/>
            <p:nvPr/>
          </p:nvSpPr>
          <p:spPr>
            <a:xfrm>
              <a:off x="350" y="4648205"/>
              <a:ext cx="6704899" cy="420562"/>
            </a:xfrm>
            <a:prstGeom prst="rect">
              <a:avLst/>
            </a:prstGeom>
            <a:grpFill/>
            <a:ln>
              <a:solidFill>
                <a:srgbClr val="00B05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22539" tIns="76200" rIns="76200" bIns="76200" numCol="1" spcCol="1270" anchor="ctr" anchorCtr="0">
              <a:noAutofit/>
            </a:bodyPr>
            <a:lstStyle/>
            <a:p>
              <a:pPr algn="ctr" defTabSz="888978">
                <a:lnSpc>
                  <a:spcPct val="90000"/>
                </a:lnSpc>
                <a:spcBef>
                  <a:spcPct val="0"/>
                </a:spcBef>
                <a:spcAft>
                  <a:spcPct val="35000"/>
                </a:spcAft>
              </a:pPr>
              <a:r>
                <a:rPr lang="fa-IR" sz="2000" dirty="0">
                  <a:solidFill>
                    <a:prstClr val="black">
                      <a:hueOff val="0"/>
                      <a:satOff val="0"/>
                      <a:lumOff val="0"/>
                      <a:alphaOff val="0"/>
                    </a:prstClr>
                  </a:solidFill>
                  <a:cs typeface="B Nazanin" panose="00000400000000000000" pitchFamily="2" charset="-78"/>
                </a:rPr>
                <a:t>ویژگی های سطوح باغ</a:t>
              </a:r>
              <a:endParaRPr lang="en-US" sz="2000" b="1" dirty="0">
                <a:solidFill>
                  <a:srgbClr val="FFC000">
                    <a:lumMod val="10000"/>
                  </a:srgbClr>
                </a:solidFill>
                <a:cs typeface="B Nazanin" panose="00000400000000000000" pitchFamily="2" charset="-78"/>
              </a:endParaRPr>
            </a:p>
          </p:txBody>
        </p:sp>
      </p:grpSp>
      <p:grpSp>
        <p:nvGrpSpPr>
          <p:cNvPr id="22" name="Group 21"/>
          <p:cNvGrpSpPr/>
          <p:nvPr/>
        </p:nvGrpSpPr>
        <p:grpSpPr>
          <a:xfrm>
            <a:off x="1291775" y="5445224"/>
            <a:ext cx="5727468" cy="360040"/>
            <a:chOff x="-526220" y="4758963"/>
            <a:chExt cx="6707068" cy="420562"/>
          </a:xfrm>
          <a:solidFill>
            <a:srgbClr val="ECF9E6"/>
          </a:solidFill>
        </p:grpSpPr>
        <p:sp>
          <p:nvSpPr>
            <p:cNvPr id="23" name="Rectangle 22"/>
            <p:cNvSpPr/>
            <p:nvPr/>
          </p:nvSpPr>
          <p:spPr>
            <a:xfrm>
              <a:off x="-524051" y="4758963"/>
              <a:ext cx="6704899" cy="420562"/>
            </a:xfrm>
            <a:prstGeom prst="rect">
              <a:avLst/>
            </a:prstGeom>
            <a:grpFill/>
            <a:ln w="38100">
              <a:solidFill>
                <a:srgbClr val="00B050"/>
              </a:solidFill>
              <a:prstDash val="sysDot"/>
            </a:ln>
          </p:spPr>
          <p:style>
            <a:lnRef idx="1">
              <a:scrgbClr r="0" g="0" b="0"/>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sp>
        <p:sp>
          <p:nvSpPr>
            <p:cNvPr id="24" name="Rectangle 23"/>
            <p:cNvSpPr/>
            <p:nvPr/>
          </p:nvSpPr>
          <p:spPr>
            <a:xfrm>
              <a:off x="-526220" y="4758963"/>
              <a:ext cx="6704899" cy="420562"/>
            </a:xfrm>
            <a:prstGeom prst="rect">
              <a:avLst/>
            </a:prstGeom>
            <a:grpFill/>
            <a:ln>
              <a:solidFill>
                <a:srgbClr val="00B05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22539" tIns="76200" rIns="76200" bIns="76200" numCol="1" spcCol="1270" anchor="ctr" anchorCtr="0">
              <a:noAutofit/>
            </a:bodyPr>
            <a:lstStyle/>
            <a:p>
              <a:pPr algn="ctr" defTabSz="888978">
                <a:lnSpc>
                  <a:spcPct val="90000"/>
                </a:lnSpc>
                <a:spcBef>
                  <a:spcPct val="0"/>
                </a:spcBef>
                <a:spcAft>
                  <a:spcPct val="35000"/>
                </a:spcAft>
              </a:pPr>
              <a:r>
                <a:rPr lang="fa-IR" sz="2000" dirty="0">
                  <a:solidFill>
                    <a:prstClr val="black">
                      <a:hueOff val="0"/>
                      <a:satOff val="0"/>
                      <a:lumOff val="0"/>
                      <a:alphaOff val="0"/>
                    </a:prstClr>
                  </a:solidFill>
                  <a:latin typeface="B Sina" pitchFamily="2" charset="-78"/>
                  <a:cs typeface="B Nazanin" panose="00000400000000000000" pitchFamily="2" charset="-78"/>
                </a:rPr>
                <a:t>ویژگی های توپوگرافی باغ</a:t>
              </a:r>
              <a:endParaRPr lang="en-US" sz="2000" b="1" dirty="0">
                <a:solidFill>
                  <a:srgbClr val="FFC000">
                    <a:lumMod val="10000"/>
                  </a:srgbClr>
                </a:solidFill>
                <a:cs typeface="B Nazanin" panose="00000400000000000000" pitchFamily="2" charset="-78"/>
              </a:endParaRPr>
            </a:p>
          </p:txBody>
        </p:sp>
      </p:grpSp>
      <p:sp>
        <p:nvSpPr>
          <p:cNvPr id="25" name="Rectangle 24"/>
          <p:cNvSpPr/>
          <p:nvPr/>
        </p:nvSpPr>
        <p:spPr>
          <a:xfrm>
            <a:off x="1284600" y="902483"/>
            <a:ext cx="762000" cy="30674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dirty="0">
                <a:solidFill>
                  <a:prstClr val="black"/>
                </a:solidFill>
                <a:cs typeface="B Nazanin" panose="00000400000000000000" pitchFamily="2" charset="-78"/>
              </a:rPr>
              <a:t>6</a:t>
            </a:r>
          </a:p>
        </p:txBody>
      </p:sp>
      <p:sp>
        <p:nvSpPr>
          <p:cNvPr id="26" name="Rectangle 25"/>
          <p:cNvSpPr/>
          <p:nvPr/>
        </p:nvSpPr>
        <p:spPr>
          <a:xfrm>
            <a:off x="1316088" y="1424639"/>
            <a:ext cx="762000" cy="30674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dirty="0">
                <a:solidFill>
                  <a:prstClr val="black"/>
                </a:solidFill>
                <a:cs typeface="B Nazanin" panose="00000400000000000000" pitchFamily="2" charset="-78"/>
              </a:rPr>
              <a:t>9</a:t>
            </a:r>
          </a:p>
        </p:txBody>
      </p:sp>
      <p:sp>
        <p:nvSpPr>
          <p:cNvPr id="27" name="Rectangle 26"/>
          <p:cNvSpPr/>
          <p:nvPr/>
        </p:nvSpPr>
        <p:spPr>
          <a:xfrm>
            <a:off x="1326753" y="1932938"/>
            <a:ext cx="762000" cy="30674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dirty="0">
                <a:solidFill>
                  <a:prstClr val="black"/>
                </a:solidFill>
                <a:cs typeface="B Nazanin" panose="00000400000000000000" pitchFamily="2" charset="-78"/>
              </a:rPr>
              <a:t>10</a:t>
            </a:r>
          </a:p>
        </p:txBody>
      </p:sp>
      <p:sp>
        <p:nvSpPr>
          <p:cNvPr id="29" name="Rectangle 28"/>
          <p:cNvSpPr/>
          <p:nvPr/>
        </p:nvSpPr>
        <p:spPr>
          <a:xfrm>
            <a:off x="1316088" y="2463651"/>
            <a:ext cx="762000" cy="30674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dirty="0">
                <a:solidFill>
                  <a:prstClr val="black"/>
                </a:solidFill>
                <a:cs typeface="B Nazanin" panose="00000400000000000000" pitchFamily="2" charset="-78"/>
              </a:rPr>
              <a:t>12</a:t>
            </a:r>
          </a:p>
        </p:txBody>
      </p:sp>
      <p:sp>
        <p:nvSpPr>
          <p:cNvPr id="31" name="Rectangle 30"/>
          <p:cNvSpPr/>
          <p:nvPr/>
        </p:nvSpPr>
        <p:spPr>
          <a:xfrm>
            <a:off x="1326753" y="2978245"/>
            <a:ext cx="762000" cy="30674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dirty="0">
                <a:solidFill>
                  <a:prstClr val="black"/>
                </a:solidFill>
                <a:cs typeface="B Nazanin" panose="00000400000000000000" pitchFamily="2" charset="-78"/>
              </a:rPr>
              <a:t>13</a:t>
            </a:r>
          </a:p>
        </p:txBody>
      </p:sp>
      <p:sp>
        <p:nvSpPr>
          <p:cNvPr id="32" name="Rectangle 31"/>
          <p:cNvSpPr/>
          <p:nvPr/>
        </p:nvSpPr>
        <p:spPr>
          <a:xfrm>
            <a:off x="1341984" y="3482301"/>
            <a:ext cx="762000" cy="30674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dirty="0">
                <a:solidFill>
                  <a:prstClr val="black"/>
                </a:solidFill>
                <a:cs typeface="B Nazanin" panose="00000400000000000000" pitchFamily="2" charset="-78"/>
              </a:rPr>
              <a:t>14</a:t>
            </a:r>
          </a:p>
        </p:txBody>
      </p:sp>
      <p:sp>
        <p:nvSpPr>
          <p:cNvPr id="33" name="Rectangle 32"/>
          <p:cNvSpPr/>
          <p:nvPr/>
        </p:nvSpPr>
        <p:spPr>
          <a:xfrm>
            <a:off x="1316088" y="4437114"/>
            <a:ext cx="762000" cy="358359"/>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dirty="0">
                <a:solidFill>
                  <a:prstClr val="black"/>
                </a:solidFill>
                <a:cs typeface="B Nazanin" panose="00000400000000000000" pitchFamily="2" charset="-78"/>
              </a:rPr>
              <a:t>22</a:t>
            </a:r>
          </a:p>
        </p:txBody>
      </p:sp>
      <p:sp>
        <p:nvSpPr>
          <p:cNvPr id="35" name="Rectangle 34"/>
          <p:cNvSpPr/>
          <p:nvPr/>
        </p:nvSpPr>
        <p:spPr>
          <a:xfrm>
            <a:off x="1259632" y="4984995"/>
            <a:ext cx="951656" cy="316215"/>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dirty="0">
                <a:solidFill>
                  <a:prstClr val="black"/>
                </a:solidFill>
                <a:cs typeface="B Nazanin" panose="00000400000000000000" pitchFamily="2" charset="-78"/>
              </a:rPr>
              <a:t>23</a:t>
            </a:r>
          </a:p>
        </p:txBody>
      </p:sp>
      <p:sp>
        <p:nvSpPr>
          <p:cNvPr id="36" name="Rectangle 35"/>
          <p:cNvSpPr/>
          <p:nvPr/>
        </p:nvSpPr>
        <p:spPr>
          <a:xfrm>
            <a:off x="1284600" y="3976639"/>
            <a:ext cx="762000" cy="30674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dirty="0">
                <a:solidFill>
                  <a:prstClr val="black"/>
                </a:solidFill>
                <a:cs typeface="B Nazanin" panose="00000400000000000000" pitchFamily="2" charset="-78"/>
              </a:rPr>
              <a:t>21</a:t>
            </a:r>
          </a:p>
        </p:txBody>
      </p:sp>
      <p:sp>
        <p:nvSpPr>
          <p:cNvPr id="37" name="Rectangle 36"/>
          <p:cNvSpPr/>
          <p:nvPr/>
        </p:nvSpPr>
        <p:spPr>
          <a:xfrm>
            <a:off x="1316088" y="5466090"/>
            <a:ext cx="762000" cy="339179"/>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dirty="0">
                <a:solidFill>
                  <a:prstClr val="black"/>
                </a:solidFill>
                <a:cs typeface="B Nazanin" panose="00000400000000000000" pitchFamily="2" charset="-78"/>
              </a:rPr>
              <a:t>24</a:t>
            </a:r>
          </a:p>
        </p:txBody>
      </p:sp>
      <p:sp>
        <p:nvSpPr>
          <p:cNvPr id="40" name="Title 1"/>
          <p:cNvSpPr>
            <a:spLocks noGrp="1"/>
          </p:cNvSpPr>
          <p:nvPr>
            <p:ph type="title"/>
          </p:nvPr>
        </p:nvSpPr>
        <p:spPr>
          <a:xfrm>
            <a:off x="640118" y="210890"/>
            <a:ext cx="7055380" cy="1400530"/>
          </a:xfrm>
        </p:spPr>
        <p:txBody>
          <a:bodyPr>
            <a:normAutofit/>
          </a:bodyPr>
          <a:lstStyle/>
          <a:p>
            <a:pPr algn="just" rtl="1"/>
            <a:r>
              <a:rPr lang="fa-IR" sz="2800" dirty="0">
                <a:latin typeface="B Sina" pitchFamily="2" charset="-78"/>
                <a:cs typeface="B Nazanin" panose="00000400000000000000" pitchFamily="2" charset="-78"/>
              </a:rPr>
              <a:t>فهرست</a:t>
            </a:r>
            <a:endParaRPr lang="en-US" sz="2800" dirty="0">
              <a:cs typeface="B Nazanin" panose="00000400000000000000" pitchFamily="2" charset="-78"/>
            </a:endParaRPr>
          </a:p>
        </p:txBody>
      </p:sp>
      <p:grpSp>
        <p:nvGrpSpPr>
          <p:cNvPr id="30" name="Group 29"/>
          <p:cNvGrpSpPr/>
          <p:nvPr/>
        </p:nvGrpSpPr>
        <p:grpSpPr>
          <a:xfrm>
            <a:off x="1305000" y="5949280"/>
            <a:ext cx="5725616" cy="360040"/>
            <a:chOff x="350" y="4648205"/>
            <a:chExt cx="6704899" cy="420562"/>
          </a:xfrm>
          <a:solidFill>
            <a:srgbClr val="ECF9E6"/>
          </a:solidFill>
        </p:grpSpPr>
        <p:sp>
          <p:nvSpPr>
            <p:cNvPr id="34" name="Rectangle 33"/>
            <p:cNvSpPr/>
            <p:nvPr/>
          </p:nvSpPr>
          <p:spPr>
            <a:xfrm>
              <a:off x="350" y="4648205"/>
              <a:ext cx="6704899" cy="420562"/>
            </a:xfrm>
            <a:prstGeom prst="rect">
              <a:avLst/>
            </a:prstGeom>
            <a:grpFill/>
            <a:ln w="38100">
              <a:solidFill>
                <a:srgbClr val="00B050"/>
              </a:solidFill>
              <a:prstDash val="sysDot"/>
            </a:ln>
          </p:spPr>
          <p:style>
            <a:lnRef idx="1">
              <a:scrgbClr r="0" g="0" b="0"/>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sp>
        <p:sp>
          <p:nvSpPr>
            <p:cNvPr id="38" name="Rectangle 37"/>
            <p:cNvSpPr/>
            <p:nvPr/>
          </p:nvSpPr>
          <p:spPr>
            <a:xfrm>
              <a:off x="350" y="4648205"/>
              <a:ext cx="6704899" cy="420562"/>
            </a:xfrm>
            <a:prstGeom prst="rect">
              <a:avLst/>
            </a:prstGeom>
            <a:grpFill/>
            <a:ln>
              <a:solidFill>
                <a:srgbClr val="00B05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22539" tIns="76200" rIns="76200" bIns="76200" numCol="1" spcCol="1270" anchor="ctr" anchorCtr="0">
              <a:noAutofit/>
            </a:bodyPr>
            <a:lstStyle/>
            <a:p>
              <a:pPr algn="ctr" defTabSz="888978">
                <a:lnSpc>
                  <a:spcPct val="90000"/>
                </a:lnSpc>
                <a:spcBef>
                  <a:spcPct val="0"/>
                </a:spcBef>
                <a:spcAft>
                  <a:spcPct val="35000"/>
                </a:spcAft>
              </a:pPr>
              <a:r>
                <a:rPr lang="fa-IR" sz="2000" dirty="0">
                  <a:solidFill>
                    <a:prstClr val="black">
                      <a:hueOff val="0"/>
                      <a:satOff val="0"/>
                      <a:lumOff val="0"/>
                      <a:alphaOff val="0"/>
                    </a:prstClr>
                  </a:solidFill>
                  <a:latin typeface="B Sina" pitchFamily="2" charset="-78"/>
                  <a:cs typeface="B Nazanin" panose="00000400000000000000" pitchFamily="2" charset="-78"/>
                </a:rPr>
                <a:t>سایر اجزای باغ</a:t>
              </a:r>
              <a:endParaRPr lang="en-US" sz="2000" b="1" dirty="0">
                <a:solidFill>
                  <a:srgbClr val="FFC000">
                    <a:lumMod val="10000"/>
                  </a:srgbClr>
                </a:solidFill>
                <a:cs typeface="B Nazanin" panose="00000400000000000000" pitchFamily="2" charset="-78"/>
              </a:endParaRPr>
            </a:p>
          </p:txBody>
        </p:sp>
      </p:grpSp>
      <p:sp>
        <p:nvSpPr>
          <p:cNvPr id="39" name="Rectangle 38"/>
          <p:cNvSpPr/>
          <p:nvPr/>
        </p:nvSpPr>
        <p:spPr>
          <a:xfrm>
            <a:off x="1316088" y="6021293"/>
            <a:ext cx="762000" cy="339179"/>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dirty="0">
                <a:solidFill>
                  <a:prstClr val="black"/>
                </a:solidFill>
                <a:cs typeface="B Nazanin" panose="00000400000000000000" pitchFamily="2" charset="-78"/>
              </a:rPr>
              <a:t>25</a:t>
            </a:r>
          </a:p>
        </p:txBody>
      </p:sp>
    </p:spTree>
    <p:extLst>
      <p:ext uri="{BB962C8B-B14F-4D97-AF65-F5344CB8AC3E}">
        <p14:creationId xmlns:p14="http://schemas.microsoft.com/office/powerpoint/2010/main" val="35872538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280" y="-32111"/>
            <a:ext cx="9178232" cy="6890111"/>
          </a:xfrm>
        </p:spPr>
      </p:pic>
      <p:sp>
        <p:nvSpPr>
          <p:cNvPr id="2" name="Slide Number Placeholder 1"/>
          <p:cNvSpPr>
            <a:spLocks noGrp="1"/>
          </p:cNvSpPr>
          <p:nvPr>
            <p:ph type="sldNum" sz="quarter" idx="12"/>
          </p:nvPr>
        </p:nvSpPr>
        <p:spPr>
          <a:xfrm>
            <a:off x="6553200" y="6448256"/>
            <a:ext cx="2133600" cy="365125"/>
          </a:xfrm>
        </p:spPr>
        <p:txBody>
          <a:bodyPr/>
          <a:lstStyle/>
          <a:p>
            <a:r>
              <a:rPr lang="fa-IR" sz="1600" b="1" dirty="0">
                <a:solidFill>
                  <a:prstClr val="black"/>
                </a:solidFill>
                <a:cs typeface="B Nazanin" panose="00000400000000000000" pitchFamily="2" charset="-78"/>
              </a:rPr>
              <a:t>15</a:t>
            </a:r>
            <a:endParaRPr lang="en-GB" sz="1600" b="1" dirty="0">
              <a:solidFill>
                <a:prstClr val="black"/>
              </a:solidFill>
              <a:cs typeface="B Nazanin" panose="00000400000000000000" pitchFamily="2" charset="-78"/>
            </a:endParaRPr>
          </a:p>
        </p:txBody>
      </p:sp>
      <p:sp>
        <p:nvSpPr>
          <p:cNvPr id="7" name="Title 1"/>
          <p:cNvSpPr txBox="1">
            <a:spLocks/>
          </p:cNvSpPr>
          <p:nvPr/>
        </p:nvSpPr>
        <p:spPr>
          <a:xfrm>
            <a:off x="6012160" y="6093296"/>
            <a:ext cx="3168352" cy="576064"/>
          </a:xfrm>
          <a:prstGeom prst="rect">
            <a:avLst/>
          </a:prstGeom>
          <a:solidFill>
            <a:srgbClr val="FFFFFF">
              <a:alpha val="80000"/>
            </a:srgb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sz="2400" dirty="0">
                <a:solidFill>
                  <a:prstClr val="black"/>
                </a:solidFill>
                <a:latin typeface="B Nazanin" pitchFamily="2" charset="-78"/>
                <a:cs typeface="B Nazanin" pitchFamily="2" charset="-78"/>
              </a:rPr>
              <a:t>ساختمان داخلی عمارت کوشک</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15487232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rtl="1"/>
            <a:r>
              <a:rPr lang="fa-IR" sz="2800" dirty="0">
                <a:latin typeface="B Sina" pitchFamily="2" charset="-78"/>
                <a:cs typeface="B Sina" pitchFamily="2" charset="-78"/>
              </a:rPr>
              <a:t>آب نما</a:t>
            </a:r>
            <a:endParaRPr lang="en-US" sz="2800" dirty="0"/>
          </a:p>
        </p:txBody>
      </p:sp>
      <p:sp>
        <p:nvSpPr>
          <p:cNvPr id="3" name="Content Placeholder 2"/>
          <p:cNvSpPr>
            <a:spLocks noGrp="1"/>
          </p:cNvSpPr>
          <p:nvPr>
            <p:ph idx="1"/>
          </p:nvPr>
        </p:nvSpPr>
        <p:spPr>
          <a:xfrm>
            <a:off x="457200" y="1340768"/>
            <a:ext cx="8229600" cy="4896544"/>
          </a:xfrm>
        </p:spPr>
        <p:txBody>
          <a:bodyPr>
            <a:normAutofit/>
          </a:bodyPr>
          <a:lstStyle/>
          <a:p>
            <a:pPr marL="0" indent="0" algn="just" rtl="1">
              <a:buNone/>
            </a:pPr>
            <a:r>
              <a:rPr lang="fa-IR" sz="2000" dirty="0">
                <a:latin typeface="B Nazanin" pitchFamily="2" charset="-78"/>
                <a:cs typeface="B Nazanin" pitchFamily="2" charset="-78"/>
              </a:rPr>
              <a:t>در ضلع جنوبی، بقایای آب نمایی به چشم می‌خورد که فواره آن هنوز پابرجاست. این آب نما از جلوی ضلع جنوبی آغاز می‌شود و به حوضی در جلوی بنایی که در دوره قاجاریه و در انتهای ضلع جنوبی احداث گردیده، منتهی می‌شود که اخیراً مورد مرمت و بازسازی قرار گرفته‌است. </a:t>
            </a:r>
          </a:p>
        </p:txBody>
      </p:sp>
      <p:sp>
        <p:nvSpPr>
          <p:cNvPr id="5" name="Slide Number Placeholder 4"/>
          <p:cNvSpPr>
            <a:spLocks noGrp="1"/>
          </p:cNvSpPr>
          <p:nvPr>
            <p:ph type="sldNum" sz="quarter" idx="12"/>
          </p:nvPr>
        </p:nvSpPr>
        <p:spPr/>
        <p:txBody>
          <a:bodyPr/>
          <a:lstStyle/>
          <a:p>
            <a:r>
              <a:rPr lang="fa-IR" sz="1600" b="1" dirty="0">
                <a:solidFill>
                  <a:prstClr val="black"/>
                </a:solidFill>
                <a:cs typeface="B Nazanin" panose="00000400000000000000" pitchFamily="2" charset="-78"/>
              </a:rPr>
              <a:t>16</a:t>
            </a:r>
            <a:endParaRPr lang="en-GB" sz="1600" b="1" dirty="0">
              <a:solidFill>
                <a:prstClr val="black"/>
              </a:solidFill>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95636" y="2542443"/>
            <a:ext cx="6552728" cy="3754388"/>
          </a:xfrm>
          <a:prstGeom prst="rect">
            <a:avLst/>
          </a:prstGeom>
          <a:ln w="28575">
            <a:solidFill>
              <a:srgbClr val="4CBB17"/>
            </a:solidFill>
          </a:ln>
        </p:spPr>
      </p:pic>
    </p:spTree>
    <p:extLst>
      <p:ext uri="{BB962C8B-B14F-4D97-AF65-F5344CB8AC3E}">
        <p14:creationId xmlns:p14="http://schemas.microsoft.com/office/powerpoint/2010/main" val="2922945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rtl="1"/>
            <a:r>
              <a:rPr lang="fa-IR" sz="2800" dirty="0">
                <a:latin typeface="B Sina" pitchFamily="2" charset="-78"/>
                <a:cs typeface="B Sina" pitchFamily="2" charset="-78"/>
              </a:rPr>
              <a:t>حوض ها</a:t>
            </a:r>
            <a:endParaRPr lang="en-US" sz="2800" dirty="0"/>
          </a:p>
        </p:txBody>
      </p:sp>
      <p:sp>
        <p:nvSpPr>
          <p:cNvPr id="3" name="Content Placeholder 2"/>
          <p:cNvSpPr>
            <a:spLocks noGrp="1"/>
          </p:cNvSpPr>
          <p:nvPr>
            <p:ph idx="1"/>
          </p:nvPr>
        </p:nvSpPr>
        <p:spPr>
          <a:xfrm>
            <a:off x="457200" y="1340768"/>
            <a:ext cx="8229600" cy="4896544"/>
          </a:xfrm>
        </p:spPr>
        <p:txBody>
          <a:bodyPr>
            <a:normAutofit/>
          </a:bodyPr>
          <a:lstStyle/>
          <a:p>
            <a:pPr marL="0" indent="0" algn="just" rtl="1">
              <a:buNone/>
            </a:pPr>
            <a:r>
              <a:rPr lang="fa-IR" sz="2000" dirty="0">
                <a:latin typeface="B Nazanin" pitchFamily="2" charset="-78"/>
                <a:cs typeface="B Nazanin" pitchFamily="2" charset="-78"/>
              </a:rPr>
              <a:t>حوض مربع شکلی که پهنای آن به اندازه خیابان است در وسط قرار دارد و سر در باغ های دو سو به اندازه ۳۰ پا عقب نشسته است تا بتوان از دو طرف آن گذشت</a:t>
            </a:r>
            <a:r>
              <a:rPr lang="fa-IR" sz="2000">
                <a:latin typeface="B Nazanin" pitchFamily="2" charset="-78"/>
                <a:cs typeface="B Nazanin" pitchFamily="2" charset="-78"/>
              </a:rPr>
              <a:t>. </a:t>
            </a:r>
            <a:endParaRPr lang="fa-IR" sz="2000" dirty="0">
              <a:latin typeface="B Nazanin" pitchFamily="2" charset="-78"/>
              <a:cs typeface="B Nazanin" pitchFamily="2" charset="-78"/>
            </a:endParaRPr>
          </a:p>
          <a:p>
            <a:pPr marL="0" indent="0" algn="just" rtl="1">
              <a:buNone/>
            </a:pPr>
            <a:endParaRPr lang="fa-IR" sz="2000" dirty="0">
              <a:latin typeface="B Nazanin" pitchFamily="2" charset="-78"/>
              <a:cs typeface="B Nazanin" pitchFamily="2" charset="-78"/>
            </a:endParaRPr>
          </a:p>
          <a:p>
            <a:pPr marL="0" indent="0" algn="just" rtl="1">
              <a:buNone/>
            </a:pPr>
            <a:r>
              <a:rPr lang="fa-IR" sz="2000" dirty="0">
                <a:latin typeface="B Nazanin" pitchFamily="2" charset="-78"/>
                <a:cs typeface="B Nazanin" pitchFamily="2" charset="-78"/>
              </a:rPr>
              <a:t>در غرب و شرق باغ دو حوض با فواره‌های سنگی در مقابل شاه‌نشین ساختمان مرکزی قرار گرفته است.</a:t>
            </a:r>
          </a:p>
          <a:p>
            <a:pPr marL="0" indent="0" algn="just" rtl="1">
              <a:buNone/>
            </a:pPr>
            <a:endParaRPr lang="fa-IR" sz="2000" dirty="0">
              <a:latin typeface="B Nazanin" pitchFamily="2" charset="-78"/>
              <a:cs typeface="B Nazanin" pitchFamily="2" charset="-78"/>
            </a:endParaRPr>
          </a:p>
        </p:txBody>
      </p:sp>
      <p:sp>
        <p:nvSpPr>
          <p:cNvPr id="4" name="Slide Number Placeholder 3"/>
          <p:cNvSpPr>
            <a:spLocks noGrp="1"/>
          </p:cNvSpPr>
          <p:nvPr>
            <p:ph type="sldNum" sz="quarter" idx="12"/>
          </p:nvPr>
        </p:nvSpPr>
        <p:spPr/>
        <p:txBody>
          <a:bodyPr/>
          <a:lstStyle/>
          <a:p>
            <a:r>
              <a:rPr lang="fa-IR" sz="1600" b="1" dirty="0">
                <a:solidFill>
                  <a:prstClr val="black"/>
                </a:solidFill>
                <a:cs typeface="B Nazanin" panose="00000400000000000000" pitchFamily="2" charset="-78"/>
              </a:rPr>
              <a:t>17</a:t>
            </a:r>
            <a:endParaRPr lang="en-GB" sz="16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22001165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rmAutofit/>
          </a:bodyPr>
          <a:lstStyle/>
          <a:p>
            <a:pPr algn="just" rtl="1"/>
            <a:r>
              <a:rPr lang="fa-IR" sz="2800" dirty="0">
                <a:cs typeface="B Sina" panose="00000700000000000000" pitchFamily="2" charset="-78"/>
              </a:rPr>
              <a:t>ویژگی های سطوح باغ</a:t>
            </a:r>
            <a:endParaRPr lang="en-US" sz="2800" dirty="0">
              <a:cs typeface="B Sina" panose="00000700000000000000" pitchFamily="2" charset="-78"/>
            </a:endParaRPr>
          </a:p>
        </p:txBody>
      </p:sp>
      <p:sp>
        <p:nvSpPr>
          <p:cNvPr id="2" name="Slide Number Placeholder 1"/>
          <p:cNvSpPr>
            <a:spLocks noGrp="1"/>
          </p:cNvSpPr>
          <p:nvPr>
            <p:ph type="sldNum" sz="quarter" idx="12"/>
          </p:nvPr>
        </p:nvSpPr>
        <p:spPr/>
        <p:txBody>
          <a:bodyPr/>
          <a:lstStyle/>
          <a:p>
            <a:r>
              <a:rPr lang="fa-IR" sz="1600" b="1" dirty="0">
                <a:solidFill>
                  <a:prstClr val="black"/>
                </a:solidFill>
                <a:cs typeface="B Nazanin" panose="00000400000000000000" pitchFamily="2" charset="-78"/>
              </a:rPr>
              <a:t>18</a:t>
            </a:r>
            <a:endParaRPr lang="en-GB" sz="1600" b="1" dirty="0">
              <a:solidFill>
                <a:prstClr val="black"/>
              </a:solidFill>
              <a:cs typeface="B Nazanin" panose="00000400000000000000" pitchFamily="2" charset="-78"/>
            </a:endParaRPr>
          </a:p>
        </p:txBody>
      </p:sp>
      <p:graphicFrame>
        <p:nvGraphicFramePr>
          <p:cNvPr id="4" name="Diagram 3"/>
          <p:cNvGraphicFramePr/>
          <p:nvPr>
            <p:extLst/>
          </p:nvPr>
        </p:nvGraphicFramePr>
        <p:xfrm>
          <a:off x="539557" y="1484784"/>
          <a:ext cx="8016165" cy="4608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6"/>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2987824" y="2638893"/>
            <a:ext cx="1872208" cy="1997781"/>
          </a:xfrm>
          <a:prstGeom prst="rect">
            <a:avLst/>
          </a:prstGeom>
        </p:spPr>
      </p:pic>
      <p:pic>
        <p:nvPicPr>
          <p:cNvPr id="8" name="Picture 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71600" y="2636913"/>
            <a:ext cx="1872208" cy="2016224"/>
          </a:xfrm>
          <a:prstGeom prst="rect">
            <a:avLst/>
          </a:prstGeom>
        </p:spPr>
      </p:pic>
      <p:sp>
        <p:nvSpPr>
          <p:cNvPr id="9" name="Rectangle 8"/>
          <p:cNvSpPr/>
          <p:nvPr/>
        </p:nvSpPr>
        <p:spPr>
          <a:xfrm>
            <a:off x="2987824" y="2636912"/>
            <a:ext cx="1872208" cy="2376264"/>
          </a:xfrm>
          <a:prstGeom prst="rect">
            <a:avLst/>
          </a:prstGeom>
          <a:noFill/>
          <a:ln w="19050">
            <a:solidFill>
              <a:srgbClr val="4CB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0" name="Rectangle 9"/>
          <p:cNvSpPr/>
          <p:nvPr/>
        </p:nvSpPr>
        <p:spPr>
          <a:xfrm>
            <a:off x="971600" y="2636912"/>
            <a:ext cx="1872208" cy="2376264"/>
          </a:xfrm>
          <a:prstGeom prst="rect">
            <a:avLst/>
          </a:prstGeom>
          <a:noFill/>
          <a:ln w="19050">
            <a:solidFill>
              <a:srgbClr val="4CB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3" name="Rectangle 12"/>
          <p:cNvSpPr/>
          <p:nvPr/>
        </p:nvSpPr>
        <p:spPr>
          <a:xfrm>
            <a:off x="2987824" y="5301209"/>
            <a:ext cx="1872208" cy="358036"/>
          </a:xfrm>
          <a:prstGeom prst="rect">
            <a:avLst/>
          </a:prstGeom>
          <a:noFill/>
          <a:ln w="19050">
            <a:solidFill>
              <a:srgbClr val="4CB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dirty="0">
                <a:solidFill>
                  <a:prstClr val="black"/>
                </a:solidFill>
                <a:cs typeface="B Nazanin" panose="00000400000000000000" pitchFamily="2" charset="-78"/>
              </a:rPr>
              <a:t>انار</a:t>
            </a:r>
            <a:endParaRPr lang="en-US" sz="2000" dirty="0">
              <a:solidFill>
                <a:prstClr val="black"/>
              </a:solidFill>
              <a:cs typeface="B Nazanin" panose="00000400000000000000" pitchFamily="2" charset="-78"/>
            </a:endParaRPr>
          </a:p>
        </p:txBody>
      </p:sp>
      <p:sp>
        <p:nvSpPr>
          <p:cNvPr id="14" name="Rectangle 13"/>
          <p:cNvSpPr/>
          <p:nvPr/>
        </p:nvSpPr>
        <p:spPr>
          <a:xfrm>
            <a:off x="971600" y="5267209"/>
            <a:ext cx="1872208" cy="358036"/>
          </a:xfrm>
          <a:prstGeom prst="rect">
            <a:avLst/>
          </a:prstGeom>
          <a:noFill/>
          <a:ln w="19050">
            <a:solidFill>
              <a:srgbClr val="4CB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dirty="0">
                <a:solidFill>
                  <a:prstClr val="black"/>
                </a:solidFill>
                <a:cs typeface="B Nazanin" panose="00000400000000000000" pitchFamily="2" charset="-78"/>
              </a:rPr>
              <a:t>مرکبات</a:t>
            </a:r>
            <a:endParaRPr lang="en-US" sz="2000" dirty="0">
              <a:solidFill>
                <a:prstClr val="black"/>
              </a:solidFill>
              <a:cs typeface="B Nazanin" panose="00000400000000000000" pitchFamily="2" charset="-78"/>
            </a:endParaRPr>
          </a:p>
        </p:txBody>
      </p:sp>
    </p:spTree>
    <p:extLst>
      <p:ext uri="{BB962C8B-B14F-4D97-AF65-F5344CB8AC3E}">
        <p14:creationId xmlns:p14="http://schemas.microsoft.com/office/powerpoint/2010/main" val="42624608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rtl="1"/>
            <a:r>
              <a:rPr lang="fa-IR" sz="2800" dirty="0">
                <a:latin typeface="B Sina" pitchFamily="2" charset="-78"/>
                <a:cs typeface="B Sina" pitchFamily="2" charset="-78"/>
              </a:rPr>
              <a:t>ویژگی های توپوگرافی باغ</a:t>
            </a:r>
            <a:endParaRPr lang="en-US" sz="2800" dirty="0"/>
          </a:p>
        </p:txBody>
      </p:sp>
      <p:sp>
        <p:nvSpPr>
          <p:cNvPr id="3" name="Content Placeholder 2"/>
          <p:cNvSpPr>
            <a:spLocks noGrp="1"/>
          </p:cNvSpPr>
          <p:nvPr>
            <p:ph idx="1"/>
          </p:nvPr>
        </p:nvSpPr>
        <p:spPr>
          <a:xfrm>
            <a:off x="457200" y="1340768"/>
            <a:ext cx="8229600" cy="4896544"/>
          </a:xfrm>
        </p:spPr>
        <p:txBody>
          <a:bodyPr>
            <a:normAutofit/>
          </a:bodyPr>
          <a:lstStyle/>
          <a:p>
            <a:pPr marL="0" indent="0" algn="just" rtl="1">
              <a:buNone/>
            </a:pPr>
            <a:r>
              <a:rPr lang="fa-IR" sz="2000" dirty="0">
                <a:latin typeface="B Nazanin" pitchFamily="2" charset="-78"/>
                <a:cs typeface="B Nazanin" pitchFamily="2" charset="-78"/>
              </a:rPr>
              <a:t>باغ برروی زمینی شیب دار قراگرفته که اختلاف ارتفاع بالاترین و پایین ترین قسمت آن حدود 3-4 متر است؛ اما سطح داخلی آن کاملاً مسطح است. سکوی مسطح داخل باغ در محل ورودی باغ، هم ارتفاع خیابان دسترسی هم جوار است؛ لذا در بخش شمالی حدود 1.5- 2 متر در خاک فرورفته و در بخش جنوبی نیز به همین اندازه از زمین بالا قرارگرفته است.</a:t>
            </a:r>
            <a:endParaRPr lang="en-US" sz="2000" dirty="0">
              <a:latin typeface="B Nazanin" pitchFamily="2" charset="-78"/>
              <a:cs typeface="B Nazanin" pitchFamily="2" charset="-78"/>
            </a:endParaRPr>
          </a:p>
        </p:txBody>
      </p:sp>
      <p:sp>
        <p:nvSpPr>
          <p:cNvPr id="4" name="Slide Number Placeholder 3"/>
          <p:cNvSpPr>
            <a:spLocks noGrp="1"/>
          </p:cNvSpPr>
          <p:nvPr>
            <p:ph type="sldNum" sz="quarter" idx="12"/>
          </p:nvPr>
        </p:nvSpPr>
        <p:spPr/>
        <p:txBody>
          <a:bodyPr/>
          <a:lstStyle/>
          <a:p>
            <a:r>
              <a:rPr lang="fa-IR" sz="1600" b="1" dirty="0">
                <a:solidFill>
                  <a:prstClr val="black"/>
                </a:solidFill>
                <a:cs typeface="B Nazanin" panose="00000400000000000000" pitchFamily="2" charset="-78"/>
              </a:rPr>
              <a:t>19</a:t>
            </a:r>
            <a:endParaRPr lang="en-GB" sz="1600" b="1" dirty="0">
              <a:solidFill>
                <a:prstClr val="black"/>
              </a:solidFill>
              <a:cs typeface="B Nazanin" panose="00000400000000000000" pitchFamily="2" charset="-78"/>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31239" y="2852936"/>
            <a:ext cx="5081527" cy="3384376"/>
          </a:xfrm>
          <a:prstGeom prst="rect">
            <a:avLst/>
          </a:prstGeom>
          <a:ln w="28575">
            <a:solidFill>
              <a:srgbClr val="00B050"/>
            </a:solidFill>
          </a:ln>
        </p:spPr>
      </p:pic>
    </p:spTree>
    <p:extLst>
      <p:ext uri="{BB962C8B-B14F-4D97-AF65-F5344CB8AC3E}">
        <p14:creationId xmlns:p14="http://schemas.microsoft.com/office/powerpoint/2010/main" val="41709316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rtl="1"/>
            <a:r>
              <a:rPr lang="fa-IR" sz="2800" dirty="0">
                <a:latin typeface="B Sina" pitchFamily="2" charset="-78"/>
                <a:cs typeface="B Sina" pitchFamily="2" charset="-78"/>
              </a:rPr>
              <a:t>سایر اجزای باغ</a:t>
            </a:r>
            <a:endParaRPr lang="en-US" sz="2800" dirty="0"/>
          </a:p>
        </p:txBody>
      </p:sp>
      <p:sp>
        <p:nvSpPr>
          <p:cNvPr id="3" name="Slide Number Placeholder 2"/>
          <p:cNvSpPr>
            <a:spLocks noGrp="1"/>
          </p:cNvSpPr>
          <p:nvPr>
            <p:ph type="sldNum" sz="quarter" idx="12"/>
          </p:nvPr>
        </p:nvSpPr>
        <p:spPr/>
        <p:txBody>
          <a:bodyPr/>
          <a:lstStyle/>
          <a:p>
            <a:r>
              <a:rPr lang="fa-IR" sz="1600" b="1" dirty="0">
                <a:solidFill>
                  <a:prstClr val="black"/>
                </a:solidFill>
                <a:cs typeface="B Nazanin" panose="00000400000000000000" pitchFamily="2" charset="-78"/>
              </a:rPr>
              <a:t>20/39</a:t>
            </a:r>
            <a:endParaRPr lang="en-GB" sz="1600" b="1" dirty="0">
              <a:solidFill>
                <a:prstClr val="black"/>
              </a:solidFill>
              <a:cs typeface="B Nazanin" panose="00000400000000000000" pitchFamily="2" charset="-78"/>
            </a:endParaRPr>
          </a:p>
        </p:txBody>
      </p:sp>
      <p:graphicFrame>
        <p:nvGraphicFramePr>
          <p:cNvPr id="5" name="Diagram 4"/>
          <p:cNvGraphicFramePr/>
          <p:nvPr>
            <p:extLst/>
          </p:nvPr>
        </p:nvGraphicFramePr>
        <p:xfrm>
          <a:off x="683568" y="1268760"/>
          <a:ext cx="7848872" cy="4896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551187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0" y="1"/>
            <a:ext cx="9133656" cy="6850243"/>
          </a:xfrm>
        </p:spPr>
      </p:pic>
      <p:sp>
        <p:nvSpPr>
          <p:cNvPr id="2" name="Slide Number Placeholder 1"/>
          <p:cNvSpPr>
            <a:spLocks noGrp="1"/>
          </p:cNvSpPr>
          <p:nvPr>
            <p:ph type="sldNum" sz="quarter" idx="12"/>
          </p:nvPr>
        </p:nvSpPr>
        <p:spPr>
          <a:xfrm>
            <a:off x="6553200" y="6381333"/>
            <a:ext cx="2133600" cy="365125"/>
          </a:xfrm>
        </p:spPr>
        <p:txBody>
          <a:bodyPr/>
          <a:lstStyle/>
          <a:p>
            <a:r>
              <a:rPr lang="fa-IR" sz="1600" b="1" dirty="0">
                <a:solidFill>
                  <a:prstClr val="black"/>
                </a:solidFill>
                <a:cs typeface="B Nazanin" panose="00000400000000000000" pitchFamily="2" charset="-78"/>
              </a:rPr>
              <a:t>21</a:t>
            </a:r>
            <a:endParaRPr lang="en-GB" sz="1600" b="1" dirty="0">
              <a:solidFill>
                <a:prstClr val="black"/>
              </a:solidFill>
              <a:cs typeface="B Nazanin" panose="00000400000000000000" pitchFamily="2" charset="-78"/>
            </a:endParaRPr>
          </a:p>
        </p:txBody>
      </p:sp>
      <p:sp>
        <p:nvSpPr>
          <p:cNvPr id="4" name="Title 1"/>
          <p:cNvSpPr txBox="1">
            <a:spLocks/>
          </p:cNvSpPr>
          <p:nvPr/>
        </p:nvSpPr>
        <p:spPr>
          <a:xfrm>
            <a:off x="5508104" y="6021288"/>
            <a:ext cx="3625552" cy="576064"/>
          </a:xfrm>
          <a:prstGeom prst="rect">
            <a:avLst/>
          </a:prstGeom>
          <a:solidFill>
            <a:srgbClr val="FFFFFF">
              <a:alpha val="80000"/>
            </a:srgb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rtl="1"/>
            <a:r>
              <a:rPr lang="fa-IR" sz="2400" dirty="0">
                <a:solidFill>
                  <a:prstClr val="black"/>
                </a:solidFill>
                <a:latin typeface="B Nazanin" pitchFamily="2" charset="-78"/>
                <a:cs typeface="B Nazanin" pitchFamily="2" charset="-78"/>
              </a:rPr>
              <a:t> نمایی از باغ- طرح فرش ایرانی با گل</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14936704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6063" y="9490"/>
            <a:ext cx="9137943" cy="6853459"/>
          </a:xfrm>
        </p:spPr>
      </p:pic>
      <p:sp>
        <p:nvSpPr>
          <p:cNvPr id="2" name="Slide Number Placeholder 1"/>
          <p:cNvSpPr>
            <a:spLocks noGrp="1"/>
          </p:cNvSpPr>
          <p:nvPr>
            <p:ph type="sldNum" sz="quarter" idx="12"/>
          </p:nvPr>
        </p:nvSpPr>
        <p:spPr>
          <a:xfrm>
            <a:off x="6553200" y="6448256"/>
            <a:ext cx="2133600" cy="365125"/>
          </a:xfrm>
        </p:spPr>
        <p:txBody>
          <a:bodyPr/>
          <a:lstStyle/>
          <a:p>
            <a:r>
              <a:rPr lang="fa-IR" sz="1600" b="1" dirty="0">
                <a:solidFill>
                  <a:prstClr val="black"/>
                </a:solidFill>
                <a:cs typeface="B Nazanin" panose="00000400000000000000" pitchFamily="2" charset="-78"/>
              </a:rPr>
              <a:t>22</a:t>
            </a:r>
            <a:endParaRPr lang="en-GB" sz="1600" b="1" dirty="0">
              <a:solidFill>
                <a:prstClr val="black"/>
              </a:solidFill>
              <a:cs typeface="B Nazanin" panose="00000400000000000000" pitchFamily="2" charset="-78"/>
            </a:endParaRPr>
          </a:p>
        </p:txBody>
      </p:sp>
      <p:sp>
        <p:nvSpPr>
          <p:cNvPr id="4" name="Title 1"/>
          <p:cNvSpPr txBox="1">
            <a:spLocks/>
          </p:cNvSpPr>
          <p:nvPr/>
        </p:nvSpPr>
        <p:spPr>
          <a:xfrm>
            <a:off x="5508104" y="6093296"/>
            <a:ext cx="3625552" cy="576064"/>
          </a:xfrm>
          <a:prstGeom prst="rect">
            <a:avLst/>
          </a:prstGeom>
          <a:solidFill>
            <a:srgbClr val="FFFFFF">
              <a:alpha val="80000"/>
            </a:srgb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rtl="1"/>
            <a:r>
              <a:rPr lang="fa-IR" sz="2400" dirty="0">
                <a:solidFill>
                  <a:prstClr val="black"/>
                </a:solidFill>
                <a:latin typeface="B Nazanin" pitchFamily="2" charset="-78"/>
                <a:cs typeface="B Nazanin" pitchFamily="2" charset="-78"/>
              </a:rPr>
              <a:t> نمایی از باغ- طرح فرش ایرانی با گل</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1035301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rtl="1"/>
            <a:r>
              <a:rPr lang="fa-IR" sz="2800" dirty="0">
                <a:latin typeface="B Sina" pitchFamily="2" charset="-78"/>
                <a:cs typeface="B Sina" panose="00000700000000000000" pitchFamily="2" charset="-78"/>
              </a:rPr>
              <a:t>گونه ی گل های استفاده شده در باغ جهان نما</a:t>
            </a:r>
            <a:endParaRPr lang="en-US" sz="2800" dirty="0">
              <a:cs typeface="B Sina" panose="00000700000000000000" pitchFamily="2" charset="-78"/>
            </a:endParaRPr>
          </a:p>
        </p:txBody>
      </p:sp>
      <p:sp>
        <p:nvSpPr>
          <p:cNvPr id="3" name="Slide Number Placeholder 2"/>
          <p:cNvSpPr>
            <a:spLocks noGrp="1"/>
          </p:cNvSpPr>
          <p:nvPr>
            <p:ph type="sldNum" sz="quarter" idx="12"/>
          </p:nvPr>
        </p:nvSpPr>
        <p:spPr/>
        <p:txBody>
          <a:bodyPr/>
          <a:lstStyle/>
          <a:p>
            <a:r>
              <a:rPr lang="fa-IR" sz="1600" b="1" dirty="0">
                <a:solidFill>
                  <a:prstClr val="black"/>
                </a:solidFill>
                <a:cs typeface="B Nazanin" panose="00000400000000000000" pitchFamily="2" charset="-78"/>
              </a:rPr>
              <a:t>23</a:t>
            </a:r>
            <a:endParaRPr lang="en-GB" b="1" dirty="0">
              <a:solidFill>
                <a:prstClr val="black"/>
              </a:solidFill>
              <a:cs typeface="B Nazanin" panose="00000400000000000000" pitchFamily="2" charset="-78"/>
            </a:endParaRPr>
          </a:p>
        </p:txBody>
      </p:sp>
      <p:graphicFrame>
        <p:nvGraphicFramePr>
          <p:cNvPr id="4" name="Diagram 3"/>
          <p:cNvGraphicFramePr/>
          <p:nvPr>
            <p:extLst/>
          </p:nvPr>
        </p:nvGraphicFramePr>
        <p:xfrm>
          <a:off x="683568" y="1556792"/>
          <a:ext cx="6648400" cy="4552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Striped Right Arrow 5"/>
          <p:cNvSpPr/>
          <p:nvPr/>
        </p:nvSpPr>
        <p:spPr>
          <a:xfrm flipH="1">
            <a:off x="7668344" y="2060848"/>
            <a:ext cx="792088" cy="3672408"/>
          </a:xfrm>
          <a:prstGeom prst="stripedRightArrow">
            <a:avLst/>
          </a:prstGeom>
          <a:solidFill>
            <a:srgbClr val="00B05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rtl="0"/>
            <a:r>
              <a:rPr lang="fa-IR" sz="2200" dirty="0">
                <a:solidFill>
                  <a:prstClr val="white"/>
                </a:solidFill>
                <a:cs typeface="B Nazanin" panose="00000400000000000000" pitchFamily="2" charset="-78"/>
              </a:rPr>
              <a:t>گل های استفاده شده در باغ</a:t>
            </a:r>
            <a:endParaRPr lang="en-US" sz="2200" dirty="0">
              <a:solidFill>
                <a:prstClr val="white"/>
              </a:solidFill>
              <a:cs typeface="B Nazanin" panose="00000400000000000000" pitchFamily="2" charset="-78"/>
            </a:endParaRPr>
          </a:p>
        </p:txBody>
      </p:sp>
    </p:spTree>
    <p:extLst>
      <p:ext uri="{BB962C8B-B14F-4D97-AF65-F5344CB8AC3E}">
        <p14:creationId xmlns:p14="http://schemas.microsoft.com/office/powerpoint/2010/main" val="24338134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duotone>
              <a:schemeClr val="accent3">
                <a:shade val="45000"/>
                <a:satMod val="135000"/>
              </a:schemeClr>
              <a:prstClr val="white"/>
            </a:duotone>
            <a:extLst>
              <a:ext uri="{BEBA8EAE-BF5A-486C-A8C5-ECC9F3942E4B}">
                <a14:imgProps xmlns:a14="http://schemas.microsoft.com/office/drawing/2010/main">
                  <a14:imgLayer r:embed="rId3">
                    <a14:imgEffect>
                      <a14:saturation sat="66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323528" y="371350"/>
            <a:ext cx="8495928" cy="6153995"/>
          </a:xfrm>
          <a:prstGeom prst="rect">
            <a:avLst/>
          </a:prstGeom>
        </p:spPr>
      </p:pic>
      <p:sp>
        <p:nvSpPr>
          <p:cNvPr id="2" name="Title 1"/>
          <p:cNvSpPr>
            <a:spLocks noGrp="1"/>
          </p:cNvSpPr>
          <p:nvPr>
            <p:ph type="title"/>
          </p:nvPr>
        </p:nvSpPr>
        <p:spPr/>
        <p:txBody>
          <a:bodyPr>
            <a:normAutofit/>
          </a:bodyPr>
          <a:lstStyle/>
          <a:p>
            <a:pPr algn="just" rtl="1"/>
            <a:r>
              <a:rPr lang="fa-IR" sz="2800" dirty="0">
                <a:cs typeface="B Sina" pitchFamily="2" charset="-78"/>
              </a:rPr>
              <a:t>ثبت و احیا</a:t>
            </a:r>
            <a:endParaRPr lang="en-US" sz="2800" dirty="0"/>
          </a:p>
        </p:txBody>
      </p:sp>
      <p:sp>
        <p:nvSpPr>
          <p:cNvPr id="3" name="Content Placeholder 2"/>
          <p:cNvSpPr>
            <a:spLocks noGrp="1"/>
          </p:cNvSpPr>
          <p:nvPr>
            <p:ph idx="1"/>
          </p:nvPr>
        </p:nvSpPr>
        <p:spPr>
          <a:xfrm>
            <a:off x="457200" y="1340768"/>
            <a:ext cx="8229600" cy="4896544"/>
          </a:xfrm>
        </p:spPr>
        <p:txBody>
          <a:bodyPr>
            <a:normAutofit/>
          </a:bodyPr>
          <a:lstStyle/>
          <a:p>
            <a:pPr marL="0" indent="0" algn="just" rtl="1">
              <a:buNone/>
            </a:pPr>
            <a:r>
              <a:rPr lang="fa-IR" sz="2000" dirty="0">
                <a:latin typeface="B Nazanin" pitchFamily="2" charset="-78"/>
                <a:cs typeface="B Nazanin" pitchFamily="2" charset="-78"/>
              </a:rPr>
              <a:t>باغ جهان نما در تاریخ ۲ آبان ۱۳۵۱ با شماره ۹۲۸ در فهرست یادمان‌های ملی به ثبت رسیده است.</a:t>
            </a:r>
          </a:p>
          <a:p>
            <a:pPr marL="0" indent="0" algn="just" rtl="1">
              <a:buNone/>
            </a:pPr>
            <a:endParaRPr lang="fa-IR" sz="2000" dirty="0">
              <a:latin typeface="B Nazanin" pitchFamily="2" charset="-78"/>
              <a:cs typeface="B Nazanin" pitchFamily="2" charset="-78"/>
            </a:endParaRPr>
          </a:p>
          <a:p>
            <a:pPr marL="0" indent="0" algn="just" rtl="1">
              <a:buNone/>
            </a:pPr>
            <a:r>
              <a:rPr lang="fa-IR" sz="2000" dirty="0">
                <a:latin typeface="B Nazanin" pitchFamily="2" charset="-78"/>
                <a:cs typeface="B Nazanin" pitchFamily="2" charset="-78"/>
              </a:rPr>
              <a:t>این باغ در ۲۱ مهر ۱۳۸۳ به وسیله شهرداری شیراز و سازمان میراث فرهنگی استان فارس پس از یک سال فعالیت و بعد از احیا، بازگشایی و در آن بر روی فرهنگ دوستان ادب پارسی و عموم مردم باز شد. </a:t>
            </a:r>
          </a:p>
        </p:txBody>
      </p:sp>
      <p:sp>
        <p:nvSpPr>
          <p:cNvPr id="6" name="Slide Number Placeholder 5"/>
          <p:cNvSpPr>
            <a:spLocks noGrp="1"/>
          </p:cNvSpPr>
          <p:nvPr>
            <p:ph type="sldNum" sz="quarter" idx="12"/>
          </p:nvPr>
        </p:nvSpPr>
        <p:spPr/>
        <p:txBody>
          <a:bodyPr/>
          <a:lstStyle/>
          <a:p>
            <a:r>
              <a:rPr lang="fa-IR" sz="1600" b="1" dirty="0">
                <a:solidFill>
                  <a:prstClr val="black"/>
                </a:solidFill>
                <a:cs typeface="B Nazanin" panose="00000400000000000000" pitchFamily="2" charset="-78"/>
              </a:rPr>
              <a:t>24</a:t>
            </a:r>
            <a:endParaRPr lang="en-GB" sz="16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19132725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Diagram 10"/>
          <p:cNvGraphicFramePr/>
          <p:nvPr>
            <p:extLst/>
          </p:nvPr>
        </p:nvGraphicFramePr>
        <p:xfrm>
          <a:off x="1305000" y="-1361728"/>
          <a:ext cx="5725616" cy="7239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5" name="Group 14"/>
          <p:cNvGrpSpPr/>
          <p:nvPr/>
        </p:nvGrpSpPr>
        <p:grpSpPr>
          <a:xfrm>
            <a:off x="1284600" y="4223639"/>
            <a:ext cx="5725616" cy="328047"/>
            <a:chOff x="350" y="4648205"/>
            <a:chExt cx="6704899" cy="420562"/>
          </a:xfrm>
          <a:solidFill>
            <a:srgbClr val="A8E4A0"/>
          </a:solidFill>
        </p:grpSpPr>
        <p:sp>
          <p:nvSpPr>
            <p:cNvPr id="16" name="Rectangle 15"/>
            <p:cNvSpPr/>
            <p:nvPr/>
          </p:nvSpPr>
          <p:spPr>
            <a:xfrm>
              <a:off x="350" y="4648205"/>
              <a:ext cx="6704899" cy="420562"/>
            </a:xfrm>
            <a:prstGeom prst="rect">
              <a:avLst/>
            </a:prstGeom>
            <a:grpFill/>
            <a:ln w="38100">
              <a:solidFill>
                <a:srgbClr val="00B050"/>
              </a:solidFill>
              <a:prstDash val="sysDot"/>
            </a:ln>
          </p:spPr>
          <p:style>
            <a:lnRef idx="1">
              <a:scrgbClr r="0" g="0" b="0"/>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sp>
        <p:sp>
          <p:nvSpPr>
            <p:cNvPr id="17" name="Rectangle 16"/>
            <p:cNvSpPr/>
            <p:nvPr/>
          </p:nvSpPr>
          <p:spPr>
            <a:xfrm>
              <a:off x="350" y="4648205"/>
              <a:ext cx="6704899" cy="420562"/>
            </a:xfrm>
            <a:prstGeom prst="rect">
              <a:avLst/>
            </a:prstGeom>
            <a:grpFill/>
            <a:ln>
              <a:solidFill>
                <a:srgbClr val="00B05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22539" tIns="76200" rIns="76200" bIns="76200" numCol="1" spcCol="1270" anchor="ctr" anchorCtr="0">
              <a:noAutofit/>
            </a:bodyPr>
            <a:lstStyle/>
            <a:p>
              <a:pPr algn="ctr" rtl="0">
                <a:spcBef>
                  <a:spcPct val="0"/>
                </a:spcBef>
              </a:pPr>
              <a:r>
                <a:rPr lang="fa-IR" sz="2000" dirty="0">
                  <a:solidFill>
                    <a:prstClr val="black">
                      <a:hueOff val="0"/>
                      <a:satOff val="0"/>
                      <a:lumOff val="0"/>
                      <a:alphaOff val="0"/>
                    </a:prstClr>
                  </a:solidFill>
                  <a:latin typeface="B Sina" pitchFamily="2" charset="-78"/>
                  <a:cs typeface="B Nazanin" panose="00000400000000000000" pitchFamily="2" charset="-78"/>
                </a:rPr>
                <a:t>کارکرد باغ چهلستون</a:t>
              </a:r>
              <a:endParaRPr lang="en-US" altLang="en-US" sz="2000" dirty="0">
                <a:solidFill>
                  <a:prstClr val="black">
                    <a:hueOff val="0"/>
                    <a:satOff val="0"/>
                    <a:lumOff val="0"/>
                    <a:alphaOff val="0"/>
                  </a:prstClr>
                </a:solidFill>
                <a:latin typeface="Arial" panose="020B0604020202020204" pitchFamily="34" charset="0"/>
                <a:cs typeface="B Nazanin" panose="00000400000000000000" pitchFamily="2" charset="-78"/>
              </a:endParaRPr>
            </a:p>
          </p:txBody>
        </p:sp>
      </p:grpSp>
      <p:grpSp>
        <p:nvGrpSpPr>
          <p:cNvPr id="22" name="Group 21"/>
          <p:cNvGrpSpPr/>
          <p:nvPr/>
        </p:nvGrpSpPr>
        <p:grpSpPr>
          <a:xfrm>
            <a:off x="1292805" y="5190635"/>
            <a:ext cx="5727468" cy="360040"/>
            <a:chOff x="-526220" y="4758963"/>
            <a:chExt cx="6707068" cy="420562"/>
          </a:xfrm>
          <a:solidFill>
            <a:srgbClr val="ECF9E6"/>
          </a:solidFill>
        </p:grpSpPr>
        <p:sp>
          <p:nvSpPr>
            <p:cNvPr id="23" name="Rectangle 22"/>
            <p:cNvSpPr/>
            <p:nvPr/>
          </p:nvSpPr>
          <p:spPr>
            <a:xfrm>
              <a:off x="-524051" y="4758963"/>
              <a:ext cx="6704899" cy="420562"/>
            </a:xfrm>
            <a:prstGeom prst="rect">
              <a:avLst/>
            </a:prstGeom>
            <a:grpFill/>
            <a:ln w="38100">
              <a:solidFill>
                <a:srgbClr val="00B050"/>
              </a:solidFill>
              <a:prstDash val="sysDot"/>
            </a:ln>
          </p:spPr>
          <p:style>
            <a:lnRef idx="1">
              <a:scrgbClr r="0" g="0" b="0"/>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sp>
        <p:sp>
          <p:nvSpPr>
            <p:cNvPr id="24" name="Rectangle 23"/>
            <p:cNvSpPr/>
            <p:nvPr/>
          </p:nvSpPr>
          <p:spPr>
            <a:xfrm>
              <a:off x="-526220" y="4758963"/>
              <a:ext cx="6704899" cy="420562"/>
            </a:xfrm>
            <a:prstGeom prst="rect">
              <a:avLst/>
            </a:prstGeom>
            <a:grpFill/>
            <a:ln>
              <a:solidFill>
                <a:srgbClr val="00B05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22539" tIns="76200" rIns="76200" bIns="76200" numCol="1" spcCol="1270" anchor="ctr" anchorCtr="0">
              <a:noAutofit/>
            </a:bodyPr>
            <a:lstStyle/>
            <a:p>
              <a:pPr algn="ctr" rtl="0">
                <a:spcBef>
                  <a:spcPct val="0"/>
                </a:spcBef>
              </a:pPr>
              <a:r>
                <a:rPr lang="fa-IR" altLang="en-US" sz="2000" dirty="0">
                  <a:solidFill>
                    <a:prstClr val="black">
                      <a:hueOff val="0"/>
                      <a:satOff val="0"/>
                      <a:lumOff val="0"/>
                      <a:alphaOff val="0"/>
                    </a:prstClr>
                  </a:solidFill>
                  <a:latin typeface="Arial" panose="020B0604020202020204" pitchFamily="34" charset="0"/>
                  <a:cs typeface="B Nazanin" panose="00000400000000000000" pitchFamily="2" charset="-78"/>
                </a:rPr>
                <a:t>وجه تسمیه چهلستون</a:t>
              </a:r>
              <a:endParaRPr lang="en-US" altLang="en-US" sz="2000" dirty="0">
                <a:solidFill>
                  <a:prstClr val="black">
                    <a:hueOff val="0"/>
                    <a:satOff val="0"/>
                    <a:lumOff val="0"/>
                    <a:alphaOff val="0"/>
                  </a:prstClr>
                </a:solidFill>
                <a:latin typeface="Arial" panose="020B0604020202020204" pitchFamily="34" charset="0"/>
                <a:cs typeface="B Nazanin" panose="00000400000000000000" pitchFamily="2" charset="-78"/>
              </a:endParaRPr>
            </a:p>
          </p:txBody>
        </p:sp>
      </p:grpSp>
      <p:sp>
        <p:nvSpPr>
          <p:cNvPr id="25" name="Rectangle 24"/>
          <p:cNvSpPr/>
          <p:nvPr/>
        </p:nvSpPr>
        <p:spPr>
          <a:xfrm>
            <a:off x="1257256" y="1225146"/>
            <a:ext cx="762000" cy="30674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dirty="0">
                <a:solidFill>
                  <a:prstClr val="black"/>
                </a:solidFill>
                <a:cs typeface="B Mitra" panose="00000400000000000000" pitchFamily="2" charset="-78"/>
              </a:rPr>
              <a:t>28</a:t>
            </a:r>
          </a:p>
        </p:txBody>
      </p:sp>
      <p:sp>
        <p:nvSpPr>
          <p:cNvPr id="26" name="Rectangle 25"/>
          <p:cNvSpPr/>
          <p:nvPr/>
        </p:nvSpPr>
        <p:spPr>
          <a:xfrm>
            <a:off x="1284600" y="1639915"/>
            <a:ext cx="762000" cy="30674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dirty="0">
                <a:solidFill>
                  <a:prstClr val="black"/>
                </a:solidFill>
                <a:cs typeface="B Mitra" panose="00000400000000000000" pitchFamily="2" charset="-78"/>
              </a:rPr>
              <a:t>29</a:t>
            </a:r>
          </a:p>
        </p:txBody>
      </p:sp>
      <p:sp>
        <p:nvSpPr>
          <p:cNvPr id="27" name="Rectangle 26"/>
          <p:cNvSpPr/>
          <p:nvPr/>
        </p:nvSpPr>
        <p:spPr>
          <a:xfrm>
            <a:off x="1257256" y="2227498"/>
            <a:ext cx="762000" cy="30674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dirty="0">
                <a:solidFill>
                  <a:prstClr val="black"/>
                </a:solidFill>
                <a:cs typeface="B Mitra" panose="00000400000000000000" pitchFamily="2" charset="-78"/>
              </a:rPr>
              <a:t>31</a:t>
            </a:r>
          </a:p>
        </p:txBody>
      </p:sp>
      <p:sp>
        <p:nvSpPr>
          <p:cNvPr id="29" name="Rectangle 28"/>
          <p:cNvSpPr/>
          <p:nvPr/>
        </p:nvSpPr>
        <p:spPr>
          <a:xfrm>
            <a:off x="1259632" y="2685847"/>
            <a:ext cx="762000" cy="30674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dirty="0">
                <a:solidFill>
                  <a:prstClr val="black"/>
                </a:solidFill>
                <a:cs typeface="B Mitra" panose="00000400000000000000" pitchFamily="2" charset="-78"/>
              </a:rPr>
              <a:t>36</a:t>
            </a:r>
          </a:p>
        </p:txBody>
      </p:sp>
      <p:sp>
        <p:nvSpPr>
          <p:cNvPr id="31" name="Rectangle 30"/>
          <p:cNvSpPr/>
          <p:nvPr/>
        </p:nvSpPr>
        <p:spPr>
          <a:xfrm>
            <a:off x="1259632" y="3212494"/>
            <a:ext cx="762000" cy="30674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dirty="0">
                <a:solidFill>
                  <a:prstClr val="black"/>
                </a:solidFill>
                <a:cs typeface="B Mitra" panose="00000400000000000000" pitchFamily="2" charset="-78"/>
              </a:rPr>
              <a:t>41</a:t>
            </a:r>
          </a:p>
        </p:txBody>
      </p:sp>
      <p:sp>
        <p:nvSpPr>
          <p:cNvPr id="32" name="Rectangle 31"/>
          <p:cNvSpPr/>
          <p:nvPr/>
        </p:nvSpPr>
        <p:spPr>
          <a:xfrm>
            <a:off x="1284600" y="3734909"/>
            <a:ext cx="762000" cy="30674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dirty="0">
                <a:solidFill>
                  <a:prstClr val="black"/>
                </a:solidFill>
                <a:cs typeface="B Mitra" panose="00000400000000000000" pitchFamily="2" charset="-78"/>
              </a:rPr>
              <a:t>46</a:t>
            </a:r>
          </a:p>
        </p:txBody>
      </p:sp>
      <p:sp>
        <p:nvSpPr>
          <p:cNvPr id="35" name="Rectangle 34"/>
          <p:cNvSpPr/>
          <p:nvPr/>
        </p:nvSpPr>
        <p:spPr>
          <a:xfrm>
            <a:off x="1259632" y="4984995"/>
            <a:ext cx="951656" cy="316215"/>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2000" dirty="0">
              <a:solidFill>
                <a:prstClr val="black"/>
              </a:solidFill>
              <a:cs typeface="B Nazanin" panose="00000400000000000000" pitchFamily="2" charset="-78"/>
            </a:endParaRPr>
          </a:p>
        </p:txBody>
      </p:sp>
      <p:sp>
        <p:nvSpPr>
          <p:cNvPr id="36" name="Rectangle 35"/>
          <p:cNvSpPr/>
          <p:nvPr/>
        </p:nvSpPr>
        <p:spPr>
          <a:xfrm>
            <a:off x="1284600" y="4211389"/>
            <a:ext cx="762000" cy="30674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dirty="0">
                <a:solidFill>
                  <a:prstClr val="black"/>
                </a:solidFill>
                <a:cs typeface="B Mitra" panose="00000400000000000000" pitchFamily="2" charset="-78"/>
              </a:rPr>
              <a:t>47</a:t>
            </a:r>
          </a:p>
        </p:txBody>
      </p:sp>
      <p:sp>
        <p:nvSpPr>
          <p:cNvPr id="37" name="Rectangle 36"/>
          <p:cNvSpPr/>
          <p:nvPr/>
        </p:nvSpPr>
        <p:spPr>
          <a:xfrm>
            <a:off x="1255404" y="5223518"/>
            <a:ext cx="762000" cy="339179"/>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dirty="0">
                <a:solidFill>
                  <a:prstClr val="black"/>
                </a:solidFill>
                <a:cs typeface="B Mitra" panose="00000400000000000000" pitchFamily="2" charset="-78"/>
              </a:rPr>
              <a:t>58</a:t>
            </a:r>
          </a:p>
        </p:txBody>
      </p:sp>
      <p:sp>
        <p:nvSpPr>
          <p:cNvPr id="40" name="Title 1"/>
          <p:cNvSpPr>
            <a:spLocks noGrp="1"/>
          </p:cNvSpPr>
          <p:nvPr>
            <p:ph type="title"/>
          </p:nvPr>
        </p:nvSpPr>
        <p:spPr>
          <a:xfrm>
            <a:off x="611561" y="188645"/>
            <a:ext cx="7886700" cy="1325563"/>
          </a:xfrm>
        </p:spPr>
        <p:txBody>
          <a:bodyPr>
            <a:normAutofit/>
          </a:bodyPr>
          <a:lstStyle/>
          <a:p>
            <a:pPr algn="just" rtl="1"/>
            <a:r>
              <a:rPr lang="fa-IR" sz="2800" dirty="0">
                <a:latin typeface="B Sina" pitchFamily="2" charset="-78"/>
                <a:cs typeface="B Sina" pitchFamily="2" charset="-78"/>
              </a:rPr>
              <a:t>فهرست</a:t>
            </a:r>
            <a:endParaRPr lang="en-US" sz="2800" dirty="0"/>
          </a:p>
        </p:txBody>
      </p:sp>
      <p:grpSp>
        <p:nvGrpSpPr>
          <p:cNvPr id="30" name="Group 29"/>
          <p:cNvGrpSpPr/>
          <p:nvPr/>
        </p:nvGrpSpPr>
        <p:grpSpPr>
          <a:xfrm>
            <a:off x="1292804" y="5677139"/>
            <a:ext cx="5725616" cy="360040"/>
            <a:chOff x="350" y="4648205"/>
            <a:chExt cx="6704899" cy="420562"/>
          </a:xfrm>
          <a:solidFill>
            <a:srgbClr val="ECF9E6"/>
          </a:solidFill>
        </p:grpSpPr>
        <p:sp>
          <p:nvSpPr>
            <p:cNvPr id="34" name="Rectangle 33"/>
            <p:cNvSpPr/>
            <p:nvPr/>
          </p:nvSpPr>
          <p:spPr>
            <a:xfrm>
              <a:off x="350" y="4648205"/>
              <a:ext cx="6704899" cy="420562"/>
            </a:xfrm>
            <a:prstGeom prst="rect">
              <a:avLst/>
            </a:prstGeom>
            <a:grpFill/>
            <a:ln w="38100">
              <a:solidFill>
                <a:srgbClr val="00B050"/>
              </a:solidFill>
              <a:prstDash val="sysDot"/>
            </a:ln>
          </p:spPr>
          <p:style>
            <a:lnRef idx="1">
              <a:scrgbClr r="0" g="0" b="0"/>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sp>
        <p:sp>
          <p:nvSpPr>
            <p:cNvPr id="38" name="Rectangle 37"/>
            <p:cNvSpPr/>
            <p:nvPr/>
          </p:nvSpPr>
          <p:spPr>
            <a:xfrm>
              <a:off x="350" y="4648205"/>
              <a:ext cx="6704899" cy="420562"/>
            </a:xfrm>
            <a:prstGeom prst="rect">
              <a:avLst/>
            </a:prstGeom>
            <a:grpFill/>
            <a:ln>
              <a:solidFill>
                <a:srgbClr val="00B05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22539" tIns="76200" rIns="76200" bIns="76200" numCol="1" spcCol="1270" anchor="ctr" anchorCtr="0">
              <a:noAutofit/>
            </a:bodyPr>
            <a:lstStyle/>
            <a:p>
              <a:pPr algn="ctr" defTabSz="888978">
                <a:lnSpc>
                  <a:spcPct val="90000"/>
                </a:lnSpc>
                <a:spcBef>
                  <a:spcPct val="0"/>
                </a:spcBef>
                <a:spcAft>
                  <a:spcPct val="35000"/>
                </a:spcAft>
              </a:pPr>
              <a:r>
                <a:rPr lang="fa-IR" sz="2000" dirty="0">
                  <a:solidFill>
                    <a:prstClr val="black">
                      <a:hueOff val="0"/>
                      <a:satOff val="0"/>
                      <a:lumOff val="0"/>
                      <a:alphaOff val="0"/>
                    </a:prstClr>
                  </a:solidFill>
                  <a:cs typeface="B Nazanin" panose="00000400000000000000" pitchFamily="2" charset="-78"/>
                </a:rPr>
                <a:t>پلان مجموعه چهلستون</a:t>
              </a:r>
              <a:endParaRPr lang="en-US" sz="2000" dirty="0">
                <a:solidFill>
                  <a:srgbClr val="FFC000">
                    <a:lumMod val="10000"/>
                  </a:srgbClr>
                </a:solidFill>
                <a:cs typeface="B Nazanin" panose="00000400000000000000" pitchFamily="2" charset="-78"/>
              </a:endParaRPr>
            </a:p>
          </p:txBody>
        </p:sp>
      </p:grpSp>
      <p:sp>
        <p:nvSpPr>
          <p:cNvPr id="39" name="Rectangle 38"/>
          <p:cNvSpPr/>
          <p:nvPr/>
        </p:nvSpPr>
        <p:spPr>
          <a:xfrm>
            <a:off x="1255404" y="5733261"/>
            <a:ext cx="762000" cy="339179"/>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dirty="0">
                <a:solidFill>
                  <a:prstClr val="black"/>
                </a:solidFill>
                <a:cs typeface="B Mitra" panose="00000400000000000000" pitchFamily="2" charset="-78"/>
              </a:rPr>
              <a:t>61</a:t>
            </a:r>
          </a:p>
        </p:txBody>
      </p:sp>
      <p:grpSp>
        <p:nvGrpSpPr>
          <p:cNvPr id="28" name="Group 27"/>
          <p:cNvGrpSpPr/>
          <p:nvPr/>
        </p:nvGrpSpPr>
        <p:grpSpPr>
          <a:xfrm>
            <a:off x="1284600" y="4696971"/>
            <a:ext cx="5725616" cy="367205"/>
            <a:chOff x="350" y="4648205"/>
            <a:chExt cx="6704899" cy="420562"/>
          </a:xfrm>
          <a:solidFill>
            <a:srgbClr val="ECF9E6"/>
          </a:solidFill>
        </p:grpSpPr>
        <p:sp>
          <p:nvSpPr>
            <p:cNvPr id="41" name="Rectangle 40"/>
            <p:cNvSpPr/>
            <p:nvPr/>
          </p:nvSpPr>
          <p:spPr>
            <a:xfrm>
              <a:off x="350" y="4648205"/>
              <a:ext cx="6704899" cy="420562"/>
            </a:xfrm>
            <a:prstGeom prst="rect">
              <a:avLst/>
            </a:prstGeom>
            <a:grpFill/>
            <a:ln w="38100">
              <a:solidFill>
                <a:srgbClr val="00B050"/>
              </a:solidFill>
              <a:prstDash val="sysDot"/>
            </a:ln>
          </p:spPr>
          <p:style>
            <a:lnRef idx="1">
              <a:scrgbClr r="0" g="0" b="0"/>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sp>
        <p:sp>
          <p:nvSpPr>
            <p:cNvPr id="42" name="Rectangle 41"/>
            <p:cNvSpPr/>
            <p:nvPr/>
          </p:nvSpPr>
          <p:spPr>
            <a:xfrm>
              <a:off x="350" y="4648205"/>
              <a:ext cx="6704899" cy="420562"/>
            </a:xfrm>
            <a:prstGeom prst="rect">
              <a:avLst/>
            </a:prstGeom>
            <a:grpFill/>
            <a:ln>
              <a:solidFill>
                <a:srgbClr val="00B05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22539" tIns="76200" rIns="76200" bIns="76200" numCol="1" spcCol="1270" anchor="ctr" anchorCtr="0">
              <a:noAutofit/>
            </a:bodyPr>
            <a:lstStyle/>
            <a:p>
              <a:pPr algn="ctr" defTabSz="888978">
                <a:lnSpc>
                  <a:spcPct val="90000"/>
                </a:lnSpc>
                <a:spcBef>
                  <a:spcPct val="0"/>
                </a:spcBef>
                <a:spcAft>
                  <a:spcPct val="35000"/>
                </a:spcAft>
              </a:pPr>
              <a:r>
                <a:rPr lang="fa-IR" sz="2000" dirty="0">
                  <a:solidFill>
                    <a:prstClr val="black">
                      <a:hueOff val="0"/>
                      <a:satOff val="0"/>
                      <a:lumOff val="0"/>
                      <a:alphaOff val="0"/>
                    </a:prstClr>
                  </a:solidFill>
                  <a:latin typeface="Arial" panose="020B0604020202020204" pitchFamily="34" charset="0"/>
                  <a:cs typeface="B Nazanin" panose="00000400000000000000" pitchFamily="2" charset="-78"/>
                </a:rPr>
                <a:t>تاریخچه </a:t>
              </a:r>
              <a:endParaRPr lang="en-US" sz="2000" dirty="0">
                <a:solidFill>
                  <a:srgbClr val="FFC000">
                    <a:lumMod val="10000"/>
                  </a:srgbClr>
                </a:solidFill>
                <a:cs typeface="B Nazanin" panose="00000400000000000000" pitchFamily="2" charset="-78"/>
              </a:endParaRPr>
            </a:p>
          </p:txBody>
        </p:sp>
      </p:grpSp>
      <p:sp>
        <p:nvSpPr>
          <p:cNvPr id="2" name="TextBox 1"/>
          <p:cNvSpPr txBox="1"/>
          <p:nvPr/>
        </p:nvSpPr>
        <p:spPr>
          <a:xfrm>
            <a:off x="1402460" y="4719905"/>
            <a:ext cx="471592" cy="369332"/>
          </a:xfrm>
          <a:prstGeom prst="rect">
            <a:avLst/>
          </a:prstGeom>
          <a:noFill/>
        </p:spPr>
        <p:txBody>
          <a:bodyPr wrap="square" rtlCol="0">
            <a:spAutoFit/>
          </a:bodyPr>
          <a:lstStyle/>
          <a:p>
            <a:pPr algn="l" rtl="0"/>
            <a:r>
              <a:rPr lang="en-US" dirty="0">
                <a:solidFill>
                  <a:prstClr val="black"/>
                </a:solidFill>
                <a:cs typeface="B Mitra" panose="00000400000000000000" pitchFamily="2" charset="-78"/>
              </a:rPr>
              <a:t>48</a:t>
            </a:r>
          </a:p>
        </p:txBody>
      </p:sp>
    </p:spTree>
    <p:extLst>
      <p:ext uri="{BB962C8B-B14F-4D97-AF65-F5344CB8AC3E}">
        <p14:creationId xmlns:p14="http://schemas.microsoft.com/office/powerpoint/2010/main" val="28538467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Content Placeholder 15"/>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5717" y="6"/>
            <a:ext cx="9138284" cy="6872351"/>
          </a:xfrm>
        </p:spPr>
      </p:pic>
      <p:sp>
        <p:nvSpPr>
          <p:cNvPr id="2" name="Slide Number Placeholder 1"/>
          <p:cNvSpPr>
            <a:spLocks noGrp="1"/>
          </p:cNvSpPr>
          <p:nvPr>
            <p:ph type="sldNum" sz="quarter" idx="12"/>
          </p:nvPr>
        </p:nvSpPr>
        <p:spPr/>
        <p:txBody>
          <a:bodyPr/>
          <a:lstStyle/>
          <a:p>
            <a:r>
              <a:rPr lang="fa-IR" sz="1600" b="1" dirty="0">
                <a:solidFill>
                  <a:prstClr val="black"/>
                </a:solidFill>
                <a:cs typeface="B Nazanin" panose="00000400000000000000" pitchFamily="2" charset="-78"/>
              </a:rPr>
              <a:t>25</a:t>
            </a:r>
            <a:endParaRPr lang="en-GB" b="1" dirty="0">
              <a:solidFill>
                <a:prstClr val="black"/>
              </a:solidFill>
              <a:cs typeface="B Nazanin" panose="00000400000000000000" pitchFamily="2" charset="-78"/>
            </a:endParaRPr>
          </a:p>
        </p:txBody>
      </p:sp>
      <p:sp>
        <p:nvSpPr>
          <p:cNvPr id="7" name="Title 1"/>
          <p:cNvSpPr txBox="1">
            <a:spLocks/>
          </p:cNvSpPr>
          <p:nvPr/>
        </p:nvSpPr>
        <p:spPr>
          <a:xfrm>
            <a:off x="5716" y="188640"/>
            <a:ext cx="2329408" cy="576064"/>
          </a:xfrm>
          <a:prstGeom prst="rect">
            <a:avLst/>
          </a:prstGeom>
          <a:solidFill>
            <a:srgbClr val="FFFFFF">
              <a:alpha val="80000"/>
            </a:srgbClr>
          </a:solidFill>
        </p:spPr>
        <p:txBody>
          <a:bodyPr vert="horz" lIns="91440" tIns="45720" rIns="91440" bIns="45720" rtlCol="0" anchor="ct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 عکس هوایی از باغ جهان نما</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19177661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1"/>
          <p:cNvSpPr txBox="1">
            <a:spLocks/>
          </p:cNvSpPr>
          <p:nvPr/>
        </p:nvSpPr>
        <p:spPr>
          <a:xfrm>
            <a:off x="7020272" y="5949280"/>
            <a:ext cx="1969368" cy="576064"/>
          </a:xfrm>
          <a:prstGeom prst="rect">
            <a:avLst/>
          </a:prstGeom>
          <a:solidFill>
            <a:srgbClr val="FFFFFF">
              <a:alpha val="80000"/>
            </a:srgb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 پلان باغ جهان نما</a:t>
            </a:r>
            <a:endParaRPr lang="en-GB" sz="2400" dirty="0">
              <a:solidFill>
                <a:prstClr val="black"/>
              </a:solidFill>
              <a:latin typeface="B Nazanin" pitchFamily="2" charset="-78"/>
              <a:cs typeface="B Nazanin" pitchFamily="2" charset="-78"/>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53552" y="620688"/>
            <a:ext cx="5254752" cy="5260848"/>
          </a:xfrm>
          <a:prstGeom prst="rect">
            <a:avLst/>
          </a:prstGeom>
        </p:spPr>
      </p:pic>
      <p:sp>
        <p:nvSpPr>
          <p:cNvPr id="3" name="Slide Number Placeholder 2"/>
          <p:cNvSpPr>
            <a:spLocks noGrp="1"/>
          </p:cNvSpPr>
          <p:nvPr>
            <p:ph type="sldNum" sz="quarter" idx="12"/>
          </p:nvPr>
        </p:nvSpPr>
        <p:spPr>
          <a:xfrm>
            <a:off x="6553200" y="6376248"/>
            <a:ext cx="2133600" cy="365125"/>
          </a:xfrm>
        </p:spPr>
        <p:txBody>
          <a:bodyPr/>
          <a:lstStyle/>
          <a:p>
            <a:r>
              <a:rPr lang="fa-IR" sz="1600" b="1" dirty="0">
                <a:solidFill>
                  <a:prstClr val="black"/>
                </a:solidFill>
                <a:cs typeface="B Nazanin" panose="00000400000000000000" pitchFamily="2" charset="-78"/>
              </a:rPr>
              <a:t>26</a:t>
            </a:r>
            <a:endParaRPr lang="en-GB" sz="1600" b="1" dirty="0">
              <a:solidFill>
                <a:prstClr val="black"/>
              </a:solidFill>
              <a:cs typeface="B Nazanin" panose="00000400000000000000" pitchFamily="2" charset="-78"/>
            </a:endParaRPr>
          </a:p>
        </p:txBody>
      </p:sp>
      <p:sp>
        <p:nvSpPr>
          <p:cNvPr id="6" name="Line Callout 1 5"/>
          <p:cNvSpPr/>
          <p:nvPr/>
        </p:nvSpPr>
        <p:spPr>
          <a:xfrm>
            <a:off x="153488" y="334019"/>
            <a:ext cx="1666528" cy="6196607"/>
          </a:xfrm>
          <a:prstGeom prst="borderCallout1">
            <a:avLst>
              <a:gd name="adj1" fmla="val 67174"/>
              <a:gd name="adj2" fmla="val 131705"/>
              <a:gd name="adj3" fmla="val 75046"/>
              <a:gd name="adj4" fmla="val 105799"/>
            </a:avLst>
          </a:prstGeom>
          <a:solidFill>
            <a:srgbClr val="ECF9E6"/>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sysClr val="windowText" lastClr="000000"/>
                </a:solidFill>
                <a:cs typeface="B Nazanin" panose="00000400000000000000" pitchFamily="2" charset="-78"/>
              </a:rPr>
              <a:t>باغ 2 محور اصلی شمالی و جنوبی متقاطع دارد که به موازات اضلاع و در میانه ی باغ کشیده شده است. محل تقاطع این محورها وسط باغ است و باغ با آن ها به 4 بخش مربع شکل مساوی تقسیم شده است. این محورها با خیابان عریض و ردیف درختان بلند سرو و آب نماهای میان خیابان ها و کوشک در محل تقاطع، تعریف شده است.</a:t>
            </a:r>
          </a:p>
        </p:txBody>
      </p:sp>
    </p:spTree>
    <p:extLst>
      <p:ext uri="{BB962C8B-B14F-4D97-AF65-F5344CB8AC3E}">
        <p14:creationId xmlns:p14="http://schemas.microsoft.com/office/powerpoint/2010/main" val="23245983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 y="0"/>
            <a:ext cx="9150255" cy="6858000"/>
          </a:xfrm>
        </p:spPr>
      </p:pic>
      <p:sp>
        <p:nvSpPr>
          <p:cNvPr id="2" name="Slide Number Placeholder 1"/>
          <p:cNvSpPr>
            <a:spLocks noGrp="1"/>
          </p:cNvSpPr>
          <p:nvPr>
            <p:ph type="sldNum" sz="quarter" idx="12"/>
          </p:nvPr>
        </p:nvSpPr>
        <p:spPr>
          <a:xfrm>
            <a:off x="6553200" y="6448256"/>
            <a:ext cx="2133600" cy="365125"/>
          </a:xfrm>
        </p:spPr>
        <p:txBody>
          <a:bodyPr/>
          <a:lstStyle/>
          <a:p>
            <a:r>
              <a:rPr lang="fa-IR" sz="1600" b="1" dirty="0">
                <a:solidFill>
                  <a:prstClr val="black"/>
                </a:solidFill>
                <a:cs typeface="B Nazanin" panose="00000400000000000000" pitchFamily="2" charset="-78"/>
              </a:rPr>
              <a:t>27</a:t>
            </a:r>
            <a:endParaRPr lang="en-GB" sz="1600" b="1" dirty="0">
              <a:solidFill>
                <a:prstClr val="black"/>
              </a:solidFill>
              <a:cs typeface="B Nazanin" panose="00000400000000000000" pitchFamily="2" charset="-78"/>
            </a:endParaRPr>
          </a:p>
        </p:txBody>
      </p:sp>
      <p:sp>
        <p:nvSpPr>
          <p:cNvPr id="7" name="Title 1"/>
          <p:cNvSpPr txBox="1">
            <a:spLocks/>
          </p:cNvSpPr>
          <p:nvPr/>
        </p:nvSpPr>
        <p:spPr>
          <a:xfrm>
            <a:off x="6516216" y="6093296"/>
            <a:ext cx="2617440" cy="576064"/>
          </a:xfrm>
          <a:prstGeom prst="rect">
            <a:avLst/>
          </a:prstGeom>
          <a:solidFill>
            <a:srgbClr val="FFFFFF">
              <a:alpha val="80000"/>
            </a:srgb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 نمای بالایی باغ جهان نما</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5123064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1"/>
          <p:cNvSpPr txBox="1">
            <a:spLocks/>
          </p:cNvSpPr>
          <p:nvPr/>
        </p:nvSpPr>
        <p:spPr>
          <a:xfrm>
            <a:off x="4283968" y="6021288"/>
            <a:ext cx="4705672" cy="576064"/>
          </a:xfrm>
          <a:prstGeom prst="rect">
            <a:avLst/>
          </a:prstGeom>
          <a:solidFill>
            <a:srgbClr val="FFFFFF">
              <a:alpha val="80000"/>
            </a:srgb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 ورودی اصلی و 3 ورودی فرعی باغ جهان نما</a:t>
            </a:r>
            <a:endParaRPr lang="en-GB" sz="2400" dirty="0">
              <a:solidFill>
                <a:prstClr val="black"/>
              </a:solidFill>
              <a:latin typeface="B Nazanin" pitchFamily="2" charset="-78"/>
              <a:cs typeface="B Nazanin"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07706" y="642062"/>
            <a:ext cx="5220439" cy="5442307"/>
          </a:xfrm>
          <a:prstGeom prst="rect">
            <a:avLst/>
          </a:prstGeom>
        </p:spPr>
      </p:pic>
      <p:sp>
        <p:nvSpPr>
          <p:cNvPr id="2" name="Slide Number Placeholder 1"/>
          <p:cNvSpPr>
            <a:spLocks noGrp="1"/>
          </p:cNvSpPr>
          <p:nvPr>
            <p:ph type="sldNum" sz="quarter" idx="12"/>
          </p:nvPr>
        </p:nvSpPr>
        <p:spPr>
          <a:xfrm>
            <a:off x="6553200" y="6376248"/>
            <a:ext cx="2133600" cy="365125"/>
          </a:xfrm>
        </p:spPr>
        <p:txBody>
          <a:bodyPr/>
          <a:lstStyle/>
          <a:p>
            <a:r>
              <a:rPr lang="fa-IR" sz="1600" b="1" dirty="0">
                <a:solidFill>
                  <a:prstClr val="black"/>
                </a:solidFill>
                <a:cs typeface="B Nazanin" panose="00000400000000000000" pitchFamily="2" charset="-78"/>
              </a:rPr>
              <a:t>28</a:t>
            </a:r>
            <a:endParaRPr lang="en-GB" sz="1600" b="1" dirty="0">
              <a:solidFill>
                <a:prstClr val="black"/>
              </a:solidFill>
              <a:cs typeface="B Nazanin" panose="00000400000000000000" pitchFamily="2" charset="-78"/>
            </a:endParaRPr>
          </a:p>
        </p:txBody>
      </p:sp>
      <p:sp>
        <p:nvSpPr>
          <p:cNvPr id="4" name="TextBox 3"/>
          <p:cNvSpPr txBox="1"/>
          <p:nvPr/>
        </p:nvSpPr>
        <p:spPr>
          <a:xfrm>
            <a:off x="4067944" y="116632"/>
            <a:ext cx="1152128" cy="400110"/>
          </a:xfrm>
          <a:prstGeom prst="rect">
            <a:avLst/>
          </a:prstGeom>
          <a:noFill/>
        </p:spPr>
        <p:txBody>
          <a:bodyPr wrap="square" rtlCol="0">
            <a:spAutoFit/>
          </a:bodyPr>
          <a:lstStyle/>
          <a:p>
            <a:pPr algn="l" rtl="0"/>
            <a:r>
              <a:rPr lang="fa-IR" sz="2000" dirty="0">
                <a:solidFill>
                  <a:prstClr val="black"/>
                </a:solidFill>
                <a:cs typeface="B Nazanin" panose="00000400000000000000" pitchFamily="2" charset="-78"/>
              </a:rPr>
              <a:t>ورودی اصلی</a:t>
            </a:r>
            <a:endParaRPr lang="en-US" sz="2000" dirty="0">
              <a:solidFill>
                <a:prstClr val="black"/>
              </a:solidFill>
              <a:cs typeface="B Nazanin" panose="00000400000000000000" pitchFamily="2" charset="-78"/>
            </a:endParaRPr>
          </a:p>
        </p:txBody>
      </p:sp>
      <p:sp>
        <p:nvSpPr>
          <p:cNvPr id="6" name="TextBox 5"/>
          <p:cNvSpPr txBox="1"/>
          <p:nvPr/>
        </p:nvSpPr>
        <p:spPr>
          <a:xfrm>
            <a:off x="827584" y="3100899"/>
            <a:ext cx="1345144" cy="400110"/>
          </a:xfrm>
          <a:prstGeom prst="rect">
            <a:avLst/>
          </a:prstGeom>
          <a:noFill/>
        </p:spPr>
        <p:txBody>
          <a:bodyPr wrap="square" rtlCol="0">
            <a:spAutoFit/>
          </a:bodyPr>
          <a:lstStyle/>
          <a:p>
            <a:pPr algn="l" rtl="0"/>
            <a:r>
              <a:rPr lang="fa-IR" sz="2000" dirty="0">
                <a:solidFill>
                  <a:prstClr val="black"/>
                </a:solidFill>
                <a:cs typeface="B Nazanin" panose="00000400000000000000" pitchFamily="2" charset="-78"/>
              </a:rPr>
              <a:t>ورودی فرعی</a:t>
            </a:r>
            <a:endParaRPr lang="en-US" sz="2000" dirty="0">
              <a:solidFill>
                <a:prstClr val="black"/>
              </a:solidFill>
              <a:cs typeface="B Nazanin" panose="00000400000000000000" pitchFamily="2" charset="-78"/>
            </a:endParaRPr>
          </a:p>
        </p:txBody>
      </p:sp>
      <p:sp>
        <p:nvSpPr>
          <p:cNvPr id="8" name="TextBox 7"/>
          <p:cNvSpPr txBox="1"/>
          <p:nvPr/>
        </p:nvSpPr>
        <p:spPr>
          <a:xfrm>
            <a:off x="3995936" y="5693187"/>
            <a:ext cx="1345144" cy="400110"/>
          </a:xfrm>
          <a:prstGeom prst="rect">
            <a:avLst/>
          </a:prstGeom>
          <a:noFill/>
        </p:spPr>
        <p:txBody>
          <a:bodyPr wrap="square" rtlCol="0">
            <a:spAutoFit/>
          </a:bodyPr>
          <a:lstStyle/>
          <a:p>
            <a:pPr algn="l" rtl="0"/>
            <a:r>
              <a:rPr lang="fa-IR" sz="2000" dirty="0">
                <a:solidFill>
                  <a:prstClr val="black"/>
                </a:solidFill>
                <a:cs typeface="B Nazanin" panose="00000400000000000000" pitchFamily="2" charset="-78"/>
              </a:rPr>
              <a:t>ورودی فرعی</a:t>
            </a:r>
            <a:endParaRPr lang="en-US" sz="2000" dirty="0">
              <a:solidFill>
                <a:prstClr val="black"/>
              </a:solidFill>
              <a:cs typeface="B Nazanin" panose="00000400000000000000" pitchFamily="2" charset="-78"/>
            </a:endParaRPr>
          </a:p>
        </p:txBody>
      </p:sp>
      <p:sp>
        <p:nvSpPr>
          <p:cNvPr id="9" name="TextBox 8"/>
          <p:cNvSpPr txBox="1"/>
          <p:nvPr/>
        </p:nvSpPr>
        <p:spPr>
          <a:xfrm>
            <a:off x="7164288" y="3100899"/>
            <a:ext cx="1345144" cy="400110"/>
          </a:xfrm>
          <a:prstGeom prst="rect">
            <a:avLst/>
          </a:prstGeom>
          <a:noFill/>
        </p:spPr>
        <p:txBody>
          <a:bodyPr wrap="square" rtlCol="0">
            <a:spAutoFit/>
          </a:bodyPr>
          <a:lstStyle/>
          <a:p>
            <a:pPr algn="l" rtl="0"/>
            <a:r>
              <a:rPr lang="fa-IR" sz="2000" dirty="0">
                <a:solidFill>
                  <a:prstClr val="black"/>
                </a:solidFill>
                <a:cs typeface="B Nazanin" panose="00000400000000000000" pitchFamily="2" charset="-78"/>
              </a:rPr>
              <a:t>ورودی فرعی</a:t>
            </a:r>
            <a:endParaRPr lang="en-US" sz="2000" dirty="0">
              <a:solidFill>
                <a:prstClr val="black"/>
              </a:solidFill>
              <a:cs typeface="B Nazanin" panose="00000400000000000000" pitchFamily="2" charset="-78"/>
            </a:endParaRPr>
          </a:p>
        </p:txBody>
      </p:sp>
    </p:spTree>
    <p:extLst>
      <p:ext uri="{BB962C8B-B14F-4D97-AF65-F5344CB8AC3E}">
        <p14:creationId xmlns:p14="http://schemas.microsoft.com/office/powerpoint/2010/main" val="10385432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1"/>
          <p:cNvSpPr txBox="1">
            <a:spLocks/>
          </p:cNvSpPr>
          <p:nvPr/>
        </p:nvSpPr>
        <p:spPr>
          <a:xfrm>
            <a:off x="4499992" y="6021288"/>
            <a:ext cx="4633664" cy="576064"/>
          </a:xfrm>
          <a:prstGeom prst="rect">
            <a:avLst/>
          </a:prstGeom>
          <a:solidFill>
            <a:srgbClr val="FFFFFF">
              <a:alpha val="80000"/>
            </a:srgbClr>
          </a:solidFill>
        </p:spPr>
        <p:txBody>
          <a:bodyPr vert="horz" lIns="91440" tIns="45720" rIns="91440" bIns="4572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rtl="1"/>
            <a:r>
              <a:rPr lang="fa-IR" sz="2400" dirty="0">
                <a:solidFill>
                  <a:prstClr val="black"/>
                </a:solidFill>
                <a:latin typeface="B Nazanin" pitchFamily="2" charset="-78"/>
                <a:cs typeface="B Nazanin" pitchFamily="2" charset="-78"/>
              </a:rPr>
              <a:t>سردر باغ- ورودی اصلی(مربوط به دوره ی قاجاربه) </a:t>
            </a:r>
            <a:endParaRPr lang="en-GB" sz="2400" dirty="0">
              <a:solidFill>
                <a:prstClr val="black"/>
              </a:solidFill>
              <a:latin typeface="B Nazanin" pitchFamily="2" charset="-78"/>
              <a:cs typeface="B Nazanin" pitchFamily="2" charset="-78"/>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6" y="908720"/>
            <a:ext cx="9144001" cy="4752528"/>
          </a:xfrm>
        </p:spPr>
      </p:pic>
      <p:sp>
        <p:nvSpPr>
          <p:cNvPr id="2" name="Slide Number Placeholder 1"/>
          <p:cNvSpPr>
            <a:spLocks noGrp="1"/>
          </p:cNvSpPr>
          <p:nvPr>
            <p:ph type="sldNum" sz="quarter" idx="12"/>
          </p:nvPr>
        </p:nvSpPr>
        <p:spPr>
          <a:xfrm>
            <a:off x="6553200" y="6376248"/>
            <a:ext cx="2133600" cy="365125"/>
          </a:xfrm>
        </p:spPr>
        <p:txBody>
          <a:bodyPr/>
          <a:lstStyle/>
          <a:p>
            <a:r>
              <a:rPr lang="fa-IR" sz="1600" b="1" dirty="0">
                <a:solidFill>
                  <a:prstClr val="black"/>
                </a:solidFill>
                <a:cs typeface="B Nazanin" panose="00000400000000000000" pitchFamily="2" charset="-78"/>
              </a:rPr>
              <a:t>29</a:t>
            </a:r>
            <a:endParaRPr lang="en-GB"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18390708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998" y="0"/>
            <a:ext cx="9143999" cy="6858000"/>
          </a:xfrm>
        </p:spPr>
      </p:pic>
      <p:sp>
        <p:nvSpPr>
          <p:cNvPr id="2" name="Slide Number Placeholder 1"/>
          <p:cNvSpPr>
            <a:spLocks noGrp="1"/>
          </p:cNvSpPr>
          <p:nvPr>
            <p:ph type="sldNum" sz="quarter" idx="12"/>
          </p:nvPr>
        </p:nvSpPr>
        <p:spPr>
          <a:xfrm>
            <a:off x="6553200" y="6376248"/>
            <a:ext cx="2133600" cy="365125"/>
          </a:xfrm>
        </p:spPr>
        <p:txBody>
          <a:bodyPr/>
          <a:lstStyle/>
          <a:p>
            <a:r>
              <a:rPr lang="fa-IR" sz="1600" b="1" dirty="0">
                <a:solidFill>
                  <a:prstClr val="black"/>
                </a:solidFill>
                <a:cs typeface="B Nazanin" panose="00000400000000000000" pitchFamily="2" charset="-78"/>
              </a:rPr>
              <a:t>30</a:t>
            </a:r>
            <a:endParaRPr lang="en-GB" sz="1600" b="1" dirty="0">
              <a:solidFill>
                <a:prstClr val="black"/>
              </a:solidFill>
              <a:cs typeface="B Nazanin" panose="00000400000000000000" pitchFamily="2" charset="-78"/>
            </a:endParaRPr>
          </a:p>
        </p:txBody>
      </p:sp>
      <p:sp>
        <p:nvSpPr>
          <p:cNvPr id="7" name="Title 1"/>
          <p:cNvSpPr txBox="1">
            <a:spLocks/>
          </p:cNvSpPr>
          <p:nvPr/>
        </p:nvSpPr>
        <p:spPr>
          <a:xfrm>
            <a:off x="5940152" y="6021288"/>
            <a:ext cx="3203848" cy="576064"/>
          </a:xfrm>
          <a:prstGeom prst="rect">
            <a:avLst/>
          </a:prstGeom>
          <a:solidFill>
            <a:srgbClr val="FFFFFF">
              <a:alpha val="80000"/>
            </a:srgb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sz="2400" dirty="0">
                <a:solidFill>
                  <a:prstClr val="black"/>
                </a:solidFill>
                <a:latin typeface="B Nazanin" pitchFamily="2" charset="-78"/>
                <a:cs typeface="B Nazanin" pitchFamily="2" charset="-78"/>
              </a:rPr>
              <a:t>درب ورودی باغ در خیابان حافظ</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3500570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en-US" sz="2800" dirty="0">
                <a:latin typeface="B Sina" pitchFamily="2" charset="-78"/>
                <a:cs typeface="B Sina" pitchFamily="2" charset="-78"/>
              </a:rPr>
              <a:t/>
            </a:r>
            <a:br>
              <a:rPr lang="en-US" sz="2800" dirty="0">
                <a:latin typeface="B Sina" pitchFamily="2" charset="-78"/>
                <a:cs typeface="B Sina" pitchFamily="2" charset="-78"/>
              </a:rPr>
            </a:br>
            <a:r>
              <a:rPr lang="fa-IR" sz="2800" dirty="0">
                <a:latin typeface="B Sina" pitchFamily="2" charset="-78"/>
                <a:cs typeface="B Sina" pitchFamily="2" charset="-78"/>
              </a:rPr>
              <a:t> </a:t>
            </a:r>
          </a:p>
        </p:txBody>
      </p:sp>
      <p:sp>
        <p:nvSpPr>
          <p:cNvPr id="3" name="Slide Number Placeholder 2"/>
          <p:cNvSpPr>
            <a:spLocks noGrp="1"/>
          </p:cNvSpPr>
          <p:nvPr>
            <p:ph type="sldNum" sz="quarter" idx="12"/>
          </p:nvPr>
        </p:nvSpPr>
        <p:spPr/>
        <p:txBody>
          <a:bodyPr/>
          <a:lstStyle/>
          <a:p>
            <a:r>
              <a:rPr lang="fa-IR" sz="1800" b="1" dirty="0">
                <a:solidFill>
                  <a:prstClr val="black"/>
                </a:solidFill>
                <a:cs typeface="B Nazanin" panose="00000400000000000000" pitchFamily="2" charset="-78"/>
              </a:rPr>
              <a:t>31</a:t>
            </a:r>
            <a:endParaRPr lang="en-GB" sz="1800" b="1" dirty="0">
              <a:solidFill>
                <a:prstClr val="black"/>
              </a:solidFill>
              <a:cs typeface="B Nazanin" panose="00000400000000000000" pitchFamily="2" charset="-78"/>
            </a:endParaRPr>
          </a:p>
        </p:txBody>
      </p:sp>
      <p:graphicFrame>
        <p:nvGraphicFramePr>
          <p:cNvPr id="4" name="Diagram 3"/>
          <p:cNvGraphicFramePr/>
          <p:nvPr>
            <p:extLst/>
          </p:nvPr>
        </p:nvGraphicFramePr>
        <p:xfrm>
          <a:off x="1168997" y="1124744"/>
          <a:ext cx="6859393"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val 4"/>
          <p:cNvSpPr/>
          <p:nvPr/>
        </p:nvSpPr>
        <p:spPr>
          <a:xfrm>
            <a:off x="7740352" y="872716"/>
            <a:ext cx="504056" cy="504056"/>
          </a:xfrm>
          <a:prstGeom prst="ellips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dirty="0">
                <a:solidFill>
                  <a:prstClr val="white"/>
                </a:solidFill>
                <a:cs typeface="B Nazanin" panose="00000400000000000000" pitchFamily="2" charset="-78"/>
              </a:rPr>
              <a:t>1</a:t>
            </a:r>
            <a:endParaRPr lang="en-US" dirty="0">
              <a:solidFill>
                <a:prstClr val="white"/>
              </a:solidFill>
              <a:cs typeface="B Nazanin" panose="00000400000000000000" pitchFamily="2" charset="-78"/>
            </a:endParaRPr>
          </a:p>
        </p:txBody>
      </p:sp>
      <p:sp>
        <p:nvSpPr>
          <p:cNvPr id="6" name="Oval 5"/>
          <p:cNvSpPr/>
          <p:nvPr/>
        </p:nvSpPr>
        <p:spPr>
          <a:xfrm>
            <a:off x="930999" y="3564608"/>
            <a:ext cx="504056" cy="504056"/>
          </a:xfrm>
          <a:prstGeom prst="ellips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dirty="0">
                <a:solidFill>
                  <a:prstClr val="white"/>
                </a:solidFill>
                <a:cs typeface="B Nazanin" panose="00000400000000000000" pitchFamily="2" charset="-78"/>
              </a:rPr>
              <a:t>4</a:t>
            </a:r>
            <a:endParaRPr lang="en-US" dirty="0">
              <a:solidFill>
                <a:prstClr val="white"/>
              </a:solidFill>
              <a:cs typeface="B Nazanin" panose="00000400000000000000" pitchFamily="2" charset="-78"/>
            </a:endParaRPr>
          </a:p>
        </p:txBody>
      </p:sp>
      <p:sp>
        <p:nvSpPr>
          <p:cNvPr id="7" name="Oval 6"/>
          <p:cNvSpPr/>
          <p:nvPr/>
        </p:nvSpPr>
        <p:spPr>
          <a:xfrm>
            <a:off x="7752143" y="3573016"/>
            <a:ext cx="504056" cy="504056"/>
          </a:xfrm>
          <a:prstGeom prst="ellips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dirty="0">
                <a:solidFill>
                  <a:prstClr val="white"/>
                </a:solidFill>
                <a:cs typeface="B Nazanin" panose="00000400000000000000" pitchFamily="2" charset="-78"/>
              </a:rPr>
              <a:t>3</a:t>
            </a:r>
            <a:endParaRPr lang="en-US" dirty="0">
              <a:solidFill>
                <a:prstClr val="white"/>
              </a:solidFill>
              <a:cs typeface="B Nazanin" panose="00000400000000000000" pitchFamily="2" charset="-78"/>
            </a:endParaRPr>
          </a:p>
        </p:txBody>
      </p:sp>
      <p:sp>
        <p:nvSpPr>
          <p:cNvPr id="8" name="Oval 7"/>
          <p:cNvSpPr/>
          <p:nvPr/>
        </p:nvSpPr>
        <p:spPr>
          <a:xfrm>
            <a:off x="899592" y="870343"/>
            <a:ext cx="504056" cy="504056"/>
          </a:xfrm>
          <a:prstGeom prst="ellips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dirty="0">
                <a:solidFill>
                  <a:prstClr val="white"/>
                </a:solidFill>
                <a:cs typeface="B Nazanin" panose="00000400000000000000" pitchFamily="2" charset="-78"/>
              </a:rPr>
              <a:t>2</a:t>
            </a:r>
            <a:endParaRPr lang="en-US" dirty="0">
              <a:solidFill>
                <a:prstClr val="white"/>
              </a:solidFill>
              <a:cs typeface="B Nazanin" panose="00000400000000000000" pitchFamily="2" charset="-78"/>
            </a:endParaRPr>
          </a:p>
        </p:txBody>
      </p:sp>
    </p:spTree>
    <p:extLst>
      <p:ext uri="{BB962C8B-B14F-4D97-AF65-F5344CB8AC3E}">
        <p14:creationId xmlns:p14="http://schemas.microsoft.com/office/powerpoint/2010/main" val="1279577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r>
              <a:rPr lang="fa-IR" sz="1600" b="1" dirty="0">
                <a:solidFill>
                  <a:prstClr val="black"/>
                </a:solidFill>
                <a:cs typeface="B Nazanin" panose="00000400000000000000" pitchFamily="2" charset="-78"/>
              </a:rPr>
              <a:t>32</a:t>
            </a:r>
            <a:endParaRPr lang="en-GB" b="1" dirty="0">
              <a:solidFill>
                <a:prstClr val="black"/>
              </a:solidFill>
              <a:cs typeface="B Nazanin" panose="00000400000000000000" pitchFamily="2" charset="-78"/>
            </a:endParaRPr>
          </a:p>
        </p:txBody>
      </p:sp>
      <p:graphicFrame>
        <p:nvGraphicFramePr>
          <p:cNvPr id="6" name="Diagram 5"/>
          <p:cNvGraphicFramePr/>
          <p:nvPr>
            <p:extLst/>
          </p:nvPr>
        </p:nvGraphicFramePr>
        <p:xfrm>
          <a:off x="-180528" y="260650"/>
          <a:ext cx="9721080" cy="60957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Oval 7"/>
          <p:cNvSpPr/>
          <p:nvPr/>
        </p:nvSpPr>
        <p:spPr>
          <a:xfrm>
            <a:off x="7812360" y="1340768"/>
            <a:ext cx="504056" cy="504056"/>
          </a:xfrm>
          <a:prstGeom prst="ellips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dirty="0">
                <a:solidFill>
                  <a:prstClr val="white"/>
                </a:solidFill>
                <a:cs typeface="B Nazanin" panose="00000400000000000000" pitchFamily="2" charset="-78"/>
              </a:rPr>
              <a:t>1</a:t>
            </a:r>
            <a:endParaRPr lang="en-US" dirty="0">
              <a:solidFill>
                <a:prstClr val="white"/>
              </a:solidFill>
              <a:cs typeface="B Nazanin" panose="00000400000000000000" pitchFamily="2" charset="-78"/>
            </a:endParaRPr>
          </a:p>
        </p:txBody>
      </p:sp>
      <p:sp>
        <p:nvSpPr>
          <p:cNvPr id="9" name="Oval 8"/>
          <p:cNvSpPr/>
          <p:nvPr/>
        </p:nvSpPr>
        <p:spPr>
          <a:xfrm>
            <a:off x="7890459" y="5553236"/>
            <a:ext cx="504056" cy="504056"/>
          </a:xfrm>
          <a:prstGeom prst="ellips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dirty="0">
                <a:solidFill>
                  <a:prstClr val="white"/>
                </a:solidFill>
                <a:cs typeface="B Nazanin" panose="00000400000000000000" pitchFamily="2" charset="-78"/>
              </a:rPr>
              <a:t>4</a:t>
            </a:r>
            <a:endParaRPr lang="en-US" dirty="0">
              <a:solidFill>
                <a:prstClr val="white"/>
              </a:solidFill>
              <a:cs typeface="B Nazanin" panose="00000400000000000000" pitchFamily="2" charset="-78"/>
            </a:endParaRPr>
          </a:p>
        </p:txBody>
      </p:sp>
      <p:sp>
        <p:nvSpPr>
          <p:cNvPr id="10" name="Oval 9"/>
          <p:cNvSpPr/>
          <p:nvPr/>
        </p:nvSpPr>
        <p:spPr>
          <a:xfrm>
            <a:off x="7858233" y="4149080"/>
            <a:ext cx="504056" cy="504056"/>
          </a:xfrm>
          <a:prstGeom prst="ellips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dirty="0">
                <a:solidFill>
                  <a:prstClr val="white"/>
                </a:solidFill>
                <a:cs typeface="B Nazanin" panose="00000400000000000000" pitchFamily="2" charset="-78"/>
              </a:rPr>
              <a:t>3</a:t>
            </a:r>
            <a:endParaRPr lang="en-US" dirty="0">
              <a:solidFill>
                <a:prstClr val="white"/>
              </a:solidFill>
              <a:cs typeface="B Nazanin" panose="00000400000000000000" pitchFamily="2" charset="-78"/>
            </a:endParaRPr>
          </a:p>
        </p:txBody>
      </p:sp>
      <p:sp>
        <p:nvSpPr>
          <p:cNvPr id="11" name="Oval 10"/>
          <p:cNvSpPr/>
          <p:nvPr/>
        </p:nvSpPr>
        <p:spPr>
          <a:xfrm>
            <a:off x="7862808" y="2744924"/>
            <a:ext cx="504056" cy="504056"/>
          </a:xfrm>
          <a:prstGeom prst="ellips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dirty="0">
                <a:solidFill>
                  <a:prstClr val="white"/>
                </a:solidFill>
                <a:cs typeface="B Nazanin" panose="00000400000000000000" pitchFamily="2" charset="-78"/>
              </a:rPr>
              <a:t>2</a:t>
            </a:r>
            <a:endParaRPr lang="en-US" dirty="0">
              <a:solidFill>
                <a:prstClr val="white"/>
              </a:solidFill>
              <a:cs typeface="B Nazanin" panose="00000400000000000000" pitchFamily="2" charset="-78"/>
            </a:endParaRPr>
          </a:p>
        </p:txBody>
      </p:sp>
      <p:sp>
        <p:nvSpPr>
          <p:cNvPr id="12" name="Rectangle 11"/>
          <p:cNvSpPr/>
          <p:nvPr/>
        </p:nvSpPr>
        <p:spPr>
          <a:xfrm>
            <a:off x="467544" y="908720"/>
            <a:ext cx="7152456" cy="144016"/>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3" name="Rectangle 12"/>
          <p:cNvSpPr/>
          <p:nvPr/>
        </p:nvSpPr>
        <p:spPr>
          <a:xfrm>
            <a:off x="467544" y="2313465"/>
            <a:ext cx="7152456" cy="144016"/>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4" name="Rectangle 13"/>
          <p:cNvSpPr/>
          <p:nvPr/>
        </p:nvSpPr>
        <p:spPr>
          <a:xfrm>
            <a:off x="467544" y="3725021"/>
            <a:ext cx="7152456" cy="144016"/>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6" name="Rectangle 15"/>
          <p:cNvSpPr/>
          <p:nvPr/>
        </p:nvSpPr>
        <p:spPr>
          <a:xfrm>
            <a:off x="471438" y="5136583"/>
            <a:ext cx="7148563" cy="92623"/>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30051100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518" y="16688"/>
            <a:ext cx="9136175" cy="6841317"/>
          </a:xfrm>
        </p:spPr>
      </p:pic>
      <p:sp>
        <p:nvSpPr>
          <p:cNvPr id="2" name="Slide Number Placeholder 1"/>
          <p:cNvSpPr>
            <a:spLocks noGrp="1"/>
          </p:cNvSpPr>
          <p:nvPr>
            <p:ph type="sldNum" sz="quarter" idx="12"/>
          </p:nvPr>
        </p:nvSpPr>
        <p:spPr>
          <a:xfrm>
            <a:off x="6553200" y="6448256"/>
            <a:ext cx="2133600" cy="365125"/>
          </a:xfrm>
        </p:spPr>
        <p:txBody>
          <a:bodyPr/>
          <a:lstStyle/>
          <a:p>
            <a:r>
              <a:rPr lang="fa-IR" sz="1600" b="1" dirty="0">
                <a:solidFill>
                  <a:prstClr val="black"/>
                </a:solidFill>
                <a:cs typeface="B Nazanin" panose="00000400000000000000" pitchFamily="2" charset="-78"/>
              </a:rPr>
              <a:t>34</a:t>
            </a:r>
            <a:endParaRPr lang="en-GB" b="1" dirty="0">
              <a:solidFill>
                <a:prstClr val="black"/>
              </a:solidFill>
              <a:cs typeface="B Nazanin" panose="00000400000000000000" pitchFamily="2" charset="-78"/>
            </a:endParaRPr>
          </a:p>
        </p:txBody>
      </p:sp>
      <p:sp>
        <p:nvSpPr>
          <p:cNvPr id="7" name="Title 1"/>
          <p:cNvSpPr txBox="1">
            <a:spLocks/>
          </p:cNvSpPr>
          <p:nvPr/>
        </p:nvSpPr>
        <p:spPr>
          <a:xfrm>
            <a:off x="7524328" y="6093296"/>
            <a:ext cx="1609328" cy="576064"/>
          </a:xfrm>
          <a:prstGeom prst="rect">
            <a:avLst/>
          </a:prstGeom>
          <a:solidFill>
            <a:srgbClr val="FFFFFF">
              <a:alpha val="80000"/>
            </a:srgb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 نمایی از باغ</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29883609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0" y="2534"/>
            <a:ext cx="9133656" cy="6855467"/>
          </a:xfrm>
        </p:spPr>
      </p:pic>
      <p:sp>
        <p:nvSpPr>
          <p:cNvPr id="2" name="Slide Number Placeholder 1"/>
          <p:cNvSpPr>
            <a:spLocks noGrp="1"/>
          </p:cNvSpPr>
          <p:nvPr>
            <p:ph type="sldNum" sz="quarter" idx="12"/>
          </p:nvPr>
        </p:nvSpPr>
        <p:spPr>
          <a:xfrm>
            <a:off x="6553200" y="6448256"/>
            <a:ext cx="2133600" cy="365125"/>
          </a:xfrm>
        </p:spPr>
        <p:txBody>
          <a:bodyPr/>
          <a:lstStyle/>
          <a:p>
            <a:r>
              <a:rPr lang="fa-IR" sz="1600" b="1" dirty="0">
                <a:solidFill>
                  <a:prstClr val="black"/>
                </a:solidFill>
                <a:cs typeface="B Nazanin" panose="00000400000000000000" pitchFamily="2" charset="-78"/>
              </a:rPr>
              <a:t>35</a:t>
            </a:r>
            <a:endParaRPr lang="en-GB" sz="1600" b="1" dirty="0">
              <a:solidFill>
                <a:prstClr val="black"/>
              </a:solidFill>
              <a:cs typeface="B Nazanin" panose="00000400000000000000" pitchFamily="2" charset="-78"/>
            </a:endParaRPr>
          </a:p>
        </p:txBody>
      </p:sp>
      <p:sp>
        <p:nvSpPr>
          <p:cNvPr id="7" name="Title 1"/>
          <p:cNvSpPr txBox="1">
            <a:spLocks/>
          </p:cNvSpPr>
          <p:nvPr/>
        </p:nvSpPr>
        <p:spPr>
          <a:xfrm>
            <a:off x="7524328" y="6093296"/>
            <a:ext cx="1609328" cy="576064"/>
          </a:xfrm>
          <a:prstGeom prst="rect">
            <a:avLst/>
          </a:prstGeom>
          <a:solidFill>
            <a:srgbClr val="FFFFFF">
              <a:alpha val="80000"/>
            </a:srgb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 نمایی از باغ</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22205776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Diagram 10"/>
          <p:cNvGraphicFramePr/>
          <p:nvPr>
            <p:extLst/>
          </p:nvPr>
        </p:nvGraphicFramePr>
        <p:xfrm>
          <a:off x="1475656" y="620688"/>
          <a:ext cx="5725616" cy="4646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0" name="Title 1"/>
          <p:cNvSpPr>
            <a:spLocks noGrp="1"/>
          </p:cNvSpPr>
          <p:nvPr>
            <p:ph type="title"/>
          </p:nvPr>
        </p:nvSpPr>
        <p:spPr/>
        <p:txBody>
          <a:bodyPr>
            <a:normAutofit/>
          </a:bodyPr>
          <a:lstStyle/>
          <a:p>
            <a:pPr algn="just" rtl="1"/>
            <a:r>
              <a:rPr lang="fa-IR" sz="2800" dirty="0">
                <a:latin typeface="B Sina" pitchFamily="2" charset="-78"/>
                <a:cs typeface="B Sina" pitchFamily="2" charset="-78"/>
              </a:rPr>
              <a:t>فهرست</a:t>
            </a:r>
            <a:endParaRPr lang="en-US" sz="2800" dirty="0"/>
          </a:p>
        </p:txBody>
      </p:sp>
      <p:sp>
        <p:nvSpPr>
          <p:cNvPr id="2" name="TextBox 1"/>
          <p:cNvSpPr txBox="1"/>
          <p:nvPr/>
        </p:nvSpPr>
        <p:spPr>
          <a:xfrm>
            <a:off x="1763688" y="1556792"/>
            <a:ext cx="576064" cy="369332"/>
          </a:xfrm>
          <a:prstGeom prst="rect">
            <a:avLst/>
          </a:prstGeom>
          <a:noFill/>
        </p:spPr>
        <p:txBody>
          <a:bodyPr wrap="square" rtlCol="0">
            <a:spAutoFit/>
          </a:bodyPr>
          <a:lstStyle/>
          <a:p>
            <a:pPr algn="l" rtl="0"/>
            <a:r>
              <a:rPr lang="fa-IR" dirty="0">
                <a:solidFill>
                  <a:prstClr val="black"/>
                </a:solidFill>
                <a:cs typeface="B Mitra" panose="00000400000000000000" pitchFamily="2" charset="-78"/>
              </a:rPr>
              <a:t>62</a:t>
            </a:r>
            <a:endParaRPr lang="en-US" dirty="0">
              <a:solidFill>
                <a:prstClr val="black"/>
              </a:solidFill>
              <a:cs typeface="B Mitra" panose="00000400000000000000" pitchFamily="2" charset="-78"/>
            </a:endParaRPr>
          </a:p>
        </p:txBody>
      </p:sp>
      <p:sp>
        <p:nvSpPr>
          <p:cNvPr id="3" name="TextBox 2"/>
          <p:cNvSpPr txBox="1"/>
          <p:nvPr/>
        </p:nvSpPr>
        <p:spPr>
          <a:xfrm>
            <a:off x="1835696" y="2132856"/>
            <a:ext cx="504056" cy="369332"/>
          </a:xfrm>
          <a:prstGeom prst="rect">
            <a:avLst/>
          </a:prstGeom>
          <a:noFill/>
        </p:spPr>
        <p:txBody>
          <a:bodyPr wrap="square" rtlCol="0">
            <a:spAutoFit/>
          </a:bodyPr>
          <a:lstStyle/>
          <a:p>
            <a:pPr algn="l" rtl="0"/>
            <a:r>
              <a:rPr lang="fa-IR" dirty="0">
                <a:solidFill>
                  <a:prstClr val="black"/>
                </a:solidFill>
                <a:cs typeface="B Mitra" panose="00000400000000000000" pitchFamily="2" charset="-78"/>
              </a:rPr>
              <a:t>63</a:t>
            </a:r>
            <a:endParaRPr lang="en-US" dirty="0">
              <a:solidFill>
                <a:prstClr val="black"/>
              </a:solidFill>
              <a:cs typeface="B Mitra" panose="00000400000000000000" pitchFamily="2" charset="-78"/>
            </a:endParaRPr>
          </a:p>
        </p:txBody>
      </p:sp>
      <p:sp>
        <p:nvSpPr>
          <p:cNvPr id="6" name="TextBox 5"/>
          <p:cNvSpPr txBox="1"/>
          <p:nvPr/>
        </p:nvSpPr>
        <p:spPr>
          <a:xfrm>
            <a:off x="1835696" y="2564904"/>
            <a:ext cx="504056" cy="369332"/>
          </a:xfrm>
          <a:prstGeom prst="rect">
            <a:avLst/>
          </a:prstGeom>
          <a:noFill/>
        </p:spPr>
        <p:txBody>
          <a:bodyPr wrap="square" rtlCol="0">
            <a:spAutoFit/>
          </a:bodyPr>
          <a:lstStyle/>
          <a:p>
            <a:pPr algn="l" rtl="0"/>
            <a:r>
              <a:rPr lang="fa-IR" dirty="0">
                <a:solidFill>
                  <a:prstClr val="black"/>
                </a:solidFill>
                <a:cs typeface="B Mitra" panose="00000400000000000000" pitchFamily="2" charset="-78"/>
              </a:rPr>
              <a:t>65</a:t>
            </a:r>
            <a:endParaRPr lang="en-US" dirty="0">
              <a:solidFill>
                <a:prstClr val="black"/>
              </a:solidFill>
              <a:cs typeface="B Mitra" panose="00000400000000000000" pitchFamily="2" charset="-78"/>
            </a:endParaRPr>
          </a:p>
        </p:txBody>
      </p:sp>
      <p:sp>
        <p:nvSpPr>
          <p:cNvPr id="8" name="TextBox 7"/>
          <p:cNvSpPr txBox="1"/>
          <p:nvPr/>
        </p:nvSpPr>
        <p:spPr>
          <a:xfrm>
            <a:off x="1835696" y="3117789"/>
            <a:ext cx="504056" cy="369332"/>
          </a:xfrm>
          <a:prstGeom prst="rect">
            <a:avLst/>
          </a:prstGeom>
          <a:noFill/>
        </p:spPr>
        <p:txBody>
          <a:bodyPr wrap="square" rtlCol="0">
            <a:spAutoFit/>
          </a:bodyPr>
          <a:lstStyle/>
          <a:p>
            <a:pPr algn="l" rtl="0"/>
            <a:r>
              <a:rPr lang="fa-IR" dirty="0">
                <a:solidFill>
                  <a:prstClr val="black"/>
                </a:solidFill>
                <a:cs typeface="B Mitra" panose="00000400000000000000" pitchFamily="2" charset="-78"/>
              </a:rPr>
              <a:t>66</a:t>
            </a:r>
            <a:endParaRPr lang="en-US" dirty="0">
              <a:solidFill>
                <a:prstClr val="black"/>
              </a:solidFill>
              <a:cs typeface="B Mitra" panose="00000400000000000000" pitchFamily="2" charset="-78"/>
            </a:endParaRPr>
          </a:p>
        </p:txBody>
      </p:sp>
      <p:sp>
        <p:nvSpPr>
          <p:cNvPr id="9" name="TextBox 8"/>
          <p:cNvSpPr txBox="1"/>
          <p:nvPr/>
        </p:nvSpPr>
        <p:spPr>
          <a:xfrm>
            <a:off x="1799692" y="3573016"/>
            <a:ext cx="504056" cy="369332"/>
          </a:xfrm>
          <a:prstGeom prst="rect">
            <a:avLst/>
          </a:prstGeom>
          <a:noFill/>
        </p:spPr>
        <p:txBody>
          <a:bodyPr wrap="square" rtlCol="0">
            <a:spAutoFit/>
          </a:bodyPr>
          <a:lstStyle/>
          <a:p>
            <a:pPr algn="l" rtl="0"/>
            <a:r>
              <a:rPr lang="fa-IR" dirty="0">
                <a:solidFill>
                  <a:prstClr val="black"/>
                </a:solidFill>
                <a:cs typeface="B Mitra" panose="00000400000000000000" pitchFamily="2" charset="-78"/>
              </a:rPr>
              <a:t>67</a:t>
            </a:r>
            <a:endParaRPr lang="en-US" dirty="0">
              <a:solidFill>
                <a:prstClr val="black"/>
              </a:solidFill>
              <a:cs typeface="B Mitra" panose="00000400000000000000" pitchFamily="2" charset="-78"/>
            </a:endParaRPr>
          </a:p>
        </p:txBody>
      </p:sp>
      <p:sp>
        <p:nvSpPr>
          <p:cNvPr id="10" name="TextBox 9"/>
          <p:cNvSpPr txBox="1"/>
          <p:nvPr/>
        </p:nvSpPr>
        <p:spPr>
          <a:xfrm>
            <a:off x="1799692" y="4057193"/>
            <a:ext cx="504056" cy="369332"/>
          </a:xfrm>
          <a:prstGeom prst="rect">
            <a:avLst/>
          </a:prstGeom>
          <a:noFill/>
        </p:spPr>
        <p:txBody>
          <a:bodyPr wrap="square" rtlCol="0">
            <a:spAutoFit/>
          </a:bodyPr>
          <a:lstStyle/>
          <a:p>
            <a:pPr algn="l" rtl="0"/>
            <a:r>
              <a:rPr lang="fa-IR" dirty="0">
                <a:solidFill>
                  <a:prstClr val="black"/>
                </a:solidFill>
                <a:cs typeface="B Mitra" panose="00000400000000000000" pitchFamily="2" charset="-78"/>
              </a:rPr>
              <a:t>70</a:t>
            </a:r>
            <a:endParaRPr lang="en-US" dirty="0">
              <a:solidFill>
                <a:prstClr val="black"/>
              </a:solidFill>
              <a:cs typeface="B Mitra" panose="00000400000000000000" pitchFamily="2" charset="-78"/>
            </a:endParaRPr>
          </a:p>
        </p:txBody>
      </p:sp>
      <p:sp>
        <p:nvSpPr>
          <p:cNvPr id="12" name="TextBox 11"/>
          <p:cNvSpPr txBox="1"/>
          <p:nvPr/>
        </p:nvSpPr>
        <p:spPr>
          <a:xfrm>
            <a:off x="1799692" y="4571836"/>
            <a:ext cx="504056" cy="369332"/>
          </a:xfrm>
          <a:prstGeom prst="rect">
            <a:avLst/>
          </a:prstGeom>
          <a:noFill/>
        </p:spPr>
        <p:txBody>
          <a:bodyPr wrap="square" rtlCol="0">
            <a:spAutoFit/>
          </a:bodyPr>
          <a:lstStyle/>
          <a:p>
            <a:pPr algn="l" rtl="0"/>
            <a:r>
              <a:rPr lang="fa-IR" dirty="0">
                <a:solidFill>
                  <a:prstClr val="black"/>
                </a:solidFill>
                <a:cs typeface="B Mitra" panose="00000400000000000000" pitchFamily="2" charset="-78"/>
              </a:rPr>
              <a:t>75</a:t>
            </a:r>
            <a:endParaRPr lang="en-US" dirty="0">
              <a:solidFill>
                <a:prstClr val="black"/>
              </a:solidFill>
              <a:cs typeface="B Mitra" panose="00000400000000000000" pitchFamily="2" charset="-78"/>
            </a:endParaRPr>
          </a:p>
        </p:txBody>
      </p:sp>
    </p:spTree>
    <p:extLst>
      <p:ext uri="{BB962C8B-B14F-4D97-AF65-F5344CB8AC3E}">
        <p14:creationId xmlns:p14="http://schemas.microsoft.com/office/powerpoint/2010/main" val="19033755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2725" y="1"/>
            <a:ext cx="9110932" cy="6865380"/>
          </a:xfrm>
        </p:spPr>
      </p:pic>
      <p:sp>
        <p:nvSpPr>
          <p:cNvPr id="2" name="Slide Number Placeholder 1"/>
          <p:cNvSpPr>
            <a:spLocks noGrp="1"/>
          </p:cNvSpPr>
          <p:nvPr>
            <p:ph type="sldNum" sz="quarter" idx="12"/>
          </p:nvPr>
        </p:nvSpPr>
        <p:spPr>
          <a:xfrm>
            <a:off x="6553200" y="6448256"/>
            <a:ext cx="2133600" cy="365125"/>
          </a:xfrm>
        </p:spPr>
        <p:txBody>
          <a:bodyPr/>
          <a:lstStyle/>
          <a:p>
            <a:r>
              <a:rPr lang="fa-IR" sz="1600" b="1" dirty="0">
                <a:solidFill>
                  <a:prstClr val="black"/>
                </a:solidFill>
                <a:cs typeface="B Nazanin" panose="00000400000000000000" pitchFamily="2" charset="-78"/>
              </a:rPr>
              <a:t>36</a:t>
            </a:r>
            <a:endParaRPr lang="en-GB" sz="1600" b="1" dirty="0">
              <a:solidFill>
                <a:prstClr val="black"/>
              </a:solidFill>
              <a:cs typeface="B Nazanin" panose="00000400000000000000" pitchFamily="2" charset="-78"/>
            </a:endParaRPr>
          </a:p>
        </p:txBody>
      </p:sp>
      <p:sp>
        <p:nvSpPr>
          <p:cNvPr id="7" name="Title 1"/>
          <p:cNvSpPr txBox="1">
            <a:spLocks/>
          </p:cNvSpPr>
          <p:nvPr/>
        </p:nvSpPr>
        <p:spPr>
          <a:xfrm>
            <a:off x="7524328" y="6093296"/>
            <a:ext cx="1609328" cy="576064"/>
          </a:xfrm>
          <a:prstGeom prst="rect">
            <a:avLst/>
          </a:prstGeom>
          <a:solidFill>
            <a:srgbClr val="FFFFFF">
              <a:alpha val="80000"/>
            </a:srgb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 نمایی از باغ</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17417208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rtl="1"/>
            <a:r>
              <a:rPr lang="fa-IR" sz="2800" dirty="0">
                <a:latin typeface="B Sina" pitchFamily="2" charset="-78"/>
                <a:cs typeface="B Sina" pitchFamily="2" charset="-78"/>
              </a:rPr>
              <a:t>حریم باغ تاریخی باغ جهان نما شکسته شد.</a:t>
            </a:r>
            <a:endParaRPr lang="en-US" sz="2800" dirty="0"/>
          </a:p>
        </p:txBody>
      </p:sp>
      <p:sp>
        <p:nvSpPr>
          <p:cNvPr id="4" name="Slide Number Placeholder 3"/>
          <p:cNvSpPr>
            <a:spLocks noGrp="1"/>
          </p:cNvSpPr>
          <p:nvPr>
            <p:ph type="sldNum" sz="quarter" idx="12"/>
          </p:nvPr>
        </p:nvSpPr>
        <p:spPr/>
        <p:txBody>
          <a:bodyPr/>
          <a:lstStyle/>
          <a:p>
            <a:r>
              <a:rPr lang="fa-IR" sz="1600" b="1" dirty="0">
                <a:solidFill>
                  <a:prstClr val="black"/>
                </a:solidFill>
                <a:cs typeface="B Nazanin" panose="00000400000000000000" pitchFamily="2" charset="-78"/>
              </a:rPr>
              <a:t>37/39</a:t>
            </a:r>
            <a:endParaRPr lang="en-GB" sz="1600" b="1" dirty="0">
              <a:solidFill>
                <a:prstClr val="black"/>
              </a:solidFill>
              <a:cs typeface="B Nazanin" panose="00000400000000000000" pitchFamily="2" charset="-78"/>
            </a:endParaRP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753696" y="2031226"/>
            <a:ext cx="3599008" cy="2055643"/>
          </a:xfrm>
          <a:prstGeom prst="rect">
            <a:avLst/>
          </a:prstGeom>
          <a:ln w="28575">
            <a:solidFill>
              <a:srgbClr val="00B050"/>
            </a:solidFill>
          </a:ln>
        </p:spPr>
      </p:pic>
      <p:pic>
        <p:nvPicPr>
          <p:cNvPr id="7" name="Picture 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766951" y="4253678"/>
            <a:ext cx="3599008" cy="2055643"/>
          </a:xfrm>
          <a:prstGeom prst="rect">
            <a:avLst/>
          </a:prstGeom>
          <a:ln w="28575">
            <a:solidFill>
              <a:srgbClr val="00B050"/>
            </a:solidFill>
          </a:ln>
        </p:spPr>
      </p:pic>
      <p:pic>
        <p:nvPicPr>
          <p:cNvPr id="8" name="Picture 7"/>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56971" y="4247698"/>
            <a:ext cx="3648624" cy="2061627"/>
          </a:xfrm>
          <a:prstGeom prst="rect">
            <a:avLst/>
          </a:prstGeom>
          <a:ln w="28575">
            <a:solidFill>
              <a:srgbClr val="00B050"/>
            </a:solidFill>
          </a:ln>
        </p:spPr>
      </p:pic>
      <p:pic>
        <p:nvPicPr>
          <p:cNvPr id="9" name="Picture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53974" y="2030201"/>
            <a:ext cx="3651625" cy="2057701"/>
          </a:xfrm>
          <a:prstGeom prst="rect">
            <a:avLst/>
          </a:prstGeom>
          <a:ln w="12700">
            <a:solidFill>
              <a:srgbClr val="00B050"/>
            </a:solidFill>
          </a:ln>
        </p:spPr>
      </p:pic>
      <p:sp>
        <p:nvSpPr>
          <p:cNvPr id="10" name="Rectangular Callout 9"/>
          <p:cNvSpPr/>
          <p:nvPr/>
        </p:nvSpPr>
        <p:spPr>
          <a:xfrm>
            <a:off x="827584" y="1417638"/>
            <a:ext cx="7560840" cy="375683"/>
          </a:xfrm>
          <a:prstGeom prst="wedgeRectCallout">
            <a:avLst>
              <a:gd name="adj1" fmla="val -21375"/>
              <a:gd name="adj2" fmla="val -119140"/>
            </a:avLst>
          </a:prstGeom>
          <a:solidFill>
            <a:srgbClr val="ECF9E6"/>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dirty="0">
                <a:solidFill>
                  <a:prstClr val="black"/>
                </a:solidFill>
                <a:cs typeface="B Nazanin" panose="00000400000000000000" pitchFamily="2" charset="-78"/>
              </a:rPr>
              <a:t>ساخت‌ و سازهای بی‌رویه به جان باغ- کاخ جهان نمای شیراز افتاده است.</a:t>
            </a:r>
            <a:endParaRPr lang="en-US" sz="2000" dirty="0">
              <a:solidFill>
                <a:prstClr val="black"/>
              </a:solidFill>
              <a:cs typeface="B Nazanin" panose="00000400000000000000" pitchFamily="2" charset="-78"/>
            </a:endParaRPr>
          </a:p>
        </p:txBody>
      </p:sp>
      <p:sp>
        <p:nvSpPr>
          <p:cNvPr id="5" name="Rectangle 4"/>
          <p:cNvSpPr/>
          <p:nvPr/>
        </p:nvSpPr>
        <p:spPr>
          <a:xfrm>
            <a:off x="3111451" y="3139146"/>
            <a:ext cx="1368152" cy="9356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fa-IR" sz="1600" dirty="0">
                <a:solidFill>
                  <a:prstClr val="black"/>
                </a:solidFill>
                <a:cs typeface="B Nazanin" panose="00000400000000000000" pitchFamily="2" charset="-78"/>
              </a:rPr>
              <a:t>ساخت هتل شیراز و شکسته شدن حریم باغ جهان نما</a:t>
            </a:r>
            <a:endParaRPr lang="en-US" sz="1600" dirty="0">
              <a:solidFill>
                <a:prstClr val="black"/>
              </a:solidFill>
              <a:cs typeface="B Nazanin" panose="00000400000000000000" pitchFamily="2" charset="-78"/>
            </a:endParaRPr>
          </a:p>
        </p:txBody>
      </p:sp>
      <p:cxnSp>
        <p:nvCxnSpPr>
          <p:cNvPr id="18" name="Curved Connector 17"/>
          <p:cNvCxnSpPr/>
          <p:nvPr/>
        </p:nvCxnSpPr>
        <p:spPr>
          <a:xfrm rot="10800000">
            <a:off x="4067944" y="2854763"/>
            <a:ext cx="288032" cy="286209"/>
          </a:xfrm>
          <a:prstGeom prst="curvedConnector3">
            <a:avLst>
              <a:gd name="adj1" fmla="val 1209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9998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 y="1"/>
            <a:ext cx="9180512" cy="6885384"/>
          </a:xfrm>
        </p:spPr>
      </p:pic>
      <p:sp>
        <p:nvSpPr>
          <p:cNvPr id="2" name="Slide Number Placeholder 1"/>
          <p:cNvSpPr>
            <a:spLocks noGrp="1"/>
          </p:cNvSpPr>
          <p:nvPr>
            <p:ph type="sldNum" sz="quarter" idx="12"/>
          </p:nvPr>
        </p:nvSpPr>
        <p:spPr/>
        <p:txBody>
          <a:bodyPr/>
          <a:lstStyle/>
          <a:p>
            <a:r>
              <a:rPr lang="fa-IR" sz="1600" b="1" dirty="0">
                <a:solidFill>
                  <a:prstClr val="white"/>
                </a:solidFill>
                <a:cs typeface="B Nazanin" panose="00000400000000000000" pitchFamily="2" charset="-78"/>
              </a:rPr>
              <a:t>39</a:t>
            </a:r>
            <a:endParaRPr lang="en-GB" sz="1600" b="1" dirty="0">
              <a:solidFill>
                <a:prstClr val="white"/>
              </a:solidFill>
              <a:cs typeface="B Nazanin" panose="00000400000000000000" pitchFamily="2" charset="-78"/>
            </a:endParaRPr>
          </a:p>
        </p:txBody>
      </p:sp>
    </p:spTree>
    <p:extLst>
      <p:ext uri="{BB962C8B-B14F-4D97-AF65-F5344CB8AC3E}">
        <p14:creationId xmlns:p14="http://schemas.microsoft.com/office/powerpoint/2010/main" val="70047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itle 1"/>
          <p:cNvSpPr txBox="1">
            <a:spLocks/>
          </p:cNvSpPr>
          <p:nvPr/>
        </p:nvSpPr>
        <p:spPr>
          <a:xfrm>
            <a:off x="-49822" y="-27384"/>
            <a:ext cx="9193823" cy="1035496"/>
          </a:xfrm>
          <a:prstGeom prst="rect">
            <a:avLst/>
          </a:prstGeom>
          <a:solidFill>
            <a:srgbClr val="FFFFFF">
              <a:alpha val="80000"/>
            </a:srgb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dirty="0">
              <a:solidFill>
                <a:srgbClr val="FFFFFF"/>
              </a:solidFill>
            </a:endParaRPr>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7549" y="3824629"/>
            <a:ext cx="2474221" cy="2052644"/>
          </a:xfrm>
          <a:prstGeom prst="rect">
            <a:avLst/>
          </a:prstGeom>
        </p:spPr>
      </p:pic>
      <p:pic>
        <p:nvPicPr>
          <p:cNvPr id="15" name="Picture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00197" y="1008117"/>
            <a:ext cx="2466613" cy="2012251"/>
          </a:xfrm>
          <a:prstGeom prst="rect">
            <a:avLst/>
          </a:prstGeom>
          <a:ln w="28575">
            <a:noFill/>
          </a:ln>
        </p:spPr>
      </p:pic>
      <p:pic>
        <p:nvPicPr>
          <p:cNvPr id="16" name="Picture 1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95536" y="1008117"/>
            <a:ext cx="2520280" cy="2012251"/>
          </a:xfrm>
          <a:prstGeom prst="rect">
            <a:avLst/>
          </a:prstGeom>
          <a:ln w="28575">
            <a:noFill/>
          </a:ln>
        </p:spPr>
      </p:pic>
      <p:pic>
        <p:nvPicPr>
          <p:cNvPr id="17" name="Content Placeholder 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300194" y="3752007"/>
            <a:ext cx="2490879" cy="2125271"/>
          </a:xfrm>
          <a:prstGeom prst="rect">
            <a:avLst/>
          </a:prstGeom>
        </p:spPr>
      </p:pic>
      <p:pic>
        <p:nvPicPr>
          <p:cNvPr id="13" name="Picture 12"/>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347864" y="1008117"/>
            <a:ext cx="2520280" cy="2039635"/>
          </a:xfrm>
          <a:prstGeom prst="rect">
            <a:avLst/>
          </a:prstGeom>
        </p:spPr>
      </p:pic>
      <p:pic>
        <p:nvPicPr>
          <p:cNvPr id="14" name="Content Placeholder 2"/>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347864" y="3810258"/>
            <a:ext cx="2520280" cy="2006179"/>
          </a:xfrm>
          <a:prstGeom prst="rect">
            <a:avLst/>
          </a:prstGeom>
        </p:spPr>
      </p:pic>
      <p:sp>
        <p:nvSpPr>
          <p:cNvPr id="37" name="Rectangle 36"/>
          <p:cNvSpPr/>
          <p:nvPr/>
        </p:nvSpPr>
        <p:spPr>
          <a:xfrm>
            <a:off x="-18256" y="3014292"/>
            <a:ext cx="9184755" cy="795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41" name="Title 1"/>
          <p:cNvSpPr txBox="1">
            <a:spLocks/>
          </p:cNvSpPr>
          <p:nvPr/>
        </p:nvSpPr>
        <p:spPr>
          <a:xfrm>
            <a:off x="-56295" y="5816432"/>
            <a:ext cx="9193823" cy="1035496"/>
          </a:xfrm>
          <a:prstGeom prst="rect">
            <a:avLst/>
          </a:prstGeom>
          <a:solidFill>
            <a:srgbClr val="FFFFFF">
              <a:alpha val="80000"/>
            </a:srgb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dirty="0">
              <a:solidFill>
                <a:srgbClr val="FFFFFF"/>
              </a:solidFill>
            </a:endParaRPr>
          </a:p>
        </p:txBody>
      </p:sp>
    </p:spTree>
    <p:extLst>
      <p:ext uri="{BB962C8B-B14F-4D97-AF65-F5344CB8AC3E}">
        <p14:creationId xmlns:p14="http://schemas.microsoft.com/office/powerpoint/2010/main" val="147184449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13310" y="908720"/>
            <a:ext cx="9193823" cy="5256584"/>
          </a:xfrm>
          <a:prstGeom prst="rect">
            <a:avLst/>
          </a:prstGeom>
          <a:solidFill>
            <a:srgbClr val="FFFFFF">
              <a:alpha val="80000"/>
            </a:srgb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dirty="0">
              <a:solidFill>
                <a:srgbClr val="FFFFFF"/>
              </a:solidFill>
            </a:endParaRPr>
          </a:p>
        </p:txBody>
      </p:sp>
      <p:sp>
        <p:nvSpPr>
          <p:cNvPr id="7" name="Title 1"/>
          <p:cNvSpPr txBox="1">
            <a:spLocks/>
          </p:cNvSpPr>
          <p:nvPr/>
        </p:nvSpPr>
        <p:spPr>
          <a:xfrm>
            <a:off x="6808" y="692697"/>
            <a:ext cx="9144000" cy="108012"/>
          </a:xfrm>
          <a:prstGeom prst="rect">
            <a:avLst/>
          </a:prstGeom>
          <a:solidFill>
            <a:srgbClr val="FFFFFF">
              <a:alpha val="80000"/>
            </a:srgbClr>
          </a:solidFill>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dirty="0">
              <a:solidFill>
                <a:srgbClr val="FFFFFF"/>
              </a:solidFill>
            </a:endParaRPr>
          </a:p>
        </p:txBody>
      </p:sp>
      <p:sp>
        <p:nvSpPr>
          <p:cNvPr id="9" name="TextBox 8"/>
          <p:cNvSpPr txBox="1"/>
          <p:nvPr/>
        </p:nvSpPr>
        <p:spPr>
          <a:xfrm>
            <a:off x="1835696" y="4797152"/>
            <a:ext cx="5616624" cy="2862322"/>
          </a:xfrm>
          <a:prstGeom prst="rect">
            <a:avLst/>
          </a:prstGeom>
          <a:noFill/>
        </p:spPr>
        <p:txBody>
          <a:bodyPr wrap="square" rtlCol="0">
            <a:spAutoFit/>
          </a:bodyPr>
          <a:lstStyle/>
          <a:p>
            <a:pPr algn="ctr"/>
            <a:r>
              <a:rPr lang="fa-IR" sz="6000" dirty="0">
                <a:solidFill>
                  <a:prstClr val="black"/>
                </a:solidFill>
                <a:cs typeface="Mj_Ekhlass" panose="03000401000807050201" pitchFamily="66" charset="-78"/>
              </a:rPr>
              <a:t>باغ چهلستون اصفهان</a:t>
            </a:r>
          </a:p>
          <a:p>
            <a:pPr algn="ctr"/>
            <a:endParaRPr lang="fa-IR" sz="6000" dirty="0">
              <a:solidFill>
                <a:prstClr val="black"/>
              </a:solidFill>
              <a:cs typeface="Mj_Ekhlass" panose="03000401000807050201" pitchFamily="66" charset="-78"/>
            </a:endParaRPr>
          </a:p>
          <a:p>
            <a:pPr algn="ctr"/>
            <a:endParaRPr lang="en-US" sz="6000" dirty="0">
              <a:solidFill>
                <a:prstClr val="black"/>
              </a:solidFill>
              <a:cs typeface="Mj_Ekhlass" panose="03000401000807050201" pitchFamily="66" charset="-78"/>
            </a:endParaRPr>
          </a:p>
        </p:txBody>
      </p:sp>
      <p:pic>
        <p:nvPicPr>
          <p:cNvPr id="10" name="Picture 9" descr="گروه اینترنتی پرشین استار | www.Persian-Star.org"/>
          <p:cNvPicPr>
            <a:picLocks noChangeAspect="1" noChangeArrowheads="1"/>
          </p:cNvPicPr>
          <p:nvPr/>
        </p:nvPicPr>
        <p:blipFill>
          <a:blip r:embed="rId3" cstate="email">
            <a:extLst>
              <a:ext uri="{28A0092B-C50C-407E-A947-70E740481C1C}">
                <a14:useLocalDpi xmlns:a14="http://schemas.microsoft.com/office/drawing/2010/main"/>
              </a:ext>
            </a:extLst>
          </a:blip>
          <a:srcRect l="-4032"/>
          <a:stretch>
            <a:fillRect/>
          </a:stretch>
        </p:blipFill>
        <p:spPr bwMode="auto">
          <a:xfrm>
            <a:off x="2877522" y="1605494"/>
            <a:ext cx="3119547" cy="298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060966" y="1591243"/>
            <a:ext cx="3047539" cy="298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38029" y="1591246"/>
            <a:ext cx="2986043" cy="297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996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23534" y="255973"/>
            <a:ext cx="8480695" cy="6282945"/>
          </a:xfrm>
          <a:prstGeom prst="rect">
            <a:avLst/>
          </a:prstGeom>
        </p:spPr>
      </p:pic>
      <p:sp>
        <p:nvSpPr>
          <p:cNvPr id="2" name="Slide Number Placeholder 1"/>
          <p:cNvSpPr>
            <a:spLocks noGrp="1"/>
          </p:cNvSpPr>
          <p:nvPr>
            <p:ph type="sldNum" sz="quarter" idx="12"/>
          </p:nvPr>
        </p:nvSpPr>
        <p:spPr/>
        <p:txBody>
          <a:bodyPr/>
          <a:lstStyle/>
          <a:p>
            <a:fld id="{FFF700D2-071F-440E-A3FF-180D34BA4EC8}" type="slidenum">
              <a:rPr lang="en-GB" smtClean="0">
                <a:solidFill>
                  <a:prstClr val="black">
                    <a:tint val="75000"/>
                  </a:prstClr>
                </a:solidFill>
              </a:rPr>
              <a:pPr/>
              <a:t>45</a:t>
            </a:fld>
            <a:endParaRPr lang="en-GB">
              <a:solidFill>
                <a:prstClr val="black">
                  <a:tint val="75000"/>
                </a:prstClr>
              </a:solidFill>
            </a:endParaRPr>
          </a:p>
        </p:txBody>
      </p:sp>
      <p:sp>
        <p:nvSpPr>
          <p:cNvPr id="4" name="Title 1"/>
          <p:cNvSpPr txBox="1">
            <a:spLocks/>
          </p:cNvSpPr>
          <p:nvPr/>
        </p:nvSpPr>
        <p:spPr>
          <a:xfrm>
            <a:off x="5940152" y="6021288"/>
            <a:ext cx="3203848" cy="576064"/>
          </a:xfrm>
          <a:prstGeom prst="rect">
            <a:avLst/>
          </a:prstGeom>
          <a:solidFill>
            <a:srgbClr val="FFFFFF">
              <a:alpha val="80000"/>
            </a:srgb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sz="2400" dirty="0">
                <a:solidFill>
                  <a:prstClr val="black"/>
                </a:solidFill>
                <a:latin typeface="B Nazanin" pitchFamily="2" charset="-78"/>
                <a:cs typeface="B Nazanin" pitchFamily="2" charset="-78"/>
              </a:rPr>
              <a:t>شهر اصفهان در دوران صفوی</a:t>
            </a:r>
            <a:endParaRPr lang="en-GB" sz="2400" dirty="0">
              <a:solidFill>
                <a:prstClr val="black"/>
              </a:solidFill>
              <a:latin typeface="B Nazanin" pitchFamily="2" charset="-78"/>
              <a:cs typeface="B Nazanin" pitchFamily="2" charset="-78"/>
            </a:endParaRPr>
          </a:p>
        </p:txBody>
      </p:sp>
      <p:sp>
        <p:nvSpPr>
          <p:cNvPr id="5" name="Oval 4"/>
          <p:cNvSpPr/>
          <p:nvPr/>
        </p:nvSpPr>
        <p:spPr>
          <a:xfrm>
            <a:off x="4499992" y="3861048"/>
            <a:ext cx="864096" cy="864096"/>
          </a:xfrm>
          <a:prstGeom prst="ellipse">
            <a:avLst/>
          </a:prstGeom>
          <a:noFill/>
          <a:ln w="381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23706025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normAutofit/>
          </a:bodyPr>
          <a:lstStyle/>
          <a:p>
            <a:pPr algn="just" rtl="1"/>
            <a:r>
              <a:rPr lang="fa-IR" sz="2800" dirty="0">
                <a:latin typeface="B Sina" pitchFamily="2" charset="-78"/>
                <a:cs typeface="B Sina" pitchFamily="2" charset="-78"/>
              </a:rPr>
              <a:t>مقدمه و معرفی </a:t>
            </a:r>
            <a:endParaRPr lang="en-US" sz="2800" dirty="0"/>
          </a:p>
        </p:txBody>
      </p:sp>
      <p:sp>
        <p:nvSpPr>
          <p:cNvPr id="9" name="Content Placeholder 2"/>
          <p:cNvSpPr>
            <a:spLocks noGrp="1"/>
          </p:cNvSpPr>
          <p:nvPr>
            <p:ph idx="1"/>
          </p:nvPr>
        </p:nvSpPr>
        <p:spPr>
          <a:xfrm>
            <a:off x="457200" y="1340768"/>
            <a:ext cx="8229600" cy="4896544"/>
          </a:xfrm>
        </p:spPr>
        <p:txBody>
          <a:bodyPr>
            <a:noAutofit/>
          </a:bodyPr>
          <a:lstStyle/>
          <a:p>
            <a:pPr marL="285744" indent="-285744" algn="just" rtl="1">
              <a:spcBef>
                <a:spcPct val="0"/>
              </a:spcBef>
              <a:buFont typeface="Wingdings" panose="05000000000000000000" pitchFamily="2" charset="2"/>
              <a:buChar char="§"/>
            </a:pPr>
            <a:r>
              <a:rPr lang="fa-IR" altLang="en-US" sz="2000" dirty="0">
                <a:latin typeface="Arial" panose="020B0604020202020204" pitchFamily="34" charset="0"/>
                <a:cs typeface="B Nazanin" panose="00000400000000000000" pitchFamily="2" charset="-78"/>
              </a:rPr>
              <a:t>باغ چهلستون درون بافت شهری اصفهان و در غرب، خیابان چهار باغ پایین و شمال، خیابان سپه و شرق آن میدان نقش جهان و در استان اصفهان واقع شده است. </a:t>
            </a:r>
          </a:p>
        </p:txBody>
      </p:sp>
      <p:sp>
        <p:nvSpPr>
          <p:cNvPr id="4" name="Slide Number Placeholder 3"/>
          <p:cNvSpPr>
            <a:spLocks noGrp="1"/>
          </p:cNvSpPr>
          <p:nvPr>
            <p:ph type="sldNum" sz="quarter" idx="12"/>
          </p:nvPr>
        </p:nvSpPr>
        <p:spPr/>
        <p:txBody>
          <a:bodyPr/>
          <a:lstStyle/>
          <a:p>
            <a:fld id="{FFF700D2-071F-440E-A3FF-180D34BA4EC8}" type="slidenum">
              <a:rPr lang="en-GB" smtClean="0">
                <a:solidFill>
                  <a:prstClr val="black">
                    <a:tint val="75000"/>
                  </a:prstClr>
                </a:solidFill>
              </a:rPr>
              <a:pPr/>
              <a:t>46</a:t>
            </a:fld>
            <a:endParaRPr lang="en-GB">
              <a:solidFill>
                <a:prstClr val="black">
                  <a:tint val="75000"/>
                </a:prstClr>
              </a:solidFill>
            </a:endParaRPr>
          </a:p>
        </p:txBody>
      </p:sp>
      <p:pic>
        <p:nvPicPr>
          <p:cNvPr id="10" name="Picture 1" descr="Google Maps - Mozilla Firefox"/>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971601" y="2204869"/>
            <a:ext cx="7285516" cy="3513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Connector 2"/>
          <p:cNvCxnSpPr/>
          <p:nvPr/>
        </p:nvCxnSpPr>
        <p:spPr>
          <a:xfrm>
            <a:off x="4932040" y="2666336"/>
            <a:ext cx="648072" cy="2778893"/>
          </a:xfrm>
          <a:prstGeom prst="line">
            <a:avLst/>
          </a:prstGeom>
          <a:ln w="38100">
            <a:solidFill>
              <a:srgbClr val="66FF00"/>
            </a:solidFill>
            <a:prstDash val="dashDot"/>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1038677" y="2708920"/>
            <a:ext cx="3893364" cy="864096"/>
          </a:xfrm>
          <a:prstGeom prst="line">
            <a:avLst/>
          </a:prstGeom>
          <a:ln w="38100">
            <a:solidFill>
              <a:srgbClr val="66FF00"/>
            </a:solidFill>
            <a:prstDash val="dashDot"/>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flipV="1">
            <a:off x="1115616" y="4077074"/>
            <a:ext cx="1728192" cy="1641620"/>
          </a:xfrm>
          <a:prstGeom prst="line">
            <a:avLst/>
          </a:prstGeom>
          <a:ln w="38100">
            <a:solidFill>
              <a:srgbClr val="66FF00"/>
            </a:solidFill>
            <a:prstDash val="dashDot"/>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7092280" y="3212978"/>
            <a:ext cx="288032" cy="475335"/>
          </a:xfrm>
          <a:prstGeom prst="straightConnector1">
            <a:avLst/>
          </a:prstGeom>
          <a:ln w="76200">
            <a:solidFill>
              <a:srgbClr val="4CBB17"/>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69721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67544" y="1808664"/>
            <a:ext cx="3343200" cy="369332"/>
          </a:xfrm>
          <a:prstGeom prst="rect">
            <a:avLst/>
          </a:prstGeom>
          <a:solidFill>
            <a:srgbClr val="ECF9E6"/>
          </a:solidFill>
          <a:ln w="28575">
            <a:solidFill>
              <a:srgbClr val="66FF00"/>
            </a:solidFill>
            <a:prstDash val="dashDot"/>
          </a:ln>
        </p:spPr>
        <p:txBody>
          <a:bodyPr wrap="square" rtlCol="0">
            <a:spAutoFit/>
          </a:bodyPr>
          <a:lstStyle/>
          <a:p>
            <a:pPr algn="l" rtl="0"/>
            <a:endParaRPr lang="en-US" dirty="0">
              <a:solidFill>
                <a:prstClr val="black"/>
              </a:solidFill>
            </a:endParaRPr>
          </a:p>
        </p:txBody>
      </p:sp>
      <p:sp>
        <p:nvSpPr>
          <p:cNvPr id="9" name="TextBox 8"/>
          <p:cNvSpPr txBox="1"/>
          <p:nvPr/>
        </p:nvSpPr>
        <p:spPr>
          <a:xfrm>
            <a:off x="6088218" y="2177996"/>
            <a:ext cx="1212739" cy="369332"/>
          </a:xfrm>
          <a:prstGeom prst="rect">
            <a:avLst/>
          </a:prstGeom>
          <a:solidFill>
            <a:srgbClr val="ECF9E6"/>
          </a:solidFill>
          <a:ln w="28575">
            <a:solidFill>
              <a:srgbClr val="66FF00"/>
            </a:solidFill>
            <a:prstDash val="dashDot"/>
          </a:ln>
        </p:spPr>
        <p:txBody>
          <a:bodyPr wrap="square" rtlCol="0">
            <a:spAutoFit/>
          </a:bodyPr>
          <a:lstStyle/>
          <a:p>
            <a:pPr algn="l" rtl="0"/>
            <a:endParaRPr lang="en-US" dirty="0">
              <a:solidFill>
                <a:prstClr val="black"/>
              </a:solidFill>
            </a:endParaRPr>
          </a:p>
        </p:txBody>
      </p:sp>
      <p:sp>
        <p:nvSpPr>
          <p:cNvPr id="11" name="TextBox 10"/>
          <p:cNvSpPr txBox="1"/>
          <p:nvPr/>
        </p:nvSpPr>
        <p:spPr>
          <a:xfrm>
            <a:off x="5739581" y="3789040"/>
            <a:ext cx="1561379" cy="369332"/>
          </a:xfrm>
          <a:prstGeom prst="rect">
            <a:avLst/>
          </a:prstGeom>
          <a:solidFill>
            <a:srgbClr val="ECF9E6"/>
          </a:solidFill>
          <a:ln w="28575">
            <a:solidFill>
              <a:srgbClr val="66FF00"/>
            </a:solidFill>
            <a:prstDash val="dashDot"/>
          </a:ln>
        </p:spPr>
        <p:txBody>
          <a:bodyPr wrap="square" rtlCol="0">
            <a:spAutoFit/>
          </a:bodyPr>
          <a:lstStyle/>
          <a:p>
            <a:pPr algn="l" rtl="0"/>
            <a:endParaRPr lang="en-US" dirty="0">
              <a:solidFill>
                <a:prstClr val="black"/>
              </a:solidFill>
            </a:endParaRPr>
          </a:p>
        </p:txBody>
      </p:sp>
      <p:sp>
        <p:nvSpPr>
          <p:cNvPr id="2" name="Title 1"/>
          <p:cNvSpPr>
            <a:spLocks noGrp="1"/>
          </p:cNvSpPr>
          <p:nvPr>
            <p:ph type="title"/>
          </p:nvPr>
        </p:nvSpPr>
        <p:spPr/>
        <p:txBody>
          <a:bodyPr>
            <a:normAutofit/>
          </a:bodyPr>
          <a:lstStyle/>
          <a:p>
            <a:pPr algn="just" rtl="1"/>
            <a:r>
              <a:rPr lang="fa-IR" sz="2800" dirty="0">
                <a:latin typeface="B Sina" pitchFamily="2" charset="-78"/>
                <a:cs typeface="B Sina" pitchFamily="2" charset="-78"/>
              </a:rPr>
              <a:t>کارکرد باغ چهلستون</a:t>
            </a:r>
            <a:endParaRPr lang="en-US" sz="2800" dirty="0"/>
          </a:p>
        </p:txBody>
      </p:sp>
      <p:sp>
        <p:nvSpPr>
          <p:cNvPr id="3" name="Content Placeholder 2"/>
          <p:cNvSpPr>
            <a:spLocks noGrp="1"/>
          </p:cNvSpPr>
          <p:nvPr>
            <p:ph idx="1"/>
          </p:nvPr>
        </p:nvSpPr>
        <p:spPr>
          <a:xfrm>
            <a:off x="457200" y="1340768"/>
            <a:ext cx="6851104" cy="4896544"/>
          </a:xfrm>
        </p:spPr>
        <p:txBody>
          <a:bodyPr>
            <a:normAutofit/>
          </a:bodyPr>
          <a:lstStyle/>
          <a:p>
            <a:pPr marL="0" indent="0" algn="just" rtl="1">
              <a:buNone/>
            </a:pPr>
            <a:endParaRPr lang="fa-IR" sz="2400" dirty="0">
              <a:latin typeface="B Nazanin" pitchFamily="2" charset="-78"/>
              <a:cs typeface="B Nazanin" pitchFamily="2" charset="-78"/>
            </a:endParaRPr>
          </a:p>
          <a:p>
            <a:pPr marL="0" indent="0" algn="just" rtl="1">
              <a:buNone/>
            </a:pPr>
            <a:r>
              <a:rPr lang="fa-IR" sz="2400" dirty="0">
                <a:latin typeface="B Nazanin" pitchFamily="2" charset="-78"/>
                <a:cs typeface="B Nazanin" pitchFamily="2" charset="-78"/>
              </a:rPr>
              <a:t>در زمان شاه عباس یکم  </a:t>
            </a:r>
            <a:r>
              <a:rPr lang="ar-SA" sz="2400" dirty="0">
                <a:latin typeface="B Nazanin" pitchFamily="2" charset="-78"/>
                <a:cs typeface="B Nazanin" pitchFamily="2" charset="-78"/>
              </a:rPr>
              <a:t>کوشک به دیوانخانه، محل استقرار کارکنان و دبیران دربار اختصاص </a:t>
            </a:r>
            <a:r>
              <a:rPr lang="fa-IR" sz="2400" dirty="0">
                <a:latin typeface="B Nazanin" pitchFamily="2" charset="-78"/>
                <a:cs typeface="B Nazanin" pitchFamily="2" charset="-78"/>
              </a:rPr>
              <a:t>پیدا کرد .</a:t>
            </a:r>
          </a:p>
          <a:p>
            <a:pPr marL="0" indent="0" algn="just" rtl="1">
              <a:buNone/>
            </a:pPr>
            <a:endParaRPr lang="fa-IR" sz="2400" dirty="0">
              <a:cs typeface="B Nazanin" panose="00000400000000000000" pitchFamily="2" charset="-78"/>
            </a:endParaRPr>
          </a:p>
          <a:p>
            <a:pPr marL="0" indent="0" algn="just" rtl="1">
              <a:buNone/>
            </a:pPr>
            <a:endParaRPr lang="fa-IR" sz="2400" dirty="0">
              <a:cs typeface="B Nazanin" panose="00000400000000000000" pitchFamily="2" charset="-78"/>
            </a:endParaRPr>
          </a:p>
          <a:p>
            <a:pPr marL="0" indent="0" algn="just" rtl="1">
              <a:buNone/>
            </a:pPr>
            <a:r>
              <a:rPr lang="fa-IR" sz="2400" dirty="0">
                <a:latin typeface="B Nazanin" pitchFamily="2" charset="-78"/>
                <a:cs typeface="B Nazanin" pitchFamily="2" charset="-78"/>
              </a:rPr>
              <a:t> و در زمان </a:t>
            </a:r>
            <a:r>
              <a:rPr lang="ar-SA" sz="2400" dirty="0">
                <a:latin typeface="B Nazanin" pitchFamily="2" charset="-78"/>
                <a:cs typeface="B Nazanin" pitchFamily="2" charset="-78"/>
              </a:rPr>
              <a:t>شاه عباس دوم تصمیم گرفت آنجا را به کاخی برای پذیرایی مهمانان خارجی تبدیل کند</a:t>
            </a:r>
            <a:r>
              <a:rPr lang="fa-IR" sz="2400" dirty="0">
                <a:latin typeface="B Nazanin" pitchFamily="2" charset="-78"/>
                <a:cs typeface="B Nazanin" pitchFamily="2" charset="-78"/>
              </a:rPr>
              <a:t> . </a:t>
            </a:r>
            <a:endParaRPr lang="fa-IR" sz="2400" dirty="0">
              <a:cs typeface="B Nazanin" panose="00000400000000000000" pitchFamily="2" charset="-78"/>
            </a:endParaRPr>
          </a:p>
          <a:p>
            <a:pPr marL="0" indent="0" algn="just" rtl="1">
              <a:buNone/>
            </a:pPr>
            <a:endParaRPr lang="fa-IR" sz="24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r>
              <a:rPr lang="fa-IR" sz="1600" b="1" dirty="0">
                <a:solidFill>
                  <a:prstClr val="black"/>
                </a:solidFill>
                <a:cs typeface="B Nazanin" panose="00000400000000000000" pitchFamily="2" charset="-78"/>
              </a:rPr>
              <a:t>7</a:t>
            </a:r>
            <a:endParaRPr lang="en-GB" sz="1600" b="1" dirty="0">
              <a:solidFill>
                <a:prstClr val="black"/>
              </a:solidFill>
              <a:cs typeface="B Nazanin" panose="00000400000000000000" pitchFamily="2" charset="-78"/>
            </a:endParaRPr>
          </a:p>
        </p:txBody>
      </p:sp>
      <p:sp>
        <p:nvSpPr>
          <p:cNvPr id="7" name="Striped Right Arrow 6"/>
          <p:cNvSpPr/>
          <p:nvPr/>
        </p:nvSpPr>
        <p:spPr>
          <a:xfrm flipH="1">
            <a:off x="7746361" y="1969570"/>
            <a:ext cx="932764" cy="1694731"/>
          </a:xfrm>
          <a:prstGeom prst="stripedRightArrow">
            <a:avLst/>
          </a:prstGeom>
          <a:solidFill>
            <a:srgbClr val="00B05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rtl="0"/>
            <a:r>
              <a:rPr lang="fa-IR" sz="2200" b="1" dirty="0">
                <a:solidFill>
                  <a:prstClr val="white"/>
                </a:solidFill>
                <a:cs typeface="B Nazanin" panose="00000400000000000000" pitchFamily="2" charset="-78"/>
              </a:rPr>
              <a:t>کارکرد باغ</a:t>
            </a:r>
            <a:endParaRPr lang="en-US" sz="2200" b="1" dirty="0">
              <a:solidFill>
                <a:prstClr val="white"/>
              </a:solidFill>
              <a:cs typeface="B Nazanin" panose="00000400000000000000" pitchFamily="2" charset="-78"/>
            </a:endParaRPr>
          </a:p>
        </p:txBody>
      </p:sp>
      <p:sp>
        <p:nvSpPr>
          <p:cNvPr id="8" name="Right Brace 7"/>
          <p:cNvSpPr/>
          <p:nvPr/>
        </p:nvSpPr>
        <p:spPr>
          <a:xfrm>
            <a:off x="7336243" y="1628800"/>
            <a:ext cx="311696" cy="2952328"/>
          </a:xfrm>
          <a:prstGeom prst="rightBrace">
            <a:avLst/>
          </a:prstGeom>
          <a:noFill/>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US">
              <a:solidFill>
                <a:prstClr val="black"/>
              </a:solidFill>
            </a:endParaRPr>
          </a:p>
        </p:txBody>
      </p:sp>
    </p:spTree>
    <p:extLst>
      <p:ext uri="{BB962C8B-B14F-4D97-AF65-F5344CB8AC3E}">
        <p14:creationId xmlns:p14="http://schemas.microsoft.com/office/powerpoint/2010/main" val="41573676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email">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FF700D2-071F-440E-A3FF-180D34BA4EC8}" type="slidenum">
              <a:rPr lang="en-GB" smtClean="0">
                <a:solidFill>
                  <a:prstClr val="black">
                    <a:tint val="75000"/>
                  </a:prstClr>
                </a:solidFill>
              </a:rPr>
              <a:pPr/>
              <a:t>48</a:t>
            </a:fld>
            <a:endParaRPr lang="en-GB">
              <a:solidFill>
                <a:prstClr val="black">
                  <a:tint val="75000"/>
                </a:prstClr>
              </a:solidFill>
            </a:endParaRPr>
          </a:p>
        </p:txBody>
      </p:sp>
      <p:sp>
        <p:nvSpPr>
          <p:cNvPr id="5" name="Rectangle 4"/>
          <p:cNvSpPr/>
          <p:nvPr/>
        </p:nvSpPr>
        <p:spPr>
          <a:xfrm>
            <a:off x="467546" y="836718"/>
            <a:ext cx="8257119" cy="4524315"/>
          </a:xfrm>
          <a:prstGeom prst="rect">
            <a:avLst/>
          </a:prstGeom>
        </p:spPr>
        <p:txBody>
          <a:bodyPr wrap="square">
            <a:spAutoFit/>
          </a:bodyPr>
          <a:lstStyle/>
          <a:p>
            <a:pPr algn="justLow" fontAlgn="base">
              <a:lnSpc>
                <a:spcPct val="150000"/>
              </a:lnSpc>
              <a:spcBef>
                <a:spcPct val="0"/>
              </a:spcBef>
              <a:spcAft>
                <a:spcPct val="0"/>
              </a:spcAft>
            </a:pPr>
            <a:r>
              <a:rPr lang="en-US" sz="2400" b="1" dirty="0">
                <a:solidFill>
                  <a:prstClr val="black"/>
                </a:solidFill>
                <a:latin typeface="B Nazanin" pitchFamily="2" charset="-78"/>
                <a:cs typeface="B Nazanin" pitchFamily="2" charset="-78"/>
              </a:rPr>
              <a:t/>
            </a:r>
            <a:br>
              <a:rPr lang="en-US" sz="2400" b="1" dirty="0">
                <a:solidFill>
                  <a:prstClr val="black"/>
                </a:solidFill>
                <a:latin typeface="B Nazanin" pitchFamily="2" charset="-78"/>
                <a:cs typeface="B Nazanin" pitchFamily="2" charset="-78"/>
              </a:rPr>
            </a:br>
            <a:r>
              <a:rPr lang="ar-SA" sz="2400" b="1" dirty="0">
                <a:solidFill>
                  <a:prstClr val="black"/>
                </a:solidFill>
                <a:latin typeface="B Nazanin" pitchFamily="2" charset="-78"/>
                <a:cs typeface="B Nazanin" pitchFamily="2" charset="-78"/>
              </a:rPr>
              <a:t>دوره شاه عباس یکم احداث آن آغاز شد در این باغ که “باغ جهان نما” نام داشت شاه عباس کوشکی به شکل کلاه فرنگی بنا کرد که بنای اولیه کاخ چهلستون است؛ تالار میانی کاخ امروزی و غرفه های چهار گوشه ی آن را شامل می شود.</a:t>
            </a:r>
            <a:r>
              <a:rPr lang="en-US" sz="2400" b="1" dirty="0">
                <a:solidFill>
                  <a:prstClr val="black"/>
                </a:solidFill>
                <a:latin typeface="B Nazanin" pitchFamily="2" charset="-78"/>
                <a:cs typeface="B Nazanin" pitchFamily="2" charset="-78"/>
              </a:rPr>
              <a:t>.  </a:t>
            </a:r>
            <a:r>
              <a:rPr lang="ar-SA" sz="2400" b="1" dirty="0">
                <a:solidFill>
                  <a:prstClr val="black"/>
                </a:solidFill>
                <a:latin typeface="B Nazanin" pitchFamily="2" charset="-78"/>
                <a:cs typeface="B Nazanin" pitchFamily="2" charset="-78"/>
              </a:rPr>
              <a:t>حدود نیم قرن بعد شاه عباس دوم تصمیم گرفت آنجا را به کاخی برای پذیرایی مهمانان خارجی تبدیل کند؛ بدین منظور کاخ را توسعه داد؛ ایوان شرقی را آینه کاری کرد و دستور داد تا صحنه های بزم و رزم را بر دیوار های آن نقاشی کنند</a:t>
            </a:r>
            <a:endParaRPr lang="en-US" sz="2400" b="1" dirty="0">
              <a:solidFill>
                <a:prstClr val="black"/>
              </a:solidFill>
              <a:latin typeface="B Nazanin" pitchFamily="2" charset="-78"/>
              <a:cs typeface="B Nazanin" pitchFamily="2" charset="-78"/>
            </a:endParaRPr>
          </a:p>
        </p:txBody>
      </p:sp>
      <p:sp>
        <p:nvSpPr>
          <p:cNvPr id="7" name="Rectangle 6"/>
          <p:cNvSpPr/>
          <p:nvPr/>
        </p:nvSpPr>
        <p:spPr>
          <a:xfrm>
            <a:off x="4930035" y="692696"/>
            <a:ext cx="3794629" cy="523220"/>
          </a:xfrm>
          <a:prstGeom prst="rect">
            <a:avLst/>
          </a:prstGeom>
        </p:spPr>
        <p:txBody>
          <a:bodyPr wrap="none">
            <a:spAutoFit/>
          </a:bodyPr>
          <a:lstStyle/>
          <a:p>
            <a:r>
              <a:rPr lang="fa-IR" sz="2800" dirty="0">
                <a:solidFill>
                  <a:prstClr val="black"/>
                </a:solidFill>
                <a:latin typeface="B Sina" pitchFamily="2" charset="-78"/>
                <a:cs typeface="B Sina" pitchFamily="2" charset="-78"/>
              </a:rPr>
              <a:t>تاریخچه باغ چهل ستون</a:t>
            </a:r>
            <a:endParaRPr lang="en-US" sz="2800" dirty="0">
              <a:solidFill>
                <a:prstClr val="black"/>
              </a:solidFill>
              <a:latin typeface="B Sina" pitchFamily="2" charset="-78"/>
              <a:cs typeface="B Sina" pitchFamily="2" charset="-78"/>
            </a:endParaRPr>
          </a:p>
        </p:txBody>
      </p:sp>
    </p:spTree>
    <p:extLst>
      <p:ext uri="{BB962C8B-B14F-4D97-AF65-F5344CB8AC3E}">
        <p14:creationId xmlns:p14="http://schemas.microsoft.com/office/powerpoint/2010/main" val="36035967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email">
            <a:alphaModFix amt="7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FF700D2-071F-440E-A3FF-180D34BA4EC8}" type="slidenum">
              <a:rPr lang="en-GB" smtClean="0">
                <a:solidFill>
                  <a:prstClr val="black">
                    <a:tint val="75000"/>
                  </a:prstClr>
                </a:solidFill>
              </a:rPr>
              <a:pPr/>
              <a:t>49</a:t>
            </a:fld>
            <a:endParaRPr lang="en-GB">
              <a:solidFill>
                <a:prstClr val="black">
                  <a:tint val="75000"/>
                </a:prstClr>
              </a:solidFill>
            </a:endParaRPr>
          </a:p>
        </p:txBody>
      </p:sp>
      <p:sp>
        <p:nvSpPr>
          <p:cNvPr id="5" name="Rectangle 4"/>
          <p:cNvSpPr/>
          <p:nvPr/>
        </p:nvSpPr>
        <p:spPr>
          <a:xfrm>
            <a:off x="467544" y="3750772"/>
            <a:ext cx="8208912" cy="2862322"/>
          </a:xfrm>
          <a:prstGeom prst="rect">
            <a:avLst/>
          </a:prstGeom>
        </p:spPr>
        <p:txBody>
          <a:bodyPr wrap="square">
            <a:spAutoFit/>
          </a:bodyPr>
          <a:lstStyle/>
          <a:p>
            <a:pPr algn="justLow" fontAlgn="base">
              <a:lnSpc>
                <a:spcPct val="150000"/>
              </a:lnSpc>
              <a:spcBef>
                <a:spcPct val="0"/>
              </a:spcBef>
              <a:spcAft>
                <a:spcPct val="0"/>
              </a:spcAft>
            </a:pPr>
            <a:r>
              <a:rPr lang="ar-SA" sz="2400" b="1" dirty="0">
                <a:solidFill>
                  <a:prstClr val="black"/>
                </a:solidFill>
                <a:latin typeface="B Nazanin" pitchFamily="2" charset="-78"/>
                <a:cs typeface="B Nazanin" pitchFamily="2" charset="-78"/>
              </a:rPr>
              <a:t>معماری این کاخ ترکیبی </a:t>
            </a:r>
            <a:r>
              <a:rPr lang="ar-SA" sz="2400" b="1" u="sng" dirty="0">
                <a:solidFill>
                  <a:prstClr val="black"/>
                </a:solidFill>
                <a:latin typeface="B Nazanin" pitchFamily="2" charset="-78"/>
                <a:cs typeface="B Nazanin" pitchFamily="2" charset="-78"/>
              </a:rPr>
              <a:t>از هنر معماری چینی و ایرانی و فرنگی</a:t>
            </a:r>
            <a:r>
              <a:rPr lang="ar-SA" sz="2400" b="1" dirty="0">
                <a:solidFill>
                  <a:prstClr val="black"/>
                </a:solidFill>
                <a:latin typeface="B Nazanin" pitchFamily="2" charset="-78"/>
                <a:cs typeface="B Nazanin" pitchFamily="2" charset="-78"/>
              </a:rPr>
              <a:t> است و مشتمل بر یک ایوان اصلی (بزرگ) به طول </a:t>
            </a:r>
            <a:r>
              <a:rPr lang="fa-IR" sz="2400" b="1" dirty="0">
                <a:solidFill>
                  <a:prstClr val="black"/>
                </a:solidFill>
                <a:latin typeface="B Nazanin" pitchFamily="2" charset="-78"/>
                <a:cs typeface="B Nazanin" pitchFamily="2" charset="-78"/>
              </a:rPr>
              <a:t>۳۸</a:t>
            </a:r>
            <a:r>
              <a:rPr lang="ar-SA" sz="2400" b="1" dirty="0">
                <a:solidFill>
                  <a:prstClr val="black"/>
                </a:solidFill>
                <a:latin typeface="B Nazanin" pitchFamily="2" charset="-78"/>
                <a:cs typeface="B Nazanin" pitchFamily="2" charset="-78"/>
              </a:rPr>
              <a:t> متر و عرض </a:t>
            </a:r>
            <a:r>
              <a:rPr lang="fa-IR" sz="2400" b="1" dirty="0">
                <a:solidFill>
                  <a:prstClr val="black"/>
                </a:solidFill>
                <a:latin typeface="B Nazanin" pitchFamily="2" charset="-78"/>
                <a:cs typeface="B Nazanin" pitchFamily="2" charset="-78"/>
              </a:rPr>
              <a:t>۱۷</a:t>
            </a:r>
            <a:r>
              <a:rPr lang="ar-SA" sz="2400" b="1" dirty="0">
                <a:solidFill>
                  <a:prstClr val="black"/>
                </a:solidFill>
                <a:latin typeface="B Nazanin" pitchFamily="2" charset="-78"/>
                <a:cs typeface="B Nazanin" pitchFamily="2" charset="-78"/>
              </a:rPr>
              <a:t> متر و ارتفاع </a:t>
            </a:r>
            <a:r>
              <a:rPr lang="fa-IR" sz="2400" b="1" dirty="0">
                <a:solidFill>
                  <a:prstClr val="black"/>
                </a:solidFill>
                <a:latin typeface="B Nazanin" pitchFamily="2" charset="-78"/>
                <a:cs typeface="B Nazanin" pitchFamily="2" charset="-78"/>
              </a:rPr>
              <a:t>۱۴</a:t>
            </a:r>
            <a:r>
              <a:rPr lang="ar-SA" sz="2400" b="1" dirty="0">
                <a:solidFill>
                  <a:prstClr val="black"/>
                </a:solidFill>
                <a:latin typeface="B Nazanin" pitchFamily="2" charset="-78"/>
                <a:cs typeface="B Nazanin" pitchFamily="2" charset="-78"/>
              </a:rPr>
              <a:t> متر رو به شرق ساخته شده است ستونهای ایوان هشت ضلعی از جنس چوب چنار و کاج می باشند . چهار ستون وسط بر روی چهار شیر سنگی قرار دارد</a:t>
            </a:r>
            <a:endParaRPr lang="en-US" sz="2400" b="1" dirty="0">
              <a:solidFill>
                <a:prstClr val="black"/>
              </a:solidFill>
              <a:latin typeface="B Nazanin" pitchFamily="2" charset="-78"/>
              <a:cs typeface="B Nazanin" pitchFamily="2" charset="-78"/>
            </a:endParaRPr>
          </a:p>
        </p:txBody>
      </p:sp>
      <p:sp>
        <p:nvSpPr>
          <p:cNvPr id="6" name="Rectangle 5"/>
          <p:cNvSpPr/>
          <p:nvPr/>
        </p:nvSpPr>
        <p:spPr>
          <a:xfrm>
            <a:off x="467544" y="836712"/>
            <a:ext cx="8208912" cy="2862322"/>
          </a:xfrm>
          <a:prstGeom prst="rect">
            <a:avLst/>
          </a:prstGeom>
        </p:spPr>
        <p:txBody>
          <a:bodyPr wrap="square">
            <a:spAutoFit/>
          </a:bodyPr>
          <a:lstStyle/>
          <a:p>
            <a:pPr algn="justLow" fontAlgn="base">
              <a:lnSpc>
                <a:spcPct val="150000"/>
              </a:lnSpc>
              <a:spcBef>
                <a:spcPct val="0"/>
              </a:spcBef>
              <a:spcAft>
                <a:spcPct val="0"/>
              </a:spcAft>
            </a:pPr>
            <a:r>
              <a:rPr lang="ar-SA" sz="2400" b="1" dirty="0">
                <a:solidFill>
                  <a:prstClr val="black"/>
                </a:solidFill>
                <a:latin typeface="B Nazanin" pitchFamily="2" charset="-78"/>
                <a:cs typeface="B Nazanin" pitchFamily="2" charset="-78"/>
              </a:rPr>
              <a:t>تالار آینه و تالار هجده ستون و دو اتاق شمالی و جنوبی تالار آینه و ایوان های طرفین سرسرای پادشاهی و حوض بزرگ مقابل تالار با کلیه تزئینات نقاشی و آینه کاری و کاشی کاری دیوارها و سقف ها در زمان شاه عباس دوم به آن افزوده  شده است. در سال </a:t>
            </a:r>
            <a:r>
              <a:rPr lang="fa-IR" sz="2400" b="1" dirty="0">
                <a:solidFill>
                  <a:prstClr val="black"/>
                </a:solidFill>
                <a:latin typeface="B Nazanin" pitchFamily="2" charset="-78"/>
                <a:cs typeface="B Nazanin" pitchFamily="2" charset="-78"/>
              </a:rPr>
              <a:t>۱۰۵۷</a:t>
            </a:r>
            <a:r>
              <a:rPr lang="ar-SA" sz="2400" b="1" dirty="0">
                <a:solidFill>
                  <a:prstClr val="black"/>
                </a:solidFill>
                <a:latin typeface="B Nazanin" pitchFamily="2" charset="-78"/>
                <a:cs typeface="B Nazanin" pitchFamily="2" charset="-78"/>
              </a:rPr>
              <a:t> شاه عباس دوم با دعوت از سفیران کشورهای خارجی این بنای باشکوه و کم نظیر را افتتاح کرد</a:t>
            </a:r>
            <a:r>
              <a:rPr lang="en-US" sz="2400" b="1" dirty="0">
                <a:solidFill>
                  <a:prstClr val="black"/>
                </a:solidFill>
                <a:latin typeface="B Nazanin" pitchFamily="2" charset="-78"/>
                <a:cs typeface="B Nazanin" pitchFamily="2" charset="-78"/>
              </a:rPr>
              <a:t>.</a:t>
            </a:r>
          </a:p>
        </p:txBody>
      </p:sp>
    </p:spTree>
    <p:extLst>
      <p:ext uri="{BB962C8B-B14F-4D97-AF65-F5344CB8AC3E}">
        <p14:creationId xmlns:p14="http://schemas.microsoft.com/office/powerpoint/2010/main" val="5129526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itle 1"/>
          <p:cNvSpPr txBox="1">
            <a:spLocks/>
          </p:cNvSpPr>
          <p:nvPr/>
        </p:nvSpPr>
        <p:spPr>
          <a:xfrm>
            <a:off x="-49822" y="-27384"/>
            <a:ext cx="9193823" cy="1035496"/>
          </a:xfrm>
          <a:prstGeom prst="rect">
            <a:avLst/>
          </a:prstGeom>
          <a:solidFill>
            <a:srgbClr val="FFFFFF">
              <a:alpha val="80000"/>
            </a:srgb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dirty="0">
              <a:solidFill>
                <a:srgbClr val="FFFFFF"/>
              </a:solidFill>
            </a:endParaRPr>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83721" y="1002473"/>
            <a:ext cx="2474221" cy="2052644"/>
          </a:xfrm>
          <a:prstGeom prst="rect">
            <a:avLst/>
          </a:prstGeom>
        </p:spPr>
      </p:pic>
      <p:pic>
        <p:nvPicPr>
          <p:cNvPr id="16" name="Picture 1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5536" y="1008117"/>
            <a:ext cx="2520280" cy="2012251"/>
          </a:xfrm>
          <a:prstGeom prst="rect">
            <a:avLst/>
          </a:prstGeom>
          <a:ln w="28575">
            <a:noFill/>
          </a:ln>
        </p:spPr>
      </p:pic>
      <p:pic>
        <p:nvPicPr>
          <p:cNvPr id="14" name="Content Placeholder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74469" y="1002477"/>
            <a:ext cx="2520280" cy="2006179"/>
          </a:xfrm>
          <a:prstGeom prst="rect">
            <a:avLst/>
          </a:prstGeom>
        </p:spPr>
      </p:pic>
      <p:sp>
        <p:nvSpPr>
          <p:cNvPr id="37" name="Rectangle 36"/>
          <p:cNvSpPr/>
          <p:nvPr/>
        </p:nvSpPr>
        <p:spPr>
          <a:xfrm>
            <a:off x="-18256" y="3014292"/>
            <a:ext cx="9184755" cy="795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41" name="Title 1"/>
          <p:cNvSpPr txBox="1">
            <a:spLocks/>
          </p:cNvSpPr>
          <p:nvPr/>
        </p:nvSpPr>
        <p:spPr>
          <a:xfrm>
            <a:off x="-56295" y="5816432"/>
            <a:ext cx="9193823" cy="1035496"/>
          </a:xfrm>
          <a:prstGeom prst="rect">
            <a:avLst/>
          </a:prstGeom>
          <a:solidFill>
            <a:srgbClr val="FFFFFF">
              <a:alpha val="80000"/>
            </a:srgb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dirty="0">
              <a:solidFill>
                <a:srgbClr val="FFFFFF"/>
              </a:solidFill>
            </a:endParaRPr>
          </a:p>
        </p:txBody>
      </p:sp>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95538" y="3839398"/>
            <a:ext cx="2556823" cy="1977035"/>
          </a:xfrm>
          <a:prstGeom prst="rect">
            <a:avLst/>
          </a:prstGeom>
        </p:spPr>
      </p:pic>
      <p:pic>
        <p:nvPicPr>
          <p:cNvPr id="3" name="Picture 2"/>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404191" y="3810254"/>
            <a:ext cx="2503584" cy="1977035"/>
          </a:xfrm>
          <a:prstGeom prst="rect">
            <a:avLst/>
          </a:prstGeom>
        </p:spPr>
      </p:pic>
      <p:pic>
        <p:nvPicPr>
          <p:cNvPr id="18" name="Picture 17"/>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6274469" y="3832026"/>
            <a:ext cx="2521600" cy="1991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p:cNvSpPr txBox="1"/>
          <p:nvPr/>
        </p:nvSpPr>
        <p:spPr>
          <a:xfrm>
            <a:off x="4067944" y="3011"/>
            <a:ext cx="5616624" cy="830997"/>
          </a:xfrm>
          <a:prstGeom prst="rect">
            <a:avLst/>
          </a:prstGeom>
          <a:noFill/>
        </p:spPr>
        <p:txBody>
          <a:bodyPr wrap="square" rtlCol="0">
            <a:spAutoFit/>
          </a:bodyPr>
          <a:lstStyle/>
          <a:p>
            <a:pPr algn="ctr"/>
            <a:r>
              <a:rPr lang="fa-IR" sz="4800" dirty="0">
                <a:solidFill>
                  <a:prstClr val="black"/>
                </a:solidFill>
                <a:cs typeface="Mj_Ekhlass" panose="03000401000807050201" pitchFamily="66" charset="-78"/>
              </a:rPr>
              <a:t>باغ جهان نمای شیراز</a:t>
            </a:r>
            <a:endParaRPr lang="en-US" sz="4800" dirty="0">
              <a:solidFill>
                <a:prstClr val="black"/>
              </a:solidFill>
              <a:cs typeface="Mj_Ekhlass" panose="03000401000807050201" pitchFamily="66" charset="-78"/>
            </a:endParaRPr>
          </a:p>
        </p:txBody>
      </p:sp>
      <p:sp>
        <p:nvSpPr>
          <p:cNvPr id="20" name="TextBox 19"/>
          <p:cNvSpPr txBox="1"/>
          <p:nvPr/>
        </p:nvSpPr>
        <p:spPr>
          <a:xfrm>
            <a:off x="4191443" y="2961483"/>
            <a:ext cx="4968552" cy="2677656"/>
          </a:xfrm>
          <a:prstGeom prst="rect">
            <a:avLst/>
          </a:prstGeom>
          <a:noFill/>
        </p:spPr>
        <p:txBody>
          <a:bodyPr wrap="square" rtlCol="0">
            <a:spAutoFit/>
          </a:bodyPr>
          <a:lstStyle/>
          <a:p>
            <a:pPr algn="ctr"/>
            <a:r>
              <a:rPr lang="fa-IR" sz="4800" dirty="0">
                <a:solidFill>
                  <a:prstClr val="black"/>
                </a:solidFill>
                <a:cs typeface="Mj_Ekhlass" panose="03000401000807050201" pitchFamily="66" charset="-78"/>
              </a:rPr>
              <a:t>باغ چهلستون اصفهان</a:t>
            </a:r>
          </a:p>
          <a:p>
            <a:pPr algn="ctr"/>
            <a:endParaRPr lang="fa-IR" sz="6000" dirty="0">
              <a:solidFill>
                <a:prstClr val="black"/>
              </a:solidFill>
              <a:cs typeface="Mj_Ekhlass" panose="03000401000807050201" pitchFamily="66" charset="-78"/>
            </a:endParaRPr>
          </a:p>
          <a:p>
            <a:pPr algn="ctr"/>
            <a:endParaRPr lang="en-US" sz="6000" dirty="0">
              <a:solidFill>
                <a:prstClr val="black"/>
              </a:solidFill>
              <a:cs typeface="Mj_Ekhlass" panose="03000401000807050201" pitchFamily="66" charset="-78"/>
            </a:endParaRPr>
          </a:p>
        </p:txBody>
      </p:sp>
    </p:spTree>
    <p:extLst>
      <p:ext uri="{BB962C8B-B14F-4D97-AF65-F5344CB8AC3E}">
        <p14:creationId xmlns:p14="http://schemas.microsoft.com/office/powerpoint/2010/main" val="32321104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FF700D2-071F-440E-A3FF-180D34BA4EC8}" type="slidenum">
              <a:rPr lang="en-GB" smtClean="0">
                <a:solidFill>
                  <a:prstClr val="black">
                    <a:tint val="75000"/>
                  </a:prstClr>
                </a:solidFill>
              </a:rPr>
              <a:pPr/>
              <a:t>50</a:t>
            </a:fld>
            <a:endParaRPr lang="en-GB">
              <a:solidFill>
                <a:prstClr val="black">
                  <a:tint val="75000"/>
                </a:prstClr>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577" y="0"/>
            <a:ext cx="9144000" cy="6858000"/>
          </a:xfrm>
          <a:prstGeom prst="rect">
            <a:avLst/>
          </a:prstGeom>
        </p:spPr>
      </p:pic>
      <p:sp>
        <p:nvSpPr>
          <p:cNvPr id="4" name="Title 1"/>
          <p:cNvSpPr txBox="1">
            <a:spLocks/>
          </p:cNvSpPr>
          <p:nvPr/>
        </p:nvSpPr>
        <p:spPr>
          <a:xfrm>
            <a:off x="6876256" y="6093296"/>
            <a:ext cx="2257400" cy="576064"/>
          </a:xfrm>
          <a:prstGeom prst="rect">
            <a:avLst/>
          </a:prstGeom>
          <a:solidFill>
            <a:srgbClr val="FFFFFF">
              <a:alpha val="80000"/>
            </a:srgb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 نمایی از داخل عمارت</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35964420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FF700D2-071F-440E-A3FF-180D34BA4EC8}" type="slidenum">
              <a:rPr lang="en-GB" smtClean="0">
                <a:solidFill>
                  <a:prstClr val="black">
                    <a:tint val="75000"/>
                  </a:prstClr>
                </a:solidFill>
              </a:rPr>
              <a:pPr/>
              <a:t>51</a:t>
            </a:fld>
            <a:endParaRPr lang="en-GB">
              <a:solidFill>
                <a:prstClr val="black">
                  <a:tint val="75000"/>
                </a:prstClr>
              </a:solidFill>
            </a:endParaRPr>
          </a:p>
        </p:txBody>
      </p:sp>
      <p:sp>
        <p:nvSpPr>
          <p:cNvPr id="3" name="Title 1"/>
          <p:cNvSpPr txBox="1">
            <a:spLocks/>
          </p:cNvSpPr>
          <p:nvPr/>
        </p:nvSpPr>
        <p:spPr>
          <a:xfrm>
            <a:off x="7308304" y="6093296"/>
            <a:ext cx="1825352" cy="576064"/>
          </a:xfrm>
          <a:prstGeom prst="rect">
            <a:avLst/>
          </a:prstGeom>
          <a:solidFill>
            <a:srgbClr val="FFFFFF">
              <a:alpha val="80000"/>
            </a:srgbClr>
          </a:solidFill>
        </p:spPr>
        <p:txBody>
          <a:bodyPr vert="horz" lIns="91440" tIns="45720" rIns="91440" bIns="45720" rtlCol="0" anchor="ct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 نمایی ازسقف عمارت </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3686463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FF700D2-071F-440E-A3FF-180D34BA4EC8}" type="slidenum">
              <a:rPr lang="en-GB" smtClean="0">
                <a:solidFill>
                  <a:prstClr val="black">
                    <a:tint val="75000"/>
                  </a:prstClr>
                </a:solidFill>
              </a:rPr>
              <a:pPr/>
              <a:t>52</a:t>
            </a:fld>
            <a:endParaRPr lang="en-GB">
              <a:solidFill>
                <a:prstClr val="black">
                  <a:tint val="75000"/>
                </a:prstClr>
              </a:solidFill>
            </a:endParaRPr>
          </a:p>
        </p:txBody>
      </p:sp>
      <p:sp>
        <p:nvSpPr>
          <p:cNvPr id="3" name="Title 1"/>
          <p:cNvSpPr txBox="1">
            <a:spLocks/>
          </p:cNvSpPr>
          <p:nvPr/>
        </p:nvSpPr>
        <p:spPr>
          <a:xfrm>
            <a:off x="7236296" y="6093296"/>
            <a:ext cx="1897360" cy="576064"/>
          </a:xfrm>
          <a:prstGeom prst="rect">
            <a:avLst/>
          </a:prstGeom>
          <a:solidFill>
            <a:srgbClr val="FFFFFF">
              <a:alpha val="80000"/>
            </a:srgbClr>
          </a:solidFill>
        </p:spPr>
        <p:txBody>
          <a:bodyPr vert="horz" lIns="91440" tIns="45720" rIns="91440" bIns="45720" rtlCol="0" anchor="ct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 نمایی از داخل عمارت </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37201031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FF700D2-071F-440E-A3FF-180D34BA4EC8}" type="slidenum">
              <a:rPr lang="en-GB" smtClean="0">
                <a:solidFill>
                  <a:prstClr val="black">
                    <a:tint val="75000"/>
                  </a:prstClr>
                </a:solidFill>
              </a:rPr>
              <a:pPr/>
              <a:t>53</a:t>
            </a:fld>
            <a:endParaRPr lang="en-GB">
              <a:solidFill>
                <a:prstClr val="black">
                  <a:tint val="75000"/>
                </a:prstClr>
              </a:solidFill>
            </a:endParaRPr>
          </a:p>
        </p:txBody>
      </p:sp>
      <p:sp>
        <p:nvSpPr>
          <p:cNvPr id="3" name="Title 1"/>
          <p:cNvSpPr txBox="1">
            <a:spLocks/>
          </p:cNvSpPr>
          <p:nvPr/>
        </p:nvSpPr>
        <p:spPr>
          <a:xfrm>
            <a:off x="7164288" y="6093296"/>
            <a:ext cx="1979712" cy="576064"/>
          </a:xfrm>
          <a:prstGeom prst="rect">
            <a:avLst/>
          </a:prstGeom>
          <a:solidFill>
            <a:srgbClr val="FFFFFF">
              <a:alpha val="80000"/>
            </a:srgbClr>
          </a:solidFill>
        </p:spPr>
        <p:txBody>
          <a:bodyPr vert="horz" lIns="91440" tIns="45720" rIns="91440" bIns="45720" rtlCol="0" anchor="ct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 نمایی ازمعماری عمارت</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42791633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FF700D2-071F-440E-A3FF-180D34BA4EC8}" type="slidenum">
              <a:rPr lang="en-GB" smtClean="0">
                <a:solidFill>
                  <a:prstClr val="black">
                    <a:tint val="75000"/>
                  </a:prstClr>
                </a:solidFill>
              </a:rPr>
              <a:pPr/>
              <a:t>54</a:t>
            </a:fld>
            <a:endParaRPr lang="en-GB">
              <a:solidFill>
                <a:prstClr val="black">
                  <a:tint val="75000"/>
                </a:prstClr>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013" y="7014"/>
            <a:ext cx="9144000" cy="6850991"/>
          </a:xfrm>
          <a:prstGeom prst="rect">
            <a:avLst/>
          </a:prstGeom>
        </p:spPr>
      </p:pic>
      <p:sp>
        <p:nvSpPr>
          <p:cNvPr id="4" name="Title 1"/>
          <p:cNvSpPr txBox="1">
            <a:spLocks/>
          </p:cNvSpPr>
          <p:nvPr/>
        </p:nvSpPr>
        <p:spPr>
          <a:xfrm>
            <a:off x="6948264" y="6093296"/>
            <a:ext cx="2185392" cy="576064"/>
          </a:xfrm>
          <a:prstGeom prst="rect">
            <a:avLst/>
          </a:prstGeom>
          <a:solidFill>
            <a:srgbClr val="FFFFFF">
              <a:alpha val="80000"/>
            </a:srgbClr>
          </a:solidFill>
        </p:spPr>
        <p:txBody>
          <a:bodyPr vert="horz" lIns="91440" tIns="45720" rIns="91440" bIns="4572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ستون‌ها و سقف عمارت</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55331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FF700D2-071F-440E-A3FF-180D34BA4EC8}" type="slidenum">
              <a:rPr lang="en-GB" smtClean="0">
                <a:solidFill>
                  <a:prstClr val="black">
                    <a:tint val="75000"/>
                  </a:prstClr>
                </a:solidFill>
              </a:rPr>
              <a:pPr/>
              <a:t>55</a:t>
            </a:fld>
            <a:endParaRPr lang="en-GB">
              <a:solidFill>
                <a:prstClr val="black">
                  <a:tint val="75000"/>
                </a:prstClr>
              </a:solidFill>
            </a:endParaRPr>
          </a:p>
        </p:txBody>
      </p:sp>
      <p:sp>
        <p:nvSpPr>
          <p:cNvPr id="3" name="Title 1"/>
          <p:cNvSpPr txBox="1">
            <a:spLocks/>
          </p:cNvSpPr>
          <p:nvPr/>
        </p:nvSpPr>
        <p:spPr>
          <a:xfrm>
            <a:off x="6876256" y="6093296"/>
            <a:ext cx="2257400" cy="576064"/>
          </a:xfrm>
          <a:prstGeom prst="rect">
            <a:avLst/>
          </a:prstGeom>
          <a:solidFill>
            <a:srgbClr val="FFFFFF">
              <a:alpha val="80000"/>
            </a:srgb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 نمایی از داخل عمارت</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21327098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FF700D2-071F-440E-A3FF-180D34BA4EC8}" type="slidenum">
              <a:rPr lang="en-GB" smtClean="0">
                <a:solidFill>
                  <a:prstClr val="black">
                    <a:tint val="75000"/>
                  </a:prstClr>
                </a:solidFill>
              </a:rPr>
              <a:pPr/>
              <a:t>56</a:t>
            </a:fld>
            <a:endParaRPr lang="en-GB">
              <a:solidFill>
                <a:prstClr val="black">
                  <a:tint val="75000"/>
                </a:prstClr>
              </a:solidFill>
            </a:endParaRPr>
          </a:p>
        </p:txBody>
      </p:sp>
      <p:pic>
        <p:nvPicPr>
          <p:cNvPr id="3" name="Picture 2" descr="http://iranmemari.com/images/40sotun/image002.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83962" y="3284984"/>
            <a:ext cx="3759007" cy="3096344"/>
          </a:xfrm>
          <a:prstGeom prst="rect">
            <a:avLst/>
          </a:prstGeom>
          <a:solidFill>
            <a:srgbClr val="FFFFFF">
              <a:shade val="85000"/>
            </a:srgbClr>
          </a:solidFill>
          <a:ln w="28575" cap="sq">
            <a:solidFill>
              <a:srgbClr val="00B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4" name="Picture 2" descr="http://lailatolgadr.ir/images/stories/009farhangvahonarvaadab/irangardi/27-baghaye-iran2.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37516" y="3284984"/>
            <a:ext cx="3977839" cy="3096344"/>
          </a:xfrm>
          <a:prstGeom prst="rect">
            <a:avLst/>
          </a:prstGeom>
          <a:solidFill>
            <a:srgbClr val="FFFFFF">
              <a:shade val="85000"/>
            </a:srgbClr>
          </a:solidFill>
          <a:ln w="38100" cap="sq">
            <a:solidFill>
              <a:srgbClr val="00B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5" name="Rectangle 4"/>
          <p:cNvSpPr/>
          <p:nvPr/>
        </p:nvSpPr>
        <p:spPr>
          <a:xfrm>
            <a:off x="683962" y="1030053"/>
            <a:ext cx="7831783" cy="2169825"/>
          </a:xfrm>
          <a:prstGeom prst="rect">
            <a:avLst/>
          </a:prstGeom>
        </p:spPr>
        <p:txBody>
          <a:bodyPr wrap="square">
            <a:spAutoFit/>
          </a:bodyPr>
          <a:lstStyle/>
          <a:p>
            <a:pPr algn="just">
              <a:lnSpc>
                <a:spcPct val="150000"/>
              </a:lnSpc>
              <a:spcBef>
                <a:spcPct val="0"/>
              </a:spcBef>
            </a:pPr>
            <a:r>
              <a:rPr lang="fa-IR" altLang="en-US" b="1" dirty="0">
                <a:solidFill>
                  <a:prstClr val="white"/>
                </a:solidFill>
                <a:latin typeface="Arial" panose="020B0604020202020204" pitchFamily="34" charset="0"/>
                <a:cs typeface="B Nazanin" panose="00000400000000000000" pitchFamily="2" charset="-78"/>
              </a:rPr>
              <a:t>استخر مقابل عمارت به طول 110 متر و عرض 16 متر هم‌اكنون نيز طراوت و زيبايي خاصي به اين كاخ ميدهد. درگذشته جهش آب درحوض وسط تالار از دهان شيري كه درچهار گوشه حوض قرار داشتند و فواره‌هاي سنگي كه نقطه به نقطه در جوي كوچك اطراف عمارت قرار داشتند، صفاي مخصوصي به اين عمارت مي‌داده است. تناسبات استخر مقابل كاخ براي ديدن تصوير كاخ در آب و تيرگي كف استخر به منظور هرچه عميق‌تر نشان دادن آن طراحي گشته‌اند.</a:t>
            </a:r>
            <a:endParaRPr lang="en-US" altLang="en-US" b="1" dirty="0">
              <a:solidFill>
                <a:prstClr val="white"/>
              </a:solidFill>
              <a:latin typeface="Arial" panose="020B0604020202020204" pitchFamily="34" charset="0"/>
              <a:cs typeface="B Nazanin" panose="00000400000000000000" pitchFamily="2" charset="-78"/>
            </a:endParaRPr>
          </a:p>
        </p:txBody>
      </p:sp>
      <p:sp>
        <p:nvSpPr>
          <p:cNvPr id="6" name="TextBox 1"/>
          <p:cNvSpPr txBox="1">
            <a:spLocks noChangeArrowheads="1"/>
          </p:cNvSpPr>
          <p:nvPr/>
        </p:nvSpPr>
        <p:spPr bwMode="auto">
          <a:xfrm>
            <a:off x="5110256" y="539144"/>
            <a:ext cx="3405099" cy="490904"/>
          </a:xfrm>
          <a:prstGeom prst="rect">
            <a:avLst/>
          </a:prstGeom>
        </p:spPr>
        <p:txBody>
          <a:bodyPr vert="horz" lIns="91440" tIns="45720" rIns="91440" bIns="45720" rtlCol="0" anchor="ctr">
            <a:normAutofit/>
          </a:bodyPr>
          <a:lstStyle>
            <a:lvl1pPr algn="just" rtl="1">
              <a:lnSpc>
                <a:spcPct val="90000"/>
              </a:lnSpc>
              <a:spcBef>
                <a:spcPct val="0"/>
              </a:spcBef>
              <a:buNone/>
              <a:defRPr sz="2800">
                <a:latin typeface="B Sina" pitchFamily="2" charset="-78"/>
                <a:ea typeface="+mj-ea"/>
                <a:cs typeface="B Sina" pitchFamily="2" charset="-78"/>
              </a:defRPr>
            </a:lvl1pPr>
          </a:lstStyle>
          <a:p>
            <a:r>
              <a:rPr lang="fa-IR" altLang="en-US" dirty="0">
                <a:solidFill>
                  <a:prstClr val="black"/>
                </a:solidFill>
              </a:rPr>
              <a:t>استخر مقابل کوشک:</a:t>
            </a:r>
            <a:endParaRPr lang="en-US" altLang="en-US" dirty="0">
              <a:solidFill>
                <a:prstClr val="black"/>
              </a:solidFill>
            </a:endParaRPr>
          </a:p>
        </p:txBody>
      </p:sp>
    </p:spTree>
    <p:extLst>
      <p:ext uri="{BB962C8B-B14F-4D97-AF65-F5344CB8AC3E}">
        <p14:creationId xmlns:p14="http://schemas.microsoft.com/office/powerpoint/2010/main" val="19986239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53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FF700D2-071F-440E-A3FF-180D34BA4EC8}" type="slidenum">
              <a:rPr lang="en-GB" smtClean="0">
                <a:solidFill>
                  <a:prstClr val="black">
                    <a:tint val="75000"/>
                  </a:prstClr>
                </a:solidFill>
              </a:rPr>
              <a:pPr/>
              <a:t>57</a:t>
            </a:fld>
            <a:endParaRPr lang="en-GB">
              <a:solidFill>
                <a:prstClr val="black">
                  <a:tint val="75000"/>
                </a:prstClr>
              </a:solidFill>
            </a:endParaRPr>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4000" cy="6858000"/>
          </a:xfrm>
          <a:prstGeom prst="rect">
            <a:avLst/>
          </a:prstGeom>
          <a:effectLst>
            <a:glow>
              <a:schemeClr val="accent1"/>
            </a:glow>
            <a:reflection endPos="0" dist="50800" dir="5400000" sy="-100000" algn="bl" rotWithShape="0"/>
          </a:effectLst>
        </p:spPr>
      </p:pic>
      <p:sp>
        <p:nvSpPr>
          <p:cNvPr id="8" name="Title 1"/>
          <p:cNvSpPr txBox="1">
            <a:spLocks/>
          </p:cNvSpPr>
          <p:nvPr/>
        </p:nvSpPr>
        <p:spPr>
          <a:xfrm>
            <a:off x="7308304" y="6093296"/>
            <a:ext cx="1825352" cy="576064"/>
          </a:xfrm>
          <a:prstGeom prst="rect">
            <a:avLst/>
          </a:prstGeom>
          <a:solidFill>
            <a:srgbClr val="FFFFFF">
              <a:alpha val="80000"/>
            </a:srgb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sz="2400" dirty="0">
                <a:solidFill>
                  <a:prstClr val="black"/>
                </a:solidFill>
                <a:latin typeface="B Nazanin" pitchFamily="2" charset="-78"/>
                <a:cs typeface="B Nazanin" pitchFamily="2" charset="-78"/>
              </a:rPr>
              <a:t> نمایی ازاستخرباغ</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19804743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FF700D2-071F-440E-A3FF-180D34BA4EC8}" type="slidenum">
              <a:rPr lang="en-GB" smtClean="0">
                <a:solidFill>
                  <a:prstClr val="black">
                    <a:tint val="75000"/>
                  </a:prstClr>
                </a:solidFill>
              </a:rPr>
              <a:pPr/>
              <a:t>58</a:t>
            </a:fld>
            <a:endParaRPr lang="en-GB">
              <a:solidFill>
                <a:prstClr val="black">
                  <a:tint val="75000"/>
                </a:prstClr>
              </a:solidFill>
            </a:endParaRPr>
          </a:p>
        </p:txBody>
      </p:sp>
      <p:sp>
        <p:nvSpPr>
          <p:cNvPr id="5" name="Rectangle 4"/>
          <p:cNvSpPr/>
          <p:nvPr/>
        </p:nvSpPr>
        <p:spPr>
          <a:xfrm>
            <a:off x="683936" y="1005959"/>
            <a:ext cx="8002869" cy="3285515"/>
          </a:xfrm>
          <a:prstGeom prst="rect">
            <a:avLst/>
          </a:prstGeom>
        </p:spPr>
        <p:txBody>
          <a:bodyPr wrap="square">
            <a:spAutoFit/>
          </a:bodyPr>
          <a:lstStyle/>
          <a:p>
            <a:pPr algn="justLow">
              <a:lnSpc>
                <a:spcPct val="150000"/>
              </a:lnSpc>
              <a:spcBef>
                <a:spcPct val="0"/>
              </a:spcBef>
            </a:pPr>
            <a:r>
              <a:rPr lang="fa-IR" altLang="en-US" sz="2000" b="1" dirty="0">
                <a:solidFill>
                  <a:prstClr val="white"/>
                </a:solidFill>
                <a:latin typeface="Arial" panose="020B0604020202020204" pitchFamily="34" charset="0"/>
                <a:cs typeface="B Nazanin" panose="00000400000000000000" pitchFamily="2" charset="-78"/>
              </a:rPr>
              <a:t>ايوان اصلي و چشمگير كوشك با ستونهاي متعدد كه از ويژگيهاي بنا محسوب ميگردند، موجب تسميه بنا به كاخ چهلستون گرديد. در ايران تعدد و كثرت را بيشتر با عدد چهل بيان ميكنند و به طور تصادفي چون تعداد ستونهاي تالار، بيست عدد و انعكاس عمارت و ستونها هم در استخر مقابل آن به خوبي مشهود است، اين كاخ با انعكاس آن در آب مفهوم چهل ستون پيدا ميكند. هريك از ستونهاي بيست گانه تالار ازيك تنه درخت چنار تشكيل شده و بر روي آنها لايه نازكي از تخته رنگ شده وجود دارد كه سابقاً با آينه و شيشه‌هاي رنگي پوشيده شده بود.</a:t>
            </a:r>
            <a:endParaRPr lang="en-US" altLang="en-US" sz="2000" b="1" dirty="0">
              <a:solidFill>
                <a:prstClr val="white"/>
              </a:solidFill>
              <a:latin typeface="Arial" panose="020B0604020202020204" pitchFamily="34" charset="0"/>
              <a:cs typeface="B Nazanin" panose="00000400000000000000" pitchFamily="2" charset="-78"/>
            </a:endParaRPr>
          </a:p>
        </p:txBody>
      </p:sp>
      <p:sp>
        <p:nvSpPr>
          <p:cNvPr id="6" name="TextBox 1"/>
          <p:cNvSpPr txBox="1">
            <a:spLocks noChangeArrowheads="1"/>
          </p:cNvSpPr>
          <p:nvPr/>
        </p:nvSpPr>
        <p:spPr bwMode="auto">
          <a:xfrm>
            <a:off x="5148065" y="484151"/>
            <a:ext cx="35910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lgn="l" rtl="0">
              <a:spcBef>
                <a:spcPct val="0"/>
              </a:spcBef>
              <a:buFont typeface="Arial" panose="020B0604020202020204" pitchFamily="34" charset="0"/>
              <a:buNone/>
            </a:pPr>
            <a:r>
              <a:rPr lang="fa-IR" altLang="en-US" sz="2800" b="1" dirty="0">
                <a:solidFill>
                  <a:prstClr val="black"/>
                </a:solidFill>
                <a:latin typeface="Arial" panose="020B0604020202020204" pitchFamily="34" charset="0"/>
                <a:cs typeface="B Sina" panose="00000700000000000000" pitchFamily="2" charset="-78"/>
              </a:rPr>
              <a:t>وجه تسمیه چهلستون</a:t>
            </a:r>
            <a:endParaRPr lang="en-US" altLang="en-US" sz="2800" b="1" dirty="0">
              <a:solidFill>
                <a:prstClr val="black"/>
              </a:solidFill>
              <a:latin typeface="Arial" panose="020B0604020202020204" pitchFamily="34" charset="0"/>
              <a:cs typeface="B Sina" panose="00000700000000000000" pitchFamily="2" charset="-78"/>
            </a:endParaRPr>
          </a:p>
        </p:txBody>
      </p:sp>
      <p:pic>
        <p:nvPicPr>
          <p:cNvPr id="7" name="Picture 2" descr="گروه اینترنتی پرشین استار | www.Persian-Star.or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2555782" y="3900231"/>
            <a:ext cx="4088033" cy="2422837"/>
          </a:xfrm>
          <a:prstGeom prst="rect">
            <a:avLst/>
          </a:prstGeom>
          <a:solidFill>
            <a:srgbClr val="FFFFFF">
              <a:shade val="85000"/>
            </a:srgbClr>
          </a:solidFill>
          <a:ln w="38100" cap="sq">
            <a:solidFill>
              <a:srgbClr val="339933"/>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5417553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FF700D2-071F-440E-A3FF-180D34BA4EC8}" type="slidenum">
              <a:rPr lang="en-GB" smtClean="0">
                <a:solidFill>
                  <a:prstClr val="black">
                    <a:tint val="75000"/>
                  </a:prstClr>
                </a:solidFill>
              </a:rPr>
              <a:pPr/>
              <a:t>59</a:t>
            </a:fld>
            <a:endParaRPr lang="en-GB">
              <a:solidFill>
                <a:prstClr val="black">
                  <a:tint val="75000"/>
                </a:prstClr>
              </a:solidFill>
            </a:endParaRPr>
          </a:p>
        </p:txBody>
      </p:sp>
      <p:pic>
        <p:nvPicPr>
          <p:cNvPr id="2" name="Picture 1"/>
          <p:cNvPicPr>
            <a:picLocks noChangeAspect="1"/>
          </p:cNvPicPr>
          <p:nvPr/>
        </p:nvPicPr>
        <p:blipFill>
          <a:blip r:embed="rId3">
            <a:lum bright="70000" contrast="-70000"/>
            <a:extLst>
              <a:ext uri="{28A0092B-C50C-407E-A947-70E740481C1C}">
                <a14:useLocalDpi xmlns:a14="http://schemas.microsoft.com/office/drawing/2010/main"/>
              </a:ext>
            </a:extLst>
          </a:blip>
          <a:stretch>
            <a:fillRect/>
          </a:stretch>
        </p:blipFill>
        <p:spPr>
          <a:xfrm>
            <a:off x="323533" y="332656"/>
            <a:ext cx="8496945" cy="6192688"/>
          </a:xfrm>
          <a:prstGeom prst="rect">
            <a:avLst/>
          </a:prstGeom>
        </p:spPr>
      </p:pic>
      <p:sp>
        <p:nvSpPr>
          <p:cNvPr id="5" name="Rectangle 4"/>
          <p:cNvSpPr/>
          <p:nvPr/>
        </p:nvSpPr>
        <p:spPr>
          <a:xfrm>
            <a:off x="755581" y="692697"/>
            <a:ext cx="7854851" cy="3970318"/>
          </a:xfrm>
          <a:prstGeom prst="rect">
            <a:avLst/>
          </a:prstGeom>
        </p:spPr>
        <p:txBody>
          <a:bodyPr wrap="square">
            <a:spAutoFit/>
          </a:bodyPr>
          <a:lstStyle/>
          <a:p>
            <a:pPr algn="just">
              <a:lnSpc>
                <a:spcPct val="150000"/>
              </a:lnSpc>
              <a:spcBef>
                <a:spcPct val="0"/>
              </a:spcBef>
            </a:pPr>
            <a:r>
              <a:rPr lang="fa-IR" altLang="en-US" sz="2400" dirty="0">
                <a:solidFill>
                  <a:prstClr val="black"/>
                </a:solidFill>
                <a:latin typeface="Arial" panose="020B0604020202020204" pitchFamily="34" charset="0"/>
                <a:cs typeface="B Nazanin" panose="00000400000000000000" pitchFamily="2" charset="-78"/>
              </a:rPr>
              <a:t>باغ در بستر شهری و در میان سایر باغ‌ها شکل گرفته و به گونه‌ای استقرار یافته که امکان دسترسی به آن از سایر باغ‌ها میسر بوده است. مجموعه‌ای از این باغها که در امتداد چهارباغ شکل گرفته بودند یکی از شالوده‌های اصفهان عصر صفوی را شکل می‌دادند و نقش باغ چهلستون از این جنبه ممتاز است که حلقه پیوند دهنده این شالوده و شالودة دیگری شهری یعنی مجموعة نقش جهان بوده است. موقعیت باغ چهلستون که در میانه ی دو فضای اصلی شهری ،یعنی میدان نقش جهان و چهارباغ است،آن را بیشتر منحصر به فرد میکند.</a:t>
            </a:r>
          </a:p>
        </p:txBody>
      </p:sp>
    </p:spTree>
    <p:extLst>
      <p:ext uri="{BB962C8B-B14F-4D97-AF65-F5344CB8AC3E}">
        <p14:creationId xmlns:p14="http://schemas.microsoft.com/office/powerpoint/2010/main" val="31840961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FF700D2-071F-440E-A3FF-180D34BA4EC8}" type="slidenum">
              <a:rPr lang="en-GB" smtClean="0">
                <a:solidFill>
                  <a:prstClr val="black">
                    <a:tint val="75000"/>
                  </a:prstClr>
                </a:solidFill>
              </a:rPr>
              <a:pPr/>
              <a:t>6</a:t>
            </a:fld>
            <a:endParaRPr lang="en-GB">
              <a:solidFill>
                <a:prstClr val="black">
                  <a:tint val="75000"/>
                </a:prstClr>
              </a:solidFill>
            </a:endParaRPr>
          </a:p>
        </p:txBody>
      </p:sp>
      <p:sp>
        <p:nvSpPr>
          <p:cNvPr id="6" name="Rectangle 5"/>
          <p:cNvSpPr/>
          <p:nvPr/>
        </p:nvSpPr>
        <p:spPr>
          <a:xfrm>
            <a:off x="5775371" y="466063"/>
            <a:ext cx="2747868" cy="587853"/>
          </a:xfrm>
          <a:prstGeom prst="rect">
            <a:avLst/>
          </a:prstGeom>
        </p:spPr>
        <p:txBody>
          <a:bodyPr wrap="none">
            <a:spAutoFit/>
          </a:bodyPr>
          <a:lstStyle/>
          <a:p>
            <a:pPr algn="l" rtl="0">
              <a:lnSpc>
                <a:spcPct val="115000"/>
              </a:lnSpc>
            </a:pPr>
            <a:r>
              <a:rPr lang="fa-IR" sz="2800" dirty="0">
                <a:solidFill>
                  <a:prstClr val="black"/>
                </a:solidFill>
                <a:latin typeface="B Sina" pitchFamily="2" charset="-78"/>
                <a:cs typeface="B Sina" pitchFamily="2" charset="-78"/>
              </a:rPr>
              <a:t>هنر در باغ ایرانی </a:t>
            </a:r>
            <a:endParaRPr lang="en-US" sz="2800" dirty="0">
              <a:solidFill>
                <a:prstClr val="black"/>
              </a:solidFill>
              <a:latin typeface="B Sina" pitchFamily="2" charset="-78"/>
              <a:cs typeface="B Sina" pitchFamily="2" charset="-78"/>
            </a:endParaRPr>
          </a:p>
        </p:txBody>
      </p:sp>
      <p:sp>
        <p:nvSpPr>
          <p:cNvPr id="5" name="Rectangle 4"/>
          <p:cNvSpPr/>
          <p:nvPr/>
        </p:nvSpPr>
        <p:spPr>
          <a:xfrm>
            <a:off x="681350" y="1224243"/>
            <a:ext cx="7983687" cy="5047536"/>
          </a:xfrm>
          <a:prstGeom prst="rect">
            <a:avLst/>
          </a:prstGeom>
        </p:spPr>
        <p:txBody>
          <a:bodyPr wrap="square">
            <a:spAutoFit/>
          </a:bodyPr>
          <a:lstStyle/>
          <a:p>
            <a:pPr algn="just"/>
            <a:r>
              <a:rPr lang="fa-IR" sz="2300" dirty="0">
                <a:solidFill>
                  <a:prstClr val="white"/>
                </a:solidFill>
                <a:latin typeface="B Nazanin" pitchFamily="2" charset="-78"/>
                <a:cs typeface="B Nazanin" pitchFamily="2" charset="-78"/>
              </a:rPr>
              <a:t>عناصر تشکیل‌دهنده باغ ایرانی شامل چهار عنصر زمین، آب، گیاه و بناست. در این میان آب و گیاه نقش برجسته‌تری در طراحی باغ ایرانی برای ایجاد محیطی دلنشین‌تر در آب و هوای خشک و نیمه خشک ایران داشته است.  در باغ ایرانی از آب به روش‌های گوناگون برای حفظ شادابی و تقسیم‌بندی باغ و گاه تعیین حریم آن به نحو مطلوب استفاده می‌شده است. در باغ ایرانی از گیاهان بر اساس نوع و میزان محصول، سایه‌اندازی و نقش تزیینی استفاده می‌شود. در حقیقت باردهی و سودمندی ویژگی بارز باغ ایرانی به شمار می‌رود و کاشت گیاهان تزیینی در مرتبه دوم قرار دارد. </a:t>
            </a:r>
          </a:p>
          <a:p>
            <a:pPr algn="just"/>
            <a:endParaRPr lang="fa-IR" sz="2300" dirty="0">
              <a:solidFill>
                <a:prstClr val="white"/>
              </a:solidFill>
              <a:latin typeface="B Nazanin" pitchFamily="2" charset="-78"/>
              <a:cs typeface="B Nazanin" pitchFamily="2" charset="-78"/>
            </a:endParaRPr>
          </a:p>
          <a:p>
            <a:pPr algn="just"/>
            <a:r>
              <a:rPr lang="fa-IR" sz="2300" dirty="0">
                <a:solidFill>
                  <a:prstClr val="white"/>
                </a:solidFill>
                <a:latin typeface="B Nazanin" pitchFamily="2" charset="-78"/>
                <a:cs typeface="B Nazanin" pitchFamily="2" charset="-78"/>
              </a:rPr>
              <a:t>برخلاف باغ‌های غربی که بر مبنای حرکت و گذر افراد طراحی می‌شوند، تزئینات باغ ایرانی که در واقع الهام بخش باغ‌های شرقی بوده، برای سکون و استراحت طراحی می شود. از این روی، بنا در آن اهمیت یافته است و از عناصر بارز باغ ایرانی به شمار می آید. </a:t>
            </a:r>
          </a:p>
          <a:p>
            <a:pPr algn="just"/>
            <a:r>
              <a:rPr lang="fa-IR" sz="2300" dirty="0">
                <a:solidFill>
                  <a:prstClr val="white"/>
                </a:solidFill>
                <a:latin typeface="B Nazanin" pitchFamily="2" charset="-78"/>
                <a:cs typeface="B Nazanin" pitchFamily="2" charset="-78"/>
              </a:rPr>
              <a:t>شاید به جرات بتوان گفت که اوج باغ‌سازی و به کارگیری مطلوب عناصر باغ ایرانی، در دوره صفوی بوده است. زمانی که شاه اسماعیل صفوی باغ وسیعی به نام نقش جهان در اصفهان احداث می کند.</a:t>
            </a:r>
            <a:endParaRPr lang="en-US" sz="2300" dirty="0">
              <a:solidFill>
                <a:prstClr val="white"/>
              </a:solidFill>
              <a:latin typeface="B Nazanin" pitchFamily="2" charset="-78"/>
              <a:cs typeface="B Nazanin" pitchFamily="2" charset="-78"/>
            </a:endParaRPr>
          </a:p>
        </p:txBody>
      </p:sp>
    </p:spTree>
    <p:extLst>
      <p:ext uri="{BB962C8B-B14F-4D97-AF65-F5344CB8AC3E}">
        <p14:creationId xmlns:p14="http://schemas.microsoft.com/office/powerpoint/2010/main" val="15618975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FF700D2-071F-440E-A3FF-180D34BA4EC8}" type="slidenum">
              <a:rPr lang="en-GB" smtClean="0">
                <a:solidFill>
                  <a:prstClr val="black">
                    <a:tint val="75000"/>
                  </a:prstClr>
                </a:solidFill>
              </a:rPr>
              <a:pPr/>
              <a:t>60</a:t>
            </a:fld>
            <a:endParaRPr lang="en-GB">
              <a:solidFill>
                <a:prstClr val="black">
                  <a:tint val="75000"/>
                </a:prstClr>
              </a:solidFill>
            </a:endParaRPr>
          </a:p>
        </p:txBody>
      </p:sp>
      <p:pic>
        <p:nvPicPr>
          <p:cNvPr id="5" name="Picture 1"/>
          <p:cNvPicPr>
            <a:picLocks noChangeAspect="1"/>
          </p:cNvPicPr>
          <p:nvPr/>
        </p:nvPicPr>
        <p:blipFill>
          <a:blip r:embed="rId2" cstate="email">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196598" y="476672"/>
            <a:ext cx="6386671" cy="5931736"/>
          </a:xfrm>
          <a:prstGeom prst="rect">
            <a:avLst/>
          </a:prstGeom>
          <a:solidFill>
            <a:srgbClr val="339933"/>
          </a:solidFill>
          <a:ln w="28575">
            <a:solidFill>
              <a:srgbClr val="339933"/>
            </a:solidFill>
            <a:miter lim="800000"/>
            <a:headEnd/>
            <a:tailEnd/>
          </a:ln>
        </p:spPr>
      </p:pic>
      <p:cxnSp>
        <p:nvCxnSpPr>
          <p:cNvPr id="6" name="Elbow Connector 5"/>
          <p:cNvCxnSpPr/>
          <p:nvPr/>
        </p:nvCxnSpPr>
        <p:spPr bwMode="auto">
          <a:xfrm>
            <a:off x="5652126" y="3429001"/>
            <a:ext cx="2224087" cy="568452"/>
          </a:xfrm>
          <a:prstGeom prst="bentConnector3">
            <a:avLst/>
          </a:prstGeom>
          <a:ln w="38100">
            <a:solidFill>
              <a:srgbClr val="66FF00"/>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sp>
        <p:nvSpPr>
          <p:cNvPr id="7" name="TextBox 4"/>
          <p:cNvSpPr txBox="1">
            <a:spLocks noChangeArrowheads="1"/>
          </p:cNvSpPr>
          <p:nvPr/>
        </p:nvSpPr>
        <p:spPr bwMode="auto">
          <a:xfrm>
            <a:off x="7838345" y="3764990"/>
            <a:ext cx="936104" cy="369332"/>
          </a:xfrm>
          <a:prstGeom prst="rect">
            <a:avLst/>
          </a:prstGeom>
          <a:noFill/>
          <a:ln w="28575">
            <a:solidFill>
              <a:srgbClr val="00B050"/>
            </a:solidFill>
            <a:miter lim="800000"/>
            <a:headEnd/>
            <a:tailEnd/>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lgn="l" rtl="0">
              <a:spcBef>
                <a:spcPct val="0"/>
              </a:spcBef>
              <a:buFontTx/>
              <a:buNone/>
            </a:pPr>
            <a:r>
              <a:rPr lang="fa-IR" altLang="en-US" sz="1800" dirty="0">
                <a:solidFill>
                  <a:prstClr val="black"/>
                </a:solidFill>
                <a:latin typeface="Arial" panose="020B0604020202020204" pitchFamily="34" charset="0"/>
                <a:cs typeface="B Nazanin" panose="00000400000000000000" pitchFamily="2" charset="-78"/>
              </a:rPr>
              <a:t>باغ طویله</a:t>
            </a:r>
          </a:p>
        </p:txBody>
      </p:sp>
      <p:cxnSp>
        <p:nvCxnSpPr>
          <p:cNvPr id="8" name="Elbow Connector 7"/>
          <p:cNvCxnSpPr/>
          <p:nvPr/>
        </p:nvCxnSpPr>
        <p:spPr bwMode="auto">
          <a:xfrm>
            <a:off x="5796138" y="4005069"/>
            <a:ext cx="2049463" cy="433515"/>
          </a:xfrm>
          <a:prstGeom prst="bentConnector3">
            <a:avLst/>
          </a:prstGeom>
          <a:ln w="38100">
            <a:solidFill>
              <a:srgbClr val="92D050"/>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sp>
        <p:nvSpPr>
          <p:cNvPr id="9" name="TextBox 14"/>
          <p:cNvSpPr txBox="1">
            <a:spLocks noChangeArrowheads="1"/>
          </p:cNvSpPr>
          <p:nvPr/>
        </p:nvSpPr>
        <p:spPr bwMode="auto">
          <a:xfrm>
            <a:off x="7789099" y="4565238"/>
            <a:ext cx="936104" cy="369332"/>
          </a:xfrm>
          <a:prstGeom prst="rect">
            <a:avLst/>
          </a:prstGeom>
          <a:noFill/>
          <a:ln w="28575">
            <a:solidFill>
              <a:srgbClr val="00B050"/>
            </a:solidFill>
            <a:miter lim="800000"/>
            <a:headEnd/>
            <a:tailEnd/>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lgn="l" rtl="0">
              <a:spcBef>
                <a:spcPct val="0"/>
              </a:spcBef>
              <a:buFontTx/>
              <a:buNone/>
            </a:pPr>
            <a:r>
              <a:rPr lang="fa-IR" altLang="en-US" sz="1800" dirty="0">
                <a:solidFill>
                  <a:prstClr val="black"/>
                </a:solidFill>
                <a:latin typeface="Arial" panose="020B0604020202020204" pitchFamily="34" charset="0"/>
                <a:cs typeface="B Nazanin" panose="00000400000000000000" pitchFamily="2" charset="-78"/>
              </a:rPr>
              <a:t>باغ مهتر</a:t>
            </a:r>
            <a:endParaRPr lang="en-US" altLang="en-US" sz="1800" dirty="0">
              <a:solidFill>
                <a:prstClr val="black"/>
              </a:solidFill>
              <a:latin typeface="Arial" panose="020B0604020202020204" pitchFamily="34" charset="0"/>
              <a:cs typeface="B Nazanin" panose="00000400000000000000" pitchFamily="2" charset="-78"/>
            </a:endParaRPr>
          </a:p>
        </p:txBody>
      </p:sp>
      <p:cxnSp>
        <p:nvCxnSpPr>
          <p:cNvPr id="10" name="Elbow Connector 9"/>
          <p:cNvCxnSpPr/>
          <p:nvPr/>
        </p:nvCxnSpPr>
        <p:spPr bwMode="auto">
          <a:xfrm rot="16200000" flipV="1">
            <a:off x="3021955" y="2133353"/>
            <a:ext cx="1511300" cy="215900"/>
          </a:xfrm>
          <a:prstGeom prst="bentConnector3">
            <a:avLst/>
          </a:prstGeom>
          <a:ln w="38100">
            <a:solidFill>
              <a:srgbClr val="66FF00"/>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sp>
        <p:nvSpPr>
          <p:cNvPr id="11" name="TextBox 4"/>
          <p:cNvSpPr txBox="1">
            <a:spLocks noChangeArrowheads="1"/>
          </p:cNvSpPr>
          <p:nvPr/>
        </p:nvSpPr>
        <p:spPr bwMode="auto">
          <a:xfrm>
            <a:off x="3567580" y="1085610"/>
            <a:ext cx="1192480" cy="369332"/>
          </a:xfrm>
          <a:prstGeom prst="rect">
            <a:avLst/>
          </a:prstGeom>
          <a:noFill/>
          <a:ln w="28575">
            <a:solidFill>
              <a:srgbClr val="00B050"/>
            </a:solidFill>
            <a:miter lim="800000"/>
            <a:headEnd/>
            <a:tailEnd/>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lgn="l" rtl="0">
              <a:spcBef>
                <a:spcPct val="0"/>
              </a:spcBef>
              <a:buFontTx/>
              <a:buNone/>
            </a:pPr>
            <a:r>
              <a:rPr lang="fa-IR" altLang="en-US" sz="1800" dirty="0">
                <a:solidFill>
                  <a:prstClr val="black"/>
                </a:solidFill>
                <a:latin typeface="Arial" panose="020B0604020202020204" pitchFamily="34" charset="0"/>
                <a:cs typeface="B Nazanin" panose="00000400000000000000" pitchFamily="2" charset="-78"/>
              </a:rPr>
              <a:t>باغ چهلستون</a:t>
            </a:r>
            <a:endParaRPr lang="en-US" altLang="en-US" sz="1800" dirty="0">
              <a:solidFill>
                <a:prstClr val="black"/>
              </a:solidFill>
              <a:latin typeface="Arial" panose="020B0604020202020204" pitchFamily="34" charset="0"/>
              <a:cs typeface="B Nazanin" panose="00000400000000000000" pitchFamily="2" charset="-78"/>
            </a:endParaRPr>
          </a:p>
        </p:txBody>
      </p:sp>
      <p:cxnSp>
        <p:nvCxnSpPr>
          <p:cNvPr id="12" name="Elbow Connector 11"/>
          <p:cNvCxnSpPr/>
          <p:nvPr/>
        </p:nvCxnSpPr>
        <p:spPr bwMode="auto">
          <a:xfrm rot="16200000" flipH="1">
            <a:off x="3643786" y="4661694"/>
            <a:ext cx="2252663" cy="323851"/>
          </a:xfrm>
          <a:prstGeom prst="bentConnector3">
            <a:avLst/>
          </a:prstGeom>
          <a:ln w="38100">
            <a:solidFill>
              <a:srgbClr val="66FF00"/>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sp>
        <p:nvSpPr>
          <p:cNvPr id="13" name="TextBox 11"/>
          <p:cNvSpPr txBox="1">
            <a:spLocks noChangeArrowheads="1"/>
          </p:cNvSpPr>
          <p:nvPr/>
        </p:nvSpPr>
        <p:spPr bwMode="auto">
          <a:xfrm>
            <a:off x="4980283" y="5942142"/>
            <a:ext cx="1037901" cy="369332"/>
          </a:xfrm>
          <a:prstGeom prst="rect">
            <a:avLst/>
          </a:prstGeom>
          <a:noFill/>
          <a:ln w="28575">
            <a:solidFill>
              <a:srgbClr val="00B050"/>
            </a:solidFill>
            <a:miter lim="800000"/>
            <a:headEnd/>
            <a:tailEnd/>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lgn="l" rtl="0">
              <a:spcBef>
                <a:spcPct val="0"/>
              </a:spcBef>
              <a:buFontTx/>
              <a:buNone/>
            </a:pPr>
            <a:r>
              <a:rPr lang="fa-IR" altLang="en-US" sz="1800" dirty="0">
                <a:solidFill>
                  <a:prstClr val="black"/>
                </a:solidFill>
                <a:latin typeface="Arial" panose="020B0604020202020204" pitchFamily="34" charset="0"/>
                <a:cs typeface="B Nazanin" panose="00000400000000000000" pitchFamily="2" charset="-78"/>
              </a:rPr>
              <a:t>باغ خلوت</a:t>
            </a:r>
            <a:endParaRPr lang="en-US" altLang="en-US" sz="1800" dirty="0">
              <a:solidFill>
                <a:prstClr val="black"/>
              </a:solidFill>
              <a:latin typeface="Arial" panose="020B0604020202020204" pitchFamily="34" charset="0"/>
              <a:cs typeface="B Nazanin" panose="00000400000000000000" pitchFamily="2" charset="-78"/>
            </a:endParaRPr>
          </a:p>
        </p:txBody>
      </p:sp>
      <p:cxnSp>
        <p:nvCxnSpPr>
          <p:cNvPr id="14" name="Elbow Connector 13"/>
          <p:cNvCxnSpPr/>
          <p:nvPr/>
        </p:nvCxnSpPr>
        <p:spPr bwMode="auto">
          <a:xfrm rot="16200000" flipV="1">
            <a:off x="1927381" y="1858175"/>
            <a:ext cx="2295525" cy="1404937"/>
          </a:xfrm>
          <a:prstGeom prst="bentConnector3">
            <a:avLst/>
          </a:prstGeom>
          <a:ln w="57150">
            <a:solidFill>
              <a:srgbClr val="66FF00"/>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sp>
        <p:nvSpPr>
          <p:cNvPr id="15" name="TextBox 15"/>
          <p:cNvSpPr txBox="1">
            <a:spLocks noChangeArrowheads="1"/>
          </p:cNvSpPr>
          <p:nvPr/>
        </p:nvSpPr>
        <p:spPr bwMode="auto">
          <a:xfrm>
            <a:off x="2129530" y="933898"/>
            <a:ext cx="1042699" cy="369332"/>
          </a:xfrm>
          <a:prstGeom prst="rect">
            <a:avLst/>
          </a:prstGeom>
          <a:noFill/>
          <a:ln w="28575">
            <a:solidFill>
              <a:srgbClr val="00B050"/>
            </a:solidFill>
            <a:miter lim="800000"/>
            <a:headEnd/>
            <a:tailEnd/>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lgn="l" rtl="0">
              <a:spcBef>
                <a:spcPct val="0"/>
              </a:spcBef>
              <a:buFontTx/>
              <a:buNone/>
            </a:pPr>
            <a:r>
              <a:rPr lang="fa-IR" altLang="en-US" sz="1800" dirty="0">
                <a:solidFill>
                  <a:prstClr val="black"/>
                </a:solidFill>
                <a:latin typeface="Arial" panose="020B0604020202020204" pitchFamily="34" charset="0"/>
                <a:cs typeface="B Nazanin" panose="00000400000000000000" pitchFamily="2" charset="-78"/>
              </a:rPr>
              <a:t>انگورستان</a:t>
            </a:r>
            <a:endParaRPr lang="en-US" altLang="en-US" sz="1800" dirty="0">
              <a:solidFill>
                <a:prstClr val="black"/>
              </a:solidFill>
              <a:latin typeface="Arial" panose="020B0604020202020204" pitchFamily="34" charset="0"/>
              <a:cs typeface="B Nazanin" panose="00000400000000000000" pitchFamily="2" charset="-78"/>
            </a:endParaRPr>
          </a:p>
        </p:txBody>
      </p:sp>
      <p:cxnSp>
        <p:nvCxnSpPr>
          <p:cNvPr id="16" name="Elbow Connector 15"/>
          <p:cNvCxnSpPr/>
          <p:nvPr/>
        </p:nvCxnSpPr>
        <p:spPr bwMode="auto">
          <a:xfrm rot="16200000" flipH="1">
            <a:off x="3972079" y="5358583"/>
            <a:ext cx="474663" cy="215900"/>
          </a:xfrm>
          <a:prstGeom prst="bentConnector3">
            <a:avLst/>
          </a:prstGeom>
          <a:ln w="38100">
            <a:solidFill>
              <a:srgbClr val="66FF00"/>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sp>
        <p:nvSpPr>
          <p:cNvPr id="17" name="TextBox 18"/>
          <p:cNvSpPr txBox="1">
            <a:spLocks noChangeArrowheads="1"/>
          </p:cNvSpPr>
          <p:nvPr/>
        </p:nvSpPr>
        <p:spPr bwMode="auto">
          <a:xfrm>
            <a:off x="3490050" y="5765285"/>
            <a:ext cx="1026731" cy="369332"/>
          </a:xfrm>
          <a:prstGeom prst="rect">
            <a:avLst/>
          </a:prstGeom>
          <a:noFill/>
          <a:ln w="28575">
            <a:solidFill>
              <a:srgbClr val="00B050"/>
            </a:solidFill>
            <a:miter lim="800000"/>
            <a:headEnd/>
            <a:tailEnd/>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lgn="l" rtl="0">
              <a:spcBef>
                <a:spcPct val="0"/>
              </a:spcBef>
              <a:buFontTx/>
              <a:buNone/>
            </a:pPr>
            <a:r>
              <a:rPr lang="fa-IR" altLang="en-US" sz="1800" dirty="0">
                <a:solidFill>
                  <a:prstClr val="black"/>
                </a:solidFill>
                <a:latin typeface="Arial" panose="020B0604020202020204" pitchFamily="34" charset="0"/>
                <a:cs typeface="B Nazanin" panose="00000400000000000000" pitchFamily="2" charset="-78"/>
              </a:rPr>
              <a:t>باغ گلستان</a:t>
            </a:r>
            <a:endParaRPr lang="en-US" altLang="en-US" sz="1800" dirty="0">
              <a:solidFill>
                <a:prstClr val="black"/>
              </a:solidFill>
              <a:latin typeface="Arial" panose="020B0604020202020204" pitchFamily="34" charset="0"/>
              <a:cs typeface="B Nazanin" panose="00000400000000000000" pitchFamily="2" charset="-78"/>
            </a:endParaRPr>
          </a:p>
        </p:txBody>
      </p:sp>
      <p:cxnSp>
        <p:nvCxnSpPr>
          <p:cNvPr id="18" name="Elbow Connector 17"/>
          <p:cNvCxnSpPr/>
          <p:nvPr/>
        </p:nvCxnSpPr>
        <p:spPr bwMode="auto">
          <a:xfrm rot="16200000" flipV="1">
            <a:off x="1406406" y="2026697"/>
            <a:ext cx="2479675" cy="1189037"/>
          </a:xfrm>
          <a:prstGeom prst="bentConnector3">
            <a:avLst/>
          </a:prstGeom>
          <a:ln w="28575">
            <a:solidFill>
              <a:srgbClr val="66FF00"/>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sp>
        <p:nvSpPr>
          <p:cNvPr id="19" name="TextBox 22"/>
          <p:cNvSpPr txBox="1">
            <a:spLocks noChangeArrowheads="1"/>
          </p:cNvSpPr>
          <p:nvPr/>
        </p:nvSpPr>
        <p:spPr bwMode="auto">
          <a:xfrm>
            <a:off x="1074920" y="952989"/>
            <a:ext cx="1039411" cy="369332"/>
          </a:xfrm>
          <a:prstGeom prst="rect">
            <a:avLst/>
          </a:prstGeom>
          <a:noFill/>
          <a:ln w="28575">
            <a:solidFill>
              <a:srgbClr val="00B050"/>
            </a:solidFill>
            <a:miter lim="800000"/>
            <a:headEnd/>
            <a:tailEnd/>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lgn="l" rtl="0">
              <a:spcBef>
                <a:spcPct val="0"/>
              </a:spcBef>
              <a:buFontTx/>
              <a:buNone/>
            </a:pPr>
            <a:r>
              <a:rPr lang="fa-IR" altLang="en-US" sz="1800" dirty="0">
                <a:solidFill>
                  <a:prstClr val="black"/>
                </a:solidFill>
                <a:latin typeface="Arial" panose="020B0604020202020204" pitchFamily="34" charset="0"/>
                <a:cs typeface="B Nazanin" panose="00000400000000000000" pitchFamily="2" charset="-78"/>
              </a:rPr>
              <a:t>باغ خرگاه</a:t>
            </a:r>
            <a:endParaRPr lang="en-US" altLang="en-US" sz="1800" dirty="0">
              <a:solidFill>
                <a:prstClr val="black"/>
              </a:solidFill>
              <a:latin typeface="Arial" panose="020B0604020202020204" pitchFamily="34" charset="0"/>
              <a:cs typeface="B Nazanin" panose="00000400000000000000" pitchFamily="2" charset="-78"/>
            </a:endParaRPr>
          </a:p>
        </p:txBody>
      </p:sp>
      <p:cxnSp>
        <p:nvCxnSpPr>
          <p:cNvPr id="20" name="Elbow Connector 19"/>
          <p:cNvCxnSpPr/>
          <p:nvPr/>
        </p:nvCxnSpPr>
        <p:spPr bwMode="auto">
          <a:xfrm rot="16200000" flipV="1">
            <a:off x="1070030" y="2950895"/>
            <a:ext cx="2663825" cy="1747837"/>
          </a:xfrm>
          <a:prstGeom prst="bentConnector3">
            <a:avLst/>
          </a:prstGeom>
          <a:ln w="38100">
            <a:solidFill>
              <a:srgbClr val="66FF00"/>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sp>
        <p:nvSpPr>
          <p:cNvPr id="21" name="TextBox 25"/>
          <p:cNvSpPr txBox="1">
            <a:spLocks noChangeArrowheads="1"/>
          </p:cNvSpPr>
          <p:nvPr/>
        </p:nvSpPr>
        <p:spPr bwMode="auto">
          <a:xfrm>
            <a:off x="214149" y="1847201"/>
            <a:ext cx="1256097" cy="646331"/>
          </a:xfrm>
          <a:prstGeom prst="rect">
            <a:avLst/>
          </a:prstGeom>
          <a:noFill/>
          <a:ln w="28575">
            <a:solidFill>
              <a:srgbClr val="00B050"/>
            </a:solidFill>
            <a:miter lim="800000"/>
            <a:headEnd/>
            <a:tailEnd/>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lgn="ctr" rtl="0">
              <a:spcBef>
                <a:spcPct val="0"/>
              </a:spcBef>
              <a:buFontTx/>
              <a:buNone/>
            </a:pPr>
            <a:r>
              <a:rPr lang="fa-IR" altLang="en-US" sz="1800" dirty="0">
                <a:solidFill>
                  <a:prstClr val="black"/>
                </a:solidFill>
                <a:latin typeface="Arial" panose="020B0604020202020204" pitchFamily="34" charset="0"/>
                <a:cs typeface="B Nazanin" panose="00000400000000000000" pitchFamily="2" charset="-78"/>
              </a:rPr>
              <a:t>باغ بلبل با باغ هشت بهشت</a:t>
            </a:r>
            <a:endParaRPr lang="en-US" altLang="en-US" sz="1800" dirty="0">
              <a:solidFill>
                <a:prstClr val="black"/>
              </a:solidFill>
              <a:latin typeface="Arial" panose="020B0604020202020204" pitchFamily="34" charset="0"/>
              <a:cs typeface="B Nazanin" panose="00000400000000000000" pitchFamily="2" charset="-78"/>
            </a:endParaRPr>
          </a:p>
        </p:txBody>
      </p:sp>
      <p:cxnSp>
        <p:nvCxnSpPr>
          <p:cNvPr id="22" name="Elbow Connector 21"/>
          <p:cNvCxnSpPr/>
          <p:nvPr/>
        </p:nvCxnSpPr>
        <p:spPr bwMode="auto">
          <a:xfrm>
            <a:off x="5940158" y="3212851"/>
            <a:ext cx="1871663" cy="127"/>
          </a:xfrm>
          <a:prstGeom prst="bentConnector3">
            <a:avLst/>
          </a:prstGeom>
          <a:ln w="38100">
            <a:solidFill>
              <a:srgbClr val="66FF00"/>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sp>
        <p:nvSpPr>
          <p:cNvPr id="23" name="TextBox 30"/>
          <p:cNvSpPr txBox="1">
            <a:spLocks noChangeArrowheads="1"/>
          </p:cNvSpPr>
          <p:nvPr/>
        </p:nvSpPr>
        <p:spPr bwMode="auto">
          <a:xfrm>
            <a:off x="7820548" y="3059669"/>
            <a:ext cx="923701" cy="369332"/>
          </a:xfrm>
          <a:prstGeom prst="rect">
            <a:avLst/>
          </a:prstGeom>
          <a:noFill/>
          <a:ln w="28575">
            <a:solidFill>
              <a:srgbClr val="00B050"/>
            </a:solidFill>
            <a:miter lim="800000"/>
            <a:headEnd/>
            <a:tailEnd/>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lgn="l" rtl="0">
              <a:spcBef>
                <a:spcPct val="0"/>
              </a:spcBef>
              <a:buFontTx/>
              <a:buNone/>
            </a:pPr>
            <a:r>
              <a:rPr lang="fa-IR" altLang="en-US" sz="1800" dirty="0">
                <a:solidFill>
                  <a:prstClr val="black"/>
                </a:solidFill>
                <a:latin typeface="Arial" panose="020B0604020202020204" pitchFamily="34" charset="0"/>
                <a:cs typeface="B Nazanin" panose="00000400000000000000" pitchFamily="2" charset="-78"/>
              </a:rPr>
              <a:t>عالی قاپو</a:t>
            </a:r>
            <a:endParaRPr lang="en-US" altLang="en-US" sz="1800" dirty="0">
              <a:solidFill>
                <a:prstClr val="black"/>
              </a:solidFill>
              <a:latin typeface="Arial" panose="020B0604020202020204" pitchFamily="34" charset="0"/>
              <a:cs typeface="B Nazanin" panose="00000400000000000000" pitchFamily="2" charset="-78"/>
            </a:endParaRPr>
          </a:p>
        </p:txBody>
      </p:sp>
      <p:cxnSp>
        <p:nvCxnSpPr>
          <p:cNvPr id="24" name="Elbow Connector 23"/>
          <p:cNvCxnSpPr/>
          <p:nvPr/>
        </p:nvCxnSpPr>
        <p:spPr bwMode="auto">
          <a:xfrm flipV="1">
            <a:off x="6195269" y="2287539"/>
            <a:ext cx="1689100" cy="133351"/>
          </a:xfrm>
          <a:prstGeom prst="bentConnector3">
            <a:avLst/>
          </a:prstGeom>
          <a:ln w="38100">
            <a:solidFill>
              <a:srgbClr val="66FF00"/>
            </a:solidFill>
            <a:headEnd type="none" w="med" len="med"/>
            <a:tailEnd type="triangle"/>
          </a:ln>
          <a:extLst/>
        </p:spPr>
        <p:style>
          <a:lnRef idx="1">
            <a:schemeClr val="accent2"/>
          </a:lnRef>
          <a:fillRef idx="0">
            <a:schemeClr val="accent2"/>
          </a:fillRef>
          <a:effectRef idx="0">
            <a:schemeClr val="accent2"/>
          </a:effectRef>
          <a:fontRef idx="minor">
            <a:schemeClr val="tx1"/>
          </a:fontRef>
        </p:style>
      </p:cxnSp>
      <p:sp>
        <p:nvSpPr>
          <p:cNvPr id="25" name="TextBox 11271"/>
          <p:cNvSpPr txBox="1">
            <a:spLocks noChangeArrowheads="1"/>
          </p:cNvSpPr>
          <p:nvPr/>
        </p:nvSpPr>
        <p:spPr bwMode="auto">
          <a:xfrm>
            <a:off x="7696695" y="1766882"/>
            <a:ext cx="936104" cy="369332"/>
          </a:xfrm>
          <a:prstGeom prst="rect">
            <a:avLst/>
          </a:prstGeom>
          <a:noFill/>
          <a:ln w="28575">
            <a:solidFill>
              <a:srgbClr val="00B050"/>
            </a:solidFill>
            <a:miter lim="800000"/>
            <a:headEnd/>
            <a:tailEnd/>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lgn="l" rtl="0">
              <a:spcBef>
                <a:spcPct val="0"/>
              </a:spcBef>
              <a:buFontTx/>
              <a:buNone/>
            </a:pPr>
            <a:r>
              <a:rPr lang="fa-IR" altLang="en-US" sz="1800" dirty="0">
                <a:solidFill>
                  <a:prstClr val="black"/>
                </a:solidFill>
                <a:latin typeface="Arial" panose="020B0604020202020204" pitchFamily="34" charset="0"/>
                <a:cs typeface="B Nazanin" panose="00000400000000000000" pitchFamily="2" charset="-78"/>
              </a:rPr>
              <a:t>میدان شاه</a:t>
            </a:r>
            <a:endParaRPr lang="en-US" altLang="en-US" sz="1800" dirty="0">
              <a:solidFill>
                <a:prstClr val="black"/>
              </a:solidFill>
              <a:latin typeface="Arial" panose="020B0604020202020204" pitchFamily="34" charset="0"/>
              <a:cs typeface="B Nazanin" panose="00000400000000000000" pitchFamily="2" charset="-78"/>
            </a:endParaRPr>
          </a:p>
        </p:txBody>
      </p:sp>
    </p:spTree>
    <p:extLst>
      <p:ext uri="{BB962C8B-B14F-4D97-AF65-F5344CB8AC3E}">
        <p14:creationId xmlns:p14="http://schemas.microsoft.com/office/powerpoint/2010/main" val="2938633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6553200" y="6376248"/>
            <a:ext cx="2133600" cy="365125"/>
          </a:xfrm>
        </p:spPr>
        <p:txBody>
          <a:bodyPr/>
          <a:lstStyle/>
          <a:p>
            <a:r>
              <a:rPr lang="fa-IR" sz="1600" b="1" dirty="0">
                <a:solidFill>
                  <a:prstClr val="black"/>
                </a:solidFill>
                <a:cs typeface="B Nazanin" panose="00000400000000000000" pitchFamily="2" charset="-78"/>
              </a:rPr>
              <a:t>26</a:t>
            </a:r>
            <a:endParaRPr lang="en-GB" sz="1600" b="1" dirty="0">
              <a:solidFill>
                <a:prstClr val="black"/>
              </a:solidFill>
              <a:cs typeface="B Nazanin" panose="00000400000000000000" pitchFamily="2" charset="-78"/>
            </a:endParaRPr>
          </a:p>
        </p:txBody>
      </p:sp>
      <p:sp>
        <p:nvSpPr>
          <p:cNvPr id="6" name="Line Callout 1 5"/>
          <p:cNvSpPr/>
          <p:nvPr/>
        </p:nvSpPr>
        <p:spPr>
          <a:xfrm>
            <a:off x="395537" y="3177925"/>
            <a:ext cx="2287987" cy="2592288"/>
          </a:xfrm>
          <a:prstGeom prst="borderCallout1">
            <a:avLst>
              <a:gd name="adj1" fmla="val 66518"/>
              <a:gd name="adj2" fmla="val 145730"/>
              <a:gd name="adj3" fmla="val 78984"/>
              <a:gd name="adj4" fmla="val 99663"/>
            </a:avLst>
          </a:prstGeom>
          <a:solidFill>
            <a:srgbClr val="ECF9E6"/>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Low">
              <a:lnSpc>
                <a:spcPct val="150000"/>
              </a:lnSpc>
              <a:spcBef>
                <a:spcPct val="0"/>
              </a:spcBef>
            </a:pPr>
            <a:r>
              <a:rPr lang="fa-IR" altLang="en-US" dirty="0">
                <a:solidFill>
                  <a:prstClr val="black"/>
                </a:solidFill>
                <a:latin typeface="Arial" panose="020B0604020202020204" pitchFamily="34" charset="0"/>
                <a:cs typeface="B Nazanin" panose="00000400000000000000" pitchFamily="2" charset="-78"/>
              </a:rPr>
              <a:t>كوشك اصلي – كاخ چهلستون – يك‌ سوم بالايي باغ جاي گرفته است. ساير كرت‌بنديها و تقسيم‌بنديهاي باغ از تناسبات قائمه پيروي كرده و باغ متقارن است. </a:t>
            </a:r>
          </a:p>
        </p:txBody>
      </p:sp>
      <p:pic>
        <p:nvPicPr>
          <p:cNvPr id="8" name="Picture 1"/>
          <p:cNvPicPr>
            <a:picLocks noChangeAspect="1"/>
          </p:cNvPicPr>
          <p:nvPr/>
        </p:nvPicPr>
        <p:blipFill rotWithShape="1">
          <a:blip r:embed="rId2" cstate="email">
            <a:grayscl/>
            <a:biLevel thresh="50000"/>
            <a:extLst>
              <a:ext uri="{28A0092B-C50C-407E-A947-70E740481C1C}">
                <a14:useLocalDpi xmlns:a14="http://schemas.microsoft.com/office/drawing/2010/main"/>
              </a:ext>
            </a:extLst>
          </a:blip>
          <a:srcRect/>
          <a:stretch/>
        </p:blipFill>
        <p:spPr bwMode="auto">
          <a:xfrm>
            <a:off x="3059837" y="1412777"/>
            <a:ext cx="5596813" cy="3530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5076056" y="669609"/>
            <a:ext cx="4067944" cy="523220"/>
          </a:xfrm>
          <a:prstGeom prst="rect">
            <a:avLst/>
          </a:prstGeom>
          <a:noFill/>
        </p:spPr>
        <p:txBody>
          <a:bodyPr wrap="square" rtlCol="0">
            <a:spAutoFit/>
          </a:bodyPr>
          <a:lstStyle/>
          <a:p>
            <a:pPr algn="l" rtl="0"/>
            <a:r>
              <a:rPr lang="fa-IR" sz="2800" dirty="0">
                <a:solidFill>
                  <a:prstClr val="black"/>
                </a:solidFill>
                <a:cs typeface="B Sina" panose="00000700000000000000" pitchFamily="2" charset="-78"/>
              </a:rPr>
              <a:t>پلان مجموعه چهلستون </a:t>
            </a:r>
            <a:endParaRPr lang="en-US" sz="2800" dirty="0">
              <a:solidFill>
                <a:prstClr val="black"/>
              </a:solidFill>
              <a:cs typeface="B Sina" panose="00000700000000000000" pitchFamily="2" charset="-78"/>
            </a:endParaRPr>
          </a:p>
        </p:txBody>
      </p:sp>
    </p:spTree>
    <p:extLst>
      <p:ext uri="{BB962C8B-B14F-4D97-AF65-F5344CB8AC3E}">
        <p14:creationId xmlns:p14="http://schemas.microsoft.com/office/powerpoint/2010/main" val="16199480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FF700D2-071F-440E-A3FF-180D34BA4EC8}" type="slidenum">
              <a:rPr lang="en-GB" smtClean="0">
                <a:solidFill>
                  <a:prstClr val="black">
                    <a:tint val="75000"/>
                  </a:prstClr>
                </a:solidFill>
              </a:rPr>
              <a:pPr/>
              <a:t>62</a:t>
            </a:fld>
            <a:endParaRPr lang="en-GB">
              <a:solidFill>
                <a:prstClr val="black">
                  <a:tint val="75000"/>
                </a:prstClr>
              </a:solidFill>
            </a:endParaRPr>
          </a:p>
        </p:txBody>
      </p:sp>
      <p:pic>
        <p:nvPicPr>
          <p:cNvPr id="3" name="Picture 2"/>
          <p:cNvPicPr>
            <a:picLocks noChangeAspect="1"/>
          </p:cNvPicPr>
          <p:nvPr/>
        </p:nvPicPr>
        <p:blipFill>
          <a:blip r:embed="rId2" cstate="email">
            <a:grayscl/>
            <a:biLevel thresh="50000"/>
            <a:extLst>
              <a:ext uri="{28A0092B-C50C-407E-A947-70E740481C1C}">
                <a14:useLocalDpi xmlns:a14="http://schemas.microsoft.com/office/drawing/2010/main"/>
              </a:ext>
            </a:extLst>
          </a:blip>
          <a:srcRect/>
          <a:stretch>
            <a:fillRect/>
          </a:stretch>
        </p:blipFill>
        <p:spPr bwMode="auto">
          <a:xfrm>
            <a:off x="1043614" y="1948392"/>
            <a:ext cx="7349287" cy="4590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4971332" y="825022"/>
            <a:ext cx="3600400" cy="523220"/>
          </a:xfrm>
          <a:prstGeom prst="rect">
            <a:avLst/>
          </a:prstGeom>
          <a:noFill/>
        </p:spPr>
        <p:txBody>
          <a:bodyPr wrap="square" rtlCol="0">
            <a:spAutoFit/>
          </a:bodyPr>
          <a:lstStyle/>
          <a:p>
            <a:pPr algn="l" rtl="0"/>
            <a:r>
              <a:rPr lang="fa-IR" sz="2800" dirty="0">
                <a:solidFill>
                  <a:prstClr val="black"/>
                </a:solidFill>
                <a:cs typeface="B Sina" panose="00000700000000000000" pitchFamily="2" charset="-78"/>
              </a:rPr>
              <a:t>مَقطع باغ چهلستون</a:t>
            </a:r>
            <a:endParaRPr lang="en-US" sz="2800" dirty="0">
              <a:solidFill>
                <a:prstClr val="black"/>
              </a:solidFill>
              <a:cs typeface="B Sina" panose="00000700000000000000" pitchFamily="2" charset="-78"/>
            </a:endParaRPr>
          </a:p>
        </p:txBody>
      </p:sp>
    </p:spTree>
    <p:extLst>
      <p:ext uri="{BB962C8B-B14F-4D97-AF65-F5344CB8AC3E}">
        <p14:creationId xmlns:p14="http://schemas.microsoft.com/office/powerpoint/2010/main" val="812347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rmAutofit/>
          </a:bodyPr>
          <a:lstStyle/>
          <a:p>
            <a:pPr algn="just" rtl="1"/>
            <a:r>
              <a:rPr lang="fa-IR" sz="2800" dirty="0">
                <a:cs typeface="B Sina" panose="00000700000000000000" pitchFamily="2" charset="-78"/>
              </a:rPr>
              <a:t>ویژگی های سطوح باغ</a:t>
            </a:r>
            <a:endParaRPr lang="en-US" sz="2800" dirty="0">
              <a:cs typeface="B Sina" panose="00000700000000000000" pitchFamily="2" charset="-78"/>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3524251" y="3017838"/>
            <a:ext cx="2095500" cy="1543051"/>
          </a:xfrm>
        </p:spPr>
      </p:pic>
      <p:sp>
        <p:nvSpPr>
          <p:cNvPr id="2" name="Slide Number Placeholder 1"/>
          <p:cNvSpPr>
            <a:spLocks noGrp="1"/>
          </p:cNvSpPr>
          <p:nvPr>
            <p:ph type="sldNum" sz="quarter" idx="12"/>
          </p:nvPr>
        </p:nvSpPr>
        <p:spPr/>
        <p:txBody>
          <a:bodyPr/>
          <a:lstStyle/>
          <a:p>
            <a:r>
              <a:rPr lang="fa-IR" sz="1600" b="1" dirty="0">
                <a:solidFill>
                  <a:prstClr val="black"/>
                </a:solidFill>
                <a:cs typeface="B Nazanin" panose="00000400000000000000" pitchFamily="2" charset="-78"/>
              </a:rPr>
              <a:t>18</a:t>
            </a:r>
            <a:endParaRPr lang="en-GB" sz="1600" b="1" dirty="0">
              <a:solidFill>
                <a:prstClr val="black"/>
              </a:solidFill>
              <a:cs typeface="B Nazanin" panose="00000400000000000000" pitchFamily="2" charset="-78"/>
            </a:endParaRPr>
          </a:p>
        </p:txBody>
      </p:sp>
      <p:graphicFrame>
        <p:nvGraphicFramePr>
          <p:cNvPr id="4" name="Diagram 3"/>
          <p:cNvGraphicFramePr/>
          <p:nvPr>
            <p:extLst/>
          </p:nvPr>
        </p:nvGraphicFramePr>
        <p:xfrm>
          <a:off x="539557" y="1484784"/>
          <a:ext cx="8016165" cy="46085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p:cNvSpPr/>
          <p:nvPr/>
        </p:nvSpPr>
        <p:spPr>
          <a:xfrm>
            <a:off x="2987824" y="2636912"/>
            <a:ext cx="1872208" cy="2376264"/>
          </a:xfrm>
          <a:prstGeom prst="rect">
            <a:avLst/>
          </a:prstGeom>
          <a:noFill/>
          <a:ln w="19050">
            <a:solidFill>
              <a:srgbClr val="4CB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0" name="Rectangle 9"/>
          <p:cNvSpPr/>
          <p:nvPr/>
        </p:nvSpPr>
        <p:spPr>
          <a:xfrm>
            <a:off x="971600" y="2636912"/>
            <a:ext cx="1872208" cy="2376264"/>
          </a:xfrm>
          <a:prstGeom prst="rect">
            <a:avLst/>
          </a:prstGeom>
          <a:noFill/>
          <a:ln w="19050">
            <a:solidFill>
              <a:srgbClr val="4CB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3" name="Rectangle 12"/>
          <p:cNvSpPr/>
          <p:nvPr/>
        </p:nvSpPr>
        <p:spPr>
          <a:xfrm>
            <a:off x="2987824" y="5301209"/>
            <a:ext cx="1872208" cy="358036"/>
          </a:xfrm>
          <a:prstGeom prst="rect">
            <a:avLst/>
          </a:prstGeom>
          <a:noFill/>
          <a:ln w="19050">
            <a:solidFill>
              <a:srgbClr val="4CB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dirty="0">
                <a:solidFill>
                  <a:prstClr val="black"/>
                </a:solidFill>
              </a:rPr>
              <a:t>توت</a:t>
            </a:r>
            <a:endParaRPr lang="en-US" sz="2000" dirty="0">
              <a:solidFill>
                <a:prstClr val="black"/>
              </a:solidFill>
              <a:cs typeface="B Nazanin" panose="00000400000000000000" pitchFamily="2" charset="-78"/>
            </a:endParaRPr>
          </a:p>
        </p:txBody>
      </p:sp>
      <p:sp>
        <p:nvSpPr>
          <p:cNvPr id="14" name="Rectangle 13"/>
          <p:cNvSpPr/>
          <p:nvPr/>
        </p:nvSpPr>
        <p:spPr>
          <a:xfrm>
            <a:off x="971600" y="5267209"/>
            <a:ext cx="1872208" cy="358036"/>
          </a:xfrm>
          <a:prstGeom prst="rect">
            <a:avLst/>
          </a:prstGeom>
          <a:noFill/>
          <a:ln w="19050">
            <a:solidFill>
              <a:srgbClr val="4CB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dirty="0">
                <a:solidFill>
                  <a:prstClr val="black"/>
                </a:solidFill>
                <a:cs typeface="B Nazanin" panose="00000400000000000000" pitchFamily="2" charset="-78"/>
              </a:rPr>
              <a:t>گردو </a:t>
            </a:r>
            <a:endParaRPr lang="en-US" sz="2000" dirty="0">
              <a:solidFill>
                <a:prstClr val="black"/>
              </a:solidFill>
              <a:cs typeface="B Nazanin" panose="00000400000000000000" pitchFamily="2" charset="-78"/>
            </a:endParaRPr>
          </a:p>
        </p:txBody>
      </p:sp>
      <p:pic>
        <p:nvPicPr>
          <p:cNvPr id="11" name="Picture 10"/>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987824" y="2638136"/>
            <a:ext cx="1872208" cy="2015005"/>
          </a:xfrm>
          <a:prstGeom prst="rect">
            <a:avLst/>
          </a:prstGeom>
        </p:spPr>
      </p:pic>
      <p:pic>
        <p:nvPicPr>
          <p:cNvPr id="12" name="Picture 1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78427" y="2636912"/>
            <a:ext cx="1865383" cy="2016224"/>
          </a:xfrm>
          <a:prstGeom prst="rect">
            <a:avLst/>
          </a:prstGeom>
        </p:spPr>
      </p:pic>
    </p:spTree>
    <p:extLst>
      <p:ext uri="{BB962C8B-B14F-4D97-AF65-F5344CB8AC3E}">
        <p14:creationId xmlns:p14="http://schemas.microsoft.com/office/powerpoint/2010/main" val="26099890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rtl="1"/>
            <a:r>
              <a:rPr lang="fa-IR" sz="2800" dirty="0">
                <a:latin typeface="B Sina" pitchFamily="2" charset="-78"/>
                <a:cs typeface="B Sina" panose="00000700000000000000" pitchFamily="2" charset="-78"/>
              </a:rPr>
              <a:t>گونه ی گیاه های استفاده شده در باغ چهلستون</a:t>
            </a:r>
            <a:endParaRPr lang="en-US" sz="2800" dirty="0">
              <a:cs typeface="B Sina" panose="00000700000000000000" pitchFamily="2" charset="-78"/>
            </a:endParaRPr>
          </a:p>
        </p:txBody>
      </p:sp>
      <p:sp>
        <p:nvSpPr>
          <p:cNvPr id="3" name="Slide Number Placeholder 2"/>
          <p:cNvSpPr>
            <a:spLocks noGrp="1"/>
          </p:cNvSpPr>
          <p:nvPr>
            <p:ph type="sldNum" sz="quarter" idx="12"/>
          </p:nvPr>
        </p:nvSpPr>
        <p:spPr/>
        <p:txBody>
          <a:bodyPr/>
          <a:lstStyle/>
          <a:p>
            <a:r>
              <a:rPr lang="fa-IR" sz="1600" b="1" dirty="0">
                <a:solidFill>
                  <a:prstClr val="black"/>
                </a:solidFill>
                <a:cs typeface="B Nazanin" panose="00000400000000000000" pitchFamily="2" charset="-78"/>
              </a:rPr>
              <a:t>23</a:t>
            </a:r>
            <a:endParaRPr lang="en-GB" b="1" dirty="0">
              <a:solidFill>
                <a:prstClr val="black"/>
              </a:solidFill>
              <a:cs typeface="B Nazanin" panose="00000400000000000000" pitchFamily="2" charset="-78"/>
            </a:endParaRPr>
          </a:p>
        </p:txBody>
      </p:sp>
      <p:graphicFrame>
        <p:nvGraphicFramePr>
          <p:cNvPr id="4" name="Diagram 3"/>
          <p:cNvGraphicFramePr/>
          <p:nvPr>
            <p:extLst/>
          </p:nvPr>
        </p:nvGraphicFramePr>
        <p:xfrm>
          <a:off x="683568" y="1556792"/>
          <a:ext cx="6648400" cy="4552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Striped Right Arrow 5"/>
          <p:cNvSpPr/>
          <p:nvPr/>
        </p:nvSpPr>
        <p:spPr>
          <a:xfrm flipH="1">
            <a:off x="7668344" y="2060848"/>
            <a:ext cx="792088" cy="3672408"/>
          </a:xfrm>
          <a:prstGeom prst="stripedRightArrow">
            <a:avLst/>
          </a:prstGeom>
          <a:solidFill>
            <a:srgbClr val="00B05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rtl="0"/>
            <a:r>
              <a:rPr lang="fa-IR" sz="2200" dirty="0">
                <a:solidFill>
                  <a:prstClr val="white"/>
                </a:solidFill>
                <a:cs typeface="B Nazanin" panose="00000400000000000000" pitchFamily="2" charset="-78"/>
              </a:rPr>
              <a:t>گیاهان استفاده شده در باغ</a:t>
            </a:r>
            <a:endParaRPr lang="en-US" sz="2200" dirty="0">
              <a:solidFill>
                <a:prstClr val="white"/>
              </a:solidFill>
              <a:cs typeface="B Nazanin" panose="00000400000000000000" pitchFamily="2" charset="-78"/>
            </a:endParaRPr>
          </a:p>
        </p:txBody>
      </p:sp>
    </p:spTree>
    <p:extLst>
      <p:ext uri="{BB962C8B-B14F-4D97-AF65-F5344CB8AC3E}">
        <p14:creationId xmlns:p14="http://schemas.microsoft.com/office/powerpoint/2010/main" val="18749662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6"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rtl="1"/>
            <a:r>
              <a:rPr lang="fa-IR" sz="2800" dirty="0">
                <a:latin typeface="B Sina" pitchFamily="2" charset="-78"/>
                <a:cs typeface="B Sina" panose="00000700000000000000" pitchFamily="2" charset="-78"/>
              </a:rPr>
              <a:t>گونه ی گیاه های استفاده شده در باغ چهلستون</a:t>
            </a:r>
            <a:endParaRPr lang="en-US" sz="2800" dirty="0">
              <a:cs typeface="B Sina" panose="00000700000000000000" pitchFamily="2" charset="-78"/>
            </a:endParaRPr>
          </a:p>
        </p:txBody>
      </p:sp>
      <p:sp>
        <p:nvSpPr>
          <p:cNvPr id="3" name="Slide Number Placeholder 2"/>
          <p:cNvSpPr>
            <a:spLocks noGrp="1"/>
          </p:cNvSpPr>
          <p:nvPr>
            <p:ph type="sldNum" sz="quarter" idx="12"/>
          </p:nvPr>
        </p:nvSpPr>
        <p:spPr/>
        <p:txBody>
          <a:bodyPr/>
          <a:lstStyle/>
          <a:p>
            <a:r>
              <a:rPr lang="fa-IR" sz="1600" b="1" dirty="0">
                <a:solidFill>
                  <a:prstClr val="black"/>
                </a:solidFill>
                <a:cs typeface="B Nazanin" panose="00000400000000000000" pitchFamily="2" charset="-78"/>
              </a:rPr>
              <a:t>23</a:t>
            </a:r>
            <a:endParaRPr lang="en-GB" b="1" dirty="0">
              <a:solidFill>
                <a:prstClr val="black"/>
              </a:solidFill>
              <a:cs typeface="B Nazanin" panose="00000400000000000000" pitchFamily="2" charset="-78"/>
            </a:endParaRPr>
          </a:p>
        </p:txBody>
      </p:sp>
      <p:graphicFrame>
        <p:nvGraphicFramePr>
          <p:cNvPr id="4" name="Diagram 3"/>
          <p:cNvGraphicFramePr/>
          <p:nvPr>
            <p:extLst/>
          </p:nvPr>
        </p:nvGraphicFramePr>
        <p:xfrm>
          <a:off x="683568" y="1556792"/>
          <a:ext cx="6648400" cy="4552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Striped Right Arrow 5"/>
          <p:cNvSpPr/>
          <p:nvPr/>
        </p:nvSpPr>
        <p:spPr>
          <a:xfrm flipH="1">
            <a:off x="7668344" y="2060848"/>
            <a:ext cx="792088" cy="3672408"/>
          </a:xfrm>
          <a:prstGeom prst="stripedRightArrow">
            <a:avLst/>
          </a:prstGeom>
          <a:solidFill>
            <a:srgbClr val="00B05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rtl="0"/>
            <a:r>
              <a:rPr lang="fa-IR" sz="2200" dirty="0">
                <a:solidFill>
                  <a:prstClr val="white"/>
                </a:solidFill>
                <a:cs typeface="B Nazanin" panose="00000400000000000000" pitchFamily="2" charset="-78"/>
              </a:rPr>
              <a:t>گیاهان های استفاده شده در باغ</a:t>
            </a:r>
            <a:endParaRPr lang="en-US" sz="2200" dirty="0">
              <a:solidFill>
                <a:prstClr val="white"/>
              </a:solidFill>
              <a:cs typeface="B Nazanin" panose="00000400000000000000" pitchFamily="2" charset="-78"/>
            </a:endParaRPr>
          </a:p>
        </p:txBody>
      </p:sp>
    </p:spTree>
    <p:extLst>
      <p:ext uri="{BB962C8B-B14F-4D97-AF65-F5344CB8AC3E}">
        <p14:creationId xmlns:p14="http://schemas.microsoft.com/office/powerpoint/2010/main" val="33873965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email">
            <a:lum bright="70000" contrast="-70000"/>
            <a:extLst>
              <a:ext uri="{28A0092B-C50C-407E-A947-70E740481C1C}">
                <a14:useLocalDpi xmlns:a14="http://schemas.microsoft.com/office/drawing/2010/main"/>
              </a:ext>
            </a:extLst>
          </a:blip>
          <a:srcRect l="21277" t="747" r="1699" b="-747"/>
          <a:stretch/>
        </p:blipFill>
        <p:spPr>
          <a:xfrm rot="10800000">
            <a:off x="283595" y="260654"/>
            <a:ext cx="8576815" cy="6205839"/>
          </a:xfrm>
          <a:prstGeom prst="rect">
            <a:avLst/>
          </a:prstGeom>
        </p:spPr>
      </p:pic>
      <p:sp>
        <p:nvSpPr>
          <p:cNvPr id="2" name="Title 1"/>
          <p:cNvSpPr>
            <a:spLocks noGrp="1"/>
          </p:cNvSpPr>
          <p:nvPr>
            <p:ph type="title"/>
          </p:nvPr>
        </p:nvSpPr>
        <p:spPr/>
        <p:txBody>
          <a:bodyPr>
            <a:normAutofit/>
          </a:bodyPr>
          <a:lstStyle/>
          <a:p>
            <a:pPr algn="just" rtl="1"/>
            <a:r>
              <a:rPr lang="fa-IR" sz="2800" dirty="0">
                <a:cs typeface="B Sina" pitchFamily="2" charset="-78"/>
              </a:rPr>
              <a:t>ثبت و احیا</a:t>
            </a:r>
            <a:endParaRPr lang="en-US" sz="2800" dirty="0"/>
          </a:p>
        </p:txBody>
      </p:sp>
      <p:sp>
        <p:nvSpPr>
          <p:cNvPr id="3" name="Content Placeholder 2"/>
          <p:cNvSpPr>
            <a:spLocks noGrp="1"/>
          </p:cNvSpPr>
          <p:nvPr>
            <p:ph idx="1"/>
          </p:nvPr>
        </p:nvSpPr>
        <p:spPr>
          <a:xfrm>
            <a:off x="395536" y="1482175"/>
            <a:ext cx="8229600" cy="4896544"/>
          </a:xfrm>
        </p:spPr>
        <p:txBody>
          <a:bodyPr>
            <a:normAutofit/>
          </a:bodyPr>
          <a:lstStyle/>
          <a:p>
            <a:pPr marL="0" indent="0" algn="just" rtl="1">
              <a:lnSpc>
                <a:spcPct val="150000"/>
              </a:lnSpc>
              <a:spcBef>
                <a:spcPct val="0"/>
              </a:spcBef>
              <a:buNone/>
            </a:pPr>
            <a:r>
              <a:rPr lang="fa-IR" sz="2400" dirty="0">
                <a:latin typeface="Arial" panose="020B0604020202020204" pitchFamily="34" charset="0"/>
                <a:cs typeface="B Nazanin" panose="00000400000000000000" pitchFamily="2" charset="-78"/>
              </a:rPr>
              <a:t>باغ جهان نما در تاریخ ۱۵ دی ۱۳۱۰با شماره ۱۰۸ در فهرست یادمان‌های ملی به ثبت رسیده است.</a:t>
            </a:r>
          </a:p>
          <a:p>
            <a:pPr marL="0" indent="0" algn="just" rtl="1">
              <a:buNone/>
            </a:pPr>
            <a:endParaRPr lang="fa-IR" sz="2400" dirty="0">
              <a:solidFill>
                <a:schemeClr val="bg1"/>
              </a:solidFill>
              <a:latin typeface="B Nazanin" pitchFamily="2" charset="-78"/>
              <a:cs typeface="B Nazanin" pitchFamily="2" charset="-78"/>
            </a:endParaRPr>
          </a:p>
          <a:p>
            <a:pPr marL="0" indent="0" algn="just" rtl="1">
              <a:lnSpc>
                <a:spcPct val="150000"/>
              </a:lnSpc>
              <a:spcBef>
                <a:spcPct val="0"/>
              </a:spcBef>
              <a:buNone/>
            </a:pPr>
            <a:r>
              <a:rPr lang="fa-IR" sz="2400" dirty="0">
                <a:latin typeface="Arial" panose="020B0604020202020204" pitchFamily="34" charset="0"/>
                <a:cs typeface="B Nazanin" panose="00000400000000000000" pitchFamily="2" charset="-78"/>
              </a:rPr>
              <a:t>و تاریخچه ثبت این باغ به سال 2011 در طی نشست سی و پنجم بازمیگردد.</a:t>
            </a:r>
          </a:p>
        </p:txBody>
      </p:sp>
      <p:sp>
        <p:nvSpPr>
          <p:cNvPr id="6" name="Slide Number Placeholder 5"/>
          <p:cNvSpPr>
            <a:spLocks noGrp="1"/>
          </p:cNvSpPr>
          <p:nvPr>
            <p:ph type="sldNum" sz="quarter" idx="12"/>
          </p:nvPr>
        </p:nvSpPr>
        <p:spPr/>
        <p:txBody>
          <a:bodyPr/>
          <a:lstStyle/>
          <a:p>
            <a:r>
              <a:rPr lang="fa-IR" sz="1600" b="1" dirty="0">
                <a:solidFill>
                  <a:prstClr val="white"/>
                </a:solidFill>
                <a:cs typeface="B Nazanin" panose="00000400000000000000" pitchFamily="2" charset="-78"/>
              </a:rPr>
              <a:t>24</a:t>
            </a:r>
            <a:endParaRPr lang="en-GB" sz="1600" b="1" dirty="0">
              <a:solidFill>
                <a:prstClr val="white"/>
              </a:solidFill>
              <a:cs typeface="B Nazanin" panose="00000400000000000000" pitchFamily="2" charset="-78"/>
            </a:endParaRPr>
          </a:p>
        </p:txBody>
      </p:sp>
    </p:spTree>
    <p:extLst>
      <p:ext uri="{BB962C8B-B14F-4D97-AF65-F5344CB8AC3E}">
        <p14:creationId xmlns:p14="http://schemas.microsoft.com/office/powerpoint/2010/main" val="34005605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FF700D2-071F-440E-A3FF-180D34BA4EC8}" type="slidenum">
              <a:rPr lang="en-GB" smtClean="0">
                <a:solidFill>
                  <a:prstClr val="black">
                    <a:tint val="75000"/>
                  </a:prstClr>
                </a:solidFill>
              </a:rPr>
              <a:pPr/>
              <a:t>67</a:t>
            </a:fld>
            <a:endParaRPr lang="en-GB">
              <a:solidFill>
                <a:prstClr val="black">
                  <a:tint val="75000"/>
                </a:prstClr>
              </a:solidFill>
            </a:endParaRP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27384"/>
            <a:ext cx="9144000" cy="6858000"/>
          </a:xfrm>
          <a:prstGeom prst="rect">
            <a:avLst/>
          </a:prstGeom>
        </p:spPr>
      </p:pic>
      <p:sp>
        <p:nvSpPr>
          <p:cNvPr id="5" name="Title 1"/>
          <p:cNvSpPr txBox="1">
            <a:spLocks/>
          </p:cNvSpPr>
          <p:nvPr/>
        </p:nvSpPr>
        <p:spPr>
          <a:xfrm>
            <a:off x="6449925" y="6145411"/>
            <a:ext cx="2694076" cy="576064"/>
          </a:xfrm>
          <a:prstGeom prst="rect">
            <a:avLst/>
          </a:prstGeom>
          <a:solidFill>
            <a:srgbClr val="FFFFFF">
              <a:alpha val="80000"/>
            </a:srgbClr>
          </a:solidFill>
        </p:spPr>
        <p:txBody>
          <a:bodyPr vert="horz" lIns="91440" tIns="45720" rIns="91440" bIns="4572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 عکس هوایی از باغ چهلستون</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6125359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FF700D2-071F-440E-A3FF-180D34BA4EC8}" type="slidenum">
              <a:rPr lang="en-GB" smtClean="0">
                <a:solidFill>
                  <a:prstClr val="black">
                    <a:tint val="75000"/>
                  </a:prstClr>
                </a:solidFill>
              </a:rPr>
              <a:pPr/>
              <a:t>68</a:t>
            </a:fld>
            <a:endParaRPr lang="en-GB">
              <a:solidFill>
                <a:prstClr val="black">
                  <a:tint val="75000"/>
                </a:prstClr>
              </a:solidFill>
            </a:endParaRPr>
          </a:p>
        </p:txBody>
      </p:sp>
      <p:sp>
        <p:nvSpPr>
          <p:cNvPr id="3" name="Rectangle 3"/>
          <p:cNvSpPr>
            <a:spLocks noChangeArrowheads="1"/>
          </p:cNvSpPr>
          <p:nvPr/>
        </p:nvSpPr>
        <p:spPr bwMode="auto">
          <a:xfrm>
            <a:off x="683568" y="1340769"/>
            <a:ext cx="7704856"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lgn="just">
              <a:lnSpc>
                <a:spcPct val="150000"/>
              </a:lnSpc>
              <a:spcBef>
                <a:spcPct val="0"/>
              </a:spcBef>
              <a:buFont typeface="Arial" panose="020B0604020202020204" pitchFamily="34" charset="0"/>
              <a:buNone/>
            </a:pPr>
            <a:r>
              <a:rPr lang="fa-IR" altLang="en-US" sz="1800" dirty="0">
                <a:solidFill>
                  <a:prstClr val="white"/>
                </a:solidFill>
                <a:latin typeface="Arial" panose="020B0604020202020204" pitchFamily="34" charset="0"/>
                <a:cs typeface="B Nazanin" panose="00000400000000000000" pitchFamily="2" charset="-78"/>
              </a:rPr>
              <a:t>مادام ديولافوآ، در مورد آرايش گياهان در باغ چهلستون در سفرنامه خود آورده است كه درختان چنار بلند با شاخه‌هايي تا رأس تراشيده در امتداد محور اصلي و دو طرف استخر، در جشنها مزين به نور بودند. در پاي آنها گلها بدون توجه به رنگ و جنس، در كرتها يونجه و يا مرغ و درون كرتها، درختان ميوه بدون تزئينات گل در پاي آنها قرار داشتند. </a:t>
            </a:r>
            <a:endParaRPr lang="en-US" altLang="en-US" sz="1800" dirty="0">
              <a:solidFill>
                <a:prstClr val="white"/>
              </a:solidFill>
              <a:latin typeface="Arial" panose="020B0604020202020204" pitchFamily="34" charset="0"/>
              <a:cs typeface="B Nazanin" panose="00000400000000000000" pitchFamily="2" charset="-78"/>
            </a:endParaRPr>
          </a:p>
        </p:txBody>
      </p:sp>
      <p:sp>
        <p:nvSpPr>
          <p:cNvPr id="4" name="TextBox 3"/>
          <p:cNvSpPr txBox="1"/>
          <p:nvPr/>
        </p:nvSpPr>
        <p:spPr>
          <a:xfrm>
            <a:off x="3419872" y="692697"/>
            <a:ext cx="4968552" cy="480131"/>
          </a:xfrm>
          <a:prstGeom prst="rect">
            <a:avLst/>
          </a:prstGeom>
          <a:noFill/>
        </p:spPr>
        <p:txBody>
          <a:bodyPr wrap="square" rtlCol="0">
            <a:spAutoFit/>
          </a:bodyPr>
          <a:lstStyle/>
          <a:p>
            <a:pPr algn="just">
              <a:lnSpc>
                <a:spcPct val="90000"/>
              </a:lnSpc>
              <a:spcBef>
                <a:spcPct val="0"/>
              </a:spcBef>
            </a:pPr>
            <a:r>
              <a:rPr lang="fa-IR" sz="2800" dirty="0">
                <a:solidFill>
                  <a:prstClr val="black"/>
                </a:solidFill>
                <a:latin typeface="B Sina" pitchFamily="2" charset="-78"/>
                <a:cs typeface="B Sina" pitchFamily="2" charset="-78"/>
              </a:rPr>
              <a:t>توصیف منظر و آرایش گیاهان</a:t>
            </a:r>
            <a:endParaRPr lang="en-US" sz="2800" dirty="0">
              <a:solidFill>
                <a:prstClr val="black"/>
              </a:solidFill>
              <a:latin typeface="B Sina" pitchFamily="2" charset="-78"/>
              <a:cs typeface="B Sina" pitchFamily="2" charset="-78"/>
            </a:endParaRPr>
          </a:p>
        </p:txBody>
      </p:sp>
    </p:spTree>
    <p:extLst>
      <p:ext uri="{BB962C8B-B14F-4D97-AF65-F5344CB8AC3E}">
        <p14:creationId xmlns:p14="http://schemas.microsoft.com/office/powerpoint/2010/main" val="1662912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FF700D2-071F-440E-A3FF-180D34BA4EC8}" type="slidenum">
              <a:rPr lang="en-GB" smtClean="0">
                <a:solidFill>
                  <a:prstClr val="black">
                    <a:tint val="75000"/>
                  </a:prstClr>
                </a:solidFill>
              </a:rPr>
              <a:pPr/>
              <a:t>69</a:t>
            </a:fld>
            <a:endParaRPr lang="en-GB">
              <a:solidFill>
                <a:prstClr val="black">
                  <a:tint val="75000"/>
                </a:prstClr>
              </a:solidFill>
            </a:endParaRPr>
          </a:p>
        </p:txBody>
      </p:sp>
      <p:sp>
        <p:nvSpPr>
          <p:cNvPr id="3" name="Title 1"/>
          <p:cNvSpPr txBox="1">
            <a:spLocks/>
          </p:cNvSpPr>
          <p:nvPr/>
        </p:nvSpPr>
        <p:spPr>
          <a:xfrm>
            <a:off x="6732240" y="6093296"/>
            <a:ext cx="2401416" cy="576064"/>
          </a:xfrm>
          <a:prstGeom prst="rect">
            <a:avLst/>
          </a:prstGeom>
          <a:solidFill>
            <a:srgbClr val="FFFFFF">
              <a:alpha val="80000"/>
            </a:srgbClr>
          </a:solidFill>
        </p:spPr>
        <p:txBody>
          <a:bodyPr vert="horz" lIns="91440" tIns="45720" rIns="91440" bIns="45720" rtlCol="0" anchor="ct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 استفاده از گیاهان در منظرباغ</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4160565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13310" y="908720"/>
            <a:ext cx="9164119" cy="5256584"/>
          </a:xfrm>
          <a:prstGeom prst="rect">
            <a:avLst/>
          </a:prstGeom>
          <a:solidFill>
            <a:srgbClr val="FFFFFF">
              <a:alpha val="80000"/>
            </a:srgb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dirty="0">
              <a:solidFill>
                <a:srgbClr val="FFFFFF"/>
              </a:solidFill>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59832" y="1605493"/>
            <a:ext cx="3024336" cy="2975636"/>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309" y="1605497"/>
            <a:ext cx="2952328" cy="2975635"/>
          </a:xfrm>
          <a:prstGeom prst="rect">
            <a:avLst/>
          </a:prstGeom>
        </p:spPr>
      </p:pic>
      <p:pic>
        <p:nvPicPr>
          <p:cNvPr id="6" name="Picture 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191672" y="1605497"/>
            <a:ext cx="2952328" cy="2975635"/>
          </a:xfrm>
          <a:prstGeom prst="rect">
            <a:avLst/>
          </a:prstGeom>
        </p:spPr>
      </p:pic>
      <p:sp>
        <p:nvSpPr>
          <p:cNvPr id="7" name="Title 1"/>
          <p:cNvSpPr txBox="1">
            <a:spLocks/>
          </p:cNvSpPr>
          <p:nvPr/>
        </p:nvSpPr>
        <p:spPr>
          <a:xfrm>
            <a:off x="6808" y="692697"/>
            <a:ext cx="9144000" cy="108012"/>
          </a:xfrm>
          <a:prstGeom prst="rect">
            <a:avLst/>
          </a:prstGeom>
          <a:solidFill>
            <a:srgbClr val="FFFFFF">
              <a:alpha val="80000"/>
            </a:srgbClr>
          </a:solidFill>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dirty="0">
              <a:solidFill>
                <a:srgbClr val="FFFFFF"/>
              </a:solidFill>
            </a:endParaRPr>
          </a:p>
        </p:txBody>
      </p:sp>
      <p:sp>
        <p:nvSpPr>
          <p:cNvPr id="9" name="TextBox 8"/>
          <p:cNvSpPr txBox="1"/>
          <p:nvPr/>
        </p:nvSpPr>
        <p:spPr>
          <a:xfrm>
            <a:off x="1835696" y="4797157"/>
            <a:ext cx="5616624" cy="1015663"/>
          </a:xfrm>
          <a:prstGeom prst="rect">
            <a:avLst/>
          </a:prstGeom>
          <a:noFill/>
        </p:spPr>
        <p:txBody>
          <a:bodyPr wrap="square" rtlCol="0">
            <a:spAutoFit/>
          </a:bodyPr>
          <a:lstStyle/>
          <a:p>
            <a:pPr algn="ctr"/>
            <a:r>
              <a:rPr lang="fa-IR" sz="6000" dirty="0">
                <a:solidFill>
                  <a:prstClr val="black"/>
                </a:solidFill>
                <a:cs typeface="Mj_Ekhlass" panose="03000401000807050201" pitchFamily="66" charset="-78"/>
              </a:rPr>
              <a:t>باغ جهان نمای شیراز</a:t>
            </a:r>
            <a:endParaRPr lang="en-US" sz="6000" dirty="0">
              <a:solidFill>
                <a:prstClr val="black"/>
              </a:solidFill>
              <a:cs typeface="Mj_Ekhlass" panose="03000401000807050201" pitchFamily="66" charset="-78"/>
            </a:endParaRPr>
          </a:p>
        </p:txBody>
      </p:sp>
    </p:spTree>
    <p:extLst>
      <p:ext uri="{BB962C8B-B14F-4D97-AF65-F5344CB8AC3E}">
        <p14:creationId xmlns:p14="http://schemas.microsoft.com/office/powerpoint/2010/main" val="1461745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FF700D2-071F-440E-A3FF-180D34BA4EC8}" type="slidenum">
              <a:rPr lang="en-GB" smtClean="0">
                <a:solidFill>
                  <a:prstClr val="black">
                    <a:tint val="75000"/>
                  </a:prstClr>
                </a:solidFill>
              </a:rPr>
              <a:pPr/>
              <a:t>70</a:t>
            </a:fld>
            <a:endParaRPr lang="en-GB">
              <a:solidFill>
                <a:prstClr val="black">
                  <a:tint val="75000"/>
                </a:prstClr>
              </a:solidFill>
            </a:endParaRPr>
          </a:p>
        </p:txBody>
      </p:sp>
      <p:sp>
        <p:nvSpPr>
          <p:cNvPr id="5" name="Rectangle 4"/>
          <p:cNvSpPr/>
          <p:nvPr/>
        </p:nvSpPr>
        <p:spPr>
          <a:xfrm>
            <a:off x="666479" y="1129388"/>
            <a:ext cx="7848872" cy="5078313"/>
          </a:xfrm>
          <a:prstGeom prst="rect">
            <a:avLst/>
          </a:prstGeom>
        </p:spPr>
        <p:txBody>
          <a:bodyPr wrap="square">
            <a:spAutoFit/>
          </a:bodyPr>
          <a:lstStyle/>
          <a:p>
            <a:pPr algn="just">
              <a:lnSpc>
                <a:spcPct val="150000"/>
              </a:lnSpc>
              <a:spcBef>
                <a:spcPct val="0"/>
              </a:spcBef>
            </a:pPr>
            <a:r>
              <a:rPr lang="fa-IR" altLang="en-US" b="1" dirty="0">
                <a:solidFill>
                  <a:prstClr val="white"/>
                </a:solidFill>
                <a:latin typeface="Arial" panose="020B0604020202020204" pitchFamily="34" charset="0"/>
                <a:cs typeface="B Nazanin" panose="00000400000000000000" pitchFamily="2" charset="-78"/>
              </a:rPr>
              <a:t>آن چه در انتهای این بحث میتوان گفت،آن است که کوشک باغ چهلستون یکی از نقاط مهم تحول در روند رو به تکامل معماری ایرانی است.روندی که از قبل از اسلام،از دورههای هخامنشی و ساسانی آغاز شده و تا انتهای دوره ی قاجار ادامه یافته است و اساس آن بر شفاف کردن و سبک کردن بناها و رفع تمایز جدی بین واقعیت و مجاز در این بناها بوده است.</a:t>
            </a:r>
          </a:p>
          <a:p>
            <a:pPr algn="just">
              <a:lnSpc>
                <a:spcPct val="150000"/>
              </a:lnSpc>
              <a:spcBef>
                <a:spcPct val="0"/>
              </a:spcBef>
            </a:pPr>
            <a:r>
              <a:rPr lang="fa-IR" altLang="en-US" b="1" dirty="0">
                <a:solidFill>
                  <a:prstClr val="white"/>
                </a:solidFill>
                <a:latin typeface="Arial" panose="020B0604020202020204" pitchFamily="34" charset="0"/>
                <a:cs typeface="B Nazanin" panose="00000400000000000000" pitchFamily="2" charset="-78"/>
              </a:rPr>
              <a:t>اگرچه این روند تکاملی در تمام دوره ها با خلاقیت فضایی،مراتبی را به شفافیت و سبکی معماری ایران اضافه کرده است،همچون ایوان های دوره ی هخامنشی و چهار ایوانی های دوره ی ساسانی که تداوم عالی آن ها در معماری سلجوقی به چشم میخورد،یا بازی های هنرمندانه ی نور در این بناها،ولیکن هیچکدام نتوانسته است به اهمیت خلق ایوان چهل ستون و ترکیب آن با آب نمای مقابل و سقف آیینه کاری شده،این امر را با یک جهش بزرگ محقق کند.</a:t>
            </a:r>
          </a:p>
          <a:p>
            <a:pPr algn="just">
              <a:lnSpc>
                <a:spcPct val="150000"/>
              </a:lnSpc>
              <a:spcBef>
                <a:spcPct val="0"/>
              </a:spcBef>
            </a:pPr>
            <a:r>
              <a:rPr lang="fa-IR" altLang="en-US" b="1" dirty="0">
                <a:solidFill>
                  <a:prstClr val="white"/>
                </a:solidFill>
                <a:latin typeface="Arial" panose="020B0604020202020204" pitchFamily="34" charset="0"/>
                <a:cs typeface="B Nazanin" panose="00000400000000000000" pitchFamily="2" charset="-78"/>
              </a:rPr>
              <a:t>شفافیت بی نظیر بناهای بعدی دوره ی صفوی ،چون عمارت هشت بهشت،تالار طویله،عمارت آیینه خانه و همچنین عمارت هایی که در دوره ی زندیه و قاجار پدید آمدند ،به تمامی وام دار این امر بی نظیر در تاریخ معماری جهان است.</a:t>
            </a:r>
            <a:endParaRPr lang="en-US" altLang="en-US" b="1" dirty="0">
              <a:solidFill>
                <a:prstClr val="white"/>
              </a:solidFill>
              <a:latin typeface="Arial" panose="020B0604020202020204" pitchFamily="34" charset="0"/>
              <a:cs typeface="B Nazanin" panose="00000400000000000000" pitchFamily="2" charset="-78"/>
            </a:endParaRPr>
          </a:p>
        </p:txBody>
      </p:sp>
      <p:sp>
        <p:nvSpPr>
          <p:cNvPr id="6" name="TextBox 5"/>
          <p:cNvSpPr txBox="1"/>
          <p:nvPr/>
        </p:nvSpPr>
        <p:spPr>
          <a:xfrm>
            <a:off x="6876256" y="487141"/>
            <a:ext cx="1800200" cy="523220"/>
          </a:xfrm>
          <a:prstGeom prst="rect">
            <a:avLst/>
          </a:prstGeom>
          <a:noFill/>
        </p:spPr>
        <p:txBody>
          <a:bodyPr wrap="square" rtlCol="0">
            <a:spAutoFit/>
          </a:bodyPr>
          <a:lstStyle/>
          <a:p>
            <a:pPr algn="l" rtl="0"/>
            <a:r>
              <a:rPr lang="fa-IR" sz="2800" dirty="0">
                <a:solidFill>
                  <a:prstClr val="black"/>
                </a:solidFill>
                <a:cs typeface="B Sina" panose="00000700000000000000" pitchFamily="2" charset="-78"/>
              </a:rPr>
              <a:t>جمع بندی</a:t>
            </a:r>
            <a:endParaRPr lang="en-US" sz="2800" dirty="0">
              <a:solidFill>
                <a:prstClr val="black"/>
              </a:solidFill>
              <a:cs typeface="B Sina" panose="00000700000000000000" pitchFamily="2" charset="-78"/>
            </a:endParaRPr>
          </a:p>
        </p:txBody>
      </p:sp>
    </p:spTree>
    <p:extLst>
      <p:ext uri="{BB962C8B-B14F-4D97-AF65-F5344CB8AC3E}">
        <p14:creationId xmlns:p14="http://schemas.microsoft.com/office/powerpoint/2010/main" val="29407583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email">
            <a:lum/>
            <a:extLst>
              <a:ext uri="{28A0092B-C50C-407E-A947-70E740481C1C}">
                <a14:useLocalDpi xmlns:a14="http://schemas.microsoft.com/office/drawing/2010/main"/>
              </a:ext>
            </a:extLst>
          </a:blip>
          <a:srcRect/>
          <a:stretch>
            <a:fillRect l="-4000" r="-4000"/>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FF700D2-071F-440E-A3FF-180D34BA4EC8}" type="slidenum">
              <a:rPr lang="en-GB" smtClean="0">
                <a:solidFill>
                  <a:prstClr val="black">
                    <a:tint val="75000"/>
                  </a:prstClr>
                </a:solidFill>
              </a:rPr>
              <a:pPr/>
              <a:t>71</a:t>
            </a:fld>
            <a:endParaRPr lang="en-GB">
              <a:solidFill>
                <a:prstClr val="black">
                  <a:tint val="75000"/>
                </a:prstClr>
              </a:solidFill>
            </a:endParaRPr>
          </a:p>
        </p:txBody>
      </p:sp>
      <p:sp>
        <p:nvSpPr>
          <p:cNvPr id="5" name="TextBox 4"/>
          <p:cNvSpPr txBox="1"/>
          <p:nvPr/>
        </p:nvSpPr>
        <p:spPr>
          <a:xfrm>
            <a:off x="0" y="0"/>
            <a:ext cx="2195736" cy="369332"/>
          </a:xfrm>
          <a:prstGeom prst="rect">
            <a:avLst/>
          </a:prstGeom>
          <a:solidFill>
            <a:schemeClr val="bg1">
              <a:lumMod val="95000"/>
            </a:schemeClr>
          </a:solidFill>
        </p:spPr>
        <p:txBody>
          <a:bodyPr wrap="square" rtlCol="0">
            <a:spAutoFit/>
          </a:bodyPr>
          <a:lstStyle/>
          <a:p>
            <a:pPr algn="l" rtl="0"/>
            <a:endParaRPr lang="en-US" dirty="0">
              <a:solidFill>
                <a:prstClr val="black"/>
              </a:solidFill>
            </a:endParaRPr>
          </a:p>
        </p:txBody>
      </p:sp>
      <p:sp>
        <p:nvSpPr>
          <p:cNvPr id="4" name="Title 1"/>
          <p:cNvSpPr txBox="1">
            <a:spLocks/>
          </p:cNvSpPr>
          <p:nvPr/>
        </p:nvSpPr>
        <p:spPr>
          <a:xfrm>
            <a:off x="7164288" y="6093296"/>
            <a:ext cx="1969368" cy="576064"/>
          </a:xfrm>
          <a:prstGeom prst="rect">
            <a:avLst/>
          </a:prstGeom>
          <a:solidFill>
            <a:srgbClr val="FFFFFF">
              <a:alpha val="80000"/>
            </a:srgbClr>
          </a:solidFill>
        </p:spPr>
        <p:txBody>
          <a:bodyPr vert="horz" lIns="91440" tIns="45720" rIns="91440" bIns="45720" rtlCol="0" anchor="ct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 نمایی از باغ در گذشته </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41475745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FF700D2-071F-440E-A3FF-180D34BA4EC8}" type="slidenum">
              <a:rPr lang="en-GB" smtClean="0">
                <a:solidFill>
                  <a:prstClr val="black">
                    <a:tint val="75000"/>
                  </a:prstClr>
                </a:solidFill>
              </a:rPr>
              <a:pPr/>
              <a:t>72</a:t>
            </a:fld>
            <a:endParaRPr lang="en-GB">
              <a:solidFill>
                <a:prstClr val="black">
                  <a:tint val="75000"/>
                </a:prstClr>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 y="0"/>
            <a:ext cx="9169687" cy="6858000"/>
          </a:xfrm>
          <a:prstGeom prst="rect">
            <a:avLst/>
          </a:prstGeom>
        </p:spPr>
      </p:pic>
      <p:sp>
        <p:nvSpPr>
          <p:cNvPr id="4" name="Title 1"/>
          <p:cNvSpPr txBox="1">
            <a:spLocks/>
          </p:cNvSpPr>
          <p:nvPr/>
        </p:nvSpPr>
        <p:spPr>
          <a:xfrm>
            <a:off x="6228184" y="6093296"/>
            <a:ext cx="2905472" cy="576064"/>
          </a:xfrm>
          <a:prstGeom prst="rect">
            <a:avLst/>
          </a:prstGeom>
          <a:solidFill>
            <a:srgbClr val="FFFFFF">
              <a:alpha val="80000"/>
            </a:srgbClr>
          </a:solidFill>
        </p:spPr>
        <p:txBody>
          <a:bodyPr vert="horz" lIns="91440" tIns="45720" rIns="91440" bIns="45720"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چهل ستون در دهه ۱۹۲۰ میلادی</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22863813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FF700D2-071F-440E-A3FF-180D34BA4EC8}" type="slidenum">
              <a:rPr lang="en-GB" smtClean="0">
                <a:solidFill>
                  <a:prstClr val="black">
                    <a:tint val="75000"/>
                  </a:prstClr>
                </a:solidFill>
              </a:rPr>
              <a:pPr/>
              <a:t>73</a:t>
            </a:fld>
            <a:endParaRPr lang="en-GB">
              <a:solidFill>
                <a:prstClr val="black">
                  <a:tint val="75000"/>
                </a:prstClr>
              </a:solidFill>
            </a:endParaRPr>
          </a:p>
        </p:txBody>
      </p:sp>
      <p:sp>
        <p:nvSpPr>
          <p:cNvPr id="3" name="Title 1"/>
          <p:cNvSpPr txBox="1">
            <a:spLocks/>
          </p:cNvSpPr>
          <p:nvPr/>
        </p:nvSpPr>
        <p:spPr>
          <a:xfrm>
            <a:off x="7380312" y="6093296"/>
            <a:ext cx="1753344" cy="576064"/>
          </a:xfrm>
          <a:prstGeom prst="rect">
            <a:avLst/>
          </a:prstGeom>
          <a:solidFill>
            <a:srgbClr val="FFFFFF">
              <a:alpha val="80000"/>
            </a:srgbClr>
          </a:solidFill>
        </p:spPr>
        <p:txBody>
          <a:bodyPr vert="horz" lIns="91440" tIns="45720" rIns="91440" bIns="45720" rtlCol="0" anchor="ct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 ایوان کاخ چهلستون </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5039950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FF700D2-071F-440E-A3FF-180D34BA4EC8}" type="slidenum">
              <a:rPr lang="en-GB" smtClean="0">
                <a:solidFill>
                  <a:prstClr val="black">
                    <a:tint val="75000"/>
                  </a:prstClr>
                </a:solidFill>
              </a:rPr>
              <a:pPr/>
              <a:t>74</a:t>
            </a:fld>
            <a:endParaRPr lang="en-GB">
              <a:solidFill>
                <a:prstClr val="black">
                  <a:tint val="75000"/>
                </a:prstClr>
              </a:solidFill>
            </a:endParaRPr>
          </a:p>
        </p:txBody>
      </p:sp>
      <p:sp>
        <p:nvSpPr>
          <p:cNvPr id="3" name="Title 1"/>
          <p:cNvSpPr txBox="1">
            <a:spLocks/>
          </p:cNvSpPr>
          <p:nvPr/>
        </p:nvSpPr>
        <p:spPr>
          <a:xfrm>
            <a:off x="7164288" y="6093296"/>
            <a:ext cx="1969368" cy="576064"/>
          </a:xfrm>
          <a:prstGeom prst="rect">
            <a:avLst/>
          </a:prstGeom>
          <a:solidFill>
            <a:srgbClr val="FFFFFF">
              <a:alpha val="80000"/>
            </a:srgbClr>
          </a:solidFill>
        </p:spPr>
        <p:txBody>
          <a:bodyPr vert="horz" lIns="91440" tIns="45720" rIns="91440" bIns="45720" rtlCol="0" anchor="ct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بخش های تخریب شده </a:t>
            </a:r>
            <a:endParaRPr lang="en-GB" sz="2400" dirty="0">
              <a:solidFill>
                <a:prstClr val="black"/>
              </a:solidFill>
              <a:latin typeface="B Nazanin" pitchFamily="2" charset="-78"/>
              <a:cs typeface="B Nazanin" pitchFamily="2" charset="-78"/>
            </a:endParaRPr>
          </a:p>
        </p:txBody>
      </p:sp>
    </p:spTree>
    <p:extLst>
      <p:ext uri="{BB962C8B-B14F-4D97-AF65-F5344CB8AC3E}">
        <p14:creationId xmlns:p14="http://schemas.microsoft.com/office/powerpoint/2010/main" val="8869035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rtl="1"/>
            <a:r>
              <a:rPr lang="fa-IR" sz="2800" dirty="0">
                <a:latin typeface="B Sina" pitchFamily="2" charset="-78"/>
                <a:cs typeface="B Sina" pitchFamily="2" charset="-78"/>
              </a:rPr>
              <a:t>منابع</a:t>
            </a:r>
            <a:endParaRPr lang="en-US" sz="2800" dirty="0"/>
          </a:p>
        </p:txBody>
      </p:sp>
      <p:sp>
        <p:nvSpPr>
          <p:cNvPr id="3" name="Content Placeholder 2"/>
          <p:cNvSpPr>
            <a:spLocks noGrp="1"/>
          </p:cNvSpPr>
          <p:nvPr>
            <p:ph idx="1"/>
          </p:nvPr>
        </p:nvSpPr>
        <p:spPr>
          <a:xfrm>
            <a:off x="457200" y="1340768"/>
            <a:ext cx="8229600" cy="4896544"/>
          </a:xfrm>
        </p:spPr>
        <p:txBody>
          <a:bodyPr>
            <a:normAutofit fontScale="92500" lnSpcReduction="20000"/>
          </a:bodyPr>
          <a:lstStyle/>
          <a:p>
            <a:pPr lvl="0" algn="just" rtl="1">
              <a:buFont typeface="Wingdings" pitchFamily="2" charset="2"/>
              <a:buChar char="§"/>
            </a:pPr>
            <a:r>
              <a:rPr lang="fa-IR" sz="2000" dirty="0">
                <a:latin typeface="B Nazanin" pitchFamily="2" charset="-78"/>
                <a:cs typeface="B Nazanin" pitchFamily="2" charset="-78"/>
              </a:rPr>
              <a:t>پبرنیا، محمدکریم، سبک شناسی معماری ایرانی،  چاپ ششم، 1386.</a:t>
            </a:r>
            <a:endParaRPr lang="fa-IR" sz="800" dirty="0">
              <a:latin typeface="B Nazanin" pitchFamily="2" charset="-78"/>
              <a:cs typeface="B Nazanin" pitchFamily="2" charset="-78"/>
            </a:endParaRPr>
          </a:p>
          <a:p>
            <a:pPr marL="0" indent="0" algn="just" rtl="1">
              <a:buNone/>
            </a:pPr>
            <a:endParaRPr lang="en-US" sz="800" dirty="0">
              <a:latin typeface="B Nazanin" pitchFamily="2" charset="-78"/>
              <a:cs typeface="B Nazanin" pitchFamily="2" charset="-78"/>
            </a:endParaRPr>
          </a:p>
          <a:p>
            <a:pPr lvl="0" algn="just" rtl="1">
              <a:buFont typeface="Wingdings" pitchFamily="2" charset="2"/>
              <a:buChar char="§"/>
            </a:pPr>
            <a:r>
              <a:rPr lang="fa-IR" sz="2000" dirty="0">
                <a:latin typeface="B Nazanin" pitchFamily="2" charset="-78"/>
                <a:cs typeface="B Nazanin" pitchFamily="2" charset="-78"/>
              </a:rPr>
              <a:t>آریان پور، علی رضا، </a:t>
            </a:r>
            <a:r>
              <a:rPr lang="ar-SA" sz="2000" dirty="0">
                <a:latin typeface="B Nazanin" pitchFamily="2" charset="-78"/>
                <a:cs typeface="B Nazanin" pitchFamily="2" charset="-78"/>
              </a:rPr>
              <a:t>باغ های ایران و باغ های تاریخی شیراز</a:t>
            </a:r>
            <a:r>
              <a:rPr lang="fa-IR" sz="2000" dirty="0">
                <a:latin typeface="B Nazanin" pitchFamily="2" charset="-78"/>
                <a:cs typeface="B Nazanin" pitchFamily="2" charset="-78"/>
              </a:rPr>
              <a:t>، </a:t>
            </a:r>
            <a:r>
              <a:rPr lang="en-US" sz="2000" dirty="0">
                <a:latin typeface="B Nazanin" pitchFamily="2" charset="-78"/>
                <a:cs typeface="B Nazanin" pitchFamily="2" charset="-78"/>
              </a:rPr>
              <a:t>1365</a:t>
            </a:r>
            <a:r>
              <a:rPr lang="fa-IR" sz="2000" dirty="0">
                <a:latin typeface="B Nazanin" pitchFamily="2" charset="-78"/>
                <a:cs typeface="B Nazanin" pitchFamily="2" charset="-78"/>
              </a:rPr>
              <a:t>.</a:t>
            </a:r>
          </a:p>
          <a:p>
            <a:pPr lvl="0" algn="just" rtl="1">
              <a:buFont typeface="Wingdings" pitchFamily="2" charset="2"/>
              <a:buChar char="§"/>
            </a:pPr>
            <a:endParaRPr lang="en-US" sz="800" dirty="0">
              <a:latin typeface="B Nazanin" pitchFamily="2" charset="-78"/>
              <a:cs typeface="B Nazanin" pitchFamily="2" charset="-78"/>
            </a:endParaRPr>
          </a:p>
          <a:p>
            <a:pPr lvl="0" algn="just" rtl="1">
              <a:buFont typeface="Wingdings" pitchFamily="2" charset="2"/>
              <a:buChar char="§"/>
            </a:pPr>
            <a:r>
              <a:rPr lang="fa-IR" sz="2000" dirty="0">
                <a:latin typeface="B Nazanin" pitchFamily="2" charset="-78"/>
                <a:cs typeface="B Nazanin" pitchFamily="2" charset="-78"/>
              </a:rPr>
              <a:t>چهره ایران، راهنمای گردشگری استانهای ایران، موسسه جغرافیایی و کارتوگرافی گیتاشناسی، پاییز 1392.</a:t>
            </a:r>
          </a:p>
          <a:p>
            <a:pPr lvl="0" algn="just" rtl="1">
              <a:buFont typeface="Wingdings" pitchFamily="2" charset="2"/>
              <a:buChar char="§"/>
            </a:pPr>
            <a:endParaRPr lang="en-US" sz="900" dirty="0">
              <a:latin typeface="B Nazanin" pitchFamily="2" charset="-78"/>
              <a:cs typeface="B Nazanin" pitchFamily="2" charset="-78"/>
            </a:endParaRPr>
          </a:p>
          <a:p>
            <a:pPr lvl="0" algn="just" rtl="1">
              <a:buFont typeface="Wingdings" pitchFamily="2" charset="2"/>
              <a:buChar char="§"/>
            </a:pPr>
            <a:r>
              <a:rPr lang="fa-IR" sz="2000" dirty="0">
                <a:latin typeface="B Nazanin" pitchFamily="2" charset="-78"/>
                <a:cs typeface="B Nazanin" pitchFamily="2" charset="-78"/>
              </a:rPr>
              <a:t>نعیما، غلامرضا، 1385، باغ های ایران ،انتشارات پیام، تهران.</a:t>
            </a:r>
          </a:p>
          <a:p>
            <a:pPr lvl="0" algn="just" rtl="1">
              <a:buFont typeface="Wingdings" pitchFamily="2" charset="2"/>
              <a:buChar char="§"/>
            </a:pPr>
            <a:endParaRPr lang="en-US" sz="900" dirty="0">
              <a:latin typeface="B Nazanin" pitchFamily="2" charset="-78"/>
              <a:cs typeface="B Nazanin" pitchFamily="2" charset="-78"/>
            </a:endParaRPr>
          </a:p>
          <a:p>
            <a:pPr lvl="0" algn="just" rtl="1">
              <a:buFont typeface="Wingdings" pitchFamily="2" charset="2"/>
              <a:buChar char="§"/>
            </a:pPr>
            <a:r>
              <a:rPr lang="fa-IR" sz="2000" dirty="0">
                <a:latin typeface="B Nazanin" pitchFamily="2" charset="-78"/>
                <a:cs typeface="B Nazanin" pitchFamily="2" charset="-78"/>
              </a:rPr>
              <a:t>راهنمای مصور ایرانگردی، موسسه کتاب سرای اعلمی، حمید اعلمی، بهار 1391.</a:t>
            </a:r>
          </a:p>
          <a:p>
            <a:pPr lvl="0" algn="just" rtl="1">
              <a:buFont typeface="Wingdings" pitchFamily="2" charset="2"/>
              <a:buChar char="§"/>
            </a:pPr>
            <a:endParaRPr lang="en-US" sz="900" dirty="0">
              <a:latin typeface="B Nazanin" pitchFamily="2" charset="-78"/>
              <a:cs typeface="B Nazanin" pitchFamily="2" charset="-78"/>
            </a:endParaRPr>
          </a:p>
          <a:p>
            <a:pPr lvl="0" algn="just" rtl="1">
              <a:buFont typeface="Wingdings" pitchFamily="2" charset="2"/>
              <a:buChar char="§"/>
            </a:pPr>
            <a:r>
              <a:rPr lang="ar-SA" sz="2000" dirty="0">
                <a:latin typeface="B Nazanin" pitchFamily="2" charset="-78"/>
                <a:cs typeface="B Nazanin" pitchFamily="2" charset="-78"/>
              </a:rPr>
              <a:t>ویلبر، دونالد، باغ های ایران و کوسک های آن، ترجمه مهین دخت صبا. تهران: بنگاه ترجمه و نشر کتاب، 1348.</a:t>
            </a:r>
            <a:endParaRPr lang="fa-IR" sz="2000" dirty="0">
              <a:latin typeface="B Nazanin" pitchFamily="2" charset="-78"/>
              <a:cs typeface="B Nazanin" pitchFamily="2" charset="-78"/>
            </a:endParaRPr>
          </a:p>
          <a:p>
            <a:pPr lvl="0" algn="just" rtl="1">
              <a:buFont typeface="Wingdings" pitchFamily="2" charset="2"/>
              <a:buChar char="§"/>
            </a:pPr>
            <a:endParaRPr lang="en-US" sz="900" dirty="0">
              <a:latin typeface="B Nazanin" pitchFamily="2" charset="-78"/>
              <a:cs typeface="B Nazanin" pitchFamily="2" charset="-78"/>
            </a:endParaRPr>
          </a:p>
          <a:p>
            <a:pPr lvl="0" algn="just" rtl="1">
              <a:buFont typeface="Wingdings" pitchFamily="2" charset="2"/>
              <a:buChar char="§"/>
            </a:pPr>
            <a:r>
              <a:rPr lang="fa-IR" sz="2000" dirty="0">
                <a:latin typeface="B Nazanin" pitchFamily="2" charset="-78"/>
                <a:cs typeface="B Nazanin" pitchFamily="2" charset="-78"/>
              </a:rPr>
              <a:t>افسر، کرامت الله، تاریخ بافت قدیمی شیراز. تهران: انجمن آثار ملی، 1353.</a:t>
            </a:r>
          </a:p>
          <a:p>
            <a:pPr lvl="0" algn="just" rtl="1">
              <a:buFont typeface="Wingdings" pitchFamily="2" charset="2"/>
              <a:buChar char="§"/>
            </a:pPr>
            <a:endParaRPr lang="en-US" sz="900" dirty="0">
              <a:latin typeface="B Nazanin" pitchFamily="2" charset="-78"/>
              <a:cs typeface="B Nazanin" pitchFamily="2" charset="-78"/>
            </a:endParaRPr>
          </a:p>
          <a:p>
            <a:pPr lvl="0" algn="just" rtl="1">
              <a:buFont typeface="Wingdings" pitchFamily="2" charset="2"/>
              <a:buChar char="§"/>
            </a:pPr>
            <a:r>
              <a:rPr lang="fa-IR" sz="2000" dirty="0">
                <a:latin typeface="B Nazanin" pitchFamily="2" charset="-78"/>
                <a:cs typeface="B Nazanin" pitchFamily="2" charset="-78"/>
              </a:rPr>
              <a:t>تابلوی معرفی باغ جهان نما</a:t>
            </a:r>
            <a:endParaRPr lang="en-US" sz="2000" dirty="0">
              <a:latin typeface="B Nazanin" pitchFamily="2" charset="-78"/>
              <a:cs typeface="B Nazanin" pitchFamily="2" charset="-78"/>
            </a:endParaRPr>
          </a:p>
          <a:p>
            <a:pPr algn="just" rtl="1">
              <a:buFont typeface="Wingdings" pitchFamily="2" charset="2"/>
              <a:buChar char="§"/>
            </a:pPr>
            <a:endParaRPr lang="en-US" sz="2000" dirty="0">
              <a:latin typeface="B Nazanin" pitchFamily="2" charset="-78"/>
              <a:cs typeface="B Nazanin" pitchFamily="2" charset="-78"/>
            </a:endParaRPr>
          </a:p>
        </p:txBody>
      </p:sp>
      <p:sp>
        <p:nvSpPr>
          <p:cNvPr id="4" name="Slide Number Placeholder 3"/>
          <p:cNvSpPr>
            <a:spLocks noGrp="1"/>
          </p:cNvSpPr>
          <p:nvPr>
            <p:ph type="sldNum" sz="quarter" idx="12"/>
          </p:nvPr>
        </p:nvSpPr>
        <p:spPr/>
        <p:txBody>
          <a:bodyPr/>
          <a:lstStyle/>
          <a:p>
            <a:r>
              <a:rPr lang="fa-IR" sz="1600" b="1" dirty="0">
                <a:solidFill>
                  <a:prstClr val="black"/>
                </a:solidFill>
                <a:cs typeface="B Nazanin" panose="00000400000000000000" pitchFamily="2" charset="-78"/>
              </a:rPr>
              <a:t>38</a:t>
            </a:r>
            <a:endParaRPr lang="en-GB" sz="16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35876407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rtl="1"/>
            <a:r>
              <a:rPr lang="fa-IR" sz="2800" dirty="0">
                <a:latin typeface="B Sina" pitchFamily="2" charset="-78"/>
                <a:cs typeface="B Sina" pitchFamily="2" charset="-78"/>
              </a:rPr>
              <a:t>منابع</a:t>
            </a:r>
            <a:endParaRPr lang="en-US" sz="2800" dirty="0"/>
          </a:p>
        </p:txBody>
      </p:sp>
      <p:sp>
        <p:nvSpPr>
          <p:cNvPr id="3" name="Content Placeholder 2"/>
          <p:cNvSpPr>
            <a:spLocks noGrp="1"/>
          </p:cNvSpPr>
          <p:nvPr>
            <p:ph idx="1"/>
          </p:nvPr>
        </p:nvSpPr>
        <p:spPr>
          <a:xfrm>
            <a:off x="467544" y="1556792"/>
            <a:ext cx="5544616" cy="2088232"/>
          </a:xfrm>
        </p:spPr>
        <p:txBody>
          <a:bodyPr>
            <a:normAutofit/>
          </a:bodyPr>
          <a:lstStyle/>
          <a:p>
            <a:pPr marL="342891" indent="-342891">
              <a:lnSpc>
                <a:spcPct val="100000"/>
              </a:lnSpc>
              <a:defRPr/>
            </a:pPr>
            <a:r>
              <a:rPr lang="en-US" sz="3200" b="1" dirty="0">
                <a:latin typeface="DaunPenh" panose="01010101010101010101" pitchFamily="2" charset="0"/>
                <a:cs typeface="DaunPenh" panose="01010101010101010101" pitchFamily="2" charset="0"/>
              </a:rPr>
              <a:t> www.makanbin.com</a:t>
            </a:r>
          </a:p>
          <a:p>
            <a:pPr marL="342891" indent="-342891">
              <a:lnSpc>
                <a:spcPct val="100000"/>
              </a:lnSpc>
              <a:defRPr/>
            </a:pPr>
            <a:r>
              <a:rPr lang="en-US" sz="3200" b="1" dirty="0">
                <a:latin typeface="DaunPenh" panose="01010101010101010101" pitchFamily="2" charset="0"/>
                <a:cs typeface="DaunPenh" panose="01010101010101010101" pitchFamily="2" charset="0"/>
              </a:rPr>
              <a:t>  www.isfahan.ir</a:t>
            </a:r>
          </a:p>
          <a:p>
            <a:pPr algn="just" rtl="1">
              <a:lnSpc>
                <a:spcPct val="100000"/>
              </a:lnSpc>
              <a:buFont typeface="Wingdings" pitchFamily="2" charset="2"/>
              <a:buChar char="§"/>
            </a:pPr>
            <a:endParaRPr lang="en-US" sz="3200" b="1" dirty="0">
              <a:latin typeface="DaunPenh" panose="01010101010101010101" pitchFamily="2" charset="0"/>
              <a:cs typeface="DaunPenh" panose="01010101010101010101" pitchFamily="2" charset="0"/>
            </a:endParaRPr>
          </a:p>
        </p:txBody>
      </p:sp>
      <p:sp>
        <p:nvSpPr>
          <p:cNvPr id="4" name="Slide Number Placeholder 3"/>
          <p:cNvSpPr>
            <a:spLocks noGrp="1"/>
          </p:cNvSpPr>
          <p:nvPr>
            <p:ph type="sldNum" sz="quarter" idx="12"/>
          </p:nvPr>
        </p:nvSpPr>
        <p:spPr/>
        <p:txBody>
          <a:bodyPr/>
          <a:lstStyle/>
          <a:p>
            <a:r>
              <a:rPr lang="fa-IR" sz="1600" b="1" dirty="0">
                <a:solidFill>
                  <a:prstClr val="black"/>
                </a:solidFill>
                <a:cs typeface="B Nazanin" panose="00000400000000000000" pitchFamily="2" charset="-78"/>
              </a:rPr>
              <a:t>38</a:t>
            </a:r>
            <a:endParaRPr lang="en-GB" sz="16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26315389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323528" y="332661"/>
            <a:ext cx="8496944" cy="6115595"/>
          </a:xfrm>
          <a:prstGeom prst="rect">
            <a:avLst/>
          </a:prstGeom>
        </p:spPr>
      </p:pic>
      <p:sp>
        <p:nvSpPr>
          <p:cNvPr id="2" name="Slide Number Placeholder 1"/>
          <p:cNvSpPr>
            <a:spLocks noGrp="1"/>
          </p:cNvSpPr>
          <p:nvPr>
            <p:ph type="sldNum" sz="quarter" idx="12"/>
          </p:nvPr>
        </p:nvSpPr>
        <p:spPr>
          <a:xfrm>
            <a:off x="6553200" y="6448256"/>
            <a:ext cx="2133600" cy="365125"/>
          </a:xfrm>
        </p:spPr>
        <p:txBody>
          <a:bodyPr/>
          <a:lstStyle/>
          <a:p>
            <a:r>
              <a:rPr lang="fa-IR" sz="1600" b="1" dirty="0">
                <a:solidFill>
                  <a:prstClr val="black"/>
                </a:solidFill>
                <a:cs typeface="B Nazanin" panose="00000400000000000000" pitchFamily="2" charset="-78"/>
              </a:rPr>
              <a:t>6</a:t>
            </a:r>
            <a:endParaRPr lang="en-GB" sz="1600" b="1" dirty="0">
              <a:solidFill>
                <a:prstClr val="black"/>
              </a:solidFill>
              <a:cs typeface="B Nazanin" panose="00000400000000000000" pitchFamily="2" charset="-78"/>
            </a:endParaRPr>
          </a:p>
        </p:txBody>
      </p:sp>
      <p:sp>
        <p:nvSpPr>
          <p:cNvPr id="7" name="Title 1"/>
          <p:cNvSpPr txBox="1">
            <a:spLocks/>
          </p:cNvSpPr>
          <p:nvPr/>
        </p:nvSpPr>
        <p:spPr>
          <a:xfrm>
            <a:off x="6876256" y="6093296"/>
            <a:ext cx="2257400" cy="576064"/>
          </a:xfrm>
          <a:prstGeom prst="rect">
            <a:avLst/>
          </a:prstGeom>
          <a:solidFill>
            <a:srgbClr val="FFFFFF">
              <a:alpha val="80000"/>
            </a:srgb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a-IR" sz="2400" dirty="0">
                <a:solidFill>
                  <a:prstClr val="black"/>
                </a:solidFill>
                <a:latin typeface="B Nazanin" pitchFamily="2" charset="-78"/>
                <a:cs typeface="B Nazanin" pitchFamily="2" charset="-78"/>
              </a:rPr>
              <a:t>شهر شیراز</a:t>
            </a:r>
          </a:p>
        </p:txBody>
      </p:sp>
      <p:sp>
        <p:nvSpPr>
          <p:cNvPr id="6" name="Oval 5"/>
          <p:cNvSpPr/>
          <p:nvPr/>
        </p:nvSpPr>
        <p:spPr>
          <a:xfrm>
            <a:off x="6780584" y="1340768"/>
            <a:ext cx="743744" cy="743744"/>
          </a:xfrm>
          <a:prstGeom prst="ellipse">
            <a:avLst/>
          </a:pr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3099535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rtl="1"/>
            <a:r>
              <a:rPr lang="fa-IR" sz="2800" dirty="0">
                <a:latin typeface="B Sina" pitchFamily="2" charset="-78"/>
                <a:cs typeface="B Sina" pitchFamily="2" charset="-78"/>
              </a:rPr>
              <a:t>مقدمه و معرفی </a:t>
            </a:r>
            <a:endParaRPr lang="en-US" sz="2800" dirty="0"/>
          </a:p>
        </p:txBody>
      </p:sp>
      <p:sp>
        <p:nvSpPr>
          <p:cNvPr id="3" name="Content Placeholder 2"/>
          <p:cNvSpPr>
            <a:spLocks noGrp="1"/>
          </p:cNvSpPr>
          <p:nvPr>
            <p:ph idx="1"/>
          </p:nvPr>
        </p:nvSpPr>
        <p:spPr>
          <a:xfrm>
            <a:off x="457200" y="1340768"/>
            <a:ext cx="8229600" cy="4896544"/>
          </a:xfrm>
        </p:spPr>
        <p:txBody>
          <a:bodyPr>
            <a:noAutofit/>
          </a:bodyPr>
          <a:lstStyle/>
          <a:p>
            <a:pPr marL="0" indent="0" algn="just" rtl="1">
              <a:buNone/>
            </a:pPr>
            <a:r>
              <a:rPr lang="fa-IR" sz="2000" dirty="0">
                <a:latin typeface="B Nazanin" pitchFamily="2" charset="-78"/>
                <a:cs typeface="B Nazanin" pitchFamily="2" charset="-78"/>
              </a:rPr>
              <a:t>جهان نما، کهن‌ترین باغ شیراز است</a:t>
            </a:r>
            <a:r>
              <a:rPr lang="en-US" sz="2000" dirty="0">
                <a:latin typeface="B Nazanin" pitchFamily="2" charset="-78"/>
                <a:cs typeface="B Nazanin" pitchFamily="2" charset="-78"/>
              </a:rPr>
              <a:t>.</a:t>
            </a:r>
            <a:r>
              <a:rPr lang="fa-IR" sz="2000" dirty="0">
                <a:latin typeface="B Nazanin" pitchFamily="2" charset="-78"/>
                <a:cs typeface="B Nazanin" pitchFamily="2" charset="-78"/>
              </a:rPr>
              <a:t> این باغ در منطقه ی ویژه ای از شیراز (خیابان حافظ) و در میان آرامگاه حافظ، هفت‌تنان، دروازه قرآن، خواجوی کرمانی، بابا کوهی، باغ ملی، گهواره دید، کتابخانه ملی اسناد و... جای دارد.</a:t>
            </a:r>
            <a:endParaRPr lang="en-US" sz="2000" dirty="0">
              <a:latin typeface="B Nazanin" pitchFamily="2" charset="-78"/>
              <a:cs typeface="B Nazanin" pitchFamily="2" charset="-78"/>
            </a:endParaRPr>
          </a:p>
          <a:p>
            <a:pPr marL="0" indent="0" algn="just" rtl="1">
              <a:buNone/>
            </a:pPr>
            <a:endParaRPr lang="en-US" sz="2000" dirty="0">
              <a:latin typeface="B Nazanin" pitchFamily="2" charset="-78"/>
              <a:cs typeface="B Nazanin" pitchFamily="2" charset="-78"/>
            </a:endParaRPr>
          </a:p>
          <a:p>
            <a:pPr marL="0" indent="0" algn="just" rtl="1">
              <a:buNone/>
            </a:pPr>
            <a:endParaRPr lang="en-US" sz="2000" dirty="0">
              <a:latin typeface="B Nazanin" pitchFamily="2" charset="-78"/>
              <a:cs typeface="B Nazanin" pitchFamily="2" charset="-78"/>
            </a:endParaRPr>
          </a:p>
          <a:p>
            <a:pPr marL="0" indent="0" algn="just" rtl="1">
              <a:buNone/>
            </a:pPr>
            <a:endParaRPr lang="en-US" sz="2000" dirty="0">
              <a:latin typeface="B Nazanin" pitchFamily="2" charset="-78"/>
              <a:cs typeface="B Nazanin" pitchFamily="2" charset="-78"/>
            </a:endParaRPr>
          </a:p>
          <a:p>
            <a:pPr marL="0" indent="0" algn="just" rtl="1">
              <a:buNone/>
            </a:pPr>
            <a:endParaRPr lang="fa-IR" sz="2000" dirty="0">
              <a:latin typeface="B Nazanin" pitchFamily="2" charset="-78"/>
              <a:cs typeface="B Nazanin" pitchFamily="2" charset="-78"/>
            </a:endParaRPr>
          </a:p>
          <a:p>
            <a:pPr marL="0" indent="0" algn="just" rtl="1">
              <a:buNone/>
            </a:pPr>
            <a:endParaRPr lang="en-US" sz="2000" dirty="0">
              <a:latin typeface="B Nazanin" pitchFamily="2" charset="-78"/>
              <a:cs typeface="B Nazanin" pitchFamily="2" charset="-78"/>
            </a:endParaRPr>
          </a:p>
          <a:p>
            <a:pPr marL="0" indent="0" algn="just" rtl="1">
              <a:buNone/>
            </a:pPr>
            <a:endParaRPr lang="fa-IR" sz="2000" dirty="0">
              <a:latin typeface="B Nazanin" pitchFamily="2" charset="-78"/>
              <a:cs typeface="B Nazanin" pitchFamily="2" charset="-78"/>
            </a:endParaRPr>
          </a:p>
          <a:p>
            <a:pPr marL="0" indent="0" algn="just" rtl="1">
              <a:buNone/>
            </a:pPr>
            <a:r>
              <a:rPr lang="fa-IR" sz="2000" dirty="0" smtClean="0">
                <a:latin typeface="B Nazanin" pitchFamily="2" charset="-78"/>
                <a:cs typeface="B Nazanin" pitchFamily="2" charset="-78"/>
              </a:rPr>
              <a:t>ابن </a:t>
            </a:r>
            <a:r>
              <a:rPr lang="fa-IR" sz="2000" dirty="0">
                <a:latin typeface="B Nazanin" pitchFamily="2" charset="-78"/>
                <a:cs typeface="B Nazanin" pitchFamily="2" charset="-78"/>
              </a:rPr>
              <a:t>عربشاه مورخ دوره تیموری در کتاب عجایب المقدور آن</a:t>
            </a:r>
            <a:r>
              <a:rPr lang="en-US" sz="2000" dirty="0">
                <a:latin typeface="B Nazanin" pitchFamily="2" charset="-78"/>
                <a:cs typeface="B Nazanin" pitchFamily="2" charset="-78"/>
              </a:rPr>
              <a:t> </a:t>
            </a:r>
            <a:r>
              <a:rPr lang="fa-IR" sz="2000" dirty="0">
                <a:latin typeface="B Nazanin" pitchFamily="2" charset="-78"/>
                <a:cs typeface="B Nazanin" pitchFamily="2" charset="-78"/>
              </a:rPr>
              <a:t>را زینت الدنیا نامیده‌است.</a:t>
            </a:r>
            <a:endParaRPr lang="en-US" sz="2000" dirty="0">
              <a:latin typeface="B Nazanin" pitchFamily="2" charset="-78"/>
              <a:cs typeface="B Nazanin" pitchFamily="2" charset="-78"/>
            </a:endParaRPr>
          </a:p>
          <a:p>
            <a:pPr marL="0" indent="0" algn="just" rtl="1">
              <a:buNone/>
            </a:pPr>
            <a:r>
              <a:rPr lang="fa-IR" sz="2000" dirty="0" smtClean="0">
                <a:latin typeface="B Nazanin" pitchFamily="2" charset="-78"/>
                <a:cs typeface="B Nazanin" pitchFamily="2" charset="-78"/>
              </a:rPr>
              <a:t>در </a:t>
            </a:r>
            <a:r>
              <a:rPr lang="fa-IR" sz="2000" dirty="0">
                <a:latin typeface="B Nazanin" pitchFamily="2" charset="-78"/>
                <a:cs typeface="B Nazanin" pitchFamily="2" charset="-78"/>
              </a:rPr>
              <a:t>اشعار حافظ شیراز به دو دشت مصلا و جعفرآباد که همواره پوشیده از باغ</a:t>
            </a:r>
            <a:r>
              <a:rPr lang="en-US" sz="2000" dirty="0">
                <a:latin typeface="B Nazanin" pitchFamily="2" charset="-78"/>
                <a:cs typeface="B Nazanin" pitchFamily="2" charset="-78"/>
              </a:rPr>
              <a:t> </a:t>
            </a:r>
            <a:r>
              <a:rPr lang="fa-IR" sz="2000" dirty="0">
                <a:latin typeface="B Nazanin" pitchFamily="2" charset="-78"/>
                <a:cs typeface="B Nazanin" pitchFamily="2" charset="-78"/>
              </a:rPr>
              <a:t>های روح‌ افزا و جان‌ نواز بوده اشاره و از صفا و سرسبزی آن سخن به میان آمده است.</a:t>
            </a:r>
            <a:endParaRPr lang="en-US" sz="2000" dirty="0">
              <a:latin typeface="B Nazanin" pitchFamily="2" charset="-78"/>
              <a:cs typeface="B Nazanin" pitchFamily="2" charset="-78"/>
            </a:endParaRPr>
          </a:p>
          <a:p>
            <a:pPr marL="0" indent="0" algn="just" rtl="1">
              <a:buNone/>
            </a:pPr>
            <a:r>
              <a:rPr lang="fa-IR" sz="2000" dirty="0">
                <a:latin typeface="B Nazanin" pitchFamily="2" charset="-78"/>
                <a:cs typeface="B Nazanin" pitchFamily="2" charset="-78"/>
              </a:rPr>
              <a:t> </a:t>
            </a:r>
            <a:endParaRPr lang="en-US" sz="2000" dirty="0">
              <a:latin typeface="B Nazanin" pitchFamily="2" charset="-78"/>
              <a:cs typeface="B Nazanin" pitchFamily="2" charset="-78"/>
            </a:endParaRPr>
          </a:p>
          <a:p>
            <a:pPr marL="0" indent="0" algn="just" rtl="1">
              <a:buNone/>
            </a:pPr>
            <a:endParaRPr lang="fa-IR" sz="2000" dirty="0">
              <a:latin typeface="B Nazanin" pitchFamily="2" charset="-78"/>
              <a:cs typeface="B Nazanin" pitchFamily="2" charset="-78"/>
            </a:endParaRPr>
          </a:p>
        </p:txBody>
      </p:sp>
      <p:sp>
        <p:nvSpPr>
          <p:cNvPr id="5" name="Slide Number Placeholder 4"/>
          <p:cNvSpPr>
            <a:spLocks noGrp="1"/>
          </p:cNvSpPr>
          <p:nvPr>
            <p:ph type="sldNum" sz="quarter" idx="12"/>
          </p:nvPr>
        </p:nvSpPr>
        <p:spPr/>
        <p:txBody>
          <a:bodyPr/>
          <a:lstStyle/>
          <a:p>
            <a:r>
              <a:rPr lang="fa-IR" sz="1600" b="1" dirty="0">
                <a:solidFill>
                  <a:prstClr val="black"/>
                </a:solidFill>
                <a:cs typeface="B Nazanin" panose="00000400000000000000" pitchFamily="2" charset="-78"/>
              </a:rPr>
              <a:t>4</a:t>
            </a:r>
            <a:endParaRPr lang="en-GB" sz="1600" b="1" dirty="0">
              <a:solidFill>
                <a:prstClr val="black"/>
              </a:solidFill>
              <a:cs typeface="B Nazanin" panose="00000400000000000000" pitchFamily="2" charset="-78"/>
            </a:endParaRP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395765" y="2240350"/>
            <a:ext cx="4352477" cy="2412787"/>
          </a:xfrm>
          <a:prstGeom prst="rect">
            <a:avLst/>
          </a:prstGeom>
        </p:spPr>
      </p:pic>
      <p:cxnSp>
        <p:nvCxnSpPr>
          <p:cNvPr id="19" name="Straight Connector 18"/>
          <p:cNvCxnSpPr/>
          <p:nvPr/>
        </p:nvCxnSpPr>
        <p:spPr>
          <a:xfrm flipH="1">
            <a:off x="4644013" y="2961467"/>
            <a:ext cx="924771" cy="1440160"/>
          </a:xfrm>
          <a:prstGeom prst="line">
            <a:avLst/>
          </a:prstGeom>
          <a:ln w="28575">
            <a:solidFill>
              <a:srgbClr val="00FF00"/>
            </a:solidFill>
            <a:prstDash val="lgDashDot"/>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flipV="1">
            <a:off x="4283968" y="2204865"/>
            <a:ext cx="1270472" cy="756603"/>
          </a:xfrm>
          <a:prstGeom prst="line">
            <a:avLst/>
          </a:prstGeom>
          <a:ln w="28575">
            <a:solidFill>
              <a:srgbClr val="00FF00"/>
            </a:solidFill>
            <a:prstDash val="lgDashDot"/>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3236600" y="3479224"/>
            <a:ext cx="1407413" cy="922407"/>
          </a:xfrm>
          <a:prstGeom prst="line">
            <a:avLst/>
          </a:prstGeom>
          <a:ln w="28575">
            <a:solidFill>
              <a:srgbClr val="00FF00"/>
            </a:solidFill>
            <a:prstDash val="lgDashDot"/>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3236595" y="2204869"/>
            <a:ext cx="814004" cy="1274355"/>
          </a:xfrm>
          <a:prstGeom prst="line">
            <a:avLst/>
          </a:prstGeom>
          <a:ln w="28575">
            <a:solidFill>
              <a:srgbClr val="00FF00"/>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36494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Ion">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3166</Words>
  <Application>Microsoft Office PowerPoint</Application>
  <PresentationFormat>On-screen Show (4:3)</PresentationFormat>
  <Paragraphs>377</Paragraphs>
  <Slides>76</Slides>
  <Notes>7</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76</vt:i4>
      </vt:variant>
    </vt:vector>
  </HeadingPairs>
  <TitlesOfParts>
    <vt:vector size="90" baseType="lpstr">
      <vt:lpstr>SimSun</vt:lpstr>
      <vt:lpstr>Arial</vt:lpstr>
      <vt:lpstr>B Homa</vt:lpstr>
      <vt:lpstr>B Mitra</vt:lpstr>
      <vt:lpstr>B Nazanin</vt:lpstr>
      <vt:lpstr>B Sina</vt:lpstr>
      <vt:lpstr>Calibri</vt:lpstr>
      <vt:lpstr>Century Gothic</vt:lpstr>
      <vt:lpstr>DaunPenh</vt:lpstr>
      <vt:lpstr>Mj_Ekhlass</vt:lpstr>
      <vt:lpstr>Times New Roman</vt:lpstr>
      <vt:lpstr>Wingdings</vt:lpstr>
      <vt:lpstr>Wingdings 3</vt:lpstr>
      <vt:lpstr>1_Ion</vt:lpstr>
      <vt:lpstr>معرفی باغسازی ایرانی  و بررسی کامل باغ جهان نما و باغ چهلستون </vt:lpstr>
      <vt:lpstr>فهرست</vt:lpstr>
      <vt:lpstr>فهرست</vt:lpstr>
      <vt:lpstr>فهرست</vt:lpstr>
      <vt:lpstr>PowerPoint Presentation</vt:lpstr>
      <vt:lpstr>PowerPoint Presentation</vt:lpstr>
      <vt:lpstr>PowerPoint Presentation</vt:lpstr>
      <vt:lpstr>PowerPoint Presentation</vt:lpstr>
      <vt:lpstr>مقدمه و معرفی </vt:lpstr>
      <vt:lpstr>تاریخچه باغ جهان نما</vt:lpstr>
      <vt:lpstr>PowerPoint Presentation</vt:lpstr>
      <vt:lpstr>کارکرد باغ جهان نما و نحوه ی آب یاری</vt:lpstr>
      <vt:lpstr>اجزای اصلی باغ</vt:lpstr>
      <vt:lpstr>کوشک</vt:lpstr>
      <vt:lpstr>PowerPoint Presentation</vt:lpstr>
      <vt:lpstr>PowerPoint Presentation</vt:lpstr>
      <vt:lpstr>PowerPoint Presentation</vt:lpstr>
      <vt:lpstr>PowerPoint Presentation</vt:lpstr>
      <vt:lpstr>PowerPoint Presentation</vt:lpstr>
      <vt:lpstr>PowerPoint Presentation</vt:lpstr>
      <vt:lpstr>آب نما</vt:lpstr>
      <vt:lpstr>حوض ها</vt:lpstr>
      <vt:lpstr>ویژگی های سطوح باغ</vt:lpstr>
      <vt:lpstr>ویژگی های توپوگرافی باغ</vt:lpstr>
      <vt:lpstr>سایر اجزای باغ</vt:lpstr>
      <vt:lpstr>PowerPoint Presentation</vt:lpstr>
      <vt:lpstr>PowerPoint Presentation</vt:lpstr>
      <vt:lpstr>گونه ی گل های استفاده شده در باغ جهان نما</vt:lpstr>
      <vt:lpstr>ثبت و احیا</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حریم باغ تاریخی باغ جهان نما شکسته شد.</vt:lpstr>
      <vt:lpstr>PowerPoint Presentation</vt:lpstr>
      <vt:lpstr>PowerPoint Presentation</vt:lpstr>
      <vt:lpstr>PowerPoint Presentation</vt:lpstr>
      <vt:lpstr>PowerPoint Presentation</vt:lpstr>
      <vt:lpstr>مقدمه و معرفی </vt:lpstr>
      <vt:lpstr>کارکرد باغ چهلستون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ویژگی های سطوح باغ</vt:lpstr>
      <vt:lpstr>گونه ی گیاه های استفاده شده در باغ چهلستون</vt:lpstr>
      <vt:lpstr>گونه ی گیاه های استفاده شده در باغ چهلستون</vt:lpstr>
      <vt:lpstr>ثبت و احیا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منابع</vt:lpstr>
      <vt:lpstr>منابع</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معرفی باغسازی ایرانی  و بررسی کامل باغ جهان نما و باغ چهلستون </dc:title>
  <dc:creator>Mohammad</dc:creator>
  <cp:lastModifiedBy>Mohammad</cp:lastModifiedBy>
  <cp:revision>1</cp:revision>
  <dcterms:created xsi:type="dcterms:W3CDTF">2020-11-21T11:58:56Z</dcterms:created>
  <dcterms:modified xsi:type="dcterms:W3CDTF">2020-11-21T11:59:40Z</dcterms:modified>
</cp:coreProperties>
</file>