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snapToGrid="0">
      <p:cViewPr varScale="1">
        <p:scale>
          <a:sx n="75" d="100"/>
          <a:sy n="75" d="100"/>
        </p:scale>
        <p:origin x="35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1F60EC4-CEBE-47B7-A3BB-00925BFD46AB}" type="doc">
      <dgm:prSet loTypeId="urn:microsoft.com/office/officeart/2005/8/layout/orgChart1" loCatId="hierarchy" qsTypeId="urn:microsoft.com/office/officeart/2005/8/quickstyle/simple5" qsCatId="simple" csTypeId="urn:microsoft.com/office/officeart/2005/8/colors/accent1_2" csCatId="accent1" phldr="1"/>
      <dgm:spPr/>
      <dgm:t>
        <a:bodyPr/>
        <a:lstStyle/>
        <a:p>
          <a:endParaRPr lang="en-US"/>
        </a:p>
      </dgm:t>
    </dgm:pt>
    <dgm:pt modelId="{C7832656-CAB5-4FDC-9D9D-70163EA50695}">
      <dgm:prSet phldrT="[Text]" custT="1"/>
      <dgm:spPr/>
      <dgm:t>
        <a:bodyPr/>
        <a:lstStyle/>
        <a:p>
          <a:r>
            <a:rPr lang="fa-IR" sz="2000" dirty="0" smtClean="0"/>
            <a:t>انواع بافت ها</a:t>
          </a:r>
          <a:endParaRPr lang="en-US" sz="2000" dirty="0"/>
        </a:p>
      </dgm:t>
    </dgm:pt>
    <dgm:pt modelId="{3E9C83F6-B48B-443B-9C36-02004EFE37FF}" type="parTrans" cxnId="{67BAC8DB-1F0B-47A6-A578-E97FE364BFCA}">
      <dgm:prSet/>
      <dgm:spPr/>
      <dgm:t>
        <a:bodyPr/>
        <a:lstStyle/>
        <a:p>
          <a:endParaRPr lang="en-US"/>
        </a:p>
      </dgm:t>
    </dgm:pt>
    <dgm:pt modelId="{34E9518C-E78C-4C86-92A1-9325829B6686}" type="sibTrans" cxnId="{67BAC8DB-1F0B-47A6-A578-E97FE364BFCA}">
      <dgm:prSet/>
      <dgm:spPr/>
      <dgm:t>
        <a:bodyPr/>
        <a:lstStyle/>
        <a:p>
          <a:endParaRPr lang="en-US"/>
        </a:p>
      </dgm:t>
    </dgm:pt>
    <dgm:pt modelId="{11E365D2-EE40-4F5B-B36B-1EC86D90A7D1}">
      <dgm:prSet phldrT="[Text]" custT="1"/>
      <dgm:spPr/>
      <dgm:t>
        <a:bodyPr/>
        <a:lstStyle/>
        <a:p>
          <a:r>
            <a:rPr lang="fa-IR" sz="2000" dirty="0" smtClean="0"/>
            <a:t>بافت های حاشیه ای </a:t>
          </a:r>
          <a:endParaRPr lang="en-US" sz="2000" dirty="0" smtClean="0"/>
        </a:p>
        <a:p>
          <a:r>
            <a:rPr lang="fa-IR" sz="2000" dirty="0" smtClean="0"/>
            <a:t>(سکونتگاه های غیر رسمی)</a:t>
          </a:r>
          <a:endParaRPr lang="en-US" sz="2000" dirty="0"/>
        </a:p>
      </dgm:t>
    </dgm:pt>
    <dgm:pt modelId="{211A0A41-3AFF-4CBA-9874-322ACB787E0B}" type="parTrans" cxnId="{132979C8-6123-410E-ACBE-5CEB5F886114}">
      <dgm:prSet/>
      <dgm:spPr/>
      <dgm:t>
        <a:bodyPr/>
        <a:lstStyle/>
        <a:p>
          <a:endParaRPr lang="en-US"/>
        </a:p>
      </dgm:t>
    </dgm:pt>
    <dgm:pt modelId="{F0CCBF6C-6346-4668-A4FE-1D6B79A6D93F}" type="sibTrans" cxnId="{132979C8-6123-410E-ACBE-5CEB5F886114}">
      <dgm:prSet/>
      <dgm:spPr/>
      <dgm:t>
        <a:bodyPr/>
        <a:lstStyle/>
        <a:p>
          <a:endParaRPr lang="en-US"/>
        </a:p>
      </dgm:t>
    </dgm:pt>
    <dgm:pt modelId="{838F09B6-3831-4A02-BDA6-D94C77BE4C9A}">
      <dgm:prSet custT="1"/>
      <dgm:spPr/>
      <dgm:t>
        <a:bodyPr/>
        <a:lstStyle/>
        <a:p>
          <a:r>
            <a:rPr lang="fa-IR" sz="2000" dirty="0" smtClean="0"/>
            <a:t>بافت های شهری </a:t>
          </a:r>
          <a:endParaRPr lang="en-US" sz="2000" dirty="0" smtClean="0"/>
        </a:p>
        <a:p>
          <a:r>
            <a:rPr lang="fa-IR" sz="2000" dirty="0" smtClean="0"/>
            <a:t>(فاقد میراث فرهنگی)</a:t>
          </a:r>
          <a:endParaRPr lang="en-US" sz="2000" dirty="0"/>
        </a:p>
      </dgm:t>
    </dgm:pt>
    <dgm:pt modelId="{F96D094F-B059-4FA7-B737-DF81CBA169F6}" type="parTrans" cxnId="{E766C189-C608-456A-A3FA-214CD2BFF578}">
      <dgm:prSet/>
      <dgm:spPr/>
      <dgm:t>
        <a:bodyPr/>
        <a:lstStyle/>
        <a:p>
          <a:endParaRPr lang="en-US"/>
        </a:p>
      </dgm:t>
    </dgm:pt>
    <dgm:pt modelId="{12559E22-2931-455E-979B-1708A91F01E9}" type="sibTrans" cxnId="{E766C189-C608-456A-A3FA-214CD2BFF578}">
      <dgm:prSet/>
      <dgm:spPr/>
      <dgm:t>
        <a:bodyPr/>
        <a:lstStyle/>
        <a:p>
          <a:endParaRPr lang="en-US"/>
        </a:p>
      </dgm:t>
    </dgm:pt>
    <dgm:pt modelId="{93CB42A0-0B0A-4299-A027-B03888603CE1}">
      <dgm:prSet custT="1"/>
      <dgm:spPr/>
      <dgm:t>
        <a:bodyPr/>
        <a:lstStyle/>
        <a:p>
          <a:r>
            <a:rPr lang="fa-IR" sz="2000" dirty="0" smtClean="0"/>
            <a:t>بافت های دارای میراث فرهنگی</a:t>
          </a:r>
          <a:endParaRPr lang="en-US" sz="2000" dirty="0"/>
        </a:p>
      </dgm:t>
    </dgm:pt>
    <dgm:pt modelId="{6240CF30-4892-44DF-9779-04A9403974C4}" type="parTrans" cxnId="{B4E9E9A6-8C8F-49C4-91AD-4825811EDBBA}">
      <dgm:prSet/>
      <dgm:spPr/>
      <dgm:t>
        <a:bodyPr/>
        <a:lstStyle/>
        <a:p>
          <a:endParaRPr lang="en-US"/>
        </a:p>
      </dgm:t>
    </dgm:pt>
    <dgm:pt modelId="{5F7C26AB-54EB-411D-9B69-0C8CB219B985}" type="sibTrans" cxnId="{B4E9E9A6-8C8F-49C4-91AD-4825811EDBBA}">
      <dgm:prSet/>
      <dgm:spPr/>
      <dgm:t>
        <a:bodyPr/>
        <a:lstStyle/>
        <a:p>
          <a:endParaRPr lang="en-US"/>
        </a:p>
      </dgm:t>
    </dgm:pt>
    <dgm:pt modelId="{395C8CCA-7D06-4FAD-AE9F-487166CD74D1}" type="pres">
      <dgm:prSet presAssocID="{D1F60EC4-CEBE-47B7-A3BB-00925BFD46AB}" presName="hierChild1" presStyleCnt="0">
        <dgm:presLayoutVars>
          <dgm:orgChart val="1"/>
          <dgm:chPref val="1"/>
          <dgm:dir/>
          <dgm:animOne val="branch"/>
          <dgm:animLvl val="lvl"/>
          <dgm:resizeHandles/>
        </dgm:presLayoutVars>
      </dgm:prSet>
      <dgm:spPr/>
      <dgm:t>
        <a:bodyPr/>
        <a:lstStyle/>
        <a:p>
          <a:endParaRPr lang="en-US"/>
        </a:p>
      </dgm:t>
    </dgm:pt>
    <dgm:pt modelId="{2F714DD8-B6C9-41E0-A613-AA6524CDEAAC}" type="pres">
      <dgm:prSet presAssocID="{C7832656-CAB5-4FDC-9D9D-70163EA50695}" presName="hierRoot1" presStyleCnt="0">
        <dgm:presLayoutVars>
          <dgm:hierBranch val="init"/>
        </dgm:presLayoutVars>
      </dgm:prSet>
      <dgm:spPr/>
    </dgm:pt>
    <dgm:pt modelId="{169AA57C-7E75-4EFA-B446-13685CE3FB84}" type="pres">
      <dgm:prSet presAssocID="{C7832656-CAB5-4FDC-9D9D-70163EA50695}" presName="rootComposite1" presStyleCnt="0"/>
      <dgm:spPr/>
    </dgm:pt>
    <dgm:pt modelId="{5A9FC3B9-5CAA-44EF-ADEC-0CD1E7646044}" type="pres">
      <dgm:prSet presAssocID="{C7832656-CAB5-4FDC-9D9D-70163EA50695}" presName="rootText1" presStyleLbl="node0" presStyleIdx="0" presStyleCnt="1">
        <dgm:presLayoutVars>
          <dgm:chPref val="3"/>
        </dgm:presLayoutVars>
      </dgm:prSet>
      <dgm:spPr/>
      <dgm:t>
        <a:bodyPr/>
        <a:lstStyle/>
        <a:p>
          <a:endParaRPr lang="en-US"/>
        </a:p>
      </dgm:t>
    </dgm:pt>
    <dgm:pt modelId="{586B5587-38EC-4F78-8FB5-3168E7A605BC}" type="pres">
      <dgm:prSet presAssocID="{C7832656-CAB5-4FDC-9D9D-70163EA50695}" presName="rootConnector1" presStyleLbl="node1" presStyleIdx="0" presStyleCnt="0"/>
      <dgm:spPr/>
      <dgm:t>
        <a:bodyPr/>
        <a:lstStyle/>
        <a:p>
          <a:endParaRPr lang="en-US"/>
        </a:p>
      </dgm:t>
    </dgm:pt>
    <dgm:pt modelId="{34C91C0F-CA21-4847-A4F7-0592BA45EA88}" type="pres">
      <dgm:prSet presAssocID="{C7832656-CAB5-4FDC-9D9D-70163EA50695}" presName="hierChild2" presStyleCnt="0"/>
      <dgm:spPr/>
    </dgm:pt>
    <dgm:pt modelId="{70502887-F051-4B68-8C3C-5F91660F98DC}" type="pres">
      <dgm:prSet presAssocID="{211A0A41-3AFF-4CBA-9874-322ACB787E0B}" presName="Name37" presStyleLbl="parChTrans1D2" presStyleIdx="0" presStyleCnt="3"/>
      <dgm:spPr/>
      <dgm:t>
        <a:bodyPr/>
        <a:lstStyle/>
        <a:p>
          <a:endParaRPr lang="en-US"/>
        </a:p>
      </dgm:t>
    </dgm:pt>
    <dgm:pt modelId="{DFC3A430-61ED-41C4-84CB-034E2E73DBDC}" type="pres">
      <dgm:prSet presAssocID="{11E365D2-EE40-4F5B-B36B-1EC86D90A7D1}" presName="hierRoot2" presStyleCnt="0">
        <dgm:presLayoutVars>
          <dgm:hierBranch val="init"/>
        </dgm:presLayoutVars>
      </dgm:prSet>
      <dgm:spPr/>
    </dgm:pt>
    <dgm:pt modelId="{6F72B85B-8602-4D3F-9B32-988649D805CE}" type="pres">
      <dgm:prSet presAssocID="{11E365D2-EE40-4F5B-B36B-1EC86D90A7D1}" presName="rootComposite" presStyleCnt="0"/>
      <dgm:spPr/>
    </dgm:pt>
    <dgm:pt modelId="{7666D09B-AFBD-4EBB-970B-A86EDA77AFE1}" type="pres">
      <dgm:prSet presAssocID="{11E365D2-EE40-4F5B-B36B-1EC86D90A7D1}" presName="rootText" presStyleLbl="node2" presStyleIdx="0" presStyleCnt="3">
        <dgm:presLayoutVars>
          <dgm:chPref val="3"/>
        </dgm:presLayoutVars>
      </dgm:prSet>
      <dgm:spPr/>
      <dgm:t>
        <a:bodyPr/>
        <a:lstStyle/>
        <a:p>
          <a:endParaRPr lang="en-US"/>
        </a:p>
      </dgm:t>
    </dgm:pt>
    <dgm:pt modelId="{7611D376-9307-49A4-89F8-110D9AB47A37}" type="pres">
      <dgm:prSet presAssocID="{11E365D2-EE40-4F5B-B36B-1EC86D90A7D1}" presName="rootConnector" presStyleLbl="node2" presStyleIdx="0" presStyleCnt="3"/>
      <dgm:spPr/>
      <dgm:t>
        <a:bodyPr/>
        <a:lstStyle/>
        <a:p>
          <a:endParaRPr lang="en-US"/>
        </a:p>
      </dgm:t>
    </dgm:pt>
    <dgm:pt modelId="{0AFA0F74-A5FE-454F-901B-AB42B64F527C}" type="pres">
      <dgm:prSet presAssocID="{11E365D2-EE40-4F5B-B36B-1EC86D90A7D1}" presName="hierChild4" presStyleCnt="0"/>
      <dgm:spPr/>
    </dgm:pt>
    <dgm:pt modelId="{95772368-9688-4903-B485-EBEC530DD4C9}" type="pres">
      <dgm:prSet presAssocID="{11E365D2-EE40-4F5B-B36B-1EC86D90A7D1}" presName="hierChild5" presStyleCnt="0"/>
      <dgm:spPr/>
    </dgm:pt>
    <dgm:pt modelId="{82365AEB-A525-4647-B791-E050BCFACA04}" type="pres">
      <dgm:prSet presAssocID="{F96D094F-B059-4FA7-B737-DF81CBA169F6}" presName="Name37" presStyleLbl="parChTrans1D2" presStyleIdx="1" presStyleCnt="3"/>
      <dgm:spPr/>
      <dgm:t>
        <a:bodyPr/>
        <a:lstStyle/>
        <a:p>
          <a:endParaRPr lang="en-US"/>
        </a:p>
      </dgm:t>
    </dgm:pt>
    <dgm:pt modelId="{DBC0E8DD-1B64-4E3C-9A94-311B0C38DDCA}" type="pres">
      <dgm:prSet presAssocID="{838F09B6-3831-4A02-BDA6-D94C77BE4C9A}" presName="hierRoot2" presStyleCnt="0">
        <dgm:presLayoutVars>
          <dgm:hierBranch val="init"/>
        </dgm:presLayoutVars>
      </dgm:prSet>
      <dgm:spPr/>
    </dgm:pt>
    <dgm:pt modelId="{D8E00018-C0D9-42DC-AA2C-E11A89DAA7C1}" type="pres">
      <dgm:prSet presAssocID="{838F09B6-3831-4A02-BDA6-D94C77BE4C9A}" presName="rootComposite" presStyleCnt="0"/>
      <dgm:spPr/>
    </dgm:pt>
    <dgm:pt modelId="{8C8FDCDA-7349-4CC4-8F1F-D7E2F6F6BDE7}" type="pres">
      <dgm:prSet presAssocID="{838F09B6-3831-4A02-BDA6-D94C77BE4C9A}" presName="rootText" presStyleLbl="node2" presStyleIdx="1" presStyleCnt="3">
        <dgm:presLayoutVars>
          <dgm:chPref val="3"/>
        </dgm:presLayoutVars>
      </dgm:prSet>
      <dgm:spPr/>
      <dgm:t>
        <a:bodyPr/>
        <a:lstStyle/>
        <a:p>
          <a:endParaRPr lang="en-US"/>
        </a:p>
      </dgm:t>
    </dgm:pt>
    <dgm:pt modelId="{972FAFDA-37D8-49FF-ABD1-5A871E4664D7}" type="pres">
      <dgm:prSet presAssocID="{838F09B6-3831-4A02-BDA6-D94C77BE4C9A}" presName="rootConnector" presStyleLbl="node2" presStyleIdx="1" presStyleCnt="3"/>
      <dgm:spPr/>
      <dgm:t>
        <a:bodyPr/>
        <a:lstStyle/>
        <a:p>
          <a:endParaRPr lang="en-US"/>
        </a:p>
      </dgm:t>
    </dgm:pt>
    <dgm:pt modelId="{9342C142-B741-4BA6-995A-0CC937DDE481}" type="pres">
      <dgm:prSet presAssocID="{838F09B6-3831-4A02-BDA6-D94C77BE4C9A}" presName="hierChild4" presStyleCnt="0"/>
      <dgm:spPr/>
    </dgm:pt>
    <dgm:pt modelId="{EF7686C2-1FDA-42FE-971E-BD17ADFEFF58}" type="pres">
      <dgm:prSet presAssocID="{838F09B6-3831-4A02-BDA6-D94C77BE4C9A}" presName="hierChild5" presStyleCnt="0"/>
      <dgm:spPr/>
    </dgm:pt>
    <dgm:pt modelId="{BA5C36A2-3E63-4186-95FB-E4DFA1588E8F}" type="pres">
      <dgm:prSet presAssocID="{6240CF30-4892-44DF-9779-04A9403974C4}" presName="Name37" presStyleLbl="parChTrans1D2" presStyleIdx="2" presStyleCnt="3"/>
      <dgm:spPr/>
      <dgm:t>
        <a:bodyPr/>
        <a:lstStyle/>
        <a:p>
          <a:endParaRPr lang="en-US"/>
        </a:p>
      </dgm:t>
    </dgm:pt>
    <dgm:pt modelId="{19B75A4B-0FCA-45FB-89BA-9BCA0FF22447}" type="pres">
      <dgm:prSet presAssocID="{93CB42A0-0B0A-4299-A027-B03888603CE1}" presName="hierRoot2" presStyleCnt="0">
        <dgm:presLayoutVars>
          <dgm:hierBranch val="init"/>
        </dgm:presLayoutVars>
      </dgm:prSet>
      <dgm:spPr/>
    </dgm:pt>
    <dgm:pt modelId="{0501320A-7B14-4512-92CD-FF65EFA8ABBF}" type="pres">
      <dgm:prSet presAssocID="{93CB42A0-0B0A-4299-A027-B03888603CE1}" presName="rootComposite" presStyleCnt="0"/>
      <dgm:spPr/>
    </dgm:pt>
    <dgm:pt modelId="{DA707486-D784-487C-8A34-87CEBE2EE3F4}" type="pres">
      <dgm:prSet presAssocID="{93CB42A0-0B0A-4299-A027-B03888603CE1}" presName="rootText" presStyleLbl="node2" presStyleIdx="2" presStyleCnt="3">
        <dgm:presLayoutVars>
          <dgm:chPref val="3"/>
        </dgm:presLayoutVars>
      </dgm:prSet>
      <dgm:spPr/>
      <dgm:t>
        <a:bodyPr/>
        <a:lstStyle/>
        <a:p>
          <a:endParaRPr lang="en-US"/>
        </a:p>
      </dgm:t>
    </dgm:pt>
    <dgm:pt modelId="{8C7CBF17-7375-47C9-8F26-C6E2ED5491E2}" type="pres">
      <dgm:prSet presAssocID="{93CB42A0-0B0A-4299-A027-B03888603CE1}" presName="rootConnector" presStyleLbl="node2" presStyleIdx="2" presStyleCnt="3"/>
      <dgm:spPr/>
      <dgm:t>
        <a:bodyPr/>
        <a:lstStyle/>
        <a:p>
          <a:endParaRPr lang="en-US"/>
        </a:p>
      </dgm:t>
    </dgm:pt>
    <dgm:pt modelId="{08B0DA90-8C66-4F3F-BF72-5E46C8367230}" type="pres">
      <dgm:prSet presAssocID="{93CB42A0-0B0A-4299-A027-B03888603CE1}" presName="hierChild4" presStyleCnt="0"/>
      <dgm:spPr/>
    </dgm:pt>
    <dgm:pt modelId="{26FDFAD5-BAB8-4AAB-BA69-DA6B0BF06E66}" type="pres">
      <dgm:prSet presAssocID="{93CB42A0-0B0A-4299-A027-B03888603CE1}" presName="hierChild5" presStyleCnt="0"/>
      <dgm:spPr/>
    </dgm:pt>
    <dgm:pt modelId="{AE24A5B3-E63D-464D-B93A-E7E87E2BD326}" type="pres">
      <dgm:prSet presAssocID="{C7832656-CAB5-4FDC-9D9D-70163EA50695}" presName="hierChild3" presStyleCnt="0"/>
      <dgm:spPr/>
    </dgm:pt>
  </dgm:ptLst>
  <dgm:cxnLst>
    <dgm:cxn modelId="{EEA6ABD9-4CB3-43DC-980B-E4CB16E58FC1}" type="presOf" srcId="{F96D094F-B059-4FA7-B737-DF81CBA169F6}" destId="{82365AEB-A525-4647-B791-E050BCFACA04}" srcOrd="0" destOrd="0" presId="urn:microsoft.com/office/officeart/2005/8/layout/orgChart1"/>
    <dgm:cxn modelId="{183A9611-F252-49D4-9711-BEC2643A69A8}" type="presOf" srcId="{11E365D2-EE40-4F5B-B36B-1EC86D90A7D1}" destId="{7666D09B-AFBD-4EBB-970B-A86EDA77AFE1}" srcOrd="0" destOrd="0" presId="urn:microsoft.com/office/officeart/2005/8/layout/orgChart1"/>
    <dgm:cxn modelId="{8D45D1B2-CA85-461C-9642-E0E70C00365D}" type="presOf" srcId="{93CB42A0-0B0A-4299-A027-B03888603CE1}" destId="{8C7CBF17-7375-47C9-8F26-C6E2ED5491E2}" srcOrd="1" destOrd="0" presId="urn:microsoft.com/office/officeart/2005/8/layout/orgChart1"/>
    <dgm:cxn modelId="{67BAC8DB-1F0B-47A6-A578-E97FE364BFCA}" srcId="{D1F60EC4-CEBE-47B7-A3BB-00925BFD46AB}" destId="{C7832656-CAB5-4FDC-9D9D-70163EA50695}" srcOrd="0" destOrd="0" parTransId="{3E9C83F6-B48B-443B-9C36-02004EFE37FF}" sibTransId="{34E9518C-E78C-4C86-92A1-9325829B6686}"/>
    <dgm:cxn modelId="{D41CBDF6-71FC-4BFF-8DF5-9B56A9161A77}" type="presOf" srcId="{C7832656-CAB5-4FDC-9D9D-70163EA50695}" destId="{586B5587-38EC-4F78-8FB5-3168E7A605BC}" srcOrd="1" destOrd="0" presId="urn:microsoft.com/office/officeart/2005/8/layout/orgChart1"/>
    <dgm:cxn modelId="{B4E9E9A6-8C8F-49C4-91AD-4825811EDBBA}" srcId="{C7832656-CAB5-4FDC-9D9D-70163EA50695}" destId="{93CB42A0-0B0A-4299-A027-B03888603CE1}" srcOrd="2" destOrd="0" parTransId="{6240CF30-4892-44DF-9779-04A9403974C4}" sibTransId="{5F7C26AB-54EB-411D-9B69-0C8CB219B985}"/>
    <dgm:cxn modelId="{132979C8-6123-410E-ACBE-5CEB5F886114}" srcId="{C7832656-CAB5-4FDC-9D9D-70163EA50695}" destId="{11E365D2-EE40-4F5B-B36B-1EC86D90A7D1}" srcOrd="0" destOrd="0" parTransId="{211A0A41-3AFF-4CBA-9874-322ACB787E0B}" sibTransId="{F0CCBF6C-6346-4668-A4FE-1D6B79A6D93F}"/>
    <dgm:cxn modelId="{F026DA78-66F6-408C-9B63-74A1C5328976}" type="presOf" srcId="{93CB42A0-0B0A-4299-A027-B03888603CE1}" destId="{DA707486-D784-487C-8A34-87CEBE2EE3F4}" srcOrd="0" destOrd="0" presId="urn:microsoft.com/office/officeart/2005/8/layout/orgChart1"/>
    <dgm:cxn modelId="{8440AB61-8E2A-42EE-ACF6-DD01C086C5DF}" type="presOf" srcId="{11E365D2-EE40-4F5B-B36B-1EC86D90A7D1}" destId="{7611D376-9307-49A4-89F8-110D9AB47A37}" srcOrd="1" destOrd="0" presId="urn:microsoft.com/office/officeart/2005/8/layout/orgChart1"/>
    <dgm:cxn modelId="{183CE6DA-0000-469A-BB3A-7D199912C1A6}" type="presOf" srcId="{6240CF30-4892-44DF-9779-04A9403974C4}" destId="{BA5C36A2-3E63-4186-95FB-E4DFA1588E8F}" srcOrd="0" destOrd="0" presId="urn:microsoft.com/office/officeart/2005/8/layout/orgChart1"/>
    <dgm:cxn modelId="{5127046F-08C1-419B-BA94-DB1647933BFE}" type="presOf" srcId="{C7832656-CAB5-4FDC-9D9D-70163EA50695}" destId="{5A9FC3B9-5CAA-44EF-ADEC-0CD1E7646044}" srcOrd="0" destOrd="0" presId="urn:microsoft.com/office/officeart/2005/8/layout/orgChart1"/>
    <dgm:cxn modelId="{6FA83809-B798-493C-A703-78AF1C5A9C6D}" type="presOf" srcId="{211A0A41-3AFF-4CBA-9874-322ACB787E0B}" destId="{70502887-F051-4B68-8C3C-5F91660F98DC}" srcOrd="0" destOrd="0" presId="urn:microsoft.com/office/officeart/2005/8/layout/orgChart1"/>
    <dgm:cxn modelId="{3C133117-3B30-4B95-891E-48CCE23B1D24}" type="presOf" srcId="{D1F60EC4-CEBE-47B7-A3BB-00925BFD46AB}" destId="{395C8CCA-7D06-4FAD-AE9F-487166CD74D1}" srcOrd="0" destOrd="0" presId="urn:microsoft.com/office/officeart/2005/8/layout/orgChart1"/>
    <dgm:cxn modelId="{E766C189-C608-456A-A3FA-214CD2BFF578}" srcId="{C7832656-CAB5-4FDC-9D9D-70163EA50695}" destId="{838F09B6-3831-4A02-BDA6-D94C77BE4C9A}" srcOrd="1" destOrd="0" parTransId="{F96D094F-B059-4FA7-B737-DF81CBA169F6}" sibTransId="{12559E22-2931-455E-979B-1708A91F01E9}"/>
    <dgm:cxn modelId="{1EF79E9F-5192-484B-8D47-A3FDC562F566}" type="presOf" srcId="{838F09B6-3831-4A02-BDA6-D94C77BE4C9A}" destId="{972FAFDA-37D8-49FF-ABD1-5A871E4664D7}" srcOrd="1" destOrd="0" presId="urn:microsoft.com/office/officeart/2005/8/layout/orgChart1"/>
    <dgm:cxn modelId="{92398B03-06B0-41D2-927A-83911621D0B5}" type="presOf" srcId="{838F09B6-3831-4A02-BDA6-D94C77BE4C9A}" destId="{8C8FDCDA-7349-4CC4-8F1F-D7E2F6F6BDE7}" srcOrd="0" destOrd="0" presId="urn:microsoft.com/office/officeart/2005/8/layout/orgChart1"/>
    <dgm:cxn modelId="{2D552B48-DC25-4851-BE48-71FB922F1596}" type="presParOf" srcId="{395C8CCA-7D06-4FAD-AE9F-487166CD74D1}" destId="{2F714DD8-B6C9-41E0-A613-AA6524CDEAAC}" srcOrd="0" destOrd="0" presId="urn:microsoft.com/office/officeart/2005/8/layout/orgChart1"/>
    <dgm:cxn modelId="{8C3F39D4-4765-427A-9BAE-0CBE1B6A9BB2}" type="presParOf" srcId="{2F714DD8-B6C9-41E0-A613-AA6524CDEAAC}" destId="{169AA57C-7E75-4EFA-B446-13685CE3FB84}" srcOrd="0" destOrd="0" presId="urn:microsoft.com/office/officeart/2005/8/layout/orgChart1"/>
    <dgm:cxn modelId="{533EA3AB-4004-4E55-B7E3-8529F2EDF1A8}" type="presParOf" srcId="{169AA57C-7E75-4EFA-B446-13685CE3FB84}" destId="{5A9FC3B9-5CAA-44EF-ADEC-0CD1E7646044}" srcOrd="0" destOrd="0" presId="urn:microsoft.com/office/officeart/2005/8/layout/orgChart1"/>
    <dgm:cxn modelId="{F7E92DEB-57DA-4F6B-A8A7-213B42EB7221}" type="presParOf" srcId="{169AA57C-7E75-4EFA-B446-13685CE3FB84}" destId="{586B5587-38EC-4F78-8FB5-3168E7A605BC}" srcOrd="1" destOrd="0" presId="urn:microsoft.com/office/officeart/2005/8/layout/orgChart1"/>
    <dgm:cxn modelId="{50ED0DBE-4B2E-4F83-892F-52CD74D0A35B}" type="presParOf" srcId="{2F714DD8-B6C9-41E0-A613-AA6524CDEAAC}" destId="{34C91C0F-CA21-4847-A4F7-0592BA45EA88}" srcOrd="1" destOrd="0" presId="urn:microsoft.com/office/officeart/2005/8/layout/orgChart1"/>
    <dgm:cxn modelId="{63D90F90-EA1A-449D-971D-F3B6B18AF7A5}" type="presParOf" srcId="{34C91C0F-CA21-4847-A4F7-0592BA45EA88}" destId="{70502887-F051-4B68-8C3C-5F91660F98DC}" srcOrd="0" destOrd="0" presId="urn:microsoft.com/office/officeart/2005/8/layout/orgChart1"/>
    <dgm:cxn modelId="{CCF8468E-ABA0-41CF-B111-E4BB0AA6EBEF}" type="presParOf" srcId="{34C91C0F-CA21-4847-A4F7-0592BA45EA88}" destId="{DFC3A430-61ED-41C4-84CB-034E2E73DBDC}" srcOrd="1" destOrd="0" presId="urn:microsoft.com/office/officeart/2005/8/layout/orgChart1"/>
    <dgm:cxn modelId="{D3E3D2DB-D60B-43C0-AB6C-478C9CEEF7E6}" type="presParOf" srcId="{DFC3A430-61ED-41C4-84CB-034E2E73DBDC}" destId="{6F72B85B-8602-4D3F-9B32-988649D805CE}" srcOrd="0" destOrd="0" presId="urn:microsoft.com/office/officeart/2005/8/layout/orgChart1"/>
    <dgm:cxn modelId="{1FC986E4-FB7F-4E8B-9AE8-E17BB1C705EB}" type="presParOf" srcId="{6F72B85B-8602-4D3F-9B32-988649D805CE}" destId="{7666D09B-AFBD-4EBB-970B-A86EDA77AFE1}" srcOrd="0" destOrd="0" presId="urn:microsoft.com/office/officeart/2005/8/layout/orgChart1"/>
    <dgm:cxn modelId="{8475A86B-0A60-4607-B494-D811C3D97FA1}" type="presParOf" srcId="{6F72B85B-8602-4D3F-9B32-988649D805CE}" destId="{7611D376-9307-49A4-89F8-110D9AB47A37}" srcOrd="1" destOrd="0" presId="urn:microsoft.com/office/officeart/2005/8/layout/orgChart1"/>
    <dgm:cxn modelId="{378DA3A9-729D-414A-9451-8E3B29035C6B}" type="presParOf" srcId="{DFC3A430-61ED-41C4-84CB-034E2E73DBDC}" destId="{0AFA0F74-A5FE-454F-901B-AB42B64F527C}" srcOrd="1" destOrd="0" presId="urn:microsoft.com/office/officeart/2005/8/layout/orgChart1"/>
    <dgm:cxn modelId="{BEF91E8E-7254-4EBF-BF64-6693710F6835}" type="presParOf" srcId="{DFC3A430-61ED-41C4-84CB-034E2E73DBDC}" destId="{95772368-9688-4903-B485-EBEC530DD4C9}" srcOrd="2" destOrd="0" presId="urn:microsoft.com/office/officeart/2005/8/layout/orgChart1"/>
    <dgm:cxn modelId="{85BF0277-3505-4823-991E-D89BEDB1BDAF}" type="presParOf" srcId="{34C91C0F-CA21-4847-A4F7-0592BA45EA88}" destId="{82365AEB-A525-4647-B791-E050BCFACA04}" srcOrd="2" destOrd="0" presId="urn:microsoft.com/office/officeart/2005/8/layout/orgChart1"/>
    <dgm:cxn modelId="{D78D68D2-23B9-4DAC-87B5-9A2676ADDF3E}" type="presParOf" srcId="{34C91C0F-CA21-4847-A4F7-0592BA45EA88}" destId="{DBC0E8DD-1B64-4E3C-9A94-311B0C38DDCA}" srcOrd="3" destOrd="0" presId="urn:microsoft.com/office/officeart/2005/8/layout/orgChart1"/>
    <dgm:cxn modelId="{69445E94-9A7B-4E18-8D62-F197D3E011A0}" type="presParOf" srcId="{DBC0E8DD-1B64-4E3C-9A94-311B0C38DDCA}" destId="{D8E00018-C0D9-42DC-AA2C-E11A89DAA7C1}" srcOrd="0" destOrd="0" presId="urn:microsoft.com/office/officeart/2005/8/layout/orgChart1"/>
    <dgm:cxn modelId="{9A044BD6-FAF6-4D21-B7A6-F7F8EF98A869}" type="presParOf" srcId="{D8E00018-C0D9-42DC-AA2C-E11A89DAA7C1}" destId="{8C8FDCDA-7349-4CC4-8F1F-D7E2F6F6BDE7}" srcOrd="0" destOrd="0" presId="urn:microsoft.com/office/officeart/2005/8/layout/orgChart1"/>
    <dgm:cxn modelId="{F9518895-B496-4AF2-9BC9-8C33DF888A34}" type="presParOf" srcId="{D8E00018-C0D9-42DC-AA2C-E11A89DAA7C1}" destId="{972FAFDA-37D8-49FF-ABD1-5A871E4664D7}" srcOrd="1" destOrd="0" presId="urn:microsoft.com/office/officeart/2005/8/layout/orgChart1"/>
    <dgm:cxn modelId="{36F137B3-845B-4558-B699-F9825F54AEEA}" type="presParOf" srcId="{DBC0E8DD-1B64-4E3C-9A94-311B0C38DDCA}" destId="{9342C142-B741-4BA6-995A-0CC937DDE481}" srcOrd="1" destOrd="0" presId="urn:microsoft.com/office/officeart/2005/8/layout/orgChart1"/>
    <dgm:cxn modelId="{6EDE1122-24A7-447A-81E0-85B21C843F71}" type="presParOf" srcId="{DBC0E8DD-1B64-4E3C-9A94-311B0C38DDCA}" destId="{EF7686C2-1FDA-42FE-971E-BD17ADFEFF58}" srcOrd="2" destOrd="0" presId="urn:microsoft.com/office/officeart/2005/8/layout/orgChart1"/>
    <dgm:cxn modelId="{C2F9E67C-CF68-44CA-9358-4E70B36FAD75}" type="presParOf" srcId="{34C91C0F-CA21-4847-A4F7-0592BA45EA88}" destId="{BA5C36A2-3E63-4186-95FB-E4DFA1588E8F}" srcOrd="4" destOrd="0" presId="urn:microsoft.com/office/officeart/2005/8/layout/orgChart1"/>
    <dgm:cxn modelId="{BD2FD7AF-4788-43D7-8CF4-C20F6925027B}" type="presParOf" srcId="{34C91C0F-CA21-4847-A4F7-0592BA45EA88}" destId="{19B75A4B-0FCA-45FB-89BA-9BCA0FF22447}" srcOrd="5" destOrd="0" presId="urn:microsoft.com/office/officeart/2005/8/layout/orgChart1"/>
    <dgm:cxn modelId="{C3C7D003-2838-4D56-985E-B3D903E72A9D}" type="presParOf" srcId="{19B75A4B-0FCA-45FB-89BA-9BCA0FF22447}" destId="{0501320A-7B14-4512-92CD-FF65EFA8ABBF}" srcOrd="0" destOrd="0" presId="urn:microsoft.com/office/officeart/2005/8/layout/orgChart1"/>
    <dgm:cxn modelId="{2A11F4C9-C276-415C-BE0D-586BD57B8B53}" type="presParOf" srcId="{0501320A-7B14-4512-92CD-FF65EFA8ABBF}" destId="{DA707486-D784-487C-8A34-87CEBE2EE3F4}" srcOrd="0" destOrd="0" presId="urn:microsoft.com/office/officeart/2005/8/layout/orgChart1"/>
    <dgm:cxn modelId="{3708256C-444A-43FF-9844-23FE76016A0A}" type="presParOf" srcId="{0501320A-7B14-4512-92CD-FF65EFA8ABBF}" destId="{8C7CBF17-7375-47C9-8F26-C6E2ED5491E2}" srcOrd="1" destOrd="0" presId="urn:microsoft.com/office/officeart/2005/8/layout/orgChart1"/>
    <dgm:cxn modelId="{E501D10D-2EDB-4BE5-A9B0-B301DC519397}" type="presParOf" srcId="{19B75A4B-0FCA-45FB-89BA-9BCA0FF22447}" destId="{08B0DA90-8C66-4F3F-BF72-5E46C8367230}" srcOrd="1" destOrd="0" presId="urn:microsoft.com/office/officeart/2005/8/layout/orgChart1"/>
    <dgm:cxn modelId="{5F307E68-6441-420C-A478-CAC875E1560F}" type="presParOf" srcId="{19B75A4B-0FCA-45FB-89BA-9BCA0FF22447}" destId="{26FDFAD5-BAB8-4AAB-BA69-DA6B0BF06E66}" srcOrd="2" destOrd="0" presId="urn:microsoft.com/office/officeart/2005/8/layout/orgChart1"/>
    <dgm:cxn modelId="{DC502376-E09D-44EC-8156-56679DA15278}" type="presParOf" srcId="{2F714DD8-B6C9-41E0-A613-AA6524CDEAAC}" destId="{AE24A5B3-E63D-464D-B93A-E7E87E2BD326}"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E24B612-02EA-4F41-9308-4AB6DF4F9D39}" type="doc">
      <dgm:prSet loTypeId="urn:microsoft.com/office/officeart/2005/8/layout/hierarchy4" loCatId="list" qsTypeId="urn:microsoft.com/office/officeart/2005/8/quickstyle/simple5" qsCatId="simple" csTypeId="urn:microsoft.com/office/officeart/2005/8/colors/accent1_2" csCatId="accent1" phldr="1"/>
      <dgm:spPr/>
      <dgm:t>
        <a:bodyPr/>
        <a:lstStyle/>
        <a:p>
          <a:endParaRPr lang="en-US"/>
        </a:p>
      </dgm:t>
    </dgm:pt>
    <dgm:pt modelId="{6B2C1584-2421-4DD8-8C66-70C82403ED81}">
      <dgm:prSet phldrT="[Text]" custT="1"/>
      <dgm:spPr/>
      <dgm:t>
        <a:bodyPr/>
        <a:lstStyle/>
        <a:p>
          <a:r>
            <a:rPr lang="fa-IR" sz="2000" dirty="0" smtClean="0"/>
            <a:t>بافت شهری </a:t>
          </a:r>
        </a:p>
        <a:p>
          <a:r>
            <a:rPr lang="fa-IR" sz="2000" dirty="0" smtClean="0"/>
            <a:t>(ویژگی های فرسودگی)</a:t>
          </a:r>
          <a:endParaRPr lang="en-US" sz="2000" dirty="0"/>
        </a:p>
      </dgm:t>
    </dgm:pt>
    <dgm:pt modelId="{C3F49FB9-0B7E-4FEB-9FA3-B3856541DCE4}" type="parTrans" cxnId="{D033341A-B87E-413C-8A92-1C5DF3E1778F}">
      <dgm:prSet/>
      <dgm:spPr/>
      <dgm:t>
        <a:bodyPr/>
        <a:lstStyle/>
        <a:p>
          <a:endParaRPr lang="en-US"/>
        </a:p>
      </dgm:t>
    </dgm:pt>
    <dgm:pt modelId="{64E0EC56-61B8-4FAF-88B1-D87A7851EE09}" type="sibTrans" cxnId="{D033341A-B87E-413C-8A92-1C5DF3E1778F}">
      <dgm:prSet/>
      <dgm:spPr/>
      <dgm:t>
        <a:bodyPr/>
        <a:lstStyle/>
        <a:p>
          <a:endParaRPr lang="en-US"/>
        </a:p>
      </dgm:t>
    </dgm:pt>
    <dgm:pt modelId="{000FF4CF-5DE9-49C2-A5B1-59685F738A0C}">
      <dgm:prSet phldrT="[Text]" custT="1"/>
      <dgm:spPr/>
      <dgm:t>
        <a:bodyPr/>
        <a:lstStyle/>
        <a:p>
          <a:pPr algn="r" rtl="1"/>
          <a:r>
            <a:rPr lang="fa-IR" sz="2000" b="1" dirty="0" smtClean="0"/>
            <a:t>اجتماعی:</a:t>
          </a:r>
        </a:p>
        <a:p>
          <a:pPr algn="r" rtl="1"/>
          <a:r>
            <a:rPr lang="fa-IR" sz="1800" b="0" dirty="0" smtClean="0"/>
            <a:t>   پیشی گرفتن ساکنین غیر بومی نسبت به ساکنین اصلی</a:t>
          </a:r>
        </a:p>
        <a:p>
          <a:pPr algn="r" rtl="1"/>
          <a:r>
            <a:rPr lang="fa-IR" sz="1800" b="0" dirty="0" smtClean="0"/>
            <a:t>   دارای منزلت مکانی و مسکونی پایین</a:t>
          </a:r>
        </a:p>
        <a:p>
          <a:pPr algn="r" rtl="1"/>
          <a:r>
            <a:rPr lang="fa-IR" sz="2000" b="1" dirty="0" smtClean="0"/>
            <a:t>اقتصادی:</a:t>
          </a:r>
        </a:p>
        <a:p>
          <a:pPr algn="r" rtl="1"/>
          <a:r>
            <a:rPr lang="fa-IR" sz="1800" b="0" dirty="0" smtClean="0"/>
            <a:t>  -ارزش نسبی پایین زمین و مسکن</a:t>
          </a:r>
        </a:p>
        <a:p>
          <a:pPr algn="r" rtl="1"/>
          <a:r>
            <a:rPr lang="fa-IR" sz="1800" b="0" dirty="0" smtClean="0"/>
            <a:t>  -ناتوانی ساکنین در بهبود مسکن به دلیل فقر</a:t>
          </a:r>
        </a:p>
        <a:p>
          <a:pPr algn="r" rtl="1"/>
          <a:r>
            <a:rPr lang="fa-IR" sz="1800" b="0" dirty="0" smtClean="0"/>
            <a:t>  -فقدان انگیزه سرمایه گذاری از سوی سرمایه گذاران</a:t>
          </a:r>
        </a:p>
        <a:p>
          <a:pPr algn="r" rtl="1"/>
          <a:endParaRPr lang="en-US" sz="1800" b="0" dirty="0"/>
        </a:p>
      </dgm:t>
    </dgm:pt>
    <dgm:pt modelId="{3F8F3BC2-84EA-44C7-A292-18AC15839A42}" type="parTrans" cxnId="{B2CFD8EC-453B-4976-93BC-1AF6B0C9ADE2}">
      <dgm:prSet/>
      <dgm:spPr/>
      <dgm:t>
        <a:bodyPr/>
        <a:lstStyle/>
        <a:p>
          <a:endParaRPr lang="en-US"/>
        </a:p>
      </dgm:t>
    </dgm:pt>
    <dgm:pt modelId="{E781A257-F299-4BF9-A57B-7B9DF30A9E12}" type="sibTrans" cxnId="{B2CFD8EC-453B-4976-93BC-1AF6B0C9ADE2}">
      <dgm:prSet/>
      <dgm:spPr/>
      <dgm:t>
        <a:bodyPr/>
        <a:lstStyle/>
        <a:p>
          <a:endParaRPr lang="en-US"/>
        </a:p>
      </dgm:t>
    </dgm:pt>
    <dgm:pt modelId="{FED5EAEE-59CE-4EDA-A042-87426DDEF5F8}">
      <dgm:prSet phldrT="[Text]" custT="1"/>
      <dgm:spPr/>
      <dgm:t>
        <a:bodyPr/>
        <a:lstStyle/>
        <a:p>
          <a:pPr algn="r" rtl="1"/>
          <a:r>
            <a:rPr lang="fa-IR" sz="2000" b="1" dirty="0" smtClean="0"/>
            <a:t>شکل کالبدی:</a:t>
          </a:r>
        </a:p>
        <a:p>
          <a:pPr algn="r" rtl="1"/>
          <a:r>
            <a:rPr lang="fa-IR" sz="1800" dirty="0" smtClean="0"/>
            <a:t>  -اغلب دارای ساختاری نا منظمند</a:t>
          </a:r>
        </a:p>
        <a:p>
          <a:pPr algn="r" rtl="1"/>
          <a:r>
            <a:rPr lang="fa-IR" sz="1800" dirty="0" smtClean="0"/>
            <a:t>  -اغلب ابنیه مسکونی واقع در این گونه بافت ها ریز دانه و یک یا دو طبقه اند</a:t>
          </a:r>
        </a:p>
        <a:p>
          <a:pPr algn="r" rtl="1"/>
          <a:r>
            <a:rPr lang="fa-IR" sz="1800" dirty="0" smtClean="0"/>
            <a:t>  -استفاده از مصالحی مانند خشت و چوب بالا است</a:t>
          </a:r>
        </a:p>
        <a:p>
          <a:pPr algn="r" rtl="1"/>
          <a:r>
            <a:rPr lang="fa-IR" sz="2000" b="1" dirty="0" smtClean="0"/>
            <a:t>مالکیت:</a:t>
          </a:r>
        </a:p>
        <a:p>
          <a:pPr algn="r" rtl="1"/>
          <a:r>
            <a:rPr lang="fa-IR" sz="1800" b="0" dirty="0" smtClean="0"/>
            <a:t>   فقدان خطوط تفکیکی روشن</a:t>
          </a:r>
        </a:p>
        <a:p>
          <a:pPr algn="r" rtl="1"/>
          <a:r>
            <a:rPr lang="fa-IR" sz="2000" b="1" dirty="0" smtClean="0"/>
            <a:t>زیر ساخت ها:</a:t>
          </a:r>
        </a:p>
        <a:p>
          <a:pPr algn="r" rtl="1"/>
          <a:r>
            <a:rPr lang="fa-IR" sz="1800" b="0" dirty="0" smtClean="0"/>
            <a:t>دچار فقدان، نارسایی و یا آسیب پذیری شبکه زیر ساختی اند</a:t>
          </a:r>
          <a:endParaRPr lang="en-US" sz="1800" b="0" dirty="0"/>
        </a:p>
      </dgm:t>
    </dgm:pt>
    <dgm:pt modelId="{AD93DD5C-94A3-4933-BCFE-0CB228360B55}" type="parTrans" cxnId="{EAB0BEAA-4DB2-4670-9152-572BF1B14F64}">
      <dgm:prSet/>
      <dgm:spPr/>
      <dgm:t>
        <a:bodyPr/>
        <a:lstStyle/>
        <a:p>
          <a:endParaRPr lang="en-US"/>
        </a:p>
      </dgm:t>
    </dgm:pt>
    <dgm:pt modelId="{A23FDA23-22BA-4E93-8A80-8ED558F76FE8}" type="sibTrans" cxnId="{EAB0BEAA-4DB2-4670-9152-572BF1B14F64}">
      <dgm:prSet/>
      <dgm:spPr/>
      <dgm:t>
        <a:bodyPr/>
        <a:lstStyle/>
        <a:p>
          <a:endParaRPr lang="en-US"/>
        </a:p>
      </dgm:t>
    </dgm:pt>
    <dgm:pt modelId="{3BDFFFF4-FE10-49CE-B3B3-1C879B474A9B}" type="pres">
      <dgm:prSet presAssocID="{FE24B612-02EA-4F41-9308-4AB6DF4F9D39}" presName="Name0" presStyleCnt="0">
        <dgm:presLayoutVars>
          <dgm:chPref val="1"/>
          <dgm:dir/>
          <dgm:animOne val="branch"/>
          <dgm:animLvl val="lvl"/>
          <dgm:resizeHandles/>
        </dgm:presLayoutVars>
      </dgm:prSet>
      <dgm:spPr/>
      <dgm:t>
        <a:bodyPr/>
        <a:lstStyle/>
        <a:p>
          <a:endParaRPr lang="en-US"/>
        </a:p>
      </dgm:t>
    </dgm:pt>
    <dgm:pt modelId="{20BB6CA4-63EE-41C7-9AE2-BC3803D08074}" type="pres">
      <dgm:prSet presAssocID="{6B2C1584-2421-4DD8-8C66-70C82403ED81}" presName="vertOne" presStyleCnt="0"/>
      <dgm:spPr/>
    </dgm:pt>
    <dgm:pt modelId="{003F744A-9DE1-4E64-84F8-224C17867D84}" type="pres">
      <dgm:prSet presAssocID="{6B2C1584-2421-4DD8-8C66-70C82403ED81}" presName="txOne" presStyleLbl="node0" presStyleIdx="0" presStyleCnt="1" custScaleY="22301">
        <dgm:presLayoutVars>
          <dgm:chPref val="3"/>
        </dgm:presLayoutVars>
      </dgm:prSet>
      <dgm:spPr/>
      <dgm:t>
        <a:bodyPr/>
        <a:lstStyle/>
        <a:p>
          <a:endParaRPr lang="en-US"/>
        </a:p>
      </dgm:t>
    </dgm:pt>
    <dgm:pt modelId="{3D938216-573D-4861-8BB8-9F5E3C9E26D5}" type="pres">
      <dgm:prSet presAssocID="{6B2C1584-2421-4DD8-8C66-70C82403ED81}" presName="parTransOne" presStyleCnt="0"/>
      <dgm:spPr/>
    </dgm:pt>
    <dgm:pt modelId="{68976B43-1261-4BAE-9F71-4D76DBBD2BF4}" type="pres">
      <dgm:prSet presAssocID="{6B2C1584-2421-4DD8-8C66-70C82403ED81}" presName="horzOne" presStyleCnt="0"/>
      <dgm:spPr/>
    </dgm:pt>
    <dgm:pt modelId="{81411D2C-3EC8-42CC-A2EC-7D41894B7BE4}" type="pres">
      <dgm:prSet presAssocID="{000FF4CF-5DE9-49C2-A5B1-59685F738A0C}" presName="vertTwo" presStyleCnt="0"/>
      <dgm:spPr/>
    </dgm:pt>
    <dgm:pt modelId="{AF910A13-2D7F-42A5-9F90-1D1C2675083C}" type="pres">
      <dgm:prSet presAssocID="{000FF4CF-5DE9-49C2-A5B1-59685F738A0C}" presName="txTwo" presStyleLbl="node2" presStyleIdx="0" presStyleCnt="2" custScaleX="72510" custLinFactNeighborX="-22" custLinFactNeighborY="-993">
        <dgm:presLayoutVars>
          <dgm:chPref val="3"/>
        </dgm:presLayoutVars>
      </dgm:prSet>
      <dgm:spPr/>
      <dgm:t>
        <a:bodyPr/>
        <a:lstStyle/>
        <a:p>
          <a:endParaRPr lang="en-US"/>
        </a:p>
      </dgm:t>
    </dgm:pt>
    <dgm:pt modelId="{B0DC5AEE-3597-46C1-B87A-1D58BC417045}" type="pres">
      <dgm:prSet presAssocID="{000FF4CF-5DE9-49C2-A5B1-59685F738A0C}" presName="horzTwo" presStyleCnt="0"/>
      <dgm:spPr/>
    </dgm:pt>
    <dgm:pt modelId="{F619421C-3B43-445F-8F7D-426014FC4F5D}" type="pres">
      <dgm:prSet presAssocID="{E781A257-F299-4BF9-A57B-7B9DF30A9E12}" presName="sibSpaceTwo" presStyleCnt="0"/>
      <dgm:spPr/>
    </dgm:pt>
    <dgm:pt modelId="{720F86BF-38EC-46CC-8AF7-441DE8EB2D27}" type="pres">
      <dgm:prSet presAssocID="{FED5EAEE-59CE-4EDA-A042-87426DDEF5F8}" presName="vertTwo" presStyleCnt="0"/>
      <dgm:spPr/>
    </dgm:pt>
    <dgm:pt modelId="{3FF7CD15-93E1-4511-97DC-330D28D5BA57}" type="pres">
      <dgm:prSet presAssocID="{FED5EAEE-59CE-4EDA-A042-87426DDEF5F8}" presName="txTwo" presStyleLbl="node2" presStyleIdx="1" presStyleCnt="2" custScaleX="77559" custScaleY="99007" custLinFactNeighborX="-325">
        <dgm:presLayoutVars>
          <dgm:chPref val="3"/>
        </dgm:presLayoutVars>
      </dgm:prSet>
      <dgm:spPr/>
      <dgm:t>
        <a:bodyPr/>
        <a:lstStyle/>
        <a:p>
          <a:endParaRPr lang="en-US"/>
        </a:p>
      </dgm:t>
    </dgm:pt>
    <dgm:pt modelId="{98699D5C-A755-4639-9B29-D61D60EE1ED7}" type="pres">
      <dgm:prSet presAssocID="{FED5EAEE-59CE-4EDA-A042-87426DDEF5F8}" presName="horzTwo" presStyleCnt="0"/>
      <dgm:spPr/>
    </dgm:pt>
  </dgm:ptLst>
  <dgm:cxnLst>
    <dgm:cxn modelId="{D033341A-B87E-413C-8A92-1C5DF3E1778F}" srcId="{FE24B612-02EA-4F41-9308-4AB6DF4F9D39}" destId="{6B2C1584-2421-4DD8-8C66-70C82403ED81}" srcOrd="0" destOrd="0" parTransId="{C3F49FB9-0B7E-4FEB-9FA3-B3856541DCE4}" sibTransId="{64E0EC56-61B8-4FAF-88B1-D87A7851EE09}"/>
    <dgm:cxn modelId="{5D08BF79-97CC-4E9C-8EAF-DCAEDF253C9A}" type="presOf" srcId="{FED5EAEE-59CE-4EDA-A042-87426DDEF5F8}" destId="{3FF7CD15-93E1-4511-97DC-330D28D5BA57}" srcOrd="0" destOrd="0" presId="urn:microsoft.com/office/officeart/2005/8/layout/hierarchy4"/>
    <dgm:cxn modelId="{94045920-F9E3-4ECE-9144-DD00447B0E97}" type="presOf" srcId="{FE24B612-02EA-4F41-9308-4AB6DF4F9D39}" destId="{3BDFFFF4-FE10-49CE-B3B3-1C879B474A9B}" srcOrd="0" destOrd="0" presId="urn:microsoft.com/office/officeart/2005/8/layout/hierarchy4"/>
    <dgm:cxn modelId="{B2CFD8EC-453B-4976-93BC-1AF6B0C9ADE2}" srcId="{6B2C1584-2421-4DD8-8C66-70C82403ED81}" destId="{000FF4CF-5DE9-49C2-A5B1-59685F738A0C}" srcOrd="0" destOrd="0" parTransId="{3F8F3BC2-84EA-44C7-A292-18AC15839A42}" sibTransId="{E781A257-F299-4BF9-A57B-7B9DF30A9E12}"/>
    <dgm:cxn modelId="{5F222E6F-A64E-4616-A58F-C55C6E133FA4}" type="presOf" srcId="{000FF4CF-5DE9-49C2-A5B1-59685F738A0C}" destId="{AF910A13-2D7F-42A5-9F90-1D1C2675083C}" srcOrd="0" destOrd="0" presId="urn:microsoft.com/office/officeart/2005/8/layout/hierarchy4"/>
    <dgm:cxn modelId="{EAB0BEAA-4DB2-4670-9152-572BF1B14F64}" srcId="{6B2C1584-2421-4DD8-8C66-70C82403ED81}" destId="{FED5EAEE-59CE-4EDA-A042-87426DDEF5F8}" srcOrd="1" destOrd="0" parTransId="{AD93DD5C-94A3-4933-BCFE-0CB228360B55}" sibTransId="{A23FDA23-22BA-4E93-8A80-8ED558F76FE8}"/>
    <dgm:cxn modelId="{64501687-535E-471B-B8BF-85543C09B610}" type="presOf" srcId="{6B2C1584-2421-4DD8-8C66-70C82403ED81}" destId="{003F744A-9DE1-4E64-84F8-224C17867D84}" srcOrd="0" destOrd="0" presId="urn:microsoft.com/office/officeart/2005/8/layout/hierarchy4"/>
    <dgm:cxn modelId="{CE5DE19D-656D-4031-9030-F110AE60167A}" type="presParOf" srcId="{3BDFFFF4-FE10-49CE-B3B3-1C879B474A9B}" destId="{20BB6CA4-63EE-41C7-9AE2-BC3803D08074}" srcOrd="0" destOrd="0" presId="urn:microsoft.com/office/officeart/2005/8/layout/hierarchy4"/>
    <dgm:cxn modelId="{4FDF38EE-A26C-4FB3-9BEA-01FDCA9ED92D}" type="presParOf" srcId="{20BB6CA4-63EE-41C7-9AE2-BC3803D08074}" destId="{003F744A-9DE1-4E64-84F8-224C17867D84}" srcOrd="0" destOrd="0" presId="urn:microsoft.com/office/officeart/2005/8/layout/hierarchy4"/>
    <dgm:cxn modelId="{D4631F7A-EB1A-403B-A47B-93E7F52758AF}" type="presParOf" srcId="{20BB6CA4-63EE-41C7-9AE2-BC3803D08074}" destId="{3D938216-573D-4861-8BB8-9F5E3C9E26D5}" srcOrd="1" destOrd="0" presId="urn:microsoft.com/office/officeart/2005/8/layout/hierarchy4"/>
    <dgm:cxn modelId="{C227B42D-CF5D-46D6-8EEE-5B3269ED305E}" type="presParOf" srcId="{20BB6CA4-63EE-41C7-9AE2-BC3803D08074}" destId="{68976B43-1261-4BAE-9F71-4D76DBBD2BF4}" srcOrd="2" destOrd="0" presId="urn:microsoft.com/office/officeart/2005/8/layout/hierarchy4"/>
    <dgm:cxn modelId="{6F74FC15-7237-4B51-9F27-9006FC28870B}" type="presParOf" srcId="{68976B43-1261-4BAE-9F71-4D76DBBD2BF4}" destId="{81411D2C-3EC8-42CC-A2EC-7D41894B7BE4}" srcOrd="0" destOrd="0" presId="urn:microsoft.com/office/officeart/2005/8/layout/hierarchy4"/>
    <dgm:cxn modelId="{46528D45-6004-4972-A866-9B2AF534912D}" type="presParOf" srcId="{81411D2C-3EC8-42CC-A2EC-7D41894B7BE4}" destId="{AF910A13-2D7F-42A5-9F90-1D1C2675083C}" srcOrd="0" destOrd="0" presId="urn:microsoft.com/office/officeart/2005/8/layout/hierarchy4"/>
    <dgm:cxn modelId="{1A582059-2D27-4469-BF4F-0935FDE93EAD}" type="presParOf" srcId="{81411D2C-3EC8-42CC-A2EC-7D41894B7BE4}" destId="{B0DC5AEE-3597-46C1-B87A-1D58BC417045}" srcOrd="1" destOrd="0" presId="urn:microsoft.com/office/officeart/2005/8/layout/hierarchy4"/>
    <dgm:cxn modelId="{EF6016CD-1DEB-4B2D-AE16-9BB8EED3DE93}" type="presParOf" srcId="{68976B43-1261-4BAE-9F71-4D76DBBD2BF4}" destId="{F619421C-3B43-445F-8F7D-426014FC4F5D}" srcOrd="1" destOrd="0" presId="urn:microsoft.com/office/officeart/2005/8/layout/hierarchy4"/>
    <dgm:cxn modelId="{4181CD79-4175-4607-BB9D-71FB62998D85}" type="presParOf" srcId="{68976B43-1261-4BAE-9F71-4D76DBBD2BF4}" destId="{720F86BF-38EC-46CC-8AF7-441DE8EB2D27}" srcOrd="2" destOrd="0" presId="urn:microsoft.com/office/officeart/2005/8/layout/hierarchy4"/>
    <dgm:cxn modelId="{4212060E-CB5A-476B-AAB9-0F864E411BB9}" type="presParOf" srcId="{720F86BF-38EC-46CC-8AF7-441DE8EB2D27}" destId="{3FF7CD15-93E1-4511-97DC-330D28D5BA57}" srcOrd="0" destOrd="0" presId="urn:microsoft.com/office/officeart/2005/8/layout/hierarchy4"/>
    <dgm:cxn modelId="{FC7A8C26-9D6D-4657-AA9B-70AB7344C346}" type="presParOf" srcId="{720F86BF-38EC-46CC-8AF7-441DE8EB2D27}" destId="{98699D5C-A755-4639-9B29-D61D60EE1ED7}"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EC02E6F-9A4F-4664-86A7-E95035502F2E}" type="doc">
      <dgm:prSet loTypeId="urn:microsoft.com/office/officeart/2005/8/layout/hierarchy4" loCatId="list" qsTypeId="urn:microsoft.com/office/officeart/2005/8/quickstyle/simple5" qsCatId="simple" csTypeId="urn:microsoft.com/office/officeart/2005/8/colors/accent1_2" csCatId="accent1" phldr="1"/>
      <dgm:spPr/>
      <dgm:t>
        <a:bodyPr/>
        <a:lstStyle/>
        <a:p>
          <a:endParaRPr lang="en-US"/>
        </a:p>
      </dgm:t>
    </dgm:pt>
    <dgm:pt modelId="{3B53E955-72B9-4F21-9FC8-E1ECA625CA0A}">
      <dgm:prSet phldrT="[Text]" custT="1"/>
      <dgm:spPr/>
      <dgm:t>
        <a:bodyPr/>
        <a:lstStyle/>
        <a:p>
          <a:r>
            <a:rPr lang="fa-IR" sz="2000" dirty="0" smtClean="0"/>
            <a:t>بافت شهری</a:t>
          </a:r>
        </a:p>
        <a:p>
          <a:r>
            <a:rPr lang="fa-IR" sz="2000" dirty="0" smtClean="0"/>
            <a:t>(ویژگی های فرسودگی)</a:t>
          </a:r>
        </a:p>
        <a:p>
          <a:r>
            <a:rPr lang="fa-IR" sz="1400" dirty="0" smtClean="0"/>
            <a:t> </a:t>
          </a:r>
          <a:endParaRPr lang="en-US" sz="1400" dirty="0"/>
        </a:p>
      </dgm:t>
    </dgm:pt>
    <dgm:pt modelId="{A69AB588-B3E3-4375-86EC-3B5EF4306EBF}" type="parTrans" cxnId="{2A97791D-9FC4-4956-8FF1-A69734290B25}">
      <dgm:prSet/>
      <dgm:spPr/>
      <dgm:t>
        <a:bodyPr/>
        <a:lstStyle/>
        <a:p>
          <a:endParaRPr lang="en-US"/>
        </a:p>
      </dgm:t>
    </dgm:pt>
    <dgm:pt modelId="{27733FC2-3976-471B-B9B1-B66E6915CF47}" type="sibTrans" cxnId="{2A97791D-9FC4-4956-8FF1-A69734290B25}">
      <dgm:prSet/>
      <dgm:spPr/>
      <dgm:t>
        <a:bodyPr/>
        <a:lstStyle/>
        <a:p>
          <a:endParaRPr lang="en-US"/>
        </a:p>
      </dgm:t>
    </dgm:pt>
    <dgm:pt modelId="{554CAA98-DB87-4EA6-B323-CC3ED4990689}">
      <dgm:prSet phldrT="[Text]" custT="1"/>
      <dgm:spPr/>
      <dgm:t>
        <a:bodyPr/>
        <a:lstStyle/>
        <a:p>
          <a:pPr algn="r" rtl="1"/>
          <a:r>
            <a:rPr lang="fa-IR" sz="2000" b="1" dirty="0" smtClean="0"/>
            <a:t>مدیریت شهری:</a:t>
          </a:r>
        </a:p>
        <a:p>
          <a:pPr algn="r" rtl="1"/>
          <a:r>
            <a:rPr lang="fa-IR" sz="1800" b="0" dirty="0" smtClean="0"/>
            <a:t>  -فقدان ویا ضعف در ارایه خدمات شهری</a:t>
          </a:r>
        </a:p>
        <a:p>
          <a:pPr algn="r" rtl="1"/>
          <a:r>
            <a:rPr lang="fa-IR" sz="1800" b="0" dirty="0" smtClean="0"/>
            <a:t>  -فقدان ویا رها شدن فضاهای عمومی و خدماتی</a:t>
          </a:r>
        </a:p>
        <a:p>
          <a:pPr algn="r" rtl="1"/>
          <a:r>
            <a:rPr lang="fa-IR" sz="1800" b="0" dirty="0" smtClean="0"/>
            <a:t>  -فقدان اثاثیه شهری</a:t>
          </a:r>
        </a:p>
        <a:p>
          <a:pPr algn="r" rtl="1"/>
          <a:r>
            <a:rPr lang="fa-IR" sz="2000" b="1" dirty="0" smtClean="0"/>
            <a:t>زیست محیطی:</a:t>
          </a:r>
        </a:p>
        <a:p>
          <a:pPr algn="r" rtl="1"/>
          <a:r>
            <a:rPr lang="fa-IR" sz="1800" b="0" dirty="0" smtClean="0"/>
            <a:t>نازل بودن کیفیت محیطی و فقدان بهداشت</a:t>
          </a:r>
        </a:p>
        <a:p>
          <a:pPr algn="r" rtl="1"/>
          <a:endParaRPr lang="fa-IR" sz="1800" b="0" dirty="0" smtClean="0"/>
        </a:p>
        <a:p>
          <a:pPr algn="r" rtl="1"/>
          <a:endParaRPr lang="en-US" sz="1800" b="0" dirty="0"/>
        </a:p>
      </dgm:t>
    </dgm:pt>
    <dgm:pt modelId="{5C075BB1-1A2B-468D-BE05-5579423B29D4}" type="parTrans" cxnId="{2B1B1E55-1608-4FC3-9F5B-79FBA0B3A8EE}">
      <dgm:prSet/>
      <dgm:spPr/>
      <dgm:t>
        <a:bodyPr/>
        <a:lstStyle/>
        <a:p>
          <a:endParaRPr lang="en-US"/>
        </a:p>
      </dgm:t>
    </dgm:pt>
    <dgm:pt modelId="{7D9F939D-FE3C-4886-A6B5-5CAB19AE606F}" type="sibTrans" cxnId="{2B1B1E55-1608-4FC3-9F5B-79FBA0B3A8EE}">
      <dgm:prSet/>
      <dgm:spPr/>
      <dgm:t>
        <a:bodyPr/>
        <a:lstStyle/>
        <a:p>
          <a:endParaRPr lang="en-US"/>
        </a:p>
      </dgm:t>
    </dgm:pt>
    <dgm:pt modelId="{B3EF9C97-712D-40D6-8DC7-2433F20C8481}">
      <dgm:prSet phldrT="[Text]" custT="1"/>
      <dgm:spPr/>
      <dgm:t>
        <a:bodyPr/>
        <a:lstStyle/>
        <a:p>
          <a:pPr algn="r" rtl="1"/>
          <a:r>
            <a:rPr lang="fa-IR" sz="2000" b="1" dirty="0" smtClean="0"/>
            <a:t>کارکردی:</a:t>
          </a:r>
        </a:p>
        <a:p>
          <a:pPr algn="r" rtl="1"/>
          <a:r>
            <a:rPr lang="fa-IR" sz="2000" b="1" dirty="0" smtClean="0"/>
            <a:t>  -</a:t>
          </a:r>
          <a:r>
            <a:rPr lang="fa-IR" sz="1800" b="0" dirty="0" smtClean="0"/>
            <a:t>اﻓﺰاﯾﺶ ﻛﺎرﺑﺮﯾﮭﺎي ﻧﺎﺳﺎزﮔﺎر در ﺑﺎﻓﺖ ﻣﺴﻜﻮﻧﻲ؛  ﻓﻘﺪان ﯾﺎ   ﻛﻤﺒﻮد ﺷﺪﯾﺪ فﺿﺎھﺎي ﺧﺪﻣﺎﺗﻲ.</a:t>
          </a:r>
        </a:p>
        <a:p>
          <a:pPr algn="r" rtl="1"/>
          <a:r>
            <a:rPr lang="fa-IR" sz="2000" b="1" dirty="0" smtClean="0"/>
            <a:t>ﻧﻈﺎم ﺷﺒﻜﮫ: </a:t>
          </a:r>
        </a:p>
        <a:p>
          <a:pPr algn="r" rtl="1"/>
          <a:r>
            <a:rPr lang="fa-IR" sz="1800" b="0" dirty="0" smtClean="0"/>
            <a:t>  -داراي ﺷﺒﻜﮫ ﻧﺎﻛﺎرآﻣﺪ</a:t>
          </a:r>
        </a:p>
        <a:p>
          <a:pPr algn="r" rtl="1"/>
          <a:endParaRPr lang="fa-IR" sz="1800" b="0" dirty="0" smtClean="0"/>
        </a:p>
        <a:p>
          <a:pPr algn="r" rtl="1"/>
          <a:endParaRPr lang="fa-IR" sz="1800" b="0" dirty="0" smtClean="0"/>
        </a:p>
        <a:p>
          <a:pPr algn="r" rtl="1"/>
          <a:r>
            <a:rPr lang="fa-IR" sz="2000" b="1" dirty="0" smtClean="0"/>
            <a:t>  </a:t>
          </a:r>
          <a:endParaRPr lang="en-US" sz="2000" b="1" dirty="0"/>
        </a:p>
      </dgm:t>
    </dgm:pt>
    <dgm:pt modelId="{D8CAF924-FB03-4C7A-A199-8738E36194B7}" type="parTrans" cxnId="{1B666CFE-CB45-46FC-9440-AF0B0FFF07ED}">
      <dgm:prSet/>
      <dgm:spPr/>
      <dgm:t>
        <a:bodyPr/>
        <a:lstStyle/>
        <a:p>
          <a:endParaRPr lang="en-US"/>
        </a:p>
      </dgm:t>
    </dgm:pt>
    <dgm:pt modelId="{0467FB8B-2E54-45C1-90B5-008CD8E74C0C}" type="sibTrans" cxnId="{1B666CFE-CB45-46FC-9440-AF0B0FFF07ED}">
      <dgm:prSet/>
      <dgm:spPr/>
      <dgm:t>
        <a:bodyPr/>
        <a:lstStyle/>
        <a:p>
          <a:endParaRPr lang="en-US"/>
        </a:p>
      </dgm:t>
    </dgm:pt>
    <dgm:pt modelId="{AC24BD3E-3EC8-4E45-A491-F024C3A5809F}" type="pres">
      <dgm:prSet presAssocID="{DEC02E6F-9A4F-4664-86A7-E95035502F2E}" presName="Name0" presStyleCnt="0">
        <dgm:presLayoutVars>
          <dgm:chPref val="1"/>
          <dgm:dir/>
          <dgm:animOne val="branch"/>
          <dgm:animLvl val="lvl"/>
          <dgm:resizeHandles/>
        </dgm:presLayoutVars>
      </dgm:prSet>
      <dgm:spPr/>
      <dgm:t>
        <a:bodyPr/>
        <a:lstStyle/>
        <a:p>
          <a:pPr rtl="1"/>
          <a:endParaRPr lang="fa-IR"/>
        </a:p>
      </dgm:t>
    </dgm:pt>
    <dgm:pt modelId="{6FA91BA7-74A8-43AC-8D29-3A114CA50AB7}" type="pres">
      <dgm:prSet presAssocID="{3B53E955-72B9-4F21-9FC8-E1ECA625CA0A}" presName="vertOne" presStyleCnt="0"/>
      <dgm:spPr/>
    </dgm:pt>
    <dgm:pt modelId="{8EC25559-C2B6-49AE-879D-097952892A26}" type="pres">
      <dgm:prSet presAssocID="{3B53E955-72B9-4F21-9FC8-E1ECA625CA0A}" presName="txOne" presStyleLbl="node0" presStyleIdx="0" presStyleCnt="1" custScaleX="97152" custScaleY="36967">
        <dgm:presLayoutVars>
          <dgm:chPref val="3"/>
        </dgm:presLayoutVars>
      </dgm:prSet>
      <dgm:spPr/>
      <dgm:t>
        <a:bodyPr/>
        <a:lstStyle/>
        <a:p>
          <a:endParaRPr lang="en-US"/>
        </a:p>
      </dgm:t>
    </dgm:pt>
    <dgm:pt modelId="{D1CC490B-E488-4EB3-8D15-D97DED38B6C8}" type="pres">
      <dgm:prSet presAssocID="{3B53E955-72B9-4F21-9FC8-E1ECA625CA0A}" presName="parTransOne" presStyleCnt="0"/>
      <dgm:spPr/>
    </dgm:pt>
    <dgm:pt modelId="{33A25325-D9AD-4004-AF8E-7E6BE9BD5CEC}" type="pres">
      <dgm:prSet presAssocID="{3B53E955-72B9-4F21-9FC8-E1ECA625CA0A}" presName="horzOne" presStyleCnt="0"/>
      <dgm:spPr/>
    </dgm:pt>
    <dgm:pt modelId="{E496261E-5BCD-4607-9B4B-7CA02BC5AAAA}" type="pres">
      <dgm:prSet presAssocID="{554CAA98-DB87-4EA6-B323-CC3ED4990689}" presName="vertTwo" presStyleCnt="0"/>
      <dgm:spPr/>
    </dgm:pt>
    <dgm:pt modelId="{477D20C5-85AB-4AB1-B88A-9DC0F624C60A}" type="pres">
      <dgm:prSet presAssocID="{554CAA98-DB87-4EA6-B323-CC3ED4990689}" presName="txTwo" presStyleLbl="node2" presStyleIdx="0" presStyleCnt="2" custScaleX="56790" custLinFactNeighborX="2994" custLinFactNeighborY="-95">
        <dgm:presLayoutVars>
          <dgm:chPref val="3"/>
        </dgm:presLayoutVars>
      </dgm:prSet>
      <dgm:spPr/>
      <dgm:t>
        <a:bodyPr/>
        <a:lstStyle/>
        <a:p>
          <a:endParaRPr lang="en-US"/>
        </a:p>
      </dgm:t>
    </dgm:pt>
    <dgm:pt modelId="{411C148A-3FEE-4CC0-9ED5-B8078672BCBA}" type="pres">
      <dgm:prSet presAssocID="{554CAA98-DB87-4EA6-B323-CC3ED4990689}" presName="horzTwo" presStyleCnt="0"/>
      <dgm:spPr/>
    </dgm:pt>
    <dgm:pt modelId="{4D0AD4F5-32E3-4407-86F8-89965A1D8A1F}" type="pres">
      <dgm:prSet presAssocID="{7D9F939D-FE3C-4886-A6B5-5CAB19AE606F}" presName="sibSpaceTwo" presStyleCnt="0"/>
      <dgm:spPr/>
    </dgm:pt>
    <dgm:pt modelId="{E9BFDE79-5D4A-44A4-9ACB-2279B434D71D}" type="pres">
      <dgm:prSet presAssocID="{B3EF9C97-712D-40D6-8DC7-2433F20C8481}" presName="vertTwo" presStyleCnt="0"/>
      <dgm:spPr/>
    </dgm:pt>
    <dgm:pt modelId="{9EB827A7-5694-4CDD-B381-ED47731832C9}" type="pres">
      <dgm:prSet presAssocID="{B3EF9C97-712D-40D6-8DC7-2433F20C8481}" presName="txTwo" presStyleLbl="node2" presStyleIdx="1" presStyleCnt="2" custScaleX="55572">
        <dgm:presLayoutVars>
          <dgm:chPref val="3"/>
        </dgm:presLayoutVars>
      </dgm:prSet>
      <dgm:spPr/>
      <dgm:t>
        <a:bodyPr/>
        <a:lstStyle/>
        <a:p>
          <a:endParaRPr lang="en-US"/>
        </a:p>
      </dgm:t>
    </dgm:pt>
    <dgm:pt modelId="{824A0962-516D-4037-9F76-DB01901B20FE}" type="pres">
      <dgm:prSet presAssocID="{B3EF9C97-712D-40D6-8DC7-2433F20C8481}" presName="horzTwo" presStyleCnt="0"/>
      <dgm:spPr/>
    </dgm:pt>
  </dgm:ptLst>
  <dgm:cxnLst>
    <dgm:cxn modelId="{2B1B1E55-1608-4FC3-9F5B-79FBA0B3A8EE}" srcId="{3B53E955-72B9-4F21-9FC8-E1ECA625CA0A}" destId="{554CAA98-DB87-4EA6-B323-CC3ED4990689}" srcOrd="0" destOrd="0" parTransId="{5C075BB1-1A2B-468D-BE05-5579423B29D4}" sibTransId="{7D9F939D-FE3C-4886-A6B5-5CAB19AE606F}"/>
    <dgm:cxn modelId="{71FBA69E-04B9-4A37-B91E-86E9FD187CC2}" type="presOf" srcId="{3B53E955-72B9-4F21-9FC8-E1ECA625CA0A}" destId="{8EC25559-C2B6-49AE-879D-097952892A26}" srcOrd="0" destOrd="0" presId="urn:microsoft.com/office/officeart/2005/8/layout/hierarchy4"/>
    <dgm:cxn modelId="{2A97791D-9FC4-4956-8FF1-A69734290B25}" srcId="{DEC02E6F-9A4F-4664-86A7-E95035502F2E}" destId="{3B53E955-72B9-4F21-9FC8-E1ECA625CA0A}" srcOrd="0" destOrd="0" parTransId="{A69AB588-B3E3-4375-86EC-3B5EF4306EBF}" sibTransId="{27733FC2-3976-471B-B9B1-B66E6915CF47}"/>
    <dgm:cxn modelId="{1B666CFE-CB45-46FC-9440-AF0B0FFF07ED}" srcId="{3B53E955-72B9-4F21-9FC8-E1ECA625CA0A}" destId="{B3EF9C97-712D-40D6-8DC7-2433F20C8481}" srcOrd="1" destOrd="0" parTransId="{D8CAF924-FB03-4C7A-A199-8738E36194B7}" sibTransId="{0467FB8B-2E54-45C1-90B5-008CD8E74C0C}"/>
    <dgm:cxn modelId="{05523B49-0F1B-4D77-86E7-4DCFABDCFCD6}" type="presOf" srcId="{B3EF9C97-712D-40D6-8DC7-2433F20C8481}" destId="{9EB827A7-5694-4CDD-B381-ED47731832C9}" srcOrd="0" destOrd="0" presId="urn:microsoft.com/office/officeart/2005/8/layout/hierarchy4"/>
    <dgm:cxn modelId="{6EBCF406-2DBB-45C2-B016-F2F98E0C3936}" type="presOf" srcId="{DEC02E6F-9A4F-4664-86A7-E95035502F2E}" destId="{AC24BD3E-3EC8-4E45-A491-F024C3A5809F}" srcOrd="0" destOrd="0" presId="urn:microsoft.com/office/officeart/2005/8/layout/hierarchy4"/>
    <dgm:cxn modelId="{237385FF-ED07-49EB-9928-66F0EF04F3FF}" type="presOf" srcId="{554CAA98-DB87-4EA6-B323-CC3ED4990689}" destId="{477D20C5-85AB-4AB1-B88A-9DC0F624C60A}" srcOrd="0" destOrd="0" presId="urn:microsoft.com/office/officeart/2005/8/layout/hierarchy4"/>
    <dgm:cxn modelId="{6F5E6AC0-A88B-432F-86D0-E5BE8BEA25A4}" type="presParOf" srcId="{AC24BD3E-3EC8-4E45-A491-F024C3A5809F}" destId="{6FA91BA7-74A8-43AC-8D29-3A114CA50AB7}" srcOrd="0" destOrd="0" presId="urn:microsoft.com/office/officeart/2005/8/layout/hierarchy4"/>
    <dgm:cxn modelId="{E56C2644-8D18-4EF0-9BE8-4388E4685419}" type="presParOf" srcId="{6FA91BA7-74A8-43AC-8D29-3A114CA50AB7}" destId="{8EC25559-C2B6-49AE-879D-097952892A26}" srcOrd="0" destOrd="0" presId="urn:microsoft.com/office/officeart/2005/8/layout/hierarchy4"/>
    <dgm:cxn modelId="{D01CAB80-87ED-4528-9B74-9044FC4C80F5}" type="presParOf" srcId="{6FA91BA7-74A8-43AC-8D29-3A114CA50AB7}" destId="{D1CC490B-E488-4EB3-8D15-D97DED38B6C8}" srcOrd="1" destOrd="0" presId="urn:microsoft.com/office/officeart/2005/8/layout/hierarchy4"/>
    <dgm:cxn modelId="{A47E42C6-BB8A-467F-B284-7985BEE12748}" type="presParOf" srcId="{6FA91BA7-74A8-43AC-8D29-3A114CA50AB7}" destId="{33A25325-D9AD-4004-AF8E-7E6BE9BD5CEC}" srcOrd="2" destOrd="0" presId="urn:microsoft.com/office/officeart/2005/8/layout/hierarchy4"/>
    <dgm:cxn modelId="{0E427A1A-BA5B-4E47-B545-0B38121B4F09}" type="presParOf" srcId="{33A25325-D9AD-4004-AF8E-7E6BE9BD5CEC}" destId="{E496261E-5BCD-4607-9B4B-7CA02BC5AAAA}" srcOrd="0" destOrd="0" presId="urn:microsoft.com/office/officeart/2005/8/layout/hierarchy4"/>
    <dgm:cxn modelId="{C3935E67-2700-4C0E-80C0-9BCFF8CA3B5E}" type="presParOf" srcId="{E496261E-5BCD-4607-9B4B-7CA02BC5AAAA}" destId="{477D20C5-85AB-4AB1-B88A-9DC0F624C60A}" srcOrd="0" destOrd="0" presId="urn:microsoft.com/office/officeart/2005/8/layout/hierarchy4"/>
    <dgm:cxn modelId="{21890723-9D25-49B3-AB3A-4D7C78177B14}" type="presParOf" srcId="{E496261E-5BCD-4607-9B4B-7CA02BC5AAAA}" destId="{411C148A-3FEE-4CC0-9ED5-B8078672BCBA}" srcOrd="1" destOrd="0" presId="urn:microsoft.com/office/officeart/2005/8/layout/hierarchy4"/>
    <dgm:cxn modelId="{78FE03FB-06B9-4C8B-BC8F-E33D03B0A663}" type="presParOf" srcId="{33A25325-D9AD-4004-AF8E-7E6BE9BD5CEC}" destId="{4D0AD4F5-32E3-4407-86F8-89965A1D8A1F}" srcOrd="1" destOrd="0" presId="urn:microsoft.com/office/officeart/2005/8/layout/hierarchy4"/>
    <dgm:cxn modelId="{9431C398-BEAB-482E-86A6-2E0E2A798749}" type="presParOf" srcId="{33A25325-D9AD-4004-AF8E-7E6BE9BD5CEC}" destId="{E9BFDE79-5D4A-44A4-9ACB-2279B434D71D}" srcOrd="2" destOrd="0" presId="urn:microsoft.com/office/officeart/2005/8/layout/hierarchy4"/>
    <dgm:cxn modelId="{18ED9064-0CFC-4FC6-82CB-B316A1CC17CF}" type="presParOf" srcId="{E9BFDE79-5D4A-44A4-9ACB-2279B434D71D}" destId="{9EB827A7-5694-4CDD-B381-ED47731832C9}" srcOrd="0" destOrd="0" presId="urn:microsoft.com/office/officeart/2005/8/layout/hierarchy4"/>
    <dgm:cxn modelId="{24D5404E-1B9F-4E6B-BE04-4C6DA21ACDD2}" type="presParOf" srcId="{E9BFDE79-5D4A-44A4-9ACB-2279B434D71D}" destId="{824A0962-516D-4037-9F76-DB01901B20FE}"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A0AD8FB-2BBF-4C4F-A75C-6AC37FB7D88A}" type="doc">
      <dgm:prSet loTypeId="urn:microsoft.com/office/officeart/2005/8/layout/orgChart1" loCatId="hierarchy" qsTypeId="urn:microsoft.com/office/officeart/2005/8/quickstyle/simple5" qsCatId="simple" csTypeId="urn:microsoft.com/office/officeart/2005/8/colors/accent1_2" csCatId="accent1" phldr="1"/>
      <dgm:spPr/>
      <dgm:t>
        <a:bodyPr/>
        <a:lstStyle/>
        <a:p>
          <a:endParaRPr lang="en-US"/>
        </a:p>
      </dgm:t>
    </dgm:pt>
    <dgm:pt modelId="{511EA7C5-E9FA-4D1F-A39F-5B4A6CEF0044}">
      <dgm:prSet phldrT="[Text]" custT="1"/>
      <dgm:spPr/>
      <dgm:t>
        <a:bodyPr/>
        <a:lstStyle/>
        <a:p>
          <a:r>
            <a:rPr lang="fa-IR" sz="2000" dirty="0" smtClean="0"/>
            <a:t>انواع مداخله</a:t>
          </a:r>
          <a:endParaRPr lang="en-US" sz="2000" dirty="0"/>
        </a:p>
      </dgm:t>
    </dgm:pt>
    <dgm:pt modelId="{0831DF02-0602-458A-A7FF-91425977C701}" type="parTrans" cxnId="{4E96A224-54D0-4A41-914C-4461CD4934A0}">
      <dgm:prSet/>
      <dgm:spPr/>
      <dgm:t>
        <a:bodyPr/>
        <a:lstStyle/>
        <a:p>
          <a:endParaRPr lang="en-US"/>
        </a:p>
      </dgm:t>
    </dgm:pt>
    <dgm:pt modelId="{48B860ED-1A37-4D44-AFE6-67F63F550185}" type="sibTrans" cxnId="{4E96A224-54D0-4A41-914C-4461CD4934A0}">
      <dgm:prSet/>
      <dgm:spPr/>
      <dgm:t>
        <a:bodyPr/>
        <a:lstStyle/>
        <a:p>
          <a:endParaRPr lang="en-US"/>
        </a:p>
      </dgm:t>
    </dgm:pt>
    <dgm:pt modelId="{868B19CF-D213-423A-8821-67BD576DE1BE}">
      <dgm:prSet phldrT="[Text]" custT="1"/>
      <dgm:spPr/>
      <dgm:t>
        <a:bodyPr/>
        <a:lstStyle/>
        <a:p>
          <a:pPr rtl="1"/>
          <a:r>
            <a:rPr lang="fa-IR" sz="2000" dirty="0" smtClean="0"/>
            <a:t>نوسازی</a:t>
          </a:r>
          <a:r>
            <a:rPr lang="en-US" sz="2000" dirty="0" smtClean="0"/>
            <a:t>(Renovation)</a:t>
          </a:r>
          <a:endParaRPr lang="en-US" sz="2000" dirty="0"/>
        </a:p>
      </dgm:t>
    </dgm:pt>
    <dgm:pt modelId="{2E819B9B-5963-49CE-8C0F-C35A656DDE52}" type="parTrans" cxnId="{82FC2367-7FCD-4442-B0E7-06E18305F311}">
      <dgm:prSet/>
      <dgm:spPr/>
      <dgm:t>
        <a:bodyPr/>
        <a:lstStyle/>
        <a:p>
          <a:endParaRPr lang="en-US"/>
        </a:p>
      </dgm:t>
    </dgm:pt>
    <dgm:pt modelId="{10CEC39C-357E-44D8-92B4-6A959C9DF311}" type="sibTrans" cxnId="{82FC2367-7FCD-4442-B0E7-06E18305F311}">
      <dgm:prSet/>
      <dgm:spPr/>
      <dgm:t>
        <a:bodyPr/>
        <a:lstStyle/>
        <a:p>
          <a:endParaRPr lang="en-US"/>
        </a:p>
      </dgm:t>
    </dgm:pt>
    <dgm:pt modelId="{EE930AEE-7615-4757-B8EC-089C99C62377}">
      <dgm:prSet phldrT="[Text]" custT="1"/>
      <dgm:spPr/>
      <dgm:t>
        <a:bodyPr/>
        <a:lstStyle/>
        <a:p>
          <a:pPr rtl="1"/>
          <a:r>
            <a:rPr lang="fa-IR" sz="2000" dirty="0" smtClean="0"/>
            <a:t>بازسازی</a:t>
          </a:r>
          <a:r>
            <a:rPr lang="en-US" sz="2000" dirty="0" smtClean="0"/>
            <a:t>(Reconstruction)</a:t>
          </a:r>
          <a:endParaRPr lang="en-US" sz="2000" dirty="0"/>
        </a:p>
      </dgm:t>
    </dgm:pt>
    <dgm:pt modelId="{DA9F2768-F951-464A-BD40-4F23CB35104A}" type="parTrans" cxnId="{547379CA-C0DC-413E-8302-2459F9D2660B}">
      <dgm:prSet/>
      <dgm:spPr/>
      <dgm:t>
        <a:bodyPr/>
        <a:lstStyle/>
        <a:p>
          <a:endParaRPr lang="en-US"/>
        </a:p>
      </dgm:t>
    </dgm:pt>
    <dgm:pt modelId="{D1915B42-69BB-4101-A5D6-CDBD32B23C67}" type="sibTrans" cxnId="{547379CA-C0DC-413E-8302-2459F9D2660B}">
      <dgm:prSet/>
      <dgm:spPr/>
      <dgm:t>
        <a:bodyPr/>
        <a:lstStyle/>
        <a:p>
          <a:endParaRPr lang="en-US"/>
        </a:p>
      </dgm:t>
    </dgm:pt>
    <dgm:pt modelId="{C3DC278A-B052-4A9E-A243-AEB9963FCB79}">
      <dgm:prSet phldrT="[Text]" custT="1"/>
      <dgm:spPr/>
      <dgm:t>
        <a:bodyPr/>
        <a:lstStyle/>
        <a:p>
          <a:pPr rtl="1"/>
          <a:r>
            <a:rPr lang="fa-IR" sz="2000" dirty="0" smtClean="0"/>
            <a:t>بهسازی</a:t>
          </a:r>
          <a:r>
            <a:rPr lang="en-US" sz="2000" dirty="0" smtClean="0"/>
            <a:t> </a:t>
          </a:r>
          <a:r>
            <a:rPr lang="fa-IR" sz="2000" dirty="0" smtClean="0"/>
            <a:t>(</a:t>
          </a:r>
          <a:r>
            <a:rPr lang="en-US" sz="2000" dirty="0" smtClean="0"/>
            <a:t> (Improvement</a:t>
          </a:r>
          <a:endParaRPr lang="en-US" sz="2000" dirty="0"/>
        </a:p>
      </dgm:t>
    </dgm:pt>
    <dgm:pt modelId="{FD096485-2E61-4C21-AA7A-277B8986B6F0}" type="parTrans" cxnId="{88D25C7F-22EA-4CD1-A0FD-016276F9533A}">
      <dgm:prSet/>
      <dgm:spPr/>
      <dgm:t>
        <a:bodyPr/>
        <a:lstStyle/>
        <a:p>
          <a:endParaRPr lang="en-US"/>
        </a:p>
      </dgm:t>
    </dgm:pt>
    <dgm:pt modelId="{AB532A97-0745-4B2B-9760-2E35808AF393}" type="sibTrans" cxnId="{88D25C7F-22EA-4CD1-A0FD-016276F9533A}">
      <dgm:prSet/>
      <dgm:spPr/>
      <dgm:t>
        <a:bodyPr/>
        <a:lstStyle/>
        <a:p>
          <a:endParaRPr lang="en-US"/>
        </a:p>
      </dgm:t>
    </dgm:pt>
    <dgm:pt modelId="{BBC819E3-7F4F-4CB3-B338-0CB6ED19594B}" type="pres">
      <dgm:prSet presAssocID="{5A0AD8FB-2BBF-4C4F-A75C-6AC37FB7D88A}" presName="hierChild1" presStyleCnt="0">
        <dgm:presLayoutVars>
          <dgm:orgChart val="1"/>
          <dgm:chPref val="1"/>
          <dgm:dir/>
          <dgm:animOne val="branch"/>
          <dgm:animLvl val="lvl"/>
          <dgm:resizeHandles/>
        </dgm:presLayoutVars>
      </dgm:prSet>
      <dgm:spPr/>
      <dgm:t>
        <a:bodyPr/>
        <a:lstStyle/>
        <a:p>
          <a:pPr rtl="1"/>
          <a:endParaRPr lang="fa-IR"/>
        </a:p>
      </dgm:t>
    </dgm:pt>
    <dgm:pt modelId="{E66851CC-0C9B-4D58-8630-813FBC84F5C4}" type="pres">
      <dgm:prSet presAssocID="{511EA7C5-E9FA-4D1F-A39F-5B4A6CEF0044}" presName="hierRoot1" presStyleCnt="0">
        <dgm:presLayoutVars>
          <dgm:hierBranch val="init"/>
        </dgm:presLayoutVars>
      </dgm:prSet>
      <dgm:spPr/>
    </dgm:pt>
    <dgm:pt modelId="{68C4881E-0850-4640-A6FE-7303EADB60A8}" type="pres">
      <dgm:prSet presAssocID="{511EA7C5-E9FA-4D1F-A39F-5B4A6CEF0044}" presName="rootComposite1" presStyleCnt="0"/>
      <dgm:spPr/>
    </dgm:pt>
    <dgm:pt modelId="{9788134A-E6E3-4B80-A3BF-C3D8CDD5F9B8}" type="pres">
      <dgm:prSet presAssocID="{511EA7C5-E9FA-4D1F-A39F-5B4A6CEF0044}" presName="rootText1" presStyleLbl="node0" presStyleIdx="0" presStyleCnt="1">
        <dgm:presLayoutVars>
          <dgm:chPref val="3"/>
        </dgm:presLayoutVars>
      </dgm:prSet>
      <dgm:spPr/>
      <dgm:t>
        <a:bodyPr/>
        <a:lstStyle/>
        <a:p>
          <a:pPr rtl="1"/>
          <a:endParaRPr lang="fa-IR"/>
        </a:p>
      </dgm:t>
    </dgm:pt>
    <dgm:pt modelId="{C3669DE4-0CF2-44BC-859E-A8A52BADF95F}" type="pres">
      <dgm:prSet presAssocID="{511EA7C5-E9FA-4D1F-A39F-5B4A6CEF0044}" presName="rootConnector1" presStyleLbl="node1" presStyleIdx="0" presStyleCnt="0"/>
      <dgm:spPr/>
      <dgm:t>
        <a:bodyPr/>
        <a:lstStyle/>
        <a:p>
          <a:pPr rtl="1"/>
          <a:endParaRPr lang="fa-IR"/>
        </a:p>
      </dgm:t>
    </dgm:pt>
    <dgm:pt modelId="{C46E6753-FE92-4C28-B92E-1C9EB98A59B1}" type="pres">
      <dgm:prSet presAssocID="{511EA7C5-E9FA-4D1F-A39F-5B4A6CEF0044}" presName="hierChild2" presStyleCnt="0"/>
      <dgm:spPr/>
    </dgm:pt>
    <dgm:pt modelId="{DE68D6F3-9C9B-491E-B0D1-02140B02458E}" type="pres">
      <dgm:prSet presAssocID="{2E819B9B-5963-49CE-8C0F-C35A656DDE52}" presName="Name37" presStyleLbl="parChTrans1D2" presStyleIdx="0" presStyleCnt="3"/>
      <dgm:spPr/>
      <dgm:t>
        <a:bodyPr/>
        <a:lstStyle/>
        <a:p>
          <a:pPr rtl="1"/>
          <a:endParaRPr lang="fa-IR"/>
        </a:p>
      </dgm:t>
    </dgm:pt>
    <dgm:pt modelId="{E05FCF24-C8BE-4B7B-8637-A903560BAEE1}" type="pres">
      <dgm:prSet presAssocID="{868B19CF-D213-423A-8821-67BD576DE1BE}" presName="hierRoot2" presStyleCnt="0">
        <dgm:presLayoutVars>
          <dgm:hierBranch val="init"/>
        </dgm:presLayoutVars>
      </dgm:prSet>
      <dgm:spPr/>
    </dgm:pt>
    <dgm:pt modelId="{E5109669-180C-47D7-A027-291D12667E24}" type="pres">
      <dgm:prSet presAssocID="{868B19CF-D213-423A-8821-67BD576DE1BE}" presName="rootComposite" presStyleCnt="0"/>
      <dgm:spPr/>
    </dgm:pt>
    <dgm:pt modelId="{A0F2EA9B-0F92-4662-AE9D-7A5F5E140A9B}" type="pres">
      <dgm:prSet presAssocID="{868B19CF-D213-423A-8821-67BD576DE1BE}" presName="rootText" presStyleLbl="node2" presStyleIdx="0" presStyleCnt="3">
        <dgm:presLayoutVars>
          <dgm:chPref val="3"/>
        </dgm:presLayoutVars>
      </dgm:prSet>
      <dgm:spPr/>
      <dgm:t>
        <a:bodyPr/>
        <a:lstStyle/>
        <a:p>
          <a:endParaRPr lang="en-US"/>
        </a:p>
      </dgm:t>
    </dgm:pt>
    <dgm:pt modelId="{EC2A8838-1E09-45DD-B2C4-BD62DBC2597B}" type="pres">
      <dgm:prSet presAssocID="{868B19CF-D213-423A-8821-67BD576DE1BE}" presName="rootConnector" presStyleLbl="node2" presStyleIdx="0" presStyleCnt="3"/>
      <dgm:spPr/>
      <dgm:t>
        <a:bodyPr/>
        <a:lstStyle/>
        <a:p>
          <a:pPr rtl="1"/>
          <a:endParaRPr lang="fa-IR"/>
        </a:p>
      </dgm:t>
    </dgm:pt>
    <dgm:pt modelId="{B8E567DE-A849-47B3-A3BD-C052F48BCABD}" type="pres">
      <dgm:prSet presAssocID="{868B19CF-D213-423A-8821-67BD576DE1BE}" presName="hierChild4" presStyleCnt="0"/>
      <dgm:spPr/>
    </dgm:pt>
    <dgm:pt modelId="{0C09E3FB-E776-4F37-AF30-0C771511DF95}" type="pres">
      <dgm:prSet presAssocID="{868B19CF-D213-423A-8821-67BD576DE1BE}" presName="hierChild5" presStyleCnt="0"/>
      <dgm:spPr/>
    </dgm:pt>
    <dgm:pt modelId="{43732B63-C3FD-40AB-AA92-26623AC0138E}" type="pres">
      <dgm:prSet presAssocID="{DA9F2768-F951-464A-BD40-4F23CB35104A}" presName="Name37" presStyleLbl="parChTrans1D2" presStyleIdx="1" presStyleCnt="3"/>
      <dgm:spPr/>
      <dgm:t>
        <a:bodyPr/>
        <a:lstStyle/>
        <a:p>
          <a:pPr rtl="1"/>
          <a:endParaRPr lang="fa-IR"/>
        </a:p>
      </dgm:t>
    </dgm:pt>
    <dgm:pt modelId="{FCAD8235-6FA0-43C1-9067-BADF19338F68}" type="pres">
      <dgm:prSet presAssocID="{EE930AEE-7615-4757-B8EC-089C99C62377}" presName="hierRoot2" presStyleCnt="0">
        <dgm:presLayoutVars>
          <dgm:hierBranch val="init"/>
        </dgm:presLayoutVars>
      </dgm:prSet>
      <dgm:spPr/>
    </dgm:pt>
    <dgm:pt modelId="{A50F116F-18A3-4971-BFAA-54196251AE77}" type="pres">
      <dgm:prSet presAssocID="{EE930AEE-7615-4757-B8EC-089C99C62377}" presName="rootComposite" presStyleCnt="0"/>
      <dgm:spPr/>
    </dgm:pt>
    <dgm:pt modelId="{312955E6-9157-4BED-B6E6-DB35C6B275D6}" type="pres">
      <dgm:prSet presAssocID="{EE930AEE-7615-4757-B8EC-089C99C62377}" presName="rootText" presStyleLbl="node2" presStyleIdx="1" presStyleCnt="3" custLinFactNeighborY="87666">
        <dgm:presLayoutVars>
          <dgm:chPref val="3"/>
        </dgm:presLayoutVars>
      </dgm:prSet>
      <dgm:spPr/>
      <dgm:t>
        <a:bodyPr/>
        <a:lstStyle/>
        <a:p>
          <a:endParaRPr lang="en-US"/>
        </a:p>
      </dgm:t>
    </dgm:pt>
    <dgm:pt modelId="{3AF572EC-C38E-408D-8B1F-9560377C55B8}" type="pres">
      <dgm:prSet presAssocID="{EE930AEE-7615-4757-B8EC-089C99C62377}" presName="rootConnector" presStyleLbl="node2" presStyleIdx="1" presStyleCnt="3"/>
      <dgm:spPr/>
      <dgm:t>
        <a:bodyPr/>
        <a:lstStyle/>
        <a:p>
          <a:pPr rtl="1"/>
          <a:endParaRPr lang="fa-IR"/>
        </a:p>
      </dgm:t>
    </dgm:pt>
    <dgm:pt modelId="{8459971F-0A13-44D8-B39F-B2FF0AE1053F}" type="pres">
      <dgm:prSet presAssocID="{EE930AEE-7615-4757-B8EC-089C99C62377}" presName="hierChild4" presStyleCnt="0"/>
      <dgm:spPr/>
    </dgm:pt>
    <dgm:pt modelId="{B9513170-9EEB-446D-8BC0-B8A9897526A7}" type="pres">
      <dgm:prSet presAssocID="{EE930AEE-7615-4757-B8EC-089C99C62377}" presName="hierChild5" presStyleCnt="0"/>
      <dgm:spPr/>
    </dgm:pt>
    <dgm:pt modelId="{772B42A0-02F5-4C13-83DF-3AF96D9D0D59}" type="pres">
      <dgm:prSet presAssocID="{FD096485-2E61-4C21-AA7A-277B8986B6F0}" presName="Name37" presStyleLbl="parChTrans1D2" presStyleIdx="2" presStyleCnt="3"/>
      <dgm:spPr/>
      <dgm:t>
        <a:bodyPr/>
        <a:lstStyle/>
        <a:p>
          <a:pPr rtl="1"/>
          <a:endParaRPr lang="fa-IR"/>
        </a:p>
      </dgm:t>
    </dgm:pt>
    <dgm:pt modelId="{49677CDB-39E2-4320-83F1-EF2F0B72EF66}" type="pres">
      <dgm:prSet presAssocID="{C3DC278A-B052-4A9E-A243-AEB9963FCB79}" presName="hierRoot2" presStyleCnt="0">
        <dgm:presLayoutVars>
          <dgm:hierBranch val="init"/>
        </dgm:presLayoutVars>
      </dgm:prSet>
      <dgm:spPr/>
    </dgm:pt>
    <dgm:pt modelId="{15BF6330-D36F-4C60-8005-6C73C659ABFC}" type="pres">
      <dgm:prSet presAssocID="{C3DC278A-B052-4A9E-A243-AEB9963FCB79}" presName="rootComposite" presStyleCnt="0"/>
      <dgm:spPr/>
    </dgm:pt>
    <dgm:pt modelId="{B32180B0-559B-4D47-99D4-91602A5B50E5}" type="pres">
      <dgm:prSet presAssocID="{C3DC278A-B052-4A9E-A243-AEB9963FCB79}" presName="rootText" presStyleLbl="node2" presStyleIdx="2" presStyleCnt="3">
        <dgm:presLayoutVars>
          <dgm:chPref val="3"/>
        </dgm:presLayoutVars>
      </dgm:prSet>
      <dgm:spPr/>
      <dgm:t>
        <a:bodyPr/>
        <a:lstStyle/>
        <a:p>
          <a:endParaRPr lang="en-US"/>
        </a:p>
      </dgm:t>
    </dgm:pt>
    <dgm:pt modelId="{04B26B39-ED07-4A86-BEF1-B40842F1D67D}" type="pres">
      <dgm:prSet presAssocID="{C3DC278A-B052-4A9E-A243-AEB9963FCB79}" presName="rootConnector" presStyleLbl="node2" presStyleIdx="2" presStyleCnt="3"/>
      <dgm:spPr/>
      <dgm:t>
        <a:bodyPr/>
        <a:lstStyle/>
        <a:p>
          <a:pPr rtl="1"/>
          <a:endParaRPr lang="fa-IR"/>
        </a:p>
      </dgm:t>
    </dgm:pt>
    <dgm:pt modelId="{180890FF-C8F7-4259-82BD-9969F46FF321}" type="pres">
      <dgm:prSet presAssocID="{C3DC278A-B052-4A9E-A243-AEB9963FCB79}" presName="hierChild4" presStyleCnt="0"/>
      <dgm:spPr/>
    </dgm:pt>
    <dgm:pt modelId="{C13363AF-D458-4650-ABA5-CDBEB294F925}" type="pres">
      <dgm:prSet presAssocID="{C3DC278A-B052-4A9E-A243-AEB9963FCB79}" presName="hierChild5" presStyleCnt="0"/>
      <dgm:spPr/>
    </dgm:pt>
    <dgm:pt modelId="{64193AB7-3B11-4EDA-ACF1-56E715617AB7}" type="pres">
      <dgm:prSet presAssocID="{511EA7C5-E9FA-4D1F-A39F-5B4A6CEF0044}" presName="hierChild3" presStyleCnt="0"/>
      <dgm:spPr/>
    </dgm:pt>
  </dgm:ptLst>
  <dgm:cxnLst>
    <dgm:cxn modelId="{82FC2367-7FCD-4442-B0E7-06E18305F311}" srcId="{511EA7C5-E9FA-4D1F-A39F-5B4A6CEF0044}" destId="{868B19CF-D213-423A-8821-67BD576DE1BE}" srcOrd="0" destOrd="0" parTransId="{2E819B9B-5963-49CE-8C0F-C35A656DDE52}" sibTransId="{10CEC39C-357E-44D8-92B4-6A959C9DF311}"/>
    <dgm:cxn modelId="{4CECCAF2-03BA-4C25-8293-F35F64A0759A}" type="presOf" srcId="{511EA7C5-E9FA-4D1F-A39F-5B4A6CEF0044}" destId="{C3669DE4-0CF2-44BC-859E-A8A52BADF95F}" srcOrd="1" destOrd="0" presId="urn:microsoft.com/office/officeart/2005/8/layout/orgChart1"/>
    <dgm:cxn modelId="{A4FB8EA4-0D1F-43DE-AEED-22DE4A694E07}" type="presOf" srcId="{2E819B9B-5963-49CE-8C0F-C35A656DDE52}" destId="{DE68D6F3-9C9B-491E-B0D1-02140B02458E}" srcOrd="0" destOrd="0" presId="urn:microsoft.com/office/officeart/2005/8/layout/orgChart1"/>
    <dgm:cxn modelId="{35B075D6-5BA0-4148-9A5B-4CB43C3CE209}" type="presOf" srcId="{EE930AEE-7615-4757-B8EC-089C99C62377}" destId="{3AF572EC-C38E-408D-8B1F-9560377C55B8}" srcOrd="1" destOrd="0" presId="urn:microsoft.com/office/officeart/2005/8/layout/orgChart1"/>
    <dgm:cxn modelId="{1BF82DB2-2251-4451-8C42-DA3FF290C443}" type="presOf" srcId="{FD096485-2E61-4C21-AA7A-277B8986B6F0}" destId="{772B42A0-02F5-4C13-83DF-3AF96D9D0D59}" srcOrd="0" destOrd="0" presId="urn:microsoft.com/office/officeart/2005/8/layout/orgChart1"/>
    <dgm:cxn modelId="{547379CA-C0DC-413E-8302-2459F9D2660B}" srcId="{511EA7C5-E9FA-4D1F-A39F-5B4A6CEF0044}" destId="{EE930AEE-7615-4757-B8EC-089C99C62377}" srcOrd="1" destOrd="0" parTransId="{DA9F2768-F951-464A-BD40-4F23CB35104A}" sibTransId="{D1915B42-69BB-4101-A5D6-CDBD32B23C67}"/>
    <dgm:cxn modelId="{B7AB21FB-8B81-48A4-9BB7-20736188FA0E}" type="presOf" srcId="{868B19CF-D213-423A-8821-67BD576DE1BE}" destId="{A0F2EA9B-0F92-4662-AE9D-7A5F5E140A9B}" srcOrd="0" destOrd="0" presId="urn:microsoft.com/office/officeart/2005/8/layout/orgChart1"/>
    <dgm:cxn modelId="{2D816CC4-30A0-40A8-8D3B-56E83DD7A170}" type="presOf" srcId="{511EA7C5-E9FA-4D1F-A39F-5B4A6CEF0044}" destId="{9788134A-E6E3-4B80-A3BF-C3D8CDD5F9B8}" srcOrd="0" destOrd="0" presId="urn:microsoft.com/office/officeart/2005/8/layout/orgChart1"/>
    <dgm:cxn modelId="{D17BDC02-E047-47A6-8F4F-7A31B07E5811}" type="presOf" srcId="{EE930AEE-7615-4757-B8EC-089C99C62377}" destId="{312955E6-9157-4BED-B6E6-DB35C6B275D6}" srcOrd="0" destOrd="0" presId="urn:microsoft.com/office/officeart/2005/8/layout/orgChart1"/>
    <dgm:cxn modelId="{7463931A-11DD-4D25-9634-36A82C9E7DFB}" type="presOf" srcId="{C3DC278A-B052-4A9E-A243-AEB9963FCB79}" destId="{B32180B0-559B-4D47-99D4-91602A5B50E5}" srcOrd="0" destOrd="0" presId="urn:microsoft.com/office/officeart/2005/8/layout/orgChart1"/>
    <dgm:cxn modelId="{F324BC08-3A52-4AC5-81CD-1E17530E6D2E}" type="presOf" srcId="{5A0AD8FB-2BBF-4C4F-A75C-6AC37FB7D88A}" destId="{BBC819E3-7F4F-4CB3-B338-0CB6ED19594B}" srcOrd="0" destOrd="0" presId="urn:microsoft.com/office/officeart/2005/8/layout/orgChart1"/>
    <dgm:cxn modelId="{4E96A224-54D0-4A41-914C-4461CD4934A0}" srcId="{5A0AD8FB-2BBF-4C4F-A75C-6AC37FB7D88A}" destId="{511EA7C5-E9FA-4D1F-A39F-5B4A6CEF0044}" srcOrd="0" destOrd="0" parTransId="{0831DF02-0602-458A-A7FF-91425977C701}" sibTransId="{48B860ED-1A37-4D44-AFE6-67F63F550185}"/>
    <dgm:cxn modelId="{36A43FC2-C00F-4D10-883C-37CACD1291C1}" type="presOf" srcId="{868B19CF-D213-423A-8821-67BD576DE1BE}" destId="{EC2A8838-1E09-45DD-B2C4-BD62DBC2597B}" srcOrd="1" destOrd="0" presId="urn:microsoft.com/office/officeart/2005/8/layout/orgChart1"/>
    <dgm:cxn modelId="{D13E5E91-4BE7-4E04-97C9-0E3109F7E29B}" type="presOf" srcId="{DA9F2768-F951-464A-BD40-4F23CB35104A}" destId="{43732B63-C3FD-40AB-AA92-26623AC0138E}" srcOrd="0" destOrd="0" presId="urn:microsoft.com/office/officeart/2005/8/layout/orgChart1"/>
    <dgm:cxn modelId="{4FDEA7F5-06F8-4BA7-9024-314628A606AF}" type="presOf" srcId="{C3DC278A-B052-4A9E-A243-AEB9963FCB79}" destId="{04B26B39-ED07-4A86-BEF1-B40842F1D67D}" srcOrd="1" destOrd="0" presId="urn:microsoft.com/office/officeart/2005/8/layout/orgChart1"/>
    <dgm:cxn modelId="{88D25C7F-22EA-4CD1-A0FD-016276F9533A}" srcId="{511EA7C5-E9FA-4D1F-A39F-5B4A6CEF0044}" destId="{C3DC278A-B052-4A9E-A243-AEB9963FCB79}" srcOrd="2" destOrd="0" parTransId="{FD096485-2E61-4C21-AA7A-277B8986B6F0}" sibTransId="{AB532A97-0745-4B2B-9760-2E35808AF393}"/>
    <dgm:cxn modelId="{26352BD9-4AD4-4F8C-8E33-65EC9B796926}" type="presParOf" srcId="{BBC819E3-7F4F-4CB3-B338-0CB6ED19594B}" destId="{E66851CC-0C9B-4D58-8630-813FBC84F5C4}" srcOrd="0" destOrd="0" presId="urn:microsoft.com/office/officeart/2005/8/layout/orgChart1"/>
    <dgm:cxn modelId="{6FC21597-CC73-45CC-B38C-3C61A6BBF564}" type="presParOf" srcId="{E66851CC-0C9B-4D58-8630-813FBC84F5C4}" destId="{68C4881E-0850-4640-A6FE-7303EADB60A8}" srcOrd="0" destOrd="0" presId="urn:microsoft.com/office/officeart/2005/8/layout/orgChart1"/>
    <dgm:cxn modelId="{C037A320-9C3D-4F48-BB65-F5E4BE557355}" type="presParOf" srcId="{68C4881E-0850-4640-A6FE-7303EADB60A8}" destId="{9788134A-E6E3-4B80-A3BF-C3D8CDD5F9B8}" srcOrd="0" destOrd="0" presId="urn:microsoft.com/office/officeart/2005/8/layout/orgChart1"/>
    <dgm:cxn modelId="{7940A1D7-BBF4-4DDC-9ECB-12F0D56E04B6}" type="presParOf" srcId="{68C4881E-0850-4640-A6FE-7303EADB60A8}" destId="{C3669DE4-0CF2-44BC-859E-A8A52BADF95F}" srcOrd="1" destOrd="0" presId="urn:microsoft.com/office/officeart/2005/8/layout/orgChart1"/>
    <dgm:cxn modelId="{183FE5F8-A3A0-443D-B2A8-F9582253D467}" type="presParOf" srcId="{E66851CC-0C9B-4D58-8630-813FBC84F5C4}" destId="{C46E6753-FE92-4C28-B92E-1C9EB98A59B1}" srcOrd="1" destOrd="0" presId="urn:microsoft.com/office/officeart/2005/8/layout/orgChart1"/>
    <dgm:cxn modelId="{C74B4DA9-EBBD-419C-AE80-4AEF878207F2}" type="presParOf" srcId="{C46E6753-FE92-4C28-B92E-1C9EB98A59B1}" destId="{DE68D6F3-9C9B-491E-B0D1-02140B02458E}" srcOrd="0" destOrd="0" presId="urn:microsoft.com/office/officeart/2005/8/layout/orgChart1"/>
    <dgm:cxn modelId="{B5B0BAB8-A195-45F0-B1A5-65DB5A82BC1A}" type="presParOf" srcId="{C46E6753-FE92-4C28-B92E-1C9EB98A59B1}" destId="{E05FCF24-C8BE-4B7B-8637-A903560BAEE1}" srcOrd="1" destOrd="0" presId="urn:microsoft.com/office/officeart/2005/8/layout/orgChart1"/>
    <dgm:cxn modelId="{889CAACD-6FCE-42AE-9F80-F76B427A5F7B}" type="presParOf" srcId="{E05FCF24-C8BE-4B7B-8637-A903560BAEE1}" destId="{E5109669-180C-47D7-A027-291D12667E24}" srcOrd="0" destOrd="0" presId="urn:microsoft.com/office/officeart/2005/8/layout/orgChart1"/>
    <dgm:cxn modelId="{289127F1-D3EB-467A-A74D-A7F3788416D3}" type="presParOf" srcId="{E5109669-180C-47D7-A027-291D12667E24}" destId="{A0F2EA9B-0F92-4662-AE9D-7A5F5E140A9B}" srcOrd="0" destOrd="0" presId="urn:microsoft.com/office/officeart/2005/8/layout/orgChart1"/>
    <dgm:cxn modelId="{F2D73039-B7FD-41F6-9713-31CEB59464AA}" type="presParOf" srcId="{E5109669-180C-47D7-A027-291D12667E24}" destId="{EC2A8838-1E09-45DD-B2C4-BD62DBC2597B}" srcOrd="1" destOrd="0" presId="urn:microsoft.com/office/officeart/2005/8/layout/orgChart1"/>
    <dgm:cxn modelId="{59B01D22-F63D-4097-A145-6D2E4817A737}" type="presParOf" srcId="{E05FCF24-C8BE-4B7B-8637-A903560BAEE1}" destId="{B8E567DE-A849-47B3-A3BD-C052F48BCABD}" srcOrd="1" destOrd="0" presId="urn:microsoft.com/office/officeart/2005/8/layout/orgChart1"/>
    <dgm:cxn modelId="{89D64A0D-D6D1-4D9D-8A12-5D50B60E5414}" type="presParOf" srcId="{E05FCF24-C8BE-4B7B-8637-A903560BAEE1}" destId="{0C09E3FB-E776-4F37-AF30-0C771511DF95}" srcOrd="2" destOrd="0" presId="urn:microsoft.com/office/officeart/2005/8/layout/orgChart1"/>
    <dgm:cxn modelId="{0DAFF1D4-51F8-43F4-928D-A22F5DA7183A}" type="presParOf" srcId="{C46E6753-FE92-4C28-B92E-1C9EB98A59B1}" destId="{43732B63-C3FD-40AB-AA92-26623AC0138E}" srcOrd="2" destOrd="0" presId="urn:microsoft.com/office/officeart/2005/8/layout/orgChart1"/>
    <dgm:cxn modelId="{ED8A7943-61CF-4570-B91F-BC5D6648119E}" type="presParOf" srcId="{C46E6753-FE92-4C28-B92E-1C9EB98A59B1}" destId="{FCAD8235-6FA0-43C1-9067-BADF19338F68}" srcOrd="3" destOrd="0" presId="urn:microsoft.com/office/officeart/2005/8/layout/orgChart1"/>
    <dgm:cxn modelId="{293EF7AC-9FB4-4A46-AD64-2923C00FF775}" type="presParOf" srcId="{FCAD8235-6FA0-43C1-9067-BADF19338F68}" destId="{A50F116F-18A3-4971-BFAA-54196251AE77}" srcOrd="0" destOrd="0" presId="urn:microsoft.com/office/officeart/2005/8/layout/orgChart1"/>
    <dgm:cxn modelId="{E7A49654-C766-465A-811A-751405349083}" type="presParOf" srcId="{A50F116F-18A3-4971-BFAA-54196251AE77}" destId="{312955E6-9157-4BED-B6E6-DB35C6B275D6}" srcOrd="0" destOrd="0" presId="urn:microsoft.com/office/officeart/2005/8/layout/orgChart1"/>
    <dgm:cxn modelId="{3DE5171D-E18D-4A7A-A8D3-C67D6E8B4A06}" type="presParOf" srcId="{A50F116F-18A3-4971-BFAA-54196251AE77}" destId="{3AF572EC-C38E-408D-8B1F-9560377C55B8}" srcOrd="1" destOrd="0" presId="urn:microsoft.com/office/officeart/2005/8/layout/orgChart1"/>
    <dgm:cxn modelId="{A11C40F9-D43B-45FA-AF8E-2986C840C635}" type="presParOf" srcId="{FCAD8235-6FA0-43C1-9067-BADF19338F68}" destId="{8459971F-0A13-44D8-B39F-B2FF0AE1053F}" srcOrd="1" destOrd="0" presId="urn:microsoft.com/office/officeart/2005/8/layout/orgChart1"/>
    <dgm:cxn modelId="{13D1D145-46EE-459B-8586-C476E956B55D}" type="presParOf" srcId="{FCAD8235-6FA0-43C1-9067-BADF19338F68}" destId="{B9513170-9EEB-446D-8BC0-B8A9897526A7}" srcOrd="2" destOrd="0" presId="urn:microsoft.com/office/officeart/2005/8/layout/orgChart1"/>
    <dgm:cxn modelId="{04DE94D0-0C84-43F6-B70E-A781B3545B5B}" type="presParOf" srcId="{C46E6753-FE92-4C28-B92E-1C9EB98A59B1}" destId="{772B42A0-02F5-4C13-83DF-3AF96D9D0D59}" srcOrd="4" destOrd="0" presId="urn:microsoft.com/office/officeart/2005/8/layout/orgChart1"/>
    <dgm:cxn modelId="{9B24EF32-EE40-4728-9906-F8EAEA2F7FC9}" type="presParOf" srcId="{C46E6753-FE92-4C28-B92E-1C9EB98A59B1}" destId="{49677CDB-39E2-4320-83F1-EF2F0B72EF66}" srcOrd="5" destOrd="0" presId="urn:microsoft.com/office/officeart/2005/8/layout/orgChart1"/>
    <dgm:cxn modelId="{A34FCEEB-8219-4A0F-A287-0600F68BB0E0}" type="presParOf" srcId="{49677CDB-39E2-4320-83F1-EF2F0B72EF66}" destId="{15BF6330-D36F-4C60-8005-6C73C659ABFC}" srcOrd="0" destOrd="0" presId="urn:microsoft.com/office/officeart/2005/8/layout/orgChart1"/>
    <dgm:cxn modelId="{6642A592-F54A-44BF-AD68-9B2E3139BBCA}" type="presParOf" srcId="{15BF6330-D36F-4C60-8005-6C73C659ABFC}" destId="{B32180B0-559B-4D47-99D4-91602A5B50E5}" srcOrd="0" destOrd="0" presId="urn:microsoft.com/office/officeart/2005/8/layout/orgChart1"/>
    <dgm:cxn modelId="{EDC1E7F4-9E3E-4A65-B6E7-F685B4F78C93}" type="presParOf" srcId="{15BF6330-D36F-4C60-8005-6C73C659ABFC}" destId="{04B26B39-ED07-4A86-BEF1-B40842F1D67D}" srcOrd="1" destOrd="0" presId="urn:microsoft.com/office/officeart/2005/8/layout/orgChart1"/>
    <dgm:cxn modelId="{FF055ABB-0EAF-443E-9D3D-7211265FE24B}" type="presParOf" srcId="{49677CDB-39E2-4320-83F1-EF2F0B72EF66}" destId="{180890FF-C8F7-4259-82BD-9969F46FF321}" srcOrd="1" destOrd="0" presId="urn:microsoft.com/office/officeart/2005/8/layout/orgChart1"/>
    <dgm:cxn modelId="{95C40CCE-6DE4-44C0-ADC5-2D5210773A83}" type="presParOf" srcId="{49677CDB-39E2-4320-83F1-EF2F0B72EF66}" destId="{C13363AF-D458-4650-ABA5-CDBEB294F925}" srcOrd="2" destOrd="0" presId="urn:microsoft.com/office/officeart/2005/8/layout/orgChart1"/>
    <dgm:cxn modelId="{CEBA97E2-E64A-4EC3-91DF-224640A97EF2}" type="presParOf" srcId="{E66851CC-0C9B-4D58-8630-813FBC84F5C4}" destId="{64193AB7-3B11-4EDA-ACF1-56E715617AB7}"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8406A9F-0464-419B-952E-31CC66651C77}" type="doc">
      <dgm:prSet loTypeId="urn:microsoft.com/office/officeart/2005/8/layout/orgChart1" loCatId="hierarchy" qsTypeId="urn:microsoft.com/office/officeart/2005/8/quickstyle/simple5" qsCatId="simple" csTypeId="urn:microsoft.com/office/officeart/2005/8/colors/accent1_2" csCatId="accent1" phldr="1"/>
      <dgm:spPr/>
      <dgm:t>
        <a:bodyPr/>
        <a:lstStyle/>
        <a:p>
          <a:endParaRPr lang="en-US"/>
        </a:p>
      </dgm:t>
    </dgm:pt>
    <dgm:pt modelId="{05E0D41B-E7F7-415B-970C-952C88342920}">
      <dgm:prSet phldrT="[Text]" custT="1"/>
      <dgm:spPr/>
      <dgm:t>
        <a:bodyPr/>
        <a:lstStyle/>
        <a:p>
          <a:pPr rtl="1"/>
          <a:r>
            <a:rPr lang="fa-IR" sz="2000" dirty="0" smtClean="0"/>
            <a:t>مراجع قانونی مداخله</a:t>
          </a:r>
          <a:endParaRPr lang="en-US" sz="2000" dirty="0"/>
        </a:p>
      </dgm:t>
    </dgm:pt>
    <dgm:pt modelId="{EE0EB237-1847-4903-874E-1FF3484374D6}" type="parTrans" cxnId="{F0F48E36-B69A-44B9-BED4-EECA93D31241}">
      <dgm:prSet/>
      <dgm:spPr/>
      <dgm:t>
        <a:bodyPr/>
        <a:lstStyle/>
        <a:p>
          <a:endParaRPr lang="en-US"/>
        </a:p>
      </dgm:t>
    </dgm:pt>
    <dgm:pt modelId="{43DCC3D7-AB91-442A-9D78-EEDEEE1EC60A}" type="sibTrans" cxnId="{F0F48E36-B69A-44B9-BED4-EECA93D31241}">
      <dgm:prSet/>
      <dgm:spPr/>
      <dgm:t>
        <a:bodyPr/>
        <a:lstStyle/>
        <a:p>
          <a:endParaRPr lang="en-US"/>
        </a:p>
      </dgm:t>
    </dgm:pt>
    <dgm:pt modelId="{779D4A4B-90FA-4500-A47B-F1DB34903B26}">
      <dgm:prSet phldrT="[Text]" custT="1"/>
      <dgm:spPr/>
      <dgm:t>
        <a:bodyPr/>
        <a:lstStyle/>
        <a:p>
          <a:pPr rtl="1"/>
          <a:r>
            <a:rPr lang="fa-IR" sz="2000" dirty="0" smtClean="0"/>
            <a:t>شهرداری ها</a:t>
          </a:r>
          <a:endParaRPr lang="en-US" sz="2000" dirty="0"/>
        </a:p>
      </dgm:t>
    </dgm:pt>
    <dgm:pt modelId="{B3CCDAC4-1F91-48CC-BF83-372F35E17E78}" type="parTrans" cxnId="{2D0D39F1-E8ED-417E-9F08-DA187D3A128C}">
      <dgm:prSet/>
      <dgm:spPr/>
      <dgm:t>
        <a:bodyPr/>
        <a:lstStyle/>
        <a:p>
          <a:endParaRPr lang="en-US"/>
        </a:p>
      </dgm:t>
    </dgm:pt>
    <dgm:pt modelId="{2C18DFA8-08D5-4E64-B8F5-5F04FFAB6DA6}" type="sibTrans" cxnId="{2D0D39F1-E8ED-417E-9F08-DA187D3A128C}">
      <dgm:prSet/>
      <dgm:spPr/>
      <dgm:t>
        <a:bodyPr/>
        <a:lstStyle/>
        <a:p>
          <a:endParaRPr lang="en-US"/>
        </a:p>
      </dgm:t>
    </dgm:pt>
    <dgm:pt modelId="{0DFB23BD-FCAA-469D-A881-143BCDDDF383}">
      <dgm:prSet phldrT="[Text]" custT="1"/>
      <dgm:spPr/>
      <dgm:t>
        <a:bodyPr/>
        <a:lstStyle/>
        <a:p>
          <a:r>
            <a:rPr lang="fa-IR" sz="2000" dirty="0" smtClean="0"/>
            <a:t>شرکت عمران و بهسازی شهری</a:t>
          </a:r>
          <a:endParaRPr lang="en-US" sz="2000" dirty="0"/>
        </a:p>
      </dgm:t>
    </dgm:pt>
    <dgm:pt modelId="{4B84F3B1-660E-4C98-81AF-041BD0700E7C}" type="parTrans" cxnId="{B301D155-FC00-4E89-9C08-C27C5343EC05}">
      <dgm:prSet/>
      <dgm:spPr/>
      <dgm:t>
        <a:bodyPr/>
        <a:lstStyle/>
        <a:p>
          <a:endParaRPr lang="en-US"/>
        </a:p>
      </dgm:t>
    </dgm:pt>
    <dgm:pt modelId="{C3EFD0D3-81BF-4508-81FF-C9481AD3BB89}" type="sibTrans" cxnId="{B301D155-FC00-4E89-9C08-C27C5343EC05}">
      <dgm:prSet/>
      <dgm:spPr/>
      <dgm:t>
        <a:bodyPr/>
        <a:lstStyle/>
        <a:p>
          <a:endParaRPr lang="en-US"/>
        </a:p>
      </dgm:t>
    </dgm:pt>
    <dgm:pt modelId="{FE9FD0AC-294F-42FC-B6A8-BE782DBE3A8E}">
      <dgm:prSet phldrT="[Text]" custT="1"/>
      <dgm:spPr/>
      <dgm:t>
        <a:bodyPr/>
        <a:lstStyle/>
        <a:p>
          <a:pPr rtl="1"/>
          <a:r>
            <a:rPr lang="fa-IR" sz="2000" dirty="0" smtClean="0"/>
            <a:t>سازمان میراث فرهنگی و گردشگری</a:t>
          </a:r>
          <a:endParaRPr lang="en-US" sz="2000" dirty="0"/>
        </a:p>
      </dgm:t>
    </dgm:pt>
    <dgm:pt modelId="{E4C06CF4-E67D-4FF7-A8D9-CAAA7669C7C9}" type="parTrans" cxnId="{63F741D4-53E0-4D46-AC2B-D9A76CEE4937}">
      <dgm:prSet/>
      <dgm:spPr/>
      <dgm:t>
        <a:bodyPr/>
        <a:lstStyle/>
        <a:p>
          <a:endParaRPr lang="en-US"/>
        </a:p>
      </dgm:t>
    </dgm:pt>
    <dgm:pt modelId="{1871CAEF-CD32-4B29-B2B3-7D75A3B427F4}" type="sibTrans" cxnId="{63F741D4-53E0-4D46-AC2B-D9A76CEE4937}">
      <dgm:prSet/>
      <dgm:spPr/>
      <dgm:t>
        <a:bodyPr/>
        <a:lstStyle/>
        <a:p>
          <a:endParaRPr lang="en-US"/>
        </a:p>
      </dgm:t>
    </dgm:pt>
    <dgm:pt modelId="{0A1BDEDD-8768-421A-8A68-23FF664CC3A6}" type="pres">
      <dgm:prSet presAssocID="{88406A9F-0464-419B-952E-31CC66651C77}" presName="hierChild1" presStyleCnt="0">
        <dgm:presLayoutVars>
          <dgm:orgChart val="1"/>
          <dgm:chPref val="1"/>
          <dgm:dir/>
          <dgm:animOne val="branch"/>
          <dgm:animLvl val="lvl"/>
          <dgm:resizeHandles/>
        </dgm:presLayoutVars>
      </dgm:prSet>
      <dgm:spPr/>
      <dgm:t>
        <a:bodyPr/>
        <a:lstStyle/>
        <a:p>
          <a:pPr rtl="1"/>
          <a:endParaRPr lang="fa-IR"/>
        </a:p>
      </dgm:t>
    </dgm:pt>
    <dgm:pt modelId="{E34FA2E0-9239-4182-9BBF-B19196F0D40E}" type="pres">
      <dgm:prSet presAssocID="{05E0D41B-E7F7-415B-970C-952C88342920}" presName="hierRoot1" presStyleCnt="0">
        <dgm:presLayoutVars>
          <dgm:hierBranch val="init"/>
        </dgm:presLayoutVars>
      </dgm:prSet>
      <dgm:spPr/>
    </dgm:pt>
    <dgm:pt modelId="{D30E6F28-8C06-48E2-952F-1F59006F0AA8}" type="pres">
      <dgm:prSet presAssocID="{05E0D41B-E7F7-415B-970C-952C88342920}" presName="rootComposite1" presStyleCnt="0"/>
      <dgm:spPr/>
    </dgm:pt>
    <dgm:pt modelId="{AD6761D2-E0B1-4B42-A93A-AA1468EAC11C}" type="pres">
      <dgm:prSet presAssocID="{05E0D41B-E7F7-415B-970C-952C88342920}" presName="rootText1" presStyleLbl="node0" presStyleIdx="0" presStyleCnt="1">
        <dgm:presLayoutVars>
          <dgm:chPref val="3"/>
        </dgm:presLayoutVars>
      </dgm:prSet>
      <dgm:spPr/>
      <dgm:t>
        <a:bodyPr/>
        <a:lstStyle/>
        <a:p>
          <a:pPr rtl="1"/>
          <a:endParaRPr lang="fa-IR"/>
        </a:p>
      </dgm:t>
    </dgm:pt>
    <dgm:pt modelId="{55F46C8B-AD46-4570-AFB0-5F767DA541E9}" type="pres">
      <dgm:prSet presAssocID="{05E0D41B-E7F7-415B-970C-952C88342920}" presName="rootConnector1" presStyleLbl="node1" presStyleIdx="0" presStyleCnt="0"/>
      <dgm:spPr/>
      <dgm:t>
        <a:bodyPr/>
        <a:lstStyle/>
        <a:p>
          <a:pPr rtl="1"/>
          <a:endParaRPr lang="fa-IR"/>
        </a:p>
      </dgm:t>
    </dgm:pt>
    <dgm:pt modelId="{B523F587-ADD2-48B1-8E2A-0F47F66F0F50}" type="pres">
      <dgm:prSet presAssocID="{05E0D41B-E7F7-415B-970C-952C88342920}" presName="hierChild2" presStyleCnt="0"/>
      <dgm:spPr/>
    </dgm:pt>
    <dgm:pt modelId="{C8FCED24-C3B4-43BE-AE4A-E447A894432A}" type="pres">
      <dgm:prSet presAssocID="{B3CCDAC4-1F91-48CC-BF83-372F35E17E78}" presName="Name37" presStyleLbl="parChTrans1D2" presStyleIdx="0" presStyleCnt="3"/>
      <dgm:spPr/>
      <dgm:t>
        <a:bodyPr/>
        <a:lstStyle/>
        <a:p>
          <a:pPr rtl="1"/>
          <a:endParaRPr lang="fa-IR"/>
        </a:p>
      </dgm:t>
    </dgm:pt>
    <dgm:pt modelId="{615CFBA1-CAC7-4851-BCBC-C3DA7294F6AD}" type="pres">
      <dgm:prSet presAssocID="{779D4A4B-90FA-4500-A47B-F1DB34903B26}" presName="hierRoot2" presStyleCnt="0">
        <dgm:presLayoutVars>
          <dgm:hierBranch val="init"/>
        </dgm:presLayoutVars>
      </dgm:prSet>
      <dgm:spPr/>
    </dgm:pt>
    <dgm:pt modelId="{B7B9D880-68AC-4F27-A521-07DB1E4DBCA7}" type="pres">
      <dgm:prSet presAssocID="{779D4A4B-90FA-4500-A47B-F1DB34903B26}" presName="rootComposite" presStyleCnt="0"/>
      <dgm:spPr/>
    </dgm:pt>
    <dgm:pt modelId="{5FDBD45D-F0A9-4F58-9C75-4C408572D7CE}" type="pres">
      <dgm:prSet presAssocID="{779D4A4B-90FA-4500-A47B-F1DB34903B26}" presName="rootText" presStyleLbl="node2" presStyleIdx="0" presStyleCnt="3">
        <dgm:presLayoutVars>
          <dgm:chPref val="3"/>
        </dgm:presLayoutVars>
      </dgm:prSet>
      <dgm:spPr/>
      <dgm:t>
        <a:bodyPr/>
        <a:lstStyle/>
        <a:p>
          <a:pPr rtl="1"/>
          <a:endParaRPr lang="fa-IR"/>
        </a:p>
      </dgm:t>
    </dgm:pt>
    <dgm:pt modelId="{A64CC5F7-C644-4434-BC03-3561E18A38B0}" type="pres">
      <dgm:prSet presAssocID="{779D4A4B-90FA-4500-A47B-F1DB34903B26}" presName="rootConnector" presStyleLbl="node2" presStyleIdx="0" presStyleCnt="3"/>
      <dgm:spPr/>
      <dgm:t>
        <a:bodyPr/>
        <a:lstStyle/>
        <a:p>
          <a:pPr rtl="1"/>
          <a:endParaRPr lang="fa-IR"/>
        </a:p>
      </dgm:t>
    </dgm:pt>
    <dgm:pt modelId="{90BE0F3C-0EAF-492B-9DBA-70E4E5698E55}" type="pres">
      <dgm:prSet presAssocID="{779D4A4B-90FA-4500-A47B-F1DB34903B26}" presName="hierChild4" presStyleCnt="0"/>
      <dgm:spPr/>
    </dgm:pt>
    <dgm:pt modelId="{01F918B1-A43C-4BB3-9FD1-49C6E2C587D3}" type="pres">
      <dgm:prSet presAssocID="{779D4A4B-90FA-4500-A47B-F1DB34903B26}" presName="hierChild5" presStyleCnt="0"/>
      <dgm:spPr/>
    </dgm:pt>
    <dgm:pt modelId="{66F442F9-F1B6-4DEC-8B24-24D0BA33F269}" type="pres">
      <dgm:prSet presAssocID="{4B84F3B1-660E-4C98-81AF-041BD0700E7C}" presName="Name37" presStyleLbl="parChTrans1D2" presStyleIdx="1" presStyleCnt="3"/>
      <dgm:spPr/>
      <dgm:t>
        <a:bodyPr/>
        <a:lstStyle/>
        <a:p>
          <a:pPr rtl="1"/>
          <a:endParaRPr lang="fa-IR"/>
        </a:p>
      </dgm:t>
    </dgm:pt>
    <dgm:pt modelId="{3C96AFEA-8E81-449C-9620-D27B73DC17A3}" type="pres">
      <dgm:prSet presAssocID="{0DFB23BD-FCAA-469D-A881-143BCDDDF383}" presName="hierRoot2" presStyleCnt="0">
        <dgm:presLayoutVars>
          <dgm:hierBranch val="init"/>
        </dgm:presLayoutVars>
      </dgm:prSet>
      <dgm:spPr/>
    </dgm:pt>
    <dgm:pt modelId="{0BD5182E-E3DD-4945-BCBB-FEFDCE3A00A6}" type="pres">
      <dgm:prSet presAssocID="{0DFB23BD-FCAA-469D-A881-143BCDDDF383}" presName="rootComposite" presStyleCnt="0"/>
      <dgm:spPr/>
    </dgm:pt>
    <dgm:pt modelId="{AFCEA16A-352E-4B83-A011-7258BC6D6696}" type="pres">
      <dgm:prSet presAssocID="{0DFB23BD-FCAA-469D-A881-143BCDDDF383}" presName="rootText" presStyleLbl="node2" presStyleIdx="1" presStyleCnt="3">
        <dgm:presLayoutVars>
          <dgm:chPref val="3"/>
        </dgm:presLayoutVars>
      </dgm:prSet>
      <dgm:spPr/>
      <dgm:t>
        <a:bodyPr/>
        <a:lstStyle/>
        <a:p>
          <a:pPr rtl="1"/>
          <a:endParaRPr lang="fa-IR"/>
        </a:p>
      </dgm:t>
    </dgm:pt>
    <dgm:pt modelId="{800D4002-DEF8-4672-BA7F-7C4B0594621D}" type="pres">
      <dgm:prSet presAssocID="{0DFB23BD-FCAA-469D-A881-143BCDDDF383}" presName="rootConnector" presStyleLbl="node2" presStyleIdx="1" presStyleCnt="3"/>
      <dgm:spPr/>
      <dgm:t>
        <a:bodyPr/>
        <a:lstStyle/>
        <a:p>
          <a:pPr rtl="1"/>
          <a:endParaRPr lang="fa-IR"/>
        </a:p>
      </dgm:t>
    </dgm:pt>
    <dgm:pt modelId="{0E289433-34A7-4AAC-AED6-62F865CCAFF8}" type="pres">
      <dgm:prSet presAssocID="{0DFB23BD-FCAA-469D-A881-143BCDDDF383}" presName="hierChild4" presStyleCnt="0"/>
      <dgm:spPr/>
    </dgm:pt>
    <dgm:pt modelId="{8DB19D0F-F0EE-4817-935D-95165E9A89A4}" type="pres">
      <dgm:prSet presAssocID="{0DFB23BD-FCAA-469D-A881-143BCDDDF383}" presName="hierChild5" presStyleCnt="0"/>
      <dgm:spPr/>
    </dgm:pt>
    <dgm:pt modelId="{5462C8C1-9748-4AAE-BE47-77DF651E1F6F}" type="pres">
      <dgm:prSet presAssocID="{E4C06CF4-E67D-4FF7-A8D9-CAAA7669C7C9}" presName="Name37" presStyleLbl="parChTrans1D2" presStyleIdx="2" presStyleCnt="3"/>
      <dgm:spPr/>
      <dgm:t>
        <a:bodyPr/>
        <a:lstStyle/>
        <a:p>
          <a:pPr rtl="1"/>
          <a:endParaRPr lang="fa-IR"/>
        </a:p>
      </dgm:t>
    </dgm:pt>
    <dgm:pt modelId="{AC5EF2CE-0B4F-46F7-B82B-CCDC2C0755E8}" type="pres">
      <dgm:prSet presAssocID="{FE9FD0AC-294F-42FC-B6A8-BE782DBE3A8E}" presName="hierRoot2" presStyleCnt="0">
        <dgm:presLayoutVars>
          <dgm:hierBranch val="init"/>
        </dgm:presLayoutVars>
      </dgm:prSet>
      <dgm:spPr/>
    </dgm:pt>
    <dgm:pt modelId="{2D588A9D-7955-409C-9391-2523275806B6}" type="pres">
      <dgm:prSet presAssocID="{FE9FD0AC-294F-42FC-B6A8-BE782DBE3A8E}" presName="rootComposite" presStyleCnt="0"/>
      <dgm:spPr/>
    </dgm:pt>
    <dgm:pt modelId="{496A9E0A-3ED6-429C-A4B4-D81C4A5DF473}" type="pres">
      <dgm:prSet presAssocID="{FE9FD0AC-294F-42FC-B6A8-BE782DBE3A8E}" presName="rootText" presStyleLbl="node2" presStyleIdx="2" presStyleCnt="3">
        <dgm:presLayoutVars>
          <dgm:chPref val="3"/>
        </dgm:presLayoutVars>
      </dgm:prSet>
      <dgm:spPr/>
      <dgm:t>
        <a:bodyPr/>
        <a:lstStyle/>
        <a:p>
          <a:endParaRPr lang="en-US"/>
        </a:p>
      </dgm:t>
    </dgm:pt>
    <dgm:pt modelId="{055B01B6-FB77-4379-BC96-BE82E4C904C2}" type="pres">
      <dgm:prSet presAssocID="{FE9FD0AC-294F-42FC-B6A8-BE782DBE3A8E}" presName="rootConnector" presStyleLbl="node2" presStyleIdx="2" presStyleCnt="3"/>
      <dgm:spPr/>
      <dgm:t>
        <a:bodyPr/>
        <a:lstStyle/>
        <a:p>
          <a:pPr rtl="1"/>
          <a:endParaRPr lang="fa-IR"/>
        </a:p>
      </dgm:t>
    </dgm:pt>
    <dgm:pt modelId="{3ADFD370-6098-4423-A121-E76D7617886B}" type="pres">
      <dgm:prSet presAssocID="{FE9FD0AC-294F-42FC-B6A8-BE782DBE3A8E}" presName="hierChild4" presStyleCnt="0"/>
      <dgm:spPr/>
    </dgm:pt>
    <dgm:pt modelId="{A53D42CB-8D9F-422B-904B-25A56D094CA8}" type="pres">
      <dgm:prSet presAssocID="{FE9FD0AC-294F-42FC-B6A8-BE782DBE3A8E}" presName="hierChild5" presStyleCnt="0"/>
      <dgm:spPr/>
    </dgm:pt>
    <dgm:pt modelId="{F2CC82DD-51C8-43B3-8777-AA2F645BFA11}" type="pres">
      <dgm:prSet presAssocID="{05E0D41B-E7F7-415B-970C-952C88342920}" presName="hierChild3" presStyleCnt="0"/>
      <dgm:spPr/>
    </dgm:pt>
  </dgm:ptLst>
  <dgm:cxnLst>
    <dgm:cxn modelId="{FCA69DDF-6DA7-4823-B39E-576C332C1D46}" type="presOf" srcId="{0DFB23BD-FCAA-469D-A881-143BCDDDF383}" destId="{800D4002-DEF8-4672-BA7F-7C4B0594621D}" srcOrd="1" destOrd="0" presId="urn:microsoft.com/office/officeart/2005/8/layout/orgChart1"/>
    <dgm:cxn modelId="{ED8DA89F-1EC1-418C-9DF3-1A9E82729E15}" type="presOf" srcId="{779D4A4B-90FA-4500-A47B-F1DB34903B26}" destId="{A64CC5F7-C644-4434-BC03-3561E18A38B0}" srcOrd="1" destOrd="0" presId="urn:microsoft.com/office/officeart/2005/8/layout/orgChart1"/>
    <dgm:cxn modelId="{A0E7815C-9829-4A7F-B95B-6AECE5BA6D78}" type="presOf" srcId="{0DFB23BD-FCAA-469D-A881-143BCDDDF383}" destId="{AFCEA16A-352E-4B83-A011-7258BC6D6696}" srcOrd="0" destOrd="0" presId="urn:microsoft.com/office/officeart/2005/8/layout/orgChart1"/>
    <dgm:cxn modelId="{21456B98-A01C-4928-BF91-AB9FF14B4456}" type="presOf" srcId="{FE9FD0AC-294F-42FC-B6A8-BE782DBE3A8E}" destId="{055B01B6-FB77-4379-BC96-BE82E4C904C2}" srcOrd="1" destOrd="0" presId="urn:microsoft.com/office/officeart/2005/8/layout/orgChart1"/>
    <dgm:cxn modelId="{74A38802-CF9E-453C-9311-66C807F73645}" type="presOf" srcId="{05E0D41B-E7F7-415B-970C-952C88342920}" destId="{AD6761D2-E0B1-4B42-A93A-AA1468EAC11C}" srcOrd="0" destOrd="0" presId="urn:microsoft.com/office/officeart/2005/8/layout/orgChart1"/>
    <dgm:cxn modelId="{4496E974-23CE-4E9E-BC23-6C0AFC457DA1}" type="presOf" srcId="{E4C06CF4-E67D-4FF7-A8D9-CAAA7669C7C9}" destId="{5462C8C1-9748-4AAE-BE47-77DF651E1F6F}" srcOrd="0" destOrd="0" presId="urn:microsoft.com/office/officeart/2005/8/layout/orgChart1"/>
    <dgm:cxn modelId="{B301D155-FC00-4E89-9C08-C27C5343EC05}" srcId="{05E0D41B-E7F7-415B-970C-952C88342920}" destId="{0DFB23BD-FCAA-469D-A881-143BCDDDF383}" srcOrd="1" destOrd="0" parTransId="{4B84F3B1-660E-4C98-81AF-041BD0700E7C}" sibTransId="{C3EFD0D3-81BF-4508-81FF-C9481AD3BB89}"/>
    <dgm:cxn modelId="{F82105DC-3940-41A2-AE2B-BC789F677510}" type="presOf" srcId="{05E0D41B-E7F7-415B-970C-952C88342920}" destId="{55F46C8B-AD46-4570-AFB0-5F767DA541E9}" srcOrd="1" destOrd="0" presId="urn:microsoft.com/office/officeart/2005/8/layout/orgChart1"/>
    <dgm:cxn modelId="{D7D8D1AB-6981-4BC3-BAF5-53D93C1094EF}" type="presOf" srcId="{4B84F3B1-660E-4C98-81AF-041BD0700E7C}" destId="{66F442F9-F1B6-4DEC-8B24-24D0BA33F269}" srcOrd="0" destOrd="0" presId="urn:microsoft.com/office/officeart/2005/8/layout/orgChart1"/>
    <dgm:cxn modelId="{F0F48E36-B69A-44B9-BED4-EECA93D31241}" srcId="{88406A9F-0464-419B-952E-31CC66651C77}" destId="{05E0D41B-E7F7-415B-970C-952C88342920}" srcOrd="0" destOrd="0" parTransId="{EE0EB237-1847-4903-874E-1FF3484374D6}" sibTransId="{43DCC3D7-AB91-442A-9D78-EEDEEE1EC60A}"/>
    <dgm:cxn modelId="{63F741D4-53E0-4D46-AC2B-D9A76CEE4937}" srcId="{05E0D41B-E7F7-415B-970C-952C88342920}" destId="{FE9FD0AC-294F-42FC-B6A8-BE782DBE3A8E}" srcOrd="2" destOrd="0" parTransId="{E4C06CF4-E67D-4FF7-A8D9-CAAA7669C7C9}" sibTransId="{1871CAEF-CD32-4B29-B2B3-7D75A3B427F4}"/>
    <dgm:cxn modelId="{2D0D39F1-E8ED-417E-9F08-DA187D3A128C}" srcId="{05E0D41B-E7F7-415B-970C-952C88342920}" destId="{779D4A4B-90FA-4500-A47B-F1DB34903B26}" srcOrd="0" destOrd="0" parTransId="{B3CCDAC4-1F91-48CC-BF83-372F35E17E78}" sibTransId="{2C18DFA8-08D5-4E64-B8F5-5F04FFAB6DA6}"/>
    <dgm:cxn modelId="{CB9C5B03-98BB-4C40-A6D0-459CA196C37D}" type="presOf" srcId="{88406A9F-0464-419B-952E-31CC66651C77}" destId="{0A1BDEDD-8768-421A-8A68-23FF664CC3A6}" srcOrd="0" destOrd="0" presId="urn:microsoft.com/office/officeart/2005/8/layout/orgChart1"/>
    <dgm:cxn modelId="{200D6B78-6919-4D0D-9711-1AC1F0C3309F}" type="presOf" srcId="{B3CCDAC4-1F91-48CC-BF83-372F35E17E78}" destId="{C8FCED24-C3B4-43BE-AE4A-E447A894432A}" srcOrd="0" destOrd="0" presId="urn:microsoft.com/office/officeart/2005/8/layout/orgChart1"/>
    <dgm:cxn modelId="{E0C7F4E4-432E-42F1-9911-188DC9B31EF6}" type="presOf" srcId="{FE9FD0AC-294F-42FC-B6A8-BE782DBE3A8E}" destId="{496A9E0A-3ED6-429C-A4B4-D81C4A5DF473}" srcOrd="0" destOrd="0" presId="urn:microsoft.com/office/officeart/2005/8/layout/orgChart1"/>
    <dgm:cxn modelId="{3BFEF5CF-53DA-4DC2-8408-5D383D8DDA8E}" type="presOf" srcId="{779D4A4B-90FA-4500-A47B-F1DB34903B26}" destId="{5FDBD45D-F0A9-4F58-9C75-4C408572D7CE}" srcOrd="0" destOrd="0" presId="urn:microsoft.com/office/officeart/2005/8/layout/orgChart1"/>
    <dgm:cxn modelId="{EFF4A693-EF31-4DBC-9493-52B0D092887E}" type="presParOf" srcId="{0A1BDEDD-8768-421A-8A68-23FF664CC3A6}" destId="{E34FA2E0-9239-4182-9BBF-B19196F0D40E}" srcOrd="0" destOrd="0" presId="urn:microsoft.com/office/officeart/2005/8/layout/orgChart1"/>
    <dgm:cxn modelId="{870F1D5C-8F78-4B24-ABD8-6DBDB349A786}" type="presParOf" srcId="{E34FA2E0-9239-4182-9BBF-B19196F0D40E}" destId="{D30E6F28-8C06-48E2-952F-1F59006F0AA8}" srcOrd="0" destOrd="0" presId="urn:microsoft.com/office/officeart/2005/8/layout/orgChart1"/>
    <dgm:cxn modelId="{1FD85EFE-F59E-4AE0-9024-5300BEE4140A}" type="presParOf" srcId="{D30E6F28-8C06-48E2-952F-1F59006F0AA8}" destId="{AD6761D2-E0B1-4B42-A93A-AA1468EAC11C}" srcOrd="0" destOrd="0" presId="urn:microsoft.com/office/officeart/2005/8/layout/orgChart1"/>
    <dgm:cxn modelId="{0DE9C128-AF97-43F4-9B4C-B202EC899A26}" type="presParOf" srcId="{D30E6F28-8C06-48E2-952F-1F59006F0AA8}" destId="{55F46C8B-AD46-4570-AFB0-5F767DA541E9}" srcOrd="1" destOrd="0" presId="urn:microsoft.com/office/officeart/2005/8/layout/orgChart1"/>
    <dgm:cxn modelId="{24B24C11-2ACF-4ECF-8714-92A4DCB76480}" type="presParOf" srcId="{E34FA2E0-9239-4182-9BBF-B19196F0D40E}" destId="{B523F587-ADD2-48B1-8E2A-0F47F66F0F50}" srcOrd="1" destOrd="0" presId="urn:microsoft.com/office/officeart/2005/8/layout/orgChart1"/>
    <dgm:cxn modelId="{CD5B392D-127A-4153-88FB-DE13CA8A9AE3}" type="presParOf" srcId="{B523F587-ADD2-48B1-8E2A-0F47F66F0F50}" destId="{C8FCED24-C3B4-43BE-AE4A-E447A894432A}" srcOrd="0" destOrd="0" presId="urn:microsoft.com/office/officeart/2005/8/layout/orgChart1"/>
    <dgm:cxn modelId="{42288EEF-334E-4B5D-9A96-075EB1E2EE6F}" type="presParOf" srcId="{B523F587-ADD2-48B1-8E2A-0F47F66F0F50}" destId="{615CFBA1-CAC7-4851-BCBC-C3DA7294F6AD}" srcOrd="1" destOrd="0" presId="urn:microsoft.com/office/officeart/2005/8/layout/orgChart1"/>
    <dgm:cxn modelId="{C66340F6-2179-4801-A77D-5EECCC5EFDD1}" type="presParOf" srcId="{615CFBA1-CAC7-4851-BCBC-C3DA7294F6AD}" destId="{B7B9D880-68AC-4F27-A521-07DB1E4DBCA7}" srcOrd="0" destOrd="0" presId="urn:microsoft.com/office/officeart/2005/8/layout/orgChart1"/>
    <dgm:cxn modelId="{43E91DF4-2544-46A8-BBD9-0E9CBD159B6E}" type="presParOf" srcId="{B7B9D880-68AC-4F27-A521-07DB1E4DBCA7}" destId="{5FDBD45D-F0A9-4F58-9C75-4C408572D7CE}" srcOrd="0" destOrd="0" presId="urn:microsoft.com/office/officeart/2005/8/layout/orgChart1"/>
    <dgm:cxn modelId="{08DD4368-540A-4568-A29A-82AB7B640F8C}" type="presParOf" srcId="{B7B9D880-68AC-4F27-A521-07DB1E4DBCA7}" destId="{A64CC5F7-C644-4434-BC03-3561E18A38B0}" srcOrd="1" destOrd="0" presId="urn:microsoft.com/office/officeart/2005/8/layout/orgChart1"/>
    <dgm:cxn modelId="{01A1B697-89A8-4E72-A1B2-FF9037B1B37F}" type="presParOf" srcId="{615CFBA1-CAC7-4851-BCBC-C3DA7294F6AD}" destId="{90BE0F3C-0EAF-492B-9DBA-70E4E5698E55}" srcOrd="1" destOrd="0" presId="urn:microsoft.com/office/officeart/2005/8/layout/orgChart1"/>
    <dgm:cxn modelId="{70EE9F18-767C-4036-9A30-D83A28DF72A3}" type="presParOf" srcId="{615CFBA1-CAC7-4851-BCBC-C3DA7294F6AD}" destId="{01F918B1-A43C-4BB3-9FD1-49C6E2C587D3}" srcOrd="2" destOrd="0" presId="urn:microsoft.com/office/officeart/2005/8/layout/orgChart1"/>
    <dgm:cxn modelId="{DCFC4BF0-B98F-49A3-9FDD-5E6912C6788D}" type="presParOf" srcId="{B523F587-ADD2-48B1-8E2A-0F47F66F0F50}" destId="{66F442F9-F1B6-4DEC-8B24-24D0BA33F269}" srcOrd="2" destOrd="0" presId="urn:microsoft.com/office/officeart/2005/8/layout/orgChart1"/>
    <dgm:cxn modelId="{A1E0D019-B2DD-4FD7-B886-E1694B3CF2D2}" type="presParOf" srcId="{B523F587-ADD2-48B1-8E2A-0F47F66F0F50}" destId="{3C96AFEA-8E81-449C-9620-D27B73DC17A3}" srcOrd="3" destOrd="0" presId="urn:microsoft.com/office/officeart/2005/8/layout/orgChart1"/>
    <dgm:cxn modelId="{D8BFE765-F2E5-4574-9FFA-666D29BBCA44}" type="presParOf" srcId="{3C96AFEA-8E81-449C-9620-D27B73DC17A3}" destId="{0BD5182E-E3DD-4945-BCBB-FEFDCE3A00A6}" srcOrd="0" destOrd="0" presId="urn:microsoft.com/office/officeart/2005/8/layout/orgChart1"/>
    <dgm:cxn modelId="{6A30C953-C5F9-453D-8F49-A4D8F617B199}" type="presParOf" srcId="{0BD5182E-E3DD-4945-BCBB-FEFDCE3A00A6}" destId="{AFCEA16A-352E-4B83-A011-7258BC6D6696}" srcOrd="0" destOrd="0" presId="urn:microsoft.com/office/officeart/2005/8/layout/orgChart1"/>
    <dgm:cxn modelId="{E9FD916A-4EC3-4514-9304-31B833AB6D10}" type="presParOf" srcId="{0BD5182E-E3DD-4945-BCBB-FEFDCE3A00A6}" destId="{800D4002-DEF8-4672-BA7F-7C4B0594621D}" srcOrd="1" destOrd="0" presId="urn:microsoft.com/office/officeart/2005/8/layout/orgChart1"/>
    <dgm:cxn modelId="{8151824E-F72A-47F2-9FB9-8FE69967F6C0}" type="presParOf" srcId="{3C96AFEA-8E81-449C-9620-D27B73DC17A3}" destId="{0E289433-34A7-4AAC-AED6-62F865CCAFF8}" srcOrd="1" destOrd="0" presId="urn:microsoft.com/office/officeart/2005/8/layout/orgChart1"/>
    <dgm:cxn modelId="{F5500AEE-D476-4BEF-9186-DF12425E2E32}" type="presParOf" srcId="{3C96AFEA-8E81-449C-9620-D27B73DC17A3}" destId="{8DB19D0F-F0EE-4817-935D-95165E9A89A4}" srcOrd="2" destOrd="0" presId="urn:microsoft.com/office/officeart/2005/8/layout/orgChart1"/>
    <dgm:cxn modelId="{319217C8-1F0C-4ECE-873C-A498F5052493}" type="presParOf" srcId="{B523F587-ADD2-48B1-8E2A-0F47F66F0F50}" destId="{5462C8C1-9748-4AAE-BE47-77DF651E1F6F}" srcOrd="4" destOrd="0" presId="urn:microsoft.com/office/officeart/2005/8/layout/orgChart1"/>
    <dgm:cxn modelId="{349202CB-6889-4C61-ACEF-983F91A04E42}" type="presParOf" srcId="{B523F587-ADD2-48B1-8E2A-0F47F66F0F50}" destId="{AC5EF2CE-0B4F-46F7-B82B-CCDC2C0755E8}" srcOrd="5" destOrd="0" presId="urn:microsoft.com/office/officeart/2005/8/layout/orgChart1"/>
    <dgm:cxn modelId="{BFB9D3E5-C8E5-4FF5-86F3-35801E52A6FE}" type="presParOf" srcId="{AC5EF2CE-0B4F-46F7-B82B-CCDC2C0755E8}" destId="{2D588A9D-7955-409C-9391-2523275806B6}" srcOrd="0" destOrd="0" presId="urn:microsoft.com/office/officeart/2005/8/layout/orgChart1"/>
    <dgm:cxn modelId="{1981B4F1-F058-42F8-99B3-B3EE83F4AE08}" type="presParOf" srcId="{2D588A9D-7955-409C-9391-2523275806B6}" destId="{496A9E0A-3ED6-429C-A4B4-D81C4A5DF473}" srcOrd="0" destOrd="0" presId="urn:microsoft.com/office/officeart/2005/8/layout/orgChart1"/>
    <dgm:cxn modelId="{C6FF6992-CA83-4C1F-9CE5-678E02246A44}" type="presParOf" srcId="{2D588A9D-7955-409C-9391-2523275806B6}" destId="{055B01B6-FB77-4379-BC96-BE82E4C904C2}" srcOrd="1" destOrd="0" presId="urn:microsoft.com/office/officeart/2005/8/layout/orgChart1"/>
    <dgm:cxn modelId="{784FBA3D-8545-4EB4-829F-C8BB777CBA18}" type="presParOf" srcId="{AC5EF2CE-0B4F-46F7-B82B-CCDC2C0755E8}" destId="{3ADFD370-6098-4423-A121-E76D7617886B}" srcOrd="1" destOrd="0" presId="urn:microsoft.com/office/officeart/2005/8/layout/orgChart1"/>
    <dgm:cxn modelId="{AA36929B-DACE-45CF-9C16-9C9846B9713C}" type="presParOf" srcId="{AC5EF2CE-0B4F-46F7-B82B-CCDC2C0755E8}" destId="{A53D42CB-8D9F-422B-904B-25A56D094CA8}" srcOrd="2" destOrd="0" presId="urn:microsoft.com/office/officeart/2005/8/layout/orgChart1"/>
    <dgm:cxn modelId="{552302C7-B12B-4211-9E0C-934874B9AABA}" type="presParOf" srcId="{E34FA2E0-9239-4182-9BBF-B19196F0D40E}" destId="{F2CC82DD-51C8-43B3-8777-AA2F645BFA11}"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10FF9F0-D790-43FA-B5BA-BEEB980A4097}" type="doc">
      <dgm:prSet loTypeId="urn:microsoft.com/office/officeart/2005/8/layout/orgChart1" loCatId="hierarchy" qsTypeId="urn:microsoft.com/office/officeart/2005/8/quickstyle/simple5" qsCatId="simple" csTypeId="urn:microsoft.com/office/officeart/2005/8/colors/accent1_2" csCatId="accent1" phldr="1"/>
      <dgm:spPr/>
      <dgm:t>
        <a:bodyPr/>
        <a:lstStyle/>
        <a:p>
          <a:endParaRPr lang="en-US"/>
        </a:p>
      </dgm:t>
    </dgm:pt>
    <dgm:pt modelId="{3227E5EE-0587-4482-82C4-82093C9F0401}">
      <dgm:prSet phldrT="[Text]" custT="1"/>
      <dgm:spPr/>
      <dgm:t>
        <a:bodyPr/>
        <a:lstStyle/>
        <a:p>
          <a:r>
            <a:rPr lang="fa-IR" sz="2000" dirty="0" smtClean="0"/>
            <a:t>شاخص های شناسایی بافت فرسوده</a:t>
          </a:r>
          <a:endParaRPr lang="en-US" sz="2000" dirty="0"/>
        </a:p>
      </dgm:t>
    </dgm:pt>
    <dgm:pt modelId="{149C2226-93AC-49FE-BB60-8A66011E2DD0}" type="parTrans" cxnId="{36896D0F-13A3-43BF-8255-648A7A7627AA}">
      <dgm:prSet/>
      <dgm:spPr/>
      <dgm:t>
        <a:bodyPr/>
        <a:lstStyle/>
        <a:p>
          <a:endParaRPr lang="en-US"/>
        </a:p>
      </dgm:t>
    </dgm:pt>
    <dgm:pt modelId="{5EE8F524-EF59-4C5F-8878-F4E8ED980919}" type="sibTrans" cxnId="{36896D0F-13A3-43BF-8255-648A7A7627AA}">
      <dgm:prSet/>
      <dgm:spPr/>
      <dgm:t>
        <a:bodyPr/>
        <a:lstStyle/>
        <a:p>
          <a:endParaRPr lang="en-US"/>
        </a:p>
      </dgm:t>
    </dgm:pt>
    <dgm:pt modelId="{359DE391-85A1-4AEB-8AF3-88D8AA366D3B}">
      <dgm:prSet phldrT="[Text]" custT="1"/>
      <dgm:spPr/>
      <dgm:t>
        <a:bodyPr/>
        <a:lstStyle/>
        <a:p>
          <a:r>
            <a:rPr lang="fa-IR" sz="2000" dirty="0" smtClean="0"/>
            <a:t>نفوذ ناپذیری</a:t>
          </a:r>
          <a:endParaRPr lang="en-US" sz="2000" dirty="0"/>
        </a:p>
      </dgm:t>
    </dgm:pt>
    <dgm:pt modelId="{A00A722B-E306-460B-9900-591F2801643D}" type="parTrans" cxnId="{BCBE0EAD-DC2E-4843-823E-10B1532B0306}">
      <dgm:prSet/>
      <dgm:spPr/>
      <dgm:t>
        <a:bodyPr/>
        <a:lstStyle/>
        <a:p>
          <a:endParaRPr lang="en-US"/>
        </a:p>
      </dgm:t>
    </dgm:pt>
    <dgm:pt modelId="{CE15EC69-F9E9-41E6-BF98-C225AB84F367}" type="sibTrans" cxnId="{BCBE0EAD-DC2E-4843-823E-10B1532B0306}">
      <dgm:prSet/>
      <dgm:spPr/>
      <dgm:t>
        <a:bodyPr/>
        <a:lstStyle/>
        <a:p>
          <a:endParaRPr lang="en-US"/>
        </a:p>
      </dgm:t>
    </dgm:pt>
    <dgm:pt modelId="{D739D937-B596-4CF4-A55A-AA0170B3A13E}">
      <dgm:prSet phldrT="[Text]" custT="1"/>
      <dgm:spPr/>
      <dgm:t>
        <a:bodyPr/>
        <a:lstStyle/>
        <a:p>
          <a:r>
            <a:rPr lang="fa-IR" sz="2000" dirty="0" smtClean="0"/>
            <a:t>ناپایداری</a:t>
          </a:r>
          <a:endParaRPr lang="en-US" sz="2000" dirty="0"/>
        </a:p>
      </dgm:t>
    </dgm:pt>
    <dgm:pt modelId="{C775AEC7-9ABC-4545-96C9-DEF00057E0FF}" type="parTrans" cxnId="{E1B4A74E-0B30-419B-A3D3-189F308B3205}">
      <dgm:prSet/>
      <dgm:spPr/>
      <dgm:t>
        <a:bodyPr/>
        <a:lstStyle/>
        <a:p>
          <a:endParaRPr lang="en-US"/>
        </a:p>
      </dgm:t>
    </dgm:pt>
    <dgm:pt modelId="{CC10238C-4AF6-4EA9-9A0A-516EBEF01E66}" type="sibTrans" cxnId="{E1B4A74E-0B30-419B-A3D3-189F308B3205}">
      <dgm:prSet/>
      <dgm:spPr/>
      <dgm:t>
        <a:bodyPr/>
        <a:lstStyle/>
        <a:p>
          <a:endParaRPr lang="en-US"/>
        </a:p>
      </dgm:t>
    </dgm:pt>
    <dgm:pt modelId="{90527D19-1088-452E-A08B-B64CA7D0E8E9}">
      <dgm:prSet phldrT="[Text]" custT="1"/>
      <dgm:spPr/>
      <dgm:t>
        <a:bodyPr/>
        <a:lstStyle/>
        <a:p>
          <a:pPr rtl="1"/>
          <a:r>
            <a:rPr lang="fa-IR" sz="2000" dirty="0" smtClean="0"/>
            <a:t>ریزدانگی</a:t>
          </a:r>
          <a:endParaRPr lang="en-US" sz="2000" dirty="0"/>
        </a:p>
      </dgm:t>
    </dgm:pt>
    <dgm:pt modelId="{B3C14932-672E-4BEB-9A13-75710A4EE5F8}" type="parTrans" cxnId="{AB766239-D2F5-4F45-992F-B51154AB02E9}">
      <dgm:prSet/>
      <dgm:spPr/>
      <dgm:t>
        <a:bodyPr/>
        <a:lstStyle/>
        <a:p>
          <a:endParaRPr lang="en-US"/>
        </a:p>
      </dgm:t>
    </dgm:pt>
    <dgm:pt modelId="{781C77C6-F83A-4F63-9199-BA732E1C1F11}" type="sibTrans" cxnId="{AB766239-D2F5-4F45-992F-B51154AB02E9}">
      <dgm:prSet/>
      <dgm:spPr/>
      <dgm:t>
        <a:bodyPr/>
        <a:lstStyle/>
        <a:p>
          <a:endParaRPr lang="en-US"/>
        </a:p>
      </dgm:t>
    </dgm:pt>
    <dgm:pt modelId="{2BF67E9D-1B8D-4AAC-8F5A-B3ED49DDCB20}" type="pres">
      <dgm:prSet presAssocID="{510FF9F0-D790-43FA-B5BA-BEEB980A4097}" presName="hierChild1" presStyleCnt="0">
        <dgm:presLayoutVars>
          <dgm:orgChart val="1"/>
          <dgm:chPref val="1"/>
          <dgm:dir/>
          <dgm:animOne val="branch"/>
          <dgm:animLvl val="lvl"/>
          <dgm:resizeHandles/>
        </dgm:presLayoutVars>
      </dgm:prSet>
      <dgm:spPr/>
      <dgm:t>
        <a:bodyPr/>
        <a:lstStyle/>
        <a:p>
          <a:pPr rtl="1"/>
          <a:endParaRPr lang="fa-IR"/>
        </a:p>
      </dgm:t>
    </dgm:pt>
    <dgm:pt modelId="{62B99BAA-652A-4A94-9287-D71DF7686F9F}" type="pres">
      <dgm:prSet presAssocID="{3227E5EE-0587-4482-82C4-82093C9F0401}" presName="hierRoot1" presStyleCnt="0">
        <dgm:presLayoutVars>
          <dgm:hierBranch val="init"/>
        </dgm:presLayoutVars>
      </dgm:prSet>
      <dgm:spPr/>
    </dgm:pt>
    <dgm:pt modelId="{26851056-62AF-4E00-B21D-5F5322065EB5}" type="pres">
      <dgm:prSet presAssocID="{3227E5EE-0587-4482-82C4-82093C9F0401}" presName="rootComposite1" presStyleCnt="0"/>
      <dgm:spPr/>
    </dgm:pt>
    <dgm:pt modelId="{89C12413-2FB1-4AF4-AE3D-1E00B2500CF3}" type="pres">
      <dgm:prSet presAssocID="{3227E5EE-0587-4482-82C4-82093C9F0401}" presName="rootText1" presStyleLbl="node0" presStyleIdx="0" presStyleCnt="1">
        <dgm:presLayoutVars>
          <dgm:chPref val="3"/>
        </dgm:presLayoutVars>
      </dgm:prSet>
      <dgm:spPr/>
      <dgm:t>
        <a:bodyPr/>
        <a:lstStyle/>
        <a:p>
          <a:endParaRPr lang="en-US"/>
        </a:p>
      </dgm:t>
    </dgm:pt>
    <dgm:pt modelId="{8EE67F5D-1BF9-485F-93E3-044BDBDE474B}" type="pres">
      <dgm:prSet presAssocID="{3227E5EE-0587-4482-82C4-82093C9F0401}" presName="rootConnector1" presStyleLbl="node1" presStyleIdx="0" presStyleCnt="0"/>
      <dgm:spPr/>
      <dgm:t>
        <a:bodyPr/>
        <a:lstStyle/>
        <a:p>
          <a:pPr rtl="1"/>
          <a:endParaRPr lang="fa-IR"/>
        </a:p>
      </dgm:t>
    </dgm:pt>
    <dgm:pt modelId="{745A399A-5BD1-4463-878B-ACB5A12DA429}" type="pres">
      <dgm:prSet presAssocID="{3227E5EE-0587-4482-82C4-82093C9F0401}" presName="hierChild2" presStyleCnt="0"/>
      <dgm:spPr/>
    </dgm:pt>
    <dgm:pt modelId="{550587DC-56B9-473A-9F6E-D08514585F8C}" type="pres">
      <dgm:prSet presAssocID="{A00A722B-E306-460B-9900-591F2801643D}" presName="Name37" presStyleLbl="parChTrans1D2" presStyleIdx="0" presStyleCnt="3"/>
      <dgm:spPr/>
      <dgm:t>
        <a:bodyPr/>
        <a:lstStyle/>
        <a:p>
          <a:pPr rtl="1"/>
          <a:endParaRPr lang="fa-IR"/>
        </a:p>
      </dgm:t>
    </dgm:pt>
    <dgm:pt modelId="{5E91F58A-C5D7-4A04-A74A-BE94FDA7F877}" type="pres">
      <dgm:prSet presAssocID="{359DE391-85A1-4AEB-8AF3-88D8AA366D3B}" presName="hierRoot2" presStyleCnt="0">
        <dgm:presLayoutVars>
          <dgm:hierBranch val="init"/>
        </dgm:presLayoutVars>
      </dgm:prSet>
      <dgm:spPr/>
    </dgm:pt>
    <dgm:pt modelId="{1FF99F1F-7452-42F7-B578-5A335034E7CF}" type="pres">
      <dgm:prSet presAssocID="{359DE391-85A1-4AEB-8AF3-88D8AA366D3B}" presName="rootComposite" presStyleCnt="0"/>
      <dgm:spPr/>
    </dgm:pt>
    <dgm:pt modelId="{ABDD4521-7B81-4E68-9362-1E5EC6F1BB6A}" type="pres">
      <dgm:prSet presAssocID="{359DE391-85A1-4AEB-8AF3-88D8AA366D3B}" presName="rootText" presStyleLbl="node2" presStyleIdx="0" presStyleCnt="3">
        <dgm:presLayoutVars>
          <dgm:chPref val="3"/>
        </dgm:presLayoutVars>
      </dgm:prSet>
      <dgm:spPr/>
      <dgm:t>
        <a:bodyPr/>
        <a:lstStyle/>
        <a:p>
          <a:endParaRPr lang="en-US"/>
        </a:p>
      </dgm:t>
    </dgm:pt>
    <dgm:pt modelId="{CED5FE55-7697-4169-99D9-252F3AB38997}" type="pres">
      <dgm:prSet presAssocID="{359DE391-85A1-4AEB-8AF3-88D8AA366D3B}" presName="rootConnector" presStyleLbl="node2" presStyleIdx="0" presStyleCnt="3"/>
      <dgm:spPr/>
      <dgm:t>
        <a:bodyPr/>
        <a:lstStyle/>
        <a:p>
          <a:pPr rtl="1"/>
          <a:endParaRPr lang="fa-IR"/>
        </a:p>
      </dgm:t>
    </dgm:pt>
    <dgm:pt modelId="{346502AA-9139-4153-A7FA-BF987DF9B1DA}" type="pres">
      <dgm:prSet presAssocID="{359DE391-85A1-4AEB-8AF3-88D8AA366D3B}" presName="hierChild4" presStyleCnt="0"/>
      <dgm:spPr/>
    </dgm:pt>
    <dgm:pt modelId="{3B85EC11-6524-48D6-BB2A-9B593A7DA598}" type="pres">
      <dgm:prSet presAssocID="{359DE391-85A1-4AEB-8AF3-88D8AA366D3B}" presName="hierChild5" presStyleCnt="0"/>
      <dgm:spPr/>
    </dgm:pt>
    <dgm:pt modelId="{615C3FB7-92A1-4FA0-89C4-CD57FB80A7A0}" type="pres">
      <dgm:prSet presAssocID="{C775AEC7-9ABC-4545-96C9-DEF00057E0FF}" presName="Name37" presStyleLbl="parChTrans1D2" presStyleIdx="1" presStyleCnt="3"/>
      <dgm:spPr/>
      <dgm:t>
        <a:bodyPr/>
        <a:lstStyle/>
        <a:p>
          <a:pPr rtl="1"/>
          <a:endParaRPr lang="fa-IR"/>
        </a:p>
      </dgm:t>
    </dgm:pt>
    <dgm:pt modelId="{982479C0-867B-41E8-A094-6C6F735D21E4}" type="pres">
      <dgm:prSet presAssocID="{D739D937-B596-4CF4-A55A-AA0170B3A13E}" presName="hierRoot2" presStyleCnt="0">
        <dgm:presLayoutVars>
          <dgm:hierBranch val="init"/>
        </dgm:presLayoutVars>
      </dgm:prSet>
      <dgm:spPr/>
    </dgm:pt>
    <dgm:pt modelId="{74788294-3E0A-460D-B63F-7C65E33FB622}" type="pres">
      <dgm:prSet presAssocID="{D739D937-B596-4CF4-A55A-AA0170B3A13E}" presName="rootComposite" presStyleCnt="0"/>
      <dgm:spPr/>
    </dgm:pt>
    <dgm:pt modelId="{B6870B1A-4F48-46B8-A859-BCDDA4FF7F1C}" type="pres">
      <dgm:prSet presAssocID="{D739D937-B596-4CF4-A55A-AA0170B3A13E}" presName="rootText" presStyleLbl="node2" presStyleIdx="1" presStyleCnt="3">
        <dgm:presLayoutVars>
          <dgm:chPref val="3"/>
        </dgm:presLayoutVars>
      </dgm:prSet>
      <dgm:spPr/>
      <dgm:t>
        <a:bodyPr/>
        <a:lstStyle/>
        <a:p>
          <a:endParaRPr lang="en-US"/>
        </a:p>
      </dgm:t>
    </dgm:pt>
    <dgm:pt modelId="{F8308F76-0A76-4676-A545-2866D6CA76B1}" type="pres">
      <dgm:prSet presAssocID="{D739D937-B596-4CF4-A55A-AA0170B3A13E}" presName="rootConnector" presStyleLbl="node2" presStyleIdx="1" presStyleCnt="3"/>
      <dgm:spPr/>
      <dgm:t>
        <a:bodyPr/>
        <a:lstStyle/>
        <a:p>
          <a:pPr rtl="1"/>
          <a:endParaRPr lang="fa-IR"/>
        </a:p>
      </dgm:t>
    </dgm:pt>
    <dgm:pt modelId="{8DB489F1-7D27-40C2-9F5C-55ABB166EDC2}" type="pres">
      <dgm:prSet presAssocID="{D739D937-B596-4CF4-A55A-AA0170B3A13E}" presName="hierChild4" presStyleCnt="0"/>
      <dgm:spPr/>
    </dgm:pt>
    <dgm:pt modelId="{F6FB0870-1592-4C6E-AD7A-3307F57F535F}" type="pres">
      <dgm:prSet presAssocID="{D739D937-B596-4CF4-A55A-AA0170B3A13E}" presName="hierChild5" presStyleCnt="0"/>
      <dgm:spPr/>
    </dgm:pt>
    <dgm:pt modelId="{B57CECE9-2E3D-44D2-8AE9-0D54C2720231}" type="pres">
      <dgm:prSet presAssocID="{B3C14932-672E-4BEB-9A13-75710A4EE5F8}" presName="Name37" presStyleLbl="parChTrans1D2" presStyleIdx="2" presStyleCnt="3"/>
      <dgm:spPr/>
      <dgm:t>
        <a:bodyPr/>
        <a:lstStyle/>
        <a:p>
          <a:pPr rtl="1"/>
          <a:endParaRPr lang="fa-IR"/>
        </a:p>
      </dgm:t>
    </dgm:pt>
    <dgm:pt modelId="{C085A49F-4950-4EA1-86F0-792742488D0A}" type="pres">
      <dgm:prSet presAssocID="{90527D19-1088-452E-A08B-B64CA7D0E8E9}" presName="hierRoot2" presStyleCnt="0">
        <dgm:presLayoutVars>
          <dgm:hierBranch val="init"/>
        </dgm:presLayoutVars>
      </dgm:prSet>
      <dgm:spPr/>
    </dgm:pt>
    <dgm:pt modelId="{E23B7DB5-EB8A-4437-BAAB-AC3A1DAB004F}" type="pres">
      <dgm:prSet presAssocID="{90527D19-1088-452E-A08B-B64CA7D0E8E9}" presName="rootComposite" presStyleCnt="0"/>
      <dgm:spPr/>
    </dgm:pt>
    <dgm:pt modelId="{E2330219-CB67-4C7B-87E9-D44C5F1D60DF}" type="pres">
      <dgm:prSet presAssocID="{90527D19-1088-452E-A08B-B64CA7D0E8E9}" presName="rootText" presStyleLbl="node2" presStyleIdx="2" presStyleCnt="3">
        <dgm:presLayoutVars>
          <dgm:chPref val="3"/>
        </dgm:presLayoutVars>
      </dgm:prSet>
      <dgm:spPr/>
      <dgm:t>
        <a:bodyPr/>
        <a:lstStyle/>
        <a:p>
          <a:pPr rtl="1"/>
          <a:endParaRPr lang="fa-IR"/>
        </a:p>
      </dgm:t>
    </dgm:pt>
    <dgm:pt modelId="{70812B71-415E-4F90-A875-1CA12B3299F9}" type="pres">
      <dgm:prSet presAssocID="{90527D19-1088-452E-A08B-B64CA7D0E8E9}" presName="rootConnector" presStyleLbl="node2" presStyleIdx="2" presStyleCnt="3"/>
      <dgm:spPr/>
      <dgm:t>
        <a:bodyPr/>
        <a:lstStyle/>
        <a:p>
          <a:pPr rtl="1"/>
          <a:endParaRPr lang="fa-IR"/>
        </a:p>
      </dgm:t>
    </dgm:pt>
    <dgm:pt modelId="{83848E1D-6392-43EE-A9D4-0EF8906D1DBB}" type="pres">
      <dgm:prSet presAssocID="{90527D19-1088-452E-A08B-B64CA7D0E8E9}" presName="hierChild4" presStyleCnt="0"/>
      <dgm:spPr/>
    </dgm:pt>
    <dgm:pt modelId="{EE9711D2-9536-40D4-974E-B4910610AB4D}" type="pres">
      <dgm:prSet presAssocID="{90527D19-1088-452E-A08B-B64CA7D0E8E9}" presName="hierChild5" presStyleCnt="0"/>
      <dgm:spPr/>
    </dgm:pt>
    <dgm:pt modelId="{8653BE1B-D13D-4C75-9CBF-ECE0500AEADC}" type="pres">
      <dgm:prSet presAssocID="{3227E5EE-0587-4482-82C4-82093C9F0401}" presName="hierChild3" presStyleCnt="0"/>
      <dgm:spPr/>
    </dgm:pt>
  </dgm:ptLst>
  <dgm:cxnLst>
    <dgm:cxn modelId="{DA55CDEA-4EF5-42E8-A422-D9AE2AB14AA1}" type="presOf" srcId="{D739D937-B596-4CF4-A55A-AA0170B3A13E}" destId="{F8308F76-0A76-4676-A545-2866D6CA76B1}" srcOrd="1" destOrd="0" presId="urn:microsoft.com/office/officeart/2005/8/layout/orgChart1"/>
    <dgm:cxn modelId="{AB766239-D2F5-4F45-992F-B51154AB02E9}" srcId="{3227E5EE-0587-4482-82C4-82093C9F0401}" destId="{90527D19-1088-452E-A08B-B64CA7D0E8E9}" srcOrd="2" destOrd="0" parTransId="{B3C14932-672E-4BEB-9A13-75710A4EE5F8}" sibTransId="{781C77C6-F83A-4F63-9199-BA732E1C1F11}"/>
    <dgm:cxn modelId="{8578BD4D-F858-472B-BD7A-CB05104CC115}" type="presOf" srcId="{3227E5EE-0587-4482-82C4-82093C9F0401}" destId="{8EE67F5D-1BF9-485F-93E3-044BDBDE474B}" srcOrd="1" destOrd="0" presId="urn:microsoft.com/office/officeart/2005/8/layout/orgChart1"/>
    <dgm:cxn modelId="{1ACD4A67-C0AB-4F16-9368-C2F196958609}" type="presOf" srcId="{B3C14932-672E-4BEB-9A13-75710A4EE5F8}" destId="{B57CECE9-2E3D-44D2-8AE9-0D54C2720231}" srcOrd="0" destOrd="0" presId="urn:microsoft.com/office/officeart/2005/8/layout/orgChart1"/>
    <dgm:cxn modelId="{41F5D376-EAD4-41F5-B2CE-04035D14570A}" type="presOf" srcId="{90527D19-1088-452E-A08B-B64CA7D0E8E9}" destId="{E2330219-CB67-4C7B-87E9-D44C5F1D60DF}" srcOrd="0" destOrd="0" presId="urn:microsoft.com/office/officeart/2005/8/layout/orgChart1"/>
    <dgm:cxn modelId="{A3488513-1A1F-4ECB-AD8C-A6F686BB434B}" type="presOf" srcId="{90527D19-1088-452E-A08B-B64CA7D0E8E9}" destId="{70812B71-415E-4F90-A875-1CA12B3299F9}" srcOrd="1" destOrd="0" presId="urn:microsoft.com/office/officeart/2005/8/layout/orgChart1"/>
    <dgm:cxn modelId="{BCBE0EAD-DC2E-4843-823E-10B1532B0306}" srcId="{3227E5EE-0587-4482-82C4-82093C9F0401}" destId="{359DE391-85A1-4AEB-8AF3-88D8AA366D3B}" srcOrd="0" destOrd="0" parTransId="{A00A722B-E306-460B-9900-591F2801643D}" sibTransId="{CE15EC69-F9E9-41E6-BF98-C225AB84F367}"/>
    <dgm:cxn modelId="{9038B7F6-55BA-4E30-AFA6-34D6E3C922C7}" type="presOf" srcId="{359DE391-85A1-4AEB-8AF3-88D8AA366D3B}" destId="{ABDD4521-7B81-4E68-9362-1E5EC6F1BB6A}" srcOrd="0" destOrd="0" presId="urn:microsoft.com/office/officeart/2005/8/layout/orgChart1"/>
    <dgm:cxn modelId="{96542D7E-5E97-41C7-9152-FB94E125DC3D}" type="presOf" srcId="{3227E5EE-0587-4482-82C4-82093C9F0401}" destId="{89C12413-2FB1-4AF4-AE3D-1E00B2500CF3}" srcOrd="0" destOrd="0" presId="urn:microsoft.com/office/officeart/2005/8/layout/orgChart1"/>
    <dgm:cxn modelId="{5AAC3286-2AA2-4C54-BFE9-2483E897A92D}" type="presOf" srcId="{D739D937-B596-4CF4-A55A-AA0170B3A13E}" destId="{B6870B1A-4F48-46B8-A859-BCDDA4FF7F1C}" srcOrd="0" destOrd="0" presId="urn:microsoft.com/office/officeart/2005/8/layout/orgChart1"/>
    <dgm:cxn modelId="{E1B4A74E-0B30-419B-A3D3-189F308B3205}" srcId="{3227E5EE-0587-4482-82C4-82093C9F0401}" destId="{D739D937-B596-4CF4-A55A-AA0170B3A13E}" srcOrd="1" destOrd="0" parTransId="{C775AEC7-9ABC-4545-96C9-DEF00057E0FF}" sibTransId="{CC10238C-4AF6-4EA9-9A0A-516EBEF01E66}"/>
    <dgm:cxn modelId="{9EEE7508-98BD-42A7-8113-C8064099171A}" type="presOf" srcId="{510FF9F0-D790-43FA-B5BA-BEEB980A4097}" destId="{2BF67E9D-1B8D-4AAC-8F5A-B3ED49DDCB20}" srcOrd="0" destOrd="0" presId="urn:microsoft.com/office/officeart/2005/8/layout/orgChart1"/>
    <dgm:cxn modelId="{883A6983-ADE6-4B34-9D79-6E3A4E2CC57D}" type="presOf" srcId="{C775AEC7-9ABC-4545-96C9-DEF00057E0FF}" destId="{615C3FB7-92A1-4FA0-89C4-CD57FB80A7A0}" srcOrd="0" destOrd="0" presId="urn:microsoft.com/office/officeart/2005/8/layout/orgChart1"/>
    <dgm:cxn modelId="{36896D0F-13A3-43BF-8255-648A7A7627AA}" srcId="{510FF9F0-D790-43FA-B5BA-BEEB980A4097}" destId="{3227E5EE-0587-4482-82C4-82093C9F0401}" srcOrd="0" destOrd="0" parTransId="{149C2226-93AC-49FE-BB60-8A66011E2DD0}" sibTransId="{5EE8F524-EF59-4C5F-8878-F4E8ED980919}"/>
    <dgm:cxn modelId="{05A71533-F0B1-4AA9-9722-E0D9730BAF44}" type="presOf" srcId="{A00A722B-E306-460B-9900-591F2801643D}" destId="{550587DC-56B9-473A-9F6E-D08514585F8C}" srcOrd="0" destOrd="0" presId="urn:microsoft.com/office/officeart/2005/8/layout/orgChart1"/>
    <dgm:cxn modelId="{13A6D5CB-93F8-4681-B624-C0E5A7258132}" type="presOf" srcId="{359DE391-85A1-4AEB-8AF3-88D8AA366D3B}" destId="{CED5FE55-7697-4169-99D9-252F3AB38997}" srcOrd="1" destOrd="0" presId="urn:microsoft.com/office/officeart/2005/8/layout/orgChart1"/>
    <dgm:cxn modelId="{C5AD9BE3-3487-4CB2-9DB1-1389E2BE53B4}" type="presParOf" srcId="{2BF67E9D-1B8D-4AAC-8F5A-B3ED49DDCB20}" destId="{62B99BAA-652A-4A94-9287-D71DF7686F9F}" srcOrd="0" destOrd="0" presId="urn:microsoft.com/office/officeart/2005/8/layout/orgChart1"/>
    <dgm:cxn modelId="{B4095DD7-A283-4236-AFFA-A0D4214706F1}" type="presParOf" srcId="{62B99BAA-652A-4A94-9287-D71DF7686F9F}" destId="{26851056-62AF-4E00-B21D-5F5322065EB5}" srcOrd="0" destOrd="0" presId="urn:microsoft.com/office/officeart/2005/8/layout/orgChart1"/>
    <dgm:cxn modelId="{D4531616-8C93-40F2-A563-0BFC81C4D0C9}" type="presParOf" srcId="{26851056-62AF-4E00-B21D-5F5322065EB5}" destId="{89C12413-2FB1-4AF4-AE3D-1E00B2500CF3}" srcOrd="0" destOrd="0" presId="urn:microsoft.com/office/officeart/2005/8/layout/orgChart1"/>
    <dgm:cxn modelId="{27CF3D58-566C-4E6D-B6EB-D7A3201B3570}" type="presParOf" srcId="{26851056-62AF-4E00-B21D-5F5322065EB5}" destId="{8EE67F5D-1BF9-485F-93E3-044BDBDE474B}" srcOrd="1" destOrd="0" presId="urn:microsoft.com/office/officeart/2005/8/layout/orgChart1"/>
    <dgm:cxn modelId="{0E33AD18-EBDB-4B03-BFB1-1D7E42690DC4}" type="presParOf" srcId="{62B99BAA-652A-4A94-9287-D71DF7686F9F}" destId="{745A399A-5BD1-4463-878B-ACB5A12DA429}" srcOrd="1" destOrd="0" presId="urn:microsoft.com/office/officeart/2005/8/layout/orgChart1"/>
    <dgm:cxn modelId="{CB4BF166-F971-4B2B-A613-31A829C3E6B5}" type="presParOf" srcId="{745A399A-5BD1-4463-878B-ACB5A12DA429}" destId="{550587DC-56B9-473A-9F6E-D08514585F8C}" srcOrd="0" destOrd="0" presId="urn:microsoft.com/office/officeart/2005/8/layout/orgChart1"/>
    <dgm:cxn modelId="{0FD6A730-03C2-4A91-B90D-99A84E9DDE94}" type="presParOf" srcId="{745A399A-5BD1-4463-878B-ACB5A12DA429}" destId="{5E91F58A-C5D7-4A04-A74A-BE94FDA7F877}" srcOrd="1" destOrd="0" presId="urn:microsoft.com/office/officeart/2005/8/layout/orgChart1"/>
    <dgm:cxn modelId="{25F58E91-EF55-4B2F-B141-C25EB7233896}" type="presParOf" srcId="{5E91F58A-C5D7-4A04-A74A-BE94FDA7F877}" destId="{1FF99F1F-7452-42F7-B578-5A335034E7CF}" srcOrd="0" destOrd="0" presId="urn:microsoft.com/office/officeart/2005/8/layout/orgChart1"/>
    <dgm:cxn modelId="{62501F59-FB70-4B00-BFDD-BF20FDAD007C}" type="presParOf" srcId="{1FF99F1F-7452-42F7-B578-5A335034E7CF}" destId="{ABDD4521-7B81-4E68-9362-1E5EC6F1BB6A}" srcOrd="0" destOrd="0" presId="urn:microsoft.com/office/officeart/2005/8/layout/orgChart1"/>
    <dgm:cxn modelId="{EE2F9024-B309-4CA6-84E7-3C0EBF58DB5A}" type="presParOf" srcId="{1FF99F1F-7452-42F7-B578-5A335034E7CF}" destId="{CED5FE55-7697-4169-99D9-252F3AB38997}" srcOrd="1" destOrd="0" presId="urn:microsoft.com/office/officeart/2005/8/layout/orgChart1"/>
    <dgm:cxn modelId="{6527FFD2-A929-4761-AC75-46F388F60F08}" type="presParOf" srcId="{5E91F58A-C5D7-4A04-A74A-BE94FDA7F877}" destId="{346502AA-9139-4153-A7FA-BF987DF9B1DA}" srcOrd="1" destOrd="0" presId="urn:microsoft.com/office/officeart/2005/8/layout/orgChart1"/>
    <dgm:cxn modelId="{8DEB0BFF-B358-4BCC-8031-3440BE3C4C8C}" type="presParOf" srcId="{5E91F58A-C5D7-4A04-A74A-BE94FDA7F877}" destId="{3B85EC11-6524-48D6-BB2A-9B593A7DA598}" srcOrd="2" destOrd="0" presId="urn:microsoft.com/office/officeart/2005/8/layout/orgChart1"/>
    <dgm:cxn modelId="{2457BCF1-A341-4308-9EB0-5031073EEEA7}" type="presParOf" srcId="{745A399A-5BD1-4463-878B-ACB5A12DA429}" destId="{615C3FB7-92A1-4FA0-89C4-CD57FB80A7A0}" srcOrd="2" destOrd="0" presId="urn:microsoft.com/office/officeart/2005/8/layout/orgChart1"/>
    <dgm:cxn modelId="{59714CED-D162-484F-97C2-F900BAB8EC84}" type="presParOf" srcId="{745A399A-5BD1-4463-878B-ACB5A12DA429}" destId="{982479C0-867B-41E8-A094-6C6F735D21E4}" srcOrd="3" destOrd="0" presId="urn:microsoft.com/office/officeart/2005/8/layout/orgChart1"/>
    <dgm:cxn modelId="{3C8A5C92-D1DE-40DD-8F37-F6F32AD36DD9}" type="presParOf" srcId="{982479C0-867B-41E8-A094-6C6F735D21E4}" destId="{74788294-3E0A-460D-B63F-7C65E33FB622}" srcOrd="0" destOrd="0" presId="urn:microsoft.com/office/officeart/2005/8/layout/orgChart1"/>
    <dgm:cxn modelId="{A640CAFF-12D0-495A-B75C-CC6FC551F1B9}" type="presParOf" srcId="{74788294-3E0A-460D-B63F-7C65E33FB622}" destId="{B6870B1A-4F48-46B8-A859-BCDDA4FF7F1C}" srcOrd="0" destOrd="0" presId="urn:microsoft.com/office/officeart/2005/8/layout/orgChart1"/>
    <dgm:cxn modelId="{1544FAC6-1CB8-4629-9031-F0E4E845D7DB}" type="presParOf" srcId="{74788294-3E0A-460D-B63F-7C65E33FB622}" destId="{F8308F76-0A76-4676-A545-2866D6CA76B1}" srcOrd="1" destOrd="0" presId="urn:microsoft.com/office/officeart/2005/8/layout/orgChart1"/>
    <dgm:cxn modelId="{34ECE553-AADD-4F1A-B474-E33A46C0C458}" type="presParOf" srcId="{982479C0-867B-41E8-A094-6C6F735D21E4}" destId="{8DB489F1-7D27-40C2-9F5C-55ABB166EDC2}" srcOrd="1" destOrd="0" presId="urn:microsoft.com/office/officeart/2005/8/layout/orgChart1"/>
    <dgm:cxn modelId="{CEED5018-3E2E-4559-8EA4-1465E8BCAAE3}" type="presParOf" srcId="{982479C0-867B-41E8-A094-6C6F735D21E4}" destId="{F6FB0870-1592-4C6E-AD7A-3307F57F535F}" srcOrd="2" destOrd="0" presId="urn:microsoft.com/office/officeart/2005/8/layout/orgChart1"/>
    <dgm:cxn modelId="{36872905-F7E0-4106-92A6-3DDC0B950EA7}" type="presParOf" srcId="{745A399A-5BD1-4463-878B-ACB5A12DA429}" destId="{B57CECE9-2E3D-44D2-8AE9-0D54C2720231}" srcOrd="4" destOrd="0" presId="urn:microsoft.com/office/officeart/2005/8/layout/orgChart1"/>
    <dgm:cxn modelId="{5AC705F9-715A-41F1-9C4E-4401D45CB6E4}" type="presParOf" srcId="{745A399A-5BD1-4463-878B-ACB5A12DA429}" destId="{C085A49F-4950-4EA1-86F0-792742488D0A}" srcOrd="5" destOrd="0" presId="urn:microsoft.com/office/officeart/2005/8/layout/orgChart1"/>
    <dgm:cxn modelId="{26929B61-FF02-4062-9C29-19B28724E631}" type="presParOf" srcId="{C085A49F-4950-4EA1-86F0-792742488D0A}" destId="{E23B7DB5-EB8A-4437-BAAB-AC3A1DAB004F}" srcOrd="0" destOrd="0" presId="urn:microsoft.com/office/officeart/2005/8/layout/orgChart1"/>
    <dgm:cxn modelId="{5E36EF7A-4A68-4108-A6E1-F41C9455073B}" type="presParOf" srcId="{E23B7DB5-EB8A-4437-BAAB-AC3A1DAB004F}" destId="{E2330219-CB67-4C7B-87E9-D44C5F1D60DF}" srcOrd="0" destOrd="0" presId="urn:microsoft.com/office/officeart/2005/8/layout/orgChart1"/>
    <dgm:cxn modelId="{8768B712-4C92-419A-9779-D64EA5B3D7A5}" type="presParOf" srcId="{E23B7DB5-EB8A-4437-BAAB-AC3A1DAB004F}" destId="{70812B71-415E-4F90-A875-1CA12B3299F9}" srcOrd="1" destOrd="0" presId="urn:microsoft.com/office/officeart/2005/8/layout/orgChart1"/>
    <dgm:cxn modelId="{3F1C7B32-BE27-495C-959C-9E334E7D885D}" type="presParOf" srcId="{C085A49F-4950-4EA1-86F0-792742488D0A}" destId="{83848E1D-6392-43EE-A9D4-0EF8906D1DBB}" srcOrd="1" destOrd="0" presId="urn:microsoft.com/office/officeart/2005/8/layout/orgChart1"/>
    <dgm:cxn modelId="{789BE756-2CBF-45B7-8E11-2F3BD5150B9D}" type="presParOf" srcId="{C085A49F-4950-4EA1-86F0-792742488D0A}" destId="{EE9711D2-9536-40D4-974E-B4910610AB4D}" srcOrd="2" destOrd="0" presId="urn:microsoft.com/office/officeart/2005/8/layout/orgChart1"/>
    <dgm:cxn modelId="{83B54C32-A87D-43EF-9171-07C452F6E70B}" type="presParOf" srcId="{62B99BAA-652A-4A94-9287-D71DF7686F9F}" destId="{8653BE1B-D13D-4C75-9CBF-ECE0500AEADC}"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7CECE9-2E3D-44D2-8AE9-0D54C2720231}">
      <dsp:nvSpPr>
        <dsp:cNvPr id="0" name=""/>
        <dsp:cNvSpPr/>
      </dsp:nvSpPr>
      <dsp:spPr>
        <a:xfrm>
          <a:off x="4064000" y="1817121"/>
          <a:ext cx="2875309" cy="499020"/>
        </a:xfrm>
        <a:custGeom>
          <a:avLst/>
          <a:gdLst/>
          <a:ahLst/>
          <a:cxnLst/>
          <a:rect l="0" t="0" r="0" b="0"/>
          <a:pathLst>
            <a:path>
              <a:moveTo>
                <a:pt x="0" y="0"/>
              </a:moveTo>
              <a:lnTo>
                <a:pt x="0" y="249510"/>
              </a:lnTo>
              <a:lnTo>
                <a:pt x="2875309" y="249510"/>
              </a:lnTo>
              <a:lnTo>
                <a:pt x="2875309" y="499020"/>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15C3FB7-92A1-4FA0-89C4-CD57FB80A7A0}">
      <dsp:nvSpPr>
        <dsp:cNvPr id="0" name=""/>
        <dsp:cNvSpPr/>
      </dsp:nvSpPr>
      <dsp:spPr>
        <a:xfrm>
          <a:off x="4018280" y="1817121"/>
          <a:ext cx="91440" cy="499020"/>
        </a:xfrm>
        <a:custGeom>
          <a:avLst/>
          <a:gdLst/>
          <a:ahLst/>
          <a:cxnLst/>
          <a:rect l="0" t="0" r="0" b="0"/>
          <a:pathLst>
            <a:path>
              <a:moveTo>
                <a:pt x="45720" y="0"/>
              </a:moveTo>
              <a:lnTo>
                <a:pt x="45720" y="499020"/>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50587DC-56B9-473A-9F6E-D08514585F8C}">
      <dsp:nvSpPr>
        <dsp:cNvPr id="0" name=""/>
        <dsp:cNvSpPr/>
      </dsp:nvSpPr>
      <dsp:spPr>
        <a:xfrm>
          <a:off x="1188690" y="1817121"/>
          <a:ext cx="2875309" cy="499020"/>
        </a:xfrm>
        <a:custGeom>
          <a:avLst/>
          <a:gdLst/>
          <a:ahLst/>
          <a:cxnLst/>
          <a:rect l="0" t="0" r="0" b="0"/>
          <a:pathLst>
            <a:path>
              <a:moveTo>
                <a:pt x="2875309" y="0"/>
              </a:moveTo>
              <a:lnTo>
                <a:pt x="2875309" y="249510"/>
              </a:lnTo>
              <a:lnTo>
                <a:pt x="0" y="249510"/>
              </a:lnTo>
              <a:lnTo>
                <a:pt x="0" y="499020"/>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9C12413-2FB1-4AF4-AE3D-1E00B2500CF3}">
      <dsp:nvSpPr>
        <dsp:cNvPr id="0" name=""/>
        <dsp:cNvSpPr/>
      </dsp:nvSpPr>
      <dsp:spPr>
        <a:xfrm>
          <a:off x="2875855" y="628976"/>
          <a:ext cx="2376289" cy="1188144"/>
        </a:xfrm>
        <a:prstGeom prst="rect">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a:noFill/>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fa-IR" sz="2000" kern="1200" dirty="0" smtClean="0"/>
            <a:t>شاخص های شناسایی بافت فرسوده</a:t>
          </a:r>
          <a:endParaRPr lang="en-US" sz="2000" kern="1200" dirty="0"/>
        </a:p>
      </dsp:txBody>
      <dsp:txXfrm>
        <a:off x="2875855" y="628976"/>
        <a:ext cx="2376289" cy="1188144"/>
      </dsp:txXfrm>
    </dsp:sp>
    <dsp:sp modelId="{ABDD4521-7B81-4E68-9362-1E5EC6F1BB6A}">
      <dsp:nvSpPr>
        <dsp:cNvPr id="0" name=""/>
        <dsp:cNvSpPr/>
      </dsp:nvSpPr>
      <dsp:spPr>
        <a:xfrm>
          <a:off x="545" y="2316141"/>
          <a:ext cx="2376289" cy="1188144"/>
        </a:xfrm>
        <a:prstGeom prst="rect">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a:noFill/>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fa-IR" sz="2000" kern="1200" dirty="0" smtClean="0"/>
            <a:t>نفوذ ناپذیری</a:t>
          </a:r>
          <a:endParaRPr lang="en-US" sz="2000" kern="1200" dirty="0"/>
        </a:p>
      </dsp:txBody>
      <dsp:txXfrm>
        <a:off x="545" y="2316141"/>
        <a:ext cx="2376289" cy="1188144"/>
      </dsp:txXfrm>
    </dsp:sp>
    <dsp:sp modelId="{B6870B1A-4F48-46B8-A859-BCDDA4FF7F1C}">
      <dsp:nvSpPr>
        <dsp:cNvPr id="0" name=""/>
        <dsp:cNvSpPr/>
      </dsp:nvSpPr>
      <dsp:spPr>
        <a:xfrm>
          <a:off x="2875855" y="2316141"/>
          <a:ext cx="2376289" cy="1188144"/>
        </a:xfrm>
        <a:prstGeom prst="rect">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a:noFill/>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fa-IR" sz="2000" kern="1200" dirty="0" smtClean="0"/>
            <a:t>ناپایداری</a:t>
          </a:r>
          <a:endParaRPr lang="en-US" sz="2000" kern="1200" dirty="0"/>
        </a:p>
      </dsp:txBody>
      <dsp:txXfrm>
        <a:off x="2875855" y="2316141"/>
        <a:ext cx="2376289" cy="1188144"/>
      </dsp:txXfrm>
    </dsp:sp>
    <dsp:sp modelId="{E2330219-CB67-4C7B-87E9-D44C5F1D60DF}">
      <dsp:nvSpPr>
        <dsp:cNvPr id="0" name=""/>
        <dsp:cNvSpPr/>
      </dsp:nvSpPr>
      <dsp:spPr>
        <a:xfrm>
          <a:off x="5751165" y="2316141"/>
          <a:ext cx="2376289" cy="1188144"/>
        </a:xfrm>
        <a:prstGeom prst="rect">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a:noFill/>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fa-IR" sz="2000" kern="1200" dirty="0" smtClean="0"/>
            <a:t>ریزدانگی</a:t>
          </a:r>
          <a:endParaRPr lang="en-US" sz="2000" kern="1200" dirty="0"/>
        </a:p>
      </dsp:txBody>
      <dsp:txXfrm>
        <a:off x="5751165" y="2316141"/>
        <a:ext cx="2376289" cy="1188144"/>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ECFC606-839B-42A3-BB04-F9AD6B86BDB2}" type="datetimeFigureOut">
              <a:rPr lang="fa-IR" smtClean="0"/>
              <a:t>29/03/1442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D770806-539A-490D-B4A5-F97FF3EC8AB1}" type="slidenum">
              <a:rPr lang="fa-IR" smtClean="0"/>
              <a:t>‹#›</a:t>
            </a:fld>
            <a:endParaRPr lang="fa-IR"/>
          </a:p>
        </p:txBody>
      </p:sp>
    </p:spTree>
    <p:extLst>
      <p:ext uri="{BB962C8B-B14F-4D97-AF65-F5344CB8AC3E}">
        <p14:creationId xmlns:p14="http://schemas.microsoft.com/office/powerpoint/2010/main" val="3731248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ECFC606-839B-42A3-BB04-F9AD6B86BDB2}" type="datetimeFigureOut">
              <a:rPr lang="fa-IR" smtClean="0"/>
              <a:t>29/03/1442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D770806-539A-490D-B4A5-F97FF3EC8AB1}" type="slidenum">
              <a:rPr lang="fa-IR" smtClean="0"/>
              <a:t>‹#›</a:t>
            </a:fld>
            <a:endParaRPr lang="fa-IR"/>
          </a:p>
        </p:txBody>
      </p:sp>
    </p:spTree>
    <p:extLst>
      <p:ext uri="{BB962C8B-B14F-4D97-AF65-F5344CB8AC3E}">
        <p14:creationId xmlns:p14="http://schemas.microsoft.com/office/powerpoint/2010/main" val="1009679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ECFC606-839B-42A3-BB04-F9AD6B86BDB2}" type="datetimeFigureOut">
              <a:rPr lang="fa-IR" smtClean="0"/>
              <a:t>29/03/1442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D770806-539A-490D-B4A5-F97FF3EC8AB1}" type="slidenum">
              <a:rPr lang="fa-IR" smtClean="0"/>
              <a:t>‹#›</a:t>
            </a:fld>
            <a:endParaRPr lang="fa-IR"/>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2720184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ECFC606-839B-42A3-BB04-F9AD6B86BDB2}" type="datetimeFigureOut">
              <a:rPr lang="fa-IR" smtClean="0"/>
              <a:t>29/03/1442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D770806-539A-490D-B4A5-F97FF3EC8AB1}" type="slidenum">
              <a:rPr lang="fa-IR" smtClean="0"/>
              <a:t>‹#›</a:t>
            </a:fld>
            <a:endParaRPr lang="fa-IR"/>
          </a:p>
        </p:txBody>
      </p:sp>
    </p:spTree>
    <p:extLst>
      <p:ext uri="{BB962C8B-B14F-4D97-AF65-F5344CB8AC3E}">
        <p14:creationId xmlns:p14="http://schemas.microsoft.com/office/powerpoint/2010/main" val="27156155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ECFC606-839B-42A3-BB04-F9AD6B86BDB2}" type="datetimeFigureOut">
              <a:rPr lang="fa-IR" smtClean="0"/>
              <a:t>29/03/1442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D770806-539A-490D-B4A5-F97FF3EC8AB1}" type="slidenum">
              <a:rPr lang="fa-IR" smtClean="0"/>
              <a:t>‹#›</a:t>
            </a:fld>
            <a:endParaRPr lang="fa-I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0715384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ECFC606-839B-42A3-BB04-F9AD6B86BDB2}" type="datetimeFigureOut">
              <a:rPr lang="fa-IR" smtClean="0"/>
              <a:t>29/03/1442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D770806-539A-490D-B4A5-F97FF3EC8AB1}" type="slidenum">
              <a:rPr lang="fa-IR" smtClean="0"/>
              <a:t>‹#›</a:t>
            </a:fld>
            <a:endParaRPr lang="fa-IR"/>
          </a:p>
        </p:txBody>
      </p:sp>
    </p:spTree>
    <p:extLst>
      <p:ext uri="{BB962C8B-B14F-4D97-AF65-F5344CB8AC3E}">
        <p14:creationId xmlns:p14="http://schemas.microsoft.com/office/powerpoint/2010/main" val="22035540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ECFC606-839B-42A3-BB04-F9AD6B86BDB2}" type="datetimeFigureOut">
              <a:rPr lang="fa-IR" smtClean="0"/>
              <a:t>29/03/1442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D770806-539A-490D-B4A5-F97FF3EC8AB1}" type="slidenum">
              <a:rPr lang="fa-IR" smtClean="0"/>
              <a:t>‹#›</a:t>
            </a:fld>
            <a:endParaRPr lang="fa-IR"/>
          </a:p>
        </p:txBody>
      </p:sp>
    </p:spTree>
    <p:extLst>
      <p:ext uri="{BB962C8B-B14F-4D97-AF65-F5344CB8AC3E}">
        <p14:creationId xmlns:p14="http://schemas.microsoft.com/office/powerpoint/2010/main" val="1174040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ECFC606-839B-42A3-BB04-F9AD6B86BDB2}" type="datetimeFigureOut">
              <a:rPr lang="fa-IR" smtClean="0"/>
              <a:t>29/03/1442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D770806-539A-490D-B4A5-F97FF3EC8AB1}" type="slidenum">
              <a:rPr lang="fa-IR" smtClean="0"/>
              <a:t>‹#›</a:t>
            </a:fld>
            <a:endParaRPr lang="fa-IR"/>
          </a:p>
        </p:txBody>
      </p:sp>
    </p:spTree>
    <p:extLst>
      <p:ext uri="{BB962C8B-B14F-4D97-AF65-F5344CB8AC3E}">
        <p14:creationId xmlns:p14="http://schemas.microsoft.com/office/powerpoint/2010/main" val="9607305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ECFC606-839B-42A3-BB04-F9AD6B86BDB2}" type="datetimeFigureOut">
              <a:rPr lang="fa-IR" smtClean="0"/>
              <a:t>29/03/1442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D770806-539A-490D-B4A5-F97FF3EC8AB1}" type="slidenum">
              <a:rPr lang="fa-IR" smtClean="0"/>
              <a:t>‹#›</a:t>
            </a:fld>
            <a:endParaRPr lang="fa-IR"/>
          </a:p>
        </p:txBody>
      </p:sp>
    </p:spTree>
    <p:extLst>
      <p:ext uri="{BB962C8B-B14F-4D97-AF65-F5344CB8AC3E}">
        <p14:creationId xmlns:p14="http://schemas.microsoft.com/office/powerpoint/2010/main" val="6459877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ECFC606-839B-42A3-BB04-F9AD6B86BDB2}" type="datetimeFigureOut">
              <a:rPr lang="fa-IR" smtClean="0"/>
              <a:t>29/03/1442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D770806-539A-490D-B4A5-F97FF3EC8AB1}" type="slidenum">
              <a:rPr lang="fa-IR" smtClean="0"/>
              <a:t>‹#›</a:t>
            </a:fld>
            <a:endParaRPr lang="fa-IR"/>
          </a:p>
        </p:txBody>
      </p:sp>
    </p:spTree>
    <p:extLst>
      <p:ext uri="{BB962C8B-B14F-4D97-AF65-F5344CB8AC3E}">
        <p14:creationId xmlns:p14="http://schemas.microsoft.com/office/powerpoint/2010/main" val="31362547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ECFC606-839B-42A3-BB04-F9AD6B86BDB2}" type="datetimeFigureOut">
              <a:rPr lang="fa-IR" smtClean="0"/>
              <a:t>29/03/1442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AD770806-539A-490D-B4A5-F97FF3EC8AB1}" type="slidenum">
              <a:rPr lang="fa-IR" smtClean="0"/>
              <a:t>‹#›</a:t>
            </a:fld>
            <a:endParaRPr lang="fa-IR"/>
          </a:p>
        </p:txBody>
      </p:sp>
    </p:spTree>
    <p:extLst>
      <p:ext uri="{BB962C8B-B14F-4D97-AF65-F5344CB8AC3E}">
        <p14:creationId xmlns:p14="http://schemas.microsoft.com/office/powerpoint/2010/main" val="35544721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ECFC606-839B-42A3-BB04-F9AD6B86BDB2}" type="datetimeFigureOut">
              <a:rPr lang="fa-IR" smtClean="0"/>
              <a:t>29/03/1442</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AD770806-539A-490D-B4A5-F97FF3EC8AB1}" type="slidenum">
              <a:rPr lang="fa-IR" smtClean="0"/>
              <a:t>‹#›</a:t>
            </a:fld>
            <a:endParaRPr lang="fa-IR"/>
          </a:p>
        </p:txBody>
      </p:sp>
    </p:spTree>
    <p:extLst>
      <p:ext uri="{BB962C8B-B14F-4D97-AF65-F5344CB8AC3E}">
        <p14:creationId xmlns:p14="http://schemas.microsoft.com/office/powerpoint/2010/main" val="7344332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ECFC606-839B-42A3-BB04-F9AD6B86BDB2}" type="datetimeFigureOut">
              <a:rPr lang="fa-IR" smtClean="0"/>
              <a:t>29/03/1442</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AD770806-539A-490D-B4A5-F97FF3EC8AB1}" type="slidenum">
              <a:rPr lang="fa-IR" smtClean="0"/>
              <a:t>‹#›</a:t>
            </a:fld>
            <a:endParaRPr lang="fa-IR"/>
          </a:p>
        </p:txBody>
      </p:sp>
    </p:spTree>
    <p:extLst>
      <p:ext uri="{BB962C8B-B14F-4D97-AF65-F5344CB8AC3E}">
        <p14:creationId xmlns:p14="http://schemas.microsoft.com/office/powerpoint/2010/main" val="17974810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CFC606-839B-42A3-BB04-F9AD6B86BDB2}" type="datetimeFigureOut">
              <a:rPr lang="fa-IR" smtClean="0"/>
              <a:t>29/03/1442</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AD770806-539A-490D-B4A5-F97FF3EC8AB1}" type="slidenum">
              <a:rPr lang="fa-IR" smtClean="0"/>
              <a:t>‹#›</a:t>
            </a:fld>
            <a:endParaRPr lang="fa-IR"/>
          </a:p>
        </p:txBody>
      </p:sp>
    </p:spTree>
    <p:extLst>
      <p:ext uri="{BB962C8B-B14F-4D97-AF65-F5344CB8AC3E}">
        <p14:creationId xmlns:p14="http://schemas.microsoft.com/office/powerpoint/2010/main" val="8482619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CFC606-839B-42A3-BB04-F9AD6B86BDB2}" type="datetimeFigureOut">
              <a:rPr lang="fa-IR" smtClean="0"/>
              <a:t>29/03/1442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AD770806-539A-490D-B4A5-F97FF3EC8AB1}" type="slidenum">
              <a:rPr lang="fa-IR" smtClean="0"/>
              <a:t>‹#›</a:t>
            </a:fld>
            <a:endParaRPr lang="fa-IR"/>
          </a:p>
        </p:txBody>
      </p:sp>
    </p:spTree>
    <p:extLst>
      <p:ext uri="{BB962C8B-B14F-4D97-AF65-F5344CB8AC3E}">
        <p14:creationId xmlns:p14="http://schemas.microsoft.com/office/powerpoint/2010/main" val="11738197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CFC606-839B-42A3-BB04-F9AD6B86BDB2}" type="datetimeFigureOut">
              <a:rPr lang="fa-IR" smtClean="0"/>
              <a:t>29/03/1442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AD770806-539A-490D-B4A5-F97FF3EC8AB1}" type="slidenum">
              <a:rPr lang="fa-IR" smtClean="0"/>
              <a:t>‹#›</a:t>
            </a:fld>
            <a:endParaRPr lang="fa-IR"/>
          </a:p>
        </p:txBody>
      </p:sp>
    </p:spTree>
    <p:extLst>
      <p:ext uri="{BB962C8B-B14F-4D97-AF65-F5344CB8AC3E}">
        <p14:creationId xmlns:p14="http://schemas.microsoft.com/office/powerpoint/2010/main" val="9651349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cs typeface="B Homa" panose="00000400000000000000" pitchFamily="2" charset="-78"/>
              </a:defRPr>
            </a:lvl1pPr>
          </a:lstStyle>
          <a:p>
            <a:fld id="{DECFC606-839B-42A3-BB04-F9AD6B86BDB2}" type="datetimeFigureOut">
              <a:rPr lang="fa-IR" smtClean="0"/>
              <a:pPr/>
              <a:t>29/03/1442</a:t>
            </a:fld>
            <a:endParaRPr lang="fa-IR"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cs typeface="B Homa" panose="00000400000000000000" pitchFamily="2" charset="-78"/>
              </a:defRPr>
            </a:lvl1pPr>
          </a:lstStyle>
          <a:p>
            <a:endParaRPr lang="fa-IR"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cs typeface="B Homa" panose="00000400000000000000" pitchFamily="2" charset="-78"/>
              </a:defRPr>
            </a:lvl1pPr>
          </a:lstStyle>
          <a:p>
            <a:fld id="{AD770806-539A-490D-B4A5-F97FF3EC8AB1}" type="slidenum">
              <a:rPr lang="fa-IR" smtClean="0"/>
              <a:pPr/>
              <a:t>‹#›</a:t>
            </a:fld>
            <a:endParaRPr lang="fa-IR" dirty="0"/>
          </a:p>
        </p:txBody>
      </p:sp>
    </p:spTree>
    <p:extLst>
      <p:ext uri="{BB962C8B-B14F-4D97-AF65-F5344CB8AC3E}">
        <p14:creationId xmlns:p14="http://schemas.microsoft.com/office/powerpoint/2010/main" val="27529898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53167" y="2417234"/>
            <a:ext cx="7766936" cy="1646302"/>
          </a:xfrm>
        </p:spPr>
        <p:txBody>
          <a:bodyPr/>
          <a:lstStyle/>
          <a:p>
            <a:pPr algn="ctr" rtl="1"/>
            <a:r>
              <a:rPr lang="fa-IR" dirty="0" smtClean="0">
                <a:cs typeface="B Homa" panose="00000400000000000000" pitchFamily="2" charset="-78"/>
              </a:rPr>
              <a:t>معرفی وبررسی مفهوم </a:t>
            </a:r>
            <a:br>
              <a:rPr lang="fa-IR" dirty="0" smtClean="0">
                <a:cs typeface="B Homa" panose="00000400000000000000" pitchFamily="2" charset="-78"/>
              </a:rPr>
            </a:br>
            <a:r>
              <a:rPr lang="fa-IR" dirty="0" smtClean="0">
                <a:cs typeface="B Homa" panose="00000400000000000000" pitchFamily="2" charset="-78"/>
              </a:rPr>
              <a:t>بافت فرسوده</a:t>
            </a:r>
            <a:endParaRPr lang="en-US" dirty="0">
              <a:cs typeface="B Homa" panose="00000400000000000000" pitchFamily="2" charset="-78"/>
            </a:endParaRPr>
          </a:p>
        </p:txBody>
      </p:sp>
    </p:spTree>
    <p:extLst>
      <p:ext uri="{BB962C8B-B14F-4D97-AF65-F5344CB8AC3E}">
        <p14:creationId xmlns:p14="http://schemas.microsoft.com/office/powerpoint/2010/main" val="22923235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9848" y="649995"/>
            <a:ext cx="10058400" cy="5522205"/>
          </a:xfrm>
        </p:spPr>
        <p:txBody>
          <a:bodyPr/>
          <a:lstStyle/>
          <a:p>
            <a:pPr algn="r" rtl="1">
              <a:buFont typeface="Wingdings" panose="05000000000000000000" pitchFamily="2" charset="2"/>
              <a:buChar char="v"/>
            </a:pPr>
            <a:r>
              <a:rPr lang="fa-IR" dirty="0">
                <a:cs typeface="B Homa" panose="00000400000000000000" pitchFamily="2" charset="-78"/>
              </a:rPr>
              <a:t>ﺑﻪ ﻫﻤﯿﻦ ﻣﻨﻈﻮر و ﺑﺮاي ﺑﻬﺮه ﻣﻨﺪي از ﺗﺠﺎرب ﺟﻬﺎﻧﯽ و ﯾﺎﻓﺘﻦ راﻫﮑﺎرﻫﺎي ﻣﻨﺎﺳﺐ ﺑﺮاي ﺑﺎزﺳﺎزي و ﺑﺮﻧﺎﻣﻪ رﯾﺰي ﺷﻬﺮي ﺑﺎ ﻫﺪف اﯾﺠﺎد ﻫﻤﺎﻫﻨﮕﯽ ﺟﻬﺖ ﻣﺸﺎرﮐﺖ ﺳﺎزﻣﺎن ﻫﺎي اﺟﺮاﯾﯽ و </a:t>
            </a:r>
            <a:r>
              <a:rPr lang="fa-IR" dirty="0" smtClean="0">
                <a:cs typeface="B Homa" panose="00000400000000000000" pitchFamily="2" charset="-78"/>
              </a:rPr>
              <a:t>ﺳﯿﺎﺳﺖ </a:t>
            </a:r>
            <a:r>
              <a:rPr lang="fa-IR" dirty="0">
                <a:cs typeface="B Homa" panose="00000400000000000000" pitchFamily="2" charset="-78"/>
              </a:rPr>
              <a:t>ﮔﺬاري ﺻﺤﯿﺢ در اﻣﺮ ﺑﺮﻧﺎﻣﻪ رﯾﺰي ﻋﻤﺮان ﺷﻬﺮي، وزارت ﻣﺴﮑﻦ و ﺷﻬﺮﺳﺎزي (</a:t>
            </a:r>
            <a:r>
              <a:rPr lang="fa-IR" dirty="0" smtClean="0">
                <a:cs typeface="B Homa" panose="00000400000000000000" pitchFamily="2" charset="-78"/>
              </a:rPr>
              <a:t>دﺑﯿﺮﺧﺎﻧﻪ </a:t>
            </a:r>
            <a:r>
              <a:rPr lang="fa-IR" dirty="0">
                <a:cs typeface="B Homa" panose="00000400000000000000" pitchFamily="2" charset="-78"/>
              </a:rPr>
              <a:t>ﺷﻮراي ﻋﺎﻟﯽ ﺷﻬﺮﺳﺎزي و </a:t>
            </a:r>
            <a:r>
              <a:rPr lang="fa-IR" dirty="0" smtClean="0">
                <a:cs typeface="B Homa" panose="00000400000000000000" pitchFamily="2" charset="-78"/>
              </a:rPr>
              <a:t>ﻣﻌﻤﺎري)، </a:t>
            </a:r>
            <a:r>
              <a:rPr lang="fa-IR" dirty="0">
                <a:cs typeface="B Homa" panose="00000400000000000000" pitchFamily="2" charset="-78"/>
              </a:rPr>
              <a:t>ﻣﻄﺎﻟﻌﺎت ﺑﺎﻓﺖ ﻫﺎي ﻓﺮﺳﻮده ﺷﻬﺮي را در اوﻟﻮﯾﺖ اﻗﺪاﻣﺎت ﻋﻤﺮاﻧﯽ ﺧﻮد ﻗﺮار داده و ﺷﺎﺧﺺ ﻫﺎي ﺗﻌﯿﯿﻦ و ﺷﻨﺎﺳﺎﯾﯽ ﺑﺎﻓﺖ ﻫﺎي ﻓﺮﺳﻮده را ﺑﺸﺮح زﯾﺮ ﺗﺼﻮﯾﺐ ﻧﻤﻮده </a:t>
            </a:r>
            <a:r>
              <a:rPr lang="fa-IR" dirty="0" smtClean="0">
                <a:cs typeface="B Homa" panose="00000400000000000000" pitchFamily="2" charset="-78"/>
              </a:rPr>
              <a:t>اﺳت.</a:t>
            </a:r>
          </a:p>
          <a:p>
            <a:pPr algn="r" rtl="1">
              <a:buFont typeface="Wingdings" panose="05000000000000000000" pitchFamily="2" charset="2"/>
              <a:buChar char="v"/>
            </a:pPr>
            <a:endParaRPr lang="en-US" dirty="0">
              <a:cs typeface="B Homa" panose="00000400000000000000" pitchFamily="2" charset="-78"/>
            </a:endParaRPr>
          </a:p>
        </p:txBody>
      </p:sp>
      <p:graphicFrame>
        <p:nvGraphicFramePr>
          <p:cNvPr id="4" name="Diagram 3"/>
          <p:cNvGraphicFramePr/>
          <p:nvPr>
            <p:extLst/>
          </p:nvPr>
        </p:nvGraphicFramePr>
        <p:xfrm>
          <a:off x="2032000" y="2005070"/>
          <a:ext cx="8128000" cy="41332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763313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9848" y="517793"/>
            <a:ext cx="10058400" cy="925417"/>
          </a:xfrm>
        </p:spPr>
        <p:txBody>
          <a:bodyPr>
            <a:normAutofit/>
          </a:bodyPr>
          <a:lstStyle/>
          <a:p>
            <a:pPr algn="r" rtl="1">
              <a:buFont typeface="Wingdings" panose="05000000000000000000" pitchFamily="2" charset="2"/>
              <a:buChar char="v"/>
            </a:pPr>
            <a:r>
              <a:rPr lang="fa-IR" dirty="0">
                <a:cs typeface="B Homa" panose="00000400000000000000" pitchFamily="2" charset="-78"/>
              </a:rPr>
              <a:t>ﺗﻮﺟﻪ :ﺑﺎﻓﺘﻬﺎﯾﯽ ﮐﻪ ﻫﺮ ﺳﻪ ﺷﺎﺧﺺ را ﺑﺎ ﻫﻢ دارﻧﺪ ﺑﻪ ﻋﻨﻮان ﺑﺎﻓﺖ ﻓﺮﺳﻮده ﺷﻨﺎﺳﺎﯾﯽ و ﻣﺸﺨﺺ ﺧﻮاﻫﻨﺪ ﺷﺪ .</a:t>
            </a:r>
            <a:r>
              <a:rPr lang="fa-IR" dirty="0" smtClean="0">
                <a:cs typeface="B Homa" panose="00000400000000000000" pitchFamily="2" charset="-78"/>
              </a:rPr>
              <a:t> </a:t>
            </a:r>
            <a:r>
              <a:rPr lang="fa-IR" dirty="0">
                <a:cs typeface="B Homa" panose="00000400000000000000" pitchFamily="2" charset="-78"/>
              </a:rPr>
              <a:t>ﺷﻮراي ﻋﺎﻟﯽ ﺷﻬﺮﺳﺎزي و ﻣﻌﻤﺎري اﯾﺮان ﺑﺎﻓﺘﻬﺎي ﻓﺮﺳﻮده را </a:t>
            </a:r>
            <a:r>
              <a:rPr lang="fa-IR" dirty="0" smtClean="0">
                <a:cs typeface="B Homa" panose="00000400000000000000" pitchFamily="2" charset="-78"/>
              </a:rPr>
              <a:t>در</a:t>
            </a:r>
            <a:r>
              <a:rPr lang="fa-IR" dirty="0">
                <a:cs typeface="B Homa" panose="00000400000000000000" pitchFamily="2" charset="-78"/>
              </a:rPr>
              <a:t> 8 </a:t>
            </a:r>
            <a:r>
              <a:rPr lang="fa-IR" dirty="0" smtClean="0">
                <a:cs typeface="B Homa" panose="00000400000000000000" pitchFamily="2" charset="-78"/>
              </a:rPr>
              <a:t>ﮐﻼﻧﺸﻬﺮ </a:t>
            </a:r>
            <a:r>
              <a:rPr lang="fa-IR" dirty="0">
                <a:cs typeface="B Homa" panose="00000400000000000000" pitchFamily="2" charset="-78"/>
              </a:rPr>
              <a:t>ﮐﺸﻮر </a:t>
            </a:r>
            <a:r>
              <a:rPr lang="fa-IR" dirty="0" smtClean="0">
                <a:cs typeface="B Homa" panose="00000400000000000000" pitchFamily="2" charset="-78"/>
              </a:rPr>
              <a:t>ﺑﺮاﺳﺎس ﺷﺎﺧﺼﻬﺎي مذکور ﺷﻨﺎﺳﺎﯾﯽ </a:t>
            </a:r>
            <a:r>
              <a:rPr lang="fa-IR" dirty="0">
                <a:cs typeface="B Homa" panose="00000400000000000000" pitchFamily="2" charset="-78"/>
              </a:rPr>
              <a:t>و ﺗﺼﻮﯾﺐ ﻧﻤﻮد ﮐﻪ در ﺟﺪول زﯾﺮ ﻣﺸﺨﺺ ﺷﺪه اﺳﺖ </a:t>
            </a:r>
            <a:endParaRPr lang="en-US" dirty="0"/>
          </a:p>
        </p:txBody>
      </p:sp>
      <p:sp>
        <p:nvSpPr>
          <p:cNvPr id="4" name="TextBox 3"/>
          <p:cNvSpPr txBox="1"/>
          <p:nvPr/>
        </p:nvSpPr>
        <p:spPr>
          <a:xfrm>
            <a:off x="1564395" y="1586429"/>
            <a:ext cx="7965195" cy="369332"/>
          </a:xfrm>
          <a:prstGeom prst="rect">
            <a:avLst/>
          </a:prstGeom>
          <a:noFill/>
        </p:spPr>
        <p:txBody>
          <a:bodyPr wrap="square" rtlCol="0">
            <a:spAutoFit/>
          </a:bodyPr>
          <a:lstStyle/>
          <a:p>
            <a:pPr algn="ctr" rtl="1"/>
            <a:r>
              <a:rPr lang="fa-IR" dirty="0">
                <a:cs typeface="B Homa" panose="00000400000000000000" pitchFamily="2" charset="-78"/>
              </a:rPr>
              <a:t>جدول۱- </a:t>
            </a:r>
            <a:r>
              <a:rPr lang="fa-IR" dirty="0" smtClean="0">
                <a:cs typeface="B Homa" panose="00000400000000000000" pitchFamily="2" charset="-78"/>
              </a:rPr>
              <a:t>ﺳﻄﺢ </a:t>
            </a:r>
            <a:r>
              <a:rPr lang="fa-IR" dirty="0">
                <a:cs typeface="B Homa" panose="00000400000000000000" pitchFamily="2" charset="-78"/>
              </a:rPr>
              <a:t>ﺑﺎﻓﺖ ﻓﺮﺳﻮده در ﮐﻼن ﺷﻬﺮ ﻫﺎي ﮐﺸﻮر </a:t>
            </a:r>
            <a:r>
              <a:rPr lang="fa-IR" dirty="0" smtClean="0">
                <a:cs typeface="B Homa" panose="00000400000000000000" pitchFamily="2" charset="-78"/>
              </a:rPr>
              <a:t>(ﻣﺼﻮب </a:t>
            </a:r>
            <a:r>
              <a:rPr lang="fa-IR" dirty="0">
                <a:cs typeface="B Homa" panose="00000400000000000000" pitchFamily="2" charset="-78"/>
              </a:rPr>
              <a:t>ﺷﻮراي ﻋﺎﻟﯽ ﺷﻬﺮﺳﺎزي و ﻣﻌﻤﺎري </a:t>
            </a:r>
            <a:r>
              <a:rPr lang="fa-IR" dirty="0" smtClean="0">
                <a:cs typeface="B Homa" panose="00000400000000000000" pitchFamily="2" charset="-78"/>
              </a:rPr>
              <a:t>اﯾﺮان</a:t>
            </a:r>
            <a:r>
              <a:rPr lang="fa-IR" dirty="0">
                <a:cs typeface="B Homa" panose="00000400000000000000" pitchFamily="2" charset="-78"/>
              </a:rPr>
              <a:t>)</a:t>
            </a:r>
            <a:endParaRPr lang="en-US" dirty="0"/>
          </a:p>
        </p:txBody>
      </p:sp>
      <p:graphicFrame>
        <p:nvGraphicFramePr>
          <p:cNvPr id="5" name="Table 4"/>
          <p:cNvGraphicFramePr>
            <a:graphicFrameLocks noGrp="1"/>
          </p:cNvGraphicFramePr>
          <p:nvPr>
            <p:extLst/>
          </p:nvPr>
        </p:nvGraphicFramePr>
        <p:xfrm>
          <a:off x="1482992" y="2098980"/>
          <a:ext cx="8128000" cy="3606800"/>
        </p:xfrm>
        <a:graphic>
          <a:graphicData uri="http://schemas.openxmlformats.org/drawingml/2006/table">
            <a:tbl>
              <a:tblPr firstRow="1" bandRow="1">
                <a:tableStyleId>{5C22544A-7EE6-4342-B048-85BDC9FD1C3A}</a:tableStyleId>
              </a:tblPr>
              <a:tblGrid>
                <a:gridCol w="1542361"/>
                <a:gridCol w="2521639"/>
                <a:gridCol w="2032000"/>
                <a:gridCol w="2032000"/>
              </a:tblGrid>
              <a:tr h="370840">
                <a:tc>
                  <a:txBody>
                    <a:bodyPr/>
                    <a:lstStyle/>
                    <a:p>
                      <a:pPr algn="ctr" rtl="1"/>
                      <a:r>
                        <a:rPr lang="fa-IR" dirty="0" smtClean="0">
                          <a:cs typeface="B Homa" panose="00000400000000000000" pitchFamily="2" charset="-78"/>
                        </a:rPr>
                        <a:t>درصد بافت فرسوده</a:t>
                      </a:r>
                      <a:endParaRPr lang="en-US" dirty="0"/>
                    </a:p>
                  </a:txBody>
                  <a:tcPr/>
                </a:tc>
                <a:tc>
                  <a:txBody>
                    <a:bodyPr/>
                    <a:lstStyle/>
                    <a:p>
                      <a:pPr algn="ctr" rtl="1"/>
                      <a:r>
                        <a:rPr lang="fa-IR" dirty="0" smtClean="0">
                          <a:cs typeface="B Homa" panose="00000400000000000000" pitchFamily="2" charset="-78"/>
                        </a:rPr>
                        <a:t>سطح</a:t>
                      </a:r>
                      <a:r>
                        <a:rPr lang="fa-IR" baseline="0" dirty="0" smtClean="0">
                          <a:cs typeface="B Homa" panose="00000400000000000000" pitchFamily="2" charset="-78"/>
                        </a:rPr>
                        <a:t> واحد هر سه شاخص</a:t>
                      </a:r>
                    </a:p>
                    <a:p>
                      <a:pPr algn="ctr" rtl="1"/>
                      <a:r>
                        <a:rPr lang="fa-IR" baseline="0" dirty="0" smtClean="0">
                          <a:cs typeface="B Homa" panose="00000400000000000000" pitchFamily="2" charset="-78"/>
                        </a:rPr>
                        <a:t>(سطح بافت فرسوده – هکتار)</a:t>
                      </a:r>
                      <a:endParaRPr lang="en-US" dirty="0"/>
                    </a:p>
                  </a:txBody>
                  <a:tcPr/>
                </a:tc>
                <a:tc>
                  <a:txBody>
                    <a:bodyPr/>
                    <a:lstStyle/>
                    <a:p>
                      <a:pPr algn="ctr" rtl="1"/>
                      <a:r>
                        <a:rPr lang="fa-IR" dirty="0" smtClean="0">
                          <a:cs typeface="B Homa" panose="00000400000000000000" pitchFamily="2" charset="-78"/>
                        </a:rPr>
                        <a:t>سطح کل کشور</a:t>
                      </a:r>
                    </a:p>
                    <a:p>
                      <a:pPr algn="ctr" rtl="1"/>
                      <a:r>
                        <a:rPr lang="fa-IR" dirty="0" smtClean="0">
                          <a:cs typeface="B Homa" panose="00000400000000000000" pitchFamily="2" charset="-78"/>
                        </a:rPr>
                        <a:t>(هکتار)</a:t>
                      </a:r>
                      <a:endParaRPr lang="en-US" dirty="0"/>
                    </a:p>
                  </a:txBody>
                  <a:tcPr/>
                </a:tc>
                <a:tc>
                  <a:txBody>
                    <a:bodyPr/>
                    <a:lstStyle/>
                    <a:p>
                      <a:pPr algn="ctr" rtl="1"/>
                      <a:r>
                        <a:rPr lang="fa-IR" dirty="0" smtClean="0">
                          <a:cs typeface="B Homa" panose="00000400000000000000" pitchFamily="2" charset="-78"/>
                        </a:rPr>
                        <a:t>نام شهر</a:t>
                      </a:r>
                      <a:endParaRPr lang="en-US" dirty="0"/>
                    </a:p>
                  </a:txBody>
                  <a:tcPr/>
                </a:tc>
              </a:tr>
              <a:tr h="370840">
                <a:tc>
                  <a:txBody>
                    <a:bodyPr/>
                    <a:lstStyle/>
                    <a:p>
                      <a:pPr algn="ctr" rtl="1"/>
                      <a:r>
                        <a:rPr lang="fa-IR" dirty="0" smtClean="0">
                          <a:cs typeface="B Homa" panose="00000400000000000000" pitchFamily="2" charset="-78"/>
                        </a:rPr>
                        <a:t>۵/۳</a:t>
                      </a:r>
                      <a:endParaRPr lang="en-US" dirty="0"/>
                    </a:p>
                  </a:txBody>
                  <a:tcPr/>
                </a:tc>
                <a:tc>
                  <a:txBody>
                    <a:bodyPr/>
                    <a:lstStyle/>
                    <a:p>
                      <a:pPr algn="ctr" rtl="1"/>
                      <a:r>
                        <a:rPr lang="fa-IR" dirty="0" smtClean="0">
                          <a:cs typeface="B Homa" panose="00000400000000000000" pitchFamily="2" charset="-78"/>
                        </a:rPr>
                        <a:t>۳۲۶۸</a:t>
                      </a:r>
                      <a:endParaRPr lang="en-US" dirty="0"/>
                    </a:p>
                  </a:txBody>
                  <a:tcPr/>
                </a:tc>
                <a:tc>
                  <a:txBody>
                    <a:bodyPr/>
                    <a:lstStyle/>
                    <a:p>
                      <a:pPr algn="ctr" rtl="1"/>
                      <a:r>
                        <a:rPr lang="fa-IR" dirty="0" smtClean="0">
                          <a:cs typeface="B Homa" panose="00000400000000000000" pitchFamily="2" charset="-78"/>
                        </a:rPr>
                        <a:t>۶۲۱۰۰</a:t>
                      </a:r>
                      <a:endParaRPr lang="en-US" dirty="0"/>
                    </a:p>
                  </a:txBody>
                  <a:tcPr/>
                </a:tc>
                <a:tc>
                  <a:txBody>
                    <a:bodyPr/>
                    <a:lstStyle/>
                    <a:p>
                      <a:pPr algn="ctr"/>
                      <a:r>
                        <a:rPr lang="fa-IR" dirty="0" smtClean="0">
                          <a:cs typeface="B Homa" panose="00000400000000000000" pitchFamily="2" charset="-78"/>
                        </a:rPr>
                        <a:t>تهران </a:t>
                      </a:r>
                      <a:endParaRPr lang="en-US" dirty="0"/>
                    </a:p>
                  </a:txBody>
                  <a:tcPr/>
                </a:tc>
              </a:tr>
              <a:tr h="370840">
                <a:tc>
                  <a:txBody>
                    <a:bodyPr/>
                    <a:lstStyle/>
                    <a:p>
                      <a:pPr algn="ctr" rtl="1"/>
                      <a:r>
                        <a:rPr lang="fa-IR" dirty="0" smtClean="0">
                          <a:cs typeface="B Homa" panose="00000400000000000000" pitchFamily="2" charset="-78"/>
                        </a:rPr>
                        <a:t>۸</a:t>
                      </a:r>
                      <a:endParaRPr lang="en-US" dirty="0"/>
                    </a:p>
                  </a:txBody>
                  <a:tcPr/>
                </a:tc>
                <a:tc>
                  <a:txBody>
                    <a:bodyPr/>
                    <a:lstStyle/>
                    <a:p>
                      <a:pPr algn="ctr" rtl="1"/>
                      <a:r>
                        <a:rPr lang="fa-IR" dirty="0" smtClean="0">
                          <a:cs typeface="B Homa" panose="00000400000000000000" pitchFamily="2" charset="-78"/>
                        </a:rPr>
                        <a:t>۲۲۸۵/۶</a:t>
                      </a:r>
                      <a:endParaRPr lang="en-US" dirty="0"/>
                    </a:p>
                  </a:txBody>
                  <a:tcPr/>
                </a:tc>
                <a:tc>
                  <a:txBody>
                    <a:bodyPr/>
                    <a:lstStyle/>
                    <a:p>
                      <a:pPr algn="ctr" rtl="1"/>
                      <a:r>
                        <a:rPr lang="fa-IR" dirty="0" smtClean="0">
                          <a:cs typeface="B Homa" panose="00000400000000000000" pitchFamily="2" charset="-78"/>
                        </a:rPr>
                        <a:t>۲۸۲۹۳/۸</a:t>
                      </a:r>
                      <a:endParaRPr lang="en-US" dirty="0"/>
                    </a:p>
                  </a:txBody>
                  <a:tcPr/>
                </a:tc>
                <a:tc>
                  <a:txBody>
                    <a:bodyPr/>
                    <a:lstStyle/>
                    <a:p>
                      <a:pPr algn="ctr"/>
                      <a:r>
                        <a:rPr lang="fa-IR" dirty="0" smtClean="0">
                          <a:cs typeface="B Homa" panose="00000400000000000000" pitchFamily="2" charset="-78"/>
                        </a:rPr>
                        <a:t>مشهد</a:t>
                      </a:r>
                      <a:endParaRPr lang="en-US" dirty="0"/>
                    </a:p>
                  </a:txBody>
                  <a:tcPr/>
                </a:tc>
              </a:tr>
              <a:tr h="370840">
                <a:tc>
                  <a:txBody>
                    <a:bodyPr/>
                    <a:lstStyle/>
                    <a:p>
                      <a:pPr algn="ctr" rtl="1"/>
                      <a:r>
                        <a:rPr lang="fa-IR" dirty="0" smtClean="0">
                          <a:cs typeface="B Homa" panose="00000400000000000000" pitchFamily="2" charset="-78"/>
                        </a:rPr>
                        <a:t>۱۰/۶</a:t>
                      </a:r>
                      <a:endParaRPr lang="en-US" dirty="0"/>
                    </a:p>
                  </a:txBody>
                  <a:tcPr/>
                </a:tc>
                <a:tc>
                  <a:txBody>
                    <a:bodyPr/>
                    <a:lstStyle/>
                    <a:p>
                      <a:pPr algn="ctr" rtl="1"/>
                      <a:r>
                        <a:rPr lang="fa-IR" dirty="0" smtClean="0">
                          <a:cs typeface="B Homa" panose="00000400000000000000" pitchFamily="2" charset="-78"/>
                        </a:rPr>
                        <a:t>۲۵۲۲</a:t>
                      </a:r>
                      <a:endParaRPr lang="en-US" dirty="0"/>
                    </a:p>
                  </a:txBody>
                  <a:tcPr/>
                </a:tc>
                <a:tc>
                  <a:txBody>
                    <a:bodyPr/>
                    <a:lstStyle/>
                    <a:p>
                      <a:pPr algn="ctr" rtl="1"/>
                      <a:r>
                        <a:rPr lang="fa-IR" dirty="0" smtClean="0">
                          <a:cs typeface="B Homa" panose="00000400000000000000" pitchFamily="2" charset="-78"/>
                        </a:rPr>
                        <a:t>۲۳۷۴۵/۴</a:t>
                      </a:r>
                      <a:endParaRPr lang="en-US" dirty="0"/>
                    </a:p>
                  </a:txBody>
                  <a:tcPr/>
                </a:tc>
                <a:tc>
                  <a:txBody>
                    <a:bodyPr/>
                    <a:lstStyle/>
                    <a:p>
                      <a:pPr algn="ctr"/>
                      <a:r>
                        <a:rPr lang="fa-IR" dirty="0" smtClean="0">
                          <a:cs typeface="B Homa" panose="00000400000000000000" pitchFamily="2" charset="-78"/>
                        </a:rPr>
                        <a:t>تبریز</a:t>
                      </a:r>
                      <a:endParaRPr lang="en-US" dirty="0"/>
                    </a:p>
                  </a:txBody>
                  <a:tcPr/>
                </a:tc>
              </a:tr>
              <a:tr h="370840">
                <a:tc>
                  <a:txBody>
                    <a:bodyPr/>
                    <a:lstStyle/>
                    <a:p>
                      <a:pPr algn="ctr" rtl="1"/>
                      <a:r>
                        <a:rPr lang="fa-IR" dirty="0" smtClean="0">
                          <a:cs typeface="B Homa" panose="00000400000000000000" pitchFamily="2" charset="-78"/>
                        </a:rPr>
                        <a:t>۱۱/۵</a:t>
                      </a:r>
                      <a:endParaRPr lang="en-US" dirty="0"/>
                    </a:p>
                  </a:txBody>
                  <a:tcPr/>
                </a:tc>
                <a:tc>
                  <a:txBody>
                    <a:bodyPr/>
                    <a:lstStyle/>
                    <a:p>
                      <a:pPr algn="ctr" rtl="1"/>
                      <a:r>
                        <a:rPr lang="fa-IR" dirty="0" smtClean="0">
                          <a:cs typeface="B Homa" panose="00000400000000000000" pitchFamily="2" charset="-78"/>
                        </a:rPr>
                        <a:t>۱۶۹۱</a:t>
                      </a:r>
                      <a:endParaRPr lang="en-US" dirty="0"/>
                    </a:p>
                  </a:txBody>
                  <a:tcPr/>
                </a:tc>
                <a:tc>
                  <a:txBody>
                    <a:bodyPr/>
                    <a:lstStyle/>
                    <a:p>
                      <a:pPr algn="ctr" rtl="1"/>
                      <a:r>
                        <a:rPr lang="fa-IR" dirty="0" smtClean="0">
                          <a:cs typeface="B Homa" panose="00000400000000000000" pitchFamily="2" charset="-78"/>
                        </a:rPr>
                        <a:t>۱۴۶۱۹/۷۱</a:t>
                      </a:r>
                      <a:endParaRPr lang="en-US" dirty="0"/>
                    </a:p>
                  </a:txBody>
                  <a:tcPr/>
                </a:tc>
                <a:tc>
                  <a:txBody>
                    <a:bodyPr/>
                    <a:lstStyle/>
                    <a:p>
                      <a:pPr algn="ctr"/>
                      <a:r>
                        <a:rPr lang="fa-IR" dirty="0" smtClean="0">
                          <a:cs typeface="B Homa" panose="00000400000000000000" pitchFamily="2" charset="-78"/>
                        </a:rPr>
                        <a:t>شیراز </a:t>
                      </a:r>
                      <a:endParaRPr lang="en-US" dirty="0"/>
                    </a:p>
                  </a:txBody>
                  <a:tcPr/>
                </a:tc>
              </a:tr>
              <a:tr h="370840">
                <a:tc>
                  <a:txBody>
                    <a:bodyPr/>
                    <a:lstStyle/>
                    <a:p>
                      <a:pPr algn="ctr"/>
                      <a:r>
                        <a:rPr lang="fa-IR" dirty="0" smtClean="0">
                          <a:cs typeface="B Homa" panose="00000400000000000000" pitchFamily="2" charset="-78"/>
                        </a:rPr>
                        <a:t>۱۲</a:t>
                      </a:r>
                      <a:endParaRPr lang="en-US" dirty="0"/>
                    </a:p>
                  </a:txBody>
                  <a:tcPr/>
                </a:tc>
                <a:tc>
                  <a:txBody>
                    <a:bodyPr/>
                    <a:lstStyle/>
                    <a:p>
                      <a:pPr algn="ctr" rtl="1"/>
                      <a:r>
                        <a:rPr lang="fa-IR" dirty="0" smtClean="0">
                          <a:cs typeface="B Homa" panose="00000400000000000000" pitchFamily="2" charset="-78"/>
                        </a:rPr>
                        <a:t>۲۱۵۷</a:t>
                      </a:r>
                      <a:endParaRPr lang="en-US" dirty="0"/>
                    </a:p>
                  </a:txBody>
                  <a:tcPr/>
                </a:tc>
                <a:tc>
                  <a:txBody>
                    <a:bodyPr/>
                    <a:lstStyle/>
                    <a:p>
                      <a:pPr algn="ctr" rtl="1"/>
                      <a:r>
                        <a:rPr lang="fa-IR" dirty="0" smtClean="0">
                          <a:cs typeface="B Homa" panose="00000400000000000000" pitchFamily="2" charset="-78"/>
                        </a:rPr>
                        <a:t>۱۷۰۶۷/۱</a:t>
                      </a:r>
                      <a:endParaRPr lang="en-US" dirty="0"/>
                    </a:p>
                  </a:txBody>
                  <a:tcPr/>
                </a:tc>
                <a:tc>
                  <a:txBody>
                    <a:bodyPr/>
                    <a:lstStyle/>
                    <a:p>
                      <a:pPr algn="ctr"/>
                      <a:r>
                        <a:rPr lang="fa-IR" dirty="0" smtClean="0">
                          <a:cs typeface="B Homa" panose="00000400000000000000" pitchFamily="2" charset="-78"/>
                        </a:rPr>
                        <a:t>اصفهان</a:t>
                      </a:r>
                      <a:endParaRPr lang="en-US" dirty="0"/>
                    </a:p>
                  </a:txBody>
                  <a:tcPr/>
                </a:tc>
              </a:tr>
              <a:tr h="370840">
                <a:tc>
                  <a:txBody>
                    <a:bodyPr/>
                    <a:lstStyle/>
                    <a:p>
                      <a:pPr algn="ctr"/>
                      <a:r>
                        <a:rPr lang="fa-IR" dirty="0" smtClean="0">
                          <a:cs typeface="B Homa" panose="00000400000000000000" pitchFamily="2" charset="-78"/>
                        </a:rPr>
                        <a:t>۸</a:t>
                      </a:r>
                      <a:endParaRPr lang="en-US" dirty="0"/>
                    </a:p>
                  </a:txBody>
                  <a:tcPr/>
                </a:tc>
                <a:tc>
                  <a:txBody>
                    <a:bodyPr/>
                    <a:lstStyle/>
                    <a:p>
                      <a:pPr algn="ctr"/>
                      <a:r>
                        <a:rPr lang="fa-IR" dirty="0" smtClean="0">
                          <a:cs typeface="B Homa" panose="00000400000000000000" pitchFamily="2" charset="-78"/>
                        </a:rPr>
                        <a:t>۱۰۷۴</a:t>
                      </a:r>
                      <a:endParaRPr lang="en-US" dirty="0"/>
                    </a:p>
                  </a:txBody>
                  <a:tcPr/>
                </a:tc>
                <a:tc>
                  <a:txBody>
                    <a:bodyPr/>
                    <a:lstStyle/>
                    <a:p>
                      <a:pPr algn="ctr" rtl="1"/>
                      <a:r>
                        <a:rPr lang="fa-IR" dirty="0" smtClean="0">
                          <a:cs typeface="B Homa" panose="00000400000000000000" pitchFamily="2" charset="-78"/>
                        </a:rPr>
                        <a:t>۱۲۳۰۷</a:t>
                      </a:r>
                      <a:endParaRPr lang="en-US" dirty="0"/>
                    </a:p>
                  </a:txBody>
                  <a:tcPr/>
                </a:tc>
                <a:tc>
                  <a:txBody>
                    <a:bodyPr/>
                    <a:lstStyle/>
                    <a:p>
                      <a:pPr algn="ctr"/>
                      <a:r>
                        <a:rPr lang="fa-IR" dirty="0" smtClean="0">
                          <a:cs typeface="B Homa" panose="00000400000000000000" pitchFamily="2" charset="-78"/>
                        </a:rPr>
                        <a:t>قم</a:t>
                      </a:r>
                      <a:endParaRPr lang="en-US" dirty="0"/>
                    </a:p>
                  </a:txBody>
                  <a:tcPr/>
                </a:tc>
              </a:tr>
              <a:tr h="370840">
                <a:tc>
                  <a:txBody>
                    <a:bodyPr/>
                    <a:lstStyle/>
                    <a:p>
                      <a:pPr algn="ctr" rtl="1"/>
                      <a:r>
                        <a:rPr lang="fa-IR" dirty="0" smtClean="0">
                          <a:cs typeface="B Homa" panose="00000400000000000000" pitchFamily="2" charset="-78"/>
                        </a:rPr>
                        <a:t>۳/۵</a:t>
                      </a:r>
                      <a:endParaRPr lang="en-US" dirty="0"/>
                    </a:p>
                  </a:txBody>
                  <a:tcPr/>
                </a:tc>
                <a:tc>
                  <a:txBody>
                    <a:bodyPr/>
                    <a:lstStyle/>
                    <a:p>
                      <a:pPr algn="ctr"/>
                      <a:r>
                        <a:rPr lang="fa-IR" dirty="0" smtClean="0">
                          <a:cs typeface="B Homa" panose="00000400000000000000" pitchFamily="2" charset="-78"/>
                        </a:rPr>
                        <a:t>۵۵۱</a:t>
                      </a:r>
                      <a:endParaRPr lang="en-US" dirty="0"/>
                    </a:p>
                  </a:txBody>
                  <a:tcPr/>
                </a:tc>
                <a:tc>
                  <a:txBody>
                    <a:bodyPr/>
                    <a:lstStyle/>
                    <a:p>
                      <a:pPr algn="ctr"/>
                      <a:r>
                        <a:rPr lang="fa-IR" dirty="0" smtClean="0">
                          <a:cs typeface="B Homa" panose="00000400000000000000" pitchFamily="2" charset="-78"/>
                        </a:rPr>
                        <a:t>۱۵۷۹۷</a:t>
                      </a:r>
                      <a:endParaRPr lang="en-US" dirty="0"/>
                    </a:p>
                  </a:txBody>
                  <a:tcPr/>
                </a:tc>
                <a:tc>
                  <a:txBody>
                    <a:bodyPr/>
                    <a:lstStyle/>
                    <a:p>
                      <a:pPr algn="ctr"/>
                      <a:r>
                        <a:rPr lang="fa-IR" dirty="0" smtClean="0">
                          <a:cs typeface="B Homa" panose="00000400000000000000" pitchFamily="2" charset="-78"/>
                        </a:rPr>
                        <a:t>کرج</a:t>
                      </a:r>
                      <a:endParaRPr lang="en-US" dirty="0"/>
                    </a:p>
                  </a:txBody>
                  <a:tcPr/>
                </a:tc>
              </a:tr>
              <a:tr h="370840">
                <a:tc>
                  <a:txBody>
                    <a:bodyPr/>
                    <a:lstStyle/>
                    <a:p>
                      <a:pPr algn="ctr" rtl="1"/>
                      <a:r>
                        <a:rPr lang="fa-IR" dirty="0" smtClean="0">
                          <a:cs typeface="B Homa" panose="00000400000000000000" pitchFamily="2" charset="-78"/>
                        </a:rPr>
                        <a:t>۵/۹</a:t>
                      </a:r>
                      <a:endParaRPr lang="en-US" dirty="0"/>
                    </a:p>
                  </a:txBody>
                  <a:tcPr/>
                </a:tc>
                <a:tc>
                  <a:txBody>
                    <a:bodyPr/>
                    <a:lstStyle/>
                    <a:p>
                      <a:pPr algn="ctr" rtl="1"/>
                      <a:r>
                        <a:rPr lang="fa-IR" dirty="0" smtClean="0">
                          <a:cs typeface="B Homa" panose="00000400000000000000" pitchFamily="2" charset="-78"/>
                        </a:rPr>
                        <a:t>۱۲۳۷/۶</a:t>
                      </a:r>
                      <a:endParaRPr lang="en-US" dirty="0"/>
                    </a:p>
                  </a:txBody>
                  <a:tcPr/>
                </a:tc>
                <a:tc>
                  <a:txBody>
                    <a:bodyPr/>
                    <a:lstStyle/>
                    <a:p>
                      <a:pPr algn="ctr"/>
                      <a:r>
                        <a:rPr lang="fa-IR" dirty="0" smtClean="0">
                          <a:cs typeface="B Homa" panose="00000400000000000000" pitchFamily="2" charset="-78"/>
                        </a:rPr>
                        <a:t>۲۰۸۸۰/۹</a:t>
                      </a:r>
                      <a:endParaRPr lang="en-US" dirty="0"/>
                    </a:p>
                  </a:txBody>
                  <a:tcPr/>
                </a:tc>
                <a:tc>
                  <a:txBody>
                    <a:bodyPr/>
                    <a:lstStyle/>
                    <a:p>
                      <a:pPr algn="ctr"/>
                      <a:r>
                        <a:rPr lang="fa-IR" dirty="0" smtClean="0">
                          <a:cs typeface="B Homa" panose="00000400000000000000" pitchFamily="2" charset="-78"/>
                        </a:rPr>
                        <a:t>اهواز</a:t>
                      </a:r>
                      <a:endParaRPr lang="en-US" dirty="0"/>
                    </a:p>
                  </a:txBody>
                  <a:tcPr/>
                </a:tc>
              </a:tr>
            </a:tbl>
          </a:graphicData>
        </a:graphic>
      </p:graphicFrame>
      <p:sp>
        <p:nvSpPr>
          <p:cNvPr id="6" name="TextBox 5"/>
          <p:cNvSpPr txBox="1"/>
          <p:nvPr/>
        </p:nvSpPr>
        <p:spPr>
          <a:xfrm>
            <a:off x="1069848" y="5938092"/>
            <a:ext cx="9319058" cy="369332"/>
          </a:xfrm>
          <a:prstGeom prst="rect">
            <a:avLst/>
          </a:prstGeom>
          <a:noFill/>
        </p:spPr>
        <p:txBody>
          <a:bodyPr wrap="square" rtlCol="0">
            <a:spAutoFit/>
          </a:bodyPr>
          <a:lstStyle/>
          <a:p>
            <a:pPr algn="r" rtl="1"/>
            <a:r>
              <a:rPr lang="fa-IR" dirty="0" smtClean="0">
                <a:cs typeface="B Homa" panose="00000400000000000000" pitchFamily="2" charset="-78"/>
              </a:rPr>
              <a:t>نتایج این مطالعات شناسایی بالغ بر ۵۷۰۰۰ هکتار بافت فرسوده در بیش از ۳۰۰ شهر می باشد.</a:t>
            </a:r>
            <a:endParaRPr lang="en-US" dirty="0"/>
          </a:p>
        </p:txBody>
      </p:sp>
    </p:spTree>
    <p:extLst>
      <p:ext uri="{BB962C8B-B14F-4D97-AF65-F5344CB8AC3E}">
        <p14:creationId xmlns:p14="http://schemas.microsoft.com/office/powerpoint/2010/main" val="34283331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dirty="0">
                <a:cs typeface="B Homa" panose="00000400000000000000" pitchFamily="2" charset="-78"/>
              </a:rPr>
              <a:t>مقدمه  </a:t>
            </a:r>
            <a:endParaRPr lang="en-US" dirty="0">
              <a:cs typeface="B Homa" panose="00000400000000000000" pitchFamily="2" charset="-78"/>
            </a:endParaRPr>
          </a:p>
        </p:txBody>
      </p:sp>
      <p:sp>
        <p:nvSpPr>
          <p:cNvPr id="3" name="Content Placeholder 2"/>
          <p:cNvSpPr>
            <a:spLocks noGrp="1"/>
          </p:cNvSpPr>
          <p:nvPr>
            <p:ph idx="1"/>
          </p:nvPr>
        </p:nvSpPr>
        <p:spPr>
          <a:xfrm>
            <a:off x="677334" y="1754189"/>
            <a:ext cx="8596668" cy="3880773"/>
          </a:xfrm>
        </p:spPr>
        <p:txBody>
          <a:bodyPr>
            <a:noAutofit/>
          </a:bodyPr>
          <a:lstStyle/>
          <a:p>
            <a:pPr algn="r" rtl="1">
              <a:buFont typeface="Wingdings" panose="05000000000000000000" pitchFamily="2" charset="2"/>
              <a:buChar char="v"/>
            </a:pPr>
            <a:r>
              <a:rPr lang="ar-SA" sz="2000" dirty="0">
                <a:cs typeface="B Homa" panose="00000400000000000000" pitchFamily="2" charset="-78"/>
              </a:rPr>
              <a:t>براي آسان شدن شناخت بافت هاي فرسوده شهري وضابطه مند شدن شرايط مداخله در آن دسته از شهرهاي كشور كه با اين پديده رويارو مي باشند ، نگاشته شده است</a:t>
            </a:r>
            <a:r>
              <a:rPr lang="en-US" sz="2000" dirty="0"/>
              <a:t> . </a:t>
            </a:r>
            <a:br>
              <a:rPr lang="en-US" sz="2000" dirty="0"/>
            </a:br>
            <a:r>
              <a:rPr lang="ar-SA" sz="2000" dirty="0">
                <a:cs typeface="B Homa" panose="00000400000000000000" pitchFamily="2" charset="-78"/>
              </a:rPr>
              <a:t>گستردگي بافت هاي فرسوده در بيشتر شهرهاي كشور و اهميت پرداختن همزمان بدان ايجاب مي كنند تا ازيك سو كليه مشاوران ، نهادهاي مشاركت كننده و يا دستگاههاي مداخله كننده از ادبيات فني يكسان و سازگار با ادبيات جهاني بهره گيرند ، و از سوي ديگر براي جلوگيري از اقدامات موازي و هدررفتن منابع در حين جلب مشاركت گسترده همگان ، واژگان كليدي ، وساختار مداخله يكپارچه و هم پيوند نيروهاي موثر ، دراين مصوبه تعريف وتعيين گردد</a:t>
            </a:r>
            <a:r>
              <a:rPr lang="en-US" sz="2000" dirty="0"/>
              <a:t> . </a:t>
            </a:r>
            <a:br>
              <a:rPr lang="en-US" sz="2000" dirty="0"/>
            </a:br>
            <a:r>
              <a:rPr lang="ar-SA" sz="2000" dirty="0">
                <a:cs typeface="B Homa" panose="00000400000000000000" pitchFamily="2" charset="-78"/>
              </a:rPr>
              <a:t>اين مصوبه با مبنا قراردادن چهارعامل اصلي تدوين شده است ، اين عوامل عبارتند از</a:t>
            </a:r>
            <a:r>
              <a:rPr lang="en-US" sz="2000" dirty="0"/>
              <a:t> : </a:t>
            </a:r>
            <a:br>
              <a:rPr lang="en-US" sz="2000" dirty="0"/>
            </a:br>
            <a:r>
              <a:rPr lang="en-US" sz="2000" dirty="0"/>
              <a:t>- </a:t>
            </a:r>
            <a:r>
              <a:rPr lang="ar-SA" sz="2000" dirty="0">
                <a:cs typeface="B Homa" panose="00000400000000000000" pitchFamily="2" charset="-78"/>
              </a:rPr>
              <a:t>نوع بافت </a:t>
            </a:r>
            <a:r>
              <a:rPr lang="en-US" sz="2000" dirty="0"/>
              <a:t/>
            </a:r>
            <a:br>
              <a:rPr lang="en-US" sz="2000" dirty="0"/>
            </a:br>
            <a:r>
              <a:rPr lang="en-US" sz="2000" dirty="0"/>
              <a:t>- </a:t>
            </a:r>
            <a:r>
              <a:rPr lang="ar-SA" sz="2000" dirty="0">
                <a:cs typeface="B Homa" panose="00000400000000000000" pitchFamily="2" charset="-78"/>
              </a:rPr>
              <a:t>نوع مداخله </a:t>
            </a:r>
            <a:r>
              <a:rPr lang="en-US" sz="2000" dirty="0"/>
              <a:t/>
            </a:r>
            <a:br>
              <a:rPr lang="en-US" sz="2000" dirty="0"/>
            </a:br>
            <a:r>
              <a:rPr lang="en-US" sz="2000" dirty="0"/>
              <a:t>- </a:t>
            </a:r>
            <a:r>
              <a:rPr lang="ar-SA" sz="2000" dirty="0">
                <a:cs typeface="B Homa" panose="00000400000000000000" pitchFamily="2" charset="-78"/>
              </a:rPr>
              <a:t>مرجع قانوني مداخله </a:t>
            </a:r>
            <a:r>
              <a:rPr lang="en-US" sz="2000" dirty="0"/>
              <a:t/>
            </a:r>
            <a:br>
              <a:rPr lang="en-US" sz="2000" dirty="0"/>
            </a:br>
            <a:r>
              <a:rPr lang="en-US" sz="2000" dirty="0"/>
              <a:t>- </a:t>
            </a:r>
            <a:r>
              <a:rPr lang="ar-SA" sz="2000" dirty="0">
                <a:cs typeface="B Homa" panose="00000400000000000000" pitchFamily="2" charset="-78"/>
              </a:rPr>
              <a:t>مستندات قانوني مداخله </a:t>
            </a:r>
            <a:r>
              <a:rPr lang="en-US" sz="2000" dirty="0"/>
              <a:t/>
            </a:r>
            <a:br>
              <a:rPr lang="en-US" sz="2000" dirty="0"/>
            </a:br>
            <a:r>
              <a:rPr lang="ar-SA" sz="2000" dirty="0">
                <a:cs typeface="B Homa" panose="00000400000000000000" pitchFamily="2" charset="-78"/>
              </a:rPr>
              <a:t>قابل ذكراست ويژگي ها وشاخص هاي شناسايي بافت هاي فرسوده به تفضيل در " دفترچه راهنماي شناسايي ومداخله دربافت هاي فرسوده " آمده است</a:t>
            </a:r>
            <a:endParaRPr lang="en-US" sz="2000" dirty="0"/>
          </a:p>
        </p:txBody>
      </p:sp>
    </p:spTree>
    <p:extLst>
      <p:ext uri="{BB962C8B-B14F-4D97-AF65-F5344CB8AC3E}">
        <p14:creationId xmlns:p14="http://schemas.microsoft.com/office/powerpoint/2010/main" val="22382082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cs typeface="B Homa" panose="00000400000000000000" pitchFamily="2" charset="-78"/>
              </a:rPr>
              <a:t>تعاریف</a:t>
            </a:r>
            <a:endParaRPr lang="en-US" dirty="0">
              <a:cs typeface="B Homa" panose="00000400000000000000" pitchFamily="2" charset="-78"/>
            </a:endParaRPr>
          </a:p>
        </p:txBody>
      </p:sp>
      <p:sp>
        <p:nvSpPr>
          <p:cNvPr id="3" name="Content Placeholder 2"/>
          <p:cNvSpPr>
            <a:spLocks noGrp="1"/>
          </p:cNvSpPr>
          <p:nvPr>
            <p:ph idx="1"/>
          </p:nvPr>
        </p:nvSpPr>
        <p:spPr/>
        <p:txBody>
          <a:bodyPr>
            <a:normAutofit/>
          </a:bodyPr>
          <a:lstStyle/>
          <a:p>
            <a:pPr algn="r" rtl="1">
              <a:buFont typeface="Wingdings" panose="05000000000000000000" pitchFamily="2" charset="2"/>
              <a:buChar char="v"/>
            </a:pPr>
            <a:r>
              <a:rPr lang="ar-SA" dirty="0">
                <a:cs typeface="B Homa" panose="00000400000000000000" pitchFamily="2" charset="-78"/>
              </a:rPr>
              <a:t>بافت : بافت گسترده اي هم پيوند است كه از بناها ، راهها ، مجموعه ها ، فضاها ، تاسيسات وتجهيزات شهري ويا تركيبي از آنها تشكيل شده </a:t>
            </a:r>
            <a:r>
              <a:rPr lang="ar-SA" dirty="0" smtClean="0">
                <a:cs typeface="B Homa" panose="00000400000000000000" pitchFamily="2" charset="-78"/>
              </a:rPr>
              <a:t>است</a:t>
            </a:r>
            <a:r>
              <a:rPr lang="fa-IR" dirty="0" smtClean="0">
                <a:cs typeface="B Homa" panose="00000400000000000000" pitchFamily="2" charset="-78"/>
              </a:rPr>
              <a:t>.</a:t>
            </a:r>
          </a:p>
          <a:p>
            <a:pPr algn="r" rtl="1">
              <a:buFont typeface="Wingdings" panose="05000000000000000000" pitchFamily="2" charset="2"/>
              <a:buChar char="v"/>
            </a:pPr>
            <a:r>
              <a:rPr lang="fa-IR" dirty="0" smtClean="0">
                <a:cs typeface="B Homa" panose="00000400000000000000" pitchFamily="2" charset="-78"/>
              </a:rPr>
              <a:t>1-</a:t>
            </a:r>
            <a:r>
              <a:rPr lang="en-US" dirty="0" smtClean="0"/>
              <a:t> </a:t>
            </a:r>
            <a:r>
              <a:rPr lang="ar-SA" dirty="0" smtClean="0">
                <a:cs typeface="B Homa" panose="00000400000000000000" pitchFamily="2" charset="-78"/>
              </a:rPr>
              <a:t>انواع </a:t>
            </a:r>
            <a:r>
              <a:rPr lang="ar-SA" dirty="0">
                <a:cs typeface="B Homa" panose="00000400000000000000" pitchFamily="2" charset="-78"/>
              </a:rPr>
              <a:t>بافت ها</a:t>
            </a:r>
            <a:r>
              <a:rPr lang="en-US" dirty="0"/>
              <a:t>   </a:t>
            </a:r>
            <a:endParaRPr lang="fa-IR" dirty="0" smtClean="0">
              <a:cs typeface="B Homa" panose="00000400000000000000" pitchFamily="2" charset="-78"/>
            </a:endParaRPr>
          </a:p>
          <a:p>
            <a:pPr algn="r" rtl="1">
              <a:buFont typeface="Wingdings" panose="05000000000000000000" pitchFamily="2" charset="2"/>
              <a:buChar char="v"/>
            </a:pPr>
            <a:r>
              <a:rPr lang="fa-IR" dirty="0" smtClean="0">
                <a:cs typeface="B Homa" panose="00000400000000000000" pitchFamily="2" charset="-78"/>
              </a:rPr>
              <a:t>2- انواع مداخله</a:t>
            </a:r>
          </a:p>
          <a:p>
            <a:pPr algn="r" rtl="1">
              <a:buFont typeface="Wingdings" panose="05000000000000000000" pitchFamily="2" charset="2"/>
              <a:buChar char="v"/>
            </a:pPr>
            <a:r>
              <a:rPr lang="fa-IR" dirty="0" smtClean="0">
                <a:cs typeface="B Homa" panose="00000400000000000000" pitchFamily="2" charset="-78"/>
              </a:rPr>
              <a:t>3- مراجع قانونی مداخله</a:t>
            </a:r>
          </a:p>
          <a:p>
            <a:pPr algn="r" rtl="1">
              <a:buFont typeface="Wingdings" panose="05000000000000000000" pitchFamily="2" charset="2"/>
              <a:buChar char="v"/>
            </a:pPr>
            <a:endParaRPr lang="fa-IR" dirty="0">
              <a:cs typeface="B Homa" panose="00000400000000000000" pitchFamily="2" charset="-78"/>
            </a:endParaRPr>
          </a:p>
          <a:p>
            <a:pPr algn="r" rtl="1">
              <a:buFont typeface="Wingdings" panose="05000000000000000000" pitchFamily="2" charset="2"/>
              <a:buChar char="v"/>
            </a:pPr>
            <a:endParaRPr lang="fa-IR" dirty="0" smtClean="0">
              <a:cs typeface="B Homa" panose="00000400000000000000" pitchFamily="2" charset="-78"/>
            </a:endParaRPr>
          </a:p>
          <a:p>
            <a:pPr algn="r" rtl="1">
              <a:buFont typeface="Wingdings" panose="05000000000000000000" pitchFamily="2" charset="2"/>
              <a:buChar char="v"/>
            </a:pPr>
            <a:r>
              <a:rPr lang="fa-IR" dirty="0">
                <a:cs typeface="B Homa" panose="00000400000000000000" pitchFamily="2" charset="-78"/>
              </a:rPr>
              <a:t>* ﺑﺎﻓﺖ ﻫﺎي ﻓﺮﺳﻮده ﺷﻬﺮي  ﺑﺎﻓﺖ ﻫﺎﯾﯽ ﻫﺴﺘﻨﺪ ﮐﻪ در ﻣﺤﺪوده ﻗﺎﻧﻮﻧﯽ ﺷﻬﺮﻫﺎ ﻗﺮار ﮔﺮﻓﺘﻪ اﻧﺪ، داراي ﻣﺎﻟﮑﯿﺖ رﺳﻤﯽ و ﻗﺎﻧﻮﻧﯽ اﻧﺪ، اﻣﺎ از ﻧﻈﺮ ﺑﺮﺧﻮداري از اﯾﻤﻨﯽ، اﺳﺘﺤﮑﺎم و ﺧﺪﻣﺎت ﺷﻬﺮي دﭼﺎر ﮐﻤﺒﻮد ﻫﺴﺘﻨﺪ </a:t>
            </a:r>
            <a:r>
              <a:rPr lang="fa-IR" dirty="0" smtClean="0">
                <a:cs typeface="B Homa" panose="00000400000000000000" pitchFamily="2" charset="-78"/>
              </a:rPr>
              <a:t>.</a:t>
            </a:r>
            <a:endParaRPr lang="en-US" dirty="0"/>
          </a:p>
        </p:txBody>
      </p:sp>
    </p:spTree>
    <p:extLst>
      <p:ext uri="{BB962C8B-B14F-4D97-AF65-F5344CB8AC3E}">
        <p14:creationId xmlns:p14="http://schemas.microsoft.com/office/powerpoint/2010/main" val="6103899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nvPr>
        </p:nvGraphicFramePr>
        <p:xfrm>
          <a:off x="1069975" y="1156770"/>
          <a:ext cx="10058400" cy="39440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758674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nvPr>
        </p:nvGraphicFramePr>
        <p:xfrm>
          <a:off x="1729647" y="583243"/>
          <a:ext cx="7977551" cy="5699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597794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nvPr>
        </p:nvGraphicFramePr>
        <p:xfrm>
          <a:off x="1619480" y="429658"/>
          <a:ext cx="8196549" cy="57425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336524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nvPr>
        </p:nvGraphicFramePr>
        <p:xfrm>
          <a:off x="1069975" y="1883884"/>
          <a:ext cx="10058400" cy="42525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1311007" y="550843"/>
            <a:ext cx="9672810" cy="646331"/>
          </a:xfrm>
          <a:prstGeom prst="rect">
            <a:avLst/>
          </a:prstGeom>
          <a:noFill/>
        </p:spPr>
        <p:txBody>
          <a:bodyPr wrap="square" rtlCol="0">
            <a:spAutoFit/>
          </a:bodyPr>
          <a:lstStyle/>
          <a:p>
            <a:pPr marL="285750" indent="-285750" algn="r" rtl="1">
              <a:buFont typeface="Wingdings" panose="05000000000000000000" pitchFamily="2" charset="2"/>
              <a:buChar char="v"/>
            </a:pPr>
            <a:r>
              <a:rPr lang="ar-SA" dirty="0">
                <a:cs typeface="B Homa" panose="00000400000000000000" pitchFamily="2" charset="-78"/>
              </a:rPr>
              <a:t>انواع مداخله براساس ميزان وفاداري به گذشته درسه گروه بهسازي ، نوسازي ، بازسازي قرارمي گيرند ، اين سه نوع مداخله هريك طيف گسترده اي از اقدامات را برحسب نياز شامل مي شوند </a:t>
            </a:r>
            <a:endParaRPr lang="en-US" dirty="0"/>
          </a:p>
        </p:txBody>
      </p:sp>
    </p:spTree>
    <p:extLst>
      <p:ext uri="{BB962C8B-B14F-4D97-AF65-F5344CB8AC3E}">
        <p14:creationId xmlns:p14="http://schemas.microsoft.com/office/powerpoint/2010/main" val="31833474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cs typeface="B Homa" panose="00000400000000000000" pitchFamily="2" charset="-78"/>
              </a:rPr>
              <a:t>مراجع قانونی مداخله</a:t>
            </a:r>
            <a:endParaRPr lang="en-US" dirty="0">
              <a:cs typeface="B Homa" panose="00000400000000000000" pitchFamily="2" charset="-78"/>
            </a:endParaRPr>
          </a:p>
        </p:txBody>
      </p:sp>
      <p:sp>
        <p:nvSpPr>
          <p:cNvPr id="3" name="Content Placeholder 2"/>
          <p:cNvSpPr>
            <a:spLocks noGrp="1"/>
          </p:cNvSpPr>
          <p:nvPr>
            <p:ph idx="1"/>
          </p:nvPr>
        </p:nvSpPr>
        <p:spPr>
          <a:xfrm>
            <a:off x="583894" y="1729648"/>
            <a:ext cx="10544354" cy="4748270"/>
          </a:xfrm>
        </p:spPr>
        <p:txBody>
          <a:bodyPr/>
          <a:lstStyle/>
          <a:p>
            <a:pPr algn="r" rtl="1">
              <a:buFont typeface="Wingdings" panose="05000000000000000000" pitchFamily="2" charset="2"/>
              <a:buChar char="v"/>
            </a:pPr>
            <a:r>
              <a:rPr lang="ar-SA" dirty="0">
                <a:cs typeface="B Homa" panose="00000400000000000000" pitchFamily="2" charset="-78"/>
              </a:rPr>
              <a:t>سه مرجع اصلي مداخله دربافت ها عبارتند از سازمان ميراث فرهنگي وگردشگري ، شركت عمران وبهسازي شهري وشهرداري ها كه هريك  درچهارچوب اختيارات قانوني خود و با استناد به مستندات قانوني دربافت ها دخالت مي كنند . بديهي است كه درمواردي ميان فعاليت مراجع هم پوشاني وجود دارد كه اين امر از طريق مستندات قانوني قابل حل است</a:t>
            </a:r>
            <a:r>
              <a:rPr lang="en-US" dirty="0"/>
              <a:t> . </a:t>
            </a:r>
            <a:endParaRPr lang="fa-IR" dirty="0" smtClean="0">
              <a:cs typeface="B Homa" panose="00000400000000000000" pitchFamily="2" charset="-78"/>
            </a:endParaRPr>
          </a:p>
          <a:p>
            <a:pPr algn="r" rtl="1">
              <a:buFont typeface="Wingdings" panose="05000000000000000000" pitchFamily="2" charset="2"/>
              <a:buChar char="v"/>
            </a:pPr>
            <a:endParaRPr lang="en-US" dirty="0"/>
          </a:p>
        </p:txBody>
      </p:sp>
      <p:graphicFrame>
        <p:nvGraphicFramePr>
          <p:cNvPr id="4" name="Diagram 3"/>
          <p:cNvGraphicFramePr/>
          <p:nvPr>
            <p:extLst/>
          </p:nvPr>
        </p:nvGraphicFramePr>
        <p:xfrm>
          <a:off x="583894" y="2809301"/>
          <a:ext cx="10544354" cy="37567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848469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cs typeface="B Homa" panose="00000400000000000000" pitchFamily="2" charset="-78"/>
              </a:rPr>
              <a:t>شاخص های شناسایی بافت فرسوده</a:t>
            </a:r>
            <a:endParaRPr lang="en-US" dirty="0">
              <a:cs typeface="B Homa" panose="00000400000000000000" pitchFamily="2" charset="-78"/>
            </a:endParaRPr>
          </a:p>
        </p:txBody>
      </p:sp>
      <p:sp>
        <p:nvSpPr>
          <p:cNvPr id="3" name="Content Placeholder 2"/>
          <p:cNvSpPr>
            <a:spLocks noGrp="1"/>
          </p:cNvSpPr>
          <p:nvPr>
            <p:ph idx="1"/>
          </p:nvPr>
        </p:nvSpPr>
        <p:spPr>
          <a:xfrm>
            <a:off x="1069848" y="2093976"/>
            <a:ext cx="10058400" cy="4334476"/>
          </a:xfrm>
        </p:spPr>
        <p:txBody>
          <a:bodyPr>
            <a:normAutofit/>
          </a:bodyPr>
          <a:lstStyle/>
          <a:p>
            <a:pPr algn="r" rtl="1">
              <a:lnSpc>
                <a:spcPct val="100000"/>
              </a:lnSpc>
              <a:buFont typeface="Wingdings" panose="05000000000000000000" pitchFamily="2" charset="2"/>
              <a:buChar char="v"/>
            </a:pPr>
            <a:r>
              <a:rPr lang="fa-IR" dirty="0">
                <a:cs typeface="B Homa" panose="00000400000000000000" pitchFamily="2" charset="-78"/>
              </a:rPr>
              <a:t>ﺑﺎﻓﺘﻬﺎي ﻓﺮﺳﻮده ﺷﻬﺮي در ﻻﯾﻪ ﻫﺎي دروﻧﯽ ﺷﻬﺮ ﻗﺮار دارﻧﺪ .اﯾﻦ ﺑﺎﻓﺘﻬﺎ ﯾﺎ در ﮐﺎﻟﺒﺪ ﻫﺎي ﺑﻪ ﺟﺎي ﻣﺎﻧﺪه در دل ﺑﺎﻓﺖ ﻫﺎي ﻗﺪﯾﻤﯽ ﻗﺮار ﮔﺮﻓﺘﻪ اﻧﺪو ﯾﺎ ﺣﺎﺻﻞ اﺳﺘﻘﺮار اﻓﺮاد ﻓﺮودﺳﺖ ﺟﺎﻣﻌﻪ در زﻣﯿﻦ ﻫﺎي ﺧﺎﻟﯽ درون ﺷﻬﺮي و ﺑﺮون ﺷﻬﺮي اﻧﺪ ﮐﻪ ﺑﺎ ﺗﻮﺳﻌﻪ ﺷﻬﺮﻫﺎ ﺑﺎ آﻧﻬﺎ در آﻣﯿﺨﺘﻪ اﻧﺪ .اﯾﻦ ﺑﺎﻓﺖ ﻫﺎ ﺑﻪ دﻟﯿﻞ ﻓﺮﺳﻮدﮔﯽ از ارزش ﮐﻤﺘﺮي </a:t>
            </a:r>
            <a:r>
              <a:rPr lang="fa-IR" dirty="0" smtClean="0">
                <a:cs typeface="B Homa" panose="00000400000000000000" pitchFamily="2" charset="-78"/>
              </a:rPr>
              <a:t>ﺑﺮﺧﻮدارﻧﺪ</a:t>
            </a:r>
          </a:p>
          <a:p>
            <a:pPr algn="r" rtl="1">
              <a:lnSpc>
                <a:spcPct val="100000"/>
              </a:lnSpc>
              <a:buFont typeface="Wingdings" panose="05000000000000000000" pitchFamily="2" charset="2"/>
              <a:buChar char="v"/>
            </a:pPr>
            <a:r>
              <a:rPr lang="fa-IR" dirty="0">
                <a:cs typeface="B Homa" panose="00000400000000000000" pitchFamily="2" charset="-78"/>
              </a:rPr>
              <a:t> اﯾﻦ ﺑﺎﻓﺘﻬﺎ ﺷﮑﻠﯽ اﻧﺪام واره دارﻧﺪ و ﻗﻄﻌﺎت آﻧﻬﺎ رﯾﺰداﻧﻪ و اﺑﻨﯿﻪ آن ﮐﻮﺗﺎه ﻣﺮﺗﺒﻪ اﺳﺖ .اﺑﻨﯿﻪ در اﯾﻦ ﺑﺎﻓﺘﻬﺎ ﻓﺎﻗﺪ اﻧﺴﺠﺎم ﺑﻮده و ﺑﯿﺸﺘﺮ ﺑﻨﺎﻫﺎ ﻓﺎﻗﺪ ﻣﻘﺎوﻣﺖ در ﺑﺮاﺑﺮ زﻟﺰﻟﻪ ﻫﺴﺘﻨﺪ و از ﻣﺼﺎﻟﺢ ﻧﺎزل و ﮐﻢ دوام اﺳﺘﻔﺎده ﮐﺮده اﻧﺪ. اﯾﻦ ﺑﺎﻓﺘﻬﺎ داراي ﺷﺒﮑﻪ ﻧﺎﮐﺎرآﻣﺪو اﻧﺪام واره و ﻧﺎﻣﻨﻈﻢ و ﺑﺎ ﻋﺮض ﮐﻢ و ﻧﻔﻮذ ﭘﺬﯾﺮي ﭘﺎﯾﯿﻦ ﻫﺴﺘﻨﺪ  .اﯾﻦ ﺑﺎﻓﺘﻬﺎ  ﻓﺎﻗﺪ ﻓﻀﺎﻫﺎي ﻋﻤﻮﻣﯽ و ﺧﺪﻣﺎﺗﯽ </a:t>
            </a:r>
            <a:r>
              <a:rPr lang="fa-IR" dirty="0" smtClean="0">
                <a:cs typeface="B Homa" panose="00000400000000000000" pitchFamily="2" charset="-78"/>
              </a:rPr>
              <a:t>(ﺣﺘﯽ </a:t>
            </a:r>
            <a:r>
              <a:rPr lang="fa-IR" dirty="0">
                <a:cs typeface="B Homa" panose="00000400000000000000" pitchFamily="2" charset="-78"/>
              </a:rPr>
              <a:t>در ﻣﻘﯿﺎس </a:t>
            </a:r>
            <a:r>
              <a:rPr lang="fa-IR" dirty="0" smtClean="0">
                <a:cs typeface="B Homa" panose="00000400000000000000" pitchFamily="2" charset="-78"/>
              </a:rPr>
              <a:t>ﻣﺤﻠﻪ) و ﻣﺒﻠﻤﺎن </a:t>
            </a:r>
            <a:r>
              <a:rPr lang="fa-IR" dirty="0">
                <a:cs typeface="B Homa" panose="00000400000000000000" pitchFamily="2" charset="-78"/>
              </a:rPr>
              <a:t>ﺷﻬﺮي اﻧﺪ .ﺑﻪ دﻟﯿﻞ اﯾﻨﮑﻪ اﯾﻦ ﺑﺎﻓﺘﻬﺎ در دوران ﻣﺨﺘﻠﻒ دﭼﺎر روﯾﺪادﻫﺎي ﻣﺨﺘﻠﻔﯽ ﺷﺪه اﺳﺖ. .اﯾﻦ ﺑﺎﻓﺘﻬﺎ داراي ﺷﺒﮑﻪ ﻧﺎﮐﺎرآﻣﺪو اﻧﺪام واره و ﻧﺎﻣﻨﻈﻢ و ﺑﺎ ﻋﺮض ﮐﻢ و ﻧﻔﻮذ ﭘﺬﯾﺮي ﭘﺎﯾﯿﻦ ﻫﺴﺘﻨﺪ  </a:t>
            </a:r>
            <a:r>
              <a:rPr lang="fa-IR" dirty="0" smtClean="0">
                <a:cs typeface="B Homa" panose="00000400000000000000" pitchFamily="2" charset="-78"/>
              </a:rPr>
              <a:t>.</a:t>
            </a:r>
          </a:p>
          <a:p>
            <a:pPr algn="r" rtl="1">
              <a:lnSpc>
                <a:spcPct val="100000"/>
              </a:lnSpc>
              <a:buFont typeface="Wingdings" panose="05000000000000000000" pitchFamily="2" charset="2"/>
              <a:buChar char="v"/>
            </a:pPr>
            <a:endParaRPr lang="fa-IR" dirty="0" smtClean="0">
              <a:cs typeface="B Homa" panose="00000400000000000000" pitchFamily="2" charset="-78"/>
            </a:endParaRPr>
          </a:p>
          <a:p>
            <a:pPr algn="r" rtl="1">
              <a:lnSpc>
                <a:spcPct val="100000"/>
              </a:lnSpc>
              <a:buFont typeface="Wingdings" panose="05000000000000000000" pitchFamily="2" charset="2"/>
              <a:buChar char="v"/>
            </a:pPr>
            <a:endParaRPr lang="en-US" dirty="0"/>
          </a:p>
        </p:txBody>
      </p:sp>
    </p:spTree>
    <p:extLst>
      <p:ext uri="{BB962C8B-B14F-4D97-AF65-F5344CB8AC3E}">
        <p14:creationId xmlns:p14="http://schemas.microsoft.com/office/powerpoint/2010/main" val="1118428771"/>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4</TotalTime>
  <Words>784</Words>
  <Application>Microsoft Office PowerPoint</Application>
  <PresentationFormat>Widescreen</PresentationFormat>
  <Paragraphs>110</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B Homa</vt:lpstr>
      <vt:lpstr>Trebuchet MS</vt:lpstr>
      <vt:lpstr>Wingdings</vt:lpstr>
      <vt:lpstr>Wingdings 3</vt:lpstr>
      <vt:lpstr>Facet</vt:lpstr>
      <vt:lpstr>معرفی وبررسی مفهوم  بافت فرسوده</vt:lpstr>
      <vt:lpstr>مقدمه  </vt:lpstr>
      <vt:lpstr>تعاریف</vt:lpstr>
      <vt:lpstr>PowerPoint Presentation</vt:lpstr>
      <vt:lpstr>PowerPoint Presentation</vt:lpstr>
      <vt:lpstr>PowerPoint Presentation</vt:lpstr>
      <vt:lpstr>PowerPoint Presentation</vt:lpstr>
      <vt:lpstr>مراجع قانونی مداخله</vt:lpstr>
      <vt:lpstr>شاخص های شناسایی بافت فرسوده</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معرفی وبررسی مفهوم  بافت فرسوده</dc:title>
  <dc:creator>Mohammad</dc:creator>
  <cp:lastModifiedBy>Mohammad</cp:lastModifiedBy>
  <cp:revision>2</cp:revision>
  <dcterms:created xsi:type="dcterms:W3CDTF">2020-11-09T23:37:57Z</dcterms:created>
  <dcterms:modified xsi:type="dcterms:W3CDTF">2020-11-14T08:02:23Z</dcterms:modified>
</cp:coreProperties>
</file>