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 id="2147483660" r:id="rId2"/>
  </p:sldMasterIdLst>
  <p:sldIdLst>
    <p:sldId id="256" r:id="rId3"/>
    <p:sldId id="257" r:id="rId4"/>
    <p:sldId id="258" r:id="rId5"/>
    <p:sldId id="259" r:id="rId6"/>
    <p:sldId id="260" r:id="rId7"/>
    <p:sldId id="261" r:id="rId8"/>
    <p:sldId id="262" r:id="rId9"/>
    <p:sldId id="263" r:id="rId10"/>
    <p:sldId id="264" r:id="rId11"/>
    <p:sldId id="265" r:id="rId12"/>
    <p:sldId id="266" r:id="rId13"/>
  </p:sldIdLst>
  <p:sldSz cx="9144000" cy="6858000" type="screen4x3"/>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snapToGrid="0">
      <p:cViewPr varScale="1">
        <p:scale>
          <a:sx n="75" d="100"/>
          <a:sy n="75" d="100"/>
        </p:scale>
        <p:origin x="1074"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smtClean="0"/>
              <a:t>Click to edit Master title style</a:t>
            </a:r>
            <a:endParaRPr lang="fa-IR"/>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fa-IR"/>
          </a:p>
        </p:txBody>
      </p:sp>
      <p:sp>
        <p:nvSpPr>
          <p:cNvPr id="4" name="Date Placeholder 3"/>
          <p:cNvSpPr>
            <a:spLocks noGrp="1"/>
          </p:cNvSpPr>
          <p:nvPr>
            <p:ph type="dt" sz="half" idx="10"/>
          </p:nvPr>
        </p:nvSpPr>
        <p:spPr/>
        <p:txBody>
          <a:bodyPr/>
          <a:lstStyle/>
          <a:p>
            <a:fld id="{F192D379-39BD-4B95-A844-8C3C11B6D76F}" type="datetimeFigureOut">
              <a:rPr lang="fa-IR" smtClean="0"/>
              <a:t>16/06/1442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0C44CEFD-C3D2-4B1C-B33F-A5EE8FB9E391}" type="slidenum">
              <a:rPr lang="fa-IR" smtClean="0"/>
              <a:t>‹#›</a:t>
            </a:fld>
            <a:endParaRPr lang="fa-IR"/>
          </a:p>
        </p:txBody>
      </p:sp>
    </p:spTree>
    <p:extLst>
      <p:ext uri="{BB962C8B-B14F-4D97-AF65-F5344CB8AC3E}">
        <p14:creationId xmlns:p14="http://schemas.microsoft.com/office/powerpoint/2010/main" val="28642743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F192D379-39BD-4B95-A844-8C3C11B6D76F}" type="datetimeFigureOut">
              <a:rPr lang="fa-IR" smtClean="0"/>
              <a:t>16/06/1442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0C44CEFD-C3D2-4B1C-B33F-A5EE8FB9E391}" type="slidenum">
              <a:rPr lang="fa-IR" smtClean="0"/>
              <a:t>‹#›</a:t>
            </a:fld>
            <a:endParaRPr lang="fa-IR"/>
          </a:p>
        </p:txBody>
      </p:sp>
    </p:spTree>
    <p:extLst>
      <p:ext uri="{BB962C8B-B14F-4D97-AF65-F5344CB8AC3E}">
        <p14:creationId xmlns:p14="http://schemas.microsoft.com/office/powerpoint/2010/main" val="35873677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365125"/>
            <a:ext cx="1478756" cy="5811838"/>
          </a:xfrm>
        </p:spPr>
        <p:txBody>
          <a:bodyPr vert="eaVert"/>
          <a:lstStyle/>
          <a:p>
            <a:r>
              <a:rPr lang="en-US" smtClean="0"/>
              <a:t>Click to edit Master title style</a:t>
            </a:r>
            <a:endParaRPr lang="fa-IR"/>
          </a:p>
        </p:txBody>
      </p:sp>
      <p:sp>
        <p:nvSpPr>
          <p:cNvPr id="3" name="Vertical Text Placeholder 2"/>
          <p:cNvSpPr>
            <a:spLocks noGrp="1"/>
          </p:cNvSpPr>
          <p:nvPr>
            <p:ph type="body" orient="vert" idx="1"/>
          </p:nvPr>
        </p:nvSpPr>
        <p:spPr>
          <a:xfrm>
            <a:off x="471488" y="365125"/>
            <a:ext cx="4321969"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F192D379-39BD-4B95-A844-8C3C11B6D76F}" type="datetimeFigureOut">
              <a:rPr lang="fa-IR" smtClean="0"/>
              <a:t>16/06/1442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0C44CEFD-C3D2-4B1C-B33F-A5EE8FB9E391}" type="slidenum">
              <a:rPr lang="fa-IR" smtClean="0"/>
              <a:t>‹#›</a:t>
            </a:fld>
            <a:endParaRPr lang="fa-IR"/>
          </a:p>
        </p:txBody>
      </p:sp>
    </p:spTree>
    <p:extLst>
      <p:ext uri="{BB962C8B-B14F-4D97-AF65-F5344CB8AC3E}">
        <p14:creationId xmlns:p14="http://schemas.microsoft.com/office/powerpoint/2010/main" val="65619914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descr="Droplets-S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1313259" y="1300786"/>
            <a:ext cx="6517482" cy="2509213"/>
          </a:xfrm>
        </p:spPr>
        <p:txBody>
          <a:bodyPr anchor="b">
            <a:normAutofit/>
          </a:bodyPr>
          <a:lstStyle>
            <a:lvl1pPr algn="ctr">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1313259" y="3886201"/>
            <a:ext cx="6517482"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solidFill>
              </a:rPr>
              <a:pPr/>
              <a:t>1/29/2021</a:t>
            </a:fld>
            <a:endParaRPr lang="en-US">
              <a:solidFill>
                <a:prstClr val="black"/>
              </a:solidFill>
            </a:endParaRPr>
          </a:p>
        </p:txBody>
      </p:sp>
      <p:sp>
        <p:nvSpPr>
          <p:cNvPr id="5" name="Footer Placeholder 4"/>
          <p:cNvSpPr>
            <a:spLocks noGrp="1"/>
          </p:cNvSpPr>
          <p:nvPr>
            <p:ph type="ftr" sz="quarter" idx="11"/>
          </p:nvPr>
        </p:nvSpPr>
        <p:spPr/>
        <p:txBody>
          <a:bodyPr/>
          <a:lstStyle/>
          <a:p>
            <a:endParaRPr lang="en-US">
              <a:solidFill>
                <a:prstClr val="black"/>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221363140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7" name="Picture 6"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12" name="Content Placeholder 2"/>
          <p:cNvSpPr>
            <a:spLocks noGrp="1"/>
          </p:cNvSpPr>
          <p:nvPr>
            <p:ph sz="quarter" idx="13"/>
          </p:nvPr>
        </p:nvSpPr>
        <p:spPr>
          <a:xfrm>
            <a:off x="685330" y="2367093"/>
            <a:ext cx="7772870" cy="342410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solidFill>
              </a:rPr>
              <a:pPr/>
              <a:t>1/29/2021</a:t>
            </a:fld>
            <a:endParaRPr lang="en-US">
              <a:solidFill>
                <a:prstClr val="black"/>
              </a:solidFill>
            </a:endParaRPr>
          </a:p>
        </p:txBody>
      </p:sp>
      <p:sp>
        <p:nvSpPr>
          <p:cNvPr id="5" name="Footer Placeholder 4"/>
          <p:cNvSpPr>
            <a:spLocks noGrp="1"/>
          </p:cNvSpPr>
          <p:nvPr>
            <p:ph type="ftr" sz="quarter" idx="11"/>
          </p:nvPr>
        </p:nvSpPr>
        <p:spPr/>
        <p:txBody>
          <a:bodyPr/>
          <a:lstStyle/>
          <a:p>
            <a:endParaRPr lang="en-US">
              <a:solidFill>
                <a:prstClr val="black"/>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104162246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8" name="Picture 7"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1" y="828564"/>
            <a:ext cx="7763814" cy="2736819"/>
          </a:xfrm>
        </p:spPr>
        <p:txBody>
          <a:bodyPr anchor="b">
            <a:normAutofit/>
          </a:bodyPr>
          <a:lstStyle>
            <a:lvl1pPr>
              <a:defRPr sz="4000"/>
            </a:lvl1pPr>
          </a:lstStyle>
          <a:p>
            <a:r>
              <a:rPr lang="en-US" smtClean="0"/>
              <a:t>Click to edit Master title style</a:t>
            </a:r>
            <a:endParaRPr lang="en-US" dirty="0"/>
          </a:p>
        </p:txBody>
      </p:sp>
      <p:sp>
        <p:nvSpPr>
          <p:cNvPr id="3" name="Text Placeholder 2"/>
          <p:cNvSpPr>
            <a:spLocks noGrp="1"/>
          </p:cNvSpPr>
          <p:nvPr>
            <p:ph type="body" idx="1"/>
          </p:nvPr>
        </p:nvSpPr>
        <p:spPr>
          <a:xfrm>
            <a:off x="685331" y="3657458"/>
            <a:ext cx="7763814"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solidFill>
              </a:rPr>
              <a:pPr/>
              <a:t>1/29/2021</a:t>
            </a:fld>
            <a:endParaRPr lang="en-US">
              <a:solidFill>
                <a:prstClr val="black"/>
              </a:solidFill>
            </a:endParaRPr>
          </a:p>
        </p:txBody>
      </p:sp>
      <p:sp>
        <p:nvSpPr>
          <p:cNvPr id="5" name="Footer Placeholder 4"/>
          <p:cNvSpPr>
            <a:spLocks noGrp="1"/>
          </p:cNvSpPr>
          <p:nvPr>
            <p:ph type="ftr" sz="quarter" idx="11"/>
          </p:nvPr>
        </p:nvSpPr>
        <p:spPr/>
        <p:txBody>
          <a:bodyPr/>
          <a:lstStyle/>
          <a:p>
            <a:endParaRPr lang="en-US">
              <a:solidFill>
                <a:prstClr val="black"/>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24642625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4" name="Title 1"/>
          <p:cNvSpPr>
            <a:spLocks noGrp="1"/>
          </p:cNvSpPr>
          <p:nvPr>
            <p:ph type="title"/>
          </p:nvPr>
        </p:nvSpPr>
        <p:spPr>
          <a:xfrm>
            <a:off x="685332" y="618518"/>
            <a:ext cx="7773338" cy="1596177"/>
          </a:xfrm>
        </p:spPr>
        <p:txBody>
          <a:bodyPr/>
          <a:lstStyle/>
          <a:p>
            <a:r>
              <a:rPr lang="en-US" smtClean="0"/>
              <a:t>Click to edit Master title style</a:t>
            </a:r>
            <a:endParaRPr lang="en-US" dirty="0"/>
          </a:p>
        </p:txBody>
      </p:sp>
      <p:sp>
        <p:nvSpPr>
          <p:cNvPr id="12" name="Content Placeholder 2"/>
          <p:cNvSpPr>
            <a:spLocks noGrp="1"/>
          </p:cNvSpPr>
          <p:nvPr>
            <p:ph sz="quarter" idx="13"/>
          </p:nvPr>
        </p:nvSpPr>
        <p:spPr>
          <a:xfrm>
            <a:off x="685330" y="2367093"/>
            <a:ext cx="3829520" cy="342410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3"/>
          <p:cNvSpPr>
            <a:spLocks noGrp="1"/>
          </p:cNvSpPr>
          <p:nvPr>
            <p:ph sz="quarter" idx="14"/>
          </p:nvPr>
        </p:nvSpPr>
        <p:spPr>
          <a:xfrm>
            <a:off x="4629150" y="2367093"/>
            <a:ext cx="3829050" cy="342410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solidFill>
              </a:rPr>
              <a:pPr/>
              <a:t>1/29/2021</a:t>
            </a:fld>
            <a:endParaRPr lang="en-US">
              <a:solidFill>
                <a:prstClr val="black"/>
              </a:solidFill>
            </a:endParaRPr>
          </a:p>
        </p:txBody>
      </p:sp>
      <p:sp>
        <p:nvSpPr>
          <p:cNvPr id="6" name="Footer Placeholder 5"/>
          <p:cNvSpPr>
            <a:spLocks noGrp="1"/>
          </p:cNvSpPr>
          <p:nvPr>
            <p:ph type="ftr" sz="quarter" idx="11"/>
          </p:nvPr>
        </p:nvSpPr>
        <p:spPr/>
        <p:txBody>
          <a:bodyPr/>
          <a:lstStyle/>
          <a:p>
            <a:endParaRPr lang="en-US">
              <a:solidFill>
                <a:prstClr val="black"/>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252068365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1" name="Picture 10"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4" name="Title 1"/>
          <p:cNvSpPr>
            <a:spLocks noGrp="1"/>
          </p:cNvSpPr>
          <p:nvPr>
            <p:ph type="title"/>
          </p:nvPr>
        </p:nvSpPr>
        <p:spPr>
          <a:xfrm>
            <a:off x="685332" y="618518"/>
            <a:ext cx="7773338" cy="159617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59746" y="2371018"/>
            <a:ext cx="3655106" cy="679994"/>
          </a:xfrm>
        </p:spPr>
        <p:txBody>
          <a:bodyPr anchor="b">
            <a:noAutofit/>
          </a:bodyPr>
          <a:lstStyle>
            <a:lvl1pPr marL="0" indent="0">
              <a:lnSpc>
                <a:spcPct val="7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Content Placeholder 3"/>
          <p:cNvSpPr>
            <a:spLocks noGrp="1"/>
          </p:cNvSpPr>
          <p:nvPr>
            <p:ph sz="quarter" idx="13"/>
          </p:nvPr>
        </p:nvSpPr>
        <p:spPr>
          <a:xfrm>
            <a:off x="685331" y="3051013"/>
            <a:ext cx="3829520" cy="27401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97317" y="2371018"/>
            <a:ext cx="3661353" cy="679994"/>
          </a:xfrm>
        </p:spPr>
        <p:txBody>
          <a:bodyPr anchor="b">
            <a:noAutofit/>
          </a:bodyPr>
          <a:lstStyle>
            <a:lvl1pPr marL="0" indent="0">
              <a:lnSpc>
                <a:spcPct val="7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3" name="Content Placeholder 5"/>
          <p:cNvSpPr>
            <a:spLocks noGrp="1"/>
          </p:cNvSpPr>
          <p:nvPr>
            <p:ph sz="quarter" idx="14"/>
          </p:nvPr>
        </p:nvSpPr>
        <p:spPr>
          <a:xfrm>
            <a:off x="4629150" y="3051013"/>
            <a:ext cx="3829051" cy="27401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D8BD707-D9CF-40AE-B4C6-C98DA3205C09}" type="datetimeFigureOut">
              <a:rPr lang="en-US" smtClean="0">
                <a:solidFill>
                  <a:prstClr val="black"/>
                </a:solidFill>
              </a:rPr>
              <a:pPr/>
              <a:t>1/29/2021</a:t>
            </a:fld>
            <a:endParaRPr lang="en-US">
              <a:solidFill>
                <a:prstClr val="black"/>
              </a:solidFill>
            </a:endParaRPr>
          </a:p>
        </p:txBody>
      </p:sp>
      <p:sp>
        <p:nvSpPr>
          <p:cNvPr id="8" name="Footer Placeholder 7"/>
          <p:cNvSpPr>
            <a:spLocks noGrp="1"/>
          </p:cNvSpPr>
          <p:nvPr>
            <p:ph type="ftr" sz="quarter" idx="11"/>
          </p:nvPr>
        </p:nvSpPr>
        <p:spPr/>
        <p:txBody>
          <a:bodyPr/>
          <a:lstStyle/>
          <a:p>
            <a:endParaRPr lang="en-US">
              <a:solidFill>
                <a:prstClr val="black"/>
              </a:solidFill>
            </a:endParaRPr>
          </a:p>
        </p:txBody>
      </p:sp>
      <p:sp>
        <p:nvSpPr>
          <p:cNvPr id="9" name="Slide Number Placeholder 8"/>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82666368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7" name="Picture 6"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1D8BD707-D9CF-40AE-B4C6-C98DA3205C09}" type="datetimeFigureOut">
              <a:rPr lang="en-US" smtClean="0">
                <a:solidFill>
                  <a:prstClr val="black"/>
                </a:solidFill>
              </a:rPr>
              <a:pPr/>
              <a:t>1/29/2021</a:t>
            </a:fld>
            <a:endParaRPr lang="en-US">
              <a:solidFill>
                <a:prstClr val="black"/>
              </a:solidFill>
            </a:endParaRPr>
          </a:p>
        </p:txBody>
      </p:sp>
      <p:sp>
        <p:nvSpPr>
          <p:cNvPr id="4" name="Footer Placeholder 3"/>
          <p:cNvSpPr>
            <a:spLocks noGrp="1"/>
          </p:cNvSpPr>
          <p:nvPr>
            <p:ph type="ftr" sz="quarter" idx="11"/>
          </p:nvPr>
        </p:nvSpPr>
        <p:spPr/>
        <p:txBody>
          <a:bodyPr/>
          <a:lstStyle/>
          <a:p>
            <a:endParaRPr lang="en-US">
              <a:solidFill>
                <a:prstClr val="black"/>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279047990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6" name="Picture 5"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Date Placeholder 1"/>
          <p:cNvSpPr>
            <a:spLocks noGrp="1"/>
          </p:cNvSpPr>
          <p:nvPr>
            <p:ph type="dt" sz="half" idx="10"/>
          </p:nvPr>
        </p:nvSpPr>
        <p:spPr/>
        <p:txBody>
          <a:bodyPr/>
          <a:lstStyle/>
          <a:p>
            <a:fld id="{1D8BD707-D9CF-40AE-B4C6-C98DA3205C09}" type="datetimeFigureOut">
              <a:rPr lang="en-US" smtClean="0">
                <a:solidFill>
                  <a:prstClr val="black"/>
                </a:solidFill>
              </a:rPr>
              <a:pPr/>
              <a:t>1/29/2021</a:t>
            </a:fld>
            <a:endParaRPr lang="en-US">
              <a:solidFill>
                <a:prstClr val="black"/>
              </a:solidFill>
            </a:endParaRPr>
          </a:p>
        </p:txBody>
      </p:sp>
      <p:sp>
        <p:nvSpPr>
          <p:cNvPr id="3" name="Footer Placeholder 2"/>
          <p:cNvSpPr>
            <a:spLocks noGrp="1"/>
          </p:cNvSpPr>
          <p:nvPr>
            <p:ph type="ftr" sz="quarter" idx="11"/>
          </p:nvPr>
        </p:nvSpPr>
        <p:spPr/>
        <p:txBody>
          <a:bodyPr/>
          <a:lstStyle/>
          <a:p>
            <a:endParaRPr lang="en-US">
              <a:solidFill>
                <a:prstClr val="black"/>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12909088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1" y="609600"/>
            <a:ext cx="2951766" cy="2023252"/>
          </a:xfrm>
        </p:spPr>
        <p:txBody>
          <a:bodyPr anchor="b"/>
          <a:lstStyle>
            <a:lvl1pPr algn="ctr">
              <a:defRPr sz="3200"/>
            </a:lvl1pPr>
          </a:lstStyle>
          <a:p>
            <a:r>
              <a:rPr lang="en-US" smtClean="0"/>
              <a:t>Click to edit Master title style</a:t>
            </a:r>
            <a:endParaRPr lang="en-US" dirty="0"/>
          </a:p>
        </p:txBody>
      </p:sp>
      <p:sp>
        <p:nvSpPr>
          <p:cNvPr id="10" name="Content Placeholder 2"/>
          <p:cNvSpPr>
            <a:spLocks noGrp="1"/>
          </p:cNvSpPr>
          <p:nvPr>
            <p:ph sz="quarter" idx="13"/>
          </p:nvPr>
        </p:nvSpPr>
        <p:spPr>
          <a:xfrm>
            <a:off x="3808547" y="609601"/>
            <a:ext cx="4650122" cy="518159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85331" y="2632852"/>
            <a:ext cx="2951767"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solidFill>
              </a:rPr>
              <a:pPr/>
              <a:t>1/29/2021</a:t>
            </a:fld>
            <a:endParaRPr lang="en-US">
              <a:solidFill>
                <a:prstClr val="black"/>
              </a:solidFill>
            </a:endParaRPr>
          </a:p>
        </p:txBody>
      </p:sp>
      <p:sp>
        <p:nvSpPr>
          <p:cNvPr id="6" name="Footer Placeholder 5"/>
          <p:cNvSpPr>
            <a:spLocks noGrp="1"/>
          </p:cNvSpPr>
          <p:nvPr>
            <p:ph type="ftr" sz="quarter" idx="11"/>
          </p:nvPr>
        </p:nvSpPr>
        <p:spPr/>
        <p:txBody>
          <a:bodyPr/>
          <a:lstStyle/>
          <a:p>
            <a:endParaRPr lang="en-US">
              <a:solidFill>
                <a:prstClr val="black"/>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14344270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F192D379-39BD-4B95-A844-8C3C11B6D76F}" type="datetimeFigureOut">
              <a:rPr lang="fa-IR" smtClean="0"/>
              <a:t>16/06/1442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0C44CEFD-C3D2-4B1C-B33F-A5EE8FB9E391}" type="slidenum">
              <a:rPr lang="fa-IR" smtClean="0"/>
              <a:t>‹#›</a:t>
            </a:fld>
            <a:endParaRPr lang="fa-IR"/>
          </a:p>
        </p:txBody>
      </p:sp>
    </p:spTree>
    <p:extLst>
      <p:ext uri="{BB962C8B-B14F-4D97-AF65-F5344CB8AC3E}">
        <p14:creationId xmlns:p14="http://schemas.microsoft.com/office/powerpoint/2010/main" val="420534778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2" y="609600"/>
            <a:ext cx="4129618" cy="2023254"/>
          </a:xfrm>
        </p:spPr>
        <p:txBody>
          <a:bodyPr anchor="b"/>
          <a:lstStyle>
            <a:lvl1pPr algn="ct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004270" y="609601"/>
            <a:ext cx="3005851" cy="5181600"/>
          </a:xfrm>
          <a:prstGeom prst="roundRect">
            <a:avLst>
              <a:gd name="adj" fmla="val 494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5346" y="2632853"/>
            <a:ext cx="4129604"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solidFill>
              </a:rPr>
              <a:pPr/>
              <a:t>1/29/2021</a:t>
            </a:fld>
            <a:endParaRPr lang="en-US">
              <a:solidFill>
                <a:prstClr val="black"/>
              </a:solidFill>
            </a:endParaRPr>
          </a:p>
        </p:txBody>
      </p:sp>
      <p:sp>
        <p:nvSpPr>
          <p:cNvPr id="6" name="Footer Placeholder 5"/>
          <p:cNvSpPr>
            <a:spLocks noGrp="1"/>
          </p:cNvSpPr>
          <p:nvPr>
            <p:ph type="ftr" sz="quarter" idx="11"/>
          </p:nvPr>
        </p:nvSpPr>
        <p:spPr/>
        <p:txBody>
          <a:bodyPr/>
          <a:lstStyle/>
          <a:p>
            <a:endParaRPr lang="en-US">
              <a:solidFill>
                <a:prstClr val="black"/>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93987847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46" y="4289374"/>
            <a:ext cx="7773324" cy="81161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888558" y="698261"/>
            <a:ext cx="7366899" cy="3214136"/>
          </a:xfrm>
          <a:prstGeom prst="roundRect">
            <a:avLst>
              <a:gd name="adj" fmla="val 4944"/>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5331" y="5108728"/>
            <a:ext cx="7773339"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solidFill>
              </a:rPr>
              <a:pPr/>
              <a:t>1/29/2021</a:t>
            </a:fld>
            <a:endParaRPr lang="en-US">
              <a:solidFill>
                <a:prstClr val="black"/>
              </a:solidFill>
            </a:endParaRPr>
          </a:p>
        </p:txBody>
      </p:sp>
      <p:sp>
        <p:nvSpPr>
          <p:cNvPr id="6" name="Footer Placeholder 5"/>
          <p:cNvSpPr>
            <a:spLocks noGrp="1"/>
          </p:cNvSpPr>
          <p:nvPr>
            <p:ph type="ftr" sz="quarter" idx="11"/>
          </p:nvPr>
        </p:nvSpPr>
        <p:spPr/>
        <p:txBody>
          <a:bodyPr/>
          <a:lstStyle/>
          <a:p>
            <a:endParaRPr lang="en-US">
              <a:solidFill>
                <a:prstClr val="black"/>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95163790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1" y="609600"/>
            <a:ext cx="7773339" cy="3427245"/>
          </a:xfrm>
        </p:spPr>
        <p:txBody>
          <a:bodyPr anchor="ctr"/>
          <a:lstStyle>
            <a:lvl1pPr algn="ct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685331" y="4204821"/>
            <a:ext cx="7773339"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solidFill>
              </a:rPr>
              <a:pPr/>
              <a:t>1/29/2021</a:t>
            </a:fld>
            <a:endParaRPr lang="en-US">
              <a:solidFill>
                <a:prstClr val="black"/>
              </a:solidFill>
            </a:endParaRPr>
          </a:p>
        </p:txBody>
      </p:sp>
      <p:sp>
        <p:nvSpPr>
          <p:cNvPr id="6" name="Footer Placeholder 5"/>
          <p:cNvSpPr>
            <a:spLocks noGrp="1"/>
          </p:cNvSpPr>
          <p:nvPr>
            <p:ph type="ftr" sz="quarter" idx="11"/>
          </p:nvPr>
        </p:nvSpPr>
        <p:spPr/>
        <p:txBody>
          <a:bodyPr/>
          <a:lstStyle/>
          <a:p>
            <a:endParaRPr lang="en-US">
              <a:solidFill>
                <a:prstClr val="black"/>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6388745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3" name="Picture 12"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1084659" y="872588"/>
            <a:ext cx="6977064" cy="2729915"/>
          </a:xfrm>
        </p:spPr>
        <p:txBody>
          <a:bodyPr anchor="ctr"/>
          <a:lstStyle>
            <a:lvl1pPr>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290484" y="3610032"/>
            <a:ext cx="6564224"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685331" y="4372797"/>
            <a:ext cx="7773339"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solidFill>
              </a:rPr>
              <a:pPr/>
              <a:t>1/29/2021</a:t>
            </a:fld>
            <a:endParaRPr lang="en-US">
              <a:solidFill>
                <a:prstClr val="black"/>
              </a:solidFill>
            </a:endParaRPr>
          </a:p>
        </p:txBody>
      </p:sp>
      <p:sp>
        <p:nvSpPr>
          <p:cNvPr id="6" name="Footer Placeholder 5"/>
          <p:cNvSpPr>
            <a:spLocks noGrp="1"/>
          </p:cNvSpPr>
          <p:nvPr>
            <p:ph type="ftr" sz="quarter" idx="11"/>
          </p:nvPr>
        </p:nvSpPr>
        <p:spPr/>
        <p:txBody>
          <a:bodyPr/>
          <a:lstStyle/>
          <a:p>
            <a:endParaRPr lang="en-US">
              <a:solidFill>
                <a:prstClr val="black"/>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
        <p:nvSpPr>
          <p:cNvPr id="11" name="TextBox 10"/>
          <p:cNvSpPr txBox="1"/>
          <p:nvPr/>
        </p:nvSpPr>
        <p:spPr>
          <a:xfrm>
            <a:off x="737626" y="887859"/>
            <a:ext cx="546888"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algn="l" rtl="0"/>
            <a:r>
              <a:rPr lang="en-US" sz="8000" dirty="0">
                <a:solidFill>
                  <a:prstClr val="black"/>
                </a:solidFill>
                <a:effectLst/>
              </a:rPr>
              <a:t>“</a:t>
            </a:r>
          </a:p>
        </p:txBody>
      </p:sp>
      <p:sp>
        <p:nvSpPr>
          <p:cNvPr id="14" name="TextBox 13"/>
          <p:cNvSpPr txBox="1"/>
          <p:nvPr/>
        </p:nvSpPr>
        <p:spPr>
          <a:xfrm>
            <a:off x="7850130" y="3120015"/>
            <a:ext cx="553641"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rtl="0"/>
            <a:r>
              <a:rPr lang="en-US" sz="8000" dirty="0">
                <a:solidFill>
                  <a:prstClr val="black"/>
                </a:solidFill>
                <a:effectLst/>
              </a:rPr>
              <a:t>”</a:t>
            </a:r>
          </a:p>
        </p:txBody>
      </p:sp>
    </p:spTree>
    <p:extLst>
      <p:ext uri="{BB962C8B-B14F-4D97-AF65-F5344CB8AC3E}">
        <p14:creationId xmlns:p14="http://schemas.microsoft.com/office/powerpoint/2010/main" val="23305434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1" y="2138722"/>
            <a:ext cx="7773339" cy="2511835"/>
          </a:xfrm>
        </p:spPr>
        <p:txBody>
          <a:bodyPr anchor="b"/>
          <a:lstStyle>
            <a:lvl1pPr algn="ct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685331" y="4662335"/>
            <a:ext cx="7773339"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solidFill>
                  <a:prstClr val="black"/>
                </a:solidFill>
              </a:rPr>
              <a:pPr/>
              <a:t>1/29/2021</a:t>
            </a:fld>
            <a:endParaRPr lang="en-US">
              <a:solidFill>
                <a:prstClr val="black"/>
              </a:solidFill>
            </a:endParaRPr>
          </a:p>
        </p:txBody>
      </p:sp>
      <p:sp>
        <p:nvSpPr>
          <p:cNvPr id="6" name="Footer Placeholder 5"/>
          <p:cNvSpPr>
            <a:spLocks noGrp="1"/>
          </p:cNvSpPr>
          <p:nvPr>
            <p:ph type="ftr" sz="quarter" idx="11"/>
          </p:nvPr>
        </p:nvSpPr>
        <p:spPr/>
        <p:txBody>
          <a:bodyPr/>
          <a:lstStyle/>
          <a:p>
            <a:endParaRPr lang="en-US">
              <a:solidFill>
                <a:prstClr val="black"/>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147558935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4" name="Picture 13"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5" name="Title 1"/>
          <p:cNvSpPr>
            <a:spLocks noGrp="1"/>
          </p:cNvSpPr>
          <p:nvPr>
            <p:ph type="title"/>
          </p:nvPr>
        </p:nvSpPr>
        <p:spPr>
          <a:xfrm>
            <a:off x="685331" y="609600"/>
            <a:ext cx="7773339" cy="1605094"/>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685331" y="2367093"/>
            <a:ext cx="2474232" cy="576262"/>
          </a:xfrm>
        </p:spPr>
        <p:txBody>
          <a:bodyPr anchor="b">
            <a:noAutofit/>
          </a:bodyPr>
          <a:lstStyle>
            <a:lvl1pPr marL="0" indent="0" algn="ctr">
              <a:lnSpc>
                <a:spcPct val="7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685331" y="2943356"/>
            <a:ext cx="2474232"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3339292" y="2367093"/>
            <a:ext cx="2468641" cy="576262"/>
          </a:xfrm>
        </p:spPr>
        <p:txBody>
          <a:bodyPr anchor="b">
            <a:noAutofit/>
          </a:bodyPr>
          <a:lstStyle>
            <a:lvl1pPr marL="0" indent="0" algn="ctr">
              <a:lnSpc>
                <a:spcPct val="7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3331012" y="2943356"/>
            <a:ext cx="2477513"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5979974" y="2367093"/>
            <a:ext cx="2478696" cy="576262"/>
          </a:xfrm>
        </p:spPr>
        <p:txBody>
          <a:bodyPr anchor="b">
            <a:noAutofit/>
          </a:bodyPr>
          <a:lstStyle>
            <a:lvl1pPr marL="0" indent="0" algn="ctr">
              <a:lnSpc>
                <a:spcPct val="7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5979974" y="2943356"/>
            <a:ext cx="247869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1D8BD707-D9CF-40AE-B4C6-C98DA3205C09}" type="datetimeFigureOut">
              <a:rPr lang="en-US" smtClean="0">
                <a:solidFill>
                  <a:prstClr val="black"/>
                </a:solidFill>
              </a:rPr>
              <a:pPr/>
              <a:t>1/29/2021</a:t>
            </a:fld>
            <a:endParaRPr lang="en-US">
              <a:solidFill>
                <a:prstClr val="black"/>
              </a:solidFill>
            </a:endParaRPr>
          </a:p>
        </p:txBody>
      </p:sp>
      <p:sp>
        <p:nvSpPr>
          <p:cNvPr id="4" name="Footer Placeholder 3"/>
          <p:cNvSpPr>
            <a:spLocks noGrp="1"/>
          </p:cNvSpPr>
          <p:nvPr>
            <p:ph type="ftr" sz="quarter" idx="11"/>
          </p:nvPr>
        </p:nvSpPr>
        <p:spPr/>
        <p:txBody>
          <a:bodyPr/>
          <a:lstStyle/>
          <a:p>
            <a:endParaRPr lang="en-US">
              <a:solidFill>
                <a:prstClr val="black"/>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185322144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7" name="Picture 16"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0" name="Title 1"/>
          <p:cNvSpPr>
            <a:spLocks noGrp="1"/>
          </p:cNvSpPr>
          <p:nvPr>
            <p:ph type="title"/>
          </p:nvPr>
        </p:nvSpPr>
        <p:spPr>
          <a:xfrm>
            <a:off x="685331" y="610772"/>
            <a:ext cx="7773339" cy="1603922"/>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685331" y="4204820"/>
            <a:ext cx="2472307" cy="576262"/>
          </a:xfrm>
        </p:spPr>
        <p:txBody>
          <a:bodyPr anchor="b">
            <a:noAutofit/>
          </a:bodyPr>
          <a:lstStyle>
            <a:lvl1pPr marL="0" indent="0" algn="ctr">
              <a:lnSpc>
                <a:spcPct val="7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685331" y="2367093"/>
            <a:ext cx="2472307" cy="1524000"/>
          </a:xfrm>
          <a:prstGeom prst="roundRect">
            <a:avLst>
              <a:gd name="adj" fmla="val 936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685331" y="4781082"/>
            <a:ext cx="2472307"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3332069" y="4204820"/>
            <a:ext cx="2476371" cy="576262"/>
          </a:xfrm>
        </p:spPr>
        <p:txBody>
          <a:bodyPr anchor="b">
            <a:noAutofit/>
          </a:bodyPr>
          <a:lstStyle>
            <a:lvl1pPr marL="0" indent="0" algn="ctr">
              <a:lnSpc>
                <a:spcPct val="7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3331011" y="2367093"/>
            <a:ext cx="2477514"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3331011" y="4781081"/>
            <a:ext cx="2477514"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5979974" y="4204820"/>
            <a:ext cx="2475511" cy="576262"/>
          </a:xfrm>
        </p:spPr>
        <p:txBody>
          <a:bodyPr anchor="b">
            <a:noAutofit/>
          </a:bodyPr>
          <a:lstStyle>
            <a:lvl1pPr marL="0" indent="0" algn="ctr">
              <a:lnSpc>
                <a:spcPct val="7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5979974" y="2367093"/>
            <a:ext cx="2478696"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5979880" y="4781079"/>
            <a:ext cx="2478790"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1D8BD707-D9CF-40AE-B4C6-C98DA3205C09}" type="datetimeFigureOut">
              <a:rPr lang="en-US" smtClean="0">
                <a:solidFill>
                  <a:prstClr val="black"/>
                </a:solidFill>
              </a:rPr>
              <a:pPr/>
              <a:t>1/29/2021</a:t>
            </a:fld>
            <a:endParaRPr lang="en-US">
              <a:solidFill>
                <a:prstClr val="black"/>
              </a:solidFill>
            </a:endParaRPr>
          </a:p>
        </p:txBody>
      </p:sp>
      <p:sp>
        <p:nvSpPr>
          <p:cNvPr id="4" name="Footer Placeholder 3"/>
          <p:cNvSpPr>
            <a:spLocks noGrp="1"/>
          </p:cNvSpPr>
          <p:nvPr>
            <p:ph type="ftr" sz="quarter" idx="11"/>
          </p:nvPr>
        </p:nvSpPr>
        <p:spPr/>
        <p:txBody>
          <a:bodyPr/>
          <a:lstStyle/>
          <a:p>
            <a:endParaRPr lang="en-US">
              <a:solidFill>
                <a:prstClr val="black"/>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421774021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11" name="Vertical Text Placeholder 2"/>
          <p:cNvSpPr>
            <a:spLocks noGrp="1"/>
          </p:cNvSpPr>
          <p:nvPr>
            <p:ph type="body" orient="vert" sz="quarter" idx="13"/>
          </p:nvPr>
        </p:nvSpPr>
        <p:spPr>
          <a:xfrm>
            <a:off x="685331" y="2367094"/>
            <a:ext cx="7773339" cy="342410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solidFill>
              </a:rPr>
              <a:pPr/>
              <a:t>1/29/2021</a:t>
            </a:fld>
            <a:endParaRPr lang="en-US">
              <a:solidFill>
                <a:prstClr val="black"/>
              </a:solidFill>
            </a:endParaRPr>
          </a:p>
        </p:txBody>
      </p:sp>
      <p:sp>
        <p:nvSpPr>
          <p:cNvPr id="5" name="Footer Placeholder 4"/>
          <p:cNvSpPr>
            <a:spLocks noGrp="1"/>
          </p:cNvSpPr>
          <p:nvPr>
            <p:ph type="ftr" sz="quarter" idx="11"/>
          </p:nvPr>
        </p:nvSpPr>
        <p:spPr/>
        <p:txBody>
          <a:bodyPr/>
          <a:lstStyle/>
          <a:p>
            <a:endParaRPr lang="en-US">
              <a:solidFill>
                <a:prstClr val="black"/>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54151850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10" name="Picture 9"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Vertical Title 1"/>
          <p:cNvSpPr>
            <a:spLocks noGrp="1"/>
          </p:cNvSpPr>
          <p:nvPr>
            <p:ph type="title" orient="vert"/>
          </p:nvPr>
        </p:nvSpPr>
        <p:spPr>
          <a:xfrm>
            <a:off x="6543675" y="609602"/>
            <a:ext cx="1914995" cy="5181599"/>
          </a:xfrm>
        </p:spPr>
        <p:txBody>
          <a:bodyPr vert="eaVert"/>
          <a:lstStyle>
            <a:lvl1pPr algn="l">
              <a:defRPr/>
            </a:lvl1pPr>
          </a:lstStyle>
          <a:p>
            <a:r>
              <a:rPr lang="en-US" smtClean="0"/>
              <a:t>Click to edit Master title style</a:t>
            </a:r>
            <a:endParaRPr lang="en-US" dirty="0"/>
          </a:p>
        </p:txBody>
      </p:sp>
      <p:sp>
        <p:nvSpPr>
          <p:cNvPr id="8" name="Vertical Text Placeholder 2"/>
          <p:cNvSpPr>
            <a:spLocks noGrp="1"/>
          </p:cNvSpPr>
          <p:nvPr>
            <p:ph type="body" orient="vert" sz="quarter" idx="13"/>
          </p:nvPr>
        </p:nvSpPr>
        <p:spPr>
          <a:xfrm>
            <a:off x="685331" y="609602"/>
            <a:ext cx="5744043" cy="518159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solidFill>
              </a:rPr>
              <a:pPr/>
              <a:t>1/29/2021</a:t>
            </a:fld>
            <a:endParaRPr lang="en-US">
              <a:solidFill>
                <a:prstClr val="black"/>
              </a:solidFill>
            </a:endParaRPr>
          </a:p>
        </p:txBody>
      </p:sp>
      <p:sp>
        <p:nvSpPr>
          <p:cNvPr id="5" name="Footer Placeholder 4"/>
          <p:cNvSpPr>
            <a:spLocks noGrp="1"/>
          </p:cNvSpPr>
          <p:nvPr>
            <p:ph type="ftr" sz="quarter" idx="11"/>
          </p:nvPr>
        </p:nvSpPr>
        <p:spPr/>
        <p:txBody>
          <a:bodyPr/>
          <a:lstStyle/>
          <a:p>
            <a:endParaRPr lang="en-US">
              <a:solidFill>
                <a:prstClr val="black"/>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29696280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smtClean="0"/>
              <a:t>Click to edit Master title style</a:t>
            </a:r>
            <a:endParaRPr lang="fa-IR"/>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192D379-39BD-4B95-A844-8C3C11B6D76F}" type="datetimeFigureOut">
              <a:rPr lang="fa-IR" smtClean="0"/>
              <a:t>16/06/1442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0C44CEFD-C3D2-4B1C-B33F-A5EE8FB9E391}" type="slidenum">
              <a:rPr lang="fa-IR" smtClean="0"/>
              <a:t>‹#›</a:t>
            </a:fld>
            <a:endParaRPr lang="fa-IR"/>
          </a:p>
        </p:txBody>
      </p:sp>
    </p:spTree>
    <p:extLst>
      <p:ext uri="{BB962C8B-B14F-4D97-AF65-F5344CB8AC3E}">
        <p14:creationId xmlns:p14="http://schemas.microsoft.com/office/powerpoint/2010/main" val="42233436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sz="half" idx="1"/>
          </p:nvPr>
        </p:nvSpPr>
        <p:spPr>
          <a:xfrm>
            <a:off x="471487" y="1825625"/>
            <a:ext cx="290036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Content Placeholder 3"/>
          <p:cNvSpPr>
            <a:spLocks noGrp="1"/>
          </p:cNvSpPr>
          <p:nvPr>
            <p:ph sz="half" idx="2"/>
          </p:nvPr>
        </p:nvSpPr>
        <p:spPr>
          <a:xfrm>
            <a:off x="3486150" y="1825625"/>
            <a:ext cx="290036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Date Placeholder 4"/>
          <p:cNvSpPr>
            <a:spLocks noGrp="1"/>
          </p:cNvSpPr>
          <p:nvPr>
            <p:ph type="dt" sz="half" idx="10"/>
          </p:nvPr>
        </p:nvSpPr>
        <p:spPr/>
        <p:txBody>
          <a:bodyPr/>
          <a:lstStyle/>
          <a:p>
            <a:fld id="{F192D379-39BD-4B95-A844-8C3C11B6D76F}" type="datetimeFigureOut">
              <a:rPr lang="fa-IR" smtClean="0"/>
              <a:t>16/06/1442</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0C44CEFD-C3D2-4B1C-B33F-A5EE8FB9E391}" type="slidenum">
              <a:rPr lang="fa-IR" smtClean="0"/>
              <a:t>‹#›</a:t>
            </a:fld>
            <a:endParaRPr lang="fa-IR"/>
          </a:p>
        </p:txBody>
      </p:sp>
    </p:spTree>
    <p:extLst>
      <p:ext uri="{BB962C8B-B14F-4D97-AF65-F5344CB8AC3E}">
        <p14:creationId xmlns:p14="http://schemas.microsoft.com/office/powerpoint/2010/main" val="25351915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fa-IR"/>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7" name="Date Placeholder 6"/>
          <p:cNvSpPr>
            <a:spLocks noGrp="1"/>
          </p:cNvSpPr>
          <p:nvPr>
            <p:ph type="dt" sz="half" idx="10"/>
          </p:nvPr>
        </p:nvSpPr>
        <p:spPr/>
        <p:txBody>
          <a:bodyPr/>
          <a:lstStyle/>
          <a:p>
            <a:fld id="{F192D379-39BD-4B95-A844-8C3C11B6D76F}" type="datetimeFigureOut">
              <a:rPr lang="fa-IR" smtClean="0"/>
              <a:t>16/06/1442</a:t>
            </a:fld>
            <a:endParaRPr lang="fa-IR"/>
          </a:p>
        </p:txBody>
      </p:sp>
      <p:sp>
        <p:nvSpPr>
          <p:cNvPr id="8" name="Footer Placeholder 7"/>
          <p:cNvSpPr>
            <a:spLocks noGrp="1"/>
          </p:cNvSpPr>
          <p:nvPr>
            <p:ph type="ftr" sz="quarter" idx="11"/>
          </p:nvPr>
        </p:nvSpPr>
        <p:spPr/>
        <p:txBody>
          <a:bodyPr/>
          <a:lstStyle/>
          <a:p>
            <a:endParaRPr lang="fa-IR"/>
          </a:p>
        </p:txBody>
      </p:sp>
      <p:sp>
        <p:nvSpPr>
          <p:cNvPr id="9" name="Slide Number Placeholder 8"/>
          <p:cNvSpPr>
            <a:spLocks noGrp="1"/>
          </p:cNvSpPr>
          <p:nvPr>
            <p:ph type="sldNum" sz="quarter" idx="12"/>
          </p:nvPr>
        </p:nvSpPr>
        <p:spPr/>
        <p:txBody>
          <a:bodyPr/>
          <a:lstStyle/>
          <a:p>
            <a:fld id="{0C44CEFD-C3D2-4B1C-B33F-A5EE8FB9E391}" type="slidenum">
              <a:rPr lang="fa-IR" smtClean="0"/>
              <a:t>‹#›</a:t>
            </a:fld>
            <a:endParaRPr lang="fa-IR"/>
          </a:p>
        </p:txBody>
      </p:sp>
    </p:spTree>
    <p:extLst>
      <p:ext uri="{BB962C8B-B14F-4D97-AF65-F5344CB8AC3E}">
        <p14:creationId xmlns:p14="http://schemas.microsoft.com/office/powerpoint/2010/main" val="30877332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Date Placeholder 2"/>
          <p:cNvSpPr>
            <a:spLocks noGrp="1"/>
          </p:cNvSpPr>
          <p:nvPr>
            <p:ph type="dt" sz="half" idx="10"/>
          </p:nvPr>
        </p:nvSpPr>
        <p:spPr/>
        <p:txBody>
          <a:bodyPr/>
          <a:lstStyle/>
          <a:p>
            <a:fld id="{F192D379-39BD-4B95-A844-8C3C11B6D76F}" type="datetimeFigureOut">
              <a:rPr lang="fa-IR" smtClean="0"/>
              <a:t>16/06/1442</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0C44CEFD-C3D2-4B1C-B33F-A5EE8FB9E391}" type="slidenum">
              <a:rPr lang="fa-IR" smtClean="0"/>
              <a:t>‹#›</a:t>
            </a:fld>
            <a:endParaRPr lang="fa-IR"/>
          </a:p>
        </p:txBody>
      </p:sp>
    </p:spTree>
    <p:extLst>
      <p:ext uri="{BB962C8B-B14F-4D97-AF65-F5344CB8AC3E}">
        <p14:creationId xmlns:p14="http://schemas.microsoft.com/office/powerpoint/2010/main" val="1480857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192D379-39BD-4B95-A844-8C3C11B6D76F}" type="datetimeFigureOut">
              <a:rPr lang="fa-IR" smtClean="0"/>
              <a:t>16/06/1442</a:t>
            </a:fld>
            <a:endParaRPr lang="fa-IR"/>
          </a:p>
        </p:txBody>
      </p:sp>
      <p:sp>
        <p:nvSpPr>
          <p:cNvPr id="3" name="Footer Placeholder 2"/>
          <p:cNvSpPr>
            <a:spLocks noGrp="1"/>
          </p:cNvSpPr>
          <p:nvPr>
            <p:ph type="ftr" sz="quarter" idx="11"/>
          </p:nvPr>
        </p:nvSpPr>
        <p:spPr/>
        <p:txBody>
          <a:bodyPr/>
          <a:lstStyle/>
          <a:p>
            <a:endParaRPr lang="fa-IR"/>
          </a:p>
        </p:txBody>
      </p:sp>
      <p:sp>
        <p:nvSpPr>
          <p:cNvPr id="4" name="Slide Number Placeholder 3"/>
          <p:cNvSpPr>
            <a:spLocks noGrp="1"/>
          </p:cNvSpPr>
          <p:nvPr>
            <p:ph type="sldNum" sz="quarter" idx="12"/>
          </p:nvPr>
        </p:nvSpPr>
        <p:spPr/>
        <p:txBody>
          <a:bodyPr/>
          <a:lstStyle/>
          <a:p>
            <a:fld id="{0C44CEFD-C3D2-4B1C-B33F-A5EE8FB9E391}" type="slidenum">
              <a:rPr lang="fa-IR" smtClean="0"/>
              <a:t>‹#›</a:t>
            </a:fld>
            <a:endParaRPr lang="fa-IR"/>
          </a:p>
        </p:txBody>
      </p:sp>
    </p:spTree>
    <p:extLst>
      <p:ext uri="{BB962C8B-B14F-4D97-AF65-F5344CB8AC3E}">
        <p14:creationId xmlns:p14="http://schemas.microsoft.com/office/powerpoint/2010/main" val="16835378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fa-IR"/>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192D379-39BD-4B95-A844-8C3C11B6D76F}" type="datetimeFigureOut">
              <a:rPr lang="fa-IR" smtClean="0"/>
              <a:t>16/06/1442</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0C44CEFD-C3D2-4B1C-B33F-A5EE8FB9E391}" type="slidenum">
              <a:rPr lang="fa-IR" smtClean="0"/>
              <a:t>‹#›</a:t>
            </a:fld>
            <a:endParaRPr lang="fa-IR"/>
          </a:p>
        </p:txBody>
      </p:sp>
    </p:spTree>
    <p:extLst>
      <p:ext uri="{BB962C8B-B14F-4D97-AF65-F5344CB8AC3E}">
        <p14:creationId xmlns:p14="http://schemas.microsoft.com/office/powerpoint/2010/main" val="41640782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fa-IR"/>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fa-I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192D379-39BD-4B95-A844-8C3C11B6D76F}" type="datetimeFigureOut">
              <a:rPr lang="fa-IR" smtClean="0"/>
              <a:t>16/06/1442</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0C44CEFD-C3D2-4B1C-B33F-A5EE8FB9E391}" type="slidenum">
              <a:rPr lang="fa-IR" smtClean="0"/>
              <a:t>‹#›</a:t>
            </a:fld>
            <a:endParaRPr lang="fa-IR"/>
          </a:p>
        </p:txBody>
      </p:sp>
    </p:spTree>
    <p:extLst>
      <p:ext uri="{BB962C8B-B14F-4D97-AF65-F5344CB8AC3E}">
        <p14:creationId xmlns:p14="http://schemas.microsoft.com/office/powerpoint/2010/main" val="9796536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19" Type="http://schemas.openxmlformats.org/officeDocument/2006/relationships/image" Target="../media/image1.png"/><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1" anchor="ctr">
            <a:normAutofit/>
          </a:bodyPr>
          <a:lstStyle/>
          <a:p>
            <a:r>
              <a:rPr lang="en-US" smtClean="0"/>
              <a:t>Click to edit Master title style</a:t>
            </a:r>
            <a:endParaRPr lang="fa-I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2"/>
          </p:nvPr>
        </p:nvSpPr>
        <p:spPr>
          <a:xfrm>
            <a:off x="6457950" y="6356351"/>
            <a:ext cx="2057400" cy="365125"/>
          </a:xfrm>
          <a:prstGeom prst="rect">
            <a:avLst/>
          </a:prstGeom>
        </p:spPr>
        <p:txBody>
          <a:bodyPr vert="horz" lIns="91440" tIns="45720" rIns="91440" bIns="45720" rtlCol="1" anchor="ctr"/>
          <a:lstStyle>
            <a:lvl1pPr algn="r">
              <a:defRPr sz="900">
                <a:solidFill>
                  <a:schemeClr val="tx1">
                    <a:tint val="75000"/>
                  </a:schemeClr>
                </a:solidFill>
              </a:defRPr>
            </a:lvl1pPr>
          </a:lstStyle>
          <a:p>
            <a:fld id="{F192D379-39BD-4B95-A844-8C3C11B6D76F}" type="datetimeFigureOut">
              <a:rPr lang="fa-IR" smtClean="0"/>
              <a:t>16/06/1442</a:t>
            </a:fld>
            <a:endParaRPr lang="fa-I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1" anchor="ctr"/>
          <a:lstStyle>
            <a:lvl1pPr algn="ctr">
              <a:defRPr sz="900">
                <a:solidFill>
                  <a:schemeClr val="tx1">
                    <a:tint val="75000"/>
                  </a:schemeClr>
                </a:solidFill>
              </a:defRPr>
            </a:lvl1pPr>
          </a:lstStyle>
          <a:p>
            <a:endParaRPr lang="fa-IR"/>
          </a:p>
        </p:txBody>
      </p:sp>
      <p:sp>
        <p:nvSpPr>
          <p:cNvPr id="6" name="Slide Number Placeholder 5"/>
          <p:cNvSpPr>
            <a:spLocks noGrp="1"/>
          </p:cNvSpPr>
          <p:nvPr>
            <p:ph type="sldNum" sz="quarter" idx="4"/>
          </p:nvPr>
        </p:nvSpPr>
        <p:spPr>
          <a:xfrm>
            <a:off x="628650" y="6356351"/>
            <a:ext cx="2057400" cy="365125"/>
          </a:xfrm>
          <a:prstGeom prst="rect">
            <a:avLst/>
          </a:prstGeom>
        </p:spPr>
        <p:txBody>
          <a:bodyPr vert="horz" lIns="91440" tIns="45720" rIns="91440" bIns="45720" rtlCol="1" anchor="ctr"/>
          <a:lstStyle>
            <a:lvl1pPr algn="l">
              <a:defRPr sz="900">
                <a:solidFill>
                  <a:schemeClr val="tx1">
                    <a:tint val="75000"/>
                  </a:schemeClr>
                </a:solidFill>
              </a:defRPr>
            </a:lvl1pPr>
          </a:lstStyle>
          <a:p>
            <a:fld id="{0C44CEFD-C3D2-4B1C-B33F-A5EE8FB9E391}" type="slidenum">
              <a:rPr lang="fa-IR" smtClean="0"/>
              <a:t>‹#›</a:t>
            </a:fld>
            <a:endParaRPr lang="fa-IR"/>
          </a:p>
        </p:txBody>
      </p:sp>
    </p:spTree>
    <p:extLst>
      <p:ext uri="{BB962C8B-B14F-4D97-AF65-F5344CB8AC3E}">
        <p14:creationId xmlns:p14="http://schemas.microsoft.com/office/powerpoint/2010/main" val="2836214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r" defTabSz="685800" rtl="1"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r" defTabSz="685800" rtl="1"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r" defTabSz="685800" rtl="1"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r" defTabSz="685800" rtl="1"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fa-IR"/>
      </a:defPPr>
      <a:lvl1pPr marL="0" algn="r" defTabSz="685800" rtl="1" eaLnBrk="1" latinLnBrk="0" hangingPunct="1">
        <a:defRPr sz="1350" kern="1200">
          <a:solidFill>
            <a:schemeClr val="tx1"/>
          </a:solidFill>
          <a:latin typeface="+mn-lt"/>
          <a:ea typeface="+mn-ea"/>
          <a:cs typeface="+mn-cs"/>
        </a:defRPr>
      </a:lvl1pPr>
      <a:lvl2pPr marL="342900" algn="r" defTabSz="685800" rtl="1" eaLnBrk="1" latinLnBrk="0" hangingPunct="1">
        <a:defRPr sz="1350" kern="1200">
          <a:solidFill>
            <a:schemeClr val="tx1"/>
          </a:solidFill>
          <a:latin typeface="+mn-lt"/>
          <a:ea typeface="+mn-ea"/>
          <a:cs typeface="+mn-cs"/>
        </a:defRPr>
      </a:lvl2pPr>
      <a:lvl3pPr marL="685800" algn="r" defTabSz="685800" rtl="1" eaLnBrk="1" latinLnBrk="0" hangingPunct="1">
        <a:defRPr sz="1350" kern="1200">
          <a:solidFill>
            <a:schemeClr val="tx1"/>
          </a:solidFill>
          <a:latin typeface="+mn-lt"/>
          <a:ea typeface="+mn-ea"/>
          <a:cs typeface="+mn-cs"/>
        </a:defRPr>
      </a:lvl3pPr>
      <a:lvl4pPr marL="1028700" algn="r" defTabSz="685800" rtl="1" eaLnBrk="1" latinLnBrk="0" hangingPunct="1">
        <a:defRPr sz="1350" kern="1200">
          <a:solidFill>
            <a:schemeClr val="tx1"/>
          </a:solidFill>
          <a:latin typeface="+mn-lt"/>
          <a:ea typeface="+mn-ea"/>
          <a:cs typeface="+mn-cs"/>
        </a:defRPr>
      </a:lvl4pPr>
      <a:lvl5pPr marL="1371600" algn="r" defTabSz="685800" rtl="1" eaLnBrk="1" latinLnBrk="0" hangingPunct="1">
        <a:defRPr sz="1350" kern="1200">
          <a:solidFill>
            <a:schemeClr val="tx1"/>
          </a:solidFill>
          <a:latin typeface="+mn-lt"/>
          <a:ea typeface="+mn-ea"/>
          <a:cs typeface="+mn-cs"/>
        </a:defRPr>
      </a:lvl5pPr>
      <a:lvl6pPr marL="1714500" algn="r" defTabSz="685800" rtl="1" eaLnBrk="1" latinLnBrk="0" hangingPunct="1">
        <a:defRPr sz="1350" kern="1200">
          <a:solidFill>
            <a:schemeClr val="tx1"/>
          </a:solidFill>
          <a:latin typeface="+mn-lt"/>
          <a:ea typeface="+mn-ea"/>
          <a:cs typeface="+mn-cs"/>
        </a:defRPr>
      </a:lvl6pPr>
      <a:lvl7pPr marL="2057400" algn="r" defTabSz="685800" rtl="1" eaLnBrk="1" latinLnBrk="0" hangingPunct="1">
        <a:defRPr sz="1350" kern="1200">
          <a:solidFill>
            <a:schemeClr val="tx1"/>
          </a:solidFill>
          <a:latin typeface="+mn-lt"/>
          <a:ea typeface="+mn-ea"/>
          <a:cs typeface="+mn-cs"/>
        </a:defRPr>
      </a:lvl7pPr>
      <a:lvl8pPr marL="2400300" algn="r" defTabSz="685800" rtl="1" eaLnBrk="1" latinLnBrk="0" hangingPunct="1">
        <a:defRPr sz="1350" kern="1200">
          <a:solidFill>
            <a:schemeClr val="tx1"/>
          </a:solidFill>
          <a:latin typeface="+mn-lt"/>
          <a:ea typeface="+mn-ea"/>
          <a:cs typeface="+mn-cs"/>
        </a:defRPr>
      </a:lvl8pPr>
      <a:lvl9pPr marL="2743200" algn="r" defTabSz="685800" rtl="1"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9">
            <a:alphaModFix/>
            <a:extLst>
              <a:ext uri="{28A0092B-C50C-407E-A947-70E740481C1C}">
                <a14:useLocalDpi xmlns:a14="http://schemas.microsoft.com/office/drawing/2010/main" val="0"/>
              </a:ext>
            </a:extLst>
          </a:blip>
          <a:srcRect/>
          <a:stretch>
            <a:fillRect/>
          </a:stretch>
        </p:blipFill>
        <p:spPr bwMode="auto">
          <a:xfrm>
            <a:off x="1" y="-1"/>
            <a:ext cx="9144002"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685332" y="618518"/>
            <a:ext cx="7773338" cy="1596177"/>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5331" y="2367094"/>
            <a:ext cx="7773339" cy="342410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759053" y="5883276"/>
            <a:ext cx="2057400" cy="365125"/>
          </a:xfrm>
          <a:prstGeom prst="rect">
            <a:avLst/>
          </a:prstGeom>
        </p:spPr>
        <p:txBody>
          <a:bodyPr vert="horz" lIns="91440" tIns="45720" rIns="91440" bIns="45720" rtlCol="0" anchor="ctr"/>
          <a:lstStyle>
            <a:lvl1pPr algn="r">
              <a:defRPr sz="1000">
                <a:solidFill>
                  <a:schemeClr val="tx1"/>
                </a:solidFill>
              </a:defRPr>
            </a:lvl1pPr>
          </a:lstStyle>
          <a:p>
            <a:pPr rtl="0"/>
            <a:fld id="{1D8BD707-D9CF-40AE-B4C6-C98DA3205C09}" type="datetimeFigureOut">
              <a:rPr lang="en-US" smtClean="0">
                <a:solidFill>
                  <a:prstClr val="black"/>
                </a:solidFill>
              </a:rPr>
              <a:pPr rtl="0"/>
              <a:t>1/29/2021</a:t>
            </a:fld>
            <a:endParaRPr lang="en-US">
              <a:solidFill>
                <a:prstClr val="black"/>
              </a:solidFill>
            </a:endParaRPr>
          </a:p>
        </p:txBody>
      </p:sp>
      <p:sp>
        <p:nvSpPr>
          <p:cNvPr id="5" name="Footer Placeholder 4"/>
          <p:cNvSpPr>
            <a:spLocks noGrp="1"/>
          </p:cNvSpPr>
          <p:nvPr>
            <p:ph type="ftr" sz="quarter" idx="3"/>
          </p:nvPr>
        </p:nvSpPr>
        <p:spPr>
          <a:xfrm>
            <a:off x="685331" y="5883276"/>
            <a:ext cx="5004665" cy="365125"/>
          </a:xfrm>
          <a:prstGeom prst="rect">
            <a:avLst/>
          </a:prstGeom>
        </p:spPr>
        <p:txBody>
          <a:bodyPr vert="horz" lIns="91440" tIns="45720" rIns="91440" bIns="45720" rtlCol="0" anchor="ctr"/>
          <a:lstStyle>
            <a:lvl1pPr algn="l">
              <a:defRPr sz="1000">
                <a:solidFill>
                  <a:schemeClr val="tx1"/>
                </a:solidFill>
              </a:defRPr>
            </a:lvl1pPr>
          </a:lstStyle>
          <a:p>
            <a:pPr rtl="0"/>
            <a:endParaRPr lang="en-US">
              <a:solidFill>
                <a:prstClr val="black"/>
              </a:solidFill>
            </a:endParaRPr>
          </a:p>
        </p:txBody>
      </p:sp>
      <p:sp>
        <p:nvSpPr>
          <p:cNvPr id="6" name="Slide Number Placeholder 5"/>
          <p:cNvSpPr>
            <a:spLocks noGrp="1"/>
          </p:cNvSpPr>
          <p:nvPr>
            <p:ph type="sldNum" sz="quarter" idx="4"/>
          </p:nvPr>
        </p:nvSpPr>
        <p:spPr>
          <a:xfrm>
            <a:off x="7885509" y="5883276"/>
            <a:ext cx="573161" cy="365125"/>
          </a:xfrm>
          <a:prstGeom prst="rect">
            <a:avLst/>
          </a:prstGeom>
        </p:spPr>
        <p:txBody>
          <a:bodyPr vert="horz" lIns="91440" tIns="45720" rIns="91440" bIns="45720" rtlCol="0" anchor="ctr"/>
          <a:lstStyle>
            <a:lvl1pPr algn="r">
              <a:defRPr sz="1000">
                <a:solidFill>
                  <a:schemeClr val="tx1"/>
                </a:solidFill>
              </a:defRPr>
            </a:lvl1pPr>
          </a:lstStyle>
          <a:p>
            <a:pPr rtl="0"/>
            <a:fld id="{B6F15528-21DE-4FAA-801E-634DDDAF4B2B}" type="slidenum">
              <a:rPr lang="en-US" smtClean="0">
                <a:solidFill>
                  <a:prstClr val="black"/>
                </a:solidFill>
              </a:rPr>
              <a:pPr rtl="0"/>
              <a:t>‹#›</a:t>
            </a:fld>
            <a:endParaRPr lang="en-US">
              <a:solidFill>
                <a:prstClr val="black"/>
              </a:solidFill>
            </a:endParaRPr>
          </a:p>
        </p:txBody>
      </p:sp>
    </p:spTree>
    <p:extLst>
      <p:ext uri="{BB962C8B-B14F-4D97-AF65-F5344CB8AC3E}">
        <p14:creationId xmlns:p14="http://schemas.microsoft.com/office/powerpoint/2010/main" val="306380516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ctr" defTabSz="914400" rtl="1"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r" defTabSz="914400" rtl="1"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r" defTabSz="914400" rtl="1"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r" defTabSz="914400" rtl="1"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r" defTabSz="914400" rtl="1"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r" defTabSz="914400" rtl="1"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r" defTabSz="914400" rtl="1"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r" defTabSz="914400" rtl="1"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r" defTabSz="914400" rtl="1"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r" defTabSz="914400" rtl="1"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jpe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5.jp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1828800" y="2819400"/>
            <a:ext cx="5924550" cy="584775"/>
          </a:xfrm>
          <a:prstGeom prst="rect">
            <a:avLst/>
          </a:prstGeom>
          <a:noFill/>
        </p:spPr>
        <p:txBody>
          <a:bodyPr wrap="square" rtlCol="0">
            <a:spAutoFit/>
          </a:bodyPr>
          <a:lstStyle/>
          <a:p>
            <a:pPr algn="ctr" rtl="0"/>
            <a:r>
              <a:rPr lang="fa-IR" sz="3200" dirty="0">
                <a:solidFill>
                  <a:prstClr val="black"/>
                </a:solidFill>
                <a:cs typeface="B Homa" panose="00000400000000000000" pitchFamily="2" charset="-78"/>
              </a:rPr>
              <a:t>سوانح طبیعی و زیست محیطی-سونامی</a:t>
            </a:r>
            <a:endParaRPr lang="en-US" sz="3200" dirty="0">
              <a:solidFill>
                <a:prstClr val="black"/>
              </a:solidFill>
              <a:cs typeface="B Homa" panose="00000400000000000000" pitchFamily="2" charset="-78"/>
            </a:endParaRPr>
          </a:p>
        </p:txBody>
      </p:sp>
    </p:spTree>
    <p:extLst>
      <p:ext uri="{BB962C8B-B14F-4D97-AF65-F5344CB8AC3E}">
        <p14:creationId xmlns:p14="http://schemas.microsoft.com/office/powerpoint/2010/main" val="13965450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cs typeface="B Homa" panose="00000400000000000000" pitchFamily="2" charset="-78"/>
              </a:rPr>
              <a:t>هشدارها و پیشگیری ها</a:t>
            </a:r>
            <a:endParaRPr lang="en-US" dirty="0"/>
          </a:p>
        </p:txBody>
      </p:sp>
      <p:sp>
        <p:nvSpPr>
          <p:cNvPr id="3" name="Content Placeholder 2"/>
          <p:cNvSpPr>
            <a:spLocks noGrp="1"/>
          </p:cNvSpPr>
          <p:nvPr>
            <p:ph sz="quarter" idx="13"/>
          </p:nvPr>
        </p:nvSpPr>
        <p:spPr/>
        <p:txBody>
          <a:bodyPr>
            <a:normAutofit fontScale="85000" lnSpcReduction="20000"/>
          </a:bodyPr>
          <a:lstStyle/>
          <a:p>
            <a:pPr algn="r" rtl="1"/>
            <a:r>
              <a:rPr lang="ar-SA" sz="2000" b="1" dirty="0">
                <a:cs typeface="B Homa" panose="00000400000000000000" pitchFamily="2" charset="-78"/>
              </a:rPr>
              <a:t>در مواردي كه لبه پيشروي موج سونامي در حضيض است،دريا،قبل از رسيدن موج،از ساحل عقب نشيني مي كند.اگر شيب قاره كم عمق باشد،اين عقب نشيني بيش از چند صد متر خواهد بود.ممكن است افرادي كه از خطر بي اطلاع هستند،به علت كنجكاوي يا براي جمع كردن ماهي از روي بستر </a:t>
            </a:r>
            <a:r>
              <a:rPr lang="ar-SA" sz="2000" b="1" dirty="0" smtClean="0">
                <a:cs typeface="B Homa" panose="00000400000000000000" pitchFamily="2" charset="-78"/>
              </a:rPr>
              <a:t>دريا،در </a:t>
            </a:r>
            <a:r>
              <a:rPr lang="ar-SA" sz="2000" b="1" dirty="0">
                <a:cs typeface="B Homa" panose="00000400000000000000" pitchFamily="2" charset="-78"/>
              </a:rPr>
              <a:t>ساحل باقي بمانند</a:t>
            </a:r>
            <a:r>
              <a:rPr lang="ar-SA" sz="2000" b="1" dirty="0" smtClean="0">
                <a:cs typeface="B Homa" panose="00000400000000000000" pitchFamily="2" charset="-78"/>
              </a:rPr>
              <a:t>.</a:t>
            </a:r>
            <a:endParaRPr lang="fa-IR" sz="2000" b="1" dirty="0" smtClean="0">
              <a:cs typeface="B Homa" panose="00000400000000000000" pitchFamily="2" charset="-78"/>
            </a:endParaRPr>
          </a:p>
          <a:p>
            <a:pPr algn="r" rtl="1"/>
            <a:r>
              <a:rPr lang="ar-SA" sz="2000" b="1" dirty="0">
                <a:cs typeface="B Homa" panose="00000400000000000000" pitchFamily="2" charset="-78"/>
              </a:rPr>
              <a:t>در مواردي كه لبه پيشرونده سونامي در نخستين قله آن است،امواج بعدي،منجر به سيل گرفتگي بيشتري مي شوند.آموزش در مورد سونامي بسيار مهم است تا معلوم شود كه وقتي سطح آب،در وهله اول پايين مي آيد،خطر هنوز برطرف نشده است.</a:t>
            </a:r>
            <a:endParaRPr lang="en-US" sz="2000" dirty="0">
              <a:cs typeface="B Homa" panose="00000400000000000000" pitchFamily="2" charset="-78"/>
            </a:endParaRPr>
          </a:p>
          <a:p>
            <a:pPr algn="r" rtl="1"/>
            <a:r>
              <a:rPr lang="ar-SA" sz="2000" b="1" dirty="0">
                <a:cs typeface="B Homa" panose="00000400000000000000" pitchFamily="2" charset="-78"/>
              </a:rPr>
              <a:t>در مناطقي كه خطر سونامي بالاست،براي پيش بيني سونامي و هشدار دادن به مردم،از سيستم هاي هشدار سونامي استفاده مي شود. در سواحل غربي ايالات متحده،كه پتانسيل وقوع سونامي هاي اقيانوس آرام وجود دارد،علايم هشدار دهنده،به مردم هشدار مي دهد تا رخداد سونامي در حال وقوع را نشان مي دهد.</a:t>
            </a:r>
            <a:endParaRPr lang="en-US" sz="2000" dirty="0">
              <a:cs typeface="B Homa" panose="00000400000000000000" pitchFamily="2" charset="-78"/>
            </a:endParaRPr>
          </a:p>
          <a:p>
            <a:pPr algn="r" rtl="1"/>
            <a:endParaRPr lang="en-US" sz="2000" dirty="0"/>
          </a:p>
        </p:txBody>
      </p:sp>
    </p:spTree>
    <p:extLst>
      <p:ext uri="{BB962C8B-B14F-4D97-AF65-F5344CB8AC3E}">
        <p14:creationId xmlns:p14="http://schemas.microsoft.com/office/powerpoint/2010/main" val="31104792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cs typeface="B Homa" panose="00000400000000000000" pitchFamily="2" charset="-78"/>
              </a:rPr>
              <a:t>منابع</a:t>
            </a:r>
            <a:endParaRPr lang="en-US" dirty="0"/>
          </a:p>
        </p:txBody>
      </p:sp>
      <p:sp>
        <p:nvSpPr>
          <p:cNvPr id="3" name="Content Placeholder 2"/>
          <p:cNvSpPr>
            <a:spLocks noGrp="1"/>
          </p:cNvSpPr>
          <p:nvPr>
            <p:ph sz="quarter" idx="13"/>
          </p:nvPr>
        </p:nvSpPr>
        <p:spPr/>
        <p:txBody>
          <a:bodyPr/>
          <a:lstStyle/>
          <a:p>
            <a:r>
              <a:rPr lang="en-US" dirty="0" smtClean="0"/>
              <a:t>En.wikipedia.org</a:t>
            </a:r>
          </a:p>
          <a:p>
            <a:r>
              <a:rPr lang="en-US" dirty="0" smtClean="0"/>
              <a:t>Fa.wikipedia.org</a:t>
            </a:r>
          </a:p>
          <a:p>
            <a:r>
              <a:rPr lang="en-US" dirty="0" smtClean="0"/>
              <a:t>Fararoo.com</a:t>
            </a:r>
          </a:p>
          <a:p>
            <a:r>
              <a:rPr lang="en-US" dirty="0" smtClean="0"/>
              <a:t>Aparat.com</a:t>
            </a:r>
          </a:p>
          <a:p>
            <a:r>
              <a:rPr lang="en-US" dirty="0" smtClean="0"/>
              <a:t>Beytoote.com</a:t>
            </a:r>
          </a:p>
          <a:p>
            <a:endParaRPr lang="en-US" dirty="0"/>
          </a:p>
        </p:txBody>
      </p:sp>
    </p:spTree>
    <p:extLst>
      <p:ext uri="{BB962C8B-B14F-4D97-AF65-F5344CB8AC3E}">
        <p14:creationId xmlns:p14="http://schemas.microsoft.com/office/powerpoint/2010/main" val="24242849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2" y="0"/>
            <a:ext cx="7773338" cy="1596177"/>
          </a:xfrm>
        </p:spPr>
        <p:txBody>
          <a:bodyPr/>
          <a:lstStyle/>
          <a:p>
            <a:r>
              <a:rPr lang="fa-IR" dirty="0" smtClean="0">
                <a:cs typeface="B Homa" panose="00000400000000000000" pitchFamily="2" charset="-78"/>
              </a:rPr>
              <a:t>سونامی چیست؟</a:t>
            </a:r>
            <a:endParaRPr lang="en-US" dirty="0">
              <a:cs typeface="B Homa" panose="00000400000000000000" pitchFamily="2" charset="-78"/>
            </a:endParaRPr>
          </a:p>
        </p:txBody>
      </p:sp>
      <p:sp>
        <p:nvSpPr>
          <p:cNvPr id="3" name="Content Placeholder 2"/>
          <p:cNvSpPr>
            <a:spLocks noGrp="1"/>
          </p:cNvSpPr>
          <p:nvPr>
            <p:ph sz="quarter" idx="13"/>
          </p:nvPr>
        </p:nvSpPr>
        <p:spPr>
          <a:xfrm>
            <a:off x="685802" y="1371600"/>
            <a:ext cx="7772870" cy="3424107"/>
          </a:xfrm>
        </p:spPr>
        <p:txBody>
          <a:bodyPr>
            <a:noAutofit/>
          </a:bodyPr>
          <a:lstStyle/>
          <a:p>
            <a:pPr algn="r" rtl="1"/>
            <a:r>
              <a:rPr lang="ar-SA" sz="2400" dirty="0">
                <a:cs typeface="B Homa" panose="00000400000000000000" pitchFamily="2" charset="-78"/>
              </a:rPr>
              <a:t>سونامي ( به صورت سو-نا-مي-يا تسو-نا-مي تلفظ مي شود ) پديده اي طبيعي است و شامل يك سري از امواج مي باشد و زماني ايجاد مي شوند كه آب درياچه يا دريا ، به سرعت در مقياس توده اي جا به جا شود. زمين لرزه ، زمين لغزش ، فورانهاي آتشفشاني و برخورد </a:t>
            </a:r>
            <a:r>
              <a:rPr lang="ar-SA" sz="2400" dirty="0" smtClean="0">
                <a:cs typeface="B Homa" panose="00000400000000000000" pitchFamily="2" charset="-78"/>
              </a:rPr>
              <a:t>شهاب</a:t>
            </a:r>
            <a:r>
              <a:rPr lang="en-US" sz="2400" dirty="0" smtClean="0">
                <a:cs typeface="B Homa" panose="00000400000000000000" pitchFamily="2" charset="-78"/>
              </a:rPr>
              <a:t> </a:t>
            </a:r>
            <a:r>
              <a:rPr lang="ar-SA" sz="2400" dirty="0" smtClean="0">
                <a:cs typeface="B Homa" panose="00000400000000000000" pitchFamily="2" charset="-78"/>
              </a:rPr>
              <a:t>سنگ </a:t>
            </a:r>
            <a:r>
              <a:rPr lang="ar-SA" sz="2400" dirty="0">
                <a:cs typeface="B Homa" panose="00000400000000000000" pitchFamily="2" charset="-78"/>
              </a:rPr>
              <a:t>هاي بزرگ ، همگي پتانسيل ايجاد سونامي را دارند. اثرات سونامي از غير قابل توجه تا بسيار مخرب در تغييرند.</a:t>
            </a:r>
            <a:endParaRPr lang="en-US" sz="2400" dirty="0">
              <a:cs typeface="B Homa" panose="00000400000000000000" pitchFamily="2" charset="-78"/>
            </a:endParaRPr>
          </a:p>
          <a:p>
            <a:pPr marL="0" indent="0" algn="r">
              <a:buNone/>
            </a:pPr>
            <a:r>
              <a:rPr lang="ar-SA" sz="2400" dirty="0">
                <a:cs typeface="B Homa" panose="00000400000000000000" pitchFamily="2" charset="-78"/>
              </a:rPr>
              <a:t>واژه سونامي ، از زبان ژاپني گرفته شده و به معناي بندر ( سو ) و موج ( نامي ) است. </a:t>
            </a:r>
            <a:r>
              <a:rPr lang="ar-SA" sz="2400" dirty="0" smtClean="0">
                <a:cs typeface="B Homa" panose="00000400000000000000" pitchFamily="2" charset="-78"/>
              </a:rPr>
              <a:t>در </a:t>
            </a:r>
            <a:r>
              <a:rPr lang="ar-SA" sz="2400" dirty="0">
                <a:cs typeface="B Homa" panose="00000400000000000000" pitchFamily="2" charset="-78"/>
              </a:rPr>
              <a:t>اقيانوسهاي عميق ، سونامي رخدادي زير سطحي نيست. و دامنه اي ( ارتفاع موج ) بسيار كوچك وطول موجي بسيار بلند صدها كيلومتر است ) و به همين علت است كه در دريا قابل توجه نيستند و در اقيانوس تنها</a:t>
            </a:r>
            <a:r>
              <a:rPr lang="fa-IR" sz="2400" dirty="0">
                <a:cs typeface="B Homa" panose="00000400000000000000" pitchFamily="2" charset="-78"/>
              </a:rPr>
              <a:t>، امواجی</a:t>
            </a:r>
            <a:r>
              <a:rPr lang="ar-SA" sz="2400" dirty="0">
                <a:cs typeface="B Homa" panose="00000400000000000000" pitchFamily="2" charset="-78"/>
              </a:rPr>
              <a:t> گذرا را تشكيل مي </a:t>
            </a:r>
            <a:r>
              <a:rPr lang="ar-SA" sz="2400" dirty="0" smtClean="0">
                <a:cs typeface="B Homa" panose="00000400000000000000" pitchFamily="2" charset="-78"/>
              </a:rPr>
              <a:t>دهد.</a:t>
            </a:r>
            <a:r>
              <a:rPr lang="ar-SA" sz="1800" b="1" dirty="0" smtClean="0">
                <a:cs typeface="B Homa" panose="00000400000000000000" pitchFamily="2" charset="-78"/>
              </a:rPr>
              <a:t> </a:t>
            </a:r>
            <a:endParaRPr lang="en-US" sz="1800" dirty="0"/>
          </a:p>
        </p:txBody>
      </p:sp>
    </p:spTree>
    <p:extLst>
      <p:ext uri="{BB962C8B-B14F-4D97-AF65-F5344CB8AC3E}">
        <p14:creationId xmlns:p14="http://schemas.microsoft.com/office/powerpoint/2010/main" val="15705500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sz="quarter" idx="13"/>
          </p:nvPr>
        </p:nvPicPr>
        <p:blipFill>
          <a:blip r:embed="rId2">
            <a:extLst>
              <a:ext uri="{BEBA8EAE-BF5A-486C-A8C5-ECC9F3942E4B}">
                <a14:imgProps xmlns:a14="http://schemas.microsoft.com/office/drawing/2010/main">
                  <a14:imgLayer r:embed="rId3">
                    <a14:imgEffect>
                      <a14:brightnessContrast bright="20000" contrast="-20000"/>
                    </a14:imgEffect>
                  </a14:imgLayer>
                </a14:imgProps>
              </a:ext>
              <a:ext uri="{28A0092B-C50C-407E-A947-70E740481C1C}">
                <a14:useLocalDpi xmlns:a14="http://schemas.microsoft.com/office/drawing/2010/main" val="0"/>
              </a:ext>
            </a:extLst>
          </a:blip>
          <a:stretch>
            <a:fillRect/>
          </a:stretch>
        </p:blipFill>
        <p:spPr>
          <a:xfrm>
            <a:off x="27709" y="0"/>
            <a:ext cx="9019309" cy="6864928"/>
          </a:xfrm>
        </p:spPr>
      </p:pic>
      <p:sp>
        <p:nvSpPr>
          <p:cNvPr id="5" name="TextBox 4"/>
          <p:cNvSpPr txBox="1"/>
          <p:nvPr/>
        </p:nvSpPr>
        <p:spPr>
          <a:xfrm>
            <a:off x="1752600" y="1447800"/>
            <a:ext cx="5334000" cy="2246769"/>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pPr rtl="0"/>
            <a:r>
              <a:rPr lang="ar-SA" sz="2000" b="1" dirty="0">
                <a:solidFill>
                  <a:prstClr val="white"/>
                </a:solidFill>
                <a:cs typeface="B Homa" panose="00000400000000000000" pitchFamily="2" charset="-78"/>
              </a:rPr>
              <a:t>سابقا به سونامي ، امواج مدي گفته مي </a:t>
            </a:r>
            <a:r>
              <a:rPr lang="ar-SA" sz="2000" b="1" dirty="0">
                <a:solidFill>
                  <a:prstClr val="white"/>
                </a:solidFill>
                <a:cs typeface="B Homa" panose="00000400000000000000" pitchFamily="2" charset="-78"/>
              </a:rPr>
              <a:t>شد </a:t>
            </a:r>
            <a:r>
              <a:rPr lang="ar-SA" sz="2000" b="1" dirty="0">
                <a:solidFill>
                  <a:prstClr val="white"/>
                </a:solidFill>
                <a:cs typeface="B Homa" panose="00000400000000000000" pitchFamily="2" charset="-78"/>
              </a:rPr>
              <a:t>زيرا هنگامي كه به خشكي نزديك مي شوند بيشتر ويژگي مدهاي شديد پيشرونده را دارند تا امواج قله اي كه در اثر عملكرد   باد روي اقيانوس ايجاد مي شوند ( و براي مردم آشناتر مي باشند ). اما از آنجا كه اين امواج در واقع مربوط به مد نيستند ، اين واژه را اشتباه مي دانند و كاربرد آن توسط اقيانوس شناسان منسوخ شده است.</a:t>
            </a:r>
            <a:endParaRPr lang="en-US" sz="2000" dirty="0">
              <a:solidFill>
                <a:prstClr val="white"/>
              </a:solidFill>
            </a:endParaRPr>
          </a:p>
        </p:txBody>
      </p:sp>
    </p:spTree>
    <p:extLst>
      <p:ext uri="{BB962C8B-B14F-4D97-AF65-F5344CB8AC3E}">
        <p14:creationId xmlns:p14="http://schemas.microsoft.com/office/powerpoint/2010/main" val="993256402"/>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cs typeface="B Homa" panose="00000400000000000000" pitchFamily="2" charset="-78"/>
              </a:rPr>
              <a:t>علل وقوع سونامی</a:t>
            </a:r>
            <a:endParaRPr lang="en-US" dirty="0"/>
          </a:p>
        </p:txBody>
      </p:sp>
      <p:sp>
        <p:nvSpPr>
          <p:cNvPr id="3" name="Content Placeholder 2"/>
          <p:cNvSpPr>
            <a:spLocks noGrp="1"/>
          </p:cNvSpPr>
          <p:nvPr>
            <p:ph sz="quarter" idx="13"/>
          </p:nvPr>
        </p:nvSpPr>
        <p:spPr>
          <a:xfrm>
            <a:off x="301752" y="1527048"/>
            <a:ext cx="8503920" cy="2435352"/>
          </a:xfrm>
        </p:spPr>
        <p:txBody>
          <a:bodyPr>
            <a:normAutofit fontScale="92500" lnSpcReduction="20000"/>
          </a:bodyPr>
          <a:lstStyle/>
          <a:p>
            <a:pPr marL="274320" lvl="1" indent="0" algn="r" rtl="1">
              <a:buNone/>
            </a:pPr>
            <a:r>
              <a:rPr lang="en-US" sz="1900" b="1" dirty="0" smtClean="0">
                <a:solidFill>
                  <a:schemeClr val="tx1"/>
                </a:solidFill>
                <a:cs typeface="B Homa" panose="00000400000000000000" pitchFamily="2" charset="-78"/>
              </a:rPr>
              <a:t> </a:t>
            </a:r>
            <a:r>
              <a:rPr lang="ar-SA" sz="1900" b="1" dirty="0" smtClean="0">
                <a:solidFill>
                  <a:schemeClr val="tx1"/>
                </a:solidFill>
                <a:cs typeface="B Homa" panose="00000400000000000000" pitchFamily="2" charset="-78"/>
              </a:rPr>
              <a:t>سونامي</a:t>
            </a:r>
            <a:r>
              <a:rPr lang="ar-SA" sz="1900" b="1" dirty="0">
                <a:solidFill>
                  <a:schemeClr val="tx1"/>
                </a:solidFill>
                <a:cs typeface="B Homa" panose="00000400000000000000" pitchFamily="2" charset="-78"/>
              </a:rPr>
              <a:t>، در اثر هر نوع آشفتگي و اختلالي كه به سرعت توده بزرگ از آب را جا به جا كند، مثل زمين لرزه ، فوران آتشفشاني ، زمين لغزش يا برخورد </a:t>
            </a:r>
            <a:r>
              <a:rPr lang="ar-SA" sz="1900" b="1" dirty="0" smtClean="0">
                <a:solidFill>
                  <a:schemeClr val="tx1"/>
                </a:solidFill>
                <a:cs typeface="B Homa" panose="00000400000000000000" pitchFamily="2" charset="-78"/>
              </a:rPr>
              <a:t>شهاب</a:t>
            </a:r>
            <a:r>
              <a:rPr lang="en-US" sz="1900" b="1" dirty="0" smtClean="0">
                <a:solidFill>
                  <a:schemeClr val="tx1"/>
                </a:solidFill>
                <a:cs typeface="B Homa" panose="00000400000000000000" pitchFamily="2" charset="-78"/>
              </a:rPr>
              <a:t> </a:t>
            </a:r>
            <a:r>
              <a:rPr lang="ar-SA" sz="1900" b="1" dirty="0" smtClean="0">
                <a:solidFill>
                  <a:schemeClr val="tx1"/>
                </a:solidFill>
                <a:cs typeface="B Homa" panose="00000400000000000000" pitchFamily="2" charset="-78"/>
              </a:rPr>
              <a:t>سنگ ايجاد مي شوند. هر چند رايج ترين علت آن ، زمين </a:t>
            </a:r>
            <a:r>
              <a:rPr lang="ar-SA" sz="1900" b="1" dirty="0">
                <a:solidFill>
                  <a:schemeClr val="tx1"/>
                </a:solidFill>
                <a:cs typeface="B Homa" panose="00000400000000000000" pitchFamily="2" charset="-78"/>
              </a:rPr>
              <a:t>لرزه زير دريايي است. زمين لرزه اي كه خود براي ايجاد سونامي بسيار كوچك است ، مي تواند باعث آغاز زمين لغزشي زير دريايي شود كه خود توانايي ايجاد سونامي را دارد.</a:t>
            </a:r>
            <a:endParaRPr lang="en-US" sz="1900" b="1" dirty="0">
              <a:solidFill>
                <a:schemeClr val="tx1"/>
              </a:solidFill>
              <a:cs typeface="B Homa" panose="00000400000000000000" pitchFamily="2" charset="-78"/>
            </a:endParaRPr>
          </a:p>
          <a:p>
            <a:pPr marL="0" indent="0" algn="r">
              <a:buNone/>
            </a:pPr>
            <a:r>
              <a:rPr lang="ar-SA" sz="1900" b="1" dirty="0">
                <a:cs typeface="B Homa" panose="00000400000000000000" pitchFamily="2" charset="-78"/>
              </a:rPr>
              <a:t>سونامي ها ، هنگامي ايجاد مي شوند كه بستر دريا ، به طور </a:t>
            </a:r>
            <a:r>
              <a:rPr lang="fa-IR" sz="1900" b="1" dirty="0" smtClean="0">
                <a:cs typeface="B Homa" panose="00000400000000000000" pitchFamily="2" charset="-78"/>
              </a:rPr>
              <a:t>نا</a:t>
            </a:r>
            <a:r>
              <a:rPr lang="ar-SA" sz="1900" b="1" dirty="0" smtClean="0">
                <a:cs typeface="B Homa" panose="00000400000000000000" pitchFamily="2" charset="-78"/>
              </a:rPr>
              <a:t>گهاني </a:t>
            </a:r>
            <a:r>
              <a:rPr lang="ar-SA" sz="1900" b="1" dirty="0">
                <a:cs typeface="B Homa" panose="00000400000000000000" pitchFamily="2" charset="-78"/>
              </a:rPr>
              <a:t>دگر شكل شده و به طور عمودي آب رويي را جا به جا كند.چنين حركات عمودي بزرگي در پوسته زمين،در مرز ورقه ها رخ مي دهد.زمين لرزه هاي فرورانش،در ايجاد سونامي موثر هستند و در جايي رخ مي دهندكه ورقه هاي چگال اقيانوسي،طي فرآيندي كه فرورانش ناميده مي شود،به زير ورقه هاي قاره اي رانده مي </a:t>
            </a:r>
            <a:r>
              <a:rPr lang="ar-SA" sz="1900" b="1" dirty="0" smtClean="0">
                <a:cs typeface="B Homa" panose="00000400000000000000" pitchFamily="2" charset="-78"/>
              </a:rPr>
              <a:t>شوند</a:t>
            </a:r>
            <a:endParaRPr lang="fa-IR" sz="1900" b="1" dirty="0" smtClean="0">
              <a:cs typeface="B Homa" panose="00000400000000000000" pitchFamily="2" charset="-78"/>
            </a:endParaRPr>
          </a:p>
          <a:p>
            <a:pPr marL="0" indent="0" algn="r">
              <a:buNone/>
            </a:pPr>
            <a:endParaRPr lang="en-US" sz="1900" dirty="0">
              <a:cs typeface="B Homa" panose="00000400000000000000" pitchFamily="2" charset="-78"/>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5800" y="3962399"/>
            <a:ext cx="2819400" cy="2379429"/>
          </a:xfrm>
          <a:prstGeom prst="rect">
            <a:avLst/>
          </a:prstGeom>
        </p:spPr>
      </p:pic>
      <p:pic>
        <p:nvPicPr>
          <p:cNvPr id="2050" name="Picture 2" descr="C:\Users\pcm\Desktop\Bt-ph-183-2.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24400" y="3814208"/>
            <a:ext cx="2819400" cy="25276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8303068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barn(inVertical)">
                                      <p:cBhvr>
                                        <p:cTn id="17" dur="500"/>
                                        <p:tgtEl>
                                          <p:spTgt spid="3">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grpId="0" nodeType="click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 calcmode="lin" valueType="num">
                                      <p:cBhvr additive="base">
                                        <p:cTn id="22"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2050"/>
                                        </p:tgtEl>
                                        <p:attrNameLst>
                                          <p:attrName>style.visibility</p:attrName>
                                        </p:attrNameLst>
                                      </p:cBhvr>
                                      <p:to>
                                        <p:strVal val="visible"/>
                                      </p:to>
                                    </p:set>
                                    <p:animEffect transition="in" filter="fade">
                                      <p:cBhvr>
                                        <p:cTn id="28" dur="5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sz="quarter" idx="13"/>
          </p:nvPr>
        </p:nvSpPr>
        <p:spPr/>
        <p:txBody>
          <a:bodyPr>
            <a:normAutofit fontScale="92500"/>
          </a:bodyPr>
          <a:lstStyle/>
          <a:p>
            <a:pPr algn="r" rtl="1"/>
            <a:endParaRPr lang="en-US" sz="2000" dirty="0"/>
          </a:p>
          <a:p>
            <a:pPr algn="just" rtl="1"/>
            <a:r>
              <a:rPr lang="ar-SA" sz="2000" b="1" dirty="0" smtClean="0">
                <a:cs typeface="B Homa" panose="00000400000000000000" pitchFamily="2" charset="-78"/>
              </a:rPr>
              <a:t>در </a:t>
            </a:r>
            <a:r>
              <a:rPr lang="ar-SA" sz="2000" b="1" dirty="0">
                <a:cs typeface="B Homa" panose="00000400000000000000" pitchFamily="2" charset="-78"/>
              </a:rPr>
              <a:t>سال 1950 كشف شد كه سونامي هاي بزرگ كه معتقد بودند در اثر زمين لغزش،عملكرد فورانهاي آتشفشاني و برخورد </a:t>
            </a:r>
            <a:r>
              <a:rPr lang="ar-SA" sz="2000" b="1" dirty="0" smtClean="0">
                <a:cs typeface="B Homa" panose="00000400000000000000" pitchFamily="2" charset="-78"/>
              </a:rPr>
              <a:t>شهاب</a:t>
            </a:r>
            <a:r>
              <a:rPr lang="en-US" sz="2000" b="1" dirty="0" smtClean="0">
                <a:cs typeface="B Homa" panose="00000400000000000000" pitchFamily="2" charset="-78"/>
              </a:rPr>
              <a:t> </a:t>
            </a:r>
            <a:r>
              <a:rPr lang="ar-SA" sz="2000" b="1" dirty="0" smtClean="0">
                <a:cs typeface="B Homa" panose="00000400000000000000" pitchFamily="2" charset="-78"/>
              </a:rPr>
              <a:t>سنگ</a:t>
            </a:r>
            <a:r>
              <a:rPr lang="en-US" sz="2000" b="1" dirty="0" smtClean="0">
                <a:cs typeface="B Homa" panose="00000400000000000000" pitchFamily="2" charset="-78"/>
              </a:rPr>
              <a:t> </a:t>
            </a:r>
            <a:r>
              <a:rPr lang="ar-SA" sz="2000" b="1" dirty="0" smtClean="0">
                <a:cs typeface="B Homa" panose="00000400000000000000" pitchFamily="2" charset="-78"/>
              </a:rPr>
              <a:t>ها </a:t>
            </a:r>
            <a:r>
              <a:rPr lang="ar-SA" sz="2000" b="1" dirty="0">
                <a:cs typeface="B Homa" panose="00000400000000000000" pitchFamily="2" charset="-78"/>
              </a:rPr>
              <a:t>به وجود مي آيند،همانطور كه انرژي حاصل از آن آوارهاي ريخته يا فوران به آبي كه آوارها در آن ريخته منتقل مي شود،به سرعت حجم زيادي از آب را جابه جا مي كند.سونامي هايي كه بر اثر اين مكانيزمها تشكيل مي شوند،برخلاف سونامي كوچكي از دريا را تحت تاثير قرار مي دهند،به ندرت خطوط ساحلي دور از منطقه فشار را تحت تاثير قرار مي دهند.اما،اين امواج مي توانند به صورت محلي،امواج بسيار بزرگتري را ايجاد كنند مانند مگا سونامي خليج ليبتويا كه موجي حدود 150-50 متر را ايجاد كرد و 524 متر بالاي كوههاي </a:t>
            </a:r>
            <a:r>
              <a:rPr lang="ar-SA" sz="2000" b="1" dirty="0" smtClean="0">
                <a:cs typeface="B Homa" panose="00000400000000000000" pitchFamily="2" charset="-78"/>
              </a:rPr>
              <a:t>محلي</a:t>
            </a:r>
            <a:r>
              <a:rPr lang="en-US" sz="2000" b="1" dirty="0" smtClean="0">
                <a:cs typeface="B Homa" panose="00000400000000000000" pitchFamily="2" charset="-78"/>
              </a:rPr>
              <a:t> </a:t>
            </a:r>
            <a:r>
              <a:rPr lang="fa-IR" sz="2000" b="1" dirty="0" smtClean="0">
                <a:cs typeface="B Homa" panose="00000400000000000000" pitchFamily="2" charset="-78"/>
              </a:rPr>
              <a:t> رسید.</a:t>
            </a:r>
            <a:endParaRPr lang="en-US" sz="2000" dirty="0">
              <a:cs typeface="B Homa" panose="00000400000000000000" pitchFamily="2" charset="-78"/>
            </a:endParaRPr>
          </a:p>
        </p:txBody>
      </p:sp>
      <p:pic>
        <p:nvPicPr>
          <p:cNvPr id="1026" name="Picture 2" descr="C:\Users\pcm\Desktop\Tsunami.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0458" y="228600"/>
            <a:ext cx="8686800" cy="6324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359951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1026"/>
                                        </p:tgtEl>
                                        <p:attrNameLst>
                                          <p:attrName>style.visibility</p:attrName>
                                        </p:attrNameLst>
                                      </p:cBhvr>
                                      <p:to>
                                        <p:strVal val="visible"/>
                                      </p:to>
                                    </p:set>
                                    <p:animEffect transition="in" filter="circle(in)">
                                      <p:cBhvr>
                                        <p:cTn id="12" dur="20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330" y="152400"/>
            <a:ext cx="7773338" cy="1596177"/>
          </a:xfrm>
        </p:spPr>
        <p:txBody>
          <a:bodyPr/>
          <a:lstStyle/>
          <a:p>
            <a:r>
              <a:rPr lang="fa-IR" dirty="0" smtClean="0">
                <a:cs typeface="B Homa" panose="00000400000000000000" pitchFamily="2" charset="-78"/>
              </a:rPr>
              <a:t>ویژگی های سونامی</a:t>
            </a:r>
            <a:endParaRPr lang="en-US" dirty="0"/>
          </a:p>
        </p:txBody>
      </p:sp>
      <p:sp>
        <p:nvSpPr>
          <p:cNvPr id="3" name="Content Placeholder 2"/>
          <p:cNvSpPr>
            <a:spLocks noGrp="1"/>
          </p:cNvSpPr>
          <p:nvPr>
            <p:ph sz="quarter" idx="13"/>
          </p:nvPr>
        </p:nvSpPr>
        <p:spPr>
          <a:xfrm>
            <a:off x="685330" y="1676401"/>
            <a:ext cx="8001470" cy="4114800"/>
          </a:xfrm>
        </p:spPr>
        <p:txBody>
          <a:bodyPr>
            <a:noAutofit/>
          </a:bodyPr>
          <a:lstStyle/>
          <a:p>
            <a:pPr marL="0" indent="0" algn="just" rtl="1">
              <a:buNone/>
            </a:pPr>
            <a:r>
              <a:rPr lang="ar-SA" sz="1800" dirty="0">
                <a:cs typeface="B Homa" panose="00000400000000000000" pitchFamily="2" charset="-78"/>
              </a:rPr>
              <a:t>تصور غلطي وجود دارد كه سونامي ها،مانند امواج حاصل از باد يا امواج بادي(كه هوا پشت </a:t>
            </a:r>
            <a:r>
              <a:rPr lang="ar-SA" sz="1800" dirty="0" smtClean="0">
                <a:cs typeface="B Homa" panose="00000400000000000000" pitchFamily="2" charset="-78"/>
              </a:rPr>
              <a:t>آنهاست)رفتار </a:t>
            </a:r>
            <a:r>
              <a:rPr lang="ar-SA" sz="1800" dirty="0">
                <a:cs typeface="B Homa" panose="00000400000000000000" pitchFamily="2" charset="-78"/>
              </a:rPr>
              <a:t>مي كنند.در حقيقت،سونامي،به صورت سطح آب جديد و بالاتر درك شده است كه به صورت طبقه يا طبقاتي از آب ظاهر مي شود.لبه پيشرونده سونامي شبيه موج شكن است اما به طور متفاوتي رفتار مي كنند. بالا آمدن سريع سطح آب دريا،همراه با وزن و فشار اقيانوس كه در پشت آن است،نيروي بسيار </a:t>
            </a:r>
            <a:r>
              <a:rPr lang="ar-SA" sz="1800" dirty="0" smtClean="0">
                <a:cs typeface="B Homa" panose="00000400000000000000" pitchFamily="2" charset="-78"/>
              </a:rPr>
              <a:t>بيشتري </a:t>
            </a:r>
            <a:r>
              <a:rPr lang="ar-SA" sz="1800" dirty="0">
                <a:cs typeface="B Homa" panose="00000400000000000000" pitchFamily="2" charset="-78"/>
              </a:rPr>
              <a:t>را ايجاد مي كند</a:t>
            </a:r>
            <a:r>
              <a:rPr lang="ar-SA" sz="1800" dirty="0" smtClean="0">
                <a:cs typeface="B Homa" panose="00000400000000000000" pitchFamily="2" charset="-78"/>
              </a:rPr>
              <a:t>.</a:t>
            </a:r>
            <a:endParaRPr lang="fa-IR" sz="1800" dirty="0" smtClean="0">
              <a:cs typeface="B Homa" panose="00000400000000000000" pitchFamily="2" charset="-78"/>
            </a:endParaRPr>
          </a:p>
          <a:p>
            <a:pPr marL="0" indent="0" algn="just" rtl="1">
              <a:buNone/>
            </a:pPr>
            <a:r>
              <a:rPr lang="ar-SA" sz="1800" dirty="0">
                <a:cs typeface="B Homa" panose="00000400000000000000" pitchFamily="2" charset="-78"/>
              </a:rPr>
              <a:t>اگر چه اغلب به سونامي،امواج مدي گفته مي شود،اما سونامي شبيه گفته عموم كه </a:t>
            </a:r>
            <a:r>
              <a:rPr lang="en-US" sz="1800" dirty="0">
                <a:cs typeface="B Homa" panose="00000400000000000000" pitchFamily="2" charset="-78"/>
              </a:rPr>
              <a:t>»</a:t>
            </a:r>
            <a:r>
              <a:rPr lang="ar-SA" sz="1800" dirty="0">
                <a:cs typeface="B Homa" panose="00000400000000000000" pitchFamily="2" charset="-78"/>
              </a:rPr>
              <a:t> موجي عادي و فقط بسيار بزرگتر</a:t>
            </a:r>
            <a:r>
              <a:rPr lang="en-US" sz="1800" dirty="0">
                <a:cs typeface="B Homa" panose="00000400000000000000" pitchFamily="2" charset="-78"/>
              </a:rPr>
              <a:t>«</a:t>
            </a:r>
            <a:r>
              <a:rPr lang="ar-SA" sz="1800" dirty="0">
                <a:cs typeface="B Homa" panose="00000400000000000000" pitchFamily="2" charset="-78"/>
              </a:rPr>
              <a:t> نيست.در عوض،بيشتر شبيه مدي پيشرونده بي پايان است كه راهش را </a:t>
            </a:r>
            <a:r>
              <a:rPr lang="ar-SA" sz="1800" dirty="0" smtClean="0">
                <a:cs typeface="B Homa" panose="00000400000000000000" pitchFamily="2" charset="-78"/>
              </a:rPr>
              <a:t>ا</a:t>
            </a:r>
            <a:r>
              <a:rPr lang="ar-SA" sz="1800" dirty="0">
                <a:cs typeface="B Homa" panose="00000400000000000000" pitchFamily="2" charset="-78"/>
              </a:rPr>
              <a:t>اطراف و از ميان هر سدي باز مي كند.قسمت عمده خسارات،در اثر توده آب عظيمي ايجاد مي شود كه در پشت جبهه موج اوليه قرار دارد،به طوريكه ارتفاع دريا به سرعت بالا مي آيد و سيل ، مناطق ساحلي را به شدت فرا مي گيرد. وزن خالص آب ، به اندازه اي است كه اجسام موجود در مسيرش را ساييده  و اغلب ساختمانها را روي پي شان مي اندازد و زمين را تا سنگ بستر مي شويد. اجسام بزرگ مثل كشتيها و تخته سنگها هم قبل از فرونشست سونامي ، چندين مايل به درون خشكي حمل مي كند.</a:t>
            </a:r>
            <a:endParaRPr lang="en-US" sz="1800" dirty="0">
              <a:cs typeface="B Homa" panose="00000400000000000000" pitchFamily="2" charset="-78"/>
            </a:endParaRPr>
          </a:p>
        </p:txBody>
      </p:sp>
    </p:spTree>
    <p:extLst>
      <p:ext uri="{BB962C8B-B14F-4D97-AF65-F5344CB8AC3E}">
        <p14:creationId xmlns:p14="http://schemas.microsoft.com/office/powerpoint/2010/main" val="203896789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838200" y="457200"/>
            <a:ext cx="7772870" cy="3424107"/>
          </a:xfrm>
        </p:spPr>
        <p:txBody>
          <a:bodyPr>
            <a:noAutofit/>
          </a:bodyPr>
          <a:lstStyle/>
          <a:p>
            <a:pPr algn="just" rtl="1"/>
            <a:r>
              <a:rPr lang="ar-SA" b="1" dirty="0">
                <a:cs typeface="B Homa" panose="00000400000000000000" pitchFamily="2" charset="-78"/>
              </a:rPr>
              <a:t>عملكرد سوناميها ، بسيار متفاوت با خيزآب است. سونامي ، پديده اي است كه در كل عمق اقيانوس ( اغلب به عمق چند كيلومتر ) حركت مي كند نه در سطح آن ، بنابراين سونامي دراي انرژي بسياري است كه با سرعت بسيار زيادي منتشر مي شود و مي تواند با كاهش انرژي بسيار اندكي ، مسافتهاي بسيار دور را در اقيانوس بپيماند. سونامي مي تواند در فاصله هزاران كيلومتر از منشا ، موجب خسارات شود بنابراين ممكن است بين زمان تشكيل آن و زمان اثر گذاري آن روي ساحل ، چندين ساعت وقفه باشدو موج لرزه اي مدت زماني طولاني بعد از اينكه در اثر رويدادي شكل گرفت،به ساحل برسد.اگر چه كاهش انرژي اندك است،اما همانطور كه موج منتقل مي شود،كل انرژي در محيطي بيشتر و بيشتر پراكنده مي </a:t>
            </a:r>
            <a:r>
              <a:rPr lang="fa-IR" b="1" dirty="0" smtClean="0">
                <a:cs typeface="B Homa" panose="00000400000000000000" pitchFamily="2" charset="-78"/>
              </a:rPr>
              <a:t>شود.</a:t>
            </a:r>
          </a:p>
          <a:p>
            <a:pPr algn="just" rtl="1"/>
            <a:r>
              <a:rPr lang="ar-SA" b="1" dirty="0" smtClean="0">
                <a:cs typeface="B Homa" panose="00000400000000000000" pitchFamily="2" charset="-78"/>
              </a:rPr>
              <a:t>در </a:t>
            </a:r>
            <a:r>
              <a:rPr lang="ar-SA" b="1" dirty="0">
                <a:cs typeface="B Homa" panose="00000400000000000000" pitchFamily="2" charset="-78"/>
              </a:rPr>
              <a:t>آبهاي آزاد،سونامي ها،دوره اي بسيار طولاني(زمان لازم براي اينكه قله موج بعدي،بعد از موج قبلي از يك نقطه بگذرد)،از چند دقيقه تا چند ساعت و طول موجي بسيار بلند،بيش از چند صد كيلومتر دارند(آنرا با امواجي كه توسط باد ايجاد شده در ساحل ديده مي شوند،مقايسه كنيد كه توسط طوفانهاي دوردست ايجاد شده اندو به طور منظم،يك موج بعد از ديگري با دوره اي حدود 10 ثانيه و طول موج 150 متر در آن مي چرخند).ارتفاع واقعي موج سونامي در آبهاي آزاد،اغلب كمتر از يك متر است </a:t>
            </a:r>
            <a:r>
              <a:rPr lang="fa-IR" b="1" dirty="0" smtClean="0">
                <a:cs typeface="B Homa" panose="00000400000000000000" pitchFamily="2" charset="-78"/>
              </a:rPr>
              <a:t>.</a:t>
            </a:r>
            <a:endParaRPr lang="en-US" dirty="0">
              <a:cs typeface="B Homa" panose="00000400000000000000" pitchFamily="2" charset="-78"/>
            </a:endParaRPr>
          </a:p>
        </p:txBody>
      </p:sp>
    </p:spTree>
    <p:extLst>
      <p:ext uri="{BB962C8B-B14F-4D97-AF65-F5344CB8AC3E}">
        <p14:creationId xmlns:p14="http://schemas.microsoft.com/office/powerpoint/2010/main" val="26409007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p:txBody>
          <a:bodyPr>
            <a:normAutofit/>
          </a:bodyPr>
          <a:lstStyle/>
          <a:p>
            <a:pPr algn="just" rtl="1"/>
            <a:r>
              <a:rPr lang="ar-SA" sz="1800" b="1" dirty="0">
                <a:cs typeface="B Homa" panose="00000400000000000000" pitchFamily="2" charset="-78"/>
              </a:rPr>
              <a:t>اين امواج،با سرعت500 تا 1000 كيلومتر بر ساعت در اقيانوس حركت مي كنند. هنگامي كه موج به خشكي نزديك مي شود،دريا كم عمق مي شود و موج مسافت بيشتري را طي نمي كند بنابراين شروع به تجمع يافتن مي كند.جبهه موج پرشيب تر و بلندتر مي شود و فاصله ميان قله هاي موج كم مي شود.در حالي كه شخص در سطح آبهاي عميق نمي تواند سونامي را ببيند،موج همانطور كه به خطوط ساحلي نزديك مي شود فشرده شده و ارتفاع آن به 30 متر يا حتي بيشتر افزايش مي يابد.فرآيند پرشيب شدن موج،شبيه شكافتن شلاق نوك تيزشونده است.همانطور كه موج به سمت پايين مي رود،انرژي در مواد كمترو كمتري قرار مي گيرد و سپس هنگاميكه مواد انرژي را دريافت مي كنند به شدت حركت مي كنند . </a:t>
            </a:r>
            <a:endParaRPr lang="en-US" sz="1800" dirty="0">
              <a:cs typeface="B Homa" panose="00000400000000000000" pitchFamily="2" charset="-78"/>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581400"/>
            <a:ext cx="9144000" cy="3262745"/>
          </a:xfrm>
          <a:prstGeom prst="rect">
            <a:avLst/>
          </a:prstGeom>
        </p:spPr>
      </p:pic>
    </p:spTree>
    <p:extLst>
      <p:ext uri="{BB962C8B-B14F-4D97-AF65-F5344CB8AC3E}">
        <p14:creationId xmlns:p14="http://schemas.microsoft.com/office/powerpoint/2010/main" val="13856687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3"/>
          </p:nvPr>
        </p:nvSpPr>
        <p:spPr/>
        <p:txBody>
          <a:bodyPr>
            <a:normAutofit/>
          </a:bodyPr>
          <a:lstStyle/>
          <a:p>
            <a:pPr algn="r" rtl="1"/>
            <a:endParaRPr lang="en-US" sz="20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0782"/>
            <a:ext cx="9178636" cy="68372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698045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1000"/>
                                        <p:tgtEl>
                                          <p:spTgt spid="1026"/>
                                        </p:tgtEl>
                                      </p:cBhvr>
                                    </p:animEffect>
                                    <p:anim calcmode="lin" valueType="num">
                                      <p:cBhvr>
                                        <p:cTn id="8" dur="1000" fill="hold"/>
                                        <p:tgtEl>
                                          <p:spTgt spid="1026"/>
                                        </p:tgtEl>
                                        <p:attrNameLst>
                                          <p:attrName>ppt_x</p:attrName>
                                        </p:attrNameLst>
                                      </p:cBhvr>
                                      <p:tavLst>
                                        <p:tav tm="0">
                                          <p:val>
                                            <p:strVal val="#ppt_x"/>
                                          </p:val>
                                        </p:tav>
                                        <p:tav tm="100000">
                                          <p:val>
                                            <p:strVal val="#ppt_x"/>
                                          </p:val>
                                        </p:tav>
                                      </p:tavLst>
                                    </p:anim>
                                    <p:anim calcmode="lin" valueType="num">
                                      <p:cBhvr>
                                        <p:cTn id="9" dur="1000" fill="hold"/>
                                        <p:tgtEl>
                                          <p:spTgt spid="10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Droplet">
  <a:themeElements>
    <a:clrScheme name="Droplet">
      <a:dk1>
        <a:sysClr val="windowText" lastClr="000000"/>
      </a:dk1>
      <a:lt1>
        <a:sysClr val="window" lastClr="FFFFFF"/>
      </a:lt1>
      <a:dk2>
        <a:srgbClr val="355071"/>
      </a:dk2>
      <a:lt2>
        <a:srgbClr val="AABED7"/>
      </a:lt2>
      <a:accent1>
        <a:srgbClr val="2FA3EE"/>
      </a:accent1>
      <a:accent2>
        <a:srgbClr val="4BCAAD"/>
      </a:accent2>
      <a:accent3>
        <a:srgbClr val="86C157"/>
      </a:accent3>
      <a:accent4>
        <a:srgbClr val="D99C3F"/>
      </a:accent4>
      <a:accent5>
        <a:srgbClr val="CE6633"/>
      </a:accent5>
      <a:accent6>
        <a:srgbClr val="A35DD1"/>
      </a:accent6>
      <a:hlink>
        <a:srgbClr val="56BCFE"/>
      </a:hlink>
      <a:folHlink>
        <a:srgbClr val="97C5E3"/>
      </a:folHlink>
    </a:clrScheme>
    <a:fontScheme name="Drople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roplet">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130000"/>
                <a:satMod val="150000"/>
                <a:lumMod val="112000"/>
              </a:schemeClr>
            </a:gs>
            <a:gs pos="100000">
              <a:schemeClr val="phClr">
                <a:shade val="92000"/>
                <a:satMod val="140000"/>
                <a:lumMod val="110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A633B6A3-9E7F-4C10-9C98-2517A3134361}"/>
    </a:ext>
  </a:extLst>
</a:theme>
</file>

<file path=docProps/app.xml><?xml version="1.0" encoding="utf-8"?>
<Properties xmlns="http://schemas.openxmlformats.org/officeDocument/2006/extended-properties" xmlns:vt="http://schemas.openxmlformats.org/officeDocument/2006/docPropsVTypes">
  <TotalTime>0</TotalTime>
  <Words>1068</Words>
  <Application>Microsoft Office PowerPoint</Application>
  <PresentationFormat>On-screen Show (4:3)</PresentationFormat>
  <Paragraphs>26</Paragraphs>
  <Slides>11</Slides>
  <Notes>0</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11</vt:i4>
      </vt:variant>
    </vt:vector>
  </HeadingPairs>
  <TitlesOfParts>
    <vt:vector size="19" baseType="lpstr">
      <vt:lpstr>Arial</vt:lpstr>
      <vt:lpstr>B Homa</vt:lpstr>
      <vt:lpstr>Calibri</vt:lpstr>
      <vt:lpstr>Calibri Light</vt:lpstr>
      <vt:lpstr>Times New Roman</vt:lpstr>
      <vt:lpstr>Tw Cen MT</vt:lpstr>
      <vt:lpstr>Office Theme</vt:lpstr>
      <vt:lpstr>Droplet</vt:lpstr>
      <vt:lpstr>PowerPoint Presentation</vt:lpstr>
      <vt:lpstr>سونامی چیست؟</vt:lpstr>
      <vt:lpstr>PowerPoint Presentation</vt:lpstr>
      <vt:lpstr>علل وقوع سونامی</vt:lpstr>
      <vt:lpstr>PowerPoint Presentation</vt:lpstr>
      <vt:lpstr>ویژگی های سونامی</vt:lpstr>
      <vt:lpstr>PowerPoint Presentation</vt:lpstr>
      <vt:lpstr>PowerPoint Presentation</vt:lpstr>
      <vt:lpstr>PowerPoint Presentation</vt:lpstr>
      <vt:lpstr>هشدارها و پیشگیری ها</vt:lpstr>
      <vt:lpstr>منابع</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Mohammad</dc:creator>
  <cp:lastModifiedBy>Mohammad</cp:lastModifiedBy>
  <cp:revision>1</cp:revision>
  <dcterms:created xsi:type="dcterms:W3CDTF">2021-01-29T19:44:06Z</dcterms:created>
  <dcterms:modified xsi:type="dcterms:W3CDTF">2021-01-29T19:44:22Z</dcterms:modified>
</cp:coreProperties>
</file>