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2.xml" ContentType="application/vnd.openxmlformats-officedocument.presentationml.notesSlid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notesSlides/notesSlide3.xml" ContentType="application/vnd.openxmlformats-officedocument.presentationml.notesSlide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5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napToGrid="0">
      <p:cViewPr varScale="1">
        <p:scale>
          <a:sx n="75" d="100"/>
          <a:sy n="75" d="100"/>
        </p:scale>
        <p:origin x="107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6_4">
  <dgm:title val=""/>
  <dgm:desc val=""/>
  <dgm:catLst>
    <dgm:cat type="accent6" pri="11400"/>
  </dgm:catLst>
  <dgm:styleLbl name="node0">
    <dgm:fillClrLst meth="cycle">
      <a:schemeClr val="accent6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6">
        <a:shade val="50000"/>
      </a:schemeClr>
      <a:schemeClr val="accent6">
        <a:tint val="55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/>
    <dgm:txEffectClrLst/>
  </dgm:styleLbl>
  <dgm:styleLbl name="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cycle">
      <a:schemeClr val="accent6">
        <a:shade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6">
        <a:shade val="80000"/>
        <a:alpha val="50000"/>
      </a:schemeClr>
      <a:schemeClr val="accent6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6">
        <a:shade val="90000"/>
      </a:schemeClr>
      <a:schemeClr val="accent6">
        <a:tint val="50000"/>
      </a:schemeClr>
    </dgm:fillClrLst>
    <dgm:linClrLst meth="cycle">
      <a:schemeClr val="accent6">
        <a:shade val="90000"/>
      </a:schemeClr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6">
        <a:shade val="50000"/>
      </a:schemeClr>
      <a:schemeClr val="accent6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55000"/>
      </a:schemeClr>
    </dgm:fillClrLst>
    <dgm:linClrLst meth="repeat">
      <a:schemeClr val="accent6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55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441C28F-D9D3-4BF3-9168-FE87942F718F}" type="doc">
      <dgm:prSet loTypeId="urn:microsoft.com/office/officeart/2005/8/layout/chevron1" loCatId="process" qsTypeId="urn:microsoft.com/office/officeart/2005/8/quickstyle/3d2#1" qsCatId="3D" csTypeId="urn:microsoft.com/office/officeart/2005/8/colors/accent3_2" csCatId="accent3" phldr="1"/>
      <dgm:spPr/>
    </dgm:pt>
    <dgm:pt modelId="{8BA8A3CE-8FC2-4500-BCD4-E27E084205FC}">
      <dgm:prSet phldrT="[Text]"/>
      <dgm:spPr/>
      <dgm:t>
        <a:bodyPr/>
        <a:lstStyle/>
        <a:p>
          <a:r>
            <a:rPr lang="fa-IR" dirty="0">
              <a:solidFill>
                <a:schemeClr val="tx1"/>
              </a:solidFill>
            </a:rPr>
            <a:t>فرهنگ</a:t>
          </a:r>
          <a:endParaRPr lang="en-US" dirty="0">
            <a:solidFill>
              <a:schemeClr val="tx1"/>
            </a:solidFill>
          </a:endParaRPr>
        </a:p>
      </dgm:t>
    </dgm:pt>
    <dgm:pt modelId="{F3C9757D-9BA5-438C-BBCA-475F1C32E584}" type="parTrans" cxnId="{4A977E96-2AEE-4275-BE9B-91992CBE0186}">
      <dgm:prSet/>
      <dgm:spPr/>
      <dgm:t>
        <a:bodyPr/>
        <a:lstStyle/>
        <a:p>
          <a:endParaRPr lang="en-US"/>
        </a:p>
      </dgm:t>
    </dgm:pt>
    <dgm:pt modelId="{BCEB996F-5E04-4EF5-A744-47D559DFE9C4}" type="sibTrans" cxnId="{4A977E96-2AEE-4275-BE9B-91992CBE0186}">
      <dgm:prSet/>
      <dgm:spPr/>
      <dgm:t>
        <a:bodyPr/>
        <a:lstStyle/>
        <a:p>
          <a:endParaRPr lang="en-US"/>
        </a:p>
      </dgm:t>
    </dgm:pt>
    <dgm:pt modelId="{41613997-8149-4D8A-941D-C71EC138575E}">
      <dgm:prSet phldrT="[Text]"/>
      <dgm:spPr/>
      <dgm:t>
        <a:bodyPr/>
        <a:lstStyle/>
        <a:p>
          <a:r>
            <a:rPr lang="fa-IR" dirty="0">
              <a:solidFill>
                <a:schemeClr val="tx1"/>
              </a:solidFill>
            </a:rPr>
            <a:t>الگوي رفتاري</a:t>
          </a:r>
          <a:endParaRPr lang="en-US" dirty="0">
            <a:solidFill>
              <a:schemeClr val="tx1"/>
            </a:solidFill>
          </a:endParaRPr>
        </a:p>
      </dgm:t>
    </dgm:pt>
    <dgm:pt modelId="{1F7B64DA-6C1E-4977-9A3A-8F534EC456A4}" type="parTrans" cxnId="{9C6B594A-A3E7-41C8-9001-95D62BC82CE1}">
      <dgm:prSet/>
      <dgm:spPr/>
      <dgm:t>
        <a:bodyPr/>
        <a:lstStyle/>
        <a:p>
          <a:endParaRPr lang="en-US"/>
        </a:p>
      </dgm:t>
    </dgm:pt>
    <dgm:pt modelId="{108A0B36-7CCF-43CA-9066-C28C59E6EC18}" type="sibTrans" cxnId="{9C6B594A-A3E7-41C8-9001-95D62BC82CE1}">
      <dgm:prSet/>
      <dgm:spPr/>
      <dgm:t>
        <a:bodyPr/>
        <a:lstStyle/>
        <a:p>
          <a:endParaRPr lang="en-US"/>
        </a:p>
      </dgm:t>
    </dgm:pt>
    <dgm:pt modelId="{9B4CC5CC-23EF-43AD-9C7D-A2F911AD79BA}">
      <dgm:prSet phldrT="[Text]"/>
      <dgm:spPr/>
      <dgm:t>
        <a:bodyPr/>
        <a:lstStyle/>
        <a:p>
          <a:r>
            <a:rPr lang="fa-IR" dirty="0">
              <a:solidFill>
                <a:schemeClr val="tx1"/>
              </a:solidFill>
            </a:rPr>
            <a:t>نحوه استفاده از فضا</a:t>
          </a:r>
          <a:endParaRPr lang="en-US" dirty="0">
            <a:solidFill>
              <a:schemeClr val="tx1"/>
            </a:solidFill>
          </a:endParaRPr>
        </a:p>
      </dgm:t>
    </dgm:pt>
    <dgm:pt modelId="{96EB118F-7E93-4727-B504-53E8A981DD86}" type="parTrans" cxnId="{C76D8D45-C99D-4EEE-AF44-5F3E277A7565}">
      <dgm:prSet/>
      <dgm:spPr/>
      <dgm:t>
        <a:bodyPr/>
        <a:lstStyle/>
        <a:p>
          <a:endParaRPr lang="en-US"/>
        </a:p>
      </dgm:t>
    </dgm:pt>
    <dgm:pt modelId="{AA73A8E3-E2CC-498A-BFDE-C3DA7B18CB9D}" type="sibTrans" cxnId="{C76D8D45-C99D-4EEE-AF44-5F3E277A7565}">
      <dgm:prSet/>
      <dgm:spPr/>
      <dgm:t>
        <a:bodyPr/>
        <a:lstStyle/>
        <a:p>
          <a:endParaRPr lang="en-US"/>
        </a:p>
      </dgm:t>
    </dgm:pt>
    <dgm:pt modelId="{96B6E564-4DE6-422F-B2AF-9469B1700A6E}" type="pres">
      <dgm:prSet presAssocID="{5441C28F-D9D3-4BF3-9168-FE87942F718F}" presName="Name0" presStyleCnt="0">
        <dgm:presLayoutVars>
          <dgm:dir val="rev"/>
          <dgm:animLvl val="lvl"/>
          <dgm:resizeHandles val="exact"/>
        </dgm:presLayoutVars>
      </dgm:prSet>
      <dgm:spPr/>
    </dgm:pt>
    <dgm:pt modelId="{644F0ACD-37E9-44A6-AE01-7FFFA9D260A0}" type="pres">
      <dgm:prSet presAssocID="{8BA8A3CE-8FC2-4500-BCD4-E27E084205FC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34299513-269A-419D-8183-0E5A349DFAA8}" type="pres">
      <dgm:prSet presAssocID="{BCEB996F-5E04-4EF5-A744-47D559DFE9C4}" presName="parTxOnlySpace" presStyleCnt="0"/>
      <dgm:spPr/>
    </dgm:pt>
    <dgm:pt modelId="{39E835FA-7A7E-4894-9CA3-33482F85D34E}" type="pres">
      <dgm:prSet presAssocID="{41613997-8149-4D8A-941D-C71EC138575E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690DF5B3-9187-42CB-B63B-432610FB9810}" type="pres">
      <dgm:prSet presAssocID="{108A0B36-7CCF-43CA-9066-C28C59E6EC18}" presName="parTxOnlySpace" presStyleCnt="0"/>
      <dgm:spPr/>
    </dgm:pt>
    <dgm:pt modelId="{086DC85C-D922-4DE1-AA68-7C80B759F492}" type="pres">
      <dgm:prSet presAssocID="{9B4CC5CC-23EF-43AD-9C7D-A2F911AD79BA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9C6B594A-A3E7-41C8-9001-95D62BC82CE1}" srcId="{5441C28F-D9D3-4BF3-9168-FE87942F718F}" destId="{41613997-8149-4D8A-941D-C71EC138575E}" srcOrd="1" destOrd="0" parTransId="{1F7B64DA-6C1E-4977-9A3A-8F534EC456A4}" sibTransId="{108A0B36-7CCF-43CA-9066-C28C59E6EC18}"/>
    <dgm:cxn modelId="{6009C7B9-58C0-4C4B-8EDC-56C9B811FF33}" type="presOf" srcId="{5441C28F-D9D3-4BF3-9168-FE87942F718F}" destId="{96B6E564-4DE6-422F-B2AF-9469B1700A6E}" srcOrd="0" destOrd="0" presId="urn:microsoft.com/office/officeart/2005/8/layout/chevron1"/>
    <dgm:cxn modelId="{C76D8D45-C99D-4EEE-AF44-5F3E277A7565}" srcId="{5441C28F-D9D3-4BF3-9168-FE87942F718F}" destId="{9B4CC5CC-23EF-43AD-9C7D-A2F911AD79BA}" srcOrd="2" destOrd="0" parTransId="{96EB118F-7E93-4727-B504-53E8A981DD86}" sibTransId="{AA73A8E3-E2CC-498A-BFDE-C3DA7B18CB9D}"/>
    <dgm:cxn modelId="{DF0330B8-76F7-4340-A08E-9E84D37A3F5E}" type="presOf" srcId="{41613997-8149-4D8A-941D-C71EC138575E}" destId="{39E835FA-7A7E-4894-9CA3-33482F85D34E}" srcOrd="0" destOrd="0" presId="urn:microsoft.com/office/officeart/2005/8/layout/chevron1"/>
    <dgm:cxn modelId="{620DE3E4-70F6-49F1-89EC-5C6F0526BA91}" type="presOf" srcId="{8BA8A3CE-8FC2-4500-BCD4-E27E084205FC}" destId="{644F0ACD-37E9-44A6-AE01-7FFFA9D260A0}" srcOrd="0" destOrd="0" presId="urn:microsoft.com/office/officeart/2005/8/layout/chevron1"/>
    <dgm:cxn modelId="{025DFBEF-DE37-470C-9FBF-ADA2C8842292}" type="presOf" srcId="{9B4CC5CC-23EF-43AD-9C7D-A2F911AD79BA}" destId="{086DC85C-D922-4DE1-AA68-7C80B759F492}" srcOrd="0" destOrd="0" presId="urn:microsoft.com/office/officeart/2005/8/layout/chevron1"/>
    <dgm:cxn modelId="{4A977E96-2AEE-4275-BE9B-91992CBE0186}" srcId="{5441C28F-D9D3-4BF3-9168-FE87942F718F}" destId="{8BA8A3CE-8FC2-4500-BCD4-E27E084205FC}" srcOrd="0" destOrd="0" parTransId="{F3C9757D-9BA5-438C-BBCA-475F1C32E584}" sibTransId="{BCEB996F-5E04-4EF5-A744-47D559DFE9C4}"/>
    <dgm:cxn modelId="{279FEB9D-F714-4446-B84A-FB45C11AE827}" type="presParOf" srcId="{96B6E564-4DE6-422F-B2AF-9469B1700A6E}" destId="{644F0ACD-37E9-44A6-AE01-7FFFA9D260A0}" srcOrd="0" destOrd="0" presId="urn:microsoft.com/office/officeart/2005/8/layout/chevron1"/>
    <dgm:cxn modelId="{7A370F2F-DE37-4B21-8A9F-ABC37638D72E}" type="presParOf" srcId="{96B6E564-4DE6-422F-B2AF-9469B1700A6E}" destId="{34299513-269A-419D-8183-0E5A349DFAA8}" srcOrd="1" destOrd="0" presId="urn:microsoft.com/office/officeart/2005/8/layout/chevron1"/>
    <dgm:cxn modelId="{5B086102-3A3B-41CE-A170-1E6038A48697}" type="presParOf" srcId="{96B6E564-4DE6-422F-B2AF-9469B1700A6E}" destId="{39E835FA-7A7E-4894-9CA3-33482F85D34E}" srcOrd="2" destOrd="0" presId="urn:microsoft.com/office/officeart/2005/8/layout/chevron1"/>
    <dgm:cxn modelId="{178101A7-FD25-41F3-B932-5F64A021D485}" type="presParOf" srcId="{96B6E564-4DE6-422F-B2AF-9469B1700A6E}" destId="{690DF5B3-9187-42CB-B63B-432610FB9810}" srcOrd="3" destOrd="0" presId="urn:microsoft.com/office/officeart/2005/8/layout/chevron1"/>
    <dgm:cxn modelId="{42B489A0-C184-4D93-8149-D8BDD6D9498E}" type="presParOf" srcId="{96B6E564-4DE6-422F-B2AF-9469B1700A6E}" destId="{086DC85C-D922-4DE1-AA68-7C80B759F492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68E7894-BFB2-4760-B446-5D1475E0A80B}" type="doc">
      <dgm:prSet loTypeId="urn:microsoft.com/office/officeart/2005/8/layout/cycle2" loCatId="cycle" qsTypeId="urn:microsoft.com/office/officeart/2005/8/quickstyle/3d2#6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FDDC280E-45BA-459D-89B4-1DAE7AC9F9CC}">
      <dgm:prSet phldrT="[Text]"/>
      <dgm:spPr/>
      <dgm:t>
        <a:bodyPr/>
        <a:lstStyle/>
        <a:p>
          <a:r>
            <a:rPr lang="fa-IR" dirty="0"/>
            <a:t>مشاركت شهروندان</a:t>
          </a:r>
          <a:endParaRPr lang="en-US" dirty="0"/>
        </a:p>
      </dgm:t>
    </dgm:pt>
    <dgm:pt modelId="{01BF6B31-1CEE-4DDC-B643-6585AEA36532}" type="parTrans" cxnId="{99259680-00D9-4D16-9D8E-998F679DA3F4}">
      <dgm:prSet/>
      <dgm:spPr/>
      <dgm:t>
        <a:bodyPr/>
        <a:lstStyle/>
        <a:p>
          <a:endParaRPr lang="en-US"/>
        </a:p>
      </dgm:t>
    </dgm:pt>
    <dgm:pt modelId="{37315DB3-97C8-4B74-AECE-4482E39BE530}" type="sibTrans" cxnId="{99259680-00D9-4D16-9D8E-998F679DA3F4}">
      <dgm:prSet/>
      <dgm:spPr/>
      <dgm:t>
        <a:bodyPr/>
        <a:lstStyle/>
        <a:p>
          <a:endParaRPr lang="en-US"/>
        </a:p>
      </dgm:t>
    </dgm:pt>
    <dgm:pt modelId="{DD73D13A-6B4E-4B3B-BCBC-626CBCE9B66D}">
      <dgm:prSet phldrT="[Text]"/>
      <dgm:spPr/>
      <dgm:t>
        <a:bodyPr/>
        <a:lstStyle/>
        <a:p>
          <a:r>
            <a:rPr lang="fa-IR" dirty="0"/>
            <a:t>نظارت اجتماعي</a:t>
          </a:r>
          <a:endParaRPr lang="en-US" dirty="0"/>
        </a:p>
      </dgm:t>
    </dgm:pt>
    <dgm:pt modelId="{2DDA5A59-4D8E-4700-A2A8-34AE1F3F422B}" type="parTrans" cxnId="{8B9DACCC-7870-4EBE-BE9C-47A080035FAA}">
      <dgm:prSet/>
      <dgm:spPr/>
      <dgm:t>
        <a:bodyPr/>
        <a:lstStyle/>
        <a:p>
          <a:endParaRPr lang="en-US"/>
        </a:p>
      </dgm:t>
    </dgm:pt>
    <dgm:pt modelId="{8567B386-1F6A-47CF-A510-3906EE3FADF9}" type="sibTrans" cxnId="{8B9DACCC-7870-4EBE-BE9C-47A080035FAA}">
      <dgm:prSet/>
      <dgm:spPr/>
      <dgm:t>
        <a:bodyPr/>
        <a:lstStyle/>
        <a:p>
          <a:endParaRPr lang="en-US"/>
        </a:p>
      </dgm:t>
    </dgm:pt>
    <dgm:pt modelId="{613FA32E-483A-42E7-AAE1-CAD5DB646334}">
      <dgm:prSet phldrT="[Text]"/>
      <dgm:spPr/>
      <dgm:t>
        <a:bodyPr/>
        <a:lstStyle/>
        <a:p>
          <a:r>
            <a:rPr lang="fa-IR" dirty="0"/>
            <a:t>بهبود فضا</a:t>
          </a:r>
          <a:endParaRPr lang="en-US" dirty="0"/>
        </a:p>
      </dgm:t>
    </dgm:pt>
    <dgm:pt modelId="{36193430-F811-4DCD-BEDA-16975612390E}" type="parTrans" cxnId="{73D3808D-42F1-454B-A3EC-EC376D054B94}">
      <dgm:prSet/>
      <dgm:spPr/>
      <dgm:t>
        <a:bodyPr/>
        <a:lstStyle/>
        <a:p>
          <a:endParaRPr lang="en-US"/>
        </a:p>
      </dgm:t>
    </dgm:pt>
    <dgm:pt modelId="{2A664AD1-D3B6-48B4-9E2A-867775F408FF}" type="sibTrans" cxnId="{73D3808D-42F1-454B-A3EC-EC376D054B94}">
      <dgm:prSet/>
      <dgm:spPr/>
      <dgm:t>
        <a:bodyPr/>
        <a:lstStyle/>
        <a:p>
          <a:endParaRPr lang="en-US"/>
        </a:p>
      </dgm:t>
    </dgm:pt>
    <dgm:pt modelId="{5E29255A-5D39-4C3D-A4E8-F1DF7CEAC7ED}">
      <dgm:prSet phldrT="[Text]"/>
      <dgm:spPr/>
      <dgm:t>
        <a:bodyPr/>
        <a:lstStyle/>
        <a:p>
          <a:r>
            <a:rPr lang="fa-IR" dirty="0"/>
            <a:t>افزايش امنيت</a:t>
          </a:r>
          <a:endParaRPr lang="en-US" dirty="0"/>
        </a:p>
      </dgm:t>
    </dgm:pt>
    <dgm:pt modelId="{27DB938F-47AE-49C2-8DD9-499BCF0203E7}" type="parTrans" cxnId="{105D93A5-7422-41B5-964E-5564534E5509}">
      <dgm:prSet/>
      <dgm:spPr/>
      <dgm:t>
        <a:bodyPr/>
        <a:lstStyle/>
        <a:p>
          <a:endParaRPr lang="en-US"/>
        </a:p>
      </dgm:t>
    </dgm:pt>
    <dgm:pt modelId="{3307503B-3E35-440A-8831-25C8055FCC1F}" type="sibTrans" cxnId="{105D93A5-7422-41B5-964E-5564534E5509}">
      <dgm:prSet/>
      <dgm:spPr/>
      <dgm:t>
        <a:bodyPr/>
        <a:lstStyle/>
        <a:p>
          <a:endParaRPr lang="en-US"/>
        </a:p>
      </dgm:t>
    </dgm:pt>
    <dgm:pt modelId="{0A3CA01E-739E-44EE-9A3A-BA2A1D3AFD50}">
      <dgm:prSet phldrT="[Text]"/>
      <dgm:spPr/>
      <dgm:t>
        <a:bodyPr/>
        <a:lstStyle/>
        <a:p>
          <a:r>
            <a:rPr lang="fa-IR" dirty="0"/>
            <a:t>حضور مداوم شهروندان</a:t>
          </a:r>
          <a:endParaRPr lang="en-US" dirty="0"/>
        </a:p>
      </dgm:t>
    </dgm:pt>
    <dgm:pt modelId="{47D09F0D-8735-47E4-9938-7DE32940B018}" type="parTrans" cxnId="{8A302F64-BC6D-4EF0-B025-0E9E339E4BA6}">
      <dgm:prSet/>
      <dgm:spPr/>
      <dgm:t>
        <a:bodyPr/>
        <a:lstStyle/>
        <a:p>
          <a:endParaRPr lang="en-US"/>
        </a:p>
      </dgm:t>
    </dgm:pt>
    <dgm:pt modelId="{025A6C85-5789-4846-90EA-234664D8F576}" type="sibTrans" cxnId="{8A302F64-BC6D-4EF0-B025-0E9E339E4BA6}">
      <dgm:prSet/>
      <dgm:spPr/>
      <dgm:t>
        <a:bodyPr/>
        <a:lstStyle/>
        <a:p>
          <a:endParaRPr lang="en-US"/>
        </a:p>
      </dgm:t>
    </dgm:pt>
    <dgm:pt modelId="{A14B259F-8D12-462A-882D-BBF1C471D5BA}" type="pres">
      <dgm:prSet presAssocID="{E68E7894-BFB2-4760-B446-5D1475E0A80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F4A42C21-2F0D-4673-AD71-9FDCADFA31E3}" type="pres">
      <dgm:prSet presAssocID="{FDDC280E-45BA-459D-89B4-1DAE7AC9F9C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9E966383-CDAB-416A-A4B8-DDB86D520FF4}" type="pres">
      <dgm:prSet presAssocID="{37315DB3-97C8-4B74-AECE-4482E39BE530}" presName="sibTrans" presStyleLbl="sibTrans2D1" presStyleIdx="0" presStyleCnt="5"/>
      <dgm:spPr/>
      <dgm:t>
        <a:bodyPr/>
        <a:lstStyle/>
        <a:p>
          <a:pPr rtl="1"/>
          <a:endParaRPr lang="fa-IR"/>
        </a:p>
      </dgm:t>
    </dgm:pt>
    <dgm:pt modelId="{DE5A6BA6-BBA8-48DD-ADCE-7E9A8A6F8760}" type="pres">
      <dgm:prSet presAssocID="{37315DB3-97C8-4B74-AECE-4482E39BE530}" presName="connectorText" presStyleLbl="sibTrans2D1" presStyleIdx="0" presStyleCnt="5"/>
      <dgm:spPr/>
      <dgm:t>
        <a:bodyPr/>
        <a:lstStyle/>
        <a:p>
          <a:pPr rtl="1"/>
          <a:endParaRPr lang="fa-IR"/>
        </a:p>
      </dgm:t>
    </dgm:pt>
    <dgm:pt modelId="{8EEB8C24-848A-4436-A476-3D6430BE2598}" type="pres">
      <dgm:prSet presAssocID="{DD73D13A-6B4E-4B3B-BCBC-626CBCE9B66D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EC000E8A-10E0-4AD1-95E7-F4827192AD7E}" type="pres">
      <dgm:prSet presAssocID="{8567B386-1F6A-47CF-A510-3906EE3FADF9}" presName="sibTrans" presStyleLbl="sibTrans2D1" presStyleIdx="1" presStyleCnt="5"/>
      <dgm:spPr/>
      <dgm:t>
        <a:bodyPr/>
        <a:lstStyle/>
        <a:p>
          <a:pPr rtl="1"/>
          <a:endParaRPr lang="fa-IR"/>
        </a:p>
      </dgm:t>
    </dgm:pt>
    <dgm:pt modelId="{93C59EEC-EB02-47E2-92C2-1AB9ED99CBFA}" type="pres">
      <dgm:prSet presAssocID="{8567B386-1F6A-47CF-A510-3906EE3FADF9}" presName="connectorText" presStyleLbl="sibTrans2D1" presStyleIdx="1" presStyleCnt="5"/>
      <dgm:spPr/>
      <dgm:t>
        <a:bodyPr/>
        <a:lstStyle/>
        <a:p>
          <a:pPr rtl="1"/>
          <a:endParaRPr lang="fa-IR"/>
        </a:p>
      </dgm:t>
    </dgm:pt>
    <dgm:pt modelId="{05CA1630-E5A5-4C4A-9F1D-0F78107BAF12}" type="pres">
      <dgm:prSet presAssocID="{613FA32E-483A-42E7-AAE1-CAD5DB64633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4951F2F0-DDF1-4806-ACDC-EE142366359D}" type="pres">
      <dgm:prSet presAssocID="{2A664AD1-D3B6-48B4-9E2A-867775F408FF}" presName="sibTrans" presStyleLbl="sibTrans2D1" presStyleIdx="2" presStyleCnt="5"/>
      <dgm:spPr/>
      <dgm:t>
        <a:bodyPr/>
        <a:lstStyle/>
        <a:p>
          <a:pPr rtl="1"/>
          <a:endParaRPr lang="fa-IR"/>
        </a:p>
      </dgm:t>
    </dgm:pt>
    <dgm:pt modelId="{0C03972B-C6A1-4779-A39D-CCC744BCE2B8}" type="pres">
      <dgm:prSet presAssocID="{2A664AD1-D3B6-48B4-9E2A-867775F408FF}" presName="connectorText" presStyleLbl="sibTrans2D1" presStyleIdx="2" presStyleCnt="5"/>
      <dgm:spPr/>
      <dgm:t>
        <a:bodyPr/>
        <a:lstStyle/>
        <a:p>
          <a:pPr rtl="1"/>
          <a:endParaRPr lang="fa-IR"/>
        </a:p>
      </dgm:t>
    </dgm:pt>
    <dgm:pt modelId="{4B453976-93FA-4DBE-84E6-474950FAA8E5}" type="pres">
      <dgm:prSet presAssocID="{5E29255A-5D39-4C3D-A4E8-F1DF7CEAC7ED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F6FD58B8-E576-41C1-B0BB-E2CE7EB11FCF}" type="pres">
      <dgm:prSet presAssocID="{3307503B-3E35-440A-8831-25C8055FCC1F}" presName="sibTrans" presStyleLbl="sibTrans2D1" presStyleIdx="3" presStyleCnt="5"/>
      <dgm:spPr/>
      <dgm:t>
        <a:bodyPr/>
        <a:lstStyle/>
        <a:p>
          <a:pPr rtl="1"/>
          <a:endParaRPr lang="fa-IR"/>
        </a:p>
      </dgm:t>
    </dgm:pt>
    <dgm:pt modelId="{824BBC23-374F-450A-9A37-01AE702546EA}" type="pres">
      <dgm:prSet presAssocID="{3307503B-3E35-440A-8831-25C8055FCC1F}" presName="connectorText" presStyleLbl="sibTrans2D1" presStyleIdx="3" presStyleCnt="5"/>
      <dgm:spPr/>
      <dgm:t>
        <a:bodyPr/>
        <a:lstStyle/>
        <a:p>
          <a:pPr rtl="1"/>
          <a:endParaRPr lang="fa-IR"/>
        </a:p>
      </dgm:t>
    </dgm:pt>
    <dgm:pt modelId="{E0C633AD-5E4E-448B-B3E1-E911199BB7E5}" type="pres">
      <dgm:prSet presAssocID="{0A3CA01E-739E-44EE-9A3A-BA2A1D3AFD50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BBB29EE9-197D-4D6A-9B5F-14E7AECF443B}" type="pres">
      <dgm:prSet presAssocID="{025A6C85-5789-4846-90EA-234664D8F576}" presName="sibTrans" presStyleLbl="sibTrans2D1" presStyleIdx="4" presStyleCnt="5"/>
      <dgm:spPr/>
      <dgm:t>
        <a:bodyPr/>
        <a:lstStyle/>
        <a:p>
          <a:pPr rtl="1"/>
          <a:endParaRPr lang="fa-IR"/>
        </a:p>
      </dgm:t>
    </dgm:pt>
    <dgm:pt modelId="{A5110946-7439-4F6F-BCBA-7AD33F6C1E98}" type="pres">
      <dgm:prSet presAssocID="{025A6C85-5789-4846-90EA-234664D8F576}" presName="connectorText" presStyleLbl="sibTrans2D1" presStyleIdx="4" presStyleCnt="5"/>
      <dgm:spPr/>
      <dgm:t>
        <a:bodyPr/>
        <a:lstStyle/>
        <a:p>
          <a:pPr rtl="1"/>
          <a:endParaRPr lang="fa-IR"/>
        </a:p>
      </dgm:t>
    </dgm:pt>
  </dgm:ptLst>
  <dgm:cxnLst>
    <dgm:cxn modelId="{19D682D0-3028-4F3E-82D4-483956563BCE}" type="presOf" srcId="{025A6C85-5789-4846-90EA-234664D8F576}" destId="{A5110946-7439-4F6F-BCBA-7AD33F6C1E98}" srcOrd="1" destOrd="0" presId="urn:microsoft.com/office/officeart/2005/8/layout/cycle2"/>
    <dgm:cxn modelId="{4F0784B7-5F5F-4854-B17E-E801088CB94E}" type="presOf" srcId="{DD73D13A-6B4E-4B3B-BCBC-626CBCE9B66D}" destId="{8EEB8C24-848A-4436-A476-3D6430BE2598}" srcOrd="0" destOrd="0" presId="urn:microsoft.com/office/officeart/2005/8/layout/cycle2"/>
    <dgm:cxn modelId="{96CB69AC-FE14-4F11-9AEC-E877AED8CC40}" type="presOf" srcId="{E68E7894-BFB2-4760-B446-5D1475E0A80B}" destId="{A14B259F-8D12-462A-882D-BBF1C471D5BA}" srcOrd="0" destOrd="0" presId="urn:microsoft.com/office/officeart/2005/8/layout/cycle2"/>
    <dgm:cxn modelId="{033DC68C-C989-4531-A88E-B0150671C3BB}" type="presOf" srcId="{3307503B-3E35-440A-8831-25C8055FCC1F}" destId="{F6FD58B8-E576-41C1-B0BB-E2CE7EB11FCF}" srcOrd="0" destOrd="0" presId="urn:microsoft.com/office/officeart/2005/8/layout/cycle2"/>
    <dgm:cxn modelId="{441C1A6A-73CE-47F3-BAE3-EC5360C993C1}" type="presOf" srcId="{37315DB3-97C8-4B74-AECE-4482E39BE530}" destId="{DE5A6BA6-BBA8-48DD-ADCE-7E9A8A6F8760}" srcOrd="1" destOrd="0" presId="urn:microsoft.com/office/officeart/2005/8/layout/cycle2"/>
    <dgm:cxn modelId="{62857167-EABF-4916-8A08-A2C0F14459F4}" type="presOf" srcId="{025A6C85-5789-4846-90EA-234664D8F576}" destId="{BBB29EE9-197D-4D6A-9B5F-14E7AECF443B}" srcOrd="0" destOrd="0" presId="urn:microsoft.com/office/officeart/2005/8/layout/cycle2"/>
    <dgm:cxn modelId="{C26C05C4-4350-4225-BC91-693C74642E40}" type="presOf" srcId="{FDDC280E-45BA-459D-89B4-1DAE7AC9F9CC}" destId="{F4A42C21-2F0D-4673-AD71-9FDCADFA31E3}" srcOrd="0" destOrd="0" presId="urn:microsoft.com/office/officeart/2005/8/layout/cycle2"/>
    <dgm:cxn modelId="{9A53FEDA-EEDC-444F-8F7E-8A95E8B86550}" type="presOf" srcId="{5E29255A-5D39-4C3D-A4E8-F1DF7CEAC7ED}" destId="{4B453976-93FA-4DBE-84E6-474950FAA8E5}" srcOrd="0" destOrd="0" presId="urn:microsoft.com/office/officeart/2005/8/layout/cycle2"/>
    <dgm:cxn modelId="{6CE608C1-7054-4899-9E4D-E76521C87DE5}" type="presOf" srcId="{8567B386-1F6A-47CF-A510-3906EE3FADF9}" destId="{EC000E8A-10E0-4AD1-95E7-F4827192AD7E}" srcOrd="0" destOrd="0" presId="urn:microsoft.com/office/officeart/2005/8/layout/cycle2"/>
    <dgm:cxn modelId="{8B9DACCC-7870-4EBE-BE9C-47A080035FAA}" srcId="{E68E7894-BFB2-4760-B446-5D1475E0A80B}" destId="{DD73D13A-6B4E-4B3B-BCBC-626CBCE9B66D}" srcOrd="1" destOrd="0" parTransId="{2DDA5A59-4D8E-4700-A2A8-34AE1F3F422B}" sibTransId="{8567B386-1F6A-47CF-A510-3906EE3FADF9}"/>
    <dgm:cxn modelId="{73D3808D-42F1-454B-A3EC-EC376D054B94}" srcId="{E68E7894-BFB2-4760-B446-5D1475E0A80B}" destId="{613FA32E-483A-42E7-AAE1-CAD5DB646334}" srcOrd="2" destOrd="0" parTransId="{36193430-F811-4DCD-BEDA-16975612390E}" sibTransId="{2A664AD1-D3B6-48B4-9E2A-867775F408FF}"/>
    <dgm:cxn modelId="{BB933910-9A75-402F-89F5-44BA1B969D93}" type="presOf" srcId="{613FA32E-483A-42E7-AAE1-CAD5DB646334}" destId="{05CA1630-E5A5-4C4A-9F1D-0F78107BAF12}" srcOrd="0" destOrd="0" presId="urn:microsoft.com/office/officeart/2005/8/layout/cycle2"/>
    <dgm:cxn modelId="{778D2797-5D5D-4343-992E-43CB987E84B9}" type="presOf" srcId="{8567B386-1F6A-47CF-A510-3906EE3FADF9}" destId="{93C59EEC-EB02-47E2-92C2-1AB9ED99CBFA}" srcOrd="1" destOrd="0" presId="urn:microsoft.com/office/officeart/2005/8/layout/cycle2"/>
    <dgm:cxn modelId="{318AF6BD-3D24-424A-94D7-E6B85E3C293A}" type="presOf" srcId="{2A664AD1-D3B6-48B4-9E2A-867775F408FF}" destId="{4951F2F0-DDF1-4806-ACDC-EE142366359D}" srcOrd="0" destOrd="0" presId="urn:microsoft.com/office/officeart/2005/8/layout/cycle2"/>
    <dgm:cxn modelId="{105D93A5-7422-41B5-964E-5564534E5509}" srcId="{E68E7894-BFB2-4760-B446-5D1475E0A80B}" destId="{5E29255A-5D39-4C3D-A4E8-F1DF7CEAC7ED}" srcOrd="3" destOrd="0" parTransId="{27DB938F-47AE-49C2-8DD9-499BCF0203E7}" sibTransId="{3307503B-3E35-440A-8831-25C8055FCC1F}"/>
    <dgm:cxn modelId="{941F3904-5D75-4A07-82FE-C7466F7B9616}" type="presOf" srcId="{0A3CA01E-739E-44EE-9A3A-BA2A1D3AFD50}" destId="{E0C633AD-5E4E-448B-B3E1-E911199BB7E5}" srcOrd="0" destOrd="0" presId="urn:microsoft.com/office/officeart/2005/8/layout/cycle2"/>
    <dgm:cxn modelId="{3C26CA50-FE17-4128-B016-81A35C947B71}" type="presOf" srcId="{37315DB3-97C8-4B74-AECE-4482E39BE530}" destId="{9E966383-CDAB-416A-A4B8-DDB86D520FF4}" srcOrd="0" destOrd="0" presId="urn:microsoft.com/office/officeart/2005/8/layout/cycle2"/>
    <dgm:cxn modelId="{D409C49A-9614-4CD4-BC7E-6397453CCC36}" type="presOf" srcId="{3307503B-3E35-440A-8831-25C8055FCC1F}" destId="{824BBC23-374F-450A-9A37-01AE702546EA}" srcOrd="1" destOrd="0" presId="urn:microsoft.com/office/officeart/2005/8/layout/cycle2"/>
    <dgm:cxn modelId="{8A302F64-BC6D-4EF0-B025-0E9E339E4BA6}" srcId="{E68E7894-BFB2-4760-B446-5D1475E0A80B}" destId="{0A3CA01E-739E-44EE-9A3A-BA2A1D3AFD50}" srcOrd="4" destOrd="0" parTransId="{47D09F0D-8735-47E4-9938-7DE32940B018}" sibTransId="{025A6C85-5789-4846-90EA-234664D8F576}"/>
    <dgm:cxn modelId="{99259680-00D9-4D16-9D8E-998F679DA3F4}" srcId="{E68E7894-BFB2-4760-B446-5D1475E0A80B}" destId="{FDDC280E-45BA-459D-89B4-1DAE7AC9F9CC}" srcOrd="0" destOrd="0" parTransId="{01BF6B31-1CEE-4DDC-B643-6585AEA36532}" sibTransId="{37315DB3-97C8-4B74-AECE-4482E39BE530}"/>
    <dgm:cxn modelId="{3FC0CB0C-E881-4183-B38B-43CACBF9799A}" type="presOf" srcId="{2A664AD1-D3B6-48B4-9E2A-867775F408FF}" destId="{0C03972B-C6A1-4779-A39D-CCC744BCE2B8}" srcOrd="1" destOrd="0" presId="urn:microsoft.com/office/officeart/2005/8/layout/cycle2"/>
    <dgm:cxn modelId="{F630D775-C633-46F3-98AD-3D097A18088B}" type="presParOf" srcId="{A14B259F-8D12-462A-882D-BBF1C471D5BA}" destId="{F4A42C21-2F0D-4673-AD71-9FDCADFA31E3}" srcOrd="0" destOrd="0" presId="urn:microsoft.com/office/officeart/2005/8/layout/cycle2"/>
    <dgm:cxn modelId="{EFE23AF3-E1A1-41E8-9D06-4FCF709A79D8}" type="presParOf" srcId="{A14B259F-8D12-462A-882D-BBF1C471D5BA}" destId="{9E966383-CDAB-416A-A4B8-DDB86D520FF4}" srcOrd="1" destOrd="0" presId="urn:microsoft.com/office/officeart/2005/8/layout/cycle2"/>
    <dgm:cxn modelId="{43218913-7F58-4A65-A7E9-2493B06C3D34}" type="presParOf" srcId="{9E966383-CDAB-416A-A4B8-DDB86D520FF4}" destId="{DE5A6BA6-BBA8-48DD-ADCE-7E9A8A6F8760}" srcOrd="0" destOrd="0" presId="urn:microsoft.com/office/officeart/2005/8/layout/cycle2"/>
    <dgm:cxn modelId="{1397513C-E2E8-4792-B10A-E01C0CAC0830}" type="presParOf" srcId="{A14B259F-8D12-462A-882D-BBF1C471D5BA}" destId="{8EEB8C24-848A-4436-A476-3D6430BE2598}" srcOrd="2" destOrd="0" presId="urn:microsoft.com/office/officeart/2005/8/layout/cycle2"/>
    <dgm:cxn modelId="{17D760CE-2BC3-44F8-906D-014607E31849}" type="presParOf" srcId="{A14B259F-8D12-462A-882D-BBF1C471D5BA}" destId="{EC000E8A-10E0-4AD1-95E7-F4827192AD7E}" srcOrd="3" destOrd="0" presId="urn:microsoft.com/office/officeart/2005/8/layout/cycle2"/>
    <dgm:cxn modelId="{6BB9B2C2-11E7-4BBC-9D80-61324B6D2F15}" type="presParOf" srcId="{EC000E8A-10E0-4AD1-95E7-F4827192AD7E}" destId="{93C59EEC-EB02-47E2-92C2-1AB9ED99CBFA}" srcOrd="0" destOrd="0" presId="urn:microsoft.com/office/officeart/2005/8/layout/cycle2"/>
    <dgm:cxn modelId="{6CA71375-6A4C-43F6-A7EF-E07CE58A512B}" type="presParOf" srcId="{A14B259F-8D12-462A-882D-BBF1C471D5BA}" destId="{05CA1630-E5A5-4C4A-9F1D-0F78107BAF12}" srcOrd="4" destOrd="0" presId="urn:microsoft.com/office/officeart/2005/8/layout/cycle2"/>
    <dgm:cxn modelId="{31053BD2-F178-4C2F-990E-1B70321657F1}" type="presParOf" srcId="{A14B259F-8D12-462A-882D-BBF1C471D5BA}" destId="{4951F2F0-DDF1-4806-ACDC-EE142366359D}" srcOrd="5" destOrd="0" presId="urn:microsoft.com/office/officeart/2005/8/layout/cycle2"/>
    <dgm:cxn modelId="{1B08BE59-A7D4-4BA1-B4A2-653911037FF7}" type="presParOf" srcId="{4951F2F0-DDF1-4806-ACDC-EE142366359D}" destId="{0C03972B-C6A1-4779-A39D-CCC744BCE2B8}" srcOrd="0" destOrd="0" presId="urn:microsoft.com/office/officeart/2005/8/layout/cycle2"/>
    <dgm:cxn modelId="{2B64C9E4-7EEB-4DC8-A2E4-96F22467A32D}" type="presParOf" srcId="{A14B259F-8D12-462A-882D-BBF1C471D5BA}" destId="{4B453976-93FA-4DBE-84E6-474950FAA8E5}" srcOrd="6" destOrd="0" presId="urn:microsoft.com/office/officeart/2005/8/layout/cycle2"/>
    <dgm:cxn modelId="{8823896F-BD6C-4739-BC3B-E9AC7E2F0042}" type="presParOf" srcId="{A14B259F-8D12-462A-882D-BBF1C471D5BA}" destId="{F6FD58B8-E576-41C1-B0BB-E2CE7EB11FCF}" srcOrd="7" destOrd="0" presId="urn:microsoft.com/office/officeart/2005/8/layout/cycle2"/>
    <dgm:cxn modelId="{63F69A7E-9D1A-4A50-86D8-504F9DF1662F}" type="presParOf" srcId="{F6FD58B8-E576-41C1-B0BB-E2CE7EB11FCF}" destId="{824BBC23-374F-450A-9A37-01AE702546EA}" srcOrd="0" destOrd="0" presId="urn:microsoft.com/office/officeart/2005/8/layout/cycle2"/>
    <dgm:cxn modelId="{069FDBD1-2EB1-49FF-BF1A-7E050FEA7469}" type="presParOf" srcId="{A14B259F-8D12-462A-882D-BBF1C471D5BA}" destId="{E0C633AD-5E4E-448B-B3E1-E911199BB7E5}" srcOrd="8" destOrd="0" presId="urn:microsoft.com/office/officeart/2005/8/layout/cycle2"/>
    <dgm:cxn modelId="{AC07F95D-E83D-4C28-8A6D-4C5D0B119D8C}" type="presParOf" srcId="{A14B259F-8D12-462A-882D-BBF1C471D5BA}" destId="{BBB29EE9-197D-4D6A-9B5F-14E7AECF443B}" srcOrd="9" destOrd="0" presId="urn:microsoft.com/office/officeart/2005/8/layout/cycle2"/>
    <dgm:cxn modelId="{2020B19F-6B52-4676-8316-AB1C300C34E4}" type="presParOf" srcId="{BBB29EE9-197D-4D6A-9B5F-14E7AECF443B}" destId="{A5110946-7439-4F6F-BCBA-7AD33F6C1E98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F47DE2A-3988-4EFB-B739-AE700DF34B08}" type="doc">
      <dgm:prSet loTypeId="urn:microsoft.com/office/officeart/2005/8/layout/vList6" loCatId="list" qsTypeId="urn:microsoft.com/office/officeart/2005/8/quickstyle/3d1" qsCatId="3D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70C94EC2-8414-4F81-845B-3FAE923A8F97}">
      <dgm:prSet phldrT="[Text]" custT="1"/>
      <dgm:spPr/>
      <dgm:t>
        <a:bodyPr/>
        <a:lstStyle/>
        <a:p>
          <a:pPr rtl="1"/>
          <a:r>
            <a:rPr lang="fa-IR" sz="2000" kern="1200" dirty="0">
              <a:latin typeface="Tahoma" pitchFamily="34" charset="0"/>
              <a:ea typeface="Times New Roman" pitchFamily="18" charset="0"/>
              <a:cs typeface="B Roya" pitchFamily="2" charset="-78"/>
            </a:rPr>
            <a:t>خط‌ها</a:t>
          </a:r>
          <a:r>
            <a:rPr lang="en-US" sz="2000" kern="1200" dirty="0">
              <a:latin typeface="Tahoma" pitchFamily="34" charset="0"/>
              <a:ea typeface="Times New Roman" pitchFamily="18" charset="0"/>
              <a:cs typeface="B Roya" pitchFamily="2" charset="-78"/>
            </a:rPr>
            <a:t> </a:t>
          </a:r>
        </a:p>
      </dgm:t>
    </dgm:pt>
    <dgm:pt modelId="{AA3D383B-D3AE-4C63-90AE-44CEC64CA7AB}" type="parTrans" cxnId="{01D6AC4B-F2C7-4BD9-946A-7B2F7F0ADAD0}">
      <dgm:prSet/>
      <dgm:spPr/>
      <dgm:t>
        <a:bodyPr/>
        <a:lstStyle/>
        <a:p>
          <a:pPr rtl="1"/>
          <a:endParaRPr lang="en-US"/>
        </a:p>
      </dgm:t>
    </dgm:pt>
    <dgm:pt modelId="{8A3597FB-16E3-4D82-BBE8-58EEF3256ED0}" type="sibTrans" cxnId="{01D6AC4B-F2C7-4BD9-946A-7B2F7F0ADAD0}">
      <dgm:prSet/>
      <dgm:spPr/>
      <dgm:t>
        <a:bodyPr/>
        <a:lstStyle/>
        <a:p>
          <a:pPr rtl="1"/>
          <a:endParaRPr lang="en-US"/>
        </a:p>
      </dgm:t>
    </dgm:pt>
    <dgm:pt modelId="{F9F4D6DE-EF5F-4113-A5A6-935100E05D2C}">
      <dgm:prSet phldrT="[Text]" custT="1"/>
      <dgm:spPr/>
      <dgm:t>
        <a:bodyPr/>
        <a:lstStyle/>
        <a:p>
          <a:pPr rtl="1"/>
          <a:r>
            <a:rPr lang="fa-IR" sz="1400" kern="1200" dirty="0">
              <a:latin typeface="Tahoma" pitchFamily="34" charset="0"/>
              <a:ea typeface="Times New Roman" pitchFamily="18" charset="0"/>
              <a:cs typeface="2  Farnaz" pitchFamily="2" charset="-78"/>
            </a:rPr>
            <a:t>نشان دادن جهت حرکت</a:t>
          </a:r>
          <a:endParaRPr lang="en-US" sz="1400" kern="1200" dirty="0">
            <a:latin typeface="Tahoma" pitchFamily="34" charset="0"/>
            <a:ea typeface="Times New Roman" pitchFamily="18" charset="0"/>
            <a:cs typeface="2  Farnaz" pitchFamily="2" charset="-78"/>
          </a:endParaRPr>
        </a:p>
      </dgm:t>
    </dgm:pt>
    <dgm:pt modelId="{F5CFE440-3BDE-4AD2-A22A-DCB46F567E38}" type="parTrans" cxnId="{E9D64CF5-F13D-4094-8999-03D14BF841BD}">
      <dgm:prSet/>
      <dgm:spPr/>
      <dgm:t>
        <a:bodyPr/>
        <a:lstStyle/>
        <a:p>
          <a:pPr rtl="1"/>
          <a:endParaRPr lang="en-US"/>
        </a:p>
      </dgm:t>
    </dgm:pt>
    <dgm:pt modelId="{87B24C7F-DF91-4B94-8CC1-88731C76F6AF}" type="sibTrans" cxnId="{E9D64CF5-F13D-4094-8999-03D14BF841BD}">
      <dgm:prSet/>
      <dgm:spPr/>
      <dgm:t>
        <a:bodyPr/>
        <a:lstStyle/>
        <a:p>
          <a:pPr rtl="1"/>
          <a:endParaRPr lang="en-US"/>
        </a:p>
      </dgm:t>
    </dgm:pt>
    <dgm:pt modelId="{57AEC827-0BCB-47EC-A180-031BED14B277}">
      <dgm:prSet custT="1"/>
      <dgm:spPr/>
      <dgm:t>
        <a:bodyPr/>
        <a:lstStyle/>
        <a:p>
          <a:pPr rtl="1"/>
          <a:r>
            <a:rPr lang="fa-IR" sz="1400" kern="1200" dirty="0">
              <a:latin typeface="Tahoma" pitchFamily="34" charset="0"/>
              <a:ea typeface="Times New Roman" pitchFamily="18" charset="0"/>
              <a:cs typeface="2  Farnaz" pitchFamily="2" charset="-78"/>
            </a:rPr>
            <a:t>نشان دادن  زمان مصرف شده</a:t>
          </a:r>
          <a:endParaRPr lang="en-US" sz="1400" kern="1200" dirty="0">
            <a:latin typeface="Tahoma" pitchFamily="34" charset="0"/>
            <a:ea typeface="Times New Roman" pitchFamily="18" charset="0"/>
            <a:cs typeface="2  Farnaz" pitchFamily="2" charset="-78"/>
          </a:endParaRPr>
        </a:p>
      </dgm:t>
    </dgm:pt>
    <dgm:pt modelId="{F499C32C-4EFF-4AE6-9BE8-A59AC59091B1}" type="parTrans" cxnId="{BCE2C74F-C75E-4CEC-AE46-0512780A3586}">
      <dgm:prSet/>
      <dgm:spPr/>
      <dgm:t>
        <a:bodyPr/>
        <a:lstStyle/>
        <a:p>
          <a:endParaRPr lang="en-US"/>
        </a:p>
      </dgm:t>
    </dgm:pt>
    <dgm:pt modelId="{37587581-D58D-437B-8868-5FF6CA9DBB53}" type="sibTrans" cxnId="{BCE2C74F-C75E-4CEC-AE46-0512780A3586}">
      <dgm:prSet/>
      <dgm:spPr/>
      <dgm:t>
        <a:bodyPr/>
        <a:lstStyle/>
        <a:p>
          <a:endParaRPr lang="en-US"/>
        </a:p>
      </dgm:t>
    </dgm:pt>
    <dgm:pt modelId="{F11005A1-460E-4F5B-AD7C-D2EEFD7E783A}">
      <dgm:prSet custT="1"/>
      <dgm:spPr/>
      <dgm:t>
        <a:bodyPr/>
        <a:lstStyle/>
        <a:p>
          <a:r>
            <a:rPr lang="fa-IR" sz="2000" kern="1200" dirty="0">
              <a:latin typeface="Tahoma" pitchFamily="34" charset="0"/>
              <a:ea typeface="Times New Roman" pitchFamily="18" charset="0"/>
              <a:cs typeface="B Roya" pitchFamily="2" charset="-78"/>
            </a:rPr>
            <a:t>رنگ‌ها</a:t>
          </a:r>
          <a:endParaRPr lang="en-US" sz="3100" kern="1200" dirty="0"/>
        </a:p>
      </dgm:t>
    </dgm:pt>
    <dgm:pt modelId="{1575ACF1-D24E-402A-8450-1E5128238305}" type="sibTrans" cxnId="{01905C55-E5E9-438C-A503-9F29ECBD067F}">
      <dgm:prSet/>
      <dgm:spPr/>
      <dgm:t>
        <a:bodyPr/>
        <a:lstStyle/>
        <a:p>
          <a:endParaRPr lang="en-US"/>
        </a:p>
      </dgm:t>
    </dgm:pt>
    <dgm:pt modelId="{52028D41-6F19-45CF-8663-FE92ECD9535A}" type="parTrans" cxnId="{01905C55-E5E9-438C-A503-9F29ECBD067F}">
      <dgm:prSet/>
      <dgm:spPr/>
      <dgm:t>
        <a:bodyPr/>
        <a:lstStyle/>
        <a:p>
          <a:endParaRPr lang="en-US"/>
        </a:p>
      </dgm:t>
    </dgm:pt>
    <dgm:pt modelId="{A345AAE0-20C8-486C-B14B-305FF9DD4281}" type="pres">
      <dgm:prSet presAssocID="{AF47DE2A-3988-4EFB-B739-AE700DF34B08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pPr rtl="1"/>
          <a:endParaRPr lang="fa-IR"/>
        </a:p>
      </dgm:t>
    </dgm:pt>
    <dgm:pt modelId="{ED8ED0BC-329E-4A2F-B5A7-02EBC3CE0A75}" type="pres">
      <dgm:prSet presAssocID="{70C94EC2-8414-4F81-845B-3FAE923A8F97}" presName="linNode" presStyleCnt="0"/>
      <dgm:spPr/>
    </dgm:pt>
    <dgm:pt modelId="{0906A183-A065-46FA-A32D-7B59FF8BA8B7}" type="pres">
      <dgm:prSet presAssocID="{70C94EC2-8414-4F81-845B-3FAE923A8F97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B94A92DF-C9F3-47F1-83F5-5ED614D9739C}" type="pres">
      <dgm:prSet presAssocID="{70C94EC2-8414-4F81-845B-3FAE923A8F97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BD3FC519-AFF8-4302-998B-6E0BA6E87A0B}" type="pres">
      <dgm:prSet presAssocID="{8A3597FB-16E3-4D82-BBE8-58EEF3256ED0}" presName="spacing" presStyleCnt="0"/>
      <dgm:spPr/>
    </dgm:pt>
    <dgm:pt modelId="{6767E939-16B9-4B09-888D-9AC650C48D64}" type="pres">
      <dgm:prSet presAssocID="{F11005A1-460E-4F5B-AD7C-D2EEFD7E783A}" presName="linNode" presStyleCnt="0"/>
      <dgm:spPr/>
    </dgm:pt>
    <dgm:pt modelId="{B1B95474-32DB-43F2-82B3-4D94606500DB}" type="pres">
      <dgm:prSet presAssocID="{F11005A1-460E-4F5B-AD7C-D2EEFD7E783A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2DDB292F-33A1-4C94-95F3-15F1CC283764}" type="pres">
      <dgm:prSet presAssocID="{F11005A1-460E-4F5B-AD7C-D2EEFD7E783A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685A0AD7-F436-424F-BFB0-192D72E676E3}" type="presOf" srcId="{F9F4D6DE-EF5F-4113-A5A6-935100E05D2C}" destId="{B94A92DF-C9F3-47F1-83F5-5ED614D9739C}" srcOrd="0" destOrd="0" presId="urn:microsoft.com/office/officeart/2005/8/layout/vList6"/>
    <dgm:cxn modelId="{67702639-DFC4-4269-8F7B-03E95F489D36}" type="presOf" srcId="{AF47DE2A-3988-4EFB-B739-AE700DF34B08}" destId="{A345AAE0-20C8-486C-B14B-305FF9DD4281}" srcOrd="0" destOrd="0" presId="urn:microsoft.com/office/officeart/2005/8/layout/vList6"/>
    <dgm:cxn modelId="{01D6AC4B-F2C7-4BD9-946A-7B2F7F0ADAD0}" srcId="{AF47DE2A-3988-4EFB-B739-AE700DF34B08}" destId="{70C94EC2-8414-4F81-845B-3FAE923A8F97}" srcOrd="0" destOrd="0" parTransId="{AA3D383B-D3AE-4C63-90AE-44CEC64CA7AB}" sibTransId="{8A3597FB-16E3-4D82-BBE8-58EEF3256ED0}"/>
    <dgm:cxn modelId="{8D4D6C7C-D3F4-4420-9CB6-ABD538DD0A96}" type="presOf" srcId="{57AEC827-0BCB-47EC-A180-031BED14B277}" destId="{2DDB292F-33A1-4C94-95F3-15F1CC283764}" srcOrd="0" destOrd="0" presId="urn:microsoft.com/office/officeart/2005/8/layout/vList6"/>
    <dgm:cxn modelId="{2CF71A4E-7E8C-49D2-8222-F5C7312AE330}" type="presOf" srcId="{F11005A1-460E-4F5B-AD7C-D2EEFD7E783A}" destId="{B1B95474-32DB-43F2-82B3-4D94606500DB}" srcOrd="0" destOrd="0" presId="urn:microsoft.com/office/officeart/2005/8/layout/vList6"/>
    <dgm:cxn modelId="{E9D64CF5-F13D-4094-8999-03D14BF841BD}" srcId="{70C94EC2-8414-4F81-845B-3FAE923A8F97}" destId="{F9F4D6DE-EF5F-4113-A5A6-935100E05D2C}" srcOrd="0" destOrd="0" parTransId="{F5CFE440-3BDE-4AD2-A22A-DCB46F567E38}" sibTransId="{87B24C7F-DF91-4B94-8CC1-88731C76F6AF}"/>
    <dgm:cxn modelId="{83AE28F3-C7A0-45BC-86C3-9B1E0566A349}" type="presOf" srcId="{70C94EC2-8414-4F81-845B-3FAE923A8F97}" destId="{0906A183-A065-46FA-A32D-7B59FF8BA8B7}" srcOrd="0" destOrd="0" presId="urn:microsoft.com/office/officeart/2005/8/layout/vList6"/>
    <dgm:cxn modelId="{01905C55-E5E9-438C-A503-9F29ECBD067F}" srcId="{AF47DE2A-3988-4EFB-B739-AE700DF34B08}" destId="{F11005A1-460E-4F5B-AD7C-D2EEFD7E783A}" srcOrd="1" destOrd="0" parTransId="{52028D41-6F19-45CF-8663-FE92ECD9535A}" sibTransId="{1575ACF1-D24E-402A-8450-1E5128238305}"/>
    <dgm:cxn modelId="{BCE2C74F-C75E-4CEC-AE46-0512780A3586}" srcId="{F11005A1-460E-4F5B-AD7C-D2EEFD7E783A}" destId="{57AEC827-0BCB-47EC-A180-031BED14B277}" srcOrd="0" destOrd="0" parTransId="{F499C32C-4EFF-4AE6-9BE8-A59AC59091B1}" sibTransId="{37587581-D58D-437B-8868-5FF6CA9DBB53}"/>
    <dgm:cxn modelId="{28C31A84-12AF-4C73-8FCC-618D0EEEEB49}" type="presParOf" srcId="{A345AAE0-20C8-486C-B14B-305FF9DD4281}" destId="{ED8ED0BC-329E-4A2F-B5A7-02EBC3CE0A75}" srcOrd="0" destOrd="0" presId="urn:microsoft.com/office/officeart/2005/8/layout/vList6"/>
    <dgm:cxn modelId="{7DE156F1-3FA1-4DD5-8D64-3ADE623C7575}" type="presParOf" srcId="{ED8ED0BC-329E-4A2F-B5A7-02EBC3CE0A75}" destId="{0906A183-A065-46FA-A32D-7B59FF8BA8B7}" srcOrd="0" destOrd="0" presId="urn:microsoft.com/office/officeart/2005/8/layout/vList6"/>
    <dgm:cxn modelId="{14D6FFFF-F342-4BAE-A125-D345C20F3512}" type="presParOf" srcId="{ED8ED0BC-329E-4A2F-B5A7-02EBC3CE0A75}" destId="{B94A92DF-C9F3-47F1-83F5-5ED614D9739C}" srcOrd="1" destOrd="0" presId="urn:microsoft.com/office/officeart/2005/8/layout/vList6"/>
    <dgm:cxn modelId="{F66731B8-689B-4C6B-BAF2-720EEFFE2319}" type="presParOf" srcId="{A345AAE0-20C8-486C-B14B-305FF9DD4281}" destId="{BD3FC519-AFF8-4302-998B-6E0BA6E87A0B}" srcOrd="1" destOrd="0" presId="urn:microsoft.com/office/officeart/2005/8/layout/vList6"/>
    <dgm:cxn modelId="{1991901F-3688-4126-A571-61FBB0502FE2}" type="presParOf" srcId="{A345AAE0-20C8-486C-B14B-305FF9DD4281}" destId="{6767E939-16B9-4B09-888D-9AC650C48D64}" srcOrd="2" destOrd="0" presId="urn:microsoft.com/office/officeart/2005/8/layout/vList6"/>
    <dgm:cxn modelId="{C439ED5F-8E2A-48F5-9558-B5114D632FE7}" type="presParOf" srcId="{6767E939-16B9-4B09-888D-9AC650C48D64}" destId="{B1B95474-32DB-43F2-82B3-4D94606500DB}" srcOrd="0" destOrd="0" presId="urn:microsoft.com/office/officeart/2005/8/layout/vList6"/>
    <dgm:cxn modelId="{8E69B0D2-0ADA-4292-A7C9-8E34A4F80F78}" type="presParOf" srcId="{6767E939-16B9-4B09-888D-9AC650C48D64}" destId="{2DDB292F-33A1-4C94-95F3-15F1CC283764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178A899-9927-4D2D-B8C0-E676B3FA5FEC}" type="doc">
      <dgm:prSet loTypeId="urn:microsoft.com/office/officeart/2005/8/layout/pyramid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B252E1E-C4B6-488D-A2A6-2ECE7760BDE5}">
      <dgm:prSet phldrT="[Text]" custT="1"/>
      <dgm:spPr/>
      <dgm:t>
        <a:bodyPr/>
        <a:lstStyle/>
        <a:p>
          <a:r>
            <a:rPr lang="fa-IR" sz="1200" b="1" dirty="0">
              <a:solidFill>
                <a:srgbClr val="1C1C1C"/>
              </a:solidFill>
              <a:latin typeface="Tahoma" pitchFamily="34" charset="0"/>
              <a:ea typeface="Times New Roman" pitchFamily="18" charset="0"/>
              <a:cs typeface="B Roya" pitchFamily="2" charset="-78"/>
            </a:rPr>
            <a:t>اثرات خصوصیات مختلف نهادها و سازمان‌ها بر روی رفتار کارکنان و همکاران</a:t>
          </a:r>
          <a:endParaRPr lang="en-US" sz="1200" b="1" dirty="0">
            <a:solidFill>
              <a:srgbClr val="1C1C1C"/>
            </a:solidFill>
          </a:endParaRPr>
        </a:p>
      </dgm:t>
    </dgm:pt>
    <dgm:pt modelId="{AE4BD72D-A6D6-45E8-8B77-8F1461F6145C}" type="parTrans" cxnId="{D8AF96D6-3075-4DFF-BB8E-EF9D9057C8EF}">
      <dgm:prSet/>
      <dgm:spPr/>
      <dgm:t>
        <a:bodyPr/>
        <a:lstStyle/>
        <a:p>
          <a:endParaRPr lang="en-US"/>
        </a:p>
      </dgm:t>
    </dgm:pt>
    <dgm:pt modelId="{65318EBC-80E6-450E-BD1F-DC0AF87B6249}" type="sibTrans" cxnId="{D8AF96D6-3075-4DFF-BB8E-EF9D9057C8EF}">
      <dgm:prSet/>
      <dgm:spPr/>
      <dgm:t>
        <a:bodyPr/>
        <a:lstStyle/>
        <a:p>
          <a:endParaRPr lang="en-US"/>
        </a:p>
      </dgm:t>
    </dgm:pt>
    <dgm:pt modelId="{ED78A0DF-B180-466F-A553-9BF4442BB8CC}">
      <dgm:prSet phldrT="[Text]" custT="1"/>
      <dgm:spPr/>
      <dgm:t>
        <a:bodyPr/>
        <a:lstStyle/>
        <a:p>
          <a:r>
            <a:rPr lang="fa-IR" sz="1200" b="1" dirty="0">
              <a:solidFill>
                <a:srgbClr val="1C1C1C"/>
              </a:solidFill>
              <a:latin typeface="Tahoma" pitchFamily="34" charset="0"/>
              <a:ea typeface="Times New Roman" pitchFamily="18" charset="0"/>
              <a:cs typeface="B Roya" pitchFamily="2" charset="-78"/>
            </a:rPr>
            <a:t>تأثیرات انزوا و محیط‌های یکنواخت و خسته کننده</a:t>
          </a:r>
          <a:endParaRPr lang="en-US" sz="1200" b="1" dirty="0">
            <a:solidFill>
              <a:srgbClr val="1C1C1C"/>
            </a:solidFill>
          </a:endParaRPr>
        </a:p>
      </dgm:t>
    </dgm:pt>
    <dgm:pt modelId="{D6CC4CB6-69A7-4406-A1F9-972DA0A5DCAA}" type="parTrans" cxnId="{432C339D-D260-4BD4-AC21-04776384DCE0}">
      <dgm:prSet/>
      <dgm:spPr/>
      <dgm:t>
        <a:bodyPr/>
        <a:lstStyle/>
        <a:p>
          <a:endParaRPr lang="en-US"/>
        </a:p>
      </dgm:t>
    </dgm:pt>
    <dgm:pt modelId="{4E242E32-D6DD-4DF5-90E2-D22746B7DE6D}" type="sibTrans" cxnId="{432C339D-D260-4BD4-AC21-04776384DCE0}">
      <dgm:prSet/>
      <dgm:spPr/>
      <dgm:t>
        <a:bodyPr/>
        <a:lstStyle/>
        <a:p>
          <a:endParaRPr lang="en-US"/>
        </a:p>
      </dgm:t>
    </dgm:pt>
    <dgm:pt modelId="{7F12AA08-8DA3-4DBD-8804-A6CFD1AB2AE9}">
      <dgm:prSet phldrT="[Text]" custT="1"/>
      <dgm:spPr/>
      <dgm:t>
        <a:bodyPr/>
        <a:lstStyle/>
        <a:p>
          <a:r>
            <a:rPr lang="fa-IR" sz="1200" b="1" dirty="0">
              <a:solidFill>
                <a:srgbClr val="1C1C1C"/>
              </a:solidFill>
              <a:latin typeface="Tahoma" pitchFamily="34" charset="0"/>
              <a:ea typeface="Times New Roman" pitchFamily="18" charset="0"/>
              <a:cs typeface="B Roya" pitchFamily="2" charset="-78"/>
            </a:rPr>
            <a:t>ارگونومی یا مطالعه جنبه‌های مختلف محیط کار نظیر گرما، نور و غیره در ارتباط با کارایی و بهره‌وری </a:t>
          </a:r>
          <a:endParaRPr lang="en-US" sz="1200" b="1" dirty="0">
            <a:solidFill>
              <a:srgbClr val="1C1C1C"/>
            </a:solidFill>
          </a:endParaRPr>
        </a:p>
      </dgm:t>
    </dgm:pt>
    <dgm:pt modelId="{18DA9F29-C77C-4E26-839B-E0DA7C334548}" type="parTrans" cxnId="{FDC61C3D-27DB-4249-9FE5-0B3B6E02277C}">
      <dgm:prSet/>
      <dgm:spPr/>
      <dgm:t>
        <a:bodyPr/>
        <a:lstStyle/>
        <a:p>
          <a:endParaRPr lang="en-US"/>
        </a:p>
      </dgm:t>
    </dgm:pt>
    <dgm:pt modelId="{16B49F65-03DA-43B6-BE40-99513A54A0E4}" type="sibTrans" cxnId="{FDC61C3D-27DB-4249-9FE5-0B3B6E02277C}">
      <dgm:prSet/>
      <dgm:spPr/>
      <dgm:t>
        <a:bodyPr/>
        <a:lstStyle/>
        <a:p>
          <a:endParaRPr lang="en-US"/>
        </a:p>
      </dgm:t>
    </dgm:pt>
    <dgm:pt modelId="{60D2EAF3-3E88-4B08-897D-2A3AC53C57E2}">
      <dgm:prSet custT="1"/>
      <dgm:spPr/>
      <dgm:t>
        <a:bodyPr/>
        <a:lstStyle/>
        <a:p>
          <a:pPr algn="r"/>
          <a:r>
            <a:rPr lang="fa-IR" sz="1200" b="1" dirty="0">
              <a:solidFill>
                <a:srgbClr val="1C1C1C"/>
              </a:solidFill>
              <a:latin typeface="Tahoma" pitchFamily="34" charset="0"/>
              <a:ea typeface="Times New Roman" pitchFamily="18" charset="0"/>
              <a:cs typeface="B Roya" pitchFamily="2" charset="-78"/>
            </a:rPr>
            <a:t> اثرات محله‌های مختلف زندگی انسان مثل محله‌های کم ارتفاع و ویلایی، آپارتمانی، فقیرنشین و غیره بر پیدایش الگوهای رفتاری</a:t>
          </a:r>
          <a:endParaRPr lang="en-US" sz="1200" b="1" dirty="0">
            <a:solidFill>
              <a:srgbClr val="1C1C1C"/>
            </a:solidFill>
          </a:endParaRPr>
        </a:p>
      </dgm:t>
    </dgm:pt>
    <dgm:pt modelId="{C4AF875A-C3A5-46F7-B8AC-61575DC07EA4}" type="parTrans" cxnId="{F514F08C-BF8A-4BE9-B565-A4C73964BA62}">
      <dgm:prSet/>
      <dgm:spPr/>
      <dgm:t>
        <a:bodyPr/>
        <a:lstStyle/>
        <a:p>
          <a:endParaRPr lang="en-US"/>
        </a:p>
      </dgm:t>
    </dgm:pt>
    <dgm:pt modelId="{7384C073-16ED-470D-9F50-9E2604EE36BB}" type="sibTrans" cxnId="{F514F08C-BF8A-4BE9-B565-A4C73964BA62}">
      <dgm:prSet/>
      <dgm:spPr/>
      <dgm:t>
        <a:bodyPr/>
        <a:lstStyle/>
        <a:p>
          <a:endParaRPr lang="en-US"/>
        </a:p>
      </dgm:t>
    </dgm:pt>
    <dgm:pt modelId="{977E97B3-748D-45CF-8159-8CCA52914849}" type="pres">
      <dgm:prSet presAssocID="{7178A899-9927-4D2D-B8C0-E676B3FA5FEC}" presName="compositeShape" presStyleCnt="0">
        <dgm:presLayoutVars>
          <dgm:dir/>
          <dgm:resizeHandles/>
        </dgm:presLayoutVars>
      </dgm:prSet>
      <dgm:spPr/>
      <dgm:t>
        <a:bodyPr/>
        <a:lstStyle/>
        <a:p>
          <a:pPr rtl="1"/>
          <a:endParaRPr lang="fa-IR"/>
        </a:p>
      </dgm:t>
    </dgm:pt>
    <dgm:pt modelId="{7A11063E-57D1-46F3-BFFB-AD6EEDF8E561}" type="pres">
      <dgm:prSet presAssocID="{7178A899-9927-4D2D-B8C0-E676B3FA5FEC}" presName="pyramid" presStyleLbl="node1" presStyleIdx="0" presStyleCnt="1"/>
      <dgm:spPr/>
    </dgm:pt>
    <dgm:pt modelId="{DD9CAAE1-3668-4C40-9EA3-639816E93E9F}" type="pres">
      <dgm:prSet presAssocID="{7178A899-9927-4D2D-B8C0-E676B3FA5FEC}" presName="theList" presStyleCnt="0"/>
      <dgm:spPr/>
    </dgm:pt>
    <dgm:pt modelId="{631F903F-8F88-4121-9768-E8FE0F23C8A3}" type="pres">
      <dgm:prSet presAssocID="{60D2EAF3-3E88-4B08-897D-2A3AC53C57E2}" presName="aNode" presStyleLbl="fgAcc1" presStyleIdx="0" presStyleCnt="4" custScaleY="401412" custLinFactY="-64133" custLinFactNeighborY="-100000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DB9FC839-C101-490B-A6D3-4CF771C7FFE6}" type="pres">
      <dgm:prSet presAssocID="{60D2EAF3-3E88-4B08-897D-2A3AC53C57E2}" presName="aSpace" presStyleCnt="0"/>
      <dgm:spPr/>
    </dgm:pt>
    <dgm:pt modelId="{1164DA41-7825-49CA-B972-41A021E1CDBC}" type="pres">
      <dgm:prSet presAssocID="{2B252E1E-C4B6-488D-A2A6-2ECE7760BDE5}" presName="aNode" presStyleLbl="fgAcc1" presStyleIdx="1" presStyleCnt="4" custScaleY="229357" custLinFactY="-47728" custLinFactNeighborY="-100000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34638884-A503-42CA-8A20-2A5723FB4534}" type="pres">
      <dgm:prSet presAssocID="{2B252E1E-C4B6-488D-A2A6-2ECE7760BDE5}" presName="aSpace" presStyleCnt="0"/>
      <dgm:spPr/>
    </dgm:pt>
    <dgm:pt modelId="{5E401BE7-C9F3-4099-83FE-3D20755AC114}" type="pres">
      <dgm:prSet presAssocID="{ED78A0DF-B180-466F-A553-9BF4442BB8CC}" presName="aNode" presStyleLbl="fgAcc1" presStyleIdx="2" presStyleCnt="4" custScaleY="190662" custLinFactY="-11382" custLinFactNeighborY="-100000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5DEB3FB8-FACF-4F59-B829-674EA1C4125E}" type="pres">
      <dgm:prSet presAssocID="{ED78A0DF-B180-466F-A553-9BF4442BB8CC}" presName="aSpace" presStyleCnt="0"/>
      <dgm:spPr/>
    </dgm:pt>
    <dgm:pt modelId="{80F7013C-08A6-4E55-A182-30BD155E68BF}" type="pres">
      <dgm:prSet presAssocID="{7F12AA08-8DA3-4DBD-8804-A6CFD1AB2AE9}" presName="aNode" presStyleLbl="fgAcc1" presStyleIdx="3" presStyleCnt="4" custScaleY="224084" custLinFactY="18493" custLinFactNeighborX="-1504" custLinFactNeighborY="100000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7EBD2CA6-0DD2-467D-8863-07082A28640C}" type="pres">
      <dgm:prSet presAssocID="{7F12AA08-8DA3-4DBD-8804-A6CFD1AB2AE9}" presName="aSpace" presStyleCnt="0"/>
      <dgm:spPr/>
    </dgm:pt>
  </dgm:ptLst>
  <dgm:cxnLst>
    <dgm:cxn modelId="{D8AF96D6-3075-4DFF-BB8E-EF9D9057C8EF}" srcId="{7178A899-9927-4D2D-B8C0-E676B3FA5FEC}" destId="{2B252E1E-C4B6-488D-A2A6-2ECE7760BDE5}" srcOrd="1" destOrd="0" parTransId="{AE4BD72D-A6D6-45E8-8B77-8F1461F6145C}" sibTransId="{65318EBC-80E6-450E-BD1F-DC0AF87B6249}"/>
    <dgm:cxn modelId="{AE54E815-0104-4B5E-91EC-9109F8F635AC}" type="presOf" srcId="{7178A899-9927-4D2D-B8C0-E676B3FA5FEC}" destId="{977E97B3-748D-45CF-8159-8CCA52914849}" srcOrd="0" destOrd="0" presId="urn:microsoft.com/office/officeart/2005/8/layout/pyramid2"/>
    <dgm:cxn modelId="{AC8637E4-41BA-4723-99B9-2B4FE631BF1B}" type="presOf" srcId="{ED78A0DF-B180-466F-A553-9BF4442BB8CC}" destId="{5E401BE7-C9F3-4099-83FE-3D20755AC114}" srcOrd="0" destOrd="0" presId="urn:microsoft.com/office/officeart/2005/8/layout/pyramid2"/>
    <dgm:cxn modelId="{DCB12A4B-36E1-4015-ACD6-BB189ECE6BAC}" type="presOf" srcId="{2B252E1E-C4B6-488D-A2A6-2ECE7760BDE5}" destId="{1164DA41-7825-49CA-B972-41A021E1CDBC}" srcOrd="0" destOrd="0" presId="urn:microsoft.com/office/officeart/2005/8/layout/pyramid2"/>
    <dgm:cxn modelId="{F514F08C-BF8A-4BE9-B565-A4C73964BA62}" srcId="{7178A899-9927-4D2D-B8C0-E676B3FA5FEC}" destId="{60D2EAF3-3E88-4B08-897D-2A3AC53C57E2}" srcOrd="0" destOrd="0" parTransId="{C4AF875A-C3A5-46F7-B8AC-61575DC07EA4}" sibTransId="{7384C073-16ED-470D-9F50-9E2604EE36BB}"/>
    <dgm:cxn modelId="{FDC61C3D-27DB-4249-9FE5-0B3B6E02277C}" srcId="{7178A899-9927-4D2D-B8C0-E676B3FA5FEC}" destId="{7F12AA08-8DA3-4DBD-8804-A6CFD1AB2AE9}" srcOrd="3" destOrd="0" parTransId="{18DA9F29-C77C-4E26-839B-E0DA7C334548}" sibTransId="{16B49F65-03DA-43B6-BE40-99513A54A0E4}"/>
    <dgm:cxn modelId="{7B32ABAF-E4E9-496E-907F-E032A2E14EDE}" type="presOf" srcId="{60D2EAF3-3E88-4B08-897D-2A3AC53C57E2}" destId="{631F903F-8F88-4121-9768-E8FE0F23C8A3}" srcOrd="0" destOrd="0" presId="urn:microsoft.com/office/officeart/2005/8/layout/pyramid2"/>
    <dgm:cxn modelId="{432C339D-D260-4BD4-AC21-04776384DCE0}" srcId="{7178A899-9927-4D2D-B8C0-E676B3FA5FEC}" destId="{ED78A0DF-B180-466F-A553-9BF4442BB8CC}" srcOrd="2" destOrd="0" parTransId="{D6CC4CB6-69A7-4406-A1F9-972DA0A5DCAA}" sibTransId="{4E242E32-D6DD-4DF5-90E2-D22746B7DE6D}"/>
    <dgm:cxn modelId="{09406FFA-14B2-416B-85C9-4CDD4A571279}" type="presOf" srcId="{7F12AA08-8DA3-4DBD-8804-A6CFD1AB2AE9}" destId="{80F7013C-08A6-4E55-A182-30BD155E68BF}" srcOrd="0" destOrd="0" presId="urn:microsoft.com/office/officeart/2005/8/layout/pyramid2"/>
    <dgm:cxn modelId="{29B13920-A7B6-4645-8881-522DADFF9DC4}" type="presParOf" srcId="{977E97B3-748D-45CF-8159-8CCA52914849}" destId="{7A11063E-57D1-46F3-BFFB-AD6EEDF8E561}" srcOrd="0" destOrd="0" presId="urn:microsoft.com/office/officeart/2005/8/layout/pyramid2"/>
    <dgm:cxn modelId="{3DB77F3E-A5CE-4ECD-AE33-805FF21F5DCA}" type="presParOf" srcId="{977E97B3-748D-45CF-8159-8CCA52914849}" destId="{DD9CAAE1-3668-4C40-9EA3-639816E93E9F}" srcOrd="1" destOrd="0" presId="urn:microsoft.com/office/officeart/2005/8/layout/pyramid2"/>
    <dgm:cxn modelId="{86304C14-52FD-4EE2-8B1A-8CC418D79BEF}" type="presParOf" srcId="{DD9CAAE1-3668-4C40-9EA3-639816E93E9F}" destId="{631F903F-8F88-4121-9768-E8FE0F23C8A3}" srcOrd="0" destOrd="0" presId="urn:microsoft.com/office/officeart/2005/8/layout/pyramid2"/>
    <dgm:cxn modelId="{EC197B15-05F6-4507-BB0D-1DF0BBC0BD12}" type="presParOf" srcId="{DD9CAAE1-3668-4C40-9EA3-639816E93E9F}" destId="{DB9FC839-C101-490B-A6D3-4CF771C7FFE6}" srcOrd="1" destOrd="0" presId="urn:microsoft.com/office/officeart/2005/8/layout/pyramid2"/>
    <dgm:cxn modelId="{F1E26691-4B77-45E9-95EC-B10A4FAB6FC6}" type="presParOf" srcId="{DD9CAAE1-3668-4C40-9EA3-639816E93E9F}" destId="{1164DA41-7825-49CA-B972-41A021E1CDBC}" srcOrd="2" destOrd="0" presId="urn:microsoft.com/office/officeart/2005/8/layout/pyramid2"/>
    <dgm:cxn modelId="{24671C75-C40B-4895-9206-996F3F28640B}" type="presParOf" srcId="{DD9CAAE1-3668-4C40-9EA3-639816E93E9F}" destId="{34638884-A503-42CA-8A20-2A5723FB4534}" srcOrd="3" destOrd="0" presId="urn:microsoft.com/office/officeart/2005/8/layout/pyramid2"/>
    <dgm:cxn modelId="{BAF123CD-80B0-4272-9BDD-BFC0130BA508}" type="presParOf" srcId="{DD9CAAE1-3668-4C40-9EA3-639816E93E9F}" destId="{5E401BE7-C9F3-4099-83FE-3D20755AC114}" srcOrd="4" destOrd="0" presId="urn:microsoft.com/office/officeart/2005/8/layout/pyramid2"/>
    <dgm:cxn modelId="{1DF34ED6-6252-4852-94C4-FF62F7577CA6}" type="presParOf" srcId="{DD9CAAE1-3668-4C40-9EA3-639816E93E9F}" destId="{5DEB3FB8-FACF-4F59-B829-674EA1C4125E}" srcOrd="5" destOrd="0" presId="urn:microsoft.com/office/officeart/2005/8/layout/pyramid2"/>
    <dgm:cxn modelId="{BA882953-E715-4965-A053-9569E2D7DEC7}" type="presParOf" srcId="{DD9CAAE1-3668-4C40-9EA3-639816E93E9F}" destId="{80F7013C-08A6-4E55-A182-30BD155E68BF}" srcOrd="6" destOrd="0" presId="urn:microsoft.com/office/officeart/2005/8/layout/pyramid2"/>
    <dgm:cxn modelId="{03A138C1-EB57-4D29-99CD-E98A886D89B8}" type="presParOf" srcId="{DD9CAAE1-3668-4C40-9EA3-639816E93E9F}" destId="{7EBD2CA6-0DD2-467D-8863-07082A28640C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57D9C03-50DF-4563-9F2F-A2F4CDCCFDA2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DB207B2-9BDA-44C3-AC54-C72EE3D0D4EA}">
      <dgm:prSet phldrT="[Text]" custT="1"/>
      <dgm:spPr/>
      <dgm:t>
        <a:bodyPr/>
        <a:lstStyle/>
        <a:p>
          <a:r>
            <a:rPr lang="fa-IR" sz="1400" dirty="0">
              <a:solidFill>
                <a:srgbClr val="1C1C1C"/>
              </a:solidFill>
              <a:ea typeface="Times New Roman" pitchFamily="18" charset="0"/>
              <a:cs typeface="B Roya" pitchFamily="2" charset="-78"/>
            </a:rPr>
            <a:t>به طور آشکار به</a:t>
          </a:r>
          <a:r>
            <a:rPr lang="fa-IR" sz="1400" b="1" u="none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  <a:ea typeface="Times New Roman" pitchFamily="18" charset="0"/>
              <a:cs typeface="B Roya" pitchFamily="2" charset="-78"/>
            </a:rPr>
            <a:t> ارتباط </a:t>
          </a:r>
          <a:r>
            <a:rPr lang="fa-IR" sz="1400" dirty="0">
              <a:solidFill>
                <a:srgbClr val="1C1C1C"/>
              </a:solidFill>
              <a:ea typeface="Times New Roman" pitchFamily="18" charset="0"/>
              <a:cs typeface="B Roya" pitchFamily="2" charset="-78"/>
            </a:rPr>
            <a:t>وابسته است</a:t>
          </a:r>
          <a:endParaRPr lang="en-US" sz="1400" dirty="0"/>
        </a:p>
      </dgm:t>
    </dgm:pt>
    <dgm:pt modelId="{5B98F8D3-A21E-41C1-887B-B4FB38BB8E5C}" type="parTrans" cxnId="{24D01DC1-7ABF-4C95-B2D2-55C221D2A8B2}">
      <dgm:prSet/>
      <dgm:spPr/>
      <dgm:t>
        <a:bodyPr/>
        <a:lstStyle/>
        <a:p>
          <a:endParaRPr lang="en-US"/>
        </a:p>
      </dgm:t>
    </dgm:pt>
    <dgm:pt modelId="{D2849733-3D84-47E3-9BFC-AF60F6B76BEB}" type="sibTrans" cxnId="{24D01DC1-7ABF-4C95-B2D2-55C221D2A8B2}">
      <dgm:prSet/>
      <dgm:spPr/>
      <dgm:t>
        <a:bodyPr/>
        <a:lstStyle/>
        <a:p>
          <a:endParaRPr lang="en-US"/>
        </a:p>
      </dgm:t>
    </dgm:pt>
    <dgm:pt modelId="{2BAAF22E-36F5-43C4-AAB4-5E24552A9922}">
      <dgm:prSet phldrT="[Text]" custT="1"/>
      <dgm:spPr/>
      <dgm:t>
        <a:bodyPr/>
        <a:lstStyle/>
        <a:p>
          <a:r>
            <a:rPr lang="fa-IR" sz="1400" dirty="0">
              <a:solidFill>
                <a:srgbClr val="1C1C1C"/>
              </a:solidFill>
              <a:ea typeface="Times New Roman" pitchFamily="18" charset="0"/>
              <a:cs typeface="B Roya" pitchFamily="2" charset="-78"/>
            </a:rPr>
            <a:t>ارتباط نزديک با </a:t>
          </a:r>
          <a:r>
            <a:rPr lang="fa-IR" sz="1400" b="1" u="none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  <a:ea typeface="Times New Roman" pitchFamily="18" charset="0"/>
              <a:cs typeface="B Roya" pitchFamily="2" charset="-78"/>
            </a:rPr>
            <a:t>حس کنترل </a:t>
          </a:r>
          <a:r>
            <a:rPr lang="fa-IR" sz="1400" dirty="0">
              <a:solidFill>
                <a:srgbClr val="1C1C1C"/>
              </a:solidFill>
              <a:ea typeface="Times New Roman" pitchFamily="18" charset="0"/>
              <a:cs typeface="B Roya" pitchFamily="2" charset="-78"/>
            </a:rPr>
            <a:t>يا </a:t>
          </a:r>
          <a:r>
            <a:rPr lang="fa-IR" sz="1400" b="1" u="none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  <a:ea typeface="Times New Roman" pitchFamily="18" charset="0"/>
              <a:cs typeface="B Roya" pitchFamily="2" charset="-78"/>
            </a:rPr>
            <a:t>خود مختاری </a:t>
          </a:r>
          <a:r>
            <a:rPr lang="fa-IR" sz="1400" dirty="0">
              <a:solidFill>
                <a:srgbClr val="1C1C1C"/>
              </a:solidFill>
              <a:ea typeface="Times New Roman" pitchFamily="18" charset="0"/>
              <a:cs typeface="B Roya" pitchFamily="2" charset="-78"/>
            </a:rPr>
            <a:t>ما دارد</a:t>
          </a:r>
          <a:endParaRPr lang="en-US" sz="1400" dirty="0"/>
        </a:p>
      </dgm:t>
    </dgm:pt>
    <dgm:pt modelId="{F76DA612-83F4-4907-83D4-EB8929A42B94}" type="parTrans" cxnId="{45573689-0477-40E4-96F2-AC7928FD5787}">
      <dgm:prSet/>
      <dgm:spPr/>
      <dgm:t>
        <a:bodyPr/>
        <a:lstStyle/>
        <a:p>
          <a:endParaRPr lang="en-US"/>
        </a:p>
      </dgm:t>
    </dgm:pt>
    <dgm:pt modelId="{10065B0B-82B9-4DD2-873B-A6D44949679B}" type="sibTrans" cxnId="{45573689-0477-40E4-96F2-AC7928FD5787}">
      <dgm:prSet/>
      <dgm:spPr/>
      <dgm:t>
        <a:bodyPr/>
        <a:lstStyle/>
        <a:p>
          <a:endParaRPr lang="en-US"/>
        </a:p>
      </dgm:t>
    </dgm:pt>
    <dgm:pt modelId="{238AC805-B922-4D2C-9DCB-27BC900AFB22}">
      <dgm:prSet phldrT="[Text]" custT="1"/>
      <dgm:spPr/>
      <dgm:t>
        <a:bodyPr/>
        <a:lstStyle/>
        <a:p>
          <a:pPr rtl="1"/>
          <a:r>
            <a:rPr lang="fa-IR" sz="1400" dirty="0">
              <a:solidFill>
                <a:srgbClr val="1C1C1C"/>
              </a:solidFill>
              <a:ea typeface="Times New Roman" pitchFamily="18" charset="0"/>
              <a:cs typeface="B Roya" pitchFamily="2" charset="-78"/>
            </a:rPr>
            <a:t>برای </a:t>
          </a:r>
          <a:r>
            <a:rPr lang="fa-IR" sz="1400" b="1" u="none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  <a:ea typeface="Times New Roman" pitchFamily="18" charset="0"/>
              <a:cs typeface="B Roya" pitchFamily="2" charset="-78"/>
            </a:rPr>
            <a:t>حس هويت ما </a:t>
          </a:r>
          <a:r>
            <a:rPr lang="fa-IR" sz="1400" dirty="0">
              <a:solidFill>
                <a:srgbClr val="1C1C1C"/>
              </a:solidFill>
              <a:ea typeface="Times New Roman" pitchFamily="18" charset="0"/>
              <a:cs typeface="B Roya" pitchFamily="2" charset="-78"/>
            </a:rPr>
            <a:t>مهم است</a:t>
          </a:r>
          <a:endParaRPr lang="en-US" sz="1400" b="1" u="none" cap="none" spc="0" dirty="0">
            <a:ln w="10541" cmpd="sng">
              <a:solidFill>
                <a:srgbClr val="7D7D7D">
                  <a:tint val="100000"/>
                  <a:shade val="100000"/>
                  <a:satMod val="110000"/>
                </a:srgbClr>
              </a:solidFill>
              <a:prstDash val="solid"/>
            </a:ln>
            <a:gradFill>
              <a:gsLst>
                <a:gs pos="0">
                  <a:srgbClr val="FFFFFF">
                    <a:tint val="40000"/>
                    <a:satMod val="250000"/>
                  </a:srgbClr>
                </a:gs>
                <a:gs pos="9000">
                  <a:srgbClr val="FFFFFF">
                    <a:tint val="52000"/>
                    <a:satMod val="300000"/>
                  </a:srgbClr>
                </a:gs>
                <a:gs pos="50000">
                  <a:srgbClr val="FFFFFF">
                    <a:shade val="20000"/>
                    <a:satMod val="300000"/>
                  </a:srgbClr>
                </a:gs>
                <a:gs pos="79000">
                  <a:srgbClr val="FFFFFF">
                    <a:tint val="52000"/>
                    <a:satMod val="300000"/>
                  </a:srgbClr>
                </a:gs>
                <a:gs pos="100000">
                  <a:srgbClr val="FFFFFF">
                    <a:tint val="40000"/>
                    <a:satMod val="250000"/>
                  </a:srgbClr>
                </a:gs>
              </a:gsLst>
              <a:lin ang="5400000"/>
            </a:gradFill>
            <a:effectLst/>
            <a:ea typeface="Times New Roman" pitchFamily="18" charset="0"/>
            <a:cs typeface="B Roya" pitchFamily="2" charset="-78"/>
          </a:endParaRPr>
        </a:p>
      </dgm:t>
    </dgm:pt>
    <dgm:pt modelId="{5043E6B7-554F-4B3A-949D-96D25472BEC8}" type="parTrans" cxnId="{65F3C915-6BE9-4670-B921-DCDFE508E7BF}">
      <dgm:prSet/>
      <dgm:spPr/>
      <dgm:t>
        <a:bodyPr/>
        <a:lstStyle/>
        <a:p>
          <a:endParaRPr lang="en-US"/>
        </a:p>
      </dgm:t>
    </dgm:pt>
    <dgm:pt modelId="{B9A989E3-0995-4799-9190-A13E097053B3}" type="sibTrans" cxnId="{65F3C915-6BE9-4670-B921-DCDFE508E7BF}">
      <dgm:prSet/>
      <dgm:spPr/>
      <dgm:t>
        <a:bodyPr/>
        <a:lstStyle/>
        <a:p>
          <a:endParaRPr lang="en-US"/>
        </a:p>
      </dgm:t>
    </dgm:pt>
    <dgm:pt modelId="{FF417CFF-CFD9-4104-9609-609125B772BF}">
      <dgm:prSet custT="1"/>
      <dgm:spPr/>
      <dgm:t>
        <a:bodyPr/>
        <a:lstStyle/>
        <a:p>
          <a:r>
            <a:rPr lang="fa-IR" sz="1400" dirty="0">
              <a:solidFill>
                <a:srgbClr val="1C1C1C"/>
              </a:solidFill>
              <a:ea typeface="Times New Roman" pitchFamily="18" charset="0"/>
              <a:cs typeface="B Roya" pitchFamily="2" charset="-78"/>
            </a:rPr>
            <a:t>اجازه</a:t>
          </a:r>
          <a:r>
            <a:rPr lang="fa-IR" sz="1400" b="1" u="none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  <a:ea typeface="Times New Roman" pitchFamily="18" charset="0"/>
              <a:cs typeface="B Roya" pitchFamily="2" charset="-78"/>
            </a:rPr>
            <a:t> آزادسازی هيجانات </a:t>
          </a:r>
          <a:r>
            <a:rPr lang="fa-IR" sz="1400" dirty="0">
              <a:solidFill>
                <a:srgbClr val="1C1C1C"/>
              </a:solidFill>
              <a:ea typeface="Times New Roman" pitchFamily="18" charset="0"/>
              <a:cs typeface="B Roya" pitchFamily="2" charset="-78"/>
            </a:rPr>
            <a:t>را می دهد </a:t>
          </a:r>
          <a:endParaRPr lang="en-US" sz="1400" dirty="0"/>
        </a:p>
      </dgm:t>
    </dgm:pt>
    <dgm:pt modelId="{C988744F-F2C8-4F54-9A9B-6F040B44EAAE}" type="parTrans" cxnId="{69553C1E-D93A-46EA-9806-8CB2F42DF46B}">
      <dgm:prSet/>
      <dgm:spPr/>
      <dgm:t>
        <a:bodyPr/>
        <a:lstStyle/>
        <a:p>
          <a:endParaRPr lang="en-US"/>
        </a:p>
      </dgm:t>
    </dgm:pt>
    <dgm:pt modelId="{E7BE8C09-2CD5-42E6-AF66-B560B67D46EF}" type="sibTrans" cxnId="{69553C1E-D93A-46EA-9806-8CB2F42DF46B}">
      <dgm:prSet/>
      <dgm:spPr/>
      <dgm:t>
        <a:bodyPr/>
        <a:lstStyle/>
        <a:p>
          <a:endParaRPr lang="en-US"/>
        </a:p>
      </dgm:t>
    </dgm:pt>
    <dgm:pt modelId="{FE1E21F5-4277-4B85-897F-59275EDF4F19}" type="pres">
      <dgm:prSet presAssocID="{D57D9C03-50DF-4563-9F2F-A2F4CDCCFDA2}" presName="compositeShape" presStyleCnt="0">
        <dgm:presLayoutVars>
          <dgm:dir/>
          <dgm:resizeHandles/>
        </dgm:presLayoutVars>
      </dgm:prSet>
      <dgm:spPr/>
      <dgm:t>
        <a:bodyPr/>
        <a:lstStyle/>
        <a:p>
          <a:pPr rtl="1"/>
          <a:endParaRPr lang="fa-IR"/>
        </a:p>
      </dgm:t>
    </dgm:pt>
    <dgm:pt modelId="{634BB191-D3E6-40EC-AA15-7FD72D1C180E}" type="pres">
      <dgm:prSet presAssocID="{D57D9C03-50DF-4563-9F2F-A2F4CDCCFDA2}" presName="pyramid" presStyleLbl="node1" presStyleIdx="0" presStyleCnt="1" custScaleY="77778" custLinFactNeighborX="1250" custLinFactNeighborY="6926"/>
      <dgm:spPr/>
    </dgm:pt>
    <dgm:pt modelId="{E7B57211-45F8-448C-8DA3-ABC9316E56B9}" type="pres">
      <dgm:prSet presAssocID="{D57D9C03-50DF-4563-9F2F-A2F4CDCCFDA2}" presName="theList" presStyleCnt="0"/>
      <dgm:spPr/>
    </dgm:pt>
    <dgm:pt modelId="{598201B9-9D13-4392-AB63-2AD954F09416}" type="pres">
      <dgm:prSet presAssocID="{6DB207B2-9BDA-44C3-AC54-C72EE3D0D4EA}" presName="aNode" presStyleLbl="fgAcc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C3FB3593-51FC-4BCA-8E86-48DE591545B6}" type="pres">
      <dgm:prSet presAssocID="{6DB207B2-9BDA-44C3-AC54-C72EE3D0D4EA}" presName="aSpace" presStyleCnt="0"/>
      <dgm:spPr/>
    </dgm:pt>
    <dgm:pt modelId="{304F6974-E217-4CDF-A4D1-A85F3EF5E20B}" type="pres">
      <dgm:prSet presAssocID="{2BAAF22E-36F5-43C4-AAB4-5E24552A9922}" presName="aNode" presStyleLbl="fgAcc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67266A1A-92D4-43CE-B7B5-D48F5C9E9C0B}" type="pres">
      <dgm:prSet presAssocID="{2BAAF22E-36F5-43C4-AAB4-5E24552A9922}" presName="aSpace" presStyleCnt="0"/>
      <dgm:spPr/>
    </dgm:pt>
    <dgm:pt modelId="{49F6BCD4-0ED3-41D2-A932-FD1E678A6737}" type="pres">
      <dgm:prSet presAssocID="{238AC805-B922-4D2C-9DCB-27BC900AFB22}" presName="aNode" presStyleLbl="fgAcc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308A30F7-3031-4BEF-8B26-653704734B16}" type="pres">
      <dgm:prSet presAssocID="{238AC805-B922-4D2C-9DCB-27BC900AFB22}" presName="aSpace" presStyleCnt="0"/>
      <dgm:spPr/>
    </dgm:pt>
    <dgm:pt modelId="{3A74CDD3-66E2-469D-9F62-CFB2D057E1DA}" type="pres">
      <dgm:prSet presAssocID="{FF417CFF-CFD9-4104-9609-609125B772BF}" presName="aNode" presStyleLbl="fgAcc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E2F1D9A2-B996-4FB2-90D1-B5FE81DD9E1A}" type="pres">
      <dgm:prSet presAssocID="{FF417CFF-CFD9-4104-9609-609125B772BF}" presName="aSpace" presStyleCnt="0"/>
      <dgm:spPr/>
    </dgm:pt>
  </dgm:ptLst>
  <dgm:cxnLst>
    <dgm:cxn modelId="{93DC1708-EC68-4E21-9741-AB18B60276C8}" type="presOf" srcId="{D57D9C03-50DF-4563-9F2F-A2F4CDCCFDA2}" destId="{FE1E21F5-4277-4B85-897F-59275EDF4F19}" srcOrd="0" destOrd="0" presId="urn:microsoft.com/office/officeart/2005/8/layout/pyramid2"/>
    <dgm:cxn modelId="{09EF5D02-6F16-43A2-A1BE-A823C426DF51}" type="presOf" srcId="{FF417CFF-CFD9-4104-9609-609125B772BF}" destId="{3A74CDD3-66E2-469D-9F62-CFB2D057E1DA}" srcOrd="0" destOrd="0" presId="urn:microsoft.com/office/officeart/2005/8/layout/pyramid2"/>
    <dgm:cxn modelId="{69553C1E-D93A-46EA-9806-8CB2F42DF46B}" srcId="{D57D9C03-50DF-4563-9F2F-A2F4CDCCFDA2}" destId="{FF417CFF-CFD9-4104-9609-609125B772BF}" srcOrd="3" destOrd="0" parTransId="{C988744F-F2C8-4F54-9A9B-6F040B44EAAE}" sibTransId="{E7BE8C09-2CD5-42E6-AF66-B560B67D46EF}"/>
    <dgm:cxn modelId="{BE3BBA25-2A98-4754-8417-911670F99A1C}" type="presOf" srcId="{238AC805-B922-4D2C-9DCB-27BC900AFB22}" destId="{49F6BCD4-0ED3-41D2-A932-FD1E678A6737}" srcOrd="0" destOrd="0" presId="urn:microsoft.com/office/officeart/2005/8/layout/pyramid2"/>
    <dgm:cxn modelId="{3D69C78D-8447-4C25-8BE4-2D7EC25D2B1C}" type="presOf" srcId="{6DB207B2-9BDA-44C3-AC54-C72EE3D0D4EA}" destId="{598201B9-9D13-4392-AB63-2AD954F09416}" srcOrd="0" destOrd="0" presId="urn:microsoft.com/office/officeart/2005/8/layout/pyramid2"/>
    <dgm:cxn modelId="{24D01DC1-7ABF-4C95-B2D2-55C221D2A8B2}" srcId="{D57D9C03-50DF-4563-9F2F-A2F4CDCCFDA2}" destId="{6DB207B2-9BDA-44C3-AC54-C72EE3D0D4EA}" srcOrd="0" destOrd="0" parTransId="{5B98F8D3-A21E-41C1-887B-B4FB38BB8E5C}" sibTransId="{D2849733-3D84-47E3-9BFC-AF60F6B76BEB}"/>
    <dgm:cxn modelId="{6720C330-8784-4DA0-BC64-CB5C40DD1565}" type="presOf" srcId="{2BAAF22E-36F5-43C4-AAB4-5E24552A9922}" destId="{304F6974-E217-4CDF-A4D1-A85F3EF5E20B}" srcOrd="0" destOrd="0" presId="urn:microsoft.com/office/officeart/2005/8/layout/pyramid2"/>
    <dgm:cxn modelId="{45573689-0477-40E4-96F2-AC7928FD5787}" srcId="{D57D9C03-50DF-4563-9F2F-A2F4CDCCFDA2}" destId="{2BAAF22E-36F5-43C4-AAB4-5E24552A9922}" srcOrd="1" destOrd="0" parTransId="{F76DA612-83F4-4907-83D4-EB8929A42B94}" sibTransId="{10065B0B-82B9-4DD2-873B-A6D44949679B}"/>
    <dgm:cxn modelId="{65F3C915-6BE9-4670-B921-DCDFE508E7BF}" srcId="{D57D9C03-50DF-4563-9F2F-A2F4CDCCFDA2}" destId="{238AC805-B922-4D2C-9DCB-27BC900AFB22}" srcOrd="2" destOrd="0" parTransId="{5043E6B7-554F-4B3A-949D-96D25472BEC8}" sibTransId="{B9A989E3-0995-4799-9190-A13E097053B3}"/>
    <dgm:cxn modelId="{0BB5E842-19D5-44E1-98CB-72434D2154E6}" type="presParOf" srcId="{FE1E21F5-4277-4B85-897F-59275EDF4F19}" destId="{634BB191-D3E6-40EC-AA15-7FD72D1C180E}" srcOrd="0" destOrd="0" presId="urn:microsoft.com/office/officeart/2005/8/layout/pyramid2"/>
    <dgm:cxn modelId="{8E82CF5C-59B1-4220-B688-1E81C71D8582}" type="presParOf" srcId="{FE1E21F5-4277-4B85-897F-59275EDF4F19}" destId="{E7B57211-45F8-448C-8DA3-ABC9316E56B9}" srcOrd="1" destOrd="0" presId="urn:microsoft.com/office/officeart/2005/8/layout/pyramid2"/>
    <dgm:cxn modelId="{712CA70C-13D6-47C2-AE2E-1C096CD7480E}" type="presParOf" srcId="{E7B57211-45F8-448C-8DA3-ABC9316E56B9}" destId="{598201B9-9D13-4392-AB63-2AD954F09416}" srcOrd="0" destOrd="0" presId="urn:microsoft.com/office/officeart/2005/8/layout/pyramid2"/>
    <dgm:cxn modelId="{C1DE135C-FBCC-434D-9F4C-A3698664A323}" type="presParOf" srcId="{E7B57211-45F8-448C-8DA3-ABC9316E56B9}" destId="{C3FB3593-51FC-4BCA-8E86-48DE591545B6}" srcOrd="1" destOrd="0" presId="urn:microsoft.com/office/officeart/2005/8/layout/pyramid2"/>
    <dgm:cxn modelId="{48CC41DC-D7B5-446A-B198-FC5A85B217C1}" type="presParOf" srcId="{E7B57211-45F8-448C-8DA3-ABC9316E56B9}" destId="{304F6974-E217-4CDF-A4D1-A85F3EF5E20B}" srcOrd="2" destOrd="0" presId="urn:microsoft.com/office/officeart/2005/8/layout/pyramid2"/>
    <dgm:cxn modelId="{971450FD-E0B0-485C-A6ED-98CE0063FAC1}" type="presParOf" srcId="{E7B57211-45F8-448C-8DA3-ABC9316E56B9}" destId="{67266A1A-92D4-43CE-B7B5-D48F5C9E9C0B}" srcOrd="3" destOrd="0" presId="urn:microsoft.com/office/officeart/2005/8/layout/pyramid2"/>
    <dgm:cxn modelId="{650FC355-04FD-4D00-B8DC-FA71FA81DB10}" type="presParOf" srcId="{E7B57211-45F8-448C-8DA3-ABC9316E56B9}" destId="{49F6BCD4-0ED3-41D2-A932-FD1E678A6737}" srcOrd="4" destOrd="0" presId="urn:microsoft.com/office/officeart/2005/8/layout/pyramid2"/>
    <dgm:cxn modelId="{98081C33-1234-4681-A724-88C4CF6FB14A}" type="presParOf" srcId="{E7B57211-45F8-448C-8DA3-ABC9316E56B9}" destId="{308A30F7-3031-4BEF-8B26-653704734B16}" srcOrd="5" destOrd="0" presId="urn:microsoft.com/office/officeart/2005/8/layout/pyramid2"/>
    <dgm:cxn modelId="{644AA515-78BE-4508-8A91-6F78DD065C05}" type="presParOf" srcId="{E7B57211-45F8-448C-8DA3-ABC9316E56B9}" destId="{3A74CDD3-66E2-469D-9F62-CFB2D057E1DA}" srcOrd="6" destOrd="0" presId="urn:microsoft.com/office/officeart/2005/8/layout/pyramid2"/>
    <dgm:cxn modelId="{7DB025AE-F9A9-4E21-8CFE-B9250BEE9ADB}" type="presParOf" srcId="{E7B57211-45F8-448C-8DA3-ABC9316E56B9}" destId="{E2F1D9A2-B996-4FB2-90D1-B5FE81DD9E1A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AF59468-69FD-46EE-9D80-C5412C270328}" type="doc">
      <dgm:prSet loTypeId="urn:microsoft.com/office/officeart/2005/8/layout/arrow6" loCatId="process" qsTypeId="urn:microsoft.com/office/officeart/2005/8/quickstyle/3d2#7" qsCatId="3D" csTypeId="urn:microsoft.com/office/officeart/2005/8/colors/accent3_4" csCatId="accent3" phldr="1"/>
      <dgm:spPr/>
      <dgm:t>
        <a:bodyPr/>
        <a:lstStyle/>
        <a:p>
          <a:endParaRPr lang="en-US"/>
        </a:p>
      </dgm:t>
    </dgm:pt>
    <dgm:pt modelId="{B8E087A5-6A42-488A-9724-9109BB3104FB}">
      <dgm:prSet phldrT="[Text]" custT="1"/>
      <dgm:spPr/>
      <dgm:t>
        <a:bodyPr/>
        <a:lstStyle/>
        <a:p>
          <a:r>
            <a:rPr lang="fa-IR" sz="2400" dirty="0"/>
            <a:t>واحدكوچك اجتماعي</a:t>
          </a:r>
          <a:endParaRPr lang="en-US" sz="2400" dirty="0"/>
        </a:p>
      </dgm:t>
    </dgm:pt>
    <dgm:pt modelId="{CC05DCDE-B005-4D8C-82AD-781D86AAA4C4}" type="parTrans" cxnId="{4F72F961-A6E2-45CC-97EB-1D5152EF4A47}">
      <dgm:prSet/>
      <dgm:spPr/>
      <dgm:t>
        <a:bodyPr/>
        <a:lstStyle/>
        <a:p>
          <a:endParaRPr lang="en-US"/>
        </a:p>
      </dgm:t>
    </dgm:pt>
    <dgm:pt modelId="{87723110-0689-4DA3-BC88-61EBA97A8A9F}" type="sibTrans" cxnId="{4F72F961-A6E2-45CC-97EB-1D5152EF4A47}">
      <dgm:prSet/>
      <dgm:spPr/>
      <dgm:t>
        <a:bodyPr/>
        <a:lstStyle/>
        <a:p>
          <a:endParaRPr lang="en-US"/>
        </a:p>
      </dgm:t>
    </dgm:pt>
    <dgm:pt modelId="{A89C679C-9DFB-4C6E-9A65-7A735CD1E130}">
      <dgm:prSet phldrT="[Text]" custT="1"/>
      <dgm:spPr/>
      <dgm:t>
        <a:bodyPr/>
        <a:lstStyle/>
        <a:p>
          <a:r>
            <a:rPr lang="fa-IR" sz="2400" dirty="0"/>
            <a:t>عنصرتحليل كننده محيط</a:t>
          </a:r>
          <a:endParaRPr lang="en-US" sz="2400" dirty="0"/>
        </a:p>
      </dgm:t>
    </dgm:pt>
    <dgm:pt modelId="{EC8DE1A7-4F3D-40B4-9314-9BEB17CEF31C}" type="parTrans" cxnId="{11770FFE-609E-43B1-959D-FF7FBABC8BC5}">
      <dgm:prSet/>
      <dgm:spPr/>
      <dgm:t>
        <a:bodyPr/>
        <a:lstStyle/>
        <a:p>
          <a:endParaRPr lang="en-US"/>
        </a:p>
      </dgm:t>
    </dgm:pt>
    <dgm:pt modelId="{523B2F7D-B20C-429D-92DC-855C0DE46A6F}" type="sibTrans" cxnId="{11770FFE-609E-43B1-959D-FF7FBABC8BC5}">
      <dgm:prSet/>
      <dgm:spPr/>
      <dgm:t>
        <a:bodyPr/>
        <a:lstStyle/>
        <a:p>
          <a:endParaRPr lang="en-US"/>
        </a:p>
      </dgm:t>
    </dgm:pt>
    <dgm:pt modelId="{4216DC3E-7805-440F-8F76-00AC3E12C4F7}" type="pres">
      <dgm:prSet presAssocID="{FAF59468-69FD-46EE-9D80-C5412C270328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63AAFBC0-4E3A-4B20-AF4B-6C8492DABDC7}" type="pres">
      <dgm:prSet presAssocID="{FAF59468-69FD-46EE-9D80-C5412C270328}" presName="ribbon" presStyleLbl="node1" presStyleIdx="0" presStyleCnt="1"/>
      <dgm:spPr/>
    </dgm:pt>
    <dgm:pt modelId="{535F29AC-B831-485D-A575-7C68491FFAF4}" type="pres">
      <dgm:prSet presAssocID="{FAF59468-69FD-46EE-9D80-C5412C270328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33ADD335-A035-410B-9913-0AEA29DBC66E}" type="pres">
      <dgm:prSet presAssocID="{FAF59468-69FD-46EE-9D80-C5412C270328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4F72F961-A6E2-45CC-97EB-1D5152EF4A47}" srcId="{FAF59468-69FD-46EE-9D80-C5412C270328}" destId="{B8E087A5-6A42-488A-9724-9109BB3104FB}" srcOrd="0" destOrd="0" parTransId="{CC05DCDE-B005-4D8C-82AD-781D86AAA4C4}" sibTransId="{87723110-0689-4DA3-BC88-61EBA97A8A9F}"/>
    <dgm:cxn modelId="{11770FFE-609E-43B1-959D-FF7FBABC8BC5}" srcId="{FAF59468-69FD-46EE-9D80-C5412C270328}" destId="{A89C679C-9DFB-4C6E-9A65-7A735CD1E130}" srcOrd="1" destOrd="0" parTransId="{EC8DE1A7-4F3D-40B4-9314-9BEB17CEF31C}" sibTransId="{523B2F7D-B20C-429D-92DC-855C0DE46A6F}"/>
    <dgm:cxn modelId="{AA229CA4-6228-4D11-A46C-9CC4C884E427}" type="presOf" srcId="{B8E087A5-6A42-488A-9724-9109BB3104FB}" destId="{535F29AC-B831-485D-A575-7C68491FFAF4}" srcOrd="0" destOrd="0" presId="urn:microsoft.com/office/officeart/2005/8/layout/arrow6"/>
    <dgm:cxn modelId="{E9A8FE55-B2EB-41CB-9753-2D8CD7DB0B2D}" type="presOf" srcId="{FAF59468-69FD-46EE-9D80-C5412C270328}" destId="{4216DC3E-7805-440F-8F76-00AC3E12C4F7}" srcOrd="0" destOrd="0" presId="urn:microsoft.com/office/officeart/2005/8/layout/arrow6"/>
    <dgm:cxn modelId="{D623355B-C6DA-48D7-A0DB-34E2059E25BF}" type="presOf" srcId="{A89C679C-9DFB-4C6E-9A65-7A735CD1E130}" destId="{33ADD335-A035-410B-9913-0AEA29DBC66E}" srcOrd="0" destOrd="0" presId="urn:microsoft.com/office/officeart/2005/8/layout/arrow6"/>
    <dgm:cxn modelId="{8FC37EFB-3EFA-4CC9-8476-AAE5C7F72FEE}" type="presParOf" srcId="{4216DC3E-7805-440F-8F76-00AC3E12C4F7}" destId="{63AAFBC0-4E3A-4B20-AF4B-6C8492DABDC7}" srcOrd="0" destOrd="0" presId="urn:microsoft.com/office/officeart/2005/8/layout/arrow6"/>
    <dgm:cxn modelId="{805CC6EC-5F10-423D-BEF1-F3E628C8B8B9}" type="presParOf" srcId="{4216DC3E-7805-440F-8F76-00AC3E12C4F7}" destId="{535F29AC-B831-485D-A575-7C68491FFAF4}" srcOrd="1" destOrd="0" presId="urn:microsoft.com/office/officeart/2005/8/layout/arrow6"/>
    <dgm:cxn modelId="{0B951E69-2434-43DD-A456-E2BD145A5D38}" type="presParOf" srcId="{4216DC3E-7805-440F-8F76-00AC3E12C4F7}" destId="{33ADD335-A035-410B-9913-0AEA29DBC66E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4AFDAE26-B190-4F42-AF88-FC2F94690F4D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9436394-7F29-4262-A86D-D117C31ADE45}">
      <dgm:prSet phldrT="[Text]" custT="1"/>
      <dgm:spPr/>
      <dgm:t>
        <a:bodyPr/>
        <a:lstStyle/>
        <a:p>
          <a:pPr rtl="1"/>
          <a:r>
            <a:rPr lang="ar-SA" sz="1600" b="1" kern="1200" dirty="0">
              <a:solidFill>
                <a:srgbClr val="1C1C1C"/>
              </a:solidFill>
              <a:latin typeface="Tahoma" pitchFamily="34" charset="0"/>
              <a:ea typeface="Times New Roman" pitchFamily="18" charset="0"/>
              <a:cs typeface="B Roya" pitchFamily="2" charset="-78"/>
            </a:rPr>
            <a:t>رفتارهاي‌ مختلف</a:t>
          </a:r>
          <a:r>
            <a:rPr lang="fa-IR" sz="1600" b="1" kern="1200" dirty="0">
              <a:solidFill>
                <a:srgbClr val="1C1C1C"/>
              </a:solidFill>
              <a:latin typeface="Tahoma" pitchFamily="34" charset="0"/>
              <a:ea typeface="Times New Roman" pitchFamily="18" charset="0"/>
              <a:cs typeface="B Roya" pitchFamily="2" charset="-78"/>
            </a:rPr>
            <a:t> </a:t>
          </a:r>
          <a:r>
            <a:rPr lang="ar-SA" sz="1600" b="1" kern="1200" dirty="0">
              <a:solidFill>
                <a:srgbClr val="1C1C1C"/>
              </a:solidFill>
              <a:latin typeface="Tahoma" pitchFamily="34" charset="0"/>
              <a:ea typeface="Times New Roman" pitchFamily="18" charset="0"/>
              <a:cs typeface="B Roya" pitchFamily="2" charset="-78"/>
            </a:rPr>
            <a:t>يك‌الگوي‌ جاري‌ رفتار</a:t>
          </a:r>
          <a:endParaRPr lang="en-US" sz="1600" b="1" kern="1200" dirty="0">
            <a:solidFill>
              <a:srgbClr val="1C1C1C"/>
            </a:solidFill>
            <a:latin typeface="Tahoma" pitchFamily="34" charset="0"/>
            <a:ea typeface="Times New Roman" pitchFamily="18" charset="0"/>
            <a:cs typeface="B Roya" pitchFamily="2" charset="-78"/>
          </a:endParaRPr>
        </a:p>
      </dgm:t>
    </dgm:pt>
    <dgm:pt modelId="{8ACB5BF7-CCFC-493F-B983-0F0A73AA6507}" type="parTrans" cxnId="{3482CFF4-1190-40A1-9DFB-10229725CEEA}">
      <dgm:prSet/>
      <dgm:spPr/>
      <dgm:t>
        <a:bodyPr/>
        <a:lstStyle/>
        <a:p>
          <a:endParaRPr lang="en-US"/>
        </a:p>
      </dgm:t>
    </dgm:pt>
    <dgm:pt modelId="{BDDBFE0D-E1E0-45DB-A8FA-2B8FB7B46DDE}" type="sibTrans" cxnId="{3482CFF4-1190-40A1-9DFB-10229725CEEA}">
      <dgm:prSet/>
      <dgm:spPr/>
      <dgm:t>
        <a:bodyPr/>
        <a:lstStyle/>
        <a:p>
          <a:endParaRPr lang="en-US"/>
        </a:p>
      </dgm:t>
    </dgm:pt>
    <dgm:pt modelId="{316FDDC6-DF61-4D69-8187-216938CCB6AA}">
      <dgm:prSet phldrT="[Text]" custT="1"/>
      <dgm:spPr/>
      <dgm:t>
        <a:bodyPr/>
        <a:lstStyle/>
        <a:p>
          <a:r>
            <a:rPr lang="ar-SA" sz="1800" dirty="0">
              <a:solidFill>
                <a:srgbClr val="000000"/>
              </a:solidFill>
              <a:latin typeface="Tahoma"/>
              <a:ea typeface="Times New Roman"/>
              <a:cs typeface="B Roya"/>
            </a:rPr>
            <a:t>حل‌ مسئله‌ يا مشكل‌ گشايي‌ </a:t>
          </a:r>
          <a:endParaRPr lang="en-US" sz="1800" dirty="0"/>
        </a:p>
      </dgm:t>
    </dgm:pt>
    <dgm:pt modelId="{47BD3829-F588-4E0D-A476-472A45F57A79}" type="parTrans" cxnId="{9609A631-8690-4DD4-9A09-11E3528AB761}">
      <dgm:prSet/>
      <dgm:spPr/>
      <dgm:t>
        <a:bodyPr/>
        <a:lstStyle/>
        <a:p>
          <a:endParaRPr lang="en-US" sz="1800"/>
        </a:p>
      </dgm:t>
    </dgm:pt>
    <dgm:pt modelId="{94DD9319-9476-4D52-B66E-561D2735CBBB}" type="sibTrans" cxnId="{9609A631-8690-4DD4-9A09-11E3528AB761}">
      <dgm:prSet/>
      <dgm:spPr/>
      <dgm:t>
        <a:bodyPr/>
        <a:lstStyle/>
        <a:p>
          <a:endParaRPr lang="en-US"/>
        </a:p>
      </dgm:t>
    </dgm:pt>
    <dgm:pt modelId="{592F5DDC-4286-46DC-991A-B2A6BF4348F2}">
      <dgm:prSet phldrT="[Text]" custT="1"/>
      <dgm:spPr/>
      <dgm:t>
        <a:bodyPr/>
        <a:lstStyle/>
        <a:p>
          <a:r>
            <a:rPr lang="ar-SA" sz="1800" dirty="0">
              <a:solidFill>
                <a:srgbClr val="000000"/>
              </a:solidFill>
              <a:latin typeface="Tahoma"/>
              <a:ea typeface="Times New Roman"/>
              <a:cs typeface="B Roya"/>
            </a:rPr>
            <a:t>فعاليت‌ حركتي‌ عمده‌</a:t>
          </a:r>
          <a:endParaRPr lang="en-US" sz="1800" dirty="0"/>
        </a:p>
      </dgm:t>
    </dgm:pt>
    <dgm:pt modelId="{C7F0E59B-C642-4A98-9EEC-30F012376A4B}" type="parTrans" cxnId="{3FFF1473-4EBF-443E-BD10-4FB61D81704A}">
      <dgm:prSet/>
      <dgm:spPr/>
      <dgm:t>
        <a:bodyPr/>
        <a:lstStyle/>
        <a:p>
          <a:endParaRPr lang="en-US" sz="1800"/>
        </a:p>
      </dgm:t>
    </dgm:pt>
    <dgm:pt modelId="{92402389-5B60-4A51-9E68-A12A6D1ED409}" type="sibTrans" cxnId="{3FFF1473-4EBF-443E-BD10-4FB61D81704A}">
      <dgm:prSet/>
      <dgm:spPr/>
      <dgm:t>
        <a:bodyPr/>
        <a:lstStyle/>
        <a:p>
          <a:endParaRPr lang="en-US"/>
        </a:p>
      </dgm:t>
    </dgm:pt>
    <dgm:pt modelId="{C4DEA905-8EE0-4B5A-9298-1F2DAB185F89}">
      <dgm:prSet phldrT="[Text]" custT="1"/>
      <dgm:spPr/>
      <dgm:t>
        <a:bodyPr/>
        <a:lstStyle/>
        <a:p>
          <a:r>
            <a:rPr lang="ar-SA" sz="1800" dirty="0">
              <a:solidFill>
                <a:srgbClr val="000000"/>
              </a:solidFill>
              <a:latin typeface="Tahoma"/>
              <a:ea typeface="Times New Roman"/>
              <a:cs typeface="B Roya"/>
            </a:rPr>
            <a:t>رفتار هيجاني‌ آشكار </a:t>
          </a:r>
          <a:endParaRPr lang="en-US" sz="1800" dirty="0"/>
        </a:p>
      </dgm:t>
    </dgm:pt>
    <dgm:pt modelId="{E1A6E54B-BE5F-4474-BF12-53689E235572}" type="parTrans" cxnId="{C8BF3CFD-42B2-41E2-9ADC-33E3B66A7925}">
      <dgm:prSet/>
      <dgm:spPr/>
      <dgm:t>
        <a:bodyPr/>
        <a:lstStyle/>
        <a:p>
          <a:endParaRPr lang="en-US" sz="1800"/>
        </a:p>
      </dgm:t>
    </dgm:pt>
    <dgm:pt modelId="{1EAA73EE-744E-44D5-BB03-9E852502F34D}" type="sibTrans" cxnId="{C8BF3CFD-42B2-41E2-9ADC-33E3B66A7925}">
      <dgm:prSet/>
      <dgm:spPr/>
      <dgm:t>
        <a:bodyPr/>
        <a:lstStyle/>
        <a:p>
          <a:endParaRPr lang="en-US"/>
        </a:p>
      </dgm:t>
    </dgm:pt>
    <dgm:pt modelId="{166F3564-7FC7-4E11-9492-6D9839DA778B}">
      <dgm:prSet custT="1"/>
      <dgm:spPr/>
      <dgm:t>
        <a:bodyPr/>
        <a:lstStyle/>
        <a:p>
          <a:r>
            <a:rPr lang="ar-SA" sz="1800" dirty="0">
              <a:solidFill>
                <a:srgbClr val="000000"/>
              </a:solidFill>
              <a:latin typeface="Tahoma"/>
              <a:ea typeface="Times New Roman"/>
              <a:cs typeface="B Roya"/>
            </a:rPr>
            <a:t>تعامل‌ بين‌ فردي‌ </a:t>
          </a:r>
          <a:endParaRPr lang="en-US" sz="1800" dirty="0"/>
        </a:p>
      </dgm:t>
    </dgm:pt>
    <dgm:pt modelId="{A977BE5D-EAF6-47E1-91B7-146B0AC42F16}" type="parTrans" cxnId="{036DF309-C923-4551-B387-ECEDC2CB8180}">
      <dgm:prSet/>
      <dgm:spPr/>
      <dgm:t>
        <a:bodyPr/>
        <a:lstStyle/>
        <a:p>
          <a:endParaRPr lang="en-US" sz="1800"/>
        </a:p>
      </dgm:t>
    </dgm:pt>
    <dgm:pt modelId="{77836791-30D1-469D-B61E-63C56DC42372}" type="sibTrans" cxnId="{036DF309-C923-4551-B387-ECEDC2CB8180}">
      <dgm:prSet/>
      <dgm:spPr/>
      <dgm:t>
        <a:bodyPr/>
        <a:lstStyle/>
        <a:p>
          <a:endParaRPr lang="en-US"/>
        </a:p>
      </dgm:t>
    </dgm:pt>
    <dgm:pt modelId="{C4170262-9FA5-4840-A722-8D50D3F3BE97}">
      <dgm:prSet custT="1"/>
      <dgm:spPr/>
      <dgm:t>
        <a:bodyPr/>
        <a:lstStyle/>
        <a:p>
          <a:pPr rtl="1"/>
          <a:r>
            <a:rPr lang="ar-SA" sz="1800" dirty="0">
              <a:solidFill>
                <a:srgbClr val="000000"/>
              </a:solidFill>
              <a:latin typeface="Tahoma"/>
              <a:ea typeface="Times New Roman"/>
              <a:cs typeface="B Roya"/>
            </a:rPr>
            <a:t>تغيير اشياء</a:t>
          </a:r>
          <a:endParaRPr lang="en-US" sz="1800" dirty="0"/>
        </a:p>
      </dgm:t>
    </dgm:pt>
    <dgm:pt modelId="{303F08EA-8D9E-4034-928D-38E9F2BDE748}" type="parTrans" cxnId="{401125C2-E862-47CE-8F1F-D353B6E449CD}">
      <dgm:prSet/>
      <dgm:spPr/>
      <dgm:t>
        <a:bodyPr/>
        <a:lstStyle/>
        <a:p>
          <a:endParaRPr lang="en-US" sz="1800"/>
        </a:p>
      </dgm:t>
    </dgm:pt>
    <dgm:pt modelId="{8F281A38-D448-421C-BAAE-C2D2CFD395D2}" type="sibTrans" cxnId="{401125C2-E862-47CE-8F1F-D353B6E449CD}">
      <dgm:prSet/>
      <dgm:spPr/>
      <dgm:t>
        <a:bodyPr/>
        <a:lstStyle/>
        <a:p>
          <a:endParaRPr lang="en-US"/>
        </a:p>
      </dgm:t>
    </dgm:pt>
    <dgm:pt modelId="{B8A269A2-9858-41D0-8592-744A3B9516A7}" type="pres">
      <dgm:prSet presAssocID="{4AFDAE26-B190-4F42-AF88-FC2F94690F4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5762F53B-E27F-4401-8B74-54CBAC2DD613}" type="pres">
      <dgm:prSet presAssocID="{19436394-7F29-4262-A86D-D117C31ADE45}" presName="centerShape" presStyleLbl="node0" presStyleIdx="0" presStyleCnt="1" custScaleX="132933"/>
      <dgm:spPr/>
      <dgm:t>
        <a:bodyPr/>
        <a:lstStyle/>
        <a:p>
          <a:pPr rtl="1"/>
          <a:endParaRPr lang="fa-IR"/>
        </a:p>
      </dgm:t>
    </dgm:pt>
    <dgm:pt modelId="{124983E8-350C-44BD-94EB-DE0F1DA7571B}" type="pres">
      <dgm:prSet presAssocID="{303F08EA-8D9E-4034-928D-38E9F2BDE748}" presName="parTrans" presStyleLbl="bgSibTrans2D1" presStyleIdx="0" presStyleCnt="5"/>
      <dgm:spPr/>
      <dgm:t>
        <a:bodyPr/>
        <a:lstStyle/>
        <a:p>
          <a:pPr rtl="1"/>
          <a:endParaRPr lang="fa-IR"/>
        </a:p>
      </dgm:t>
    </dgm:pt>
    <dgm:pt modelId="{14396B1C-D3BE-497F-9B1B-E55DF2B0A27A}" type="pres">
      <dgm:prSet presAssocID="{C4170262-9FA5-4840-A722-8D50D3F3BE9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52F92CB0-1781-4061-AF5C-0B6359FE9894}" type="pres">
      <dgm:prSet presAssocID="{A977BE5D-EAF6-47E1-91B7-146B0AC42F16}" presName="parTrans" presStyleLbl="bgSibTrans2D1" presStyleIdx="1" presStyleCnt="5"/>
      <dgm:spPr/>
      <dgm:t>
        <a:bodyPr/>
        <a:lstStyle/>
        <a:p>
          <a:pPr rtl="1"/>
          <a:endParaRPr lang="fa-IR"/>
        </a:p>
      </dgm:t>
    </dgm:pt>
    <dgm:pt modelId="{84AC58EF-13F6-4E98-BCC5-93DAA90BC9B7}" type="pres">
      <dgm:prSet presAssocID="{166F3564-7FC7-4E11-9492-6D9839DA778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39E93B38-6742-4BAF-9A69-ED02EF46E3E7}" type="pres">
      <dgm:prSet presAssocID="{47BD3829-F588-4E0D-A476-472A45F57A79}" presName="parTrans" presStyleLbl="bgSibTrans2D1" presStyleIdx="2" presStyleCnt="5"/>
      <dgm:spPr/>
      <dgm:t>
        <a:bodyPr/>
        <a:lstStyle/>
        <a:p>
          <a:pPr rtl="1"/>
          <a:endParaRPr lang="fa-IR"/>
        </a:p>
      </dgm:t>
    </dgm:pt>
    <dgm:pt modelId="{9FBE700A-D67A-42AE-AC3F-9A94DE063946}" type="pres">
      <dgm:prSet presAssocID="{316FDDC6-DF61-4D69-8187-216938CCB6AA}" presName="node" presStyleLbl="node1" presStyleIdx="2" presStyleCnt="5" custScaleX="115996" custScaleY="117442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52E080EF-4012-46B5-B3C9-82FD97FFB24B}" type="pres">
      <dgm:prSet presAssocID="{C7F0E59B-C642-4A98-9EEC-30F012376A4B}" presName="parTrans" presStyleLbl="bgSibTrans2D1" presStyleIdx="3" presStyleCnt="5"/>
      <dgm:spPr/>
      <dgm:t>
        <a:bodyPr/>
        <a:lstStyle/>
        <a:p>
          <a:pPr rtl="1"/>
          <a:endParaRPr lang="fa-IR"/>
        </a:p>
      </dgm:t>
    </dgm:pt>
    <dgm:pt modelId="{61A1851C-E026-4DF9-98A7-856F174C7B97}" type="pres">
      <dgm:prSet presAssocID="{592F5DDC-4286-46DC-991A-B2A6BF4348F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7D3E6965-4796-4C1A-AE76-EB71214EAC50}" type="pres">
      <dgm:prSet presAssocID="{E1A6E54B-BE5F-4474-BF12-53689E235572}" presName="parTrans" presStyleLbl="bgSibTrans2D1" presStyleIdx="4" presStyleCnt="5"/>
      <dgm:spPr/>
      <dgm:t>
        <a:bodyPr/>
        <a:lstStyle/>
        <a:p>
          <a:pPr rtl="1"/>
          <a:endParaRPr lang="fa-IR"/>
        </a:p>
      </dgm:t>
    </dgm:pt>
    <dgm:pt modelId="{095C5145-E26A-423C-80A5-5FD25F0A8986}" type="pres">
      <dgm:prSet presAssocID="{C4DEA905-8EE0-4B5A-9298-1F2DAB185F89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9CF9E31B-E9CC-4B8B-B682-294C3EE579B8}" type="presOf" srcId="{C4DEA905-8EE0-4B5A-9298-1F2DAB185F89}" destId="{095C5145-E26A-423C-80A5-5FD25F0A8986}" srcOrd="0" destOrd="0" presId="urn:microsoft.com/office/officeart/2005/8/layout/radial4"/>
    <dgm:cxn modelId="{AE42C71E-A201-4931-AF20-F930C983CE21}" type="presOf" srcId="{592F5DDC-4286-46DC-991A-B2A6BF4348F2}" destId="{61A1851C-E026-4DF9-98A7-856F174C7B97}" srcOrd="0" destOrd="0" presId="urn:microsoft.com/office/officeart/2005/8/layout/radial4"/>
    <dgm:cxn modelId="{9609A631-8690-4DD4-9A09-11E3528AB761}" srcId="{19436394-7F29-4262-A86D-D117C31ADE45}" destId="{316FDDC6-DF61-4D69-8187-216938CCB6AA}" srcOrd="2" destOrd="0" parTransId="{47BD3829-F588-4E0D-A476-472A45F57A79}" sibTransId="{94DD9319-9476-4D52-B66E-561D2735CBBB}"/>
    <dgm:cxn modelId="{0962A84C-C4F0-4F8B-AC42-AF9EEBCF4F6A}" type="presOf" srcId="{303F08EA-8D9E-4034-928D-38E9F2BDE748}" destId="{124983E8-350C-44BD-94EB-DE0F1DA7571B}" srcOrd="0" destOrd="0" presId="urn:microsoft.com/office/officeart/2005/8/layout/radial4"/>
    <dgm:cxn modelId="{401125C2-E862-47CE-8F1F-D353B6E449CD}" srcId="{19436394-7F29-4262-A86D-D117C31ADE45}" destId="{C4170262-9FA5-4840-A722-8D50D3F3BE97}" srcOrd="0" destOrd="0" parTransId="{303F08EA-8D9E-4034-928D-38E9F2BDE748}" sibTransId="{8F281A38-D448-421C-BAAE-C2D2CFD395D2}"/>
    <dgm:cxn modelId="{23D5030D-C4EA-4BE7-B12A-AEAB5905B31D}" type="presOf" srcId="{19436394-7F29-4262-A86D-D117C31ADE45}" destId="{5762F53B-E27F-4401-8B74-54CBAC2DD613}" srcOrd="0" destOrd="0" presId="urn:microsoft.com/office/officeart/2005/8/layout/radial4"/>
    <dgm:cxn modelId="{3482CFF4-1190-40A1-9DFB-10229725CEEA}" srcId="{4AFDAE26-B190-4F42-AF88-FC2F94690F4D}" destId="{19436394-7F29-4262-A86D-D117C31ADE45}" srcOrd="0" destOrd="0" parTransId="{8ACB5BF7-CCFC-493F-B983-0F0A73AA6507}" sibTransId="{BDDBFE0D-E1E0-45DB-A8FA-2B8FB7B46DDE}"/>
    <dgm:cxn modelId="{036DF309-C923-4551-B387-ECEDC2CB8180}" srcId="{19436394-7F29-4262-A86D-D117C31ADE45}" destId="{166F3564-7FC7-4E11-9492-6D9839DA778B}" srcOrd="1" destOrd="0" parTransId="{A977BE5D-EAF6-47E1-91B7-146B0AC42F16}" sibTransId="{77836791-30D1-469D-B61E-63C56DC42372}"/>
    <dgm:cxn modelId="{82F0C745-7D98-42FD-A8CF-86307F912AEB}" type="presOf" srcId="{166F3564-7FC7-4E11-9492-6D9839DA778B}" destId="{84AC58EF-13F6-4E98-BCC5-93DAA90BC9B7}" srcOrd="0" destOrd="0" presId="urn:microsoft.com/office/officeart/2005/8/layout/radial4"/>
    <dgm:cxn modelId="{D8DF1930-64B5-4FD8-8170-4AAE4BC37C5B}" type="presOf" srcId="{C7F0E59B-C642-4A98-9EEC-30F012376A4B}" destId="{52E080EF-4012-46B5-B3C9-82FD97FFB24B}" srcOrd="0" destOrd="0" presId="urn:microsoft.com/office/officeart/2005/8/layout/radial4"/>
    <dgm:cxn modelId="{1D4A6C2D-479F-4640-AB41-500B267E63E1}" type="presOf" srcId="{316FDDC6-DF61-4D69-8187-216938CCB6AA}" destId="{9FBE700A-D67A-42AE-AC3F-9A94DE063946}" srcOrd="0" destOrd="0" presId="urn:microsoft.com/office/officeart/2005/8/layout/radial4"/>
    <dgm:cxn modelId="{7579D95B-EAAB-4653-AFED-FA1D3DD4FC3D}" type="presOf" srcId="{4AFDAE26-B190-4F42-AF88-FC2F94690F4D}" destId="{B8A269A2-9858-41D0-8592-744A3B9516A7}" srcOrd="0" destOrd="0" presId="urn:microsoft.com/office/officeart/2005/8/layout/radial4"/>
    <dgm:cxn modelId="{C8BF3CFD-42B2-41E2-9ADC-33E3B66A7925}" srcId="{19436394-7F29-4262-A86D-D117C31ADE45}" destId="{C4DEA905-8EE0-4B5A-9298-1F2DAB185F89}" srcOrd="4" destOrd="0" parTransId="{E1A6E54B-BE5F-4474-BF12-53689E235572}" sibTransId="{1EAA73EE-744E-44D5-BB03-9E852502F34D}"/>
    <dgm:cxn modelId="{3FFF1473-4EBF-443E-BD10-4FB61D81704A}" srcId="{19436394-7F29-4262-A86D-D117C31ADE45}" destId="{592F5DDC-4286-46DC-991A-B2A6BF4348F2}" srcOrd="3" destOrd="0" parTransId="{C7F0E59B-C642-4A98-9EEC-30F012376A4B}" sibTransId="{92402389-5B60-4A51-9E68-A12A6D1ED409}"/>
    <dgm:cxn modelId="{8518B829-29B9-4734-BBC1-BFF1E8C539A2}" type="presOf" srcId="{C4170262-9FA5-4840-A722-8D50D3F3BE97}" destId="{14396B1C-D3BE-497F-9B1B-E55DF2B0A27A}" srcOrd="0" destOrd="0" presId="urn:microsoft.com/office/officeart/2005/8/layout/radial4"/>
    <dgm:cxn modelId="{1548BA4C-9C27-47DA-9AD9-DCAF1E708CF1}" type="presOf" srcId="{A977BE5D-EAF6-47E1-91B7-146B0AC42F16}" destId="{52F92CB0-1781-4061-AF5C-0B6359FE9894}" srcOrd="0" destOrd="0" presId="urn:microsoft.com/office/officeart/2005/8/layout/radial4"/>
    <dgm:cxn modelId="{3F5FB083-B517-4B8B-A1C3-972A480C0B8B}" type="presOf" srcId="{47BD3829-F588-4E0D-A476-472A45F57A79}" destId="{39E93B38-6742-4BAF-9A69-ED02EF46E3E7}" srcOrd="0" destOrd="0" presId="urn:microsoft.com/office/officeart/2005/8/layout/radial4"/>
    <dgm:cxn modelId="{52F5744F-93C5-47B8-B4F8-AD3AE7E26895}" type="presOf" srcId="{E1A6E54B-BE5F-4474-BF12-53689E235572}" destId="{7D3E6965-4796-4C1A-AE76-EB71214EAC50}" srcOrd="0" destOrd="0" presId="urn:microsoft.com/office/officeart/2005/8/layout/radial4"/>
    <dgm:cxn modelId="{27F96796-CE80-4BF1-8C3D-8A9085DA1147}" type="presParOf" srcId="{B8A269A2-9858-41D0-8592-744A3B9516A7}" destId="{5762F53B-E27F-4401-8B74-54CBAC2DD613}" srcOrd="0" destOrd="0" presId="urn:microsoft.com/office/officeart/2005/8/layout/radial4"/>
    <dgm:cxn modelId="{B0B2F83A-FEE5-4AFC-A657-FC35D6B04ED6}" type="presParOf" srcId="{B8A269A2-9858-41D0-8592-744A3B9516A7}" destId="{124983E8-350C-44BD-94EB-DE0F1DA7571B}" srcOrd="1" destOrd="0" presId="urn:microsoft.com/office/officeart/2005/8/layout/radial4"/>
    <dgm:cxn modelId="{29AD9357-6F1F-417D-8EEE-40C3F579BAA2}" type="presParOf" srcId="{B8A269A2-9858-41D0-8592-744A3B9516A7}" destId="{14396B1C-D3BE-497F-9B1B-E55DF2B0A27A}" srcOrd="2" destOrd="0" presId="urn:microsoft.com/office/officeart/2005/8/layout/radial4"/>
    <dgm:cxn modelId="{784FB597-35AD-4536-BA6D-DB054C103A51}" type="presParOf" srcId="{B8A269A2-9858-41D0-8592-744A3B9516A7}" destId="{52F92CB0-1781-4061-AF5C-0B6359FE9894}" srcOrd="3" destOrd="0" presId="urn:microsoft.com/office/officeart/2005/8/layout/radial4"/>
    <dgm:cxn modelId="{7DFDC5E6-D0A9-4F22-A92C-2CFC6233FB7C}" type="presParOf" srcId="{B8A269A2-9858-41D0-8592-744A3B9516A7}" destId="{84AC58EF-13F6-4E98-BCC5-93DAA90BC9B7}" srcOrd="4" destOrd="0" presId="urn:microsoft.com/office/officeart/2005/8/layout/radial4"/>
    <dgm:cxn modelId="{56B982D9-1830-4C22-B4C2-FD3BB0F021ED}" type="presParOf" srcId="{B8A269A2-9858-41D0-8592-744A3B9516A7}" destId="{39E93B38-6742-4BAF-9A69-ED02EF46E3E7}" srcOrd="5" destOrd="0" presId="urn:microsoft.com/office/officeart/2005/8/layout/radial4"/>
    <dgm:cxn modelId="{BD11D571-9193-4BB0-BDA6-DF6AFC2512F5}" type="presParOf" srcId="{B8A269A2-9858-41D0-8592-744A3B9516A7}" destId="{9FBE700A-D67A-42AE-AC3F-9A94DE063946}" srcOrd="6" destOrd="0" presId="urn:microsoft.com/office/officeart/2005/8/layout/radial4"/>
    <dgm:cxn modelId="{81BFACD0-00EE-4901-BA97-754FCF74B661}" type="presParOf" srcId="{B8A269A2-9858-41D0-8592-744A3B9516A7}" destId="{52E080EF-4012-46B5-B3C9-82FD97FFB24B}" srcOrd="7" destOrd="0" presId="urn:microsoft.com/office/officeart/2005/8/layout/radial4"/>
    <dgm:cxn modelId="{5F36FB49-D7B2-426A-8118-5DA8528DF89B}" type="presParOf" srcId="{B8A269A2-9858-41D0-8592-744A3B9516A7}" destId="{61A1851C-E026-4DF9-98A7-856F174C7B97}" srcOrd="8" destOrd="0" presId="urn:microsoft.com/office/officeart/2005/8/layout/radial4"/>
    <dgm:cxn modelId="{80ABA229-0450-4235-A517-51E77439CBE4}" type="presParOf" srcId="{B8A269A2-9858-41D0-8592-744A3B9516A7}" destId="{7D3E6965-4796-4C1A-AE76-EB71214EAC50}" srcOrd="9" destOrd="0" presId="urn:microsoft.com/office/officeart/2005/8/layout/radial4"/>
    <dgm:cxn modelId="{F211963F-5EAF-491D-A532-568278574055}" type="presParOf" srcId="{B8A269A2-9858-41D0-8592-744A3B9516A7}" destId="{095C5145-E26A-423C-80A5-5FD25F0A8986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05BE1B38-D35C-43BC-A292-BD525827AB7D}" type="doc">
      <dgm:prSet loTypeId="urn:microsoft.com/office/officeart/2005/8/layout/vList4" loCatId="list" qsTypeId="urn:microsoft.com/office/officeart/2005/8/quickstyle/3d1" qsCatId="3D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0BD989D0-C0D7-472F-A6C2-D4270B0EE9AC}">
      <dgm:prSet phldrT="[Text]" phldr="1"/>
      <dgm:spPr/>
      <dgm:t>
        <a:bodyPr/>
        <a:lstStyle/>
        <a:p>
          <a:endParaRPr lang="en-US" dirty="0"/>
        </a:p>
      </dgm:t>
    </dgm:pt>
    <dgm:pt modelId="{D5D20820-C5D9-4308-9C49-A1A59D12A9DD}" type="parTrans" cxnId="{C33E8B9E-EC5B-47D5-BB26-933322CDB852}">
      <dgm:prSet/>
      <dgm:spPr/>
      <dgm:t>
        <a:bodyPr/>
        <a:lstStyle/>
        <a:p>
          <a:endParaRPr lang="en-US"/>
        </a:p>
      </dgm:t>
    </dgm:pt>
    <dgm:pt modelId="{98082C03-3F31-40AF-89E7-92EF46D41843}" type="sibTrans" cxnId="{C33E8B9E-EC5B-47D5-BB26-933322CDB852}">
      <dgm:prSet/>
      <dgm:spPr/>
      <dgm:t>
        <a:bodyPr/>
        <a:lstStyle/>
        <a:p>
          <a:endParaRPr lang="en-US"/>
        </a:p>
      </dgm:t>
    </dgm:pt>
    <dgm:pt modelId="{03B521BE-713A-4931-AD91-FD7DE4BD089D}">
      <dgm:prSet phldrT="[Text]" phldr="1"/>
      <dgm:spPr/>
      <dgm:t>
        <a:bodyPr/>
        <a:lstStyle/>
        <a:p>
          <a:endParaRPr lang="en-US" dirty="0"/>
        </a:p>
      </dgm:t>
    </dgm:pt>
    <dgm:pt modelId="{BED7E702-2CCE-4F74-991B-65DBE218017D}" type="parTrans" cxnId="{75BB196C-9926-4E7F-A40D-3EF1123561CE}">
      <dgm:prSet/>
      <dgm:spPr/>
      <dgm:t>
        <a:bodyPr/>
        <a:lstStyle/>
        <a:p>
          <a:endParaRPr lang="en-US"/>
        </a:p>
      </dgm:t>
    </dgm:pt>
    <dgm:pt modelId="{77721A76-B19F-4903-B4D4-AC0DF6A60BF5}" type="sibTrans" cxnId="{75BB196C-9926-4E7F-A40D-3EF1123561CE}">
      <dgm:prSet/>
      <dgm:spPr/>
      <dgm:t>
        <a:bodyPr/>
        <a:lstStyle/>
        <a:p>
          <a:endParaRPr lang="en-US"/>
        </a:p>
      </dgm:t>
    </dgm:pt>
    <dgm:pt modelId="{E6C1B13A-30E1-4044-9D1A-3B0F71813646}">
      <dgm:prSet phldrT="[Text]" phldr="1"/>
      <dgm:spPr/>
      <dgm:t>
        <a:bodyPr/>
        <a:lstStyle/>
        <a:p>
          <a:endParaRPr lang="en-US" dirty="0"/>
        </a:p>
      </dgm:t>
    </dgm:pt>
    <dgm:pt modelId="{8906263B-73C2-40DD-8BFC-3BD0E91AB13E}" type="parTrans" cxnId="{654BA02A-C2AB-4328-A36F-EFAD72935509}">
      <dgm:prSet/>
      <dgm:spPr/>
      <dgm:t>
        <a:bodyPr/>
        <a:lstStyle/>
        <a:p>
          <a:endParaRPr lang="en-US"/>
        </a:p>
      </dgm:t>
    </dgm:pt>
    <dgm:pt modelId="{F22BD512-2E52-49AE-89AF-5CF27C1EBCE9}" type="sibTrans" cxnId="{654BA02A-C2AB-4328-A36F-EFAD72935509}">
      <dgm:prSet/>
      <dgm:spPr/>
      <dgm:t>
        <a:bodyPr/>
        <a:lstStyle/>
        <a:p>
          <a:endParaRPr lang="en-US"/>
        </a:p>
      </dgm:t>
    </dgm:pt>
    <dgm:pt modelId="{F5F0FA20-1C4C-4812-BB6E-DF35A9340415}">
      <dgm:prSet phldrT="[Text]"/>
      <dgm:spPr/>
      <dgm:t>
        <a:bodyPr/>
        <a:lstStyle/>
        <a:p>
          <a:endParaRPr lang="en-US" dirty="0"/>
        </a:p>
      </dgm:t>
    </dgm:pt>
    <dgm:pt modelId="{540EFEB6-5DB5-431F-A532-7AE57E13A565}" type="parTrans" cxnId="{FC0B94E2-E6C1-4DAA-BE44-A866CED93D08}">
      <dgm:prSet/>
      <dgm:spPr/>
      <dgm:t>
        <a:bodyPr/>
        <a:lstStyle/>
        <a:p>
          <a:endParaRPr lang="en-US"/>
        </a:p>
      </dgm:t>
    </dgm:pt>
    <dgm:pt modelId="{1D1B625C-459C-4C3A-AC87-DCCD6C720382}" type="sibTrans" cxnId="{FC0B94E2-E6C1-4DAA-BE44-A866CED93D08}">
      <dgm:prSet/>
      <dgm:spPr/>
      <dgm:t>
        <a:bodyPr/>
        <a:lstStyle/>
        <a:p>
          <a:endParaRPr lang="en-US"/>
        </a:p>
      </dgm:t>
    </dgm:pt>
    <dgm:pt modelId="{E773B22B-D8BF-479B-9217-BD590D6DC3A8}">
      <dgm:prSet phldrT="[Text]"/>
      <dgm:spPr/>
      <dgm:t>
        <a:bodyPr/>
        <a:lstStyle/>
        <a:p>
          <a:endParaRPr lang="en-US" dirty="0"/>
        </a:p>
      </dgm:t>
    </dgm:pt>
    <dgm:pt modelId="{66393F36-2284-4CA0-A7EF-B9550EEEEFE7}" type="parTrans" cxnId="{5788D2B2-6C58-4E61-9CCC-D9FA2F1DFB13}">
      <dgm:prSet/>
      <dgm:spPr/>
      <dgm:t>
        <a:bodyPr/>
        <a:lstStyle/>
        <a:p>
          <a:endParaRPr lang="en-US"/>
        </a:p>
      </dgm:t>
    </dgm:pt>
    <dgm:pt modelId="{53854C87-74B5-47D0-B4C4-E20BBF78CEE9}" type="sibTrans" cxnId="{5788D2B2-6C58-4E61-9CCC-D9FA2F1DFB13}">
      <dgm:prSet/>
      <dgm:spPr/>
      <dgm:t>
        <a:bodyPr/>
        <a:lstStyle/>
        <a:p>
          <a:endParaRPr lang="en-US"/>
        </a:p>
      </dgm:t>
    </dgm:pt>
    <dgm:pt modelId="{AFF31BCF-93D0-44E0-8304-B8598A9A7CBF}" type="pres">
      <dgm:prSet presAssocID="{05BE1B38-D35C-43BC-A292-BD525827AB7D}" presName="linear" presStyleCnt="0">
        <dgm:presLayoutVars>
          <dgm:dir val="rev"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7BB0C0CF-5D26-474E-80AC-907CFE6B8759}" type="pres">
      <dgm:prSet presAssocID="{0BD989D0-C0D7-472F-A6C2-D4270B0EE9AC}" presName="comp" presStyleCnt="0"/>
      <dgm:spPr/>
    </dgm:pt>
    <dgm:pt modelId="{74DB4854-BB0D-4A96-AA92-7F38BA3DC77F}" type="pres">
      <dgm:prSet presAssocID="{0BD989D0-C0D7-472F-A6C2-D4270B0EE9AC}" presName="box" presStyleLbl="node1" presStyleIdx="0" presStyleCnt="1"/>
      <dgm:spPr/>
      <dgm:t>
        <a:bodyPr/>
        <a:lstStyle/>
        <a:p>
          <a:pPr rtl="1"/>
          <a:endParaRPr lang="fa-IR"/>
        </a:p>
      </dgm:t>
    </dgm:pt>
    <dgm:pt modelId="{83D344F2-DACE-4485-9C68-8726FB9B9336}" type="pres">
      <dgm:prSet presAssocID="{0BD989D0-C0D7-472F-A6C2-D4270B0EE9AC}" presName="img" presStyleLbl="fgImgPlace1" presStyleIdx="0" presStyleCnt="1"/>
      <dgm:spPr/>
    </dgm:pt>
    <dgm:pt modelId="{8E98F637-B010-420C-9038-E08E090215C8}" type="pres">
      <dgm:prSet presAssocID="{0BD989D0-C0D7-472F-A6C2-D4270B0EE9AC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288FC48C-6687-4E85-BA67-EE4998C80480}" type="presOf" srcId="{03B521BE-713A-4931-AD91-FD7DE4BD089D}" destId="{74DB4854-BB0D-4A96-AA92-7F38BA3DC77F}" srcOrd="0" destOrd="1" presId="urn:microsoft.com/office/officeart/2005/8/layout/vList4"/>
    <dgm:cxn modelId="{7DA53163-605E-40BE-850D-C5CD9DB01989}" type="presOf" srcId="{E773B22B-D8BF-479B-9217-BD590D6DC3A8}" destId="{8E98F637-B010-420C-9038-E08E090215C8}" srcOrd="1" destOrd="4" presId="urn:microsoft.com/office/officeart/2005/8/layout/vList4"/>
    <dgm:cxn modelId="{C812862E-8F3C-442B-9960-3A66952F5BB9}" type="presOf" srcId="{F5F0FA20-1C4C-4812-BB6E-DF35A9340415}" destId="{8E98F637-B010-420C-9038-E08E090215C8}" srcOrd="1" destOrd="3" presId="urn:microsoft.com/office/officeart/2005/8/layout/vList4"/>
    <dgm:cxn modelId="{B2238844-909E-4007-8926-3A20E739A87C}" type="presOf" srcId="{05BE1B38-D35C-43BC-A292-BD525827AB7D}" destId="{AFF31BCF-93D0-44E0-8304-B8598A9A7CBF}" srcOrd="0" destOrd="0" presId="urn:microsoft.com/office/officeart/2005/8/layout/vList4"/>
    <dgm:cxn modelId="{FC0B94E2-E6C1-4DAA-BE44-A866CED93D08}" srcId="{0BD989D0-C0D7-472F-A6C2-D4270B0EE9AC}" destId="{F5F0FA20-1C4C-4812-BB6E-DF35A9340415}" srcOrd="2" destOrd="0" parTransId="{540EFEB6-5DB5-431F-A532-7AE57E13A565}" sibTransId="{1D1B625C-459C-4C3A-AC87-DCCD6C720382}"/>
    <dgm:cxn modelId="{E3687313-D1E5-45FC-AD27-CE2D53E326B6}" type="presOf" srcId="{E6C1B13A-30E1-4044-9D1A-3B0F71813646}" destId="{74DB4854-BB0D-4A96-AA92-7F38BA3DC77F}" srcOrd="0" destOrd="2" presId="urn:microsoft.com/office/officeart/2005/8/layout/vList4"/>
    <dgm:cxn modelId="{36D3D048-0FB7-4A0B-A5CF-7ECED5DD18B9}" type="presOf" srcId="{0BD989D0-C0D7-472F-A6C2-D4270B0EE9AC}" destId="{8E98F637-B010-420C-9038-E08E090215C8}" srcOrd="1" destOrd="0" presId="urn:microsoft.com/office/officeart/2005/8/layout/vList4"/>
    <dgm:cxn modelId="{0A3EC44E-11E2-47DA-81E1-F529504F52B5}" type="presOf" srcId="{F5F0FA20-1C4C-4812-BB6E-DF35A9340415}" destId="{74DB4854-BB0D-4A96-AA92-7F38BA3DC77F}" srcOrd="0" destOrd="3" presId="urn:microsoft.com/office/officeart/2005/8/layout/vList4"/>
    <dgm:cxn modelId="{F1D502CC-F553-46BD-AF56-9A32E144B973}" type="presOf" srcId="{E6C1B13A-30E1-4044-9D1A-3B0F71813646}" destId="{8E98F637-B010-420C-9038-E08E090215C8}" srcOrd="1" destOrd="2" presId="urn:microsoft.com/office/officeart/2005/8/layout/vList4"/>
    <dgm:cxn modelId="{94F639AA-A0C8-4213-AD7A-2EDEABBAC313}" type="presOf" srcId="{E773B22B-D8BF-479B-9217-BD590D6DC3A8}" destId="{74DB4854-BB0D-4A96-AA92-7F38BA3DC77F}" srcOrd="0" destOrd="4" presId="urn:microsoft.com/office/officeart/2005/8/layout/vList4"/>
    <dgm:cxn modelId="{C33E8B9E-EC5B-47D5-BB26-933322CDB852}" srcId="{05BE1B38-D35C-43BC-A292-BD525827AB7D}" destId="{0BD989D0-C0D7-472F-A6C2-D4270B0EE9AC}" srcOrd="0" destOrd="0" parTransId="{D5D20820-C5D9-4308-9C49-A1A59D12A9DD}" sibTransId="{98082C03-3F31-40AF-89E7-92EF46D41843}"/>
    <dgm:cxn modelId="{654BA02A-C2AB-4328-A36F-EFAD72935509}" srcId="{0BD989D0-C0D7-472F-A6C2-D4270B0EE9AC}" destId="{E6C1B13A-30E1-4044-9D1A-3B0F71813646}" srcOrd="1" destOrd="0" parTransId="{8906263B-73C2-40DD-8BFC-3BD0E91AB13E}" sibTransId="{F22BD512-2E52-49AE-89AF-5CF27C1EBCE9}"/>
    <dgm:cxn modelId="{018C0200-7D93-4F7E-BF98-0AA9032D2110}" type="presOf" srcId="{03B521BE-713A-4931-AD91-FD7DE4BD089D}" destId="{8E98F637-B010-420C-9038-E08E090215C8}" srcOrd="1" destOrd="1" presId="urn:microsoft.com/office/officeart/2005/8/layout/vList4"/>
    <dgm:cxn modelId="{5788D2B2-6C58-4E61-9CCC-D9FA2F1DFB13}" srcId="{0BD989D0-C0D7-472F-A6C2-D4270B0EE9AC}" destId="{E773B22B-D8BF-479B-9217-BD590D6DC3A8}" srcOrd="3" destOrd="0" parTransId="{66393F36-2284-4CA0-A7EF-B9550EEEEFE7}" sibTransId="{53854C87-74B5-47D0-B4C4-E20BBF78CEE9}"/>
    <dgm:cxn modelId="{DDC2D0F3-C3F1-474A-8174-A9B038D3FE10}" type="presOf" srcId="{0BD989D0-C0D7-472F-A6C2-D4270B0EE9AC}" destId="{74DB4854-BB0D-4A96-AA92-7F38BA3DC77F}" srcOrd="0" destOrd="0" presId="urn:microsoft.com/office/officeart/2005/8/layout/vList4"/>
    <dgm:cxn modelId="{75BB196C-9926-4E7F-A40D-3EF1123561CE}" srcId="{0BD989D0-C0D7-472F-A6C2-D4270B0EE9AC}" destId="{03B521BE-713A-4931-AD91-FD7DE4BD089D}" srcOrd="0" destOrd="0" parTransId="{BED7E702-2CCE-4F74-991B-65DBE218017D}" sibTransId="{77721A76-B19F-4903-B4D4-AC0DF6A60BF5}"/>
    <dgm:cxn modelId="{6297C778-5929-464D-9F39-B623CC5EE08A}" type="presParOf" srcId="{AFF31BCF-93D0-44E0-8304-B8598A9A7CBF}" destId="{7BB0C0CF-5D26-474E-80AC-907CFE6B8759}" srcOrd="0" destOrd="0" presId="urn:microsoft.com/office/officeart/2005/8/layout/vList4"/>
    <dgm:cxn modelId="{6BE596E2-DA0E-4974-BBCB-840EDC70962C}" type="presParOf" srcId="{7BB0C0CF-5D26-474E-80AC-907CFE6B8759}" destId="{74DB4854-BB0D-4A96-AA92-7F38BA3DC77F}" srcOrd="0" destOrd="0" presId="urn:microsoft.com/office/officeart/2005/8/layout/vList4"/>
    <dgm:cxn modelId="{F78A73F3-35ED-4824-8191-73E1ED62D68A}" type="presParOf" srcId="{7BB0C0CF-5D26-474E-80AC-907CFE6B8759}" destId="{83D344F2-DACE-4485-9C68-8726FB9B9336}" srcOrd="1" destOrd="0" presId="urn:microsoft.com/office/officeart/2005/8/layout/vList4"/>
    <dgm:cxn modelId="{7FC18C39-4F8F-44B9-952E-8C3C69706677}" type="presParOf" srcId="{7BB0C0CF-5D26-474E-80AC-907CFE6B8759}" destId="{8E98F637-B010-420C-9038-E08E090215C8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05BE1B38-D35C-43BC-A292-BD525827AB7D}" type="doc">
      <dgm:prSet loTypeId="urn:microsoft.com/office/officeart/2005/8/layout/vList4" loCatId="list" qsTypeId="urn:microsoft.com/office/officeart/2005/8/quickstyle/3d1" qsCatId="3D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0BD989D0-C0D7-472F-A6C2-D4270B0EE9AC}">
      <dgm:prSet phldrT="[Text]" phldr="1"/>
      <dgm:spPr/>
      <dgm:t>
        <a:bodyPr/>
        <a:lstStyle/>
        <a:p>
          <a:endParaRPr lang="en-US" dirty="0"/>
        </a:p>
      </dgm:t>
    </dgm:pt>
    <dgm:pt modelId="{D5D20820-C5D9-4308-9C49-A1A59D12A9DD}" type="parTrans" cxnId="{C33E8B9E-EC5B-47D5-BB26-933322CDB852}">
      <dgm:prSet/>
      <dgm:spPr/>
      <dgm:t>
        <a:bodyPr/>
        <a:lstStyle/>
        <a:p>
          <a:endParaRPr lang="en-US"/>
        </a:p>
      </dgm:t>
    </dgm:pt>
    <dgm:pt modelId="{98082C03-3F31-40AF-89E7-92EF46D41843}" type="sibTrans" cxnId="{C33E8B9E-EC5B-47D5-BB26-933322CDB852}">
      <dgm:prSet/>
      <dgm:spPr/>
      <dgm:t>
        <a:bodyPr/>
        <a:lstStyle/>
        <a:p>
          <a:endParaRPr lang="en-US"/>
        </a:p>
      </dgm:t>
    </dgm:pt>
    <dgm:pt modelId="{03B521BE-713A-4931-AD91-FD7DE4BD089D}">
      <dgm:prSet phldrT="[Text]" phldr="1"/>
      <dgm:spPr/>
      <dgm:t>
        <a:bodyPr/>
        <a:lstStyle/>
        <a:p>
          <a:endParaRPr lang="en-US" dirty="0"/>
        </a:p>
      </dgm:t>
    </dgm:pt>
    <dgm:pt modelId="{BED7E702-2CCE-4F74-991B-65DBE218017D}" type="parTrans" cxnId="{75BB196C-9926-4E7F-A40D-3EF1123561CE}">
      <dgm:prSet/>
      <dgm:spPr/>
      <dgm:t>
        <a:bodyPr/>
        <a:lstStyle/>
        <a:p>
          <a:endParaRPr lang="en-US"/>
        </a:p>
      </dgm:t>
    </dgm:pt>
    <dgm:pt modelId="{77721A76-B19F-4903-B4D4-AC0DF6A60BF5}" type="sibTrans" cxnId="{75BB196C-9926-4E7F-A40D-3EF1123561CE}">
      <dgm:prSet/>
      <dgm:spPr/>
      <dgm:t>
        <a:bodyPr/>
        <a:lstStyle/>
        <a:p>
          <a:endParaRPr lang="en-US"/>
        </a:p>
      </dgm:t>
    </dgm:pt>
    <dgm:pt modelId="{E6C1B13A-30E1-4044-9D1A-3B0F71813646}">
      <dgm:prSet phldrT="[Text]" phldr="1"/>
      <dgm:spPr/>
      <dgm:t>
        <a:bodyPr/>
        <a:lstStyle/>
        <a:p>
          <a:endParaRPr lang="en-US" dirty="0"/>
        </a:p>
      </dgm:t>
    </dgm:pt>
    <dgm:pt modelId="{8906263B-73C2-40DD-8BFC-3BD0E91AB13E}" type="parTrans" cxnId="{654BA02A-C2AB-4328-A36F-EFAD72935509}">
      <dgm:prSet/>
      <dgm:spPr/>
      <dgm:t>
        <a:bodyPr/>
        <a:lstStyle/>
        <a:p>
          <a:endParaRPr lang="en-US"/>
        </a:p>
      </dgm:t>
    </dgm:pt>
    <dgm:pt modelId="{F22BD512-2E52-49AE-89AF-5CF27C1EBCE9}" type="sibTrans" cxnId="{654BA02A-C2AB-4328-A36F-EFAD72935509}">
      <dgm:prSet/>
      <dgm:spPr/>
      <dgm:t>
        <a:bodyPr/>
        <a:lstStyle/>
        <a:p>
          <a:endParaRPr lang="en-US"/>
        </a:p>
      </dgm:t>
    </dgm:pt>
    <dgm:pt modelId="{AFF31BCF-93D0-44E0-8304-B8598A9A7CBF}" type="pres">
      <dgm:prSet presAssocID="{05BE1B38-D35C-43BC-A292-BD525827AB7D}" presName="linear" presStyleCnt="0">
        <dgm:presLayoutVars>
          <dgm:dir val="rev"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7BB0C0CF-5D26-474E-80AC-907CFE6B8759}" type="pres">
      <dgm:prSet presAssocID="{0BD989D0-C0D7-472F-A6C2-D4270B0EE9AC}" presName="comp" presStyleCnt="0"/>
      <dgm:spPr/>
    </dgm:pt>
    <dgm:pt modelId="{74DB4854-BB0D-4A96-AA92-7F38BA3DC77F}" type="pres">
      <dgm:prSet presAssocID="{0BD989D0-C0D7-472F-A6C2-D4270B0EE9AC}" presName="box" presStyleLbl="node1" presStyleIdx="0" presStyleCnt="1" custLinFactNeighborX="13750" custLinFactNeighborY="25000"/>
      <dgm:spPr/>
      <dgm:t>
        <a:bodyPr/>
        <a:lstStyle/>
        <a:p>
          <a:pPr rtl="1"/>
          <a:endParaRPr lang="fa-IR"/>
        </a:p>
      </dgm:t>
    </dgm:pt>
    <dgm:pt modelId="{83D344F2-DACE-4485-9C68-8726FB9B9336}" type="pres">
      <dgm:prSet presAssocID="{0BD989D0-C0D7-472F-A6C2-D4270B0EE9AC}" presName="img" presStyleLbl="fgImgPlace1" presStyleIdx="0" presStyleCnt="1"/>
      <dgm:spPr/>
    </dgm:pt>
    <dgm:pt modelId="{8E98F637-B010-420C-9038-E08E090215C8}" type="pres">
      <dgm:prSet presAssocID="{0BD989D0-C0D7-472F-A6C2-D4270B0EE9AC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654BA02A-C2AB-4328-A36F-EFAD72935509}" srcId="{0BD989D0-C0D7-472F-A6C2-D4270B0EE9AC}" destId="{E6C1B13A-30E1-4044-9D1A-3B0F71813646}" srcOrd="1" destOrd="0" parTransId="{8906263B-73C2-40DD-8BFC-3BD0E91AB13E}" sibTransId="{F22BD512-2E52-49AE-89AF-5CF27C1EBCE9}"/>
    <dgm:cxn modelId="{BB0E915D-5917-4EEB-96A7-81496F2D9B02}" type="presOf" srcId="{0BD989D0-C0D7-472F-A6C2-D4270B0EE9AC}" destId="{74DB4854-BB0D-4A96-AA92-7F38BA3DC77F}" srcOrd="0" destOrd="0" presId="urn:microsoft.com/office/officeart/2005/8/layout/vList4"/>
    <dgm:cxn modelId="{CEF27BE2-7AA8-4057-BD5D-21E5FC3538F8}" type="presOf" srcId="{E6C1B13A-30E1-4044-9D1A-3B0F71813646}" destId="{74DB4854-BB0D-4A96-AA92-7F38BA3DC77F}" srcOrd="0" destOrd="2" presId="urn:microsoft.com/office/officeart/2005/8/layout/vList4"/>
    <dgm:cxn modelId="{49EF3BCE-720B-416F-8376-27677DFDCC96}" type="presOf" srcId="{0BD989D0-C0D7-472F-A6C2-D4270B0EE9AC}" destId="{8E98F637-B010-420C-9038-E08E090215C8}" srcOrd="1" destOrd="0" presId="urn:microsoft.com/office/officeart/2005/8/layout/vList4"/>
    <dgm:cxn modelId="{75BB196C-9926-4E7F-A40D-3EF1123561CE}" srcId="{0BD989D0-C0D7-472F-A6C2-D4270B0EE9AC}" destId="{03B521BE-713A-4931-AD91-FD7DE4BD089D}" srcOrd="0" destOrd="0" parTransId="{BED7E702-2CCE-4F74-991B-65DBE218017D}" sibTransId="{77721A76-B19F-4903-B4D4-AC0DF6A60BF5}"/>
    <dgm:cxn modelId="{8DD16AB4-6739-4E71-9420-AD71C81914D9}" type="presOf" srcId="{E6C1B13A-30E1-4044-9D1A-3B0F71813646}" destId="{8E98F637-B010-420C-9038-E08E090215C8}" srcOrd="1" destOrd="2" presId="urn:microsoft.com/office/officeart/2005/8/layout/vList4"/>
    <dgm:cxn modelId="{A50FF0E9-14DE-41A1-8ABF-136D21F9533C}" type="presOf" srcId="{03B521BE-713A-4931-AD91-FD7DE4BD089D}" destId="{8E98F637-B010-420C-9038-E08E090215C8}" srcOrd="1" destOrd="1" presId="urn:microsoft.com/office/officeart/2005/8/layout/vList4"/>
    <dgm:cxn modelId="{C33E8B9E-EC5B-47D5-BB26-933322CDB852}" srcId="{05BE1B38-D35C-43BC-A292-BD525827AB7D}" destId="{0BD989D0-C0D7-472F-A6C2-D4270B0EE9AC}" srcOrd="0" destOrd="0" parTransId="{D5D20820-C5D9-4308-9C49-A1A59D12A9DD}" sibTransId="{98082C03-3F31-40AF-89E7-92EF46D41843}"/>
    <dgm:cxn modelId="{24353C5F-800F-485F-9884-09AD355B1C79}" type="presOf" srcId="{03B521BE-713A-4931-AD91-FD7DE4BD089D}" destId="{74DB4854-BB0D-4A96-AA92-7F38BA3DC77F}" srcOrd="0" destOrd="1" presId="urn:microsoft.com/office/officeart/2005/8/layout/vList4"/>
    <dgm:cxn modelId="{89286B24-262B-4EB7-976C-F4EBED178F44}" type="presOf" srcId="{05BE1B38-D35C-43BC-A292-BD525827AB7D}" destId="{AFF31BCF-93D0-44E0-8304-B8598A9A7CBF}" srcOrd="0" destOrd="0" presId="urn:microsoft.com/office/officeart/2005/8/layout/vList4"/>
    <dgm:cxn modelId="{BCBA34AD-1B77-4BB9-928E-D6F2237DD3D9}" type="presParOf" srcId="{AFF31BCF-93D0-44E0-8304-B8598A9A7CBF}" destId="{7BB0C0CF-5D26-474E-80AC-907CFE6B8759}" srcOrd="0" destOrd="0" presId="urn:microsoft.com/office/officeart/2005/8/layout/vList4"/>
    <dgm:cxn modelId="{55F92B7A-CD2C-4420-ADD7-26FF71615E08}" type="presParOf" srcId="{7BB0C0CF-5D26-474E-80AC-907CFE6B8759}" destId="{74DB4854-BB0D-4A96-AA92-7F38BA3DC77F}" srcOrd="0" destOrd="0" presId="urn:microsoft.com/office/officeart/2005/8/layout/vList4"/>
    <dgm:cxn modelId="{6FF95E9E-4588-49D7-89F7-9BE2252D87A4}" type="presParOf" srcId="{7BB0C0CF-5D26-474E-80AC-907CFE6B8759}" destId="{83D344F2-DACE-4485-9C68-8726FB9B9336}" srcOrd="1" destOrd="0" presId="urn:microsoft.com/office/officeart/2005/8/layout/vList4"/>
    <dgm:cxn modelId="{01331BD8-027E-420A-831A-1645D9298E9B}" type="presParOf" srcId="{7BB0C0CF-5D26-474E-80AC-907CFE6B8759}" destId="{8E98F637-B010-420C-9038-E08E090215C8}" srcOrd="2" destOrd="0" presId="urn:microsoft.com/office/officeart/2005/8/layout/vList4"/>
  </dgm:cxnLst>
  <dgm:bg>
    <a:solidFill>
      <a:schemeClr val="accent3">
        <a:lumMod val="60000"/>
        <a:lumOff val="40000"/>
        <a:alpha val="48000"/>
      </a:schemeClr>
    </a:solidFill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05BE1B38-D35C-43BC-A292-BD525827AB7D}" type="doc">
      <dgm:prSet loTypeId="urn:microsoft.com/office/officeart/2005/8/layout/vList4" loCatId="list" qsTypeId="urn:microsoft.com/office/officeart/2005/8/quickstyle/3d1" qsCatId="3D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0BD989D0-C0D7-472F-A6C2-D4270B0EE9AC}">
      <dgm:prSet phldrT="[Text]" phldr="1"/>
      <dgm:spPr/>
      <dgm:t>
        <a:bodyPr/>
        <a:lstStyle/>
        <a:p>
          <a:endParaRPr lang="en-US" dirty="0"/>
        </a:p>
      </dgm:t>
    </dgm:pt>
    <dgm:pt modelId="{D5D20820-C5D9-4308-9C49-A1A59D12A9DD}" type="parTrans" cxnId="{C33E8B9E-EC5B-47D5-BB26-933322CDB852}">
      <dgm:prSet/>
      <dgm:spPr/>
      <dgm:t>
        <a:bodyPr/>
        <a:lstStyle/>
        <a:p>
          <a:endParaRPr lang="en-US"/>
        </a:p>
      </dgm:t>
    </dgm:pt>
    <dgm:pt modelId="{98082C03-3F31-40AF-89E7-92EF46D41843}" type="sibTrans" cxnId="{C33E8B9E-EC5B-47D5-BB26-933322CDB852}">
      <dgm:prSet/>
      <dgm:spPr/>
      <dgm:t>
        <a:bodyPr/>
        <a:lstStyle/>
        <a:p>
          <a:endParaRPr lang="en-US"/>
        </a:p>
      </dgm:t>
    </dgm:pt>
    <dgm:pt modelId="{03B521BE-713A-4931-AD91-FD7DE4BD089D}">
      <dgm:prSet phldrT="[Text]" phldr="1"/>
      <dgm:spPr/>
      <dgm:t>
        <a:bodyPr/>
        <a:lstStyle/>
        <a:p>
          <a:endParaRPr lang="en-US" dirty="0"/>
        </a:p>
      </dgm:t>
    </dgm:pt>
    <dgm:pt modelId="{BED7E702-2CCE-4F74-991B-65DBE218017D}" type="parTrans" cxnId="{75BB196C-9926-4E7F-A40D-3EF1123561CE}">
      <dgm:prSet/>
      <dgm:spPr/>
      <dgm:t>
        <a:bodyPr/>
        <a:lstStyle/>
        <a:p>
          <a:endParaRPr lang="en-US"/>
        </a:p>
      </dgm:t>
    </dgm:pt>
    <dgm:pt modelId="{77721A76-B19F-4903-B4D4-AC0DF6A60BF5}" type="sibTrans" cxnId="{75BB196C-9926-4E7F-A40D-3EF1123561CE}">
      <dgm:prSet/>
      <dgm:spPr/>
      <dgm:t>
        <a:bodyPr/>
        <a:lstStyle/>
        <a:p>
          <a:endParaRPr lang="en-US"/>
        </a:p>
      </dgm:t>
    </dgm:pt>
    <dgm:pt modelId="{E6C1B13A-30E1-4044-9D1A-3B0F71813646}">
      <dgm:prSet phldrT="[Text]" phldr="1"/>
      <dgm:spPr/>
      <dgm:t>
        <a:bodyPr/>
        <a:lstStyle/>
        <a:p>
          <a:endParaRPr lang="en-US" dirty="0"/>
        </a:p>
      </dgm:t>
    </dgm:pt>
    <dgm:pt modelId="{8906263B-73C2-40DD-8BFC-3BD0E91AB13E}" type="parTrans" cxnId="{654BA02A-C2AB-4328-A36F-EFAD72935509}">
      <dgm:prSet/>
      <dgm:spPr/>
      <dgm:t>
        <a:bodyPr/>
        <a:lstStyle/>
        <a:p>
          <a:endParaRPr lang="en-US"/>
        </a:p>
      </dgm:t>
    </dgm:pt>
    <dgm:pt modelId="{F22BD512-2E52-49AE-89AF-5CF27C1EBCE9}" type="sibTrans" cxnId="{654BA02A-C2AB-4328-A36F-EFAD72935509}">
      <dgm:prSet/>
      <dgm:spPr/>
      <dgm:t>
        <a:bodyPr/>
        <a:lstStyle/>
        <a:p>
          <a:endParaRPr lang="en-US"/>
        </a:p>
      </dgm:t>
    </dgm:pt>
    <dgm:pt modelId="{AFF31BCF-93D0-44E0-8304-B8598A9A7CBF}" type="pres">
      <dgm:prSet presAssocID="{05BE1B38-D35C-43BC-A292-BD525827AB7D}" presName="linear" presStyleCnt="0">
        <dgm:presLayoutVars>
          <dgm:dir val="rev"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7BB0C0CF-5D26-474E-80AC-907CFE6B8759}" type="pres">
      <dgm:prSet presAssocID="{0BD989D0-C0D7-472F-A6C2-D4270B0EE9AC}" presName="comp" presStyleCnt="0"/>
      <dgm:spPr/>
    </dgm:pt>
    <dgm:pt modelId="{74DB4854-BB0D-4A96-AA92-7F38BA3DC77F}" type="pres">
      <dgm:prSet presAssocID="{0BD989D0-C0D7-472F-A6C2-D4270B0EE9AC}" presName="box" presStyleLbl="node1" presStyleIdx="0" presStyleCnt="1" custLinFactNeighborX="13750" custLinFactNeighborY="25000"/>
      <dgm:spPr/>
      <dgm:t>
        <a:bodyPr/>
        <a:lstStyle/>
        <a:p>
          <a:pPr rtl="1"/>
          <a:endParaRPr lang="fa-IR"/>
        </a:p>
      </dgm:t>
    </dgm:pt>
    <dgm:pt modelId="{83D344F2-DACE-4485-9C68-8726FB9B9336}" type="pres">
      <dgm:prSet presAssocID="{0BD989D0-C0D7-472F-A6C2-D4270B0EE9AC}" presName="img" presStyleLbl="fgImgPlace1" presStyleIdx="0" presStyleCnt="1"/>
      <dgm:spPr/>
    </dgm:pt>
    <dgm:pt modelId="{8E98F637-B010-420C-9038-E08E090215C8}" type="pres">
      <dgm:prSet presAssocID="{0BD989D0-C0D7-472F-A6C2-D4270B0EE9AC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3CCCA955-78C9-4DAC-8B4C-31DCE89CC35F}" type="presOf" srcId="{0BD989D0-C0D7-472F-A6C2-D4270B0EE9AC}" destId="{8E98F637-B010-420C-9038-E08E090215C8}" srcOrd="1" destOrd="0" presId="urn:microsoft.com/office/officeart/2005/8/layout/vList4"/>
    <dgm:cxn modelId="{0D291D51-D031-465A-AAAE-53601DD75530}" type="presOf" srcId="{0BD989D0-C0D7-472F-A6C2-D4270B0EE9AC}" destId="{74DB4854-BB0D-4A96-AA92-7F38BA3DC77F}" srcOrd="0" destOrd="0" presId="urn:microsoft.com/office/officeart/2005/8/layout/vList4"/>
    <dgm:cxn modelId="{654BA02A-C2AB-4328-A36F-EFAD72935509}" srcId="{0BD989D0-C0D7-472F-A6C2-D4270B0EE9AC}" destId="{E6C1B13A-30E1-4044-9D1A-3B0F71813646}" srcOrd="1" destOrd="0" parTransId="{8906263B-73C2-40DD-8BFC-3BD0E91AB13E}" sibTransId="{F22BD512-2E52-49AE-89AF-5CF27C1EBCE9}"/>
    <dgm:cxn modelId="{75BB196C-9926-4E7F-A40D-3EF1123561CE}" srcId="{0BD989D0-C0D7-472F-A6C2-D4270B0EE9AC}" destId="{03B521BE-713A-4931-AD91-FD7DE4BD089D}" srcOrd="0" destOrd="0" parTransId="{BED7E702-2CCE-4F74-991B-65DBE218017D}" sibTransId="{77721A76-B19F-4903-B4D4-AC0DF6A60BF5}"/>
    <dgm:cxn modelId="{C33E8B9E-EC5B-47D5-BB26-933322CDB852}" srcId="{05BE1B38-D35C-43BC-A292-BD525827AB7D}" destId="{0BD989D0-C0D7-472F-A6C2-D4270B0EE9AC}" srcOrd="0" destOrd="0" parTransId="{D5D20820-C5D9-4308-9C49-A1A59D12A9DD}" sibTransId="{98082C03-3F31-40AF-89E7-92EF46D41843}"/>
    <dgm:cxn modelId="{E11A95DC-80BB-40AA-B535-EFF7E7135066}" type="presOf" srcId="{E6C1B13A-30E1-4044-9D1A-3B0F71813646}" destId="{8E98F637-B010-420C-9038-E08E090215C8}" srcOrd="1" destOrd="2" presId="urn:microsoft.com/office/officeart/2005/8/layout/vList4"/>
    <dgm:cxn modelId="{A9AD4AE1-664D-46B4-8330-962E37631ADD}" type="presOf" srcId="{05BE1B38-D35C-43BC-A292-BD525827AB7D}" destId="{AFF31BCF-93D0-44E0-8304-B8598A9A7CBF}" srcOrd="0" destOrd="0" presId="urn:microsoft.com/office/officeart/2005/8/layout/vList4"/>
    <dgm:cxn modelId="{78CC7E8B-62F7-48E8-B20F-F941E3B6133F}" type="presOf" srcId="{03B521BE-713A-4931-AD91-FD7DE4BD089D}" destId="{74DB4854-BB0D-4A96-AA92-7F38BA3DC77F}" srcOrd="0" destOrd="1" presId="urn:microsoft.com/office/officeart/2005/8/layout/vList4"/>
    <dgm:cxn modelId="{E983C507-DC5A-4298-8DA4-A28FE2F58831}" type="presOf" srcId="{E6C1B13A-30E1-4044-9D1A-3B0F71813646}" destId="{74DB4854-BB0D-4A96-AA92-7F38BA3DC77F}" srcOrd="0" destOrd="2" presId="urn:microsoft.com/office/officeart/2005/8/layout/vList4"/>
    <dgm:cxn modelId="{3DB5E9E7-E020-4D5E-B639-16B028E924A2}" type="presOf" srcId="{03B521BE-713A-4931-AD91-FD7DE4BD089D}" destId="{8E98F637-B010-420C-9038-E08E090215C8}" srcOrd="1" destOrd="1" presId="urn:microsoft.com/office/officeart/2005/8/layout/vList4"/>
    <dgm:cxn modelId="{CE552FF7-E68F-4833-A5A4-7625481D1E35}" type="presParOf" srcId="{AFF31BCF-93D0-44E0-8304-B8598A9A7CBF}" destId="{7BB0C0CF-5D26-474E-80AC-907CFE6B8759}" srcOrd="0" destOrd="0" presId="urn:microsoft.com/office/officeart/2005/8/layout/vList4"/>
    <dgm:cxn modelId="{F72DF4A0-28F2-4AD0-B0B2-94B0481C0322}" type="presParOf" srcId="{7BB0C0CF-5D26-474E-80AC-907CFE6B8759}" destId="{74DB4854-BB0D-4A96-AA92-7F38BA3DC77F}" srcOrd="0" destOrd="0" presId="urn:microsoft.com/office/officeart/2005/8/layout/vList4"/>
    <dgm:cxn modelId="{11D0B783-DB21-440F-9717-7F6E5012356B}" type="presParOf" srcId="{7BB0C0CF-5D26-474E-80AC-907CFE6B8759}" destId="{83D344F2-DACE-4485-9C68-8726FB9B9336}" srcOrd="1" destOrd="0" presId="urn:microsoft.com/office/officeart/2005/8/layout/vList4"/>
    <dgm:cxn modelId="{16893BB5-F9D4-489F-86A8-A71D5B9B1759}" type="presParOf" srcId="{7BB0C0CF-5D26-474E-80AC-907CFE6B8759}" destId="{8E98F637-B010-420C-9038-E08E090215C8}" srcOrd="2" destOrd="0" presId="urn:microsoft.com/office/officeart/2005/8/layout/vList4"/>
  </dgm:cxnLst>
  <dgm:bg>
    <a:solidFill>
      <a:schemeClr val="accent3">
        <a:lumMod val="60000"/>
        <a:lumOff val="40000"/>
        <a:alpha val="48000"/>
      </a:schemeClr>
    </a:solidFill>
  </dgm:bg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1A3C25C6-3EDD-4A9B-9512-8BBF8708629A}" type="doc">
      <dgm:prSet loTypeId="urn:microsoft.com/office/officeart/2005/8/layout/arrow2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518857B-632D-4060-BA4B-D9419D63D6CB}">
      <dgm:prSet phldrT="[Text]" custT="1"/>
      <dgm:spPr/>
      <dgm:t>
        <a:bodyPr/>
        <a:lstStyle/>
        <a:p>
          <a:pPr algn="r" rtl="1"/>
          <a:r>
            <a:rPr lang="fa-IR" sz="1600" dirty="0">
              <a:cs typeface="B Roya" pitchFamily="2" charset="-78"/>
            </a:rPr>
            <a:t>رفتارهای جمعی یا اجتماعی </a:t>
          </a:r>
          <a:endParaRPr lang="en-US" sz="1600" dirty="0">
            <a:cs typeface="B Roya" pitchFamily="2" charset="-78"/>
          </a:endParaRPr>
        </a:p>
      </dgm:t>
    </dgm:pt>
    <dgm:pt modelId="{347C4978-C7B6-4611-A525-A8FBE1879A3F}" type="parTrans" cxnId="{B57784AF-B470-4F3A-B463-C953B7A386CF}">
      <dgm:prSet/>
      <dgm:spPr/>
      <dgm:t>
        <a:bodyPr/>
        <a:lstStyle/>
        <a:p>
          <a:endParaRPr lang="en-US"/>
        </a:p>
      </dgm:t>
    </dgm:pt>
    <dgm:pt modelId="{40A0FDDF-44C2-4BC6-A378-8A7DA27659B8}" type="sibTrans" cxnId="{B57784AF-B470-4F3A-B463-C953B7A386CF}">
      <dgm:prSet/>
      <dgm:spPr/>
      <dgm:t>
        <a:bodyPr/>
        <a:lstStyle/>
        <a:p>
          <a:endParaRPr lang="en-US"/>
        </a:p>
      </dgm:t>
    </dgm:pt>
    <dgm:pt modelId="{D2BEAD80-3A32-453E-B840-F2A20D152475}">
      <dgm:prSet phldrT="[Text]" custT="1"/>
      <dgm:spPr/>
      <dgm:t>
        <a:bodyPr/>
        <a:lstStyle/>
        <a:p>
          <a:pPr algn="r" rtl="1"/>
          <a:r>
            <a:rPr lang="fa-IR" sz="1600" dirty="0">
              <a:cs typeface="B Roya" pitchFamily="2" charset="-78"/>
            </a:rPr>
            <a:t>رفتارهای انتخابی</a:t>
          </a:r>
          <a:endParaRPr lang="en-US" sz="1600" dirty="0">
            <a:cs typeface="B Roya" pitchFamily="2" charset="-78"/>
          </a:endParaRPr>
        </a:p>
      </dgm:t>
    </dgm:pt>
    <dgm:pt modelId="{9C979EA8-4578-43F6-8FA4-EBFF911EAD34}" type="parTrans" cxnId="{96130603-3E02-4B23-8586-5814D487550B}">
      <dgm:prSet/>
      <dgm:spPr/>
      <dgm:t>
        <a:bodyPr/>
        <a:lstStyle/>
        <a:p>
          <a:endParaRPr lang="en-US"/>
        </a:p>
      </dgm:t>
    </dgm:pt>
    <dgm:pt modelId="{93277D68-04CB-4027-A224-87104592399F}" type="sibTrans" cxnId="{96130603-3E02-4B23-8586-5814D487550B}">
      <dgm:prSet/>
      <dgm:spPr/>
      <dgm:t>
        <a:bodyPr/>
        <a:lstStyle/>
        <a:p>
          <a:endParaRPr lang="en-US"/>
        </a:p>
      </dgm:t>
    </dgm:pt>
    <dgm:pt modelId="{717D2FDA-D093-4A7D-97E1-4AD0D71FC347}">
      <dgm:prSet phldrT="[Text]" custT="1"/>
      <dgm:spPr/>
      <dgm:t>
        <a:bodyPr/>
        <a:lstStyle/>
        <a:p>
          <a:pPr algn="r" rtl="1"/>
          <a:r>
            <a:rPr lang="fa-IR" sz="1600" dirty="0">
              <a:cs typeface="B Roya" pitchFamily="2" charset="-78"/>
            </a:rPr>
            <a:t>رفتارهای ضروری – اجباری</a:t>
          </a:r>
          <a:endParaRPr lang="en-US" sz="1600" dirty="0">
            <a:cs typeface="B Roya" pitchFamily="2" charset="-78"/>
          </a:endParaRPr>
        </a:p>
      </dgm:t>
    </dgm:pt>
    <dgm:pt modelId="{E38F560A-334B-4413-B56F-6BEC0C0B8BF7}" type="parTrans" cxnId="{FE3A0688-2DA9-49D7-B52B-D3A5426000D4}">
      <dgm:prSet/>
      <dgm:spPr/>
      <dgm:t>
        <a:bodyPr/>
        <a:lstStyle/>
        <a:p>
          <a:endParaRPr lang="en-US"/>
        </a:p>
      </dgm:t>
    </dgm:pt>
    <dgm:pt modelId="{467CC403-8E38-493D-A2BE-C54D0462F0F9}" type="sibTrans" cxnId="{FE3A0688-2DA9-49D7-B52B-D3A5426000D4}">
      <dgm:prSet/>
      <dgm:spPr/>
      <dgm:t>
        <a:bodyPr/>
        <a:lstStyle/>
        <a:p>
          <a:endParaRPr lang="en-US"/>
        </a:p>
      </dgm:t>
    </dgm:pt>
    <dgm:pt modelId="{982865D0-F257-422C-BDCC-6838B361AB4C}" type="pres">
      <dgm:prSet presAssocID="{1A3C25C6-3EDD-4A9B-9512-8BBF8708629A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5C28C822-B034-4E6F-A1AE-DDB356626162}" type="pres">
      <dgm:prSet presAssocID="{1A3C25C6-3EDD-4A9B-9512-8BBF8708629A}" presName="arrow" presStyleLbl="bgShp" presStyleIdx="0" presStyleCnt="1"/>
      <dgm:spPr/>
    </dgm:pt>
    <dgm:pt modelId="{8CBB314C-72CD-41B6-AD3D-432B783BCF3F}" type="pres">
      <dgm:prSet presAssocID="{1A3C25C6-3EDD-4A9B-9512-8BBF8708629A}" presName="arrowDiagram3" presStyleCnt="0"/>
      <dgm:spPr/>
    </dgm:pt>
    <dgm:pt modelId="{3586D865-EC82-4E62-8535-1FAB316F2B92}" type="pres">
      <dgm:prSet presAssocID="{C518857B-632D-4060-BA4B-D9419D63D6CB}" presName="bullet3a" presStyleLbl="node1" presStyleIdx="0" presStyleCnt="3"/>
      <dgm:spPr/>
    </dgm:pt>
    <dgm:pt modelId="{D6D3BB9A-1175-48C8-AD18-5FADCF5F0ECE}" type="pres">
      <dgm:prSet presAssocID="{C518857B-632D-4060-BA4B-D9419D63D6CB}" presName="textBox3a" presStyleLbl="revTx" presStyleIdx="0" presStyleCnt="3" custScaleX="198441" custLinFactNeighborY="-9500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B8244BDF-C3A5-4380-A5B1-DAD96B233192}" type="pres">
      <dgm:prSet presAssocID="{D2BEAD80-3A32-453E-B840-F2A20D152475}" presName="bullet3b" presStyleLbl="node1" presStyleIdx="1" presStyleCnt="3"/>
      <dgm:spPr/>
    </dgm:pt>
    <dgm:pt modelId="{01A102AE-CEB2-4BB9-92B9-89591EA7CFD7}" type="pres">
      <dgm:prSet presAssocID="{D2BEAD80-3A32-453E-B840-F2A20D152475}" presName="textBox3b" presStyleLbl="revTx" presStyleIdx="1" presStyleCnt="3" custScaleX="148809" custScaleY="34349" custLinFactNeighborX="9301" custLinFactNeighborY="-45956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DF545A74-1438-4B26-B565-C6D87C19E095}" type="pres">
      <dgm:prSet presAssocID="{717D2FDA-D093-4A7D-97E1-4AD0D71FC347}" presName="bullet3c" presStyleLbl="node1" presStyleIdx="2" presStyleCnt="3"/>
      <dgm:spPr/>
    </dgm:pt>
    <dgm:pt modelId="{D5C7DCC1-87F2-4C1F-9C74-89238E3723F7}" type="pres">
      <dgm:prSet presAssocID="{717D2FDA-D093-4A7D-97E1-4AD0D71FC347}" presName="textBox3c" presStyleLbl="revTx" presStyleIdx="2" presStyleCnt="3" custScaleX="299081" custScaleY="41718" custLinFactNeighborX="71186" custLinFactNeighborY="-51170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0869DBA8-FF4F-48C1-B17A-1B12EBD2C685}" type="presOf" srcId="{D2BEAD80-3A32-453E-B840-F2A20D152475}" destId="{01A102AE-CEB2-4BB9-92B9-89591EA7CFD7}" srcOrd="0" destOrd="0" presId="urn:microsoft.com/office/officeart/2005/8/layout/arrow2"/>
    <dgm:cxn modelId="{FE3A0688-2DA9-49D7-B52B-D3A5426000D4}" srcId="{1A3C25C6-3EDD-4A9B-9512-8BBF8708629A}" destId="{717D2FDA-D093-4A7D-97E1-4AD0D71FC347}" srcOrd="2" destOrd="0" parTransId="{E38F560A-334B-4413-B56F-6BEC0C0B8BF7}" sibTransId="{467CC403-8E38-493D-A2BE-C54D0462F0F9}"/>
    <dgm:cxn modelId="{B57784AF-B470-4F3A-B463-C953B7A386CF}" srcId="{1A3C25C6-3EDD-4A9B-9512-8BBF8708629A}" destId="{C518857B-632D-4060-BA4B-D9419D63D6CB}" srcOrd="0" destOrd="0" parTransId="{347C4978-C7B6-4611-A525-A8FBE1879A3F}" sibTransId="{40A0FDDF-44C2-4BC6-A378-8A7DA27659B8}"/>
    <dgm:cxn modelId="{C8750885-60A4-42D4-A1A0-18891435B2B9}" type="presOf" srcId="{C518857B-632D-4060-BA4B-D9419D63D6CB}" destId="{D6D3BB9A-1175-48C8-AD18-5FADCF5F0ECE}" srcOrd="0" destOrd="0" presId="urn:microsoft.com/office/officeart/2005/8/layout/arrow2"/>
    <dgm:cxn modelId="{FB02E59D-D2FF-4241-85D9-6DC4C00D59F4}" type="presOf" srcId="{717D2FDA-D093-4A7D-97E1-4AD0D71FC347}" destId="{D5C7DCC1-87F2-4C1F-9C74-89238E3723F7}" srcOrd="0" destOrd="0" presId="urn:microsoft.com/office/officeart/2005/8/layout/arrow2"/>
    <dgm:cxn modelId="{96130603-3E02-4B23-8586-5814D487550B}" srcId="{1A3C25C6-3EDD-4A9B-9512-8BBF8708629A}" destId="{D2BEAD80-3A32-453E-B840-F2A20D152475}" srcOrd="1" destOrd="0" parTransId="{9C979EA8-4578-43F6-8FA4-EBFF911EAD34}" sibTransId="{93277D68-04CB-4027-A224-87104592399F}"/>
    <dgm:cxn modelId="{067C8772-5F0A-4B98-97C7-F1CC29C8C8E4}" type="presOf" srcId="{1A3C25C6-3EDD-4A9B-9512-8BBF8708629A}" destId="{982865D0-F257-422C-BDCC-6838B361AB4C}" srcOrd="0" destOrd="0" presId="urn:microsoft.com/office/officeart/2005/8/layout/arrow2"/>
    <dgm:cxn modelId="{1950A11D-7596-4E90-862D-4FD76A04A73D}" type="presParOf" srcId="{982865D0-F257-422C-BDCC-6838B361AB4C}" destId="{5C28C822-B034-4E6F-A1AE-DDB356626162}" srcOrd="0" destOrd="0" presId="urn:microsoft.com/office/officeart/2005/8/layout/arrow2"/>
    <dgm:cxn modelId="{FAA15080-6FC4-4904-AB45-105CB182B335}" type="presParOf" srcId="{982865D0-F257-422C-BDCC-6838B361AB4C}" destId="{8CBB314C-72CD-41B6-AD3D-432B783BCF3F}" srcOrd="1" destOrd="0" presId="urn:microsoft.com/office/officeart/2005/8/layout/arrow2"/>
    <dgm:cxn modelId="{22C73DCF-BA8B-48C5-9FBF-CA2337E77C33}" type="presParOf" srcId="{8CBB314C-72CD-41B6-AD3D-432B783BCF3F}" destId="{3586D865-EC82-4E62-8535-1FAB316F2B92}" srcOrd="0" destOrd="0" presId="urn:microsoft.com/office/officeart/2005/8/layout/arrow2"/>
    <dgm:cxn modelId="{9D0411F8-1C0E-43A6-8746-CC21B8E1D30B}" type="presParOf" srcId="{8CBB314C-72CD-41B6-AD3D-432B783BCF3F}" destId="{D6D3BB9A-1175-48C8-AD18-5FADCF5F0ECE}" srcOrd="1" destOrd="0" presId="urn:microsoft.com/office/officeart/2005/8/layout/arrow2"/>
    <dgm:cxn modelId="{2F492FDA-1C9B-4B67-9156-07FA42FE84DC}" type="presParOf" srcId="{8CBB314C-72CD-41B6-AD3D-432B783BCF3F}" destId="{B8244BDF-C3A5-4380-A5B1-DAD96B233192}" srcOrd="2" destOrd="0" presId="urn:microsoft.com/office/officeart/2005/8/layout/arrow2"/>
    <dgm:cxn modelId="{F7D03899-BF5A-4E6D-B66D-6676F5B1FD48}" type="presParOf" srcId="{8CBB314C-72CD-41B6-AD3D-432B783BCF3F}" destId="{01A102AE-CEB2-4BB9-92B9-89591EA7CFD7}" srcOrd="3" destOrd="0" presId="urn:microsoft.com/office/officeart/2005/8/layout/arrow2"/>
    <dgm:cxn modelId="{D54524F6-1723-4584-A61C-60F640BF2DD0}" type="presParOf" srcId="{8CBB314C-72CD-41B6-AD3D-432B783BCF3F}" destId="{DF545A74-1438-4B26-B565-C6D87C19E095}" srcOrd="4" destOrd="0" presId="urn:microsoft.com/office/officeart/2005/8/layout/arrow2"/>
    <dgm:cxn modelId="{742DE989-2B6B-4C6C-A171-E1F496FAEECA}" type="presParOf" srcId="{8CBB314C-72CD-41B6-AD3D-432B783BCF3F}" destId="{D5C7DCC1-87F2-4C1F-9C74-89238E3723F7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1A7E3EB-5169-45D5-8A67-4022C5E94366}" type="doc">
      <dgm:prSet loTypeId="urn:microsoft.com/office/officeart/2005/8/layout/hierarchy1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92642CBD-B640-4F1D-9664-517E818AA6A6}">
      <dgm:prSet phldrT="[Text]"/>
      <dgm:spPr/>
      <dgm:t>
        <a:bodyPr/>
        <a:lstStyle/>
        <a:p>
          <a:r>
            <a:rPr lang="fa-IR"/>
            <a:t>نحوه استفاده از فضا</a:t>
          </a:r>
          <a:endParaRPr lang="en-US" dirty="0"/>
        </a:p>
      </dgm:t>
    </dgm:pt>
    <dgm:pt modelId="{CE9500EA-71A0-4F7F-A777-AFF111481014}" type="parTrans" cxnId="{6758A336-33E0-4D6E-B6EC-A27032DA1E09}">
      <dgm:prSet/>
      <dgm:spPr/>
      <dgm:t>
        <a:bodyPr/>
        <a:lstStyle/>
        <a:p>
          <a:endParaRPr lang="en-US"/>
        </a:p>
      </dgm:t>
    </dgm:pt>
    <dgm:pt modelId="{8FF967A6-3B48-429A-BCC1-04F9C49EC921}" type="sibTrans" cxnId="{6758A336-33E0-4D6E-B6EC-A27032DA1E09}">
      <dgm:prSet/>
      <dgm:spPr/>
      <dgm:t>
        <a:bodyPr/>
        <a:lstStyle/>
        <a:p>
          <a:endParaRPr lang="en-US"/>
        </a:p>
      </dgm:t>
    </dgm:pt>
    <dgm:pt modelId="{57F68BBD-C698-468B-B3EC-31E25D5829B5}">
      <dgm:prSet phldrT="[Text]"/>
      <dgm:spPr/>
      <dgm:t>
        <a:bodyPr/>
        <a:lstStyle/>
        <a:p>
          <a:r>
            <a:rPr lang="fa-IR" dirty="0"/>
            <a:t>محيط فضايي-كالبدي</a:t>
          </a:r>
          <a:endParaRPr lang="en-US" dirty="0"/>
        </a:p>
      </dgm:t>
    </dgm:pt>
    <dgm:pt modelId="{EE0684A6-6395-40D4-B13E-AAB72314633C}" type="parTrans" cxnId="{FB3D86FE-BF27-43A0-B527-3C747FCFA0EA}">
      <dgm:prSet/>
      <dgm:spPr/>
      <dgm:t>
        <a:bodyPr/>
        <a:lstStyle/>
        <a:p>
          <a:endParaRPr lang="en-US"/>
        </a:p>
      </dgm:t>
    </dgm:pt>
    <dgm:pt modelId="{A3ADFCDA-B7D2-40B0-8449-49D362255B94}" type="sibTrans" cxnId="{FB3D86FE-BF27-43A0-B527-3C747FCFA0EA}">
      <dgm:prSet/>
      <dgm:spPr/>
      <dgm:t>
        <a:bodyPr/>
        <a:lstStyle/>
        <a:p>
          <a:endParaRPr lang="en-US"/>
        </a:p>
      </dgm:t>
    </dgm:pt>
    <dgm:pt modelId="{C06C05FE-3E78-4319-8AB4-E856EB7B2CD5}">
      <dgm:prSet phldrT="[Text]"/>
      <dgm:spPr/>
      <dgm:t>
        <a:bodyPr/>
        <a:lstStyle/>
        <a:p>
          <a:r>
            <a:rPr lang="fa-IR" dirty="0"/>
            <a:t>عامل فرهنگي</a:t>
          </a:r>
          <a:endParaRPr lang="en-US" dirty="0"/>
        </a:p>
      </dgm:t>
    </dgm:pt>
    <dgm:pt modelId="{80F018DE-708C-4234-9F96-CBEE87F46228}" type="parTrans" cxnId="{4131780E-B48B-4169-9B93-76B0C60A78CC}">
      <dgm:prSet/>
      <dgm:spPr/>
      <dgm:t>
        <a:bodyPr/>
        <a:lstStyle/>
        <a:p>
          <a:endParaRPr lang="en-US"/>
        </a:p>
      </dgm:t>
    </dgm:pt>
    <dgm:pt modelId="{BD531A5A-E1C0-4239-832E-2ABABAAE7C3D}" type="sibTrans" cxnId="{4131780E-B48B-4169-9B93-76B0C60A78CC}">
      <dgm:prSet/>
      <dgm:spPr/>
      <dgm:t>
        <a:bodyPr/>
        <a:lstStyle/>
        <a:p>
          <a:endParaRPr lang="en-US"/>
        </a:p>
      </dgm:t>
    </dgm:pt>
    <dgm:pt modelId="{CD317EAD-7DE8-4DF0-B600-E7BF8F1C32E4}" type="pres">
      <dgm:prSet presAssocID="{A1A7E3EB-5169-45D5-8A67-4022C5E9436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fa-IR"/>
        </a:p>
      </dgm:t>
    </dgm:pt>
    <dgm:pt modelId="{361D3C9D-0CC5-43EA-8E75-EFA25AE89B1E}" type="pres">
      <dgm:prSet presAssocID="{92642CBD-B640-4F1D-9664-517E818AA6A6}" presName="hierRoot1" presStyleCnt="0"/>
      <dgm:spPr/>
    </dgm:pt>
    <dgm:pt modelId="{5F1D0052-C06F-46F9-9FE4-35496BDC9093}" type="pres">
      <dgm:prSet presAssocID="{92642CBD-B640-4F1D-9664-517E818AA6A6}" presName="composite" presStyleCnt="0"/>
      <dgm:spPr/>
    </dgm:pt>
    <dgm:pt modelId="{3D6C7CD6-DB2F-42D2-A63F-52210A6D2660}" type="pres">
      <dgm:prSet presAssocID="{92642CBD-B640-4F1D-9664-517E818AA6A6}" presName="background" presStyleLbl="node0" presStyleIdx="0" presStyleCnt="1"/>
      <dgm:spPr/>
    </dgm:pt>
    <dgm:pt modelId="{31A3D0E9-19C9-48A0-8C88-DEA7DAC4279A}" type="pres">
      <dgm:prSet presAssocID="{92642CBD-B640-4F1D-9664-517E818AA6A6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72A9C12E-5B15-4A83-B103-01CB5E23F03A}" type="pres">
      <dgm:prSet presAssocID="{92642CBD-B640-4F1D-9664-517E818AA6A6}" presName="hierChild2" presStyleCnt="0"/>
      <dgm:spPr/>
    </dgm:pt>
    <dgm:pt modelId="{C0DADC26-23F4-4A07-A0AF-1F9201C67BB7}" type="pres">
      <dgm:prSet presAssocID="{EE0684A6-6395-40D4-B13E-AAB72314633C}" presName="Name10" presStyleLbl="parChTrans1D2" presStyleIdx="0" presStyleCnt="2"/>
      <dgm:spPr/>
      <dgm:t>
        <a:bodyPr/>
        <a:lstStyle/>
        <a:p>
          <a:pPr rtl="1"/>
          <a:endParaRPr lang="fa-IR"/>
        </a:p>
      </dgm:t>
    </dgm:pt>
    <dgm:pt modelId="{03CB5FF0-338D-4BDC-A693-1DC364B85C69}" type="pres">
      <dgm:prSet presAssocID="{57F68BBD-C698-468B-B3EC-31E25D5829B5}" presName="hierRoot2" presStyleCnt="0"/>
      <dgm:spPr/>
    </dgm:pt>
    <dgm:pt modelId="{EBE7B680-3F29-46F6-BF41-63EB1D2709E2}" type="pres">
      <dgm:prSet presAssocID="{57F68BBD-C698-468B-B3EC-31E25D5829B5}" presName="composite2" presStyleCnt="0"/>
      <dgm:spPr/>
    </dgm:pt>
    <dgm:pt modelId="{C762952F-CFA5-4927-BD94-67A6DE260F71}" type="pres">
      <dgm:prSet presAssocID="{57F68BBD-C698-468B-B3EC-31E25D5829B5}" presName="background2" presStyleLbl="node2" presStyleIdx="0" presStyleCnt="2"/>
      <dgm:spPr/>
    </dgm:pt>
    <dgm:pt modelId="{77B11666-46A6-4492-8404-7E8FB44ADB34}" type="pres">
      <dgm:prSet presAssocID="{57F68BBD-C698-468B-B3EC-31E25D5829B5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07B830BC-D184-473B-9848-6DA189ED5E70}" type="pres">
      <dgm:prSet presAssocID="{57F68BBD-C698-468B-B3EC-31E25D5829B5}" presName="hierChild3" presStyleCnt="0"/>
      <dgm:spPr/>
    </dgm:pt>
    <dgm:pt modelId="{9D89CF1F-3C7C-4641-AE41-DAAF9B24AC1D}" type="pres">
      <dgm:prSet presAssocID="{80F018DE-708C-4234-9F96-CBEE87F46228}" presName="Name10" presStyleLbl="parChTrans1D2" presStyleIdx="1" presStyleCnt="2"/>
      <dgm:spPr/>
      <dgm:t>
        <a:bodyPr/>
        <a:lstStyle/>
        <a:p>
          <a:pPr rtl="1"/>
          <a:endParaRPr lang="fa-IR"/>
        </a:p>
      </dgm:t>
    </dgm:pt>
    <dgm:pt modelId="{2582D91E-D304-446A-ADCC-AADFF02A8311}" type="pres">
      <dgm:prSet presAssocID="{C06C05FE-3E78-4319-8AB4-E856EB7B2CD5}" presName="hierRoot2" presStyleCnt="0"/>
      <dgm:spPr/>
    </dgm:pt>
    <dgm:pt modelId="{AF40188C-A32E-4D58-AD6B-C566DDC57B40}" type="pres">
      <dgm:prSet presAssocID="{C06C05FE-3E78-4319-8AB4-E856EB7B2CD5}" presName="composite2" presStyleCnt="0"/>
      <dgm:spPr/>
    </dgm:pt>
    <dgm:pt modelId="{DB820530-19BE-482A-849C-453F0B3649D9}" type="pres">
      <dgm:prSet presAssocID="{C06C05FE-3E78-4319-8AB4-E856EB7B2CD5}" presName="background2" presStyleLbl="node2" presStyleIdx="1" presStyleCnt="2"/>
      <dgm:spPr/>
    </dgm:pt>
    <dgm:pt modelId="{79C73389-CAD6-4A00-998D-0F36E9AC6EA7}" type="pres">
      <dgm:prSet presAssocID="{C06C05FE-3E78-4319-8AB4-E856EB7B2CD5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91EF9707-3EB5-4E57-8900-18BDDA7AF073}" type="pres">
      <dgm:prSet presAssocID="{C06C05FE-3E78-4319-8AB4-E856EB7B2CD5}" presName="hierChild3" presStyleCnt="0"/>
      <dgm:spPr/>
    </dgm:pt>
  </dgm:ptLst>
  <dgm:cxnLst>
    <dgm:cxn modelId="{6758A336-33E0-4D6E-B6EC-A27032DA1E09}" srcId="{A1A7E3EB-5169-45D5-8A67-4022C5E94366}" destId="{92642CBD-B640-4F1D-9664-517E818AA6A6}" srcOrd="0" destOrd="0" parTransId="{CE9500EA-71A0-4F7F-A777-AFF111481014}" sibTransId="{8FF967A6-3B48-429A-BCC1-04F9C49EC921}"/>
    <dgm:cxn modelId="{3F57588D-E0F2-42D7-9782-E5D63A2ECD14}" type="presOf" srcId="{C06C05FE-3E78-4319-8AB4-E856EB7B2CD5}" destId="{79C73389-CAD6-4A00-998D-0F36E9AC6EA7}" srcOrd="0" destOrd="0" presId="urn:microsoft.com/office/officeart/2005/8/layout/hierarchy1"/>
    <dgm:cxn modelId="{7B4B8785-F8BF-4F9D-84E4-E5E9E7E19919}" type="presOf" srcId="{92642CBD-B640-4F1D-9664-517E818AA6A6}" destId="{31A3D0E9-19C9-48A0-8C88-DEA7DAC4279A}" srcOrd="0" destOrd="0" presId="urn:microsoft.com/office/officeart/2005/8/layout/hierarchy1"/>
    <dgm:cxn modelId="{2031B582-79DA-4921-8638-33033A34D76B}" type="presOf" srcId="{EE0684A6-6395-40D4-B13E-AAB72314633C}" destId="{C0DADC26-23F4-4A07-A0AF-1F9201C67BB7}" srcOrd="0" destOrd="0" presId="urn:microsoft.com/office/officeart/2005/8/layout/hierarchy1"/>
    <dgm:cxn modelId="{AD0B4286-994D-4821-BCB9-4E69BF7F1D9E}" type="presOf" srcId="{80F018DE-708C-4234-9F96-CBEE87F46228}" destId="{9D89CF1F-3C7C-4641-AE41-DAAF9B24AC1D}" srcOrd="0" destOrd="0" presId="urn:microsoft.com/office/officeart/2005/8/layout/hierarchy1"/>
    <dgm:cxn modelId="{34003E14-6084-4F51-9C46-27609A1C7C02}" type="presOf" srcId="{A1A7E3EB-5169-45D5-8A67-4022C5E94366}" destId="{CD317EAD-7DE8-4DF0-B600-E7BF8F1C32E4}" srcOrd="0" destOrd="0" presId="urn:microsoft.com/office/officeart/2005/8/layout/hierarchy1"/>
    <dgm:cxn modelId="{4131780E-B48B-4169-9B93-76B0C60A78CC}" srcId="{92642CBD-B640-4F1D-9664-517E818AA6A6}" destId="{C06C05FE-3E78-4319-8AB4-E856EB7B2CD5}" srcOrd="1" destOrd="0" parTransId="{80F018DE-708C-4234-9F96-CBEE87F46228}" sibTransId="{BD531A5A-E1C0-4239-832E-2ABABAAE7C3D}"/>
    <dgm:cxn modelId="{FB3D86FE-BF27-43A0-B527-3C747FCFA0EA}" srcId="{92642CBD-B640-4F1D-9664-517E818AA6A6}" destId="{57F68BBD-C698-468B-B3EC-31E25D5829B5}" srcOrd="0" destOrd="0" parTransId="{EE0684A6-6395-40D4-B13E-AAB72314633C}" sibTransId="{A3ADFCDA-B7D2-40B0-8449-49D362255B94}"/>
    <dgm:cxn modelId="{3AAF87A9-A3DA-4B94-9BC8-8B55248C3471}" type="presOf" srcId="{57F68BBD-C698-468B-B3EC-31E25D5829B5}" destId="{77B11666-46A6-4492-8404-7E8FB44ADB34}" srcOrd="0" destOrd="0" presId="urn:microsoft.com/office/officeart/2005/8/layout/hierarchy1"/>
    <dgm:cxn modelId="{5FF599E2-D35D-4E50-B596-69E924119A6C}" type="presParOf" srcId="{CD317EAD-7DE8-4DF0-B600-E7BF8F1C32E4}" destId="{361D3C9D-0CC5-43EA-8E75-EFA25AE89B1E}" srcOrd="0" destOrd="0" presId="urn:microsoft.com/office/officeart/2005/8/layout/hierarchy1"/>
    <dgm:cxn modelId="{3FFF5C07-D70E-4FD3-9BBE-E6ECE43F8060}" type="presParOf" srcId="{361D3C9D-0CC5-43EA-8E75-EFA25AE89B1E}" destId="{5F1D0052-C06F-46F9-9FE4-35496BDC9093}" srcOrd="0" destOrd="0" presId="urn:microsoft.com/office/officeart/2005/8/layout/hierarchy1"/>
    <dgm:cxn modelId="{E3BC3544-0111-4C8E-9A92-32D143D1ED12}" type="presParOf" srcId="{5F1D0052-C06F-46F9-9FE4-35496BDC9093}" destId="{3D6C7CD6-DB2F-42D2-A63F-52210A6D2660}" srcOrd="0" destOrd="0" presId="urn:microsoft.com/office/officeart/2005/8/layout/hierarchy1"/>
    <dgm:cxn modelId="{F9F3F153-485C-42E4-A4FF-99F72ADE994A}" type="presParOf" srcId="{5F1D0052-C06F-46F9-9FE4-35496BDC9093}" destId="{31A3D0E9-19C9-48A0-8C88-DEA7DAC4279A}" srcOrd="1" destOrd="0" presId="urn:microsoft.com/office/officeart/2005/8/layout/hierarchy1"/>
    <dgm:cxn modelId="{7C6BAD66-8E49-4CBF-B761-A1E437DCD90B}" type="presParOf" srcId="{361D3C9D-0CC5-43EA-8E75-EFA25AE89B1E}" destId="{72A9C12E-5B15-4A83-B103-01CB5E23F03A}" srcOrd="1" destOrd="0" presId="urn:microsoft.com/office/officeart/2005/8/layout/hierarchy1"/>
    <dgm:cxn modelId="{F5D154E9-92F3-424E-BB62-A3586B93D5C0}" type="presParOf" srcId="{72A9C12E-5B15-4A83-B103-01CB5E23F03A}" destId="{C0DADC26-23F4-4A07-A0AF-1F9201C67BB7}" srcOrd="0" destOrd="0" presId="urn:microsoft.com/office/officeart/2005/8/layout/hierarchy1"/>
    <dgm:cxn modelId="{A1794FA4-63D1-4BC2-B864-2AD45166E7A2}" type="presParOf" srcId="{72A9C12E-5B15-4A83-B103-01CB5E23F03A}" destId="{03CB5FF0-338D-4BDC-A693-1DC364B85C69}" srcOrd="1" destOrd="0" presId="urn:microsoft.com/office/officeart/2005/8/layout/hierarchy1"/>
    <dgm:cxn modelId="{0A8103BA-6799-4B66-A033-B8CB38B6EE75}" type="presParOf" srcId="{03CB5FF0-338D-4BDC-A693-1DC364B85C69}" destId="{EBE7B680-3F29-46F6-BF41-63EB1D2709E2}" srcOrd="0" destOrd="0" presId="urn:microsoft.com/office/officeart/2005/8/layout/hierarchy1"/>
    <dgm:cxn modelId="{84C284BD-DF38-443C-853B-0F11108B5B8B}" type="presParOf" srcId="{EBE7B680-3F29-46F6-BF41-63EB1D2709E2}" destId="{C762952F-CFA5-4927-BD94-67A6DE260F71}" srcOrd="0" destOrd="0" presId="urn:microsoft.com/office/officeart/2005/8/layout/hierarchy1"/>
    <dgm:cxn modelId="{AD811570-BD26-489A-A5FC-0541FD226D8F}" type="presParOf" srcId="{EBE7B680-3F29-46F6-BF41-63EB1D2709E2}" destId="{77B11666-46A6-4492-8404-7E8FB44ADB34}" srcOrd="1" destOrd="0" presId="urn:microsoft.com/office/officeart/2005/8/layout/hierarchy1"/>
    <dgm:cxn modelId="{60A5F1F3-73DD-4A17-8FD0-F6E3A3D2859C}" type="presParOf" srcId="{03CB5FF0-338D-4BDC-A693-1DC364B85C69}" destId="{07B830BC-D184-473B-9848-6DA189ED5E70}" srcOrd="1" destOrd="0" presId="urn:microsoft.com/office/officeart/2005/8/layout/hierarchy1"/>
    <dgm:cxn modelId="{8A39CF18-FD35-4B8A-B37A-E64C8E4C23CC}" type="presParOf" srcId="{72A9C12E-5B15-4A83-B103-01CB5E23F03A}" destId="{9D89CF1F-3C7C-4641-AE41-DAAF9B24AC1D}" srcOrd="2" destOrd="0" presId="urn:microsoft.com/office/officeart/2005/8/layout/hierarchy1"/>
    <dgm:cxn modelId="{3F0AD592-E07E-4816-86B3-495347E51A9D}" type="presParOf" srcId="{72A9C12E-5B15-4A83-B103-01CB5E23F03A}" destId="{2582D91E-D304-446A-ADCC-AADFF02A8311}" srcOrd="3" destOrd="0" presId="urn:microsoft.com/office/officeart/2005/8/layout/hierarchy1"/>
    <dgm:cxn modelId="{E423CE3B-9D72-4AD7-A35A-556127EC12FD}" type="presParOf" srcId="{2582D91E-D304-446A-ADCC-AADFF02A8311}" destId="{AF40188C-A32E-4D58-AD6B-C566DDC57B40}" srcOrd="0" destOrd="0" presId="urn:microsoft.com/office/officeart/2005/8/layout/hierarchy1"/>
    <dgm:cxn modelId="{5E952C1E-30C5-4D79-809B-D346C42E6350}" type="presParOf" srcId="{AF40188C-A32E-4D58-AD6B-C566DDC57B40}" destId="{DB820530-19BE-482A-849C-453F0B3649D9}" srcOrd="0" destOrd="0" presId="urn:microsoft.com/office/officeart/2005/8/layout/hierarchy1"/>
    <dgm:cxn modelId="{8BE76C7D-84D4-43B9-888C-4AD56E1FA087}" type="presParOf" srcId="{AF40188C-A32E-4D58-AD6B-C566DDC57B40}" destId="{79C73389-CAD6-4A00-998D-0F36E9AC6EA7}" srcOrd="1" destOrd="0" presId="urn:microsoft.com/office/officeart/2005/8/layout/hierarchy1"/>
    <dgm:cxn modelId="{522B4C02-8FCC-4748-BD3B-48CB3D0D2F66}" type="presParOf" srcId="{2582D91E-D304-446A-ADCC-AADFF02A8311}" destId="{91EF9707-3EB5-4E57-8900-18BDDA7AF073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40D582AC-A4A1-4310-9CCF-26772D4EE80C}" type="doc">
      <dgm:prSet loTypeId="urn:microsoft.com/office/officeart/2005/8/layout/hProcess7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52CD8F5-F1DC-4C28-9183-87CF5029C096}">
      <dgm:prSet phldrT="[Text]" custT="1"/>
      <dgm:spPr/>
      <dgm:t>
        <a:bodyPr/>
        <a:lstStyle/>
        <a:p>
          <a:pPr algn="ctr"/>
          <a:r>
            <a:rPr lang="fa-IR" sz="1800" b="1" dirty="0"/>
            <a:t> </a:t>
          </a:r>
          <a:endParaRPr lang="en-US" sz="1800" b="1" dirty="0"/>
        </a:p>
      </dgm:t>
    </dgm:pt>
    <dgm:pt modelId="{32A05B0C-68E1-46BA-BFD5-8CE8A5F3AE54}" type="parTrans" cxnId="{369B29D3-4DEB-4C2F-BC1B-46F4615B26D2}">
      <dgm:prSet/>
      <dgm:spPr/>
      <dgm:t>
        <a:bodyPr/>
        <a:lstStyle/>
        <a:p>
          <a:endParaRPr lang="en-US"/>
        </a:p>
      </dgm:t>
    </dgm:pt>
    <dgm:pt modelId="{E7DBD3EA-BD49-46A8-8AF1-D631D3F68033}" type="sibTrans" cxnId="{369B29D3-4DEB-4C2F-BC1B-46F4615B26D2}">
      <dgm:prSet/>
      <dgm:spPr/>
      <dgm:t>
        <a:bodyPr/>
        <a:lstStyle/>
        <a:p>
          <a:endParaRPr lang="en-US"/>
        </a:p>
      </dgm:t>
    </dgm:pt>
    <dgm:pt modelId="{732AA0D4-E954-4B18-A313-D3ED170E7F26}">
      <dgm:prSet phldrT="[Text]" custT="1"/>
      <dgm:spPr/>
      <dgm:t>
        <a:bodyPr/>
        <a:lstStyle/>
        <a:p>
          <a:pPr algn="ctr" rtl="1"/>
          <a:r>
            <a:rPr lang="fa-IR" sz="1800" b="1" dirty="0">
              <a:solidFill>
                <a:srgbClr val="1C1C1C"/>
              </a:solidFill>
              <a:latin typeface="Times New Roman"/>
              <a:ea typeface="Times New Roman"/>
              <a:cs typeface="B Roya"/>
            </a:rPr>
            <a:t>مسائل خدماتی</a:t>
          </a:r>
          <a:endParaRPr lang="en-US" sz="1800" b="1" dirty="0"/>
        </a:p>
      </dgm:t>
    </dgm:pt>
    <dgm:pt modelId="{A943966B-6CFE-4A0B-A70D-72E153E20C0B}" type="parTrans" cxnId="{A48FE178-E3DC-4D6E-939D-B620402D1BA1}">
      <dgm:prSet/>
      <dgm:spPr/>
      <dgm:t>
        <a:bodyPr/>
        <a:lstStyle/>
        <a:p>
          <a:endParaRPr lang="en-US"/>
        </a:p>
      </dgm:t>
    </dgm:pt>
    <dgm:pt modelId="{F8785986-2ACB-40E9-89C9-F981A8A653D7}" type="sibTrans" cxnId="{A48FE178-E3DC-4D6E-939D-B620402D1BA1}">
      <dgm:prSet/>
      <dgm:spPr/>
      <dgm:t>
        <a:bodyPr/>
        <a:lstStyle/>
        <a:p>
          <a:endParaRPr lang="en-US"/>
        </a:p>
      </dgm:t>
    </dgm:pt>
    <dgm:pt modelId="{C2B24C10-AFE2-4D63-BF4A-79891AA77579}">
      <dgm:prSet phldrT="[Text]" custT="1"/>
      <dgm:spPr/>
      <dgm:t>
        <a:bodyPr/>
        <a:lstStyle/>
        <a:p>
          <a:pPr algn="ctr"/>
          <a:r>
            <a:rPr lang="fa-IR" sz="1800" b="1" dirty="0"/>
            <a:t> </a:t>
          </a:r>
          <a:endParaRPr lang="en-US" sz="1800" b="1" dirty="0"/>
        </a:p>
      </dgm:t>
    </dgm:pt>
    <dgm:pt modelId="{72ED1FC4-F705-4F3B-9C5D-7DF7BFAF4237}" type="parTrans" cxnId="{D38724A7-29C0-4BFC-877A-21163B0F67ED}">
      <dgm:prSet/>
      <dgm:spPr/>
      <dgm:t>
        <a:bodyPr/>
        <a:lstStyle/>
        <a:p>
          <a:endParaRPr lang="en-US"/>
        </a:p>
      </dgm:t>
    </dgm:pt>
    <dgm:pt modelId="{DA2F084E-C9CE-469F-9A98-33606637CC79}" type="sibTrans" cxnId="{D38724A7-29C0-4BFC-877A-21163B0F67ED}">
      <dgm:prSet/>
      <dgm:spPr/>
      <dgm:t>
        <a:bodyPr/>
        <a:lstStyle/>
        <a:p>
          <a:endParaRPr lang="en-US"/>
        </a:p>
      </dgm:t>
    </dgm:pt>
    <dgm:pt modelId="{9756272C-236B-4A41-BD01-332DB9A2F6F5}">
      <dgm:prSet phldrT="[Text]" custT="1"/>
      <dgm:spPr/>
      <dgm:t>
        <a:bodyPr/>
        <a:lstStyle/>
        <a:p>
          <a:pPr algn="ctr" rtl="1"/>
          <a:r>
            <a:rPr lang="fa-IR" sz="1800" b="1" dirty="0">
              <a:solidFill>
                <a:srgbClr val="1C1C1C"/>
              </a:solidFill>
              <a:latin typeface="Times New Roman"/>
              <a:ea typeface="Times New Roman"/>
              <a:cs typeface="B Roya"/>
            </a:rPr>
            <a:t>مسائل ترافیکی</a:t>
          </a:r>
          <a:endParaRPr lang="en-US" sz="1800" b="1" dirty="0"/>
        </a:p>
      </dgm:t>
    </dgm:pt>
    <dgm:pt modelId="{B9CF44B3-4FFF-424A-8C1F-6845A7600732}" type="parTrans" cxnId="{92ACD725-B573-4212-B1E0-EDAC37EB1382}">
      <dgm:prSet/>
      <dgm:spPr/>
      <dgm:t>
        <a:bodyPr/>
        <a:lstStyle/>
        <a:p>
          <a:endParaRPr lang="en-US"/>
        </a:p>
      </dgm:t>
    </dgm:pt>
    <dgm:pt modelId="{0C335D49-5F3A-466F-AAA5-CE96711990EE}" type="sibTrans" cxnId="{92ACD725-B573-4212-B1E0-EDAC37EB1382}">
      <dgm:prSet/>
      <dgm:spPr/>
      <dgm:t>
        <a:bodyPr/>
        <a:lstStyle/>
        <a:p>
          <a:endParaRPr lang="en-US"/>
        </a:p>
      </dgm:t>
    </dgm:pt>
    <dgm:pt modelId="{074F6ADA-794E-4C69-94AC-37B93FE501DD}">
      <dgm:prSet phldrT="[Text]" custT="1"/>
      <dgm:spPr/>
      <dgm:t>
        <a:bodyPr/>
        <a:lstStyle/>
        <a:p>
          <a:pPr algn="ctr" rtl="1"/>
          <a:endParaRPr lang="en-US" sz="1800" b="1" dirty="0"/>
        </a:p>
      </dgm:t>
    </dgm:pt>
    <dgm:pt modelId="{E61179E6-14F5-4F44-9903-FBA656F07306}" type="sibTrans" cxnId="{BA07FF47-1D69-4402-8180-2EC3CCC86CA2}">
      <dgm:prSet/>
      <dgm:spPr/>
      <dgm:t>
        <a:bodyPr/>
        <a:lstStyle/>
        <a:p>
          <a:endParaRPr lang="en-US"/>
        </a:p>
      </dgm:t>
    </dgm:pt>
    <dgm:pt modelId="{13D5D6BB-124E-4939-B988-B0B12893A362}" type="parTrans" cxnId="{BA07FF47-1D69-4402-8180-2EC3CCC86CA2}">
      <dgm:prSet/>
      <dgm:spPr/>
      <dgm:t>
        <a:bodyPr/>
        <a:lstStyle/>
        <a:p>
          <a:endParaRPr lang="en-US"/>
        </a:p>
      </dgm:t>
    </dgm:pt>
    <dgm:pt modelId="{121FA4C6-236B-48D3-9616-575323DFA5CF}">
      <dgm:prSet phldrT="[Text]" custT="1"/>
      <dgm:spPr/>
      <dgm:t>
        <a:bodyPr/>
        <a:lstStyle/>
        <a:p>
          <a:pPr algn="ctr" rtl="1"/>
          <a:r>
            <a:rPr lang="fa-IR" sz="1800" b="1" dirty="0">
              <a:solidFill>
                <a:srgbClr val="1C1C1C"/>
              </a:solidFill>
              <a:latin typeface="Times New Roman"/>
              <a:ea typeface="Times New Roman"/>
              <a:cs typeface="B Roya"/>
            </a:rPr>
            <a:t>مسائل کالبدی</a:t>
          </a:r>
          <a:endParaRPr lang="en-US" sz="1800" b="1" dirty="0"/>
        </a:p>
      </dgm:t>
    </dgm:pt>
    <dgm:pt modelId="{64250F40-CD65-4FEC-86F5-DAB23309844A}" type="sibTrans" cxnId="{C7EB6A50-D4BD-485B-B304-55F506CFEBC5}">
      <dgm:prSet/>
      <dgm:spPr/>
      <dgm:t>
        <a:bodyPr/>
        <a:lstStyle/>
        <a:p>
          <a:endParaRPr lang="en-US"/>
        </a:p>
      </dgm:t>
    </dgm:pt>
    <dgm:pt modelId="{7D277864-47A1-40D1-8FBF-7927988F9F28}" type="parTrans" cxnId="{C7EB6A50-D4BD-485B-B304-55F506CFEBC5}">
      <dgm:prSet/>
      <dgm:spPr/>
      <dgm:t>
        <a:bodyPr/>
        <a:lstStyle/>
        <a:p>
          <a:endParaRPr lang="en-US"/>
        </a:p>
      </dgm:t>
    </dgm:pt>
    <dgm:pt modelId="{F689E100-B049-43B7-A208-E8E7C17953CD}" type="pres">
      <dgm:prSet presAssocID="{40D582AC-A4A1-4310-9CCF-26772D4EE80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6CBB7683-BB39-4462-B466-45DCEFC1ABB3}" type="pres">
      <dgm:prSet presAssocID="{252CD8F5-F1DC-4C28-9183-87CF5029C096}" presName="compositeNode" presStyleCnt="0">
        <dgm:presLayoutVars>
          <dgm:bulletEnabled val="1"/>
        </dgm:presLayoutVars>
      </dgm:prSet>
      <dgm:spPr/>
    </dgm:pt>
    <dgm:pt modelId="{72B2830F-1132-4267-8C43-CDB924EE0CFE}" type="pres">
      <dgm:prSet presAssocID="{252CD8F5-F1DC-4C28-9183-87CF5029C096}" presName="bgRect" presStyleLbl="node1" presStyleIdx="0" presStyleCnt="3"/>
      <dgm:spPr/>
      <dgm:t>
        <a:bodyPr/>
        <a:lstStyle/>
        <a:p>
          <a:pPr rtl="1"/>
          <a:endParaRPr lang="fa-IR"/>
        </a:p>
      </dgm:t>
    </dgm:pt>
    <dgm:pt modelId="{BD0203EA-6D77-4783-BEE0-FA8F5DC6D0B0}" type="pres">
      <dgm:prSet presAssocID="{252CD8F5-F1DC-4C28-9183-87CF5029C096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87248A89-A2A1-4299-87AB-B9973A1E4180}" type="pres">
      <dgm:prSet presAssocID="{252CD8F5-F1DC-4C28-9183-87CF5029C096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952F9E8F-0E4F-4692-A19C-1BA127BFB391}" type="pres">
      <dgm:prSet presAssocID="{E7DBD3EA-BD49-46A8-8AF1-D631D3F68033}" presName="hSp" presStyleCnt="0"/>
      <dgm:spPr/>
    </dgm:pt>
    <dgm:pt modelId="{1C3147D0-A59B-4290-91C9-F0C65BB51E4B}" type="pres">
      <dgm:prSet presAssocID="{E7DBD3EA-BD49-46A8-8AF1-D631D3F68033}" presName="vProcSp" presStyleCnt="0"/>
      <dgm:spPr/>
    </dgm:pt>
    <dgm:pt modelId="{D859AD49-B1CA-4D0C-9FC0-0B4F6BAD1FE1}" type="pres">
      <dgm:prSet presAssocID="{E7DBD3EA-BD49-46A8-8AF1-D631D3F68033}" presName="vSp1" presStyleCnt="0"/>
      <dgm:spPr/>
    </dgm:pt>
    <dgm:pt modelId="{0FAB6FCA-E991-4EA2-A2DD-8283F842C860}" type="pres">
      <dgm:prSet presAssocID="{E7DBD3EA-BD49-46A8-8AF1-D631D3F68033}" presName="simulatedConn" presStyleLbl="solidFgAcc1" presStyleIdx="0" presStyleCnt="2"/>
      <dgm:spPr/>
    </dgm:pt>
    <dgm:pt modelId="{4D58DA85-2539-4AC7-A6E0-721E9BBC7233}" type="pres">
      <dgm:prSet presAssocID="{E7DBD3EA-BD49-46A8-8AF1-D631D3F68033}" presName="vSp2" presStyleCnt="0"/>
      <dgm:spPr/>
    </dgm:pt>
    <dgm:pt modelId="{4802AB6E-2BF6-4FA4-8DCF-DB3FC38604BE}" type="pres">
      <dgm:prSet presAssocID="{E7DBD3EA-BD49-46A8-8AF1-D631D3F68033}" presName="sibTrans" presStyleCnt="0"/>
      <dgm:spPr/>
    </dgm:pt>
    <dgm:pt modelId="{7739192A-01E9-4DE8-ABE5-5DB94FB34053}" type="pres">
      <dgm:prSet presAssocID="{074F6ADA-794E-4C69-94AC-37B93FE501DD}" presName="compositeNode" presStyleCnt="0">
        <dgm:presLayoutVars>
          <dgm:bulletEnabled val="1"/>
        </dgm:presLayoutVars>
      </dgm:prSet>
      <dgm:spPr/>
    </dgm:pt>
    <dgm:pt modelId="{47B94E5F-8627-4670-8B67-A4741795358A}" type="pres">
      <dgm:prSet presAssocID="{074F6ADA-794E-4C69-94AC-37B93FE501DD}" presName="bgRect" presStyleLbl="node1" presStyleIdx="1" presStyleCnt="3"/>
      <dgm:spPr/>
      <dgm:t>
        <a:bodyPr/>
        <a:lstStyle/>
        <a:p>
          <a:pPr rtl="1"/>
          <a:endParaRPr lang="fa-IR"/>
        </a:p>
      </dgm:t>
    </dgm:pt>
    <dgm:pt modelId="{552E7F9E-3F98-43EB-A0AF-E5B1328B2869}" type="pres">
      <dgm:prSet presAssocID="{074F6ADA-794E-4C69-94AC-37B93FE501DD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624992D2-787A-4FEC-BC57-4D46D612F53A}" type="pres">
      <dgm:prSet presAssocID="{074F6ADA-794E-4C69-94AC-37B93FE501DD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22FA2886-A37B-4905-B0D2-DF815F98D183}" type="pres">
      <dgm:prSet presAssocID="{E61179E6-14F5-4F44-9903-FBA656F07306}" presName="hSp" presStyleCnt="0"/>
      <dgm:spPr/>
    </dgm:pt>
    <dgm:pt modelId="{DE96D348-4C42-4E86-A81A-961697E74C6B}" type="pres">
      <dgm:prSet presAssocID="{E61179E6-14F5-4F44-9903-FBA656F07306}" presName="vProcSp" presStyleCnt="0"/>
      <dgm:spPr/>
    </dgm:pt>
    <dgm:pt modelId="{7CC3CE7D-AFF2-4E07-A5A5-BFF6735CC6FA}" type="pres">
      <dgm:prSet presAssocID="{E61179E6-14F5-4F44-9903-FBA656F07306}" presName="vSp1" presStyleCnt="0"/>
      <dgm:spPr/>
    </dgm:pt>
    <dgm:pt modelId="{F5045E1F-87CE-4FDA-AE23-38C1229D40A2}" type="pres">
      <dgm:prSet presAssocID="{E61179E6-14F5-4F44-9903-FBA656F07306}" presName="simulatedConn" presStyleLbl="solidFgAcc1" presStyleIdx="1" presStyleCnt="2"/>
      <dgm:spPr/>
    </dgm:pt>
    <dgm:pt modelId="{3DDC8136-213B-434E-B353-7BC8350DAEBA}" type="pres">
      <dgm:prSet presAssocID="{E61179E6-14F5-4F44-9903-FBA656F07306}" presName="vSp2" presStyleCnt="0"/>
      <dgm:spPr/>
    </dgm:pt>
    <dgm:pt modelId="{61952DF3-FB17-46A2-811B-9737F5FD273F}" type="pres">
      <dgm:prSet presAssocID="{E61179E6-14F5-4F44-9903-FBA656F07306}" presName="sibTrans" presStyleCnt="0"/>
      <dgm:spPr/>
    </dgm:pt>
    <dgm:pt modelId="{42A0E043-78A3-49A4-8585-267AF0DDD8F6}" type="pres">
      <dgm:prSet presAssocID="{C2B24C10-AFE2-4D63-BF4A-79891AA77579}" presName="compositeNode" presStyleCnt="0">
        <dgm:presLayoutVars>
          <dgm:bulletEnabled val="1"/>
        </dgm:presLayoutVars>
      </dgm:prSet>
      <dgm:spPr/>
    </dgm:pt>
    <dgm:pt modelId="{07CE0BFF-A062-4736-AF64-82CE64A1DF4E}" type="pres">
      <dgm:prSet presAssocID="{C2B24C10-AFE2-4D63-BF4A-79891AA77579}" presName="bgRect" presStyleLbl="node1" presStyleIdx="2" presStyleCnt="3"/>
      <dgm:spPr/>
      <dgm:t>
        <a:bodyPr/>
        <a:lstStyle/>
        <a:p>
          <a:pPr rtl="1"/>
          <a:endParaRPr lang="fa-IR"/>
        </a:p>
      </dgm:t>
    </dgm:pt>
    <dgm:pt modelId="{8D79108C-ABB3-40BC-8719-A97AD190C153}" type="pres">
      <dgm:prSet presAssocID="{C2B24C10-AFE2-4D63-BF4A-79891AA77579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36436164-2979-4452-8443-A823ABF8B4A7}" type="pres">
      <dgm:prSet presAssocID="{C2B24C10-AFE2-4D63-BF4A-79891AA77579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456E9064-B331-4519-A3D8-723FA3E812BF}" type="presOf" srcId="{C2B24C10-AFE2-4D63-BF4A-79891AA77579}" destId="{8D79108C-ABB3-40BC-8719-A97AD190C153}" srcOrd="1" destOrd="0" presId="urn:microsoft.com/office/officeart/2005/8/layout/hProcess7#1"/>
    <dgm:cxn modelId="{500C5A56-84E9-41A0-B93C-7E8822F7B0A7}" type="presOf" srcId="{252CD8F5-F1DC-4C28-9183-87CF5029C096}" destId="{BD0203EA-6D77-4783-BEE0-FA8F5DC6D0B0}" srcOrd="1" destOrd="0" presId="urn:microsoft.com/office/officeart/2005/8/layout/hProcess7#1"/>
    <dgm:cxn modelId="{C9FAC464-41A9-4907-9896-3A4F6B970030}" type="presOf" srcId="{252CD8F5-F1DC-4C28-9183-87CF5029C096}" destId="{72B2830F-1132-4267-8C43-CDB924EE0CFE}" srcOrd="0" destOrd="0" presId="urn:microsoft.com/office/officeart/2005/8/layout/hProcess7#1"/>
    <dgm:cxn modelId="{C31A6F86-E932-4048-B3B6-9CD27F05789C}" type="presOf" srcId="{074F6ADA-794E-4C69-94AC-37B93FE501DD}" destId="{552E7F9E-3F98-43EB-A0AF-E5B1328B2869}" srcOrd="1" destOrd="0" presId="urn:microsoft.com/office/officeart/2005/8/layout/hProcess7#1"/>
    <dgm:cxn modelId="{A48FE178-E3DC-4D6E-939D-B620402D1BA1}" srcId="{252CD8F5-F1DC-4C28-9183-87CF5029C096}" destId="{732AA0D4-E954-4B18-A313-D3ED170E7F26}" srcOrd="0" destOrd="0" parTransId="{A943966B-6CFE-4A0B-A70D-72E153E20C0B}" sibTransId="{F8785986-2ACB-40E9-89C9-F981A8A653D7}"/>
    <dgm:cxn modelId="{AC6451F2-58D2-42DD-851D-DF4CE942D500}" type="presOf" srcId="{C2B24C10-AFE2-4D63-BF4A-79891AA77579}" destId="{07CE0BFF-A062-4736-AF64-82CE64A1DF4E}" srcOrd="0" destOrd="0" presId="urn:microsoft.com/office/officeart/2005/8/layout/hProcess7#1"/>
    <dgm:cxn modelId="{B55644D8-AF2E-4081-B4A6-54800C1B240F}" type="presOf" srcId="{9756272C-236B-4A41-BD01-332DB9A2F6F5}" destId="{36436164-2979-4452-8443-A823ABF8B4A7}" srcOrd="0" destOrd="0" presId="urn:microsoft.com/office/officeart/2005/8/layout/hProcess7#1"/>
    <dgm:cxn modelId="{02C16162-5489-49B0-88A3-1D08D551B2E6}" type="presOf" srcId="{121FA4C6-236B-48D3-9616-575323DFA5CF}" destId="{624992D2-787A-4FEC-BC57-4D46D612F53A}" srcOrd="0" destOrd="0" presId="urn:microsoft.com/office/officeart/2005/8/layout/hProcess7#1"/>
    <dgm:cxn modelId="{369B29D3-4DEB-4C2F-BC1B-46F4615B26D2}" srcId="{40D582AC-A4A1-4310-9CCF-26772D4EE80C}" destId="{252CD8F5-F1DC-4C28-9183-87CF5029C096}" srcOrd="0" destOrd="0" parTransId="{32A05B0C-68E1-46BA-BFD5-8CE8A5F3AE54}" sibTransId="{E7DBD3EA-BD49-46A8-8AF1-D631D3F68033}"/>
    <dgm:cxn modelId="{5753D6A3-1312-4ACB-AD28-892F9F348FBC}" type="presOf" srcId="{074F6ADA-794E-4C69-94AC-37B93FE501DD}" destId="{47B94E5F-8627-4670-8B67-A4741795358A}" srcOrd="0" destOrd="0" presId="urn:microsoft.com/office/officeart/2005/8/layout/hProcess7#1"/>
    <dgm:cxn modelId="{C404D717-A47F-423E-8A14-FAFE445CB9C8}" type="presOf" srcId="{732AA0D4-E954-4B18-A313-D3ED170E7F26}" destId="{87248A89-A2A1-4299-87AB-B9973A1E4180}" srcOrd="0" destOrd="0" presId="urn:microsoft.com/office/officeart/2005/8/layout/hProcess7#1"/>
    <dgm:cxn modelId="{D38724A7-29C0-4BFC-877A-21163B0F67ED}" srcId="{40D582AC-A4A1-4310-9CCF-26772D4EE80C}" destId="{C2B24C10-AFE2-4D63-BF4A-79891AA77579}" srcOrd="2" destOrd="0" parTransId="{72ED1FC4-F705-4F3B-9C5D-7DF7BFAF4237}" sibTransId="{DA2F084E-C9CE-469F-9A98-33606637CC79}"/>
    <dgm:cxn modelId="{DD95AB20-2A68-4651-94B9-CBFB708C0D0D}" type="presOf" srcId="{40D582AC-A4A1-4310-9CCF-26772D4EE80C}" destId="{F689E100-B049-43B7-A208-E8E7C17953CD}" srcOrd="0" destOrd="0" presId="urn:microsoft.com/office/officeart/2005/8/layout/hProcess7#1"/>
    <dgm:cxn modelId="{92ACD725-B573-4212-B1E0-EDAC37EB1382}" srcId="{C2B24C10-AFE2-4D63-BF4A-79891AA77579}" destId="{9756272C-236B-4A41-BD01-332DB9A2F6F5}" srcOrd="0" destOrd="0" parTransId="{B9CF44B3-4FFF-424A-8C1F-6845A7600732}" sibTransId="{0C335D49-5F3A-466F-AAA5-CE96711990EE}"/>
    <dgm:cxn modelId="{C7EB6A50-D4BD-485B-B304-55F506CFEBC5}" srcId="{074F6ADA-794E-4C69-94AC-37B93FE501DD}" destId="{121FA4C6-236B-48D3-9616-575323DFA5CF}" srcOrd="0" destOrd="0" parTransId="{7D277864-47A1-40D1-8FBF-7927988F9F28}" sibTransId="{64250F40-CD65-4FEC-86F5-DAB23309844A}"/>
    <dgm:cxn modelId="{BA07FF47-1D69-4402-8180-2EC3CCC86CA2}" srcId="{40D582AC-A4A1-4310-9CCF-26772D4EE80C}" destId="{074F6ADA-794E-4C69-94AC-37B93FE501DD}" srcOrd="1" destOrd="0" parTransId="{13D5D6BB-124E-4939-B988-B0B12893A362}" sibTransId="{E61179E6-14F5-4F44-9903-FBA656F07306}"/>
    <dgm:cxn modelId="{0CD92CFE-1457-42BB-84D5-6C407664D20C}" type="presParOf" srcId="{F689E100-B049-43B7-A208-E8E7C17953CD}" destId="{6CBB7683-BB39-4462-B466-45DCEFC1ABB3}" srcOrd="0" destOrd="0" presId="urn:microsoft.com/office/officeart/2005/8/layout/hProcess7#1"/>
    <dgm:cxn modelId="{7490ACFA-A0EA-462C-88F3-7B7CD46AAB8C}" type="presParOf" srcId="{6CBB7683-BB39-4462-B466-45DCEFC1ABB3}" destId="{72B2830F-1132-4267-8C43-CDB924EE0CFE}" srcOrd="0" destOrd="0" presId="urn:microsoft.com/office/officeart/2005/8/layout/hProcess7#1"/>
    <dgm:cxn modelId="{918D429A-EF22-4E6F-B562-874019B632A1}" type="presParOf" srcId="{6CBB7683-BB39-4462-B466-45DCEFC1ABB3}" destId="{BD0203EA-6D77-4783-BEE0-FA8F5DC6D0B0}" srcOrd="1" destOrd="0" presId="urn:microsoft.com/office/officeart/2005/8/layout/hProcess7#1"/>
    <dgm:cxn modelId="{42D8BC72-54F0-4121-9217-92FA19B7A41F}" type="presParOf" srcId="{6CBB7683-BB39-4462-B466-45DCEFC1ABB3}" destId="{87248A89-A2A1-4299-87AB-B9973A1E4180}" srcOrd="2" destOrd="0" presId="urn:microsoft.com/office/officeart/2005/8/layout/hProcess7#1"/>
    <dgm:cxn modelId="{169818FA-51C7-4E6F-B30C-2624B09092DC}" type="presParOf" srcId="{F689E100-B049-43B7-A208-E8E7C17953CD}" destId="{952F9E8F-0E4F-4692-A19C-1BA127BFB391}" srcOrd="1" destOrd="0" presId="urn:microsoft.com/office/officeart/2005/8/layout/hProcess7#1"/>
    <dgm:cxn modelId="{39786626-0094-4B6C-9AD6-88F9864B553D}" type="presParOf" srcId="{F689E100-B049-43B7-A208-E8E7C17953CD}" destId="{1C3147D0-A59B-4290-91C9-F0C65BB51E4B}" srcOrd="2" destOrd="0" presId="urn:microsoft.com/office/officeart/2005/8/layout/hProcess7#1"/>
    <dgm:cxn modelId="{88D860A1-21BD-4806-B995-8C2575C4E49C}" type="presParOf" srcId="{1C3147D0-A59B-4290-91C9-F0C65BB51E4B}" destId="{D859AD49-B1CA-4D0C-9FC0-0B4F6BAD1FE1}" srcOrd="0" destOrd="0" presId="urn:microsoft.com/office/officeart/2005/8/layout/hProcess7#1"/>
    <dgm:cxn modelId="{1725AF01-060B-487D-94E1-E31662FB7FB1}" type="presParOf" srcId="{1C3147D0-A59B-4290-91C9-F0C65BB51E4B}" destId="{0FAB6FCA-E991-4EA2-A2DD-8283F842C860}" srcOrd="1" destOrd="0" presId="urn:microsoft.com/office/officeart/2005/8/layout/hProcess7#1"/>
    <dgm:cxn modelId="{00B79464-E5CF-4BDE-AE26-4A73DC5E1A93}" type="presParOf" srcId="{1C3147D0-A59B-4290-91C9-F0C65BB51E4B}" destId="{4D58DA85-2539-4AC7-A6E0-721E9BBC7233}" srcOrd="2" destOrd="0" presId="urn:microsoft.com/office/officeart/2005/8/layout/hProcess7#1"/>
    <dgm:cxn modelId="{4E9D91E0-AC1F-4DC1-BB8E-4919BFCABA9D}" type="presParOf" srcId="{F689E100-B049-43B7-A208-E8E7C17953CD}" destId="{4802AB6E-2BF6-4FA4-8DCF-DB3FC38604BE}" srcOrd="3" destOrd="0" presId="urn:microsoft.com/office/officeart/2005/8/layout/hProcess7#1"/>
    <dgm:cxn modelId="{3815D166-273D-4508-BC36-0F5DA4B37AEB}" type="presParOf" srcId="{F689E100-B049-43B7-A208-E8E7C17953CD}" destId="{7739192A-01E9-4DE8-ABE5-5DB94FB34053}" srcOrd="4" destOrd="0" presId="urn:microsoft.com/office/officeart/2005/8/layout/hProcess7#1"/>
    <dgm:cxn modelId="{531481E4-B414-4CB6-AF11-00CC8EBB6EF1}" type="presParOf" srcId="{7739192A-01E9-4DE8-ABE5-5DB94FB34053}" destId="{47B94E5F-8627-4670-8B67-A4741795358A}" srcOrd="0" destOrd="0" presId="urn:microsoft.com/office/officeart/2005/8/layout/hProcess7#1"/>
    <dgm:cxn modelId="{B8B6036F-40C5-4560-915A-CE455524D95E}" type="presParOf" srcId="{7739192A-01E9-4DE8-ABE5-5DB94FB34053}" destId="{552E7F9E-3F98-43EB-A0AF-E5B1328B2869}" srcOrd="1" destOrd="0" presId="urn:microsoft.com/office/officeart/2005/8/layout/hProcess7#1"/>
    <dgm:cxn modelId="{300F4FBF-7AE6-448B-89EF-D80D013C8E1F}" type="presParOf" srcId="{7739192A-01E9-4DE8-ABE5-5DB94FB34053}" destId="{624992D2-787A-4FEC-BC57-4D46D612F53A}" srcOrd="2" destOrd="0" presId="urn:microsoft.com/office/officeart/2005/8/layout/hProcess7#1"/>
    <dgm:cxn modelId="{F09CE1A0-AE2A-4493-8B06-F76CF1BDB013}" type="presParOf" srcId="{F689E100-B049-43B7-A208-E8E7C17953CD}" destId="{22FA2886-A37B-4905-B0D2-DF815F98D183}" srcOrd="5" destOrd="0" presId="urn:microsoft.com/office/officeart/2005/8/layout/hProcess7#1"/>
    <dgm:cxn modelId="{6B47E5AD-C4A5-4F1D-BD76-E3E575E540AB}" type="presParOf" srcId="{F689E100-B049-43B7-A208-E8E7C17953CD}" destId="{DE96D348-4C42-4E86-A81A-961697E74C6B}" srcOrd="6" destOrd="0" presId="urn:microsoft.com/office/officeart/2005/8/layout/hProcess7#1"/>
    <dgm:cxn modelId="{F000D121-838D-4F8E-8F1D-C523146A0663}" type="presParOf" srcId="{DE96D348-4C42-4E86-A81A-961697E74C6B}" destId="{7CC3CE7D-AFF2-4E07-A5A5-BFF6735CC6FA}" srcOrd="0" destOrd="0" presId="urn:microsoft.com/office/officeart/2005/8/layout/hProcess7#1"/>
    <dgm:cxn modelId="{EE3F0053-C58C-4AB8-BB7B-3BCA72D13537}" type="presParOf" srcId="{DE96D348-4C42-4E86-A81A-961697E74C6B}" destId="{F5045E1F-87CE-4FDA-AE23-38C1229D40A2}" srcOrd="1" destOrd="0" presId="urn:microsoft.com/office/officeart/2005/8/layout/hProcess7#1"/>
    <dgm:cxn modelId="{12883085-FF7B-4B27-8DD7-EBFE498C1F19}" type="presParOf" srcId="{DE96D348-4C42-4E86-A81A-961697E74C6B}" destId="{3DDC8136-213B-434E-B353-7BC8350DAEBA}" srcOrd="2" destOrd="0" presId="urn:microsoft.com/office/officeart/2005/8/layout/hProcess7#1"/>
    <dgm:cxn modelId="{471A5820-E90D-42E1-B99F-1B96CB841C66}" type="presParOf" srcId="{F689E100-B049-43B7-A208-E8E7C17953CD}" destId="{61952DF3-FB17-46A2-811B-9737F5FD273F}" srcOrd="7" destOrd="0" presId="urn:microsoft.com/office/officeart/2005/8/layout/hProcess7#1"/>
    <dgm:cxn modelId="{459AE51D-EBB4-47A9-9684-CFF52C9024F6}" type="presParOf" srcId="{F689E100-B049-43B7-A208-E8E7C17953CD}" destId="{42A0E043-78A3-49A4-8585-267AF0DDD8F6}" srcOrd="8" destOrd="0" presId="urn:microsoft.com/office/officeart/2005/8/layout/hProcess7#1"/>
    <dgm:cxn modelId="{7120EC71-B5F4-404F-B5CB-F21B2902B7A8}" type="presParOf" srcId="{42A0E043-78A3-49A4-8585-267AF0DDD8F6}" destId="{07CE0BFF-A062-4736-AF64-82CE64A1DF4E}" srcOrd="0" destOrd="0" presId="urn:microsoft.com/office/officeart/2005/8/layout/hProcess7#1"/>
    <dgm:cxn modelId="{95EC17FC-61DB-45A8-8B1E-2D327EB702E4}" type="presParOf" srcId="{42A0E043-78A3-49A4-8585-267AF0DDD8F6}" destId="{8D79108C-ABB3-40BC-8719-A97AD190C153}" srcOrd="1" destOrd="0" presId="urn:microsoft.com/office/officeart/2005/8/layout/hProcess7#1"/>
    <dgm:cxn modelId="{339543A6-D408-47E4-825C-405A58FC575D}" type="presParOf" srcId="{42A0E043-78A3-49A4-8585-267AF0DDD8F6}" destId="{36436164-2979-4452-8443-A823ABF8B4A7}" srcOrd="2" destOrd="0" presId="urn:microsoft.com/office/officeart/2005/8/layout/hProcess7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1E70ECF3-B38D-401E-8AF8-D1F8FFB6085F}" type="doc">
      <dgm:prSet loTypeId="urn:microsoft.com/office/officeart/2005/8/layout/pyramid2" loCatId="pyramid" qsTypeId="urn:microsoft.com/office/officeart/2005/8/quickstyle/3d5" qsCatId="3D" csTypeId="urn:microsoft.com/office/officeart/2005/8/colors/accent6_4" csCatId="accent6" phldr="1"/>
      <dgm:spPr/>
    </dgm:pt>
    <dgm:pt modelId="{94419E28-BD2A-4470-985A-F0C56CDE7290}">
      <dgm:prSet phldrT="[Text]"/>
      <dgm:spPr>
        <a:solidFill>
          <a:srgbClr val="FFFF66">
            <a:alpha val="90000"/>
          </a:srgbClr>
        </a:solidFill>
      </dgm:spPr>
      <dgm:t>
        <a:bodyPr/>
        <a:lstStyle/>
        <a:p>
          <a:r>
            <a:rPr lang="fa-IR" dirty="0"/>
            <a:t>عوامل طبيعي </a:t>
          </a:r>
          <a:endParaRPr lang="en-US" dirty="0"/>
        </a:p>
      </dgm:t>
    </dgm:pt>
    <dgm:pt modelId="{C316AF62-152C-4B8B-B221-6EBB0F7E154D}" type="parTrans" cxnId="{96DA17F2-196A-4F67-9B76-F4FCB96478A1}">
      <dgm:prSet/>
      <dgm:spPr/>
      <dgm:t>
        <a:bodyPr/>
        <a:lstStyle/>
        <a:p>
          <a:endParaRPr lang="en-US"/>
        </a:p>
      </dgm:t>
    </dgm:pt>
    <dgm:pt modelId="{E5D52DA1-3052-4EB8-AE28-AFA942205701}" type="sibTrans" cxnId="{96DA17F2-196A-4F67-9B76-F4FCB96478A1}">
      <dgm:prSet/>
      <dgm:spPr/>
      <dgm:t>
        <a:bodyPr/>
        <a:lstStyle/>
        <a:p>
          <a:endParaRPr lang="en-US"/>
        </a:p>
      </dgm:t>
    </dgm:pt>
    <dgm:pt modelId="{3556CC19-CDA8-461E-82D3-1A1E90CE57A8}">
      <dgm:prSet phldrT="[Text]"/>
      <dgm:spPr/>
      <dgm:t>
        <a:bodyPr/>
        <a:lstStyle/>
        <a:p>
          <a:r>
            <a:rPr lang="fa-IR" dirty="0"/>
            <a:t>عوامل مصنوع</a:t>
          </a:r>
          <a:endParaRPr lang="en-US" dirty="0"/>
        </a:p>
      </dgm:t>
    </dgm:pt>
    <dgm:pt modelId="{CE9CC705-46F5-4E07-8C44-A169B0AA2CEE}" type="parTrans" cxnId="{B2FC7E0D-F1EE-472B-BD95-5DA85E10324D}">
      <dgm:prSet/>
      <dgm:spPr/>
      <dgm:t>
        <a:bodyPr/>
        <a:lstStyle/>
        <a:p>
          <a:endParaRPr lang="en-US"/>
        </a:p>
      </dgm:t>
    </dgm:pt>
    <dgm:pt modelId="{A1CC1018-3793-4E74-8F6B-DD82E5B4BD22}" type="sibTrans" cxnId="{B2FC7E0D-F1EE-472B-BD95-5DA85E10324D}">
      <dgm:prSet/>
      <dgm:spPr/>
      <dgm:t>
        <a:bodyPr/>
        <a:lstStyle/>
        <a:p>
          <a:endParaRPr lang="en-US"/>
        </a:p>
      </dgm:t>
    </dgm:pt>
    <dgm:pt modelId="{43CEFE1D-6D92-4EDB-977F-9259990F2073}" type="pres">
      <dgm:prSet presAssocID="{1E70ECF3-B38D-401E-8AF8-D1F8FFB6085F}" presName="compositeShape" presStyleCnt="0">
        <dgm:presLayoutVars>
          <dgm:dir/>
          <dgm:resizeHandles/>
        </dgm:presLayoutVars>
      </dgm:prSet>
      <dgm:spPr/>
    </dgm:pt>
    <dgm:pt modelId="{C4D2E880-6A37-457B-8FD7-EA773F8E34D1}" type="pres">
      <dgm:prSet presAssocID="{1E70ECF3-B38D-401E-8AF8-D1F8FFB6085F}" presName="pyramid" presStyleLbl="node1" presStyleIdx="0" presStyleCnt="1" custLinFactNeighborX="1250" custLinFactNeighborY="-977"/>
      <dgm:spPr/>
    </dgm:pt>
    <dgm:pt modelId="{CDC95833-D908-44DE-9921-612201636597}" type="pres">
      <dgm:prSet presAssocID="{1E70ECF3-B38D-401E-8AF8-D1F8FFB6085F}" presName="theList" presStyleCnt="0"/>
      <dgm:spPr/>
    </dgm:pt>
    <dgm:pt modelId="{302A3C99-D66C-43A4-A53A-DB0398A9817E}" type="pres">
      <dgm:prSet presAssocID="{94419E28-BD2A-4470-985A-F0C56CDE7290}" presName="aNode" presStyleLbl="fgAcc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89963D2D-EE33-4826-8A76-2A15FFF2EA20}" type="pres">
      <dgm:prSet presAssocID="{94419E28-BD2A-4470-985A-F0C56CDE7290}" presName="aSpace" presStyleCnt="0"/>
      <dgm:spPr/>
    </dgm:pt>
    <dgm:pt modelId="{DFF06DD9-2574-4C6A-B7E4-8AF5BA96B97F}" type="pres">
      <dgm:prSet presAssocID="{3556CC19-CDA8-461E-82D3-1A1E90CE57A8}" presName="aNode" presStyleLbl="fgAcc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D37C1F70-60E5-4041-91AD-1F922DABB8AD}" type="pres">
      <dgm:prSet presAssocID="{3556CC19-CDA8-461E-82D3-1A1E90CE57A8}" presName="aSpace" presStyleCnt="0"/>
      <dgm:spPr/>
    </dgm:pt>
  </dgm:ptLst>
  <dgm:cxnLst>
    <dgm:cxn modelId="{8576BE4B-A6A0-423D-A356-36779D6322C0}" type="presOf" srcId="{1E70ECF3-B38D-401E-8AF8-D1F8FFB6085F}" destId="{43CEFE1D-6D92-4EDB-977F-9259990F2073}" srcOrd="0" destOrd="0" presId="urn:microsoft.com/office/officeart/2005/8/layout/pyramid2"/>
    <dgm:cxn modelId="{0485309A-BF58-4517-A1EC-39A05A2F9C18}" type="presOf" srcId="{3556CC19-CDA8-461E-82D3-1A1E90CE57A8}" destId="{DFF06DD9-2574-4C6A-B7E4-8AF5BA96B97F}" srcOrd="0" destOrd="0" presId="urn:microsoft.com/office/officeart/2005/8/layout/pyramid2"/>
    <dgm:cxn modelId="{B2FC7E0D-F1EE-472B-BD95-5DA85E10324D}" srcId="{1E70ECF3-B38D-401E-8AF8-D1F8FFB6085F}" destId="{3556CC19-CDA8-461E-82D3-1A1E90CE57A8}" srcOrd="1" destOrd="0" parTransId="{CE9CC705-46F5-4E07-8C44-A169B0AA2CEE}" sibTransId="{A1CC1018-3793-4E74-8F6B-DD82E5B4BD22}"/>
    <dgm:cxn modelId="{96DA17F2-196A-4F67-9B76-F4FCB96478A1}" srcId="{1E70ECF3-B38D-401E-8AF8-D1F8FFB6085F}" destId="{94419E28-BD2A-4470-985A-F0C56CDE7290}" srcOrd="0" destOrd="0" parTransId="{C316AF62-152C-4B8B-B221-6EBB0F7E154D}" sibTransId="{E5D52DA1-3052-4EB8-AE28-AFA942205701}"/>
    <dgm:cxn modelId="{299DA0C0-0567-44A2-8F1F-D252CFED87B0}" type="presOf" srcId="{94419E28-BD2A-4470-985A-F0C56CDE7290}" destId="{302A3C99-D66C-43A4-A53A-DB0398A9817E}" srcOrd="0" destOrd="0" presId="urn:microsoft.com/office/officeart/2005/8/layout/pyramid2"/>
    <dgm:cxn modelId="{9B2CE572-54A4-4404-BA05-A205E6A531B8}" type="presParOf" srcId="{43CEFE1D-6D92-4EDB-977F-9259990F2073}" destId="{C4D2E880-6A37-457B-8FD7-EA773F8E34D1}" srcOrd="0" destOrd="0" presId="urn:microsoft.com/office/officeart/2005/8/layout/pyramid2"/>
    <dgm:cxn modelId="{51EA0663-1ED6-49E3-B09B-8034C8174428}" type="presParOf" srcId="{43CEFE1D-6D92-4EDB-977F-9259990F2073}" destId="{CDC95833-D908-44DE-9921-612201636597}" srcOrd="1" destOrd="0" presId="urn:microsoft.com/office/officeart/2005/8/layout/pyramid2"/>
    <dgm:cxn modelId="{C75433F1-D96B-4931-A8BE-43DC0417263A}" type="presParOf" srcId="{CDC95833-D908-44DE-9921-612201636597}" destId="{302A3C99-D66C-43A4-A53A-DB0398A9817E}" srcOrd="0" destOrd="0" presId="urn:microsoft.com/office/officeart/2005/8/layout/pyramid2"/>
    <dgm:cxn modelId="{C45FED9A-D53C-49C8-A6BE-37CD45A82B84}" type="presParOf" srcId="{CDC95833-D908-44DE-9921-612201636597}" destId="{89963D2D-EE33-4826-8A76-2A15FFF2EA20}" srcOrd="1" destOrd="0" presId="urn:microsoft.com/office/officeart/2005/8/layout/pyramid2"/>
    <dgm:cxn modelId="{42858B2C-7B9D-4A68-A4D9-7CE0ABFF7EBD}" type="presParOf" srcId="{CDC95833-D908-44DE-9921-612201636597}" destId="{DFF06DD9-2574-4C6A-B7E4-8AF5BA96B97F}" srcOrd="2" destOrd="0" presId="urn:microsoft.com/office/officeart/2005/8/layout/pyramid2"/>
    <dgm:cxn modelId="{12C3ED6C-A691-48F3-977D-5A8C5AAAE4C2}" type="presParOf" srcId="{CDC95833-D908-44DE-9921-612201636597}" destId="{D37C1F70-60E5-4041-91AD-1F922DABB8AD}" srcOrd="3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1E70ECF3-B38D-401E-8AF8-D1F8FFB6085F}" type="doc">
      <dgm:prSet loTypeId="urn:microsoft.com/office/officeart/2005/8/layout/pyramid2" loCatId="pyramid" qsTypeId="urn:microsoft.com/office/officeart/2005/8/quickstyle/3d5" qsCatId="3D" csTypeId="urn:microsoft.com/office/officeart/2005/8/colors/accent6_4" csCatId="accent6" phldr="1"/>
      <dgm:spPr/>
    </dgm:pt>
    <dgm:pt modelId="{94419E28-BD2A-4470-985A-F0C56CDE7290}">
      <dgm:prSet phldrT="[Text]"/>
      <dgm:spPr>
        <a:solidFill>
          <a:schemeClr val="bg1">
            <a:alpha val="90000"/>
          </a:schemeClr>
        </a:solidFill>
      </dgm:spPr>
      <dgm:t>
        <a:bodyPr/>
        <a:lstStyle/>
        <a:p>
          <a:r>
            <a:rPr lang="fa-IR" dirty="0"/>
            <a:t>عوامل طبيعي </a:t>
          </a:r>
          <a:endParaRPr lang="en-US" dirty="0"/>
        </a:p>
      </dgm:t>
    </dgm:pt>
    <dgm:pt modelId="{C316AF62-152C-4B8B-B221-6EBB0F7E154D}" type="parTrans" cxnId="{96DA17F2-196A-4F67-9B76-F4FCB96478A1}">
      <dgm:prSet/>
      <dgm:spPr/>
      <dgm:t>
        <a:bodyPr/>
        <a:lstStyle/>
        <a:p>
          <a:endParaRPr lang="en-US"/>
        </a:p>
      </dgm:t>
    </dgm:pt>
    <dgm:pt modelId="{E5D52DA1-3052-4EB8-AE28-AFA942205701}" type="sibTrans" cxnId="{96DA17F2-196A-4F67-9B76-F4FCB96478A1}">
      <dgm:prSet/>
      <dgm:spPr/>
      <dgm:t>
        <a:bodyPr/>
        <a:lstStyle/>
        <a:p>
          <a:endParaRPr lang="en-US"/>
        </a:p>
      </dgm:t>
    </dgm:pt>
    <dgm:pt modelId="{3556CC19-CDA8-461E-82D3-1A1E90CE57A8}">
      <dgm:prSet phldrT="[Text]"/>
      <dgm:spPr>
        <a:solidFill>
          <a:srgbClr val="FFFF66">
            <a:alpha val="90000"/>
          </a:srgbClr>
        </a:solidFill>
      </dgm:spPr>
      <dgm:t>
        <a:bodyPr/>
        <a:lstStyle/>
        <a:p>
          <a:r>
            <a:rPr lang="fa-IR" dirty="0"/>
            <a:t>عوامل مصنوع</a:t>
          </a:r>
          <a:endParaRPr lang="en-US" dirty="0"/>
        </a:p>
      </dgm:t>
    </dgm:pt>
    <dgm:pt modelId="{CE9CC705-46F5-4E07-8C44-A169B0AA2CEE}" type="parTrans" cxnId="{B2FC7E0D-F1EE-472B-BD95-5DA85E10324D}">
      <dgm:prSet/>
      <dgm:spPr/>
      <dgm:t>
        <a:bodyPr/>
        <a:lstStyle/>
        <a:p>
          <a:endParaRPr lang="en-US"/>
        </a:p>
      </dgm:t>
    </dgm:pt>
    <dgm:pt modelId="{A1CC1018-3793-4E74-8F6B-DD82E5B4BD22}" type="sibTrans" cxnId="{B2FC7E0D-F1EE-472B-BD95-5DA85E10324D}">
      <dgm:prSet/>
      <dgm:spPr/>
      <dgm:t>
        <a:bodyPr/>
        <a:lstStyle/>
        <a:p>
          <a:endParaRPr lang="en-US"/>
        </a:p>
      </dgm:t>
    </dgm:pt>
    <dgm:pt modelId="{43CEFE1D-6D92-4EDB-977F-9259990F2073}" type="pres">
      <dgm:prSet presAssocID="{1E70ECF3-B38D-401E-8AF8-D1F8FFB6085F}" presName="compositeShape" presStyleCnt="0">
        <dgm:presLayoutVars>
          <dgm:dir/>
          <dgm:resizeHandles/>
        </dgm:presLayoutVars>
      </dgm:prSet>
      <dgm:spPr/>
    </dgm:pt>
    <dgm:pt modelId="{C4D2E880-6A37-457B-8FD7-EA773F8E34D1}" type="pres">
      <dgm:prSet presAssocID="{1E70ECF3-B38D-401E-8AF8-D1F8FFB6085F}" presName="pyramid" presStyleLbl="node1" presStyleIdx="0" presStyleCnt="1" custLinFactNeighborX="1250" custLinFactNeighborY="-977"/>
      <dgm:spPr/>
    </dgm:pt>
    <dgm:pt modelId="{CDC95833-D908-44DE-9921-612201636597}" type="pres">
      <dgm:prSet presAssocID="{1E70ECF3-B38D-401E-8AF8-D1F8FFB6085F}" presName="theList" presStyleCnt="0"/>
      <dgm:spPr/>
    </dgm:pt>
    <dgm:pt modelId="{302A3C99-D66C-43A4-A53A-DB0398A9817E}" type="pres">
      <dgm:prSet presAssocID="{94419E28-BD2A-4470-985A-F0C56CDE7290}" presName="aNode" presStyleLbl="fgAcc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89963D2D-EE33-4826-8A76-2A15FFF2EA20}" type="pres">
      <dgm:prSet presAssocID="{94419E28-BD2A-4470-985A-F0C56CDE7290}" presName="aSpace" presStyleCnt="0"/>
      <dgm:spPr/>
    </dgm:pt>
    <dgm:pt modelId="{DFF06DD9-2574-4C6A-B7E4-8AF5BA96B97F}" type="pres">
      <dgm:prSet presAssocID="{3556CC19-CDA8-461E-82D3-1A1E90CE57A8}" presName="aNode" presStyleLbl="fgAcc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D37C1F70-60E5-4041-91AD-1F922DABB8AD}" type="pres">
      <dgm:prSet presAssocID="{3556CC19-CDA8-461E-82D3-1A1E90CE57A8}" presName="aSpace" presStyleCnt="0"/>
      <dgm:spPr/>
    </dgm:pt>
  </dgm:ptLst>
  <dgm:cxnLst>
    <dgm:cxn modelId="{D963675A-24B5-46F6-B6CB-09D94043B4BC}" type="presOf" srcId="{3556CC19-CDA8-461E-82D3-1A1E90CE57A8}" destId="{DFF06DD9-2574-4C6A-B7E4-8AF5BA96B97F}" srcOrd="0" destOrd="0" presId="urn:microsoft.com/office/officeart/2005/8/layout/pyramid2"/>
    <dgm:cxn modelId="{B2FC7E0D-F1EE-472B-BD95-5DA85E10324D}" srcId="{1E70ECF3-B38D-401E-8AF8-D1F8FFB6085F}" destId="{3556CC19-CDA8-461E-82D3-1A1E90CE57A8}" srcOrd="1" destOrd="0" parTransId="{CE9CC705-46F5-4E07-8C44-A169B0AA2CEE}" sibTransId="{A1CC1018-3793-4E74-8F6B-DD82E5B4BD22}"/>
    <dgm:cxn modelId="{96DA17F2-196A-4F67-9B76-F4FCB96478A1}" srcId="{1E70ECF3-B38D-401E-8AF8-D1F8FFB6085F}" destId="{94419E28-BD2A-4470-985A-F0C56CDE7290}" srcOrd="0" destOrd="0" parTransId="{C316AF62-152C-4B8B-B221-6EBB0F7E154D}" sibTransId="{E5D52DA1-3052-4EB8-AE28-AFA942205701}"/>
    <dgm:cxn modelId="{D065A39B-C66F-461B-8770-FB35EBE6F02D}" type="presOf" srcId="{94419E28-BD2A-4470-985A-F0C56CDE7290}" destId="{302A3C99-D66C-43A4-A53A-DB0398A9817E}" srcOrd="0" destOrd="0" presId="urn:microsoft.com/office/officeart/2005/8/layout/pyramid2"/>
    <dgm:cxn modelId="{EA706823-537D-4ED2-A989-A8BEC7A0F0FE}" type="presOf" srcId="{1E70ECF3-B38D-401E-8AF8-D1F8FFB6085F}" destId="{43CEFE1D-6D92-4EDB-977F-9259990F2073}" srcOrd="0" destOrd="0" presId="urn:microsoft.com/office/officeart/2005/8/layout/pyramid2"/>
    <dgm:cxn modelId="{ECCE0931-608C-4D00-AF8E-ED5CD465E6C2}" type="presParOf" srcId="{43CEFE1D-6D92-4EDB-977F-9259990F2073}" destId="{C4D2E880-6A37-457B-8FD7-EA773F8E34D1}" srcOrd="0" destOrd="0" presId="urn:microsoft.com/office/officeart/2005/8/layout/pyramid2"/>
    <dgm:cxn modelId="{B5C2B55D-497D-4C32-A074-5F583CB1BDBE}" type="presParOf" srcId="{43CEFE1D-6D92-4EDB-977F-9259990F2073}" destId="{CDC95833-D908-44DE-9921-612201636597}" srcOrd="1" destOrd="0" presId="urn:microsoft.com/office/officeart/2005/8/layout/pyramid2"/>
    <dgm:cxn modelId="{F7291DF2-2599-4224-A73C-30443282C6C9}" type="presParOf" srcId="{CDC95833-D908-44DE-9921-612201636597}" destId="{302A3C99-D66C-43A4-A53A-DB0398A9817E}" srcOrd="0" destOrd="0" presId="urn:microsoft.com/office/officeart/2005/8/layout/pyramid2"/>
    <dgm:cxn modelId="{2D822F1A-2E9F-405B-95EC-46376DEE485B}" type="presParOf" srcId="{CDC95833-D908-44DE-9921-612201636597}" destId="{89963D2D-EE33-4826-8A76-2A15FFF2EA20}" srcOrd="1" destOrd="0" presId="urn:microsoft.com/office/officeart/2005/8/layout/pyramid2"/>
    <dgm:cxn modelId="{EA0AEB5B-DC53-4016-A88C-936AB4F2768D}" type="presParOf" srcId="{CDC95833-D908-44DE-9921-612201636597}" destId="{DFF06DD9-2574-4C6A-B7E4-8AF5BA96B97F}" srcOrd="2" destOrd="0" presId="urn:microsoft.com/office/officeart/2005/8/layout/pyramid2"/>
    <dgm:cxn modelId="{76ECA9CF-AB86-4C09-9061-147862E929DE}" type="presParOf" srcId="{CDC95833-D908-44DE-9921-612201636597}" destId="{D37C1F70-60E5-4041-91AD-1F922DABB8AD}" srcOrd="3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C82DDB6-4B3A-4A98-9F6D-7A2DBF462045}" type="doc">
      <dgm:prSet loTypeId="urn:microsoft.com/office/officeart/2005/8/layout/cycle7" loCatId="cycle" qsTypeId="urn:microsoft.com/office/officeart/2005/8/quickstyle/3d2#2" qsCatId="3D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E1510AA9-B8E9-4831-9774-9A0AA9889B6E}">
      <dgm:prSet phldrT="[Text]"/>
      <dgm:spPr/>
      <dgm:t>
        <a:bodyPr/>
        <a:lstStyle/>
        <a:p>
          <a:r>
            <a:rPr lang="fa-IR" dirty="0"/>
            <a:t>هدف طراحي فضا</a:t>
          </a:r>
          <a:endParaRPr lang="en-US" dirty="0"/>
        </a:p>
      </dgm:t>
    </dgm:pt>
    <dgm:pt modelId="{AFCE8383-1190-42C2-8C97-3BFB0F2928B8}" type="parTrans" cxnId="{94498A9A-8FE9-4AF5-A96E-BAB93100C7E2}">
      <dgm:prSet/>
      <dgm:spPr/>
      <dgm:t>
        <a:bodyPr/>
        <a:lstStyle/>
        <a:p>
          <a:endParaRPr lang="en-US"/>
        </a:p>
      </dgm:t>
    </dgm:pt>
    <dgm:pt modelId="{7ECAD971-B14D-4F21-A154-9FA200603FAA}" type="sibTrans" cxnId="{94498A9A-8FE9-4AF5-A96E-BAB93100C7E2}">
      <dgm:prSet/>
      <dgm:spPr/>
      <dgm:t>
        <a:bodyPr/>
        <a:lstStyle/>
        <a:p>
          <a:endParaRPr lang="en-US"/>
        </a:p>
      </dgm:t>
    </dgm:pt>
    <dgm:pt modelId="{29757F99-37C7-44BC-A7F6-7FCB30997C59}">
      <dgm:prSet phldrT="[Text]"/>
      <dgm:spPr/>
      <dgm:t>
        <a:bodyPr/>
        <a:lstStyle/>
        <a:p>
          <a:r>
            <a:rPr lang="fa-IR" dirty="0"/>
            <a:t>تسهيل فعاليت مطلوب</a:t>
          </a:r>
          <a:endParaRPr lang="en-US" dirty="0"/>
        </a:p>
      </dgm:t>
    </dgm:pt>
    <dgm:pt modelId="{3620609D-A884-4EF3-9E61-961620FDE609}" type="parTrans" cxnId="{47A900B0-4D99-46CD-B34D-624C373189CB}">
      <dgm:prSet/>
      <dgm:spPr/>
      <dgm:t>
        <a:bodyPr/>
        <a:lstStyle/>
        <a:p>
          <a:endParaRPr lang="en-US"/>
        </a:p>
      </dgm:t>
    </dgm:pt>
    <dgm:pt modelId="{B5A44ECC-2C5E-4C4F-9B23-D55749B9CE3F}" type="sibTrans" cxnId="{47A900B0-4D99-46CD-B34D-624C373189CB}">
      <dgm:prSet/>
      <dgm:spPr/>
      <dgm:t>
        <a:bodyPr/>
        <a:lstStyle/>
        <a:p>
          <a:endParaRPr lang="en-US"/>
        </a:p>
      </dgm:t>
    </dgm:pt>
    <dgm:pt modelId="{CF591BEB-93A3-4F92-8F9D-A1A33CF7830B}">
      <dgm:prSet phldrT="[Text]"/>
      <dgm:spPr/>
      <dgm:t>
        <a:bodyPr/>
        <a:lstStyle/>
        <a:p>
          <a:r>
            <a:rPr lang="fa-IR" dirty="0"/>
            <a:t>ممانعت فعاليت نامطلوب</a:t>
          </a:r>
          <a:endParaRPr lang="en-US" dirty="0"/>
        </a:p>
      </dgm:t>
    </dgm:pt>
    <dgm:pt modelId="{AFE8C37C-FAA7-48C5-8613-6237705940DE}" type="parTrans" cxnId="{3C3DBDB7-8C8E-43D1-9DB2-30B56356B2E6}">
      <dgm:prSet/>
      <dgm:spPr/>
      <dgm:t>
        <a:bodyPr/>
        <a:lstStyle/>
        <a:p>
          <a:endParaRPr lang="en-US"/>
        </a:p>
      </dgm:t>
    </dgm:pt>
    <dgm:pt modelId="{D75BE917-ACD9-44D4-93C1-E426BB36004F}" type="sibTrans" cxnId="{3C3DBDB7-8C8E-43D1-9DB2-30B56356B2E6}">
      <dgm:prSet/>
      <dgm:spPr/>
      <dgm:t>
        <a:bodyPr/>
        <a:lstStyle/>
        <a:p>
          <a:endParaRPr lang="en-US"/>
        </a:p>
      </dgm:t>
    </dgm:pt>
    <dgm:pt modelId="{7855414F-305D-4537-A95F-B86EB72F3393}" type="pres">
      <dgm:prSet presAssocID="{DC82DDB6-4B3A-4A98-9F6D-7A2DBF46204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D60DB67D-E582-4F3E-BAD8-B3DFCCEDB1F8}" type="pres">
      <dgm:prSet presAssocID="{E1510AA9-B8E9-4831-9774-9A0AA9889B6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5974988A-ABF6-4366-A798-9BF9B0731C7F}" type="pres">
      <dgm:prSet presAssocID="{7ECAD971-B14D-4F21-A154-9FA200603FAA}" presName="sibTrans" presStyleLbl="sibTrans2D1" presStyleIdx="0" presStyleCnt="3"/>
      <dgm:spPr/>
      <dgm:t>
        <a:bodyPr/>
        <a:lstStyle/>
        <a:p>
          <a:pPr rtl="1"/>
          <a:endParaRPr lang="fa-IR"/>
        </a:p>
      </dgm:t>
    </dgm:pt>
    <dgm:pt modelId="{E305D875-B03C-4FEE-AA60-8F0FD9EDE589}" type="pres">
      <dgm:prSet presAssocID="{7ECAD971-B14D-4F21-A154-9FA200603FAA}" presName="connectorText" presStyleLbl="sibTrans2D1" presStyleIdx="0" presStyleCnt="3"/>
      <dgm:spPr/>
      <dgm:t>
        <a:bodyPr/>
        <a:lstStyle/>
        <a:p>
          <a:pPr rtl="1"/>
          <a:endParaRPr lang="fa-IR"/>
        </a:p>
      </dgm:t>
    </dgm:pt>
    <dgm:pt modelId="{34956153-8921-49D8-BC9A-AF924B40F13D}" type="pres">
      <dgm:prSet presAssocID="{29757F99-37C7-44BC-A7F6-7FCB30997C5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7BAAB5AA-E60F-4D53-A0CD-97376CCAB584}" type="pres">
      <dgm:prSet presAssocID="{B5A44ECC-2C5E-4C4F-9B23-D55749B9CE3F}" presName="sibTrans" presStyleLbl="sibTrans2D1" presStyleIdx="1" presStyleCnt="3"/>
      <dgm:spPr/>
      <dgm:t>
        <a:bodyPr/>
        <a:lstStyle/>
        <a:p>
          <a:pPr rtl="1"/>
          <a:endParaRPr lang="fa-IR"/>
        </a:p>
      </dgm:t>
    </dgm:pt>
    <dgm:pt modelId="{194CC3FD-91BE-4D84-89E8-E9FFF9E55389}" type="pres">
      <dgm:prSet presAssocID="{B5A44ECC-2C5E-4C4F-9B23-D55749B9CE3F}" presName="connectorText" presStyleLbl="sibTrans2D1" presStyleIdx="1" presStyleCnt="3"/>
      <dgm:spPr/>
      <dgm:t>
        <a:bodyPr/>
        <a:lstStyle/>
        <a:p>
          <a:pPr rtl="1"/>
          <a:endParaRPr lang="fa-IR"/>
        </a:p>
      </dgm:t>
    </dgm:pt>
    <dgm:pt modelId="{FFD1576D-C487-48A8-B26E-B82E2B7C2CAB}" type="pres">
      <dgm:prSet presAssocID="{CF591BEB-93A3-4F92-8F9D-A1A33CF7830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C85DE717-2F52-4FDD-9499-FE82ED35C9AD}" type="pres">
      <dgm:prSet presAssocID="{D75BE917-ACD9-44D4-93C1-E426BB36004F}" presName="sibTrans" presStyleLbl="sibTrans2D1" presStyleIdx="2" presStyleCnt="3"/>
      <dgm:spPr/>
      <dgm:t>
        <a:bodyPr/>
        <a:lstStyle/>
        <a:p>
          <a:pPr rtl="1"/>
          <a:endParaRPr lang="fa-IR"/>
        </a:p>
      </dgm:t>
    </dgm:pt>
    <dgm:pt modelId="{ECBCBD91-00CA-4A1D-8B3D-D2E5F60CCFD3}" type="pres">
      <dgm:prSet presAssocID="{D75BE917-ACD9-44D4-93C1-E426BB36004F}" presName="connectorText" presStyleLbl="sibTrans2D1" presStyleIdx="2" presStyleCnt="3"/>
      <dgm:spPr/>
      <dgm:t>
        <a:bodyPr/>
        <a:lstStyle/>
        <a:p>
          <a:pPr rtl="1"/>
          <a:endParaRPr lang="fa-IR"/>
        </a:p>
      </dgm:t>
    </dgm:pt>
  </dgm:ptLst>
  <dgm:cxnLst>
    <dgm:cxn modelId="{3E982308-C027-4EEB-B583-F2355D9BC05C}" type="presOf" srcId="{7ECAD971-B14D-4F21-A154-9FA200603FAA}" destId="{5974988A-ABF6-4366-A798-9BF9B0731C7F}" srcOrd="0" destOrd="0" presId="urn:microsoft.com/office/officeart/2005/8/layout/cycle7"/>
    <dgm:cxn modelId="{C1B2B600-B697-4A47-999B-907F4977FF77}" type="presOf" srcId="{7ECAD971-B14D-4F21-A154-9FA200603FAA}" destId="{E305D875-B03C-4FEE-AA60-8F0FD9EDE589}" srcOrd="1" destOrd="0" presId="urn:microsoft.com/office/officeart/2005/8/layout/cycle7"/>
    <dgm:cxn modelId="{523B8C98-FB11-489D-9ADC-6156ECDC5910}" type="presOf" srcId="{B5A44ECC-2C5E-4C4F-9B23-D55749B9CE3F}" destId="{194CC3FD-91BE-4D84-89E8-E9FFF9E55389}" srcOrd="1" destOrd="0" presId="urn:microsoft.com/office/officeart/2005/8/layout/cycle7"/>
    <dgm:cxn modelId="{0FF48092-F9BB-47E1-A5BD-E19DFB7A14F6}" type="presOf" srcId="{B5A44ECC-2C5E-4C4F-9B23-D55749B9CE3F}" destId="{7BAAB5AA-E60F-4D53-A0CD-97376CCAB584}" srcOrd="0" destOrd="0" presId="urn:microsoft.com/office/officeart/2005/8/layout/cycle7"/>
    <dgm:cxn modelId="{C10AC8C9-D15E-471C-9FF3-FAC59BA85B37}" type="presOf" srcId="{29757F99-37C7-44BC-A7F6-7FCB30997C59}" destId="{34956153-8921-49D8-BC9A-AF924B40F13D}" srcOrd="0" destOrd="0" presId="urn:microsoft.com/office/officeart/2005/8/layout/cycle7"/>
    <dgm:cxn modelId="{94498A9A-8FE9-4AF5-A96E-BAB93100C7E2}" srcId="{DC82DDB6-4B3A-4A98-9F6D-7A2DBF462045}" destId="{E1510AA9-B8E9-4831-9774-9A0AA9889B6E}" srcOrd="0" destOrd="0" parTransId="{AFCE8383-1190-42C2-8C97-3BFB0F2928B8}" sibTransId="{7ECAD971-B14D-4F21-A154-9FA200603FAA}"/>
    <dgm:cxn modelId="{C5E97D0B-2F5C-49F1-9F7F-FCCF5067E721}" type="presOf" srcId="{D75BE917-ACD9-44D4-93C1-E426BB36004F}" destId="{C85DE717-2F52-4FDD-9499-FE82ED35C9AD}" srcOrd="0" destOrd="0" presId="urn:microsoft.com/office/officeart/2005/8/layout/cycle7"/>
    <dgm:cxn modelId="{8AD510B4-874B-441C-BE46-1F2BB6D2A308}" type="presOf" srcId="{DC82DDB6-4B3A-4A98-9F6D-7A2DBF462045}" destId="{7855414F-305D-4537-A95F-B86EB72F3393}" srcOrd="0" destOrd="0" presId="urn:microsoft.com/office/officeart/2005/8/layout/cycle7"/>
    <dgm:cxn modelId="{47A900B0-4D99-46CD-B34D-624C373189CB}" srcId="{DC82DDB6-4B3A-4A98-9F6D-7A2DBF462045}" destId="{29757F99-37C7-44BC-A7F6-7FCB30997C59}" srcOrd="1" destOrd="0" parTransId="{3620609D-A884-4EF3-9E61-961620FDE609}" sibTransId="{B5A44ECC-2C5E-4C4F-9B23-D55749B9CE3F}"/>
    <dgm:cxn modelId="{580085E0-D62C-4FB4-9485-6575D5B5CD84}" type="presOf" srcId="{CF591BEB-93A3-4F92-8F9D-A1A33CF7830B}" destId="{FFD1576D-C487-48A8-B26E-B82E2B7C2CAB}" srcOrd="0" destOrd="0" presId="urn:microsoft.com/office/officeart/2005/8/layout/cycle7"/>
    <dgm:cxn modelId="{417B58BE-5D27-4766-9D98-778118FF90C9}" type="presOf" srcId="{D75BE917-ACD9-44D4-93C1-E426BB36004F}" destId="{ECBCBD91-00CA-4A1D-8B3D-D2E5F60CCFD3}" srcOrd="1" destOrd="0" presId="urn:microsoft.com/office/officeart/2005/8/layout/cycle7"/>
    <dgm:cxn modelId="{96BF5558-C1AF-4823-906B-662BB7B539EE}" type="presOf" srcId="{E1510AA9-B8E9-4831-9774-9A0AA9889B6E}" destId="{D60DB67D-E582-4F3E-BAD8-B3DFCCEDB1F8}" srcOrd="0" destOrd="0" presId="urn:microsoft.com/office/officeart/2005/8/layout/cycle7"/>
    <dgm:cxn modelId="{3C3DBDB7-8C8E-43D1-9DB2-30B56356B2E6}" srcId="{DC82DDB6-4B3A-4A98-9F6D-7A2DBF462045}" destId="{CF591BEB-93A3-4F92-8F9D-A1A33CF7830B}" srcOrd="2" destOrd="0" parTransId="{AFE8C37C-FAA7-48C5-8613-6237705940DE}" sibTransId="{D75BE917-ACD9-44D4-93C1-E426BB36004F}"/>
    <dgm:cxn modelId="{3891C5D3-7D6C-47EA-BA45-BEC1C281B347}" type="presParOf" srcId="{7855414F-305D-4537-A95F-B86EB72F3393}" destId="{D60DB67D-E582-4F3E-BAD8-B3DFCCEDB1F8}" srcOrd="0" destOrd="0" presId="urn:microsoft.com/office/officeart/2005/8/layout/cycle7"/>
    <dgm:cxn modelId="{B9561B15-3B74-4705-AB13-C7B3C1219C1C}" type="presParOf" srcId="{7855414F-305D-4537-A95F-B86EB72F3393}" destId="{5974988A-ABF6-4366-A798-9BF9B0731C7F}" srcOrd="1" destOrd="0" presId="urn:microsoft.com/office/officeart/2005/8/layout/cycle7"/>
    <dgm:cxn modelId="{6276A93B-A158-486A-9633-BD063BEEAFBE}" type="presParOf" srcId="{5974988A-ABF6-4366-A798-9BF9B0731C7F}" destId="{E305D875-B03C-4FEE-AA60-8F0FD9EDE589}" srcOrd="0" destOrd="0" presId="urn:microsoft.com/office/officeart/2005/8/layout/cycle7"/>
    <dgm:cxn modelId="{B58E000B-F1E3-48B0-A0B4-692ED1F2F768}" type="presParOf" srcId="{7855414F-305D-4537-A95F-B86EB72F3393}" destId="{34956153-8921-49D8-BC9A-AF924B40F13D}" srcOrd="2" destOrd="0" presId="urn:microsoft.com/office/officeart/2005/8/layout/cycle7"/>
    <dgm:cxn modelId="{053D12C8-D32D-4A70-867D-27EC2A5488D8}" type="presParOf" srcId="{7855414F-305D-4537-A95F-B86EB72F3393}" destId="{7BAAB5AA-E60F-4D53-A0CD-97376CCAB584}" srcOrd="3" destOrd="0" presId="urn:microsoft.com/office/officeart/2005/8/layout/cycle7"/>
    <dgm:cxn modelId="{837222C8-59C6-447F-9FDC-FD2E309A17FA}" type="presParOf" srcId="{7BAAB5AA-E60F-4D53-A0CD-97376CCAB584}" destId="{194CC3FD-91BE-4D84-89E8-E9FFF9E55389}" srcOrd="0" destOrd="0" presId="urn:microsoft.com/office/officeart/2005/8/layout/cycle7"/>
    <dgm:cxn modelId="{932003EA-68B2-4336-AE28-2F67190C90CE}" type="presParOf" srcId="{7855414F-305D-4537-A95F-B86EB72F3393}" destId="{FFD1576D-C487-48A8-B26E-B82E2B7C2CAB}" srcOrd="4" destOrd="0" presId="urn:microsoft.com/office/officeart/2005/8/layout/cycle7"/>
    <dgm:cxn modelId="{E97822C1-3C9A-4A14-B2FB-F1C94DA4B40F}" type="presParOf" srcId="{7855414F-305D-4537-A95F-B86EB72F3393}" destId="{C85DE717-2F52-4FDD-9499-FE82ED35C9AD}" srcOrd="5" destOrd="0" presId="urn:microsoft.com/office/officeart/2005/8/layout/cycle7"/>
    <dgm:cxn modelId="{0C7E5925-71D3-4201-BBB1-FF2018CB0392}" type="presParOf" srcId="{C85DE717-2F52-4FDD-9499-FE82ED35C9AD}" destId="{ECBCBD91-00CA-4A1D-8B3D-D2E5F60CCFD3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C927C72-FF78-42A4-8E05-E94587A51E1E}" type="doc">
      <dgm:prSet loTypeId="urn:microsoft.com/office/officeart/2005/8/layout/process2" loCatId="process" qsTypeId="urn:microsoft.com/office/officeart/2005/8/quickstyle/3d2#3" qsCatId="3D" csTypeId="urn:microsoft.com/office/officeart/2005/8/colors/accent3_4" csCatId="accent3" phldr="1"/>
      <dgm:spPr/>
    </dgm:pt>
    <dgm:pt modelId="{5860D71C-BD5B-465F-9A4E-4111C2DDC330}">
      <dgm:prSet phldrT="[Text]"/>
      <dgm:spPr/>
      <dgm:t>
        <a:bodyPr/>
        <a:lstStyle/>
        <a:p>
          <a:r>
            <a:rPr lang="fa-IR" dirty="0"/>
            <a:t>عرف قابل قبول جامعه</a:t>
          </a:r>
          <a:endParaRPr lang="en-US" dirty="0"/>
        </a:p>
      </dgm:t>
    </dgm:pt>
    <dgm:pt modelId="{530F6F5C-7A39-4D62-A8AB-E579E475B5CE}" type="parTrans" cxnId="{F0B9158A-FC1D-4C0A-9ED2-5C7F91E99157}">
      <dgm:prSet/>
      <dgm:spPr/>
      <dgm:t>
        <a:bodyPr/>
        <a:lstStyle/>
        <a:p>
          <a:endParaRPr lang="en-US"/>
        </a:p>
      </dgm:t>
    </dgm:pt>
    <dgm:pt modelId="{82819562-FB87-441E-AFAA-329575B336C8}" type="sibTrans" cxnId="{F0B9158A-FC1D-4C0A-9ED2-5C7F91E99157}">
      <dgm:prSet/>
      <dgm:spPr/>
      <dgm:t>
        <a:bodyPr/>
        <a:lstStyle/>
        <a:p>
          <a:endParaRPr lang="en-US"/>
        </a:p>
      </dgm:t>
    </dgm:pt>
    <dgm:pt modelId="{449F193C-3A5C-4038-90DA-72AC0B6DAFB7}">
      <dgm:prSet phldrT="[Text]"/>
      <dgm:spPr/>
      <dgm:t>
        <a:bodyPr/>
        <a:lstStyle/>
        <a:p>
          <a:r>
            <a:rPr lang="fa-IR" dirty="0"/>
            <a:t>موقعيت و شخصيت فضا</a:t>
          </a:r>
          <a:endParaRPr lang="en-US" dirty="0"/>
        </a:p>
      </dgm:t>
    </dgm:pt>
    <dgm:pt modelId="{3DDD20CC-3904-4EAD-9305-18DAF65809AB}" type="parTrans" cxnId="{EAF9B648-EB92-44B0-A5EA-D4856B814420}">
      <dgm:prSet/>
      <dgm:spPr/>
      <dgm:t>
        <a:bodyPr/>
        <a:lstStyle/>
        <a:p>
          <a:endParaRPr lang="en-US"/>
        </a:p>
      </dgm:t>
    </dgm:pt>
    <dgm:pt modelId="{FE4069C5-834C-4487-925F-2D0A41EB92F8}" type="sibTrans" cxnId="{EAF9B648-EB92-44B0-A5EA-D4856B814420}">
      <dgm:prSet/>
      <dgm:spPr/>
      <dgm:t>
        <a:bodyPr/>
        <a:lstStyle/>
        <a:p>
          <a:endParaRPr lang="en-US"/>
        </a:p>
      </dgm:t>
    </dgm:pt>
    <dgm:pt modelId="{90443CBF-77F0-412F-B3CF-70108A2A0642}">
      <dgm:prSet phldrT="[Text]"/>
      <dgm:spPr/>
      <dgm:t>
        <a:bodyPr/>
        <a:lstStyle/>
        <a:p>
          <a:r>
            <a:rPr lang="fa-IR" dirty="0"/>
            <a:t>هدف جامعه و طراحان</a:t>
          </a:r>
          <a:endParaRPr lang="en-US" dirty="0"/>
        </a:p>
      </dgm:t>
    </dgm:pt>
    <dgm:pt modelId="{E69E2835-CD64-43E8-A388-A3BD81850E4A}" type="parTrans" cxnId="{1144E871-AA1D-499D-855D-6B3B0E477863}">
      <dgm:prSet/>
      <dgm:spPr/>
      <dgm:t>
        <a:bodyPr/>
        <a:lstStyle/>
        <a:p>
          <a:endParaRPr lang="en-US"/>
        </a:p>
      </dgm:t>
    </dgm:pt>
    <dgm:pt modelId="{3D6ECA37-7EE8-47D5-A288-E8CBC8DE5588}" type="sibTrans" cxnId="{1144E871-AA1D-499D-855D-6B3B0E477863}">
      <dgm:prSet/>
      <dgm:spPr/>
      <dgm:t>
        <a:bodyPr/>
        <a:lstStyle/>
        <a:p>
          <a:endParaRPr lang="en-US"/>
        </a:p>
      </dgm:t>
    </dgm:pt>
    <dgm:pt modelId="{1F15C5A2-EE10-4B29-B4FF-34F07879FFD7}" type="pres">
      <dgm:prSet presAssocID="{5C927C72-FF78-42A4-8E05-E94587A51E1E}" presName="linearFlow" presStyleCnt="0">
        <dgm:presLayoutVars>
          <dgm:resizeHandles val="exact"/>
        </dgm:presLayoutVars>
      </dgm:prSet>
      <dgm:spPr/>
    </dgm:pt>
    <dgm:pt modelId="{E3D0222C-3EEC-4BAB-AA73-31FCB317AEFF}" type="pres">
      <dgm:prSet presAssocID="{5860D71C-BD5B-465F-9A4E-4111C2DDC33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D9BA4630-5107-4AFC-A302-FF16871D1E4E}" type="pres">
      <dgm:prSet presAssocID="{82819562-FB87-441E-AFAA-329575B336C8}" presName="sibTrans" presStyleLbl="sibTrans2D1" presStyleIdx="0" presStyleCnt="2"/>
      <dgm:spPr/>
      <dgm:t>
        <a:bodyPr/>
        <a:lstStyle/>
        <a:p>
          <a:pPr rtl="1"/>
          <a:endParaRPr lang="fa-IR"/>
        </a:p>
      </dgm:t>
    </dgm:pt>
    <dgm:pt modelId="{2302BC95-C0BA-43B0-A2CD-BAB2844922AA}" type="pres">
      <dgm:prSet presAssocID="{82819562-FB87-441E-AFAA-329575B336C8}" presName="connectorText" presStyleLbl="sibTrans2D1" presStyleIdx="0" presStyleCnt="2"/>
      <dgm:spPr/>
      <dgm:t>
        <a:bodyPr/>
        <a:lstStyle/>
        <a:p>
          <a:pPr rtl="1"/>
          <a:endParaRPr lang="fa-IR"/>
        </a:p>
      </dgm:t>
    </dgm:pt>
    <dgm:pt modelId="{A0ECAD5C-2ADF-44B5-B931-B25848691420}" type="pres">
      <dgm:prSet presAssocID="{449F193C-3A5C-4038-90DA-72AC0B6DAFB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4C44A804-7AF7-45A8-A3F9-FC0083210709}" type="pres">
      <dgm:prSet presAssocID="{FE4069C5-834C-4487-925F-2D0A41EB92F8}" presName="sibTrans" presStyleLbl="sibTrans2D1" presStyleIdx="1" presStyleCnt="2"/>
      <dgm:spPr/>
      <dgm:t>
        <a:bodyPr/>
        <a:lstStyle/>
        <a:p>
          <a:pPr rtl="1"/>
          <a:endParaRPr lang="fa-IR"/>
        </a:p>
      </dgm:t>
    </dgm:pt>
    <dgm:pt modelId="{9CFA50DF-907D-48F0-A5EC-11F8C05E8D40}" type="pres">
      <dgm:prSet presAssocID="{FE4069C5-834C-4487-925F-2D0A41EB92F8}" presName="connectorText" presStyleLbl="sibTrans2D1" presStyleIdx="1" presStyleCnt="2"/>
      <dgm:spPr/>
      <dgm:t>
        <a:bodyPr/>
        <a:lstStyle/>
        <a:p>
          <a:pPr rtl="1"/>
          <a:endParaRPr lang="fa-IR"/>
        </a:p>
      </dgm:t>
    </dgm:pt>
    <dgm:pt modelId="{67177872-D22A-4058-8B68-6CF89409573E}" type="pres">
      <dgm:prSet presAssocID="{90443CBF-77F0-412F-B3CF-70108A2A064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F0B9158A-FC1D-4C0A-9ED2-5C7F91E99157}" srcId="{5C927C72-FF78-42A4-8E05-E94587A51E1E}" destId="{5860D71C-BD5B-465F-9A4E-4111C2DDC330}" srcOrd="0" destOrd="0" parTransId="{530F6F5C-7A39-4D62-A8AB-E579E475B5CE}" sibTransId="{82819562-FB87-441E-AFAA-329575B336C8}"/>
    <dgm:cxn modelId="{EAF9B648-EB92-44B0-A5EA-D4856B814420}" srcId="{5C927C72-FF78-42A4-8E05-E94587A51E1E}" destId="{449F193C-3A5C-4038-90DA-72AC0B6DAFB7}" srcOrd="1" destOrd="0" parTransId="{3DDD20CC-3904-4EAD-9305-18DAF65809AB}" sibTransId="{FE4069C5-834C-4487-925F-2D0A41EB92F8}"/>
    <dgm:cxn modelId="{43B6FF93-5DD9-4F29-AAE7-B8C222802133}" type="presOf" srcId="{FE4069C5-834C-4487-925F-2D0A41EB92F8}" destId="{9CFA50DF-907D-48F0-A5EC-11F8C05E8D40}" srcOrd="1" destOrd="0" presId="urn:microsoft.com/office/officeart/2005/8/layout/process2"/>
    <dgm:cxn modelId="{1144E871-AA1D-499D-855D-6B3B0E477863}" srcId="{5C927C72-FF78-42A4-8E05-E94587A51E1E}" destId="{90443CBF-77F0-412F-B3CF-70108A2A0642}" srcOrd="2" destOrd="0" parTransId="{E69E2835-CD64-43E8-A388-A3BD81850E4A}" sibTransId="{3D6ECA37-7EE8-47D5-A288-E8CBC8DE5588}"/>
    <dgm:cxn modelId="{F362DBE6-D803-483C-A12F-FB647F6E4BB8}" type="presOf" srcId="{82819562-FB87-441E-AFAA-329575B336C8}" destId="{D9BA4630-5107-4AFC-A302-FF16871D1E4E}" srcOrd="0" destOrd="0" presId="urn:microsoft.com/office/officeart/2005/8/layout/process2"/>
    <dgm:cxn modelId="{097FEA05-41DF-4E29-A24B-8A534ED489E1}" type="presOf" srcId="{82819562-FB87-441E-AFAA-329575B336C8}" destId="{2302BC95-C0BA-43B0-A2CD-BAB2844922AA}" srcOrd="1" destOrd="0" presId="urn:microsoft.com/office/officeart/2005/8/layout/process2"/>
    <dgm:cxn modelId="{33B8DC30-1BF7-4F79-B562-6612D57FA307}" type="presOf" srcId="{449F193C-3A5C-4038-90DA-72AC0B6DAFB7}" destId="{A0ECAD5C-2ADF-44B5-B931-B25848691420}" srcOrd="0" destOrd="0" presId="urn:microsoft.com/office/officeart/2005/8/layout/process2"/>
    <dgm:cxn modelId="{CD8B5811-2001-4E0B-97D0-7CA6293485B8}" type="presOf" srcId="{FE4069C5-834C-4487-925F-2D0A41EB92F8}" destId="{4C44A804-7AF7-45A8-A3F9-FC0083210709}" srcOrd="0" destOrd="0" presId="urn:microsoft.com/office/officeart/2005/8/layout/process2"/>
    <dgm:cxn modelId="{F6CE3FF0-5F5D-423C-AC8D-63E2384BA4E2}" type="presOf" srcId="{5C927C72-FF78-42A4-8E05-E94587A51E1E}" destId="{1F15C5A2-EE10-4B29-B4FF-34F07879FFD7}" srcOrd="0" destOrd="0" presId="urn:microsoft.com/office/officeart/2005/8/layout/process2"/>
    <dgm:cxn modelId="{405E591C-4116-4C8E-BF75-114648CC42BD}" type="presOf" srcId="{90443CBF-77F0-412F-B3CF-70108A2A0642}" destId="{67177872-D22A-4058-8B68-6CF89409573E}" srcOrd="0" destOrd="0" presId="urn:microsoft.com/office/officeart/2005/8/layout/process2"/>
    <dgm:cxn modelId="{638A8CC4-C6FE-4BEC-B9AA-417D794C9C5B}" type="presOf" srcId="{5860D71C-BD5B-465F-9A4E-4111C2DDC330}" destId="{E3D0222C-3EEC-4BAB-AA73-31FCB317AEFF}" srcOrd="0" destOrd="0" presId="urn:microsoft.com/office/officeart/2005/8/layout/process2"/>
    <dgm:cxn modelId="{858D866C-6905-409F-A66C-1229B46249A2}" type="presParOf" srcId="{1F15C5A2-EE10-4B29-B4FF-34F07879FFD7}" destId="{E3D0222C-3EEC-4BAB-AA73-31FCB317AEFF}" srcOrd="0" destOrd="0" presId="urn:microsoft.com/office/officeart/2005/8/layout/process2"/>
    <dgm:cxn modelId="{94EA0DDF-529F-40B1-911E-F4DE5B7F44E8}" type="presParOf" srcId="{1F15C5A2-EE10-4B29-B4FF-34F07879FFD7}" destId="{D9BA4630-5107-4AFC-A302-FF16871D1E4E}" srcOrd="1" destOrd="0" presId="urn:microsoft.com/office/officeart/2005/8/layout/process2"/>
    <dgm:cxn modelId="{762D52AE-52AD-423C-8A4B-F847667E97DB}" type="presParOf" srcId="{D9BA4630-5107-4AFC-A302-FF16871D1E4E}" destId="{2302BC95-C0BA-43B0-A2CD-BAB2844922AA}" srcOrd="0" destOrd="0" presId="urn:microsoft.com/office/officeart/2005/8/layout/process2"/>
    <dgm:cxn modelId="{23562600-A2D2-4438-BB31-AEF70DE4AE4F}" type="presParOf" srcId="{1F15C5A2-EE10-4B29-B4FF-34F07879FFD7}" destId="{A0ECAD5C-2ADF-44B5-B931-B25848691420}" srcOrd="2" destOrd="0" presId="urn:microsoft.com/office/officeart/2005/8/layout/process2"/>
    <dgm:cxn modelId="{A6D41526-F40F-41E2-B13C-5E451863A99B}" type="presParOf" srcId="{1F15C5A2-EE10-4B29-B4FF-34F07879FFD7}" destId="{4C44A804-7AF7-45A8-A3F9-FC0083210709}" srcOrd="3" destOrd="0" presId="urn:microsoft.com/office/officeart/2005/8/layout/process2"/>
    <dgm:cxn modelId="{7F28440A-D154-4626-9D35-148407162BB1}" type="presParOf" srcId="{4C44A804-7AF7-45A8-A3F9-FC0083210709}" destId="{9CFA50DF-907D-48F0-A5EC-11F8C05E8D40}" srcOrd="0" destOrd="0" presId="urn:microsoft.com/office/officeart/2005/8/layout/process2"/>
    <dgm:cxn modelId="{BB38A16F-37D3-46C9-B9CD-E028416BA08B}" type="presParOf" srcId="{1F15C5A2-EE10-4B29-B4FF-34F07879FFD7}" destId="{67177872-D22A-4058-8B68-6CF89409573E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C82DDB6-4B3A-4A98-9F6D-7A2DBF462045}" type="doc">
      <dgm:prSet loTypeId="urn:microsoft.com/office/officeart/2005/8/layout/cycle7" loCatId="cycle" qsTypeId="urn:microsoft.com/office/officeart/2005/8/quickstyle/3d2#4" qsCatId="3D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E1510AA9-B8E9-4831-9774-9A0AA9889B6E}">
      <dgm:prSet phldrT="[Text]"/>
      <dgm:spPr/>
      <dgm:t>
        <a:bodyPr/>
        <a:lstStyle/>
        <a:p>
          <a:r>
            <a:rPr lang="fa-IR" dirty="0"/>
            <a:t>هدف طراحي فضا</a:t>
          </a:r>
          <a:endParaRPr lang="en-US" dirty="0"/>
        </a:p>
      </dgm:t>
    </dgm:pt>
    <dgm:pt modelId="{AFCE8383-1190-42C2-8C97-3BFB0F2928B8}" type="parTrans" cxnId="{94498A9A-8FE9-4AF5-A96E-BAB93100C7E2}">
      <dgm:prSet/>
      <dgm:spPr/>
      <dgm:t>
        <a:bodyPr/>
        <a:lstStyle/>
        <a:p>
          <a:endParaRPr lang="en-US"/>
        </a:p>
      </dgm:t>
    </dgm:pt>
    <dgm:pt modelId="{7ECAD971-B14D-4F21-A154-9FA200603FAA}" type="sibTrans" cxnId="{94498A9A-8FE9-4AF5-A96E-BAB93100C7E2}">
      <dgm:prSet/>
      <dgm:spPr/>
      <dgm:t>
        <a:bodyPr/>
        <a:lstStyle/>
        <a:p>
          <a:endParaRPr lang="en-US"/>
        </a:p>
      </dgm:t>
    </dgm:pt>
    <dgm:pt modelId="{29757F99-37C7-44BC-A7F6-7FCB30997C59}">
      <dgm:prSet phldrT="[Text]"/>
      <dgm:spPr/>
      <dgm:t>
        <a:bodyPr/>
        <a:lstStyle/>
        <a:p>
          <a:r>
            <a:rPr lang="fa-IR" dirty="0"/>
            <a:t>تسهيل فعاليت مطلوب</a:t>
          </a:r>
          <a:endParaRPr lang="en-US" dirty="0"/>
        </a:p>
      </dgm:t>
    </dgm:pt>
    <dgm:pt modelId="{3620609D-A884-4EF3-9E61-961620FDE609}" type="parTrans" cxnId="{47A900B0-4D99-46CD-B34D-624C373189CB}">
      <dgm:prSet/>
      <dgm:spPr/>
      <dgm:t>
        <a:bodyPr/>
        <a:lstStyle/>
        <a:p>
          <a:endParaRPr lang="en-US"/>
        </a:p>
      </dgm:t>
    </dgm:pt>
    <dgm:pt modelId="{B5A44ECC-2C5E-4C4F-9B23-D55749B9CE3F}" type="sibTrans" cxnId="{47A900B0-4D99-46CD-B34D-624C373189CB}">
      <dgm:prSet/>
      <dgm:spPr/>
      <dgm:t>
        <a:bodyPr/>
        <a:lstStyle/>
        <a:p>
          <a:endParaRPr lang="en-US"/>
        </a:p>
      </dgm:t>
    </dgm:pt>
    <dgm:pt modelId="{CF591BEB-93A3-4F92-8F9D-A1A33CF7830B}">
      <dgm:prSet phldrT="[Text]"/>
      <dgm:spPr/>
      <dgm:t>
        <a:bodyPr/>
        <a:lstStyle/>
        <a:p>
          <a:r>
            <a:rPr lang="fa-IR" dirty="0"/>
            <a:t>ممانعت فعاليت نامطلوب</a:t>
          </a:r>
          <a:endParaRPr lang="en-US" dirty="0"/>
        </a:p>
      </dgm:t>
    </dgm:pt>
    <dgm:pt modelId="{AFE8C37C-FAA7-48C5-8613-6237705940DE}" type="parTrans" cxnId="{3C3DBDB7-8C8E-43D1-9DB2-30B56356B2E6}">
      <dgm:prSet/>
      <dgm:spPr/>
      <dgm:t>
        <a:bodyPr/>
        <a:lstStyle/>
        <a:p>
          <a:endParaRPr lang="en-US"/>
        </a:p>
      </dgm:t>
    </dgm:pt>
    <dgm:pt modelId="{D75BE917-ACD9-44D4-93C1-E426BB36004F}" type="sibTrans" cxnId="{3C3DBDB7-8C8E-43D1-9DB2-30B56356B2E6}">
      <dgm:prSet/>
      <dgm:spPr/>
      <dgm:t>
        <a:bodyPr/>
        <a:lstStyle/>
        <a:p>
          <a:endParaRPr lang="en-US"/>
        </a:p>
      </dgm:t>
    </dgm:pt>
    <dgm:pt modelId="{7855414F-305D-4537-A95F-B86EB72F3393}" type="pres">
      <dgm:prSet presAssocID="{DC82DDB6-4B3A-4A98-9F6D-7A2DBF46204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D60DB67D-E582-4F3E-BAD8-B3DFCCEDB1F8}" type="pres">
      <dgm:prSet presAssocID="{E1510AA9-B8E9-4831-9774-9A0AA9889B6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5974988A-ABF6-4366-A798-9BF9B0731C7F}" type="pres">
      <dgm:prSet presAssocID="{7ECAD971-B14D-4F21-A154-9FA200603FAA}" presName="sibTrans" presStyleLbl="sibTrans2D1" presStyleIdx="0" presStyleCnt="3"/>
      <dgm:spPr/>
      <dgm:t>
        <a:bodyPr/>
        <a:lstStyle/>
        <a:p>
          <a:pPr rtl="1"/>
          <a:endParaRPr lang="fa-IR"/>
        </a:p>
      </dgm:t>
    </dgm:pt>
    <dgm:pt modelId="{E305D875-B03C-4FEE-AA60-8F0FD9EDE589}" type="pres">
      <dgm:prSet presAssocID="{7ECAD971-B14D-4F21-A154-9FA200603FAA}" presName="connectorText" presStyleLbl="sibTrans2D1" presStyleIdx="0" presStyleCnt="3"/>
      <dgm:spPr/>
      <dgm:t>
        <a:bodyPr/>
        <a:lstStyle/>
        <a:p>
          <a:pPr rtl="1"/>
          <a:endParaRPr lang="fa-IR"/>
        </a:p>
      </dgm:t>
    </dgm:pt>
    <dgm:pt modelId="{34956153-8921-49D8-BC9A-AF924B40F13D}" type="pres">
      <dgm:prSet presAssocID="{29757F99-37C7-44BC-A7F6-7FCB30997C5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7BAAB5AA-E60F-4D53-A0CD-97376CCAB584}" type="pres">
      <dgm:prSet presAssocID="{B5A44ECC-2C5E-4C4F-9B23-D55749B9CE3F}" presName="sibTrans" presStyleLbl="sibTrans2D1" presStyleIdx="1" presStyleCnt="3"/>
      <dgm:spPr/>
      <dgm:t>
        <a:bodyPr/>
        <a:lstStyle/>
        <a:p>
          <a:pPr rtl="1"/>
          <a:endParaRPr lang="fa-IR"/>
        </a:p>
      </dgm:t>
    </dgm:pt>
    <dgm:pt modelId="{194CC3FD-91BE-4D84-89E8-E9FFF9E55389}" type="pres">
      <dgm:prSet presAssocID="{B5A44ECC-2C5E-4C4F-9B23-D55749B9CE3F}" presName="connectorText" presStyleLbl="sibTrans2D1" presStyleIdx="1" presStyleCnt="3"/>
      <dgm:spPr/>
      <dgm:t>
        <a:bodyPr/>
        <a:lstStyle/>
        <a:p>
          <a:pPr rtl="1"/>
          <a:endParaRPr lang="fa-IR"/>
        </a:p>
      </dgm:t>
    </dgm:pt>
    <dgm:pt modelId="{FFD1576D-C487-48A8-B26E-B82E2B7C2CAB}" type="pres">
      <dgm:prSet presAssocID="{CF591BEB-93A3-4F92-8F9D-A1A33CF7830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C85DE717-2F52-4FDD-9499-FE82ED35C9AD}" type="pres">
      <dgm:prSet presAssocID="{D75BE917-ACD9-44D4-93C1-E426BB36004F}" presName="sibTrans" presStyleLbl="sibTrans2D1" presStyleIdx="2" presStyleCnt="3"/>
      <dgm:spPr/>
      <dgm:t>
        <a:bodyPr/>
        <a:lstStyle/>
        <a:p>
          <a:pPr rtl="1"/>
          <a:endParaRPr lang="fa-IR"/>
        </a:p>
      </dgm:t>
    </dgm:pt>
    <dgm:pt modelId="{ECBCBD91-00CA-4A1D-8B3D-D2E5F60CCFD3}" type="pres">
      <dgm:prSet presAssocID="{D75BE917-ACD9-44D4-93C1-E426BB36004F}" presName="connectorText" presStyleLbl="sibTrans2D1" presStyleIdx="2" presStyleCnt="3"/>
      <dgm:spPr/>
      <dgm:t>
        <a:bodyPr/>
        <a:lstStyle/>
        <a:p>
          <a:pPr rtl="1"/>
          <a:endParaRPr lang="fa-IR"/>
        </a:p>
      </dgm:t>
    </dgm:pt>
  </dgm:ptLst>
  <dgm:cxnLst>
    <dgm:cxn modelId="{C133875E-5F77-4425-B804-89F18F629BA8}" type="presOf" srcId="{7ECAD971-B14D-4F21-A154-9FA200603FAA}" destId="{5974988A-ABF6-4366-A798-9BF9B0731C7F}" srcOrd="0" destOrd="0" presId="urn:microsoft.com/office/officeart/2005/8/layout/cycle7"/>
    <dgm:cxn modelId="{9A93F256-F7A7-45D4-BC89-19F6A192CE2C}" type="presOf" srcId="{7ECAD971-B14D-4F21-A154-9FA200603FAA}" destId="{E305D875-B03C-4FEE-AA60-8F0FD9EDE589}" srcOrd="1" destOrd="0" presId="urn:microsoft.com/office/officeart/2005/8/layout/cycle7"/>
    <dgm:cxn modelId="{7D625288-5414-4F3F-A1F6-BF6CA302B599}" type="presOf" srcId="{E1510AA9-B8E9-4831-9774-9A0AA9889B6E}" destId="{D60DB67D-E582-4F3E-BAD8-B3DFCCEDB1F8}" srcOrd="0" destOrd="0" presId="urn:microsoft.com/office/officeart/2005/8/layout/cycle7"/>
    <dgm:cxn modelId="{F369A6C5-2AE0-4F72-92B5-B94425B7D9C5}" type="presOf" srcId="{DC82DDB6-4B3A-4A98-9F6D-7A2DBF462045}" destId="{7855414F-305D-4537-A95F-B86EB72F3393}" srcOrd="0" destOrd="0" presId="urn:microsoft.com/office/officeart/2005/8/layout/cycle7"/>
    <dgm:cxn modelId="{94498A9A-8FE9-4AF5-A96E-BAB93100C7E2}" srcId="{DC82DDB6-4B3A-4A98-9F6D-7A2DBF462045}" destId="{E1510AA9-B8E9-4831-9774-9A0AA9889B6E}" srcOrd="0" destOrd="0" parTransId="{AFCE8383-1190-42C2-8C97-3BFB0F2928B8}" sibTransId="{7ECAD971-B14D-4F21-A154-9FA200603FAA}"/>
    <dgm:cxn modelId="{1BB82D05-00D8-47AA-87EE-79AEBEAEA662}" type="presOf" srcId="{B5A44ECC-2C5E-4C4F-9B23-D55749B9CE3F}" destId="{194CC3FD-91BE-4D84-89E8-E9FFF9E55389}" srcOrd="1" destOrd="0" presId="urn:microsoft.com/office/officeart/2005/8/layout/cycle7"/>
    <dgm:cxn modelId="{3C3DBDB7-8C8E-43D1-9DB2-30B56356B2E6}" srcId="{DC82DDB6-4B3A-4A98-9F6D-7A2DBF462045}" destId="{CF591BEB-93A3-4F92-8F9D-A1A33CF7830B}" srcOrd="2" destOrd="0" parTransId="{AFE8C37C-FAA7-48C5-8613-6237705940DE}" sibTransId="{D75BE917-ACD9-44D4-93C1-E426BB36004F}"/>
    <dgm:cxn modelId="{47A900B0-4D99-46CD-B34D-624C373189CB}" srcId="{DC82DDB6-4B3A-4A98-9F6D-7A2DBF462045}" destId="{29757F99-37C7-44BC-A7F6-7FCB30997C59}" srcOrd="1" destOrd="0" parTransId="{3620609D-A884-4EF3-9E61-961620FDE609}" sibTransId="{B5A44ECC-2C5E-4C4F-9B23-D55749B9CE3F}"/>
    <dgm:cxn modelId="{46C1BAB2-724A-4683-BAAF-1477640476ED}" type="presOf" srcId="{CF591BEB-93A3-4F92-8F9D-A1A33CF7830B}" destId="{FFD1576D-C487-48A8-B26E-B82E2B7C2CAB}" srcOrd="0" destOrd="0" presId="urn:microsoft.com/office/officeart/2005/8/layout/cycle7"/>
    <dgm:cxn modelId="{9F4D7707-D016-468A-B51B-36690B7D2F32}" type="presOf" srcId="{B5A44ECC-2C5E-4C4F-9B23-D55749B9CE3F}" destId="{7BAAB5AA-E60F-4D53-A0CD-97376CCAB584}" srcOrd="0" destOrd="0" presId="urn:microsoft.com/office/officeart/2005/8/layout/cycle7"/>
    <dgm:cxn modelId="{9DB23680-1608-4155-88EB-91A9E0900D66}" type="presOf" srcId="{29757F99-37C7-44BC-A7F6-7FCB30997C59}" destId="{34956153-8921-49D8-BC9A-AF924B40F13D}" srcOrd="0" destOrd="0" presId="urn:microsoft.com/office/officeart/2005/8/layout/cycle7"/>
    <dgm:cxn modelId="{93CE4382-FADA-469E-93D5-5779DC3207EC}" type="presOf" srcId="{D75BE917-ACD9-44D4-93C1-E426BB36004F}" destId="{C85DE717-2F52-4FDD-9499-FE82ED35C9AD}" srcOrd="0" destOrd="0" presId="urn:microsoft.com/office/officeart/2005/8/layout/cycle7"/>
    <dgm:cxn modelId="{D506C225-D990-4AFB-BFCE-55E656722EDD}" type="presOf" srcId="{D75BE917-ACD9-44D4-93C1-E426BB36004F}" destId="{ECBCBD91-00CA-4A1D-8B3D-D2E5F60CCFD3}" srcOrd="1" destOrd="0" presId="urn:microsoft.com/office/officeart/2005/8/layout/cycle7"/>
    <dgm:cxn modelId="{D75AF982-3272-4224-8546-5D3FAFDC352D}" type="presParOf" srcId="{7855414F-305D-4537-A95F-B86EB72F3393}" destId="{D60DB67D-E582-4F3E-BAD8-B3DFCCEDB1F8}" srcOrd="0" destOrd="0" presId="urn:microsoft.com/office/officeart/2005/8/layout/cycle7"/>
    <dgm:cxn modelId="{320F0D4E-E6A2-46C5-8D54-2E0E1121A072}" type="presParOf" srcId="{7855414F-305D-4537-A95F-B86EB72F3393}" destId="{5974988A-ABF6-4366-A798-9BF9B0731C7F}" srcOrd="1" destOrd="0" presId="urn:microsoft.com/office/officeart/2005/8/layout/cycle7"/>
    <dgm:cxn modelId="{1DE36509-8036-4961-8BCC-68178C61A4F0}" type="presParOf" srcId="{5974988A-ABF6-4366-A798-9BF9B0731C7F}" destId="{E305D875-B03C-4FEE-AA60-8F0FD9EDE589}" srcOrd="0" destOrd="0" presId="urn:microsoft.com/office/officeart/2005/8/layout/cycle7"/>
    <dgm:cxn modelId="{24D1D962-BA5F-4B9B-95A4-B9B89F705484}" type="presParOf" srcId="{7855414F-305D-4537-A95F-B86EB72F3393}" destId="{34956153-8921-49D8-BC9A-AF924B40F13D}" srcOrd="2" destOrd="0" presId="urn:microsoft.com/office/officeart/2005/8/layout/cycle7"/>
    <dgm:cxn modelId="{66AC6ACF-33D7-445A-A16B-3560221AC8AD}" type="presParOf" srcId="{7855414F-305D-4537-A95F-B86EB72F3393}" destId="{7BAAB5AA-E60F-4D53-A0CD-97376CCAB584}" srcOrd="3" destOrd="0" presId="urn:microsoft.com/office/officeart/2005/8/layout/cycle7"/>
    <dgm:cxn modelId="{435C94B4-4C64-4514-AE5C-70517BB2BB1D}" type="presParOf" srcId="{7BAAB5AA-E60F-4D53-A0CD-97376CCAB584}" destId="{194CC3FD-91BE-4D84-89E8-E9FFF9E55389}" srcOrd="0" destOrd="0" presId="urn:microsoft.com/office/officeart/2005/8/layout/cycle7"/>
    <dgm:cxn modelId="{31DB6394-C4BC-4F26-A20B-8A360EB70599}" type="presParOf" srcId="{7855414F-305D-4537-A95F-B86EB72F3393}" destId="{FFD1576D-C487-48A8-B26E-B82E2B7C2CAB}" srcOrd="4" destOrd="0" presId="urn:microsoft.com/office/officeart/2005/8/layout/cycle7"/>
    <dgm:cxn modelId="{8B3BB4F5-1A8C-43AE-8F3A-97350DACD7A0}" type="presParOf" srcId="{7855414F-305D-4537-A95F-B86EB72F3393}" destId="{C85DE717-2F52-4FDD-9499-FE82ED35C9AD}" srcOrd="5" destOrd="0" presId="urn:microsoft.com/office/officeart/2005/8/layout/cycle7"/>
    <dgm:cxn modelId="{5D5960AF-2BE8-4B1D-BF29-1EA3D36BD21B}" type="presParOf" srcId="{C85DE717-2F52-4FDD-9499-FE82ED35C9AD}" destId="{ECBCBD91-00CA-4A1D-8B3D-D2E5F60CCFD3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C927C72-FF78-42A4-8E05-E94587A51E1E}" type="doc">
      <dgm:prSet loTypeId="urn:microsoft.com/office/officeart/2005/8/layout/process2" loCatId="process" qsTypeId="urn:microsoft.com/office/officeart/2005/8/quickstyle/3d2#5" qsCatId="3D" csTypeId="urn:microsoft.com/office/officeart/2005/8/colors/accent3_4" csCatId="accent3" phldr="1"/>
      <dgm:spPr/>
    </dgm:pt>
    <dgm:pt modelId="{5860D71C-BD5B-465F-9A4E-4111C2DDC330}">
      <dgm:prSet phldrT="[Text]"/>
      <dgm:spPr/>
      <dgm:t>
        <a:bodyPr/>
        <a:lstStyle/>
        <a:p>
          <a:r>
            <a:rPr lang="fa-IR" dirty="0"/>
            <a:t>عرف قابل قبول جامعه</a:t>
          </a:r>
          <a:endParaRPr lang="en-US" dirty="0"/>
        </a:p>
      </dgm:t>
    </dgm:pt>
    <dgm:pt modelId="{530F6F5C-7A39-4D62-A8AB-E579E475B5CE}" type="parTrans" cxnId="{F0B9158A-FC1D-4C0A-9ED2-5C7F91E99157}">
      <dgm:prSet/>
      <dgm:spPr/>
      <dgm:t>
        <a:bodyPr/>
        <a:lstStyle/>
        <a:p>
          <a:endParaRPr lang="en-US"/>
        </a:p>
      </dgm:t>
    </dgm:pt>
    <dgm:pt modelId="{82819562-FB87-441E-AFAA-329575B336C8}" type="sibTrans" cxnId="{F0B9158A-FC1D-4C0A-9ED2-5C7F91E99157}">
      <dgm:prSet/>
      <dgm:spPr/>
      <dgm:t>
        <a:bodyPr/>
        <a:lstStyle/>
        <a:p>
          <a:endParaRPr lang="en-US"/>
        </a:p>
      </dgm:t>
    </dgm:pt>
    <dgm:pt modelId="{449F193C-3A5C-4038-90DA-72AC0B6DAFB7}">
      <dgm:prSet phldrT="[Text]"/>
      <dgm:spPr/>
      <dgm:t>
        <a:bodyPr/>
        <a:lstStyle/>
        <a:p>
          <a:r>
            <a:rPr lang="fa-IR" dirty="0"/>
            <a:t>موقعيت و شخصيت فضا</a:t>
          </a:r>
          <a:endParaRPr lang="en-US" dirty="0"/>
        </a:p>
      </dgm:t>
    </dgm:pt>
    <dgm:pt modelId="{3DDD20CC-3904-4EAD-9305-18DAF65809AB}" type="parTrans" cxnId="{EAF9B648-EB92-44B0-A5EA-D4856B814420}">
      <dgm:prSet/>
      <dgm:spPr/>
      <dgm:t>
        <a:bodyPr/>
        <a:lstStyle/>
        <a:p>
          <a:endParaRPr lang="en-US"/>
        </a:p>
      </dgm:t>
    </dgm:pt>
    <dgm:pt modelId="{FE4069C5-834C-4487-925F-2D0A41EB92F8}" type="sibTrans" cxnId="{EAF9B648-EB92-44B0-A5EA-D4856B814420}">
      <dgm:prSet/>
      <dgm:spPr/>
      <dgm:t>
        <a:bodyPr/>
        <a:lstStyle/>
        <a:p>
          <a:endParaRPr lang="en-US"/>
        </a:p>
      </dgm:t>
    </dgm:pt>
    <dgm:pt modelId="{90443CBF-77F0-412F-B3CF-70108A2A0642}">
      <dgm:prSet phldrT="[Text]"/>
      <dgm:spPr/>
      <dgm:t>
        <a:bodyPr/>
        <a:lstStyle/>
        <a:p>
          <a:r>
            <a:rPr lang="fa-IR" dirty="0"/>
            <a:t>هدف جامعه و طراحان</a:t>
          </a:r>
          <a:endParaRPr lang="en-US" dirty="0"/>
        </a:p>
      </dgm:t>
    </dgm:pt>
    <dgm:pt modelId="{E69E2835-CD64-43E8-A388-A3BD81850E4A}" type="parTrans" cxnId="{1144E871-AA1D-499D-855D-6B3B0E477863}">
      <dgm:prSet/>
      <dgm:spPr/>
      <dgm:t>
        <a:bodyPr/>
        <a:lstStyle/>
        <a:p>
          <a:endParaRPr lang="en-US"/>
        </a:p>
      </dgm:t>
    </dgm:pt>
    <dgm:pt modelId="{3D6ECA37-7EE8-47D5-A288-E8CBC8DE5588}" type="sibTrans" cxnId="{1144E871-AA1D-499D-855D-6B3B0E477863}">
      <dgm:prSet/>
      <dgm:spPr/>
      <dgm:t>
        <a:bodyPr/>
        <a:lstStyle/>
        <a:p>
          <a:endParaRPr lang="en-US"/>
        </a:p>
      </dgm:t>
    </dgm:pt>
    <dgm:pt modelId="{1F15C5A2-EE10-4B29-B4FF-34F07879FFD7}" type="pres">
      <dgm:prSet presAssocID="{5C927C72-FF78-42A4-8E05-E94587A51E1E}" presName="linearFlow" presStyleCnt="0">
        <dgm:presLayoutVars>
          <dgm:resizeHandles val="exact"/>
        </dgm:presLayoutVars>
      </dgm:prSet>
      <dgm:spPr/>
    </dgm:pt>
    <dgm:pt modelId="{E3D0222C-3EEC-4BAB-AA73-31FCB317AEFF}" type="pres">
      <dgm:prSet presAssocID="{5860D71C-BD5B-465F-9A4E-4111C2DDC33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D9BA4630-5107-4AFC-A302-FF16871D1E4E}" type="pres">
      <dgm:prSet presAssocID="{82819562-FB87-441E-AFAA-329575B336C8}" presName="sibTrans" presStyleLbl="sibTrans2D1" presStyleIdx="0" presStyleCnt="2"/>
      <dgm:spPr/>
      <dgm:t>
        <a:bodyPr/>
        <a:lstStyle/>
        <a:p>
          <a:pPr rtl="1"/>
          <a:endParaRPr lang="fa-IR"/>
        </a:p>
      </dgm:t>
    </dgm:pt>
    <dgm:pt modelId="{2302BC95-C0BA-43B0-A2CD-BAB2844922AA}" type="pres">
      <dgm:prSet presAssocID="{82819562-FB87-441E-AFAA-329575B336C8}" presName="connectorText" presStyleLbl="sibTrans2D1" presStyleIdx="0" presStyleCnt="2"/>
      <dgm:spPr/>
      <dgm:t>
        <a:bodyPr/>
        <a:lstStyle/>
        <a:p>
          <a:pPr rtl="1"/>
          <a:endParaRPr lang="fa-IR"/>
        </a:p>
      </dgm:t>
    </dgm:pt>
    <dgm:pt modelId="{A0ECAD5C-2ADF-44B5-B931-B25848691420}" type="pres">
      <dgm:prSet presAssocID="{449F193C-3A5C-4038-90DA-72AC0B6DAFB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4C44A804-7AF7-45A8-A3F9-FC0083210709}" type="pres">
      <dgm:prSet presAssocID="{FE4069C5-834C-4487-925F-2D0A41EB92F8}" presName="sibTrans" presStyleLbl="sibTrans2D1" presStyleIdx="1" presStyleCnt="2"/>
      <dgm:spPr/>
      <dgm:t>
        <a:bodyPr/>
        <a:lstStyle/>
        <a:p>
          <a:pPr rtl="1"/>
          <a:endParaRPr lang="fa-IR"/>
        </a:p>
      </dgm:t>
    </dgm:pt>
    <dgm:pt modelId="{9CFA50DF-907D-48F0-A5EC-11F8C05E8D40}" type="pres">
      <dgm:prSet presAssocID="{FE4069C5-834C-4487-925F-2D0A41EB92F8}" presName="connectorText" presStyleLbl="sibTrans2D1" presStyleIdx="1" presStyleCnt="2"/>
      <dgm:spPr/>
      <dgm:t>
        <a:bodyPr/>
        <a:lstStyle/>
        <a:p>
          <a:pPr rtl="1"/>
          <a:endParaRPr lang="fa-IR"/>
        </a:p>
      </dgm:t>
    </dgm:pt>
    <dgm:pt modelId="{67177872-D22A-4058-8B68-6CF89409573E}" type="pres">
      <dgm:prSet presAssocID="{90443CBF-77F0-412F-B3CF-70108A2A0642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6534F209-0BF5-4107-A213-4F3B205AE53F}" type="presOf" srcId="{449F193C-3A5C-4038-90DA-72AC0B6DAFB7}" destId="{A0ECAD5C-2ADF-44B5-B931-B25848691420}" srcOrd="0" destOrd="0" presId="urn:microsoft.com/office/officeart/2005/8/layout/process2"/>
    <dgm:cxn modelId="{3D0BA388-A42F-46B2-889A-652AD6CE1CA8}" type="presOf" srcId="{90443CBF-77F0-412F-B3CF-70108A2A0642}" destId="{67177872-D22A-4058-8B68-6CF89409573E}" srcOrd="0" destOrd="0" presId="urn:microsoft.com/office/officeart/2005/8/layout/process2"/>
    <dgm:cxn modelId="{F0B9158A-FC1D-4C0A-9ED2-5C7F91E99157}" srcId="{5C927C72-FF78-42A4-8E05-E94587A51E1E}" destId="{5860D71C-BD5B-465F-9A4E-4111C2DDC330}" srcOrd="0" destOrd="0" parTransId="{530F6F5C-7A39-4D62-A8AB-E579E475B5CE}" sibTransId="{82819562-FB87-441E-AFAA-329575B336C8}"/>
    <dgm:cxn modelId="{EAF9B648-EB92-44B0-A5EA-D4856B814420}" srcId="{5C927C72-FF78-42A4-8E05-E94587A51E1E}" destId="{449F193C-3A5C-4038-90DA-72AC0B6DAFB7}" srcOrd="1" destOrd="0" parTransId="{3DDD20CC-3904-4EAD-9305-18DAF65809AB}" sibTransId="{FE4069C5-834C-4487-925F-2D0A41EB92F8}"/>
    <dgm:cxn modelId="{ED1CB8B7-7D83-4F27-802E-204BD3AF2C2B}" type="presOf" srcId="{82819562-FB87-441E-AFAA-329575B336C8}" destId="{2302BC95-C0BA-43B0-A2CD-BAB2844922AA}" srcOrd="1" destOrd="0" presId="urn:microsoft.com/office/officeart/2005/8/layout/process2"/>
    <dgm:cxn modelId="{1144E871-AA1D-499D-855D-6B3B0E477863}" srcId="{5C927C72-FF78-42A4-8E05-E94587A51E1E}" destId="{90443CBF-77F0-412F-B3CF-70108A2A0642}" srcOrd="2" destOrd="0" parTransId="{E69E2835-CD64-43E8-A388-A3BD81850E4A}" sibTransId="{3D6ECA37-7EE8-47D5-A288-E8CBC8DE5588}"/>
    <dgm:cxn modelId="{68D0B44C-07E8-4399-9ED8-0BE4A5CA9629}" type="presOf" srcId="{FE4069C5-834C-4487-925F-2D0A41EB92F8}" destId="{4C44A804-7AF7-45A8-A3F9-FC0083210709}" srcOrd="0" destOrd="0" presId="urn:microsoft.com/office/officeart/2005/8/layout/process2"/>
    <dgm:cxn modelId="{AE51BFFD-E0D8-4843-BBAE-72D47AA5B82B}" type="presOf" srcId="{5C927C72-FF78-42A4-8E05-E94587A51E1E}" destId="{1F15C5A2-EE10-4B29-B4FF-34F07879FFD7}" srcOrd="0" destOrd="0" presId="urn:microsoft.com/office/officeart/2005/8/layout/process2"/>
    <dgm:cxn modelId="{BEC77CF5-542A-4007-AFC3-9DF501D1EF0D}" type="presOf" srcId="{FE4069C5-834C-4487-925F-2D0A41EB92F8}" destId="{9CFA50DF-907D-48F0-A5EC-11F8C05E8D40}" srcOrd="1" destOrd="0" presId="urn:microsoft.com/office/officeart/2005/8/layout/process2"/>
    <dgm:cxn modelId="{C8BAC95C-047E-4A9C-9CAA-2A8BA784C6FE}" type="presOf" srcId="{5860D71C-BD5B-465F-9A4E-4111C2DDC330}" destId="{E3D0222C-3EEC-4BAB-AA73-31FCB317AEFF}" srcOrd="0" destOrd="0" presId="urn:microsoft.com/office/officeart/2005/8/layout/process2"/>
    <dgm:cxn modelId="{4782B36B-1EFF-4660-B17B-511ACAD849B3}" type="presOf" srcId="{82819562-FB87-441E-AFAA-329575B336C8}" destId="{D9BA4630-5107-4AFC-A302-FF16871D1E4E}" srcOrd="0" destOrd="0" presId="urn:microsoft.com/office/officeart/2005/8/layout/process2"/>
    <dgm:cxn modelId="{3711ABD9-D29A-431F-BB8B-FD3B978CABE1}" type="presParOf" srcId="{1F15C5A2-EE10-4B29-B4FF-34F07879FFD7}" destId="{E3D0222C-3EEC-4BAB-AA73-31FCB317AEFF}" srcOrd="0" destOrd="0" presId="urn:microsoft.com/office/officeart/2005/8/layout/process2"/>
    <dgm:cxn modelId="{CEC8EDD6-2B49-47EF-9EC7-7B8311CE034A}" type="presParOf" srcId="{1F15C5A2-EE10-4B29-B4FF-34F07879FFD7}" destId="{D9BA4630-5107-4AFC-A302-FF16871D1E4E}" srcOrd="1" destOrd="0" presId="urn:microsoft.com/office/officeart/2005/8/layout/process2"/>
    <dgm:cxn modelId="{3740BBD2-B512-47BB-85A6-5B09E2F45162}" type="presParOf" srcId="{D9BA4630-5107-4AFC-A302-FF16871D1E4E}" destId="{2302BC95-C0BA-43B0-A2CD-BAB2844922AA}" srcOrd="0" destOrd="0" presId="urn:microsoft.com/office/officeart/2005/8/layout/process2"/>
    <dgm:cxn modelId="{BE1D1799-D84E-48A8-A1BA-F2021FCCB819}" type="presParOf" srcId="{1F15C5A2-EE10-4B29-B4FF-34F07879FFD7}" destId="{A0ECAD5C-2ADF-44B5-B931-B25848691420}" srcOrd="2" destOrd="0" presId="urn:microsoft.com/office/officeart/2005/8/layout/process2"/>
    <dgm:cxn modelId="{AF443753-1C90-44D2-A415-651ADE366E4B}" type="presParOf" srcId="{1F15C5A2-EE10-4B29-B4FF-34F07879FFD7}" destId="{4C44A804-7AF7-45A8-A3F9-FC0083210709}" srcOrd="3" destOrd="0" presId="urn:microsoft.com/office/officeart/2005/8/layout/process2"/>
    <dgm:cxn modelId="{D3832515-2440-404C-878A-2D8D0C5A4419}" type="presParOf" srcId="{4C44A804-7AF7-45A8-A3F9-FC0083210709}" destId="{9CFA50DF-907D-48F0-A5EC-11F8C05E8D40}" srcOrd="0" destOrd="0" presId="urn:microsoft.com/office/officeart/2005/8/layout/process2"/>
    <dgm:cxn modelId="{A7135906-1560-40E0-90D5-6A4DB2D07502}" type="presParOf" srcId="{1F15C5A2-EE10-4B29-B4FF-34F07879FFD7}" destId="{67177872-D22A-4058-8B68-6CF89409573E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9F360B4-51B1-4855-8EB4-AF67E185FC09}" type="doc">
      <dgm:prSet loTypeId="urn:microsoft.com/office/officeart/2005/8/layout/vProcess5" loCatId="process" qsTypeId="urn:microsoft.com/office/officeart/2005/8/quickstyle/3d7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5E48C6AB-BBE7-4CCD-9FE4-E59473FFCCC2}">
      <dgm:prSet phldrT="[Text]"/>
      <dgm:spPr/>
      <dgm:t>
        <a:bodyPr/>
        <a:lstStyle/>
        <a:p>
          <a:pPr algn="r"/>
          <a:r>
            <a:rPr lang="fa-IR" dirty="0"/>
            <a:t>معلولين</a:t>
          </a:r>
          <a:endParaRPr lang="en-US" dirty="0"/>
        </a:p>
      </dgm:t>
    </dgm:pt>
    <dgm:pt modelId="{F01C5C47-D7F6-4192-94D1-EC6FAD459A92}" type="parTrans" cxnId="{9B0B19E6-2824-4DF7-9B19-9EFDA897747A}">
      <dgm:prSet/>
      <dgm:spPr/>
      <dgm:t>
        <a:bodyPr/>
        <a:lstStyle/>
        <a:p>
          <a:endParaRPr lang="en-US"/>
        </a:p>
      </dgm:t>
    </dgm:pt>
    <dgm:pt modelId="{C4592EDE-81A8-4E47-B323-49BFC4A07833}" type="sibTrans" cxnId="{9B0B19E6-2824-4DF7-9B19-9EFDA897747A}">
      <dgm:prSet/>
      <dgm:spPr/>
      <dgm:t>
        <a:bodyPr/>
        <a:lstStyle/>
        <a:p>
          <a:pPr algn="r"/>
          <a:endParaRPr lang="en-US"/>
        </a:p>
      </dgm:t>
    </dgm:pt>
    <dgm:pt modelId="{C13C9552-92E7-4572-8AC0-FF4A546DE1EB}">
      <dgm:prSet phldrT="[Text]"/>
      <dgm:spPr/>
      <dgm:t>
        <a:bodyPr/>
        <a:lstStyle/>
        <a:p>
          <a:pPr algn="r"/>
          <a:r>
            <a:rPr lang="fa-IR" dirty="0"/>
            <a:t>كودكان</a:t>
          </a:r>
          <a:endParaRPr lang="en-US" dirty="0"/>
        </a:p>
      </dgm:t>
    </dgm:pt>
    <dgm:pt modelId="{E4BB8F0D-AB78-483C-B2B0-DC0B78CEE3B0}" type="parTrans" cxnId="{B6BB12C4-D18A-40D7-9E63-6162AC034E68}">
      <dgm:prSet/>
      <dgm:spPr/>
      <dgm:t>
        <a:bodyPr/>
        <a:lstStyle/>
        <a:p>
          <a:endParaRPr lang="en-US"/>
        </a:p>
      </dgm:t>
    </dgm:pt>
    <dgm:pt modelId="{C4A3C3E1-C29D-48BE-9565-AC9339ADEF86}" type="sibTrans" cxnId="{B6BB12C4-D18A-40D7-9E63-6162AC034E68}">
      <dgm:prSet/>
      <dgm:spPr/>
      <dgm:t>
        <a:bodyPr/>
        <a:lstStyle/>
        <a:p>
          <a:pPr algn="r"/>
          <a:endParaRPr lang="en-US"/>
        </a:p>
      </dgm:t>
    </dgm:pt>
    <dgm:pt modelId="{5E001D8D-5451-4CBC-A2F6-898FC6DA3264}">
      <dgm:prSet phldrT="[Text]"/>
      <dgm:spPr/>
      <dgm:t>
        <a:bodyPr/>
        <a:lstStyle/>
        <a:p>
          <a:pPr algn="r"/>
          <a:r>
            <a:rPr lang="fa-IR" dirty="0"/>
            <a:t>سالمندان</a:t>
          </a:r>
          <a:endParaRPr lang="en-US" dirty="0"/>
        </a:p>
      </dgm:t>
    </dgm:pt>
    <dgm:pt modelId="{8EF631D2-4BC4-4E2A-8F00-0FA40FF0E381}" type="parTrans" cxnId="{E21547BF-3A97-4A2B-829C-513A525E6EAF}">
      <dgm:prSet/>
      <dgm:spPr/>
      <dgm:t>
        <a:bodyPr/>
        <a:lstStyle/>
        <a:p>
          <a:endParaRPr lang="en-US"/>
        </a:p>
      </dgm:t>
    </dgm:pt>
    <dgm:pt modelId="{186981AA-C067-47EA-8DA0-D90E9E03BD14}" type="sibTrans" cxnId="{E21547BF-3A97-4A2B-829C-513A525E6EAF}">
      <dgm:prSet/>
      <dgm:spPr/>
      <dgm:t>
        <a:bodyPr/>
        <a:lstStyle/>
        <a:p>
          <a:pPr algn="r"/>
          <a:endParaRPr lang="en-US"/>
        </a:p>
      </dgm:t>
    </dgm:pt>
    <dgm:pt modelId="{0C8B3DF8-9562-42F3-A44E-DDE9C0F870C1}">
      <dgm:prSet/>
      <dgm:spPr/>
      <dgm:t>
        <a:bodyPr/>
        <a:lstStyle/>
        <a:p>
          <a:pPr algn="r"/>
          <a:r>
            <a:rPr lang="fa-IR" dirty="0"/>
            <a:t>خريداران با بار</a:t>
          </a:r>
          <a:endParaRPr lang="en-US" dirty="0"/>
        </a:p>
      </dgm:t>
    </dgm:pt>
    <dgm:pt modelId="{F81AD050-AAA3-4C9C-8E82-B57CDE480A38}" type="parTrans" cxnId="{414BF44C-FB6E-4DEE-95D2-16373BF00475}">
      <dgm:prSet/>
      <dgm:spPr/>
      <dgm:t>
        <a:bodyPr/>
        <a:lstStyle/>
        <a:p>
          <a:endParaRPr lang="en-US"/>
        </a:p>
      </dgm:t>
    </dgm:pt>
    <dgm:pt modelId="{ABF79622-0638-4CE5-A89E-E2F147C4E79C}" type="sibTrans" cxnId="{414BF44C-FB6E-4DEE-95D2-16373BF00475}">
      <dgm:prSet/>
      <dgm:spPr/>
      <dgm:t>
        <a:bodyPr/>
        <a:lstStyle/>
        <a:p>
          <a:endParaRPr lang="en-US"/>
        </a:p>
      </dgm:t>
    </dgm:pt>
    <dgm:pt modelId="{EB04FC34-ACA6-4744-AF35-5FC79EFAE55C}" type="pres">
      <dgm:prSet presAssocID="{69F360B4-51B1-4855-8EB4-AF67E185FC09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23FF8318-203E-48FA-B8C5-3BF9B16D0F1D}" type="pres">
      <dgm:prSet presAssocID="{69F360B4-51B1-4855-8EB4-AF67E185FC09}" presName="dummyMaxCanvas" presStyleCnt="0">
        <dgm:presLayoutVars/>
      </dgm:prSet>
      <dgm:spPr/>
    </dgm:pt>
    <dgm:pt modelId="{A9FA32DB-018E-4A32-AABF-D545362E88D5}" type="pres">
      <dgm:prSet presAssocID="{69F360B4-51B1-4855-8EB4-AF67E185FC09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D8E9E86E-2E52-4D66-A9C7-949E30958B66}" type="pres">
      <dgm:prSet presAssocID="{69F360B4-51B1-4855-8EB4-AF67E185FC09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E8D2BBA7-8159-45C2-BC32-EE6D26F215AC}" type="pres">
      <dgm:prSet presAssocID="{69F360B4-51B1-4855-8EB4-AF67E185FC09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931D0AAF-41B7-48FE-9F41-0AD934E9F38F}" type="pres">
      <dgm:prSet presAssocID="{69F360B4-51B1-4855-8EB4-AF67E185FC09}" presName="FourNodes_4" presStyleLbl="node1" presStyleIdx="3" presStyleCnt="4" custLinFactNeighborX="879" custLinFactNeighborY="569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B2276C80-1DDF-4CBB-9B10-A9AE09212B21}" type="pres">
      <dgm:prSet presAssocID="{69F360B4-51B1-4855-8EB4-AF67E185FC09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4991AD44-1686-4215-817C-DEC517266AE7}" type="pres">
      <dgm:prSet presAssocID="{69F360B4-51B1-4855-8EB4-AF67E185FC09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1E10BEB5-A1EA-45BD-96FD-D63F39410FD3}" type="pres">
      <dgm:prSet presAssocID="{69F360B4-51B1-4855-8EB4-AF67E185FC09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B515F027-B93C-4EED-BF6D-AF084B43C35C}" type="pres">
      <dgm:prSet presAssocID="{69F360B4-51B1-4855-8EB4-AF67E185FC09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81896F2A-6524-4733-8B18-17D80F1252B6}" type="pres">
      <dgm:prSet presAssocID="{69F360B4-51B1-4855-8EB4-AF67E185FC09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16C414DF-85D6-40AB-B09F-308BA87D79E9}" type="pres">
      <dgm:prSet presAssocID="{69F360B4-51B1-4855-8EB4-AF67E185FC09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F7CD290B-C1C9-45B1-B699-4C146AF9A9B1}" type="pres">
      <dgm:prSet presAssocID="{69F360B4-51B1-4855-8EB4-AF67E185FC09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86B7FEF7-C144-446E-B6D3-F53FEF70CB06}" type="presOf" srcId="{5E001D8D-5451-4CBC-A2F6-898FC6DA3264}" destId="{E8D2BBA7-8159-45C2-BC32-EE6D26F215AC}" srcOrd="0" destOrd="0" presId="urn:microsoft.com/office/officeart/2005/8/layout/vProcess5"/>
    <dgm:cxn modelId="{E21547BF-3A97-4A2B-829C-513A525E6EAF}" srcId="{69F360B4-51B1-4855-8EB4-AF67E185FC09}" destId="{5E001D8D-5451-4CBC-A2F6-898FC6DA3264}" srcOrd="2" destOrd="0" parTransId="{8EF631D2-4BC4-4E2A-8F00-0FA40FF0E381}" sibTransId="{186981AA-C067-47EA-8DA0-D90E9E03BD14}"/>
    <dgm:cxn modelId="{3F6EC49F-B3F4-4A3C-9B51-A2E2E7437C8B}" type="presOf" srcId="{C13C9552-92E7-4572-8AC0-FF4A546DE1EB}" destId="{D8E9E86E-2E52-4D66-A9C7-949E30958B66}" srcOrd="0" destOrd="0" presId="urn:microsoft.com/office/officeart/2005/8/layout/vProcess5"/>
    <dgm:cxn modelId="{B6BB12C4-D18A-40D7-9E63-6162AC034E68}" srcId="{69F360B4-51B1-4855-8EB4-AF67E185FC09}" destId="{C13C9552-92E7-4572-8AC0-FF4A546DE1EB}" srcOrd="1" destOrd="0" parTransId="{E4BB8F0D-AB78-483C-B2B0-DC0B78CEE3B0}" sibTransId="{C4A3C3E1-C29D-48BE-9565-AC9339ADEF86}"/>
    <dgm:cxn modelId="{2C3AA576-5234-4EF7-A8DE-E271911B5FBA}" type="presOf" srcId="{C4A3C3E1-C29D-48BE-9565-AC9339ADEF86}" destId="{4991AD44-1686-4215-817C-DEC517266AE7}" srcOrd="0" destOrd="0" presId="urn:microsoft.com/office/officeart/2005/8/layout/vProcess5"/>
    <dgm:cxn modelId="{414BF44C-FB6E-4DEE-95D2-16373BF00475}" srcId="{69F360B4-51B1-4855-8EB4-AF67E185FC09}" destId="{0C8B3DF8-9562-42F3-A44E-DDE9C0F870C1}" srcOrd="3" destOrd="0" parTransId="{F81AD050-AAA3-4C9C-8E82-B57CDE480A38}" sibTransId="{ABF79622-0638-4CE5-A89E-E2F147C4E79C}"/>
    <dgm:cxn modelId="{9B0B19E6-2824-4DF7-9B19-9EFDA897747A}" srcId="{69F360B4-51B1-4855-8EB4-AF67E185FC09}" destId="{5E48C6AB-BBE7-4CCD-9FE4-E59473FFCCC2}" srcOrd="0" destOrd="0" parTransId="{F01C5C47-D7F6-4192-94D1-EC6FAD459A92}" sibTransId="{C4592EDE-81A8-4E47-B323-49BFC4A07833}"/>
    <dgm:cxn modelId="{8B3116F5-636F-4F1C-98D2-8EB28B757102}" type="presOf" srcId="{186981AA-C067-47EA-8DA0-D90E9E03BD14}" destId="{1E10BEB5-A1EA-45BD-96FD-D63F39410FD3}" srcOrd="0" destOrd="0" presId="urn:microsoft.com/office/officeart/2005/8/layout/vProcess5"/>
    <dgm:cxn modelId="{C6688C2F-F83C-4138-B11D-2D138B803677}" type="presOf" srcId="{0C8B3DF8-9562-42F3-A44E-DDE9C0F870C1}" destId="{F7CD290B-C1C9-45B1-B699-4C146AF9A9B1}" srcOrd="1" destOrd="0" presId="urn:microsoft.com/office/officeart/2005/8/layout/vProcess5"/>
    <dgm:cxn modelId="{64859014-D538-4B00-9A5D-06FD30310A07}" type="presOf" srcId="{5E48C6AB-BBE7-4CCD-9FE4-E59473FFCCC2}" destId="{A9FA32DB-018E-4A32-AABF-D545362E88D5}" srcOrd="0" destOrd="0" presId="urn:microsoft.com/office/officeart/2005/8/layout/vProcess5"/>
    <dgm:cxn modelId="{E5BCB281-D079-4775-8DB9-2BCA2F904407}" type="presOf" srcId="{C4592EDE-81A8-4E47-B323-49BFC4A07833}" destId="{B2276C80-1DDF-4CBB-9B10-A9AE09212B21}" srcOrd="0" destOrd="0" presId="urn:microsoft.com/office/officeart/2005/8/layout/vProcess5"/>
    <dgm:cxn modelId="{8FB2EC9F-5147-4BE2-A628-A554A8C47D0C}" type="presOf" srcId="{5E001D8D-5451-4CBC-A2F6-898FC6DA3264}" destId="{16C414DF-85D6-40AB-B09F-308BA87D79E9}" srcOrd="1" destOrd="0" presId="urn:microsoft.com/office/officeart/2005/8/layout/vProcess5"/>
    <dgm:cxn modelId="{CE5FEF10-CBC5-4337-BD09-C614480A734D}" type="presOf" srcId="{C13C9552-92E7-4572-8AC0-FF4A546DE1EB}" destId="{81896F2A-6524-4733-8B18-17D80F1252B6}" srcOrd="1" destOrd="0" presId="urn:microsoft.com/office/officeart/2005/8/layout/vProcess5"/>
    <dgm:cxn modelId="{2C220E40-1B65-4BF7-82B6-B2407BBD3506}" type="presOf" srcId="{0C8B3DF8-9562-42F3-A44E-DDE9C0F870C1}" destId="{931D0AAF-41B7-48FE-9F41-0AD934E9F38F}" srcOrd="0" destOrd="0" presId="urn:microsoft.com/office/officeart/2005/8/layout/vProcess5"/>
    <dgm:cxn modelId="{4BBE4A6D-83DB-48B9-9265-31F3EF855573}" type="presOf" srcId="{69F360B4-51B1-4855-8EB4-AF67E185FC09}" destId="{EB04FC34-ACA6-4744-AF35-5FC79EFAE55C}" srcOrd="0" destOrd="0" presId="urn:microsoft.com/office/officeart/2005/8/layout/vProcess5"/>
    <dgm:cxn modelId="{D4FE45D6-FE36-4BE8-9000-5DE092B195C9}" type="presOf" srcId="{5E48C6AB-BBE7-4CCD-9FE4-E59473FFCCC2}" destId="{B515F027-B93C-4EED-BF6D-AF084B43C35C}" srcOrd="1" destOrd="0" presId="urn:microsoft.com/office/officeart/2005/8/layout/vProcess5"/>
    <dgm:cxn modelId="{17068F29-2B87-4C3F-BCB7-A278DB3EF076}" type="presParOf" srcId="{EB04FC34-ACA6-4744-AF35-5FC79EFAE55C}" destId="{23FF8318-203E-48FA-B8C5-3BF9B16D0F1D}" srcOrd="0" destOrd="0" presId="urn:microsoft.com/office/officeart/2005/8/layout/vProcess5"/>
    <dgm:cxn modelId="{AA94296D-76A0-4E7A-994D-00A2C20CB258}" type="presParOf" srcId="{EB04FC34-ACA6-4744-AF35-5FC79EFAE55C}" destId="{A9FA32DB-018E-4A32-AABF-D545362E88D5}" srcOrd="1" destOrd="0" presId="urn:microsoft.com/office/officeart/2005/8/layout/vProcess5"/>
    <dgm:cxn modelId="{1735E05C-BEC4-4A04-8ACA-B6CBBA5532FF}" type="presParOf" srcId="{EB04FC34-ACA6-4744-AF35-5FC79EFAE55C}" destId="{D8E9E86E-2E52-4D66-A9C7-949E30958B66}" srcOrd="2" destOrd="0" presId="urn:microsoft.com/office/officeart/2005/8/layout/vProcess5"/>
    <dgm:cxn modelId="{76F17AA2-25AC-433A-BFE0-5A9627132F5E}" type="presParOf" srcId="{EB04FC34-ACA6-4744-AF35-5FC79EFAE55C}" destId="{E8D2BBA7-8159-45C2-BC32-EE6D26F215AC}" srcOrd="3" destOrd="0" presId="urn:microsoft.com/office/officeart/2005/8/layout/vProcess5"/>
    <dgm:cxn modelId="{5975C564-E9DE-4344-BD66-E3A117D6AC8C}" type="presParOf" srcId="{EB04FC34-ACA6-4744-AF35-5FC79EFAE55C}" destId="{931D0AAF-41B7-48FE-9F41-0AD934E9F38F}" srcOrd="4" destOrd="0" presId="urn:microsoft.com/office/officeart/2005/8/layout/vProcess5"/>
    <dgm:cxn modelId="{D5CD1624-30AE-4869-93F9-D6A0D4962D9B}" type="presParOf" srcId="{EB04FC34-ACA6-4744-AF35-5FC79EFAE55C}" destId="{B2276C80-1DDF-4CBB-9B10-A9AE09212B21}" srcOrd="5" destOrd="0" presId="urn:microsoft.com/office/officeart/2005/8/layout/vProcess5"/>
    <dgm:cxn modelId="{5AF582DB-80A8-406D-9408-67EE59F729EF}" type="presParOf" srcId="{EB04FC34-ACA6-4744-AF35-5FC79EFAE55C}" destId="{4991AD44-1686-4215-817C-DEC517266AE7}" srcOrd="6" destOrd="0" presId="urn:microsoft.com/office/officeart/2005/8/layout/vProcess5"/>
    <dgm:cxn modelId="{534D6C3E-899C-4EAC-B10B-AC7C7A423ABE}" type="presParOf" srcId="{EB04FC34-ACA6-4744-AF35-5FC79EFAE55C}" destId="{1E10BEB5-A1EA-45BD-96FD-D63F39410FD3}" srcOrd="7" destOrd="0" presId="urn:microsoft.com/office/officeart/2005/8/layout/vProcess5"/>
    <dgm:cxn modelId="{9B5314AC-DBBA-4FF6-ACDB-65B99632600F}" type="presParOf" srcId="{EB04FC34-ACA6-4744-AF35-5FC79EFAE55C}" destId="{B515F027-B93C-4EED-BF6D-AF084B43C35C}" srcOrd="8" destOrd="0" presId="urn:microsoft.com/office/officeart/2005/8/layout/vProcess5"/>
    <dgm:cxn modelId="{8ABF77C3-CAB9-4D5B-8AC0-0074A3DE100A}" type="presParOf" srcId="{EB04FC34-ACA6-4744-AF35-5FC79EFAE55C}" destId="{81896F2A-6524-4733-8B18-17D80F1252B6}" srcOrd="9" destOrd="0" presId="urn:microsoft.com/office/officeart/2005/8/layout/vProcess5"/>
    <dgm:cxn modelId="{8995A6E9-1FA0-454C-BA7F-075DA72B0F7F}" type="presParOf" srcId="{EB04FC34-ACA6-4744-AF35-5FC79EFAE55C}" destId="{16C414DF-85D6-40AB-B09F-308BA87D79E9}" srcOrd="10" destOrd="0" presId="urn:microsoft.com/office/officeart/2005/8/layout/vProcess5"/>
    <dgm:cxn modelId="{0290D34D-6709-46BC-B0C6-F968784B0B61}" type="presParOf" srcId="{EB04FC34-ACA6-4744-AF35-5FC79EFAE55C}" destId="{F7CD290B-C1C9-45B1-B699-4C146AF9A9B1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5DD8C9E-21CF-4B2A-934F-0B8011359955}" type="doc">
      <dgm:prSet loTypeId="urn:microsoft.com/office/officeart/2005/8/layout/hChevron3" loCatId="process" qsTypeId="urn:microsoft.com/office/officeart/2005/8/quickstyle/simple1" qsCatId="simple" csTypeId="urn:microsoft.com/office/officeart/2005/8/colors/accent0_3" csCatId="mainScheme" phldr="1"/>
      <dgm:spPr/>
    </dgm:pt>
    <dgm:pt modelId="{83E95DD0-1A66-440A-BCA0-182E7E6FBB08}">
      <dgm:prSet phldrT="[Text]"/>
      <dgm:spPr/>
      <dgm:t>
        <a:bodyPr/>
        <a:lstStyle/>
        <a:p>
          <a:r>
            <a:rPr lang="fa-IR" dirty="0"/>
            <a:t>خيابان طولاني </a:t>
          </a:r>
          <a:endParaRPr lang="en-US" dirty="0"/>
        </a:p>
      </dgm:t>
    </dgm:pt>
    <dgm:pt modelId="{9FA5C7F2-307F-4509-963C-D4C0C7A3A7F5}" type="parTrans" cxnId="{58C2D5DF-DE94-4DFA-ABB2-10AEF9A6BA1C}">
      <dgm:prSet/>
      <dgm:spPr/>
      <dgm:t>
        <a:bodyPr/>
        <a:lstStyle/>
        <a:p>
          <a:endParaRPr lang="en-US"/>
        </a:p>
      </dgm:t>
    </dgm:pt>
    <dgm:pt modelId="{DCFF873E-AAAC-4D6B-8AB1-99E1B4B7103C}" type="sibTrans" cxnId="{58C2D5DF-DE94-4DFA-ABB2-10AEF9A6BA1C}">
      <dgm:prSet/>
      <dgm:spPr/>
      <dgm:t>
        <a:bodyPr/>
        <a:lstStyle/>
        <a:p>
          <a:endParaRPr lang="en-US"/>
        </a:p>
      </dgm:t>
    </dgm:pt>
    <dgm:pt modelId="{EE65B3C9-9251-4AAB-8818-70398F1195CC}">
      <dgm:prSet phldrT="[Text]"/>
      <dgm:spPr/>
      <dgm:t>
        <a:bodyPr/>
        <a:lstStyle/>
        <a:p>
          <a:r>
            <a:rPr lang="fa-IR" dirty="0"/>
            <a:t>كاهش خاطره انگيزي</a:t>
          </a:r>
          <a:endParaRPr lang="en-US" dirty="0"/>
        </a:p>
      </dgm:t>
    </dgm:pt>
    <dgm:pt modelId="{D1E03C80-1A10-416B-9CA5-D07414BF391C}" type="parTrans" cxnId="{3949D457-07F4-4962-BB53-A64D77C22143}">
      <dgm:prSet/>
      <dgm:spPr/>
      <dgm:t>
        <a:bodyPr/>
        <a:lstStyle/>
        <a:p>
          <a:endParaRPr lang="en-US"/>
        </a:p>
      </dgm:t>
    </dgm:pt>
    <dgm:pt modelId="{8F36C926-C2DE-4D7C-9E80-3E9D753B92B8}" type="sibTrans" cxnId="{3949D457-07F4-4962-BB53-A64D77C22143}">
      <dgm:prSet/>
      <dgm:spPr/>
      <dgm:t>
        <a:bodyPr/>
        <a:lstStyle/>
        <a:p>
          <a:endParaRPr lang="en-US"/>
        </a:p>
      </dgm:t>
    </dgm:pt>
    <dgm:pt modelId="{1D3F686E-1122-4CBB-8D75-14625D100EC3}">
      <dgm:prSet phldrT="[Text]"/>
      <dgm:spPr/>
      <dgm:t>
        <a:bodyPr/>
        <a:lstStyle/>
        <a:p>
          <a:r>
            <a:rPr lang="fa-IR" dirty="0"/>
            <a:t>ونداليسم </a:t>
          </a:r>
          <a:endParaRPr lang="en-US" dirty="0"/>
        </a:p>
      </dgm:t>
    </dgm:pt>
    <dgm:pt modelId="{19F42035-CAED-42B3-A6C0-F92E1D4D9A7B}" type="parTrans" cxnId="{749233CA-5219-456D-A604-C0AB4A44ACBF}">
      <dgm:prSet/>
      <dgm:spPr/>
      <dgm:t>
        <a:bodyPr/>
        <a:lstStyle/>
        <a:p>
          <a:endParaRPr lang="en-US"/>
        </a:p>
      </dgm:t>
    </dgm:pt>
    <dgm:pt modelId="{60C53840-A29C-4059-9A78-D3859B625E11}" type="sibTrans" cxnId="{749233CA-5219-456D-A604-C0AB4A44ACBF}">
      <dgm:prSet/>
      <dgm:spPr/>
      <dgm:t>
        <a:bodyPr/>
        <a:lstStyle/>
        <a:p>
          <a:endParaRPr lang="en-US"/>
        </a:p>
      </dgm:t>
    </dgm:pt>
    <dgm:pt modelId="{785E7FB7-2D2F-4756-AA9A-D8C4E21F59CA}">
      <dgm:prSet/>
      <dgm:spPr/>
      <dgm:t>
        <a:bodyPr/>
        <a:lstStyle/>
        <a:p>
          <a:r>
            <a:rPr lang="fa-IR" dirty="0"/>
            <a:t>از بين رفتن فضا</a:t>
          </a:r>
          <a:endParaRPr lang="en-US" dirty="0"/>
        </a:p>
      </dgm:t>
    </dgm:pt>
    <dgm:pt modelId="{017190C3-5AC0-487B-97D0-CE3110DEDD4F}" type="parTrans" cxnId="{47F06A27-3EB6-4B9E-814E-3C9E329ADE14}">
      <dgm:prSet/>
      <dgm:spPr/>
      <dgm:t>
        <a:bodyPr/>
        <a:lstStyle/>
        <a:p>
          <a:endParaRPr lang="en-US"/>
        </a:p>
      </dgm:t>
    </dgm:pt>
    <dgm:pt modelId="{014E6167-8200-4451-A0CF-D8406CB71679}" type="sibTrans" cxnId="{47F06A27-3EB6-4B9E-814E-3C9E329ADE14}">
      <dgm:prSet/>
      <dgm:spPr/>
      <dgm:t>
        <a:bodyPr/>
        <a:lstStyle/>
        <a:p>
          <a:endParaRPr lang="en-US"/>
        </a:p>
      </dgm:t>
    </dgm:pt>
    <dgm:pt modelId="{7BD0BA15-C644-4358-B67F-4C3B004416C4}" type="pres">
      <dgm:prSet presAssocID="{75DD8C9E-21CF-4B2A-934F-0B8011359955}" presName="Name0" presStyleCnt="0">
        <dgm:presLayoutVars>
          <dgm:dir val="rev"/>
          <dgm:resizeHandles val="exact"/>
        </dgm:presLayoutVars>
      </dgm:prSet>
      <dgm:spPr/>
    </dgm:pt>
    <dgm:pt modelId="{1D31D655-FAED-40FE-B503-E050A28F2399}" type="pres">
      <dgm:prSet presAssocID="{83E95DD0-1A66-440A-BCA0-182E7E6FBB08}" presName="parTxOnly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5872DEE0-8990-4F86-AD5C-12D2535138CF}" type="pres">
      <dgm:prSet presAssocID="{DCFF873E-AAAC-4D6B-8AB1-99E1B4B7103C}" presName="parSpace" presStyleCnt="0"/>
      <dgm:spPr/>
    </dgm:pt>
    <dgm:pt modelId="{53534F35-408B-4354-8CF4-0132298AA330}" type="pres">
      <dgm:prSet presAssocID="{EE65B3C9-9251-4AAB-8818-70398F1195CC}" presName="parTxOnly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D84B5E4B-1297-4232-9B12-45FCC4CBAE82}" type="pres">
      <dgm:prSet presAssocID="{8F36C926-C2DE-4D7C-9E80-3E9D753B92B8}" presName="parSpace" presStyleCnt="0"/>
      <dgm:spPr/>
    </dgm:pt>
    <dgm:pt modelId="{E99511B6-29B5-47EC-AF3A-5639389BEDA9}" type="pres">
      <dgm:prSet presAssocID="{1D3F686E-1122-4CBB-8D75-14625D100EC3}" presName="parTxOnly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0E79B2B7-1D04-4B4B-B176-A7E3CD0DD198}" type="pres">
      <dgm:prSet presAssocID="{60C53840-A29C-4059-9A78-D3859B625E11}" presName="parSpace" presStyleCnt="0"/>
      <dgm:spPr/>
    </dgm:pt>
    <dgm:pt modelId="{88720A93-1B2B-4217-9436-DEEDF8AE3520}" type="pres">
      <dgm:prSet presAssocID="{785E7FB7-2D2F-4756-AA9A-D8C4E21F59CA}" presName="parTxOnly" presStyleLbl="node1" presStyleIdx="3" presStyleCnt="4" custLinFactNeighborX="32719" custLinFactNeighborY="166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749233CA-5219-456D-A604-C0AB4A44ACBF}" srcId="{75DD8C9E-21CF-4B2A-934F-0B8011359955}" destId="{1D3F686E-1122-4CBB-8D75-14625D100EC3}" srcOrd="2" destOrd="0" parTransId="{19F42035-CAED-42B3-A6C0-F92E1D4D9A7B}" sibTransId="{60C53840-A29C-4059-9A78-D3859B625E11}"/>
    <dgm:cxn modelId="{99F9A551-07D5-4DD3-B6D2-1E328B3D858C}" type="presOf" srcId="{1D3F686E-1122-4CBB-8D75-14625D100EC3}" destId="{E99511B6-29B5-47EC-AF3A-5639389BEDA9}" srcOrd="0" destOrd="0" presId="urn:microsoft.com/office/officeart/2005/8/layout/hChevron3"/>
    <dgm:cxn modelId="{C23C171E-3545-4C21-8CF1-305D3980B873}" type="presOf" srcId="{785E7FB7-2D2F-4756-AA9A-D8C4E21F59CA}" destId="{88720A93-1B2B-4217-9436-DEEDF8AE3520}" srcOrd="0" destOrd="0" presId="urn:microsoft.com/office/officeart/2005/8/layout/hChevron3"/>
    <dgm:cxn modelId="{3949D457-07F4-4962-BB53-A64D77C22143}" srcId="{75DD8C9E-21CF-4B2A-934F-0B8011359955}" destId="{EE65B3C9-9251-4AAB-8818-70398F1195CC}" srcOrd="1" destOrd="0" parTransId="{D1E03C80-1A10-416B-9CA5-D07414BF391C}" sibTransId="{8F36C926-C2DE-4D7C-9E80-3E9D753B92B8}"/>
    <dgm:cxn modelId="{BAC63EBB-AE30-45B4-9B4A-FDCF3B0C8B9A}" type="presOf" srcId="{EE65B3C9-9251-4AAB-8818-70398F1195CC}" destId="{53534F35-408B-4354-8CF4-0132298AA330}" srcOrd="0" destOrd="0" presId="urn:microsoft.com/office/officeart/2005/8/layout/hChevron3"/>
    <dgm:cxn modelId="{2F01E9C0-346C-4843-8856-48B78B46778F}" type="presOf" srcId="{75DD8C9E-21CF-4B2A-934F-0B8011359955}" destId="{7BD0BA15-C644-4358-B67F-4C3B004416C4}" srcOrd="0" destOrd="0" presId="urn:microsoft.com/office/officeart/2005/8/layout/hChevron3"/>
    <dgm:cxn modelId="{58C2D5DF-DE94-4DFA-ABB2-10AEF9A6BA1C}" srcId="{75DD8C9E-21CF-4B2A-934F-0B8011359955}" destId="{83E95DD0-1A66-440A-BCA0-182E7E6FBB08}" srcOrd="0" destOrd="0" parTransId="{9FA5C7F2-307F-4509-963C-D4C0C7A3A7F5}" sibTransId="{DCFF873E-AAAC-4D6B-8AB1-99E1B4B7103C}"/>
    <dgm:cxn modelId="{47F06A27-3EB6-4B9E-814E-3C9E329ADE14}" srcId="{75DD8C9E-21CF-4B2A-934F-0B8011359955}" destId="{785E7FB7-2D2F-4756-AA9A-D8C4E21F59CA}" srcOrd="3" destOrd="0" parTransId="{017190C3-5AC0-487B-97D0-CE3110DEDD4F}" sibTransId="{014E6167-8200-4451-A0CF-D8406CB71679}"/>
    <dgm:cxn modelId="{991837D2-F5F8-400C-AE4C-7E8940DF74E2}" type="presOf" srcId="{83E95DD0-1A66-440A-BCA0-182E7E6FBB08}" destId="{1D31D655-FAED-40FE-B503-E050A28F2399}" srcOrd="0" destOrd="0" presId="urn:microsoft.com/office/officeart/2005/8/layout/hChevron3"/>
    <dgm:cxn modelId="{D39EF22A-9BF0-446C-B60F-5DCF502BA056}" type="presParOf" srcId="{7BD0BA15-C644-4358-B67F-4C3B004416C4}" destId="{1D31D655-FAED-40FE-B503-E050A28F2399}" srcOrd="0" destOrd="0" presId="urn:microsoft.com/office/officeart/2005/8/layout/hChevron3"/>
    <dgm:cxn modelId="{6B056B58-6E9D-4240-9B82-38F16EBEB36F}" type="presParOf" srcId="{7BD0BA15-C644-4358-B67F-4C3B004416C4}" destId="{5872DEE0-8990-4F86-AD5C-12D2535138CF}" srcOrd="1" destOrd="0" presId="urn:microsoft.com/office/officeart/2005/8/layout/hChevron3"/>
    <dgm:cxn modelId="{562EE450-08B2-4B73-9A92-D4C752E40EF6}" type="presParOf" srcId="{7BD0BA15-C644-4358-B67F-4C3B004416C4}" destId="{53534F35-408B-4354-8CF4-0132298AA330}" srcOrd="2" destOrd="0" presId="urn:microsoft.com/office/officeart/2005/8/layout/hChevron3"/>
    <dgm:cxn modelId="{067D1D58-F023-4D45-81AF-265E847B7C3B}" type="presParOf" srcId="{7BD0BA15-C644-4358-B67F-4C3B004416C4}" destId="{D84B5E4B-1297-4232-9B12-45FCC4CBAE82}" srcOrd="3" destOrd="0" presId="urn:microsoft.com/office/officeart/2005/8/layout/hChevron3"/>
    <dgm:cxn modelId="{60682352-62B0-4CA7-9E89-59A7CEF2114D}" type="presParOf" srcId="{7BD0BA15-C644-4358-B67F-4C3B004416C4}" destId="{E99511B6-29B5-47EC-AF3A-5639389BEDA9}" srcOrd="4" destOrd="0" presId="urn:microsoft.com/office/officeart/2005/8/layout/hChevron3"/>
    <dgm:cxn modelId="{1E4D8BB0-2DF4-4988-8B00-B9FF6D460871}" type="presParOf" srcId="{7BD0BA15-C644-4358-B67F-4C3B004416C4}" destId="{0E79B2B7-1D04-4B4B-B176-A7E3CD0DD198}" srcOrd="5" destOrd="0" presId="urn:microsoft.com/office/officeart/2005/8/layout/hChevron3"/>
    <dgm:cxn modelId="{E07ED382-1A5D-4FB8-BDAB-41D8A510A998}" type="presParOf" srcId="{7BD0BA15-C644-4358-B67F-4C3B004416C4}" destId="{88720A93-1B2B-4217-9436-DEEDF8AE3520}" srcOrd="6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4870705-A7B0-44FD-A3FF-13617CA00432}" type="doc">
      <dgm:prSet loTypeId="urn:microsoft.com/office/officeart/2005/8/layout/venn2" loCatId="relationship" qsTypeId="urn:microsoft.com/office/officeart/2005/8/quickstyle/3d1" qsCatId="3D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8CB49513-02C4-40E0-8209-BF48EBD9FE8E}">
      <dgm:prSet phldrT="[Text]"/>
      <dgm:spPr/>
      <dgm:t>
        <a:bodyPr/>
        <a:lstStyle/>
        <a:p>
          <a:r>
            <a:rPr lang="fa-IR" dirty="0"/>
            <a:t>آهنگري </a:t>
          </a:r>
          <a:endParaRPr lang="en-US" dirty="0"/>
        </a:p>
      </dgm:t>
    </dgm:pt>
    <dgm:pt modelId="{BD6E5303-E22E-40D3-BCA7-E780D4054F23}" type="parTrans" cxnId="{D0091CCE-39DF-4484-9948-CFBA9D7BB1FE}">
      <dgm:prSet/>
      <dgm:spPr/>
      <dgm:t>
        <a:bodyPr/>
        <a:lstStyle/>
        <a:p>
          <a:endParaRPr lang="en-US"/>
        </a:p>
      </dgm:t>
    </dgm:pt>
    <dgm:pt modelId="{4192270E-37C2-4619-8520-1BBDA44F3902}" type="sibTrans" cxnId="{D0091CCE-39DF-4484-9948-CFBA9D7BB1FE}">
      <dgm:prSet/>
      <dgm:spPr/>
      <dgm:t>
        <a:bodyPr/>
        <a:lstStyle/>
        <a:p>
          <a:endParaRPr lang="en-US"/>
        </a:p>
      </dgm:t>
    </dgm:pt>
    <dgm:pt modelId="{3D888A91-B6F6-4C19-AF14-ACA3B4182CB8}">
      <dgm:prSet phldrT="[Text]"/>
      <dgm:spPr/>
      <dgm:t>
        <a:bodyPr/>
        <a:lstStyle/>
        <a:p>
          <a:r>
            <a:rPr lang="fa-IR" dirty="0"/>
            <a:t>تعميرگاه</a:t>
          </a:r>
          <a:endParaRPr lang="en-US" dirty="0"/>
        </a:p>
      </dgm:t>
    </dgm:pt>
    <dgm:pt modelId="{D30280F1-E4B3-4D6F-A900-823C3AB86C2A}" type="parTrans" cxnId="{F55B37E5-696D-4FE5-A287-9A9AB71C79F9}">
      <dgm:prSet/>
      <dgm:spPr/>
      <dgm:t>
        <a:bodyPr/>
        <a:lstStyle/>
        <a:p>
          <a:endParaRPr lang="en-US"/>
        </a:p>
      </dgm:t>
    </dgm:pt>
    <dgm:pt modelId="{A3E5D2FB-32D1-4984-89B0-A2367AFD8421}" type="sibTrans" cxnId="{F55B37E5-696D-4FE5-A287-9A9AB71C79F9}">
      <dgm:prSet/>
      <dgm:spPr/>
      <dgm:t>
        <a:bodyPr/>
        <a:lstStyle/>
        <a:p>
          <a:endParaRPr lang="en-US"/>
        </a:p>
      </dgm:t>
    </dgm:pt>
    <dgm:pt modelId="{73704F53-6471-4117-AD16-ECF646B079FE}">
      <dgm:prSet phldrT="[Text]"/>
      <dgm:spPr/>
      <dgm:t>
        <a:bodyPr/>
        <a:lstStyle/>
        <a:p>
          <a:r>
            <a:rPr lang="fa-IR" dirty="0"/>
            <a:t>معركه گيران </a:t>
          </a:r>
          <a:endParaRPr lang="en-US" dirty="0"/>
        </a:p>
      </dgm:t>
    </dgm:pt>
    <dgm:pt modelId="{312AC7A0-3E94-40DE-AC8A-3EBCE33E619A}" type="parTrans" cxnId="{B3635DE4-D1D4-48C4-8732-E585C0AF5622}">
      <dgm:prSet/>
      <dgm:spPr/>
      <dgm:t>
        <a:bodyPr/>
        <a:lstStyle/>
        <a:p>
          <a:endParaRPr lang="en-US"/>
        </a:p>
      </dgm:t>
    </dgm:pt>
    <dgm:pt modelId="{37EDF940-BAA6-48E3-ABCA-0A4311650663}" type="sibTrans" cxnId="{B3635DE4-D1D4-48C4-8732-E585C0AF5622}">
      <dgm:prSet/>
      <dgm:spPr/>
      <dgm:t>
        <a:bodyPr/>
        <a:lstStyle/>
        <a:p>
          <a:endParaRPr lang="en-US"/>
        </a:p>
      </dgm:t>
    </dgm:pt>
    <dgm:pt modelId="{2CB9FC5A-F2AE-4B2B-AA50-65CDA5570392}">
      <dgm:prSet phldrT="[Text]"/>
      <dgm:spPr/>
      <dgm:t>
        <a:bodyPr/>
        <a:lstStyle/>
        <a:p>
          <a:r>
            <a:rPr lang="fa-IR" dirty="0"/>
            <a:t>دستفروشان</a:t>
          </a:r>
          <a:endParaRPr lang="en-US" dirty="0"/>
        </a:p>
      </dgm:t>
    </dgm:pt>
    <dgm:pt modelId="{FD4132D0-B390-4129-86C2-701AD4083786}" type="parTrans" cxnId="{FD3C3760-84BB-4B87-9A46-4E077AA98A58}">
      <dgm:prSet/>
      <dgm:spPr/>
      <dgm:t>
        <a:bodyPr/>
        <a:lstStyle/>
        <a:p>
          <a:endParaRPr lang="en-US"/>
        </a:p>
      </dgm:t>
    </dgm:pt>
    <dgm:pt modelId="{403330FA-204A-4EB3-8AA0-DC653C7CECC4}" type="sibTrans" cxnId="{FD3C3760-84BB-4B87-9A46-4E077AA98A58}">
      <dgm:prSet/>
      <dgm:spPr/>
      <dgm:t>
        <a:bodyPr/>
        <a:lstStyle/>
        <a:p>
          <a:endParaRPr lang="en-US"/>
        </a:p>
      </dgm:t>
    </dgm:pt>
    <dgm:pt modelId="{0A0C5DD0-280D-45DB-8680-BD37FA196BB9}" type="pres">
      <dgm:prSet presAssocID="{44870705-A7B0-44FD-A3FF-13617CA00432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960ED46D-67B6-48BF-82C3-61CF4F1252C3}" type="pres">
      <dgm:prSet presAssocID="{44870705-A7B0-44FD-A3FF-13617CA00432}" presName="comp1" presStyleCnt="0"/>
      <dgm:spPr/>
    </dgm:pt>
    <dgm:pt modelId="{17AA072C-DB16-48FB-8C1C-2C88DDA86E57}" type="pres">
      <dgm:prSet presAssocID="{44870705-A7B0-44FD-A3FF-13617CA00432}" presName="circle1" presStyleLbl="node1" presStyleIdx="0" presStyleCnt="4" custLinFactNeighborY="977"/>
      <dgm:spPr/>
      <dgm:t>
        <a:bodyPr/>
        <a:lstStyle/>
        <a:p>
          <a:pPr rtl="1"/>
          <a:endParaRPr lang="fa-IR"/>
        </a:p>
      </dgm:t>
    </dgm:pt>
    <dgm:pt modelId="{BDC2B1F5-55D3-4464-A605-54818AA1ECEE}" type="pres">
      <dgm:prSet presAssocID="{44870705-A7B0-44FD-A3FF-13617CA00432}" presName="c1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742C20F4-D4B7-42A0-A088-D44D4F1346B8}" type="pres">
      <dgm:prSet presAssocID="{44870705-A7B0-44FD-A3FF-13617CA00432}" presName="comp2" presStyleCnt="0"/>
      <dgm:spPr/>
    </dgm:pt>
    <dgm:pt modelId="{09C7072A-CA6C-45BC-97C4-7EFB9DEB0926}" type="pres">
      <dgm:prSet presAssocID="{44870705-A7B0-44FD-A3FF-13617CA00432}" presName="circle2" presStyleLbl="node1" presStyleIdx="1" presStyleCnt="4"/>
      <dgm:spPr/>
      <dgm:t>
        <a:bodyPr/>
        <a:lstStyle/>
        <a:p>
          <a:pPr rtl="1"/>
          <a:endParaRPr lang="fa-IR"/>
        </a:p>
      </dgm:t>
    </dgm:pt>
    <dgm:pt modelId="{59E33C73-4CDA-453D-9C0D-2B1A55324ED9}" type="pres">
      <dgm:prSet presAssocID="{44870705-A7B0-44FD-A3FF-13617CA00432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ECC215C4-AC5E-4A2A-A9BE-692EF7B2F133}" type="pres">
      <dgm:prSet presAssocID="{44870705-A7B0-44FD-A3FF-13617CA00432}" presName="comp3" presStyleCnt="0"/>
      <dgm:spPr/>
    </dgm:pt>
    <dgm:pt modelId="{FB0CD2C3-01A9-4B6F-971C-F290CAE8DB40}" type="pres">
      <dgm:prSet presAssocID="{44870705-A7B0-44FD-A3FF-13617CA00432}" presName="circle3" presStyleLbl="node1" presStyleIdx="2" presStyleCnt="4"/>
      <dgm:spPr/>
      <dgm:t>
        <a:bodyPr/>
        <a:lstStyle/>
        <a:p>
          <a:pPr rtl="1"/>
          <a:endParaRPr lang="fa-IR"/>
        </a:p>
      </dgm:t>
    </dgm:pt>
    <dgm:pt modelId="{5A1B567E-C0CF-4D2E-B01B-DA58C253B7B9}" type="pres">
      <dgm:prSet presAssocID="{44870705-A7B0-44FD-A3FF-13617CA00432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24D55A54-B5AF-40FD-9285-B254580C8CD1}" type="pres">
      <dgm:prSet presAssocID="{44870705-A7B0-44FD-A3FF-13617CA00432}" presName="comp4" presStyleCnt="0"/>
      <dgm:spPr/>
    </dgm:pt>
    <dgm:pt modelId="{1559B027-5D73-45D8-BE0B-7E563FB11628}" type="pres">
      <dgm:prSet presAssocID="{44870705-A7B0-44FD-A3FF-13617CA00432}" presName="circle4" presStyleLbl="node1" presStyleIdx="3" presStyleCnt="4"/>
      <dgm:spPr/>
      <dgm:t>
        <a:bodyPr/>
        <a:lstStyle/>
        <a:p>
          <a:pPr rtl="1"/>
          <a:endParaRPr lang="fa-IR"/>
        </a:p>
      </dgm:t>
    </dgm:pt>
    <dgm:pt modelId="{1B46A445-AC7B-44CB-9BCD-649353F77B01}" type="pres">
      <dgm:prSet presAssocID="{44870705-A7B0-44FD-A3FF-13617CA00432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F582BE0E-0277-444C-9D71-E205F1F5083E}" type="presOf" srcId="{44870705-A7B0-44FD-A3FF-13617CA00432}" destId="{0A0C5DD0-280D-45DB-8680-BD37FA196BB9}" srcOrd="0" destOrd="0" presId="urn:microsoft.com/office/officeart/2005/8/layout/venn2"/>
    <dgm:cxn modelId="{14232A3D-D185-4004-AA15-19A0B2F4B9BD}" type="presOf" srcId="{8CB49513-02C4-40E0-8209-BF48EBD9FE8E}" destId="{17AA072C-DB16-48FB-8C1C-2C88DDA86E57}" srcOrd="0" destOrd="0" presId="urn:microsoft.com/office/officeart/2005/8/layout/venn2"/>
    <dgm:cxn modelId="{552D1EDE-0949-4977-8125-D048F5DCB0E7}" type="presOf" srcId="{3D888A91-B6F6-4C19-AF14-ACA3B4182CB8}" destId="{59E33C73-4CDA-453D-9C0D-2B1A55324ED9}" srcOrd="1" destOrd="0" presId="urn:microsoft.com/office/officeart/2005/8/layout/venn2"/>
    <dgm:cxn modelId="{FD3C3760-84BB-4B87-9A46-4E077AA98A58}" srcId="{44870705-A7B0-44FD-A3FF-13617CA00432}" destId="{2CB9FC5A-F2AE-4B2B-AA50-65CDA5570392}" srcOrd="3" destOrd="0" parTransId="{FD4132D0-B390-4129-86C2-701AD4083786}" sibTransId="{403330FA-204A-4EB3-8AA0-DC653C7CECC4}"/>
    <dgm:cxn modelId="{A8E69C3E-AA0C-4E0A-AF30-A492A8DB71C4}" type="presOf" srcId="{73704F53-6471-4117-AD16-ECF646B079FE}" destId="{FB0CD2C3-01A9-4B6F-971C-F290CAE8DB40}" srcOrd="0" destOrd="0" presId="urn:microsoft.com/office/officeart/2005/8/layout/venn2"/>
    <dgm:cxn modelId="{3197FE0B-8857-41F0-94ED-5A21EA8FAEE5}" type="presOf" srcId="{3D888A91-B6F6-4C19-AF14-ACA3B4182CB8}" destId="{09C7072A-CA6C-45BC-97C4-7EFB9DEB0926}" srcOrd="0" destOrd="0" presId="urn:microsoft.com/office/officeart/2005/8/layout/venn2"/>
    <dgm:cxn modelId="{228A7CA0-5089-4D08-B30E-6F7EBBC56B1C}" type="presOf" srcId="{8CB49513-02C4-40E0-8209-BF48EBD9FE8E}" destId="{BDC2B1F5-55D3-4464-A605-54818AA1ECEE}" srcOrd="1" destOrd="0" presId="urn:microsoft.com/office/officeart/2005/8/layout/venn2"/>
    <dgm:cxn modelId="{D0091CCE-39DF-4484-9948-CFBA9D7BB1FE}" srcId="{44870705-A7B0-44FD-A3FF-13617CA00432}" destId="{8CB49513-02C4-40E0-8209-BF48EBD9FE8E}" srcOrd="0" destOrd="0" parTransId="{BD6E5303-E22E-40D3-BCA7-E780D4054F23}" sibTransId="{4192270E-37C2-4619-8520-1BBDA44F3902}"/>
    <dgm:cxn modelId="{5EEFFC71-C92D-4A62-AA9B-0B0243900D9C}" type="presOf" srcId="{73704F53-6471-4117-AD16-ECF646B079FE}" destId="{5A1B567E-C0CF-4D2E-B01B-DA58C253B7B9}" srcOrd="1" destOrd="0" presId="urn:microsoft.com/office/officeart/2005/8/layout/venn2"/>
    <dgm:cxn modelId="{F55B37E5-696D-4FE5-A287-9A9AB71C79F9}" srcId="{44870705-A7B0-44FD-A3FF-13617CA00432}" destId="{3D888A91-B6F6-4C19-AF14-ACA3B4182CB8}" srcOrd="1" destOrd="0" parTransId="{D30280F1-E4B3-4D6F-A900-823C3AB86C2A}" sibTransId="{A3E5D2FB-32D1-4984-89B0-A2367AFD8421}"/>
    <dgm:cxn modelId="{FDB29153-64CC-4F94-ADE6-F6A9EDC40ADB}" type="presOf" srcId="{2CB9FC5A-F2AE-4B2B-AA50-65CDA5570392}" destId="{1B46A445-AC7B-44CB-9BCD-649353F77B01}" srcOrd="1" destOrd="0" presId="urn:microsoft.com/office/officeart/2005/8/layout/venn2"/>
    <dgm:cxn modelId="{B3635DE4-D1D4-48C4-8732-E585C0AF5622}" srcId="{44870705-A7B0-44FD-A3FF-13617CA00432}" destId="{73704F53-6471-4117-AD16-ECF646B079FE}" srcOrd="2" destOrd="0" parTransId="{312AC7A0-3E94-40DE-AC8A-3EBCE33E619A}" sibTransId="{37EDF940-BAA6-48E3-ABCA-0A4311650663}"/>
    <dgm:cxn modelId="{A5A42585-03BD-4E41-A49E-98857D45D35F}" type="presOf" srcId="{2CB9FC5A-F2AE-4B2B-AA50-65CDA5570392}" destId="{1559B027-5D73-45D8-BE0B-7E563FB11628}" srcOrd="0" destOrd="0" presId="urn:microsoft.com/office/officeart/2005/8/layout/venn2"/>
    <dgm:cxn modelId="{75172731-C598-4DC7-B024-A85538E09751}" type="presParOf" srcId="{0A0C5DD0-280D-45DB-8680-BD37FA196BB9}" destId="{960ED46D-67B6-48BF-82C3-61CF4F1252C3}" srcOrd="0" destOrd="0" presId="urn:microsoft.com/office/officeart/2005/8/layout/venn2"/>
    <dgm:cxn modelId="{6ABE9B9C-125C-48D1-9F5E-3919F2827CE9}" type="presParOf" srcId="{960ED46D-67B6-48BF-82C3-61CF4F1252C3}" destId="{17AA072C-DB16-48FB-8C1C-2C88DDA86E57}" srcOrd="0" destOrd="0" presId="urn:microsoft.com/office/officeart/2005/8/layout/venn2"/>
    <dgm:cxn modelId="{F44A5471-B3E0-4222-9CE0-B9408D62F9E3}" type="presParOf" srcId="{960ED46D-67B6-48BF-82C3-61CF4F1252C3}" destId="{BDC2B1F5-55D3-4464-A605-54818AA1ECEE}" srcOrd="1" destOrd="0" presId="urn:microsoft.com/office/officeart/2005/8/layout/venn2"/>
    <dgm:cxn modelId="{FA971BDC-5401-417B-BE94-BEEB4909A5AD}" type="presParOf" srcId="{0A0C5DD0-280D-45DB-8680-BD37FA196BB9}" destId="{742C20F4-D4B7-42A0-A088-D44D4F1346B8}" srcOrd="1" destOrd="0" presId="urn:microsoft.com/office/officeart/2005/8/layout/venn2"/>
    <dgm:cxn modelId="{BEAF189F-8655-4229-9991-2D064BAF27AF}" type="presParOf" srcId="{742C20F4-D4B7-42A0-A088-D44D4F1346B8}" destId="{09C7072A-CA6C-45BC-97C4-7EFB9DEB0926}" srcOrd="0" destOrd="0" presId="urn:microsoft.com/office/officeart/2005/8/layout/venn2"/>
    <dgm:cxn modelId="{2C41C835-95D6-45AE-9755-52EBFAE266B1}" type="presParOf" srcId="{742C20F4-D4B7-42A0-A088-D44D4F1346B8}" destId="{59E33C73-4CDA-453D-9C0D-2B1A55324ED9}" srcOrd="1" destOrd="0" presId="urn:microsoft.com/office/officeart/2005/8/layout/venn2"/>
    <dgm:cxn modelId="{581CF343-642A-43E2-9AB0-7A561B05AE11}" type="presParOf" srcId="{0A0C5DD0-280D-45DB-8680-BD37FA196BB9}" destId="{ECC215C4-AC5E-4A2A-A9BE-692EF7B2F133}" srcOrd="2" destOrd="0" presId="urn:microsoft.com/office/officeart/2005/8/layout/venn2"/>
    <dgm:cxn modelId="{BD502951-D79A-4B1A-ADD9-F1D126017285}" type="presParOf" srcId="{ECC215C4-AC5E-4A2A-A9BE-692EF7B2F133}" destId="{FB0CD2C3-01A9-4B6F-971C-F290CAE8DB40}" srcOrd="0" destOrd="0" presId="urn:microsoft.com/office/officeart/2005/8/layout/venn2"/>
    <dgm:cxn modelId="{7FFB1F83-2BAC-4710-A8A3-8E8A869131A3}" type="presParOf" srcId="{ECC215C4-AC5E-4A2A-A9BE-692EF7B2F133}" destId="{5A1B567E-C0CF-4D2E-B01B-DA58C253B7B9}" srcOrd="1" destOrd="0" presId="urn:microsoft.com/office/officeart/2005/8/layout/venn2"/>
    <dgm:cxn modelId="{E67C854F-EE0A-4F01-828A-86A77F8414A0}" type="presParOf" srcId="{0A0C5DD0-280D-45DB-8680-BD37FA196BB9}" destId="{24D55A54-B5AF-40FD-9285-B254580C8CD1}" srcOrd="3" destOrd="0" presId="urn:microsoft.com/office/officeart/2005/8/layout/venn2"/>
    <dgm:cxn modelId="{D4838057-49DC-4EBB-9155-6705AE105B09}" type="presParOf" srcId="{24D55A54-B5AF-40FD-9285-B254580C8CD1}" destId="{1559B027-5D73-45D8-BE0B-7E563FB11628}" srcOrd="0" destOrd="0" presId="urn:microsoft.com/office/officeart/2005/8/layout/venn2"/>
    <dgm:cxn modelId="{B2863DD6-32BD-4031-998B-7FFB806D26B1}" type="presParOf" srcId="{24D55A54-B5AF-40FD-9285-B254580C8CD1}" destId="{1B46A445-AC7B-44CB-9BCD-649353F77B01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4A92DF-C9F3-47F1-83F5-5ED614D9739C}">
      <dsp:nvSpPr>
        <dsp:cNvPr id="0" name=""/>
        <dsp:cNvSpPr/>
      </dsp:nvSpPr>
      <dsp:spPr>
        <a:xfrm>
          <a:off x="1558942" y="144"/>
          <a:ext cx="2338413" cy="563219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r" defTabSz="6223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400" kern="1200" dirty="0">
              <a:latin typeface="Tahoma" pitchFamily="34" charset="0"/>
              <a:ea typeface="Times New Roman" pitchFamily="18" charset="0"/>
              <a:cs typeface="2  Farnaz" pitchFamily="2" charset="-78"/>
            </a:rPr>
            <a:t>نشان دادن جهت حرکت</a:t>
          </a:r>
          <a:endParaRPr lang="en-US" sz="1400" kern="1200" dirty="0">
            <a:latin typeface="Tahoma" pitchFamily="34" charset="0"/>
            <a:ea typeface="Times New Roman" pitchFamily="18" charset="0"/>
            <a:cs typeface="2  Farnaz" pitchFamily="2" charset="-78"/>
          </a:endParaRPr>
        </a:p>
      </dsp:txBody>
      <dsp:txXfrm>
        <a:off x="1558942" y="70546"/>
        <a:ext cx="2127206" cy="422415"/>
      </dsp:txXfrm>
    </dsp:sp>
    <dsp:sp modelId="{0906A183-A065-46FA-A32D-7B59FF8BA8B7}">
      <dsp:nvSpPr>
        <dsp:cNvPr id="0" name=""/>
        <dsp:cNvSpPr/>
      </dsp:nvSpPr>
      <dsp:spPr>
        <a:xfrm>
          <a:off x="0" y="144"/>
          <a:ext cx="1558942" cy="563219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2">
                <a:shade val="80000"/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kern="1200" dirty="0">
              <a:latin typeface="Tahoma" pitchFamily="34" charset="0"/>
              <a:ea typeface="Times New Roman" pitchFamily="18" charset="0"/>
              <a:cs typeface="B Roya" pitchFamily="2" charset="-78"/>
            </a:rPr>
            <a:t>خط‌ها</a:t>
          </a:r>
          <a:r>
            <a:rPr lang="en-US" sz="2000" kern="1200" dirty="0">
              <a:latin typeface="Tahoma" pitchFamily="34" charset="0"/>
              <a:ea typeface="Times New Roman" pitchFamily="18" charset="0"/>
              <a:cs typeface="B Roya" pitchFamily="2" charset="-78"/>
            </a:rPr>
            <a:t> </a:t>
          </a:r>
        </a:p>
      </dsp:txBody>
      <dsp:txXfrm>
        <a:off x="27494" y="27638"/>
        <a:ext cx="1503954" cy="508231"/>
      </dsp:txXfrm>
    </dsp:sp>
    <dsp:sp modelId="{2DDB292F-33A1-4C94-95F3-15F1CC283764}">
      <dsp:nvSpPr>
        <dsp:cNvPr id="0" name=""/>
        <dsp:cNvSpPr/>
      </dsp:nvSpPr>
      <dsp:spPr>
        <a:xfrm>
          <a:off x="1558942" y="619685"/>
          <a:ext cx="2338413" cy="563219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r" defTabSz="6223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1400" kern="1200" dirty="0">
              <a:latin typeface="Tahoma" pitchFamily="34" charset="0"/>
              <a:ea typeface="Times New Roman" pitchFamily="18" charset="0"/>
              <a:cs typeface="2  Farnaz" pitchFamily="2" charset="-78"/>
            </a:rPr>
            <a:t>نشان دادن  زمان مصرف شده</a:t>
          </a:r>
          <a:endParaRPr lang="en-US" sz="1400" kern="1200" dirty="0">
            <a:latin typeface="Tahoma" pitchFamily="34" charset="0"/>
            <a:ea typeface="Times New Roman" pitchFamily="18" charset="0"/>
            <a:cs typeface="2  Farnaz" pitchFamily="2" charset="-78"/>
          </a:endParaRPr>
        </a:p>
      </dsp:txBody>
      <dsp:txXfrm>
        <a:off x="1558942" y="690087"/>
        <a:ext cx="2127206" cy="422415"/>
      </dsp:txXfrm>
    </dsp:sp>
    <dsp:sp modelId="{B1B95474-32DB-43F2-82B3-4D94606500DB}">
      <dsp:nvSpPr>
        <dsp:cNvPr id="0" name=""/>
        <dsp:cNvSpPr/>
      </dsp:nvSpPr>
      <dsp:spPr>
        <a:xfrm>
          <a:off x="0" y="619685"/>
          <a:ext cx="1558942" cy="563219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153866"/>
                <a:satOff val="3453"/>
                <a:lumOff val="22781"/>
                <a:alphaOff val="0"/>
                <a:shade val="47500"/>
                <a:satMod val="137000"/>
              </a:schemeClr>
            </a:gs>
            <a:gs pos="55000">
              <a:schemeClr val="accent2">
                <a:shade val="80000"/>
                <a:hueOff val="153866"/>
                <a:satOff val="3453"/>
                <a:lumOff val="22781"/>
                <a:alphaOff val="0"/>
                <a:shade val="69000"/>
                <a:satMod val="137000"/>
              </a:schemeClr>
            </a:gs>
            <a:gs pos="100000">
              <a:schemeClr val="accent2">
                <a:shade val="80000"/>
                <a:hueOff val="153866"/>
                <a:satOff val="3453"/>
                <a:lumOff val="22781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kern="1200" dirty="0">
              <a:latin typeface="Tahoma" pitchFamily="34" charset="0"/>
              <a:ea typeface="Times New Roman" pitchFamily="18" charset="0"/>
              <a:cs typeface="B Roya" pitchFamily="2" charset="-78"/>
            </a:rPr>
            <a:t>رنگ‌ها</a:t>
          </a:r>
          <a:endParaRPr lang="en-US" sz="3100" kern="1200" dirty="0"/>
        </a:p>
      </dsp:txBody>
      <dsp:txXfrm>
        <a:off x="27494" y="647179"/>
        <a:ext cx="1503954" cy="508231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11063E-57D1-46F3-BFFB-AD6EEDF8E561}">
      <dsp:nvSpPr>
        <dsp:cNvPr id="0" name=""/>
        <dsp:cNvSpPr/>
      </dsp:nvSpPr>
      <dsp:spPr>
        <a:xfrm>
          <a:off x="601610" y="0"/>
          <a:ext cx="3240000" cy="3240000"/>
        </a:xfrm>
        <a:prstGeom prst="triangl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31F903F-8F88-4121-9768-E8FE0F23C8A3}">
      <dsp:nvSpPr>
        <dsp:cNvPr id="0" name=""/>
        <dsp:cNvSpPr/>
      </dsp:nvSpPr>
      <dsp:spPr>
        <a:xfrm>
          <a:off x="2221610" y="144218"/>
          <a:ext cx="2106000" cy="94875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200" b="1" kern="1200" dirty="0">
              <a:solidFill>
                <a:srgbClr val="1C1C1C"/>
              </a:solidFill>
              <a:latin typeface="Tahoma" pitchFamily="34" charset="0"/>
              <a:ea typeface="Times New Roman" pitchFamily="18" charset="0"/>
              <a:cs typeface="B Roya" pitchFamily="2" charset="-78"/>
            </a:rPr>
            <a:t> اثرات محله‌های مختلف زندگی انسان مثل محله‌های کم ارتفاع و ویلایی، آپارتمانی، فقیرنشین و غیره بر پیدایش الگوهای رفتاری</a:t>
          </a:r>
          <a:endParaRPr lang="en-US" sz="1200" b="1" kern="1200" dirty="0">
            <a:solidFill>
              <a:srgbClr val="1C1C1C"/>
            </a:solidFill>
          </a:endParaRPr>
        </a:p>
      </dsp:txBody>
      <dsp:txXfrm>
        <a:off x="2267925" y="190533"/>
        <a:ext cx="2013370" cy="856129"/>
      </dsp:txXfrm>
    </dsp:sp>
    <dsp:sp modelId="{1164DA41-7825-49CA-B972-41A021E1CDBC}">
      <dsp:nvSpPr>
        <dsp:cNvPr id="0" name=""/>
        <dsp:cNvSpPr/>
      </dsp:nvSpPr>
      <dsp:spPr>
        <a:xfrm>
          <a:off x="2221610" y="1161296"/>
          <a:ext cx="2106000" cy="54209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200" b="1" kern="1200" dirty="0">
              <a:solidFill>
                <a:srgbClr val="1C1C1C"/>
              </a:solidFill>
              <a:latin typeface="Tahoma" pitchFamily="34" charset="0"/>
              <a:ea typeface="Times New Roman" pitchFamily="18" charset="0"/>
              <a:cs typeface="B Roya" pitchFamily="2" charset="-78"/>
            </a:rPr>
            <a:t>اثرات خصوصیات مختلف نهادها و سازمان‌ها بر روی رفتار کارکنان و همکاران</a:t>
          </a:r>
          <a:endParaRPr lang="en-US" sz="1200" b="1" kern="1200" dirty="0">
            <a:solidFill>
              <a:srgbClr val="1C1C1C"/>
            </a:solidFill>
          </a:endParaRPr>
        </a:p>
      </dsp:txBody>
      <dsp:txXfrm>
        <a:off x="2248073" y="1187759"/>
        <a:ext cx="2053074" cy="489171"/>
      </dsp:txXfrm>
    </dsp:sp>
    <dsp:sp modelId="{5E401BE7-C9F3-4099-83FE-3D20755AC114}">
      <dsp:nvSpPr>
        <dsp:cNvPr id="0" name=""/>
        <dsp:cNvSpPr/>
      </dsp:nvSpPr>
      <dsp:spPr>
        <a:xfrm>
          <a:off x="2221610" y="1818844"/>
          <a:ext cx="2106000" cy="45064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200" b="1" kern="1200" dirty="0">
              <a:solidFill>
                <a:srgbClr val="1C1C1C"/>
              </a:solidFill>
              <a:latin typeface="Tahoma" pitchFamily="34" charset="0"/>
              <a:ea typeface="Times New Roman" pitchFamily="18" charset="0"/>
              <a:cs typeface="B Roya" pitchFamily="2" charset="-78"/>
            </a:rPr>
            <a:t>تأثیرات انزوا و محیط‌های یکنواخت و خسته کننده</a:t>
          </a:r>
          <a:endParaRPr lang="en-US" sz="1200" b="1" kern="1200" dirty="0">
            <a:solidFill>
              <a:srgbClr val="1C1C1C"/>
            </a:solidFill>
          </a:endParaRPr>
        </a:p>
      </dsp:txBody>
      <dsp:txXfrm>
        <a:off x="2243608" y="1840842"/>
        <a:ext cx="2062004" cy="406644"/>
      </dsp:txXfrm>
    </dsp:sp>
    <dsp:sp modelId="{80F7013C-08A6-4E55-A182-30BD155E68BF}">
      <dsp:nvSpPr>
        <dsp:cNvPr id="0" name=""/>
        <dsp:cNvSpPr/>
      </dsp:nvSpPr>
      <dsp:spPr>
        <a:xfrm>
          <a:off x="2189936" y="2428729"/>
          <a:ext cx="2106000" cy="52963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200" b="1" kern="1200" dirty="0">
              <a:solidFill>
                <a:srgbClr val="1C1C1C"/>
              </a:solidFill>
              <a:latin typeface="Tahoma" pitchFamily="34" charset="0"/>
              <a:ea typeface="Times New Roman" pitchFamily="18" charset="0"/>
              <a:cs typeface="B Roya" pitchFamily="2" charset="-78"/>
            </a:rPr>
            <a:t>ارگونومی یا مطالعه جنبه‌های مختلف محیط کار نظیر گرما، نور و غیره در ارتباط با کارایی و بهره‌وری </a:t>
          </a:r>
          <a:endParaRPr lang="en-US" sz="1200" b="1" kern="1200" dirty="0">
            <a:solidFill>
              <a:srgbClr val="1C1C1C"/>
            </a:solidFill>
          </a:endParaRPr>
        </a:p>
      </dsp:txBody>
      <dsp:txXfrm>
        <a:off x="2215791" y="2454584"/>
        <a:ext cx="2054290" cy="477924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4BB191-D3E6-40EC-AA15-7FD72D1C180E}">
      <dsp:nvSpPr>
        <dsp:cNvPr id="0" name=""/>
        <dsp:cNvSpPr/>
      </dsp:nvSpPr>
      <dsp:spPr>
        <a:xfrm>
          <a:off x="514349" y="494790"/>
          <a:ext cx="2743200" cy="2133606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8201B9-9D13-4392-AB63-2AD954F09416}">
      <dsp:nvSpPr>
        <dsp:cNvPr id="0" name=""/>
        <dsp:cNvSpPr/>
      </dsp:nvSpPr>
      <dsp:spPr>
        <a:xfrm>
          <a:off x="1851659" y="274587"/>
          <a:ext cx="1783080" cy="48756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kern="1200" dirty="0">
              <a:solidFill>
                <a:srgbClr val="1C1C1C"/>
              </a:solidFill>
              <a:ea typeface="Times New Roman" pitchFamily="18" charset="0"/>
              <a:cs typeface="B Roya" pitchFamily="2" charset="-78"/>
            </a:rPr>
            <a:t>به طور آشکار به</a:t>
          </a:r>
          <a:r>
            <a:rPr lang="fa-IR" sz="1400" b="1" u="none" kern="1200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  <a:ea typeface="Times New Roman" pitchFamily="18" charset="0"/>
              <a:cs typeface="B Roya" pitchFamily="2" charset="-78"/>
            </a:rPr>
            <a:t> ارتباط </a:t>
          </a:r>
          <a:r>
            <a:rPr lang="fa-IR" sz="1400" kern="1200" dirty="0">
              <a:solidFill>
                <a:srgbClr val="1C1C1C"/>
              </a:solidFill>
              <a:ea typeface="Times New Roman" pitchFamily="18" charset="0"/>
              <a:cs typeface="B Roya" pitchFamily="2" charset="-78"/>
            </a:rPr>
            <a:t>وابسته است</a:t>
          </a:r>
          <a:endParaRPr lang="en-US" sz="1400" kern="1200" dirty="0"/>
        </a:p>
      </dsp:txBody>
      <dsp:txXfrm>
        <a:off x="1875460" y="298388"/>
        <a:ext cx="1735478" cy="439958"/>
      </dsp:txXfrm>
    </dsp:sp>
    <dsp:sp modelId="{304F6974-E217-4CDF-A4D1-A85F3EF5E20B}">
      <dsp:nvSpPr>
        <dsp:cNvPr id="0" name=""/>
        <dsp:cNvSpPr/>
      </dsp:nvSpPr>
      <dsp:spPr>
        <a:xfrm>
          <a:off x="1851659" y="823093"/>
          <a:ext cx="1783080" cy="48756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kern="1200" dirty="0">
              <a:solidFill>
                <a:srgbClr val="1C1C1C"/>
              </a:solidFill>
              <a:ea typeface="Times New Roman" pitchFamily="18" charset="0"/>
              <a:cs typeface="B Roya" pitchFamily="2" charset="-78"/>
            </a:rPr>
            <a:t>ارتباط نزديک با </a:t>
          </a:r>
          <a:r>
            <a:rPr lang="fa-IR" sz="1400" b="1" u="none" kern="1200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  <a:ea typeface="Times New Roman" pitchFamily="18" charset="0"/>
              <a:cs typeface="B Roya" pitchFamily="2" charset="-78"/>
            </a:rPr>
            <a:t>حس کنترل </a:t>
          </a:r>
          <a:r>
            <a:rPr lang="fa-IR" sz="1400" kern="1200" dirty="0">
              <a:solidFill>
                <a:srgbClr val="1C1C1C"/>
              </a:solidFill>
              <a:ea typeface="Times New Roman" pitchFamily="18" charset="0"/>
              <a:cs typeface="B Roya" pitchFamily="2" charset="-78"/>
            </a:rPr>
            <a:t>يا </a:t>
          </a:r>
          <a:r>
            <a:rPr lang="fa-IR" sz="1400" b="1" u="none" kern="1200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  <a:ea typeface="Times New Roman" pitchFamily="18" charset="0"/>
              <a:cs typeface="B Roya" pitchFamily="2" charset="-78"/>
            </a:rPr>
            <a:t>خود مختاری </a:t>
          </a:r>
          <a:r>
            <a:rPr lang="fa-IR" sz="1400" kern="1200" dirty="0">
              <a:solidFill>
                <a:srgbClr val="1C1C1C"/>
              </a:solidFill>
              <a:ea typeface="Times New Roman" pitchFamily="18" charset="0"/>
              <a:cs typeface="B Roya" pitchFamily="2" charset="-78"/>
            </a:rPr>
            <a:t>ما دارد</a:t>
          </a:r>
          <a:endParaRPr lang="en-US" sz="1400" kern="1200" dirty="0"/>
        </a:p>
      </dsp:txBody>
      <dsp:txXfrm>
        <a:off x="1875460" y="846894"/>
        <a:ext cx="1735478" cy="439958"/>
      </dsp:txXfrm>
    </dsp:sp>
    <dsp:sp modelId="{49F6BCD4-0ED3-41D2-A932-FD1E678A6737}">
      <dsp:nvSpPr>
        <dsp:cNvPr id="0" name=""/>
        <dsp:cNvSpPr/>
      </dsp:nvSpPr>
      <dsp:spPr>
        <a:xfrm>
          <a:off x="1851659" y="1371599"/>
          <a:ext cx="1783080" cy="48756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kern="1200" dirty="0">
              <a:solidFill>
                <a:srgbClr val="1C1C1C"/>
              </a:solidFill>
              <a:ea typeface="Times New Roman" pitchFamily="18" charset="0"/>
              <a:cs typeface="B Roya" pitchFamily="2" charset="-78"/>
            </a:rPr>
            <a:t>برای </a:t>
          </a:r>
          <a:r>
            <a:rPr lang="fa-IR" sz="1400" b="1" u="none" kern="1200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  <a:ea typeface="Times New Roman" pitchFamily="18" charset="0"/>
              <a:cs typeface="B Roya" pitchFamily="2" charset="-78"/>
            </a:rPr>
            <a:t>حس هويت ما </a:t>
          </a:r>
          <a:r>
            <a:rPr lang="fa-IR" sz="1400" kern="1200" dirty="0">
              <a:solidFill>
                <a:srgbClr val="1C1C1C"/>
              </a:solidFill>
              <a:ea typeface="Times New Roman" pitchFamily="18" charset="0"/>
              <a:cs typeface="B Roya" pitchFamily="2" charset="-78"/>
            </a:rPr>
            <a:t>مهم است</a:t>
          </a:r>
          <a:endParaRPr lang="en-US" sz="1400" b="1" u="none" kern="1200" cap="none" spc="0" dirty="0">
            <a:ln w="10541" cmpd="sng">
              <a:solidFill>
                <a:srgbClr val="7D7D7D">
                  <a:tint val="100000"/>
                  <a:shade val="100000"/>
                  <a:satMod val="110000"/>
                </a:srgbClr>
              </a:solidFill>
              <a:prstDash val="solid"/>
            </a:ln>
            <a:gradFill>
              <a:gsLst>
                <a:gs pos="0">
                  <a:srgbClr val="FFFFFF">
                    <a:tint val="40000"/>
                    <a:satMod val="250000"/>
                  </a:srgbClr>
                </a:gs>
                <a:gs pos="9000">
                  <a:srgbClr val="FFFFFF">
                    <a:tint val="52000"/>
                    <a:satMod val="300000"/>
                  </a:srgbClr>
                </a:gs>
                <a:gs pos="50000">
                  <a:srgbClr val="FFFFFF">
                    <a:shade val="20000"/>
                    <a:satMod val="300000"/>
                  </a:srgbClr>
                </a:gs>
                <a:gs pos="79000">
                  <a:srgbClr val="FFFFFF">
                    <a:tint val="52000"/>
                    <a:satMod val="300000"/>
                  </a:srgbClr>
                </a:gs>
                <a:gs pos="100000">
                  <a:srgbClr val="FFFFFF">
                    <a:tint val="40000"/>
                    <a:satMod val="250000"/>
                  </a:srgbClr>
                </a:gs>
              </a:gsLst>
              <a:lin ang="5400000"/>
            </a:gradFill>
            <a:effectLst/>
            <a:ea typeface="Times New Roman" pitchFamily="18" charset="0"/>
            <a:cs typeface="B Roya" pitchFamily="2" charset="-78"/>
          </a:endParaRPr>
        </a:p>
      </dsp:txBody>
      <dsp:txXfrm>
        <a:off x="1875460" y="1395400"/>
        <a:ext cx="1735478" cy="439958"/>
      </dsp:txXfrm>
    </dsp:sp>
    <dsp:sp modelId="{3A74CDD3-66E2-469D-9F62-CFB2D057E1DA}">
      <dsp:nvSpPr>
        <dsp:cNvPr id="0" name=""/>
        <dsp:cNvSpPr/>
      </dsp:nvSpPr>
      <dsp:spPr>
        <a:xfrm>
          <a:off x="1851659" y="1920106"/>
          <a:ext cx="1783080" cy="48756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400" kern="1200" dirty="0">
              <a:solidFill>
                <a:srgbClr val="1C1C1C"/>
              </a:solidFill>
              <a:ea typeface="Times New Roman" pitchFamily="18" charset="0"/>
              <a:cs typeface="B Roya" pitchFamily="2" charset="-78"/>
            </a:rPr>
            <a:t>اجازه</a:t>
          </a:r>
          <a:r>
            <a:rPr lang="fa-IR" sz="1400" b="1" u="none" kern="1200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  <a:ea typeface="Times New Roman" pitchFamily="18" charset="0"/>
              <a:cs typeface="B Roya" pitchFamily="2" charset="-78"/>
            </a:rPr>
            <a:t> آزادسازی هيجانات </a:t>
          </a:r>
          <a:r>
            <a:rPr lang="fa-IR" sz="1400" kern="1200" dirty="0">
              <a:solidFill>
                <a:srgbClr val="1C1C1C"/>
              </a:solidFill>
              <a:ea typeface="Times New Roman" pitchFamily="18" charset="0"/>
              <a:cs typeface="B Roya" pitchFamily="2" charset="-78"/>
            </a:rPr>
            <a:t>را می دهد </a:t>
          </a:r>
          <a:endParaRPr lang="en-US" sz="1400" kern="1200" dirty="0"/>
        </a:p>
      </dsp:txBody>
      <dsp:txXfrm>
        <a:off x="1875460" y="1943907"/>
        <a:ext cx="1735478" cy="439958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28C822-B034-4E6F-A1AE-DDB356626162}">
      <dsp:nvSpPr>
        <dsp:cNvPr id="0" name=""/>
        <dsp:cNvSpPr/>
      </dsp:nvSpPr>
      <dsp:spPr>
        <a:xfrm>
          <a:off x="409704" y="0"/>
          <a:ext cx="3413760" cy="2133600"/>
        </a:xfrm>
        <a:prstGeom prst="swooshArrow">
          <a:avLst>
            <a:gd name="adj1" fmla="val 25000"/>
            <a:gd name="adj2" fmla="val 25000"/>
          </a:avLst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1">
                <a:tint val="40000"/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3586D865-EC82-4E62-8535-1FAB316F2B92}">
      <dsp:nvSpPr>
        <dsp:cNvPr id="0" name=""/>
        <dsp:cNvSpPr/>
      </dsp:nvSpPr>
      <dsp:spPr>
        <a:xfrm>
          <a:off x="843252" y="1472610"/>
          <a:ext cx="88757" cy="8875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6D3BB9A-1175-48C8-AD18-5FADCF5F0ECE}">
      <dsp:nvSpPr>
        <dsp:cNvPr id="0" name=""/>
        <dsp:cNvSpPr/>
      </dsp:nvSpPr>
      <dsp:spPr>
        <a:xfrm>
          <a:off x="496128" y="1458411"/>
          <a:ext cx="1578411" cy="6166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031" tIns="0" rIns="0" bIns="0" numCol="1" spcCol="1270" anchor="t" anchorCtr="0">
          <a:noAutofit/>
        </a:bodyPr>
        <a:lstStyle/>
        <a:p>
          <a:pPr lvl="0" algn="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>
              <a:cs typeface="B Roya" pitchFamily="2" charset="-78"/>
            </a:rPr>
            <a:t>رفتارهای جمعی یا اجتماعی </a:t>
          </a:r>
          <a:endParaRPr lang="en-US" sz="1600" kern="1200" dirty="0">
            <a:cs typeface="B Roya" pitchFamily="2" charset="-78"/>
          </a:endParaRPr>
        </a:p>
      </dsp:txBody>
      <dsp:txXfrm>
        <a:off x="496128" y="1458411"/>
        <a:ext cx="1578411" cy="616610"/>
      </dsp:txXfrm>
    </dsp:sp>
    <dsp:sp modelId="{B8244BDF-C3A5-4380-A5B1-DAD96B233192}">
      <dsp:nvSpPr>
        <dsp:cNvPr id="0" name=""/>
        <dsp:cNvSpPr/>
      </dsp:nvSpPr>
      <dsp:spPr>
        <a:xfrm>
          <a:off x="1626710" y="892698"/>
          <a:ext cx="160446" cy="16044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1A102AE-CEB2-4BB9-92B9-89591EA7CFD7}">
      <dsp:nvSpPr>
        <dsp:cNvPr id="0" name=""/>
        <dsp:cNvSpPr/>
      </dsp:nvSpPr>
      <dsp:spPr>
        <a:xfrm>
          <a:off x="1583190" y="820518"/>
          <a:ext cx="1219195" cy="3986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017" tIns="0" rIns="0" bIns="0" numCol="1" spcCol="1270" anchor="t" anchorCtr="0">
          <a:noAutofit/>
        </a:bodyPr>
        <a:lstStyle/>
        <a:p>
          <a:pPr lvl="0" algn="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>
              <a:cs typeface="B Roya" pitchFamily="2" charset="-78"/>
            </a:rPr>
            <a:t>رفتارهای انتخابی</a:t>
          </a:r>
          <a:endParaRPr lang="en-US" sz="1600" kern="1200" dirty="0">
            <a:cs typeface="B Roya" pitchFamily="2" charset="-78"/>
          </a:endParaRPr>
        </a:p>
      </dsp:txBody>
      <dsp:txXfrm>
        <a:off x="1583190" y="820518"/>
        <a:ext cx="1219195" cy="398681"/>
      </dsp:txXfrm>
    </dsp:sp>
    <dsp:sp modelId="{DF545A74-1438-4B26-B565-C6D87C19E095}">
      <dsp:nvSpPr>
        <dsp:cNvPr id="0" name=""/>
        <dsp:cNvSpPr/>
      </dsp:nvSpPr>
      <dsp:spPr>
        <a:xfrm>
          <a:off x="2568907" y="539800"/>
          <a:ext cx="221894" cy="22189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5C7DCC1-87F2-4C1F-9C74-89238E3723F7}">
      <dsp:nvSpPr>
        <dsp:cNvPr id="0" name=""/>
        <dsp:cNvSpPr/>
      </dsp:nvSpPr>
      <dsp:spPr>
        <a:xfrm>
          <a:off x="2274022" y="324090"/>
          <a:ext cx="2450377" cy="6186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577" tIns="0" rIns="0" bIns="0" numCol="1" spcCol="1270" anchor="t" anchorCtr="0">
          <a:noAutofit/>
        </a:bodyPr>
        <a:lstStyle/>
        <a:p>
          <a:pPr lvl="0" algn="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>
              <a:cs typeface="B Roya" pitchFamily="2" charset="-78"/>
            </a:rPr>
            <a:t>رفتارهای ضروری – اجباری</a:t>
          </a:r>
          <a:endParaRPr lang="en-US" sz="1600" kern="1200" dirty="0">
            <a:cs typeface="B Roya" pitchFamily="2" charset="-78"/>
          </a:endParaRPr>
        </a:p>
      </dsp:txBody>
      <dsp:txXfrm>
        <a:off x="2274022" y="324090"/>
        <a:ext cx="2450377" cy="6186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0DB67D-E582-4F3E-BAD8-B3DFCCEDB1F8}">
      <dsp:nvSpPr>
        <dsp:cNvPr id="0" name=""/>
        <dsp:cNvSpPr/>
      </dsp:nvSpPr>
      <dsp:spPr>
        <a:xfrm>
          <a:off x="1139774" y="765"/>
          <a:ext cx="1125641" cy="5628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200" kern="1200" dirty="0"/>
            <a:t>هدف طراحي فضا</a:t>
          </a:r>
          <a:endParaRPr lang="en-US" sz="1200" kern="1200" dirty="0"/>
        </a:p>
      </dsp:txBody>
      <dsp:txXfrm>
        <a:off x="1156258" y="17249"/>
        <a:ext cx="1092673" cy="529852"/>
      </dsp:txXfrm>
    </dsp:sp>
    <dsp:sp modelId="{5974988A-ABF6-4366-A798-9BF9B0731C7F}">
      <dsp:nvSpPr>
        <dsp:cNvPr id="0" name=""/>
        <dsp:cNvSpPr/>
      </dsp:nvSpPr>
      <dsp:spPr>
        <a:xfrm rot="3600000">
          <a:off x="1873900" y="988944"/>
          <a:ext cx="587226" cy="196987"/>
        </a:xfrm>
        <a:prstGeom prst="left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1932996" y="1028341"/>
        <a:ext cx="469034" cy="118193"/>
      </dsp:txXfrm>
    </dsp:sp>
    <dsp:sp modelId="{34956153-8921-49D8-BC9A-AF924B40F13D}">
      <dsp:nvSpPr>
        <dsp:cNvPr id="0" name=""/>
        <dsp:cNvSpPr/>
      </dsp:nvSpPr>
      <dsp:spPr>
        <a:xfrm>
          <a:off x="2069611" y="1611290"/>
          <a:ext cx="1125641" cy="5628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200" kern="1200" dirty="0"/>
            <a:t>تسهيل فعاليت مطلوب</a:t>
          </a:r>
          <a:endParaRPr lang="en-US" sz="1200" kern="1200" dirty="0"/>
        </a:p>
      </dsp:txBody>
      <dsp:txXfrm>
        <a:off x="2086095" y="1627774"/>
        <a:ext cx="1092673" cy="529852"/>
      </dsp:txXfrm>
    </dsp:sp>
    <dsp:sp modelId="{7BAAB5AA-E60F-4D53-A0CD-97376CCAB584}">
      <dsp:nvSpPr>
        <dsp:cNvPr id="0" name=""/>
        <dsp:cNvSpPr/>
      </dsp:nvSpPr>
      <dsp:spPr>
        <a:xfrm rot="10800000">
          <a:off x="1408981" y="1794206"/>
          <a:ext cx="587226" cy="196987"/>
        </a:xfrm>
        <a:prstGeom prst="left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 rot="10800000">
        <a:off x="1468077" y="1833603"/>
        <a:ext cx="469034" cy="118193"/>
      </dsp:txXfrm>
    </dsp:sp>
    <dsp:sp modelId="{FFD1576D-C487-48A8-B26E-B82E2B7C2CAB}">
      <dsp:nvSpPr>
        <dsp:cNvPr id="0" name=""/>
        <dsp:cNvSpPr/>
      </dsp:nvSpPr>
      <dsp:spPr>
        <a:xfrm>
          <a:off x="209937" y="1611290"/>
          <a:ext cx="1125641" cy="5628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dk2"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200" kern="1200" dirty="0"/>
            <a:t>ممانعت فعاليت نامطلوب</a:t>
          </a:r>
          <a:endParaRPr lang="en-US" sz="1200" kern="1200" dirty="0"/>
        </a:p>
      </dsp:txBody>
      <dsp:txXfrm>
        <a:off x="226421" y="1627774"/>
        <a:ext cx="1092673" cy="529852"/>
      </dsp:txXfrm>
    </dsp:sp>
    <dsp:sp modelId="{C85DE717-2F52-4FDD-9499-FE82ED35C9AD}">
      <dsp:nvSpPr>
        <dsp:cNvPr id="0" name=""/>
        <dsp:cNvSpPr/>
      </dsp:nvSpPr>
      <dsp:spPr>
        <a:xfrm rot="18000000">
          <a:off x="944063" y="988944"/>
          <a:ext cx="587226" cy="196987"/>
        </a:xfrm>
        <a:prstGeom prst="left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800" kern="1200"/>
        </a:p>
      </dsp:txBody>
      <dsp:txXfrm>
        <a:off x="1003159" y="1028341"/>
        <a:ext cx="469034" cy="11819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D0222C-3EEC-4BAB-AA73-31FCB317AEFF}">
      <dsp:nvSpPr>
        <dsp:cNvPr id="0" name=""/>
        <dsp:cNvSpPr/>
      </dsp:nvSpPr>
      <dsp:spPr>
        <a:xfrm>
          <a:off x="139241" y="0"/>
          <a:ext cx="1055005" cy="5258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shade val="47500"/>
                <a:satMod val="137000"/>
              </a:schemeClr>
            </a:gs>
            <a:gs pos="55000">
              <a:schemeClr val="accent3">
                <a:shade val="50000"/>
                <a:hueOff val="0"/>
                <a:satOff val="0"/>
                <a:lumOff val="0"/>
                <a:alphaOff val="0"/>
                <a:shade val="69000"/>
                <a:satMod val="137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300" kern="1200" dirty="0"/>
            <a:t>عرف قابل قبول جامعه</a:t>
          </a:r>
          <a:endParaRPr lang="en-US" sz="1300" kern="1200" dirty="0"/>
        </a:p>
      </dsp:txBody>
      <dsp:txXfrm>
        <a:off x="154643" y="15402"/>
        <a:ext cx="1024201" cy="495055"/>
      </dsp:txXfrm>
    </dsp:sp>
    <dsp:sp modelId="{D9BA4630-5107-4AFC-A302-FF16871D1E4E}">
      <dsp:nvSpPr>
        <dsp:cNvPr id="0" name=""/>
        <dsp:cNvSpPr/>
      </dsp:nvSpPr>
      <dsp:spPr>
        <a:xfrm rot="5400000">
          <a:off x="568145" y="539005"/>
          <a:ext cx="197197" cy="2366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-5400000">
        <a:off x="595753" y="558725"/>
        <a:ext cx="141982" cy="138038"/>
      </dsp:txXfrm>
    </dsp:sp>
    <dsp:sp modelId="{A0ECAD5C-2ADF-44B5-B931-B25848691420}">
      <dsp:nvSpPr>
        <dsp:cNvPr id="0" name=""/>
        <dsp:cNvSpPr/>
      </dsp:nvSpPr>
      <dsp:spPr>
        <a:xfrm>
          <a:off x="139241" y="788789"/>
          <a:ext cx="1055005" cy="5258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50000"/>
                <a:hueOff val="97003"/>
                <a:satOff val="18368"/>
                <a:lumOff val="24623"/>
                <a:alphaOff val="0"/>
                <a:shade val="47500"/>
                <a:satMod val="137000"/>
              </a:schemeClr>
            </a:gs>
            <a:gs pos="55000">
              <a:schemeClr val="accent3">
                <a:shade val="50000"/>
                <a:hueOff val="97003"/>
                <a:satOff val="18368"/>
                <a:lumOff val="24623"/>
                <a:alphaOff val="0"/>
                <a:shade val="69000"/>
                <a:satMod val="137000"/>
              </a:schemeClr>
            </a:gs>
            <a:gs pos="100000">
              <a:schemeClr val="accent3">
                <a:shade val="50000"/>
                <a:hueOff val="97003"/>
                <a:satOff val="18368"/>
                <a:lumOff val="24623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300" kern="1200" dirty="0"/>
            <a:t>موقعيت و شخصيت فضا</a:t>
          </a:r>
          <a:endParaRPr lang="en-US" sz="1300" kern="1200" dirty="0"/>
        </a:p>
      </dsp:txBody>
      <dsp:txXfrm>
        <a:off x="154643" y="804191"/>
        <a:ext cx="1024201" cy="495055"/>
      </dsp:txXfrm>
    </dsp:sp>
    <dsp:sp modelId="{4C44A804-7AF7-45A8-A3F9-FC0083210709}">
      <dsp:nvSpPr>
        <dsp:cNvPr id="0" name=""/>
        <dsp:cNvSpPr/>
      </dsp:nvSpPr>
      <dsp:spPr>
        <a:xfrm rot="5400000">
          <a:off x="568145" y="1327795"/>
          <a:ext cx="197197" cy="2366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shade val="90000"/>
            <a:hueOff val="152016"/>
            <a:satOff val="2013"/>
            <a:lumOff val="23577"/>
            <a:alphaOff val="0"/>
          </a:schemeClr>
        </a:soli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-5400000">
        <a:off x="595753" y="1347515"/>
        <a:ext cx="141982" cy="138038"/>
      </dsp:txXfrm>
    </dsp:sp>
    <dsp:sp modelId="{67177872-D22A-4058-8B68-6CF89409573E}">
      <dsp:nvSpPr>
        <dsp:cNvPr id="0" name=""/>
        <dsp:cNvSpPr/>
      </dsp:nvSpPr>
      <dsp:spPr>
        <a:xfrm>
          <a:off x="139241" y="1577578"/>
          <a:ext cx="1055005" cy="52585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shade val="50000"/>
                <a:hueOff val="97003"/>
                <a:satOff val="18368"/>
                <a:lumOff val="24623"/>
                <a:alphaOff val="0"/>
                <a:shade val="47500"/>
                <a:satMod val="137000"/>
              </a:schemeClr>
            </a:gs>
            <a:gs pos="55000">
              <a:schemeClr val="accent3">
                <a:shade val="50000"/>
                <a:hueOff val="97003"/>
                <a:satOff val="18368"/>
                <a:lumOff val="24623"/>
                <a:alphaOff val="0"/>
                <a:shade val="69000"/>
                <a:satMod val="137000"/>
              </a:schemeClr>
            </a:gs>
            <a:gs pos="100000">
              <a:schemeClr val="accent3">
                <a:shade val="50000"/>
                <a:hueOff val="97003"/>
                <a:satOff val="18368"/>
                <a:lumOff val="24623"/>
                <a:alphaOff val="0"/>
                <a:shade val="98000"/>
                <a:satMod val="137000"/>
              </a:schemeClr>
            </a:gs>
          </a:gsLst>
          <a:lin ang="16200000" scaled="0"/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300" kern="1200" dirty="0"/>
            <a:t>هدف جامعه و طراحان</a:t>
          </a:r>
          <a:endParaRPr lang="en-US" sz="1300" kern="1200" dirty="0"/>
        </a:p>
      </dsp:txBody>
      <dsp:txXfrm>
        <a:off x="154643" y="1592980"/>
        <a:ext cx="1024201" cy="49505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hProcess7#1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presOf axis="self"/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#1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2#6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2#7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#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#3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#4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#5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1191105E-8AA0-490D-ACBE-EDA4A66A2424}" type="datetimeFigureOut">
              <a:rPr lang="fa-IR" smtClean="0"/>
              <a:t>29/04/1442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1553ED1-2F81-434F-8F3D-891104B94F2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081495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a-IR" dirty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22D309-D298-447D-A08F-AED30172FFC4}" type="slidenum">
              <a:rPr lang="en-US" smtClean="0">
                <a:solidFill>
                  <a:prstClr val="black"/>
                </a:solidFill>
              </a:rPr>
              <a:pPr/>
              <a:t>18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1056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22D309-D298-447D-A08F-AED30172FFC4}" type="slidenum">
              <a:rPr lang="en-US" smtClean="0">
                <a:solidFill>
                  <a:prstClr val="black"/>
                </a:solidFill>
              </a:rPr>
              <a:pPr/>
              <a:t>32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2517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22D309-D298-447D-A08F-AED30172FFC4}" type="slidenum">
              <a:rPr lang="en-US" smtClean="0">
                <a:solidFill>
                  <a:prstClr val="black"/>
                </a:solidFill>
              </a:rPr>
              <a:pPr/>
              <a:t>36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679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B18A3-C5D6-4051-86A6-0182E77E74AB}" type="datetimeFigureOut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12/14/2020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546E-3149-4E3F-9269-EBC26689CF89}" type="slidenum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8719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B18A3-C5D6-4051-86A6-0182E77E74AB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12/14/2020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546E-3149-4E3F-9269-EBC26689CF89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681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B18A3-C5D6-4051-86A6-0182E77E74AB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12/14/2020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546E-3149-4E3F-9269-EBC26689CF89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393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B18A3-C5D6-4051-86A6-0182E77E74AB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12/14/2020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546E-3149-4E3F-9269-EBC26689CF89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168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B18A3-C5D6-4051-86A6-0182E77E74AB}" type="datetimeFigureOut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12/14/2020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546E-3149-4E3F-9269-EBC26689CF89}" type="slidenum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0615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B18A3-C5D6-4051-86A6-0182E77E74AB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12/14/2020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546E-3149-4E3F-9269-EBC26689CF89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725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B18A3-C5D6-4051-86A6-0182E77E74AB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12/14/2020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546E-3149-4E3F-9269-EBC26689CF89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800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B18A3-C5D6-4051-86A6-0182E77E74AB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12/14/2020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546E-3149-4E3F-9269-EBC26689CF89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004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B18A3-C5D6-4051-86A6-0182E77E74AB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12/14/2020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546E-3149-4E3F-9269-EBC26689CF89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869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B18A3-C5D6-4051-86A6-0182E77E74AB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12/14/2020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FC546E-3149-4E3F-9269-EBC26689CF89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359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EABB18A3-C5D6-4051-86A6-0182E77E74AB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12/14/2020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BFC546E-3149-4E3F-9269-EBC26689CF89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1333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rtl="0"/>
            <a:fld id="{EABB18A3-C5D6-4051-86A6-0182E77E74AB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 rtl="0"/>
              <a:t>12/14/2020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rtl="0"/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pPr rtl="0"/>
            <a:fld id="{0BFC546E-3149-4E3F-9269-EBC26689CF89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 rtl="0"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878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36.jpe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3" Type="http://schemas.openxmlformats.org/officeDocument/2006/relationships/image" Target="../media/image42.jpeg"/><Relationship Id="rId7" Type="http://schemas.openxmlformats.org/officeDocument/2006/relationships/diagramData" Target="../diagrams/data9.xml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11" Type="http://schemas.microsoft.com/office/2007/relationships/diagramDrawing" Target="../diagrams/drawing9.xml"/><Relationship Id="rId5" Type="http://schemas.openxmlformats.org/officeDocument/2006/relationships/image" Target="../media/image44.jpeg"/><Relationship Id="rId10" Type="http://schemas.openxmlformats.org/officeDocument/2006/relationships/diagramColors" Target="../diagrams/colors9.xml"/><Relationship Id="rId4" Type="http://schemas.openxmlformats.org/officeDocument/2006/relationships/image" Target="../media/image43.jpeg"/><Relationship Id="rId9" Type="http://schemas.openxmlformats.org/officeDocument/2006/relationships/diagramQuickStyle" Target="../diagrams/quickStyle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7" Type="http://schemas.openxmlformats.org/officeDocument/2006/relationships/image" Target="../media/image47.jpe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diagramLayout" Target="../diagrams/layout13.xml"/><Relationship Id="rId7" Type="http://schemas.openxmlformats.org/officeDocument/2006/relationships/image" Target="../media/image52.jpe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Relationship Id="rId9" Type="http://schemas.openxmlformats.org/officeDocument/2006/relationships/image" Target="../media/image5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diagramLayout" Target="../diagrams/layout15.xml"/><Relationship Id="rId7" Type="http://schemas.openxmlformats.org/officeDocument/2006/relationships/image" Target="../media/image57.jpe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10" Type="http://schemas.openxmlformats.org/officeDocument/2006/relationships/image" Target="../media/image60.jpeg"/><Relationship Id="rId4" Type="http://schemas.openxmlformats.org/officeDocument/2006/relationships/diagramQuickStyle" Target="../diagrams/quickStyle15.xml"/><Relationship Id="rId9" Type="http://schemas.openxmlformats.org/officeDocument/2006/relationships/image" Target="../media/image59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7.xml"/><Relationship Id="rId13" Type="http://schemas.openxmlformats.org/officeDocument/2006/relationships/diagramLayout" Target="../diagrams/layout18.xml"/><Relationship Id="rId3" Type="http://schemas.openxmlformats.org/officeDocument/2006/relationships/diagramLayout" Target="../diagrams/layout16.xml"/><Relationship Id="rId7" Type="http://schemas.openxmlformats.org/officeDocument/2006/relationships/diagramData" Target="../diagrams/data17.xml"/><Relationship Id="rId12" Type="http://schemas.openxmlformats.org/officeDocument/2006/relationships/diagramData" Target="../diagrams/data18.xml"/><Relationship Id="rId2" Type="http://schemas.openxmlformats.org/officeDocument/2006/relationships/diagramData" Target="../diagrams/data16.xml"/><Relationship Id="rId16" Type="http://schemas.microsoft.com/office/2007/relationships/diagramDrawing" Target="../diagrams/drawing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11" Type="http://schemas.microsoft.com/office/2007/relationships/diagramDrawing" Target="../diagrams/drawing17.xml"/><Relationship Id="rId5" Type="http://schemas.openxmlformats.org/officeDocument/2006/relationships/diagramColors" Target="../diagrams/colors16.xml"/><Relationship Id="rId15" Type="http://schemas.openxmlformats.org/officeDocument/2006/relationships/diagramColors" Target="../diagrams/colors18.xml"/><Relationship Id="rId10" Type="http://schemas.openxmlformats.org/officeDocument/2006/relationships/diagramColors" Target="../diagrams/colors17.xml"/><Relationship Id="rId4" Type="http://schemas.openxmlformats.org/officeDocument/2006/relationships/diagramQuickStyle" Target="../diagrams/quickStyle16.xml"/><Relationship Id="rId9" Type="http://schemas.openxmlformats.org/officeDocument/2006/relationships/diagramQuickStyle" Target="../diagrams/quickStyle17.xml"/><Relationship Id="rId14" Type="http://schemas.openxmlformats.org/officeDocument/2006/relationships/diagramQuickStyle" Target="../diagrams/quickStyle18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3" Type="http://schemas.openxmlformats.org/officeDocument/2006/relationships/diagramLayout" Target="../diagrams/layout19.xml"/><Relationship Id="rId7" Type="http://schemas.openxmlformats.org/officeDocument/2006/relationships/image" Target="../media/image65.jpeg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Relationship Id="rId9" Type="http://schemas.openxmlformats.org/officeDocument/2006/relationships/image" Target="../media/image67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jpeg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8.jpeg"/><Relationship Id="rId4" Type="http://schemas.openxmlformats.org/officeDocument/2006/relationships/image" Target="../media/image7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jpeg"/><Relationship Id="rId3" Type="http://schemas.openxmlformats.org/officeDocument/2006/relationships/diagramLayout" Target="../diagrams/layout20.xml"/><Relationship Id="rId7" Type="http://schemas.openxmlformats.org/officeDocument/2006/relationships/image" Target="../media/image79.jpeg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10" Type="http://schemas.openxmlformats.org/officeDocument/2006/relationships/image" Target="../media/image82.jpeg"/><Relationship Id="rId4" Type="http://schemas.openxmlformats.org/officeDocument/2006/relationships/diagramQuickStyle" Target="../diagrams/quickStyle20.xml"/><Relationship Id="rId9" Type="http://schemas.openxmlformats.org/officeDocument/2006/relationships/image" Target="../media/image81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5.jpeg"/><Relationship Id="rId4" Type="http://schemas.openxmlformats.org/officeDocument/2006/relationships/image" Target="../media/image94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image" Target="../media/image7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7" Type="http://schemas.openxmlformats.org/officeDocument/2006/relationships/image" Target="../media/image104.jpeg"/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3.jpeg"/><Relationship Id="rId5" Type="http://schemas.openxmlformats.org/officeDocument/2006/relationships/image" Target="../media/image102.jpeg"/><Relationship Id="rId4" Type="http://schemas.openxmlformats.org/officeDocument/2006/relationships/image" Target="../media/image101.jpe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eg"/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7.jpe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1.xml"/><Relationship Id="rId3" Type="http://schemas.openxmlformats.org/officeDocument/2006/relationships/image" Target="../media/image109.jpeg"/><Relationship Id="rId7" Type="http://schemas.openxmlformats.org/officeDocument/2006/relationships/diagramData" Target="../diagrams/data21.xml"/><Relationship Id="rId2" Type="http://schemas.openxmlformats.org/officeDocument/2006/relationships/image" Target="../media/image10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2.jpeg"/><Relationship Id="rId11" Type="http://schemas.microsoft.com/office/2007/relationships/diagramDrawing" Target="../diagrams/drawing21.xml"/><Relationship Id="rId5" Type="http://schemas.openxmlformats.org/officeDocument/2006/relationships/image" Target="../media/image111.jpeg"/><Relationship Id="rId10" Type="http://schemas.openxmlformats.org/officeDocument/2006/relationships/diagramColors" Target="../diagrams/colors21.xml"/><Relationship Id="rId4" Type="http://schemas.openxmlformats.org/officeDocument/2006/relationships/image" Target="../media/image110.jpeg"/><Relationship Id="rId9" Type="http://schemas.openxmlformats.org/officeDocument/2006/relationships/diagramQuickStyle" Target="../diagrams/quickStyle21.xm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2.xml"/><Relationship Id="rId3" Type="http://schemas.openxmlformats.org/officeDocument/2006/relationships/image" Target="../media/image110.jpeg"/><Relationship Id="rId7" Type="http://schemas.openxmlformats.org/officeDocument/2006/relationships/diagramLayout" Target="../diagrams/layout22.xml"/><Relationship Id="rId2" Type="http://schemas.openxmlformats.org/officeDocument/2006/relationships/image" Target="../media/image113.jpeg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22.xml"/><Relationship Id="rId5" Type="http://schemas.openxmlformats.org/officeDocument/2006/relationships/image" Target="../media/image115.jpeg"/><Relationship Id="rId10" Type="http://schemas.microsoft.com/office/2007/relationships/diagramDrawing" Target="../diagrams/drawing22.xml"/><Relationship Id="rId4" Type="http://schemas.openxmlformats.org/officeDocument/2006/relationships/image" Target="../media/image114.jpeg"/><Relationship Id="rId9" Type="http://schemas.openxmlformats.org/officeDocument/2006/relationships/diagramColors" Target="../diagrams/colors2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jpeg"/><Relationship Id="rId2" Type="http://schemas.openxmlformats.org/officeDocument/2006/relationships/image" Target="../media/image116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12" Type="http://schemas.openxmlformats.org/officeDocument/2006/relationships/image" Target="../media/image8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57422" y="928670"/>
            <a:ext cx="38576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sz="4000" b="1" dirty="0">
                <a:ln w="10541" cmpd="sng">
                  <a:solidFill>
                    <a:srgbClr val="F0AD00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0AD00">
                        <a:tint val="40000"/>
                        <a:satMod val="250000"/>
                      </a:srgbClr>
                    </a:gs>
                    <a:gs pos="9000">
                      <a:srgbClr val="F0AD00">
                        <a:tint val="52000"/>
                        <a:satMod val="300000"/>
                      </a:srgbClr>
                    </a:gs>
                    <a:gs pos="50000">
                      <a:srgbClr val="F0AD00">
                        <a:shade val="20000"/>
                        <a:satMod val="300000"/>
                      </a:srgbClr>
                    </a:gs>
                    <a:gs pos="79000">
                      <a:srgbClr val="F0AD00">
                        <a:tint val="52000"/>
                        <a:satMod val="300000"/>
                      </a:srgbClr>
                    </a:gs>
                    <a:gs pos="100000">
                      <a:srgbClr val="F0AD00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cs typeface="B Cheshmeh" pitchFamily="2" charset="-78"/>
              </a:rPr>
              <a:t>الگوهاي رفتاري پياده در خيابان هاي شهري</a:t>
            </a:r>
            <a:endParaRPr lang="en-US" sz="4000" b="1" dirty="0">
              <a:ln w="10541" cmpd="sng">
                <a:solidFill>
                  <a:srgbClr val="F0AD00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0AD00">
                      <a:tint val="40000"/>
                      <a:satMod val="250000"/>
                    </a:srgbClr>
                  </a:gs>
                  <a:gs pos="9000">
                    <a:srgbClr val="F0AD00">
                      <a:tint val="52000"/>
                      <a:satMod val="300000"/>
                    </a:srgbClr>
                  </a:gs>
                  <a:gs pos="50000">
                    <a:srgbClr val="F0AD00">
                      <a:shade val="20000"/>
                      <a:satMod val="300000"/>
                    </a:srgbClr>
                  </a:gs>
                  <a:gs pos="79000">
                    <a:srgbClr val="F0AD00">
                      <a:tint val="52000"/>
                      <a:satMod val="300000"/>
                    </a:srgbClr>
                  </a:gs>
                  <a:gs pos="100000">
                    <a:srgbClr val="F0AD00">
                      <a:tint val="40000"/>
                      <a:satMod val="250000"/>
                    </a:srgbClr>
                  </a:gs>
                </a:gsLst>
                <a:lin ang="5400000"/>
              </a:gradFill>
              <a:cs typeface="B Cheshmeh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91705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00430" y="487900"/>
            <a:ext cx="5357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sz="2000" b="1" dirty="0">
                <a:solidFill>
                  <a:prstClr val="white"/>
                </a:solidFill>
              </a:rPr>
              <a:t>انسان و اتومبيل</a:t>
            </a:r>
            <a:endParaRPr lang="en-US" sz="2000" dirty="0">
              <a:solidFill>
                <a:prstClr val="white"/>
              </a:solidFill>
            </a:endParaRPr>
          </a:p>
        </p:txBody>
      </p:sp>
      <p:pic>
        <p:nvPicPr>
          <p:cNvPr id="5" name="Picture 22" descr="Untitled-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08" y="1571612"/>
            <a:ext cx="4919682" cy="49002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943433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00430" y="487900"/>
            <a:ext cx="5357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sz="2000" b="1" dirty="0">
                <a:solidFill>
                  <a:prstClr val="white"/>
                </a:solidFill>
              </a:rPr>
              <a:t>انسان و اتومبيل</a:t>
            </a:r>
            <a:endParaRPr lang="en-US" sz="2000" dirty="0">
              <a:solidFill>
                <a:prstClr val="white"/>
              </a:solidFill>
            </a:endParaRPr>
          </a:p>
        </p:txBody>
      </p:sp>
      <p:pic>
        <p:nvPicPr>
          <p:cNvPr id="4" name="Picture 4" descr="IMG_036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1500174"/>
            <a:ext cx="3429025" cy="25717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30" descr="PICT007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89" y="1500174"/>
            <a:ext cx="3524651" cy="26432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3" descr="D:\tarh4\picture\axkol\Khosroshahi\Aabkooh\DSCF227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4214818"/>
            <a:ext cx="3392000" cy="24080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46" name="Picture 2" descr="C:\Documents and Settings\Administrator\Desktop\IMG_025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0326" y="4214818"/>
            <a:ext cx="3429024" cy="25717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9934808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00430" y="487900"/>
            <a:ext cx="5357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sz="2000" b="1" dirty="0">
                <a:solidFill>
                  <a:prstClr val="white"/>
                </a:solidFill>
              </a:rPr>
              <a:t>انسان و اتومبيل</a:t>
            </a:r>
            <a:endParaRPr lang="en-US" sz="2000" dirty="0">
              <a:solidFill>
                <a:prstClr val="white"/>
              </a:solidFill>
            </a:endParaRPr>
          </a:p>
        </p:txBody>
      </p:sp>
      <p:pic>
        <p:nvPicPr>
          <p:cNvPr id="1027" name="Picture 3" descr="IMG_03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3429000"/>
            <a:ext cx="3905277" cy="29289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21" name="Group 20"/>
          <p:cNvGrpSpPr/>
          <p:nvPr/>
        </p:nvGrpSpPr>
        <p:grpSpPr>
          <a:xfrm>
            <a:off x="4143372" y="1500174"/>
            <a:ext cx="4799614" cy="3600000"/>
            <a:chOff x="1357290" y="500042"/>
            <a:chExt cx="4799614" cy="3600000"/>
          </a:xfrm>
        </p:grpSpPr>
        <p:pic>
          <p:nvPicPr>
            <p:cNvPr id="1031" name="Picture 7" descr="C:\Documents and Settings\Administrator\Desktop\fariba\Recovered_JPEG Digital Camera_293.jp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7290" y="500042"/>
              <a:ext cx="4799614" cy="36000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8" name="Oval 17"/>
            <p:cNvSpPr/>
            <p:nvPr/>
          </p:nvSpPr>
          <p:spPr>
            <a:xfrm>
              <a:off x="2571736" y="1928802"/>
              <a:ext cx="285752" cy="500066"/>
            </a:xfrm>
            <a:prstGeom prst="ellipse">
              <a:avLst/>
            </a:prstGeom>
            <a:noFill/>
            <a:ln>
              <a:solidFill>
                <a:srgbClr val="C0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3500430" y="2428868"/>
              <a:ext cx="500066" cy="500066"/>
            </a:xfrm>
            <a:prstGeom prst="ellipse">
              <a:avLst/>
            </a:prstGeom>
            <a:noFill/>
            <a:ln>
              <a:solidFill>
                <a:srgbClr val="C0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4357686" y="2285992"/>
              <a:ext cx="357190" cy="357190"/>
            </a:xfrm>
            <a:prstGeom prst="ellipse">
              <a:avLst/>
            </a:prstGeom>
            <a:noFill/>
            <a:ln>
              <a:solidFill>
                <a:srgbClr val="C0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73623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00430" y="487900"/>
            <a:ext cx="5357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sz="2000" b="1" dirty="0">
                <a:solidFill>
                  <a:prstClr val="white"/>
                </a:solidFill>
              </a:rPr>
              <a:t>انسان و اتومبيل</a:t>
            </a:r>
            <a:endParaRPr lang="en-US" sz="2000" dirty="0">
              <a:solidFill>
                <a:prstClr val="white"/>
              </a:solidFill>
            </a:endParaRPr>
          </a:p>
        </p:txBody>
      </p:sp>
      <p:pic>
        <p:nvPicPr>
          <p:cNvPr id="5" name="Picture 3" descr="G:\trafic\picture\farid\IMG_034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3" y="214290"/>
            <a:ext cx="3839999" cy="28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46" name="Picture 2" descr="D:\tarh4\picture\axkol\Khosroshahi\Aabkooh\DSCF228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1285860"/>
            <a:ext cx="3839999" cy="28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10" descr="D:\seminar\pic\PIC (jennat va Modarres St)\Cannon\IMG_328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3786190"/>
            <a:ext cx="3778247" cy="28336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5861541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00430" y="487900"/>
            <a:ext cx="5357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sz="2000" b="1" dirty="0">
                <a:solidFill>
                  <a:prstClr val="white"/>
                </a:solidFill>
              </a:rPr>
              <a:t>انسان و خيابان هاي شهري</a:t>
            </a: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5818" y="1643050"/>
            <a:ext cx="7786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خيابان شهري در تصوير ذهني شهروندان بيش از هر چيزي يك مكان متراكم از رويدادها و فرصت هاي متنوع </a:t>
            </a:r>
            <a:r>
              <a:rPr lang="fa-IR" dirty="0">
                <a:solidFill>
                  <a:srgbClr val="C00000"/>
                </a:solidFill>
              </a:rPr>
              <a:t>فردي و جمعي </a:t>
            </a:r>
            <a:r>
              <a:rPr lang="fa-IR" dirty="0">
                <a:solidFill>
                  <a:prstClr val="black"/>
                </a:solidFill>
              </a:rPr>
              <a:t>است . </a:t>
            </a:r>
            <a:endParaRPr lang="en-US" dirty="0">
              <a:solidFill>
                <a:prstClr val="black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857224" y="2643182"/>
            <a:ext cx="3149151" cy="2643206"/>
            <a:chOff x="857224" y="2857496"/>
            <a:chExt cx="3149151" cy="2643206"/>
          </a:xfrm>
        </p:grpSpPr>
        <p:pic>
          <p:nvPicPr>
            <p:cNvPr id="7" name="Picture 3" descr="D:\manzar\ostad2\mesgarani1\scan0029.JP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7224" y="2857496"/>
              <a:ext cx="3149151" cy="2224088"/>
            </a:xfrm>
            <a:prstGeom prst="roundRect">
              <a:avLst>
                <a:gd name="adj" fmla="val 4167"/>
              </a:avLst>
            </a:prstGeom>
            <a:solidFill>
              <a:srgbClr val="FFFFFF"/>
            </a:solidFill>
            <a:ln w="76200" cap="sq">
              <a:solidFill>
                <a:srgbClr val="EAEAEA"/>
              </a:solidFill>
              <a:miter lim="800000"/>
            </a:ln>
            <a:effectLst>
              <a:reflection blurRad="12700" stA="33000" endPos="28000" dist="5000" dir="5400000" sy="-100000" algn="bl" rotWithShape="0"/>
            </a:effectLst>
            <a:scene3d>
              <a:camera prst="orthographicFront"/>
              <a:lightRig rig="threePt" dir="t">
                <a:rot lat="0" lon="0" rev="2700000"/>
              </a:lightRig>
            </a:scene3d>
            <a:sp3d contourW="6350">
              <a:bevelT h="38100"/>
              <a:contourClr>
                <a:srgbClr val="C0C0C0"/>
              </a:contourClr>
            </a:sp3d>
          </p:spPr>
        </p:pic>
        <p:sp>
          <p:nvSpPr>
            <p:cNvPr id="12" name="TextBox 11"/>
            <p:cNvSpPr txBox="1"/>
            <p:nvPr/>
          </p:nvSpPr>
          <p:spPr>
            <a:xfrm>
              <a:off x="1000100" y="5162148"/>
              <a:ext cx="20002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fa-IR" sz="1600" dirty="0">
                  <a:solidFill>
                    <a:prstClr val="black"/>
                  </a:solidFill>
                </a:rPr>
                <a:t>پرسه زدن و تفريح</a:t>
              </a:r>
              <a:endParaRPr lang="en-US" sz="1600" dirty="0">
                <a:solidFill>
                  <a:prstClr val="black"/>
                </a:solidFill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3857620" y="5519338"/>
            <a:ext cx="23574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sz="1600" dirty="0">
                <a:solidFill>
                  <a:prstClr val="black"/>
                </a:solidFill>
              </a:rPr>
              <a:t>خريد و تماشاي ويترين</a:t>
            </a:r>
            <a:endParaRPr lang="en-US" sz="1600" dirty="0">
              <a:solidFill>
                <a:prstClr val="black"/>
              </a:solidFill>
            </a:endParaRPr>
          </a:p>
        </p:txBody>
      </p:sp>
      <p:pic>
        <p:nvPicPr>
          <p:cNvPr id="10" name="Picture 6" descr="D:\seminar\pic\PIC (jennat va Modarres St)\Cannon\IMG_324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84" y="4357694"/>
            <a:ext cx="3016243" cy="226218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1" name="Picture 4" descr="D:\manzar\ostad2\mesgarani1\scan003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2643182"/>
            <a:ext cx="3214710" cy="226536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455933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00430" y="487900"/>
            <a:ext cx="5357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sz="2000" b="1" dirty="0">
                <a:solidFill>
                  <a:prstClr val="white"/>
                </a:solidFill>
              </a:rPr>
              <a:t>انسان و فضاهاي شهري</a:t>
            </a: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00760" y="5202808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dirty="0">
                <a:solidFill>
                  <a:prstClr val="black"/>
                </a:solidFill>
              </a:rPr>
              <a:t>ديدن و ديده شدن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5214950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dirty="0">
                <a:solidFill>
                  <a:prstClr val="black"/>
                </a:solidFill>
              </a:rPr>
              <a:t>گذران اوقات فراغت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3" name="Picture 3" descr="G:\tarahoshahri\abas\sahar\a\IMG_02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1928802"/>
            <a:ext cx="3714776" cy="30718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Picture 2" descr="D:\tarh4\picture\ax behno\DSC0244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500174"/>
            <a:ext cx="3656992" cy="27427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Picture 5" descr="D:\seminar\pic\PIC (jennat va Modarres St)\Cannon\IMG_323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32" y="4143380"/>
            <a:ext cx="2849554" cy="21371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4024332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00430" y="487900"/>
            <a:ext cx="5357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sz="2000" b="1" dirty="0">
                <a:solidFill>
                  <a:prstClr val="white"/>
                </a:solidFill>
              </a:rPr>
              <a:t>عرصه پياده</a:t>
            </a: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85918" y="1571612"/>
            <a:ext cx="73581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از آن جا كه رابطه بين سواره به دليل سرعت بالاي خودرو تعامل ستيز است ، تعاملات اجتماعي را مي توان در رابطه بين پياده ها جستجو كرد .</a:t>
            </a:r>
          </a:p>
          <a:p>
            <a:pPr algn="ctr" rtl="0"/>
            <a:r>
              <a:rPr lang="fa-IR" dirty="0">
                <a:solidFill>
                  <a:prstClr val="black"/>
                </a:solidFill>
              </a:rPr>
              <a:t> لذا وجود </a:t>
            </a:r>
            <a:r>
              <a:rPr lang="fa-IR" dirty="0">
                <a:solidFill>
                  <a:srgbClr val="FF0000"/>
                </a:solidFill>
              </a:rPr>
              <a:t>عرصه اي مناسب </a:t>
            </a:r>
            <a:r>
              <a:rPr lang="fa-IR" dirty="0">
                <a:solidFill>
                  <a:prstClr val="black"/>
                </a:solidFill>
              </a:rPr>
              <a:t>براي حضور پياده ها بسيار مهم مي شود . 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26" name="Picture 2" descr="E:\shahrdari\ax\farid\IMG_114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66" y="3071810"/>
            <a:ext cx="3849686" cy="28872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 descr="E:\shahrdari\ax\farib\P812022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643050"/>
            <a:ext cx="2143141" cy="29289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2" descr="IMG_042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94" y="3571876"/>
            <a:ext cx="3357586" cy="26789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Oval 6"/>
          <p:cNvSpPr/>
          <p:nvPr/>
        </p:nvSpPr>
        <p:spPr>
          <a:xfrm>
            <a:off x="928662" y="2571744"/>
            <a:ext cx="1500198" cy="1643074"/>
          </a:xfrm>
          <a:prstGeom prst="ellipse">
            <a:avLst/>
          </a:prstGeom>
          <a:noFill/>
          <a:ln cap="rnd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9191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00430" y="487900"/>
            <a:ext cx="5357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sz="2000" b="1" dirty="0">
                <a:solidFill>
                  <a:prstClr val="white"/>
                </a:solidFill>
              </a:rPr>
              <a:t>خيابان هاي شهري و اقشار مختلف</a:t>
            </a:r>
            <a:endParaRPr lang="en-US" sz="2000" dirty="0">
              <a:solidFill>
                <a:prstClr val="white"/>
              </a:solidFill>
            </a:endParaRPr>
          </a:p>
        </p:txBody>
      </p:sp>
      <p:graphicFrame>
        <p:nvGraphicFramePr>
          <p:cNvPr id="6" name="Diagram 5"/>
          <p:cNvGraphicFramePr/>
          <p:nvPr/>
        </p:nvGraphicFramePr>
        <p:xfrm>
          <a:off x="928662" y="207167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546042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00430" y="487900"/>
            <a:ext cx="5357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sz="2000" b="1" dirty="0">
                <a:solidFill>
                  <a:prstClr val="white"/>
                </a:solidFill>
              </a:rPr>
              <a:t> خيابان هاي شهري و آسايش</a:t>
            </a: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6" y="1571612"/>
            <a:ext cx="8501090" cy="877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fa-IR" dirty="0">
                <a:solidFill>
                  <a:prstClr val="black"/>
                </a:solidFill>
              </a:rPr>
              <a:t> با توجه به شرايط اقليمي متنوع كشور وجود برخي تسهيلات براي آسايش شهروندان در پياده روها الزاميست .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5" name="Picture 2" descr="D:\tarh4\picture\axkol\Fariba\ax2\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28" y="2571744"/>
            <a:ext cx="2571768" cy="34290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171" name="Picture 3" descr="E:\shahrdari\ax\farib\P812027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3071810"/>
            <a:ext cx="3571900" cy="26789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4599457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00430" y="487900"/>
            <a:ext cx="5357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sz="2000" b="1" dirty="0">
                <a:solidFill>
                  <a:prstClr val="white"/>
                </a:solidFill>
              </a:rPr>
              <a:t> خيابان هاي شهري  و  تنوع</a:t>
            </a:r>
            <a:endParaRPr lang="en-US" sz="2000" dirty="0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1524000" y="29369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-152401" y="2928934"/>
            <a:ext cx="9220201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fa-IR" dirty="0">
                <a:solidFill>
                  <a:prstClr val="black"/>
                </a:solidFill>
              </a:rPr>
              <a:t>متنوع نمودن سكانسهاي خيابان شهري از كسالت و يكنواختي آن جلوگيري مي نمايد.</a:t>
            </a:r>
            <a:endParaRPr lang="en-US" dirty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fa-IR" dirty="0">
                <a:solidFill>
                  <a:prstClr val="black"/>
                </a:solidFill>
              </a:rPr>
              <a:t>سكانس هاي پيوسته بالاي 1500 متر در جذب شهروندان و استمرار حضور آنان عموماً ناموفقند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a-IR" dirty="0">
              <a:solidFill>
                <a:srgbClr val="1C1C1C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E:\PICTURE\New Folder\sepid\New Folder\DSC_0218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64" y="3929066"/>
            <a:ext cx="3435542" cy="230006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161634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2976" y="1928802"/>
            <a:ext cx="7643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dirty="0">
                <a:solidFill>
                  <a:prstClr val="black"/>
                </a:solidFill>
              </a:rPr>
              <a:t>هر فعاليتي که توسط انسان صورت مي گيرد اساسا متکي به </a:t>
            </a:r>
            <a:r>
              <a:rPr lang="fa-IR" dirty="0">
                <a:solidFill>
                  <a:srgbClr val="C00000"/>
                </a:solidFill>
              </a:rPr>
              <a:t>فرهنگ </a:t>
            </a:r>
            <a:r>
              <a:rPr lang="fa-IR" dirty="0">
                <a:solidFill>
                  <a:prstClr val="black"/>
                </a:solidFill>
              </a:rPr>
              <a:t>است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86512" y="487900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sz="2000" b="1" dirty="0">
                <a:solidFill>
                  <a:prstClr val="white"/>
                </a:solidFill>
              </a:rPr>
              <a:t>مقدمه</a:t>
            </a:r>
            <a:endParaRPr lang="en-US" sz="2000" dirty="0">
              <a:solidFill>
                <a:prstClr val="white"/>
              </a:solidFill>
            </a:endParaRPr>
          </a:p>
        </p:txBody>
      </p:sp>
      <p:graphicFrame>
        <p:nvGraphicFramePr>
          <p:cNvPr id="8" name="Diagram 7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Diagram 8"/>
          <p:cNvGraphicFramePr/>
          <p:nvPr/>
        </p:nvGraphicFramePr>
        <p:xfrm>
          <a:off x="2643174" y="4214818"/>
          <a:ext cx="3500462" cy="19208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0" name="TextBox 9"/>
          <p:cNvSpPr txBox="1"/>
          <p:nvPr/>
        </p:nvSpPr>
        <p:spPr>
          <a:xfrm rot="16200000">
            <a:off x="2210170" y="5433640"/>
            <a:ext cx="1428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sz="1200" dirty="0">
                <a:solidFill>
                  <a:srgbClr val="C00000"/>
                </a:solidFill>
              </a:rPr>
              <a:t>نقش كمكي</a:t>
            </a:r>
            <a:endParaRPr lang="en-US" sz="1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2731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00430" y="487900"/>
            <a:ext cx="5357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sz="2000" b="1" dirty="0">
                <a:solidFill>
                  <a:prstClr val="white"/>
                </a:solidFill>
              </a:rPr>
              <a:t> خيابان هاي شهري  و  تنوع</a:t>
            </a: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1" name="Curved Down Arrow 10"/>
          <p:cNvSpPr/>
          <p:nvPr/>
        </p:nvSpPr>
        <p:spPr>
          <a:xfrm>
            <a:off x="3714744" y="1785926"/>
            <a:ext cx="1785950" cy="1071570"/>
          </a:xfrm>
          <a:prstGeom prst="curvedDownArrow">
            <a:avLst/>
          </a:prstGeom>
          <a:effectLst>
            <a:outerShdw blurRad="39000" dist="25400" dir="5400000" rotWithShape="0">
              <a:srgbClr val="000000">
                <a:alpha val="38000"/>
              </a:srgbClr>
            </a:outerShdw>
            <a:reflection blurRad="6350" stA="52000" endA="300" endPos="35000" dir="5400000" sy="-100000" algn="bl" rotWithShape="0"/>
          </a:effectLst>
          <a:scene3d>
            <a:camera prst="isometricLeftDown"/>
            <a:lightRig rig="threePt" dir="t">
              <a:rot lat="0" lon="0" rev="1800000"/>
            </a:lightRig>
          </a:scene3d>
          <a:sp3d prstMaterial="matte">
            <a:bevelT h="200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black"/>
              </a:solidFill>
            </a:endParaRPr>
          </a:p>
        </p:txBody>
      </p:sp>
      <p:pic>
        <p:nvPicPr>
          <p:cNvPr id="14" name="Picture 13" descr="D:\seminar\pic\PIC (jennat va Modarres St)\Cannon\IMG_328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928802"/>
            <a:ext cx="3714776" cy="27860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Picture 9" descr="D:\seminar\pic\PIC (jennat va Modarres St)\Cannon\IMG_33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3000372"/>
            <a:ext cx="3873499" cy="29051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6" name="TextBox 15"/>
          <p:cNvSpPr txBox="1"/>
          <p:nvPr/>
        </p:nvSpPr>
        <p:spPr>
          <a:xfrm>
            <a:off x="142844" y="5000636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dirty="0">
                <a:solidFill>
                  <a:prstClr val="black"/>
                </a:solidFill>
              </a:rPr>
              <a:t>جداره يكنواخت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29124" y="6060064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dirty="0">
                <a:solidFill>
                  <a:prstClr val="black"/>
                </a:solidFill>
              </a:rPr>
              <a:t>جداره پويا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8511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5572132" y="1845222"/>
            <a:ext cx="4714908" cy="369332"/>
            <a:chOff x="3643306" y="2000240"/>
            <a:chExt cx="4714908" cy="369332"/>
          </a:xfrm>
        </p:grpSpPr>
        <p:sp>
          <p:nvSpPr>
            <p:cNvPr id="4" name="TextBox 3"/>
            <p:cNvSpPr txBox="1"/>
            <p:nvPr/>
          </p:nvSpPr>
          <p:spPr>
            <a:xfrm>
              <a:off x="3643306" y="2000240"/>
              <a:ext cx="47149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fa-IR" dirty="0">
                  <a:solidFill>
                    <a:prstClr val="black"/>
                  </a:solidFill>
                </a:rPr>
                <a:t>در گذشته           تلطيف فضا</a:t>
              </a: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7" name="Right Arrow 6"/>
            <p:cNvSpPr/>
            <p:nvPr/>
          </p:nvSpPr>
          <p:spPr>
            <a:xfrm rot="10800000">
              <a:off x="4786314" y="2071678"/>
              <a:ext cx="571504" cy="268180"/>
            </a:xfrm>
            <a:prstGeom prst="rightArrow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r>
                <a:rPr lang="fa-IR" dirty="0">
                  <a:solidFill>
                    <a:prstClr val="white"/>
                  </a:solidFill>
                </a:rPr>
                <a:t> </a:t>
              </a:r>
              <a:endParaRPr lang="en-US" dirty="0">
                <a:solidFill>
                  <a:prstClr val="white"/>
                </a:solidFill>
              </a:endParaRPr>
            </a:p>
          </p:txBody>
        </p:sp>
      </p:grpSp>
      <p:pic>
        <p:nvPicPr>
          <p:cNvPr id="2050" name="Picture 2" descr="E:\shahrdari\ax\farib\P812025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3196826"/>
            <a:ext cx="3643338" cy="2732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12" name="Group 11"/>
          <p:cNvGrpSpPr/>
          <p:nvPr/>
        </p:nvGrpSpPr>
        <p:grpSpPr>
          <a:xfrm>
            <a:off x="5929322" y="2345288"/>
            <a:ext cx="2428892" cy="440770"/>
            <a:chOff x="5929322" y="2571744"/>
            <a:chExt cx="2428892" cy="440770"/>
          </a:xfrm>
        </p:grpSpPr>
        <p:sp>
          <p:nvSpPr>
            <p:cNvPr id="9" name="TextBox 8"/>
            <p:cNvSpPr txBox="1"/>
            <p:nvPr/>
          </p:nvSpPr>
          <p:spPr>
            <a:xfrm>
              <a:off x="7500958" y="2571744"/>
              <a:ext cx="857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fa-IR" dirty="0">
                  <a:solidFill>
                    <a:prstClr val="black"/>
                  </a:solidFill>
                </a:rPr>
                <a:t>امروزه </a:t>
              </a: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0" name="Right Arrow 9"/>
            <p:cNvSpPr/>
            <p:nvPr/>
          </p:nvSpPr>
          <p:spPr>
            <a:xfrm rot="10800000">
              <a:off x="6715140" y="2660754"/>
              <a:ext cx="571504" cy="268180"/>
            </a:xfrm>
            <a:prstGeom prst="rightArrow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r>
                <a:rPr lang="fa-IR" dirty="0">
                  <a:solidFill>
                    <a:prstClr val="white"/>
                  </a:solidFill>
                </a:rPr>
                <a:t> </a:t>
              </a:r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929322" y="2643182"/>
              <a:ext cx="8572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fa-IR" dirty="0">
                  <a:solidFill>
                    <a:prstClr val="black"/>
                  </a:solidFill>
                </a:rPr>
                <a:t>؟؟؟؟؟</a:t>
              </a:r>
              <a:endParaRPr lang="en-US" dirty="0">
                <a:solidFill>
                  <a:prstClr val="black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500430" y="642918"/>
            <a:ext cx="5357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sz="2000" b="1" dirty="0">
                <a:solidFill>
                  <a:prstClr val="white"/>
                </a:solidFill>
              </a:rPr>
              <a:t> خيابان هاي شهري  و غناي حسي</a:t>
            </a:r>
            <a:endParaRPr lang="en-US" sz="2000" dirty="0">
              <a:solidFill>
                <a:prstClr val="white"/>
              </a:solidFill>
            </a:endParaRPr>
          </a:p>
        </p:txBody>
      </p:sp>
      <p:grpSp>
        <p:nvGrpSpPr>
          <p:cNvPr id="14" name="Group 22"/>
          <p:cNvGrpSpPr>
            <a:grpSpLocks/>
          </p:cNvGrpSpPr>
          <p:nvPr/>
        </p:nvGrpSpPr>
        <p:grpSpPr bwMode="auto">
          <a:xfrm>
            <a:off x="5000628" y="3214686"/>
            <a:ext cx="1874837" cy="2544763"/>
            <a:chOff x="6866" y="3924"/>
            <a:chExt cx="1889" cy="2374"/>
          </a:xfrm>
        </p:grpSpPr>
        <p:pic>
          <p:nvPicPr>
            <p:cNvPr id="15" name="Picture 23" descr="PICT0142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66" y="3924"/>
              <a:ext cx="1889" cy="2374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16" name="Freeform 24"/>
            <p:cNvSpPr>
              <a:spLocks/>
            </p:cNvSpPr>
            <p:nvPr/>
          </p:nvSpPr>
          <p:spPr bwMode="auto">
            <a:xfrm>
              <a:off x="7603" y="4327"/>
              <a:ext cx="384" cy="1061"/>
            </a:xfrm>
            <a:custGeom>
              <a:avLst/>
              <a:gdLst/>
              <a:ahLst/>
              <a:cxnLst>
                <a:cxn ang="0">
                  <a:pos x="280" y="953"/>
                </a:cxn>
                <a:cxn ang="0">
                  <a:pos x="8" y="771"/>
                </a:cxn>
                <a:cxn ang="0">
                  <a:pos x="280" y="544"/>
                </a:cxn>
                <a:cxn ang="0">
                  <a:pos x="8" y="363"/>
                </a:cxn>
                <a:cxn ang="0">
                  <a:pos x="325" y="0"/>
                </a:cxn>
              </a:cxnLst>
              <a:rect l="0" t="0" r="r" b="b"/>
              <a:pathLst>
                <a:path w="325" h="953">
                  <a:moveTo>
                    <a:pt x="280" y="953"/>
                  </a:moveTo>
                  <a:cubicBezTo>
                    <a:pt x="144" y="896"/>
                    <a:pt x="8" y="839"/>
                    <a:pt x="8" y="771"/>
                  </a:cubicBezTo>
                  <a:cubicBezTo>
                    <a:pt x="8" y="703"/>
                    <a:pt x="280" y="612"/>
                    <a:pt x="280" y="544"/>
                  </a:cubicBezTo>
                  <a:cubicBezTo>
                    <a:pt x="280" y="476"/>
                    <a:pt x="0" y="454"/>
                    <a:pt x="8" y="363"/>
                  </a:cubicBezTo>
                  <a:cubicBezTo>
                    <a:pt x="16" y="272"/>
                    <a:pt x="170" y="136"/>
                    <a:pt x="325" y="0"/>
                  </a:cubicBezTo>
                </a:path>
              </a:pathLst>
            </a:custGeom>
            <a:noFill/>
            <a:ln w="50800" cap="flat" cmpd="sng">
              <a:solidFill>
                <a:srgbClr val="FF0000"/>
              </a:solidFill>
              <a:prstDash val="solid"/>
              <a:round/>
              <a:headEnd type="none" w="med" len="med"/>
              <a:tailEnd type="arrow" w="lg" len="lg"/>
            </a:ln>
            <a:effectLst/>
          </p:spPr>
          <p:txBody>
            <a:bodyPr/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25"/>
            <p:cNvSpPr>
              <a:spLocks/>
            </p:cNvSpPr>
            <p:nvPr/>
          </p:nvSpPr>
          <p:spPr bwMode="auto">
            <a:xfrm>
              <a:off x="7174" y="4429"/>
              <a:ext cx="653" cy="1163"/>
            </a:xfrm>
            <a:custGeom>
              <a:avLst/>
              <a:gdLst/>
              <a:ahLst/>
              <a:cxnLst>
                <a:cxn ang="0">
                  <a:pos x="182" y="1044"/>
                </a:cxn>
                <a:cxn ang="0">
                  <a:pos x="545" y="862"/>
                </a:cxn>
                <a:cxn ang="0">
                  <a:pos x="136" y="681"/>
                </a:cxn>
                <a:cxn ang="0">
                  <a:pos x="408" y="454"/>
                </a:cxn>
                <a:cxn ang="0">
                  <a:pos x="0" y="0"/>
                </a:cxn>
              </a:cxnLst>
              <a:rect l="0" t="0" r="r" b="b"/>
              <a:pathLst>
                <a:path w="553" h="1044">
                  <a:moveTo>
                    <a:pt x="182" y="1044"/>
                  </a:moveTo>
                  <a:cubicBezTo>
                    <a:pt x="367" y="983"/>
                    <a:pt x="553" y="922"/>
                    <a:pt x="545" y="862"/>
                  </a:cubicBezTo>
                  <a:cubicBezTo>
                    <a:pt x="537" y="802"/>
                    <a:pt x="159" y="749"/>
                    <a:pt x="136" y="681"/>
                  </a:cubicBezTo>
                  <a:cubicBezTo>
                    <a:pt x="113" y="613"/>
                    <a:pt x="431" y="567"/>
                    <a:pt x="408" y="454"/>
                  </a:cubicBezTo>
                  <a:cubicBezTo>
                    <a:pt x="385" y="341"/>
                    <a:pt x="192" y="170"/>
                    <a:pt x="0" y="0"/>
                  </a:cubicBezTo>
                </a:path>
              </a:pathLst>
            </a:custGeom>
            <a:noFill/>
            <a:ln w="50800" cap="flat" cmpd="sng">
              <a:solidFill>
                <a:srgbClr val="FF0000"/>
              </a:solidFill>
              <a:prstDash val="solid"/>
              <a:round/>
              <a:headEnd type="none" w="med" len="med"/>
              <a:tailEnd type="arrow" w="lg" len="lg"/>
            </a:ln>
            <a:effectLst/>
          </p:spPr>
          <p:txBody>
            <a:bodyPr/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298597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D:\tarh4\picture\axkol\Khosroshahi\Aabkooh\DSCF226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174" y="5357803"/>
            <a:ext cx="2000263" cy="15001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 descr="C:\Documents and Settings\fm\Desktop\axshab\IMG_264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3103" y="3786190"/>
            <a:ext cx="2400137" cy="18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D:\manzar\ostad2\mesgarani1\New Folder\scan000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50" y="1500174"/>
            <a:ext cx="2619404" cy="19609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7" descr="IMG_5166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43570" y="4357694"/>
            <a:ext cx="3260725" cy="2173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6" descr="IMG_0406"/>
          <p:cNvPicPr>
            <a:picLocks noGrp="1" noChangeAspect="1" noChangeArrowheads="1"/>
          </p:cNvPicPr>
          <p:nvPr>
            <p:ph sz="half" idx="1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500174"/>
            <a:ext cx="2804587" cy="2103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3500430" y="487900"/>
            <a:ext cx="5357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sz="2000" b="1" dirty="0">
                <a:solidFill>
                  <a:prstClr val="white"/>
                </a:solidFill>
              </a:rPr>
              <a:t> خيابان هاي شهري  و فعاليت هاي خاص</a:t>
            </a:r>
            <a:endParaRPr lang="en-US" sz="2000" dirty="0">
              <a:solidFill>
                <a:prstClr val="white"/>
              </a:solidFill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1643042" y="200024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2375395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00430" y="487900"/>
            <a:ext cx="5357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sz="2000" b="1" dirty="0">
                <a:solidFill>
                  <a:prstClr val="white"/>
                </a:solidFill>
              </a:rPr>
              <a:t> خيابان هاي شهري و حضورپذيري</a:t>
            </a:r>
            <a:endParaRPr lang="en-US" sz="2000" dirty="0">
              <a:solidFill>
                <a:prstClr val="white"/>
              </a:solidFill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1524000" y="179389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914233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00430" y="487900"/>
            <a:ext cx="5357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ar-SA" sz="2000" b="1" dirty="0">
                <a:solidFill>
                  <a:prstClr val="white"/>
                </a:solidFill>
              </a:rPr>
              <a:t>مفاهیم روان‌شناسی محیطی</a:t>
            </a:r>
            <a:r>
              <a:rPr lang="en-US" sz="2000" dirty="0">
                <a:solidFill>
                  <a:prstClr val="white"/>
                </a:solidFill>
                <a:latin typeface="Tahoma" pitchFamily="34" charset="0"/>
                <a:ea typeface="Times New Roman" pitchFamily="18" charset="0"/>
                <a:cs typeface="B Roya" pitchFamily="2" charset="-78"/>
              </a:rPr>
              <a:t> </a:t>
            </a:r>
            <a:r>
              <a:rPr lang="ar-SA" sz="2000" dirty="0">
                <a:solidFill>
                  <a:prstClr val="white"/>
                </a:solidFill>
                <a:latin typeface="Tahoma" pitchFamily="34" charset="0"/>
                <a:ea typeface="Times New Roman" pitchFamily="18" charset="0"/>
                <a:cs typeface="B Roya" pitchFamily="2" charset="-78"/>
              </a:rPr>
              <a:t>:</a:t>
            </a: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428736"/>
            <a:ext cx="900115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</a:rPr>
              <a:t/>
            </a:r>
            <a:br>
              <a:rPr lang="en-US" dirty="0">
                <a:solidFill>
                  <a:prstClr val="black"/>
                </a:solidFill>
              </a:rPr>
            </a:br>
            <a:r>
              <a:rPr lang="ar-SA" dirty="0">
                <a:solidFill>
                  <a:prstClr val="black"/>
                </a:solidFill>
              </a:rPr>
              <a:t>روان‌شناسی محیطی به مطالعه نقشه‌های شناختی فرد در رابطه با محیطش می‌پردازد و ارزش‌ها، معانی و اولویت‌های محیطی را دنبال می‌کند. نقشه‌های رفتاری با توجه به ارتباط فعالیت‌ها به محیط، تهیه شده‌اند. </a:t>
            </a:r>
            <a:endParaRPr lang="en-US" dirty="0">
              <a:solidFill>
                <a:srgbClr val="1C1C1C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3" descr="G:\7-23-2008 11-42-19 AM_0151.jpg"/>
          <p:cNvPicPr>
            <a:picLocks noChangeAspect="1" noChangeArrowheads="1"/>
          </p:cNvPicPr>
          <p:nvPr/>
        </p:nvPicPr>
        <p:blipFill>
          <a:blip r:embed="rId2" cstate="screen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780496" y="3077101"/>
            <a:ext cx="3439608" cy="3571901"/>
          </a:xfrm>
          <a:prstGeom prst="rect">
            <a:avLst/>
          </a:prstGeom>
          <a:noFill/>
        </p:spPr>
      </p:pic>
      <p:grpSp>
        <p:nvGrpSpPr>
          <p:cNvPr id="14" name="Group 7"/>
          <p:cNvGrpSpPr/>
          <p:nvPr/>
        </p:nvGrpSpPr>
        <p:grpSpPr>
          <a:xfrm>
            <a:off x="2643174" y="2928934"/>
            <a:ext cx="5929354" cy="1183050"/>
            <a:chOff x="440788" y="1428736"/>
            <a:chExt cx="6426546" cy="1428760"/>
          </a:xfrm>
        </p:grpSpPr>
        <p:graphicFrame>
          <p:nvGraphicFramePr>
            <p:cNvPr id="15" name="Diagram 14"/>
            <p:cNvGraphicFramePr/>
            <p:nvPr/>
          </p:nvGraphicFramePr>
          <p:xfrm>
            <a:off x="2643174" y="1428736"/>
            <a:ext cx="4224160" cy="142876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grpSp>
          <p:nvGrpSpPr>
            <p:cNvPr id="16" name="Group 44"/>
            <p:cNvGrpSpPr/>
            <p:nvPr/>
          </p:nvGrpSpPr>
          <p:grpSpPr>
            <a:xfrm>
              <a:off x="440788" y="1716878"/>
              <a:ext cx="2205480" cy="783431"/>
              <a:chOff x="1007625" y="3643314"/>
              <a:chExt cx="2284249" cy="926307"/>
            </a:xfrm>
          </p:grpSpPr>
          <p:grpSp>
            <p:nvGrpSpPr>
              <p:cNvPr id="17" name="Group 29"/>
              <p:cNvGrpSpPr/>
              <p:nvPr/>
            </p:nvGrpSpPr>
            <p:grpSpPr>
              <a:xfrm>
                <a:off x="1142977" y="3643314"/>
                <a:ext cx="2071702" cy="926307"/>
                <a:chOff x="0" y="6141"/>
                <a:chExt cx="2314591" cy="1212059"/>
              </a:xfrm>
            </p:grpSpPr>
            <p:sp>
              <p:nvSpPr>
                <p:cNvPr id="19" name="Rounded Rectangle 18"/>
                <p:cNvSpPr/>
                <p:nvPr/>
              </p:nvSpPr>
              <p:spPr>
                <a:xfrm>
                  <a:off x="0" y="6141"/>
                  <a:ext cx="2314591" cy="1212059"/>
                </a:xfrm>
                <a:prstGeom prst="roundRect">
                  <a:avLst/>
                </a:prstGeom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</p:sp>
            <p:sp>
              <p:nvSpPr>
                <p:cNvPr id="20" name="Rounded Rectangle 4"/>
                <p:cNvSpPr/>
                <p:nvPr/>
              </p:nvSpPr>
              <p:spPr>
                <a:xfrm>
                  <a:off x="59168" y="65309"/>
                  <a:ext cx="2196255" cy="1093723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217170" tIns="108585" rIns="217170" bIns="108585" numCol="1" spcCol="1270" anchor="ctr" anchorCtr="0">
                  <a:noAutofit/>
                </a:bodyPr>
                <a:lstStyle/>
                <a:p>
                  <a:pPr algn="ctr" defTabSz="253365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en-US" sz="5700">
                    <a:solidFill>
                      <a:srgbClr val="1C1C1C"/>
                    </a:solidFill>
                  </a:endParaRPr>
                </a:p>
              </p:txBody>
            </p:sp>
          </p:grpSp>
          <p:sp>
            <p:nvSpPr>
              <p:cNvPr id="18" name="Rectangle 17"/>
              <p:cNvSpPr/>
              <p:nvPr/>
            </p:nvSpPr>
            <p:spPr>
              <a:xfrm>
                <a:off x="1007625" y="3767838"/>
                <a:ext cx="2284249" cy="74712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a-IR" sz="1400" dirty="0">
                    <a:solidFill>
                      <a:prstClr val="black"/>
                    </a:solidFill>
                    <a:latin typeface="Tahoma" pitchFamily="34" charset="0"/>
                    <a:ea typeface="Times New Roman" pitchFamily="18" charset="0"/>
                    <a:cs typeface="2  Farnaz" pitchFamily="2" charset="-78"/>
                  </a:rPr>
                  <a:t>تکنیک‌های به کار رفته در تهیه </a:t>
                </a:r>
                <a:r>
                  <a:rPr lang="ar-SA" sz="1400" dirty="0">
                    <a:solidFill>
                      <a:prstClr val="black"/>
                    </a:solidFill>
                    <a:latin typeface="Tahoma" pitchFamily="34" charset="0"/>
                    <a:ea typeface="Times New Roman" pitchFamily="18" charset="0"/>
                    <a:cs typeface="2  Farnaz" pitchFamily="2" charset="-78"/>
                  </a:rPr>
                  <a:t>نقشه‌های رفتاری </a:t>
                </a:r>
                <a:endParaRPr lang="en-US" sz="1400" dirty="0">
                  <a:solidFill>
                    <a:prstClr val="black"/>
                  </a:solidFill>
                  <a:latin typeface="Tahoma" pitchFamily="34" charset="0"/>
                  <a:ea typeface="Times New Roman" pitchFamily="18" charset="0"/>
                  <a:cs typeface="2  Farnaz" pitchFamily="2" charset="-7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089469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00430" y="487900"/>
            <a:ext cx="5357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ar-SA" sz="2000" b="1" dirty="0">
                <a:solidFill>
                  <a:prstClr val="white"/>
                </a:solidFill>
              </a:rPr>
              <a:t>تأثیر محیط بر رفتار</a:t>
            </a:r>
            <a:endParaRPr lang="en-US" sz="2000" b="1" dirty="0">
              <a:solidFill>
                <a:prstClr val="white"/>
              </a:solidFill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42813" y="1519656"/>
            <a:ext cx="8860637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</a:rPr>
              <a:t/>
            </a:r>
            <a:br>
              <a:rPr lang="en-US" dirty="0">
                <a:solidFill>
                  <a:prstClr val="black"/>
                </a:solidFill>
              </a:rPr>
            </a:br>
            <a:r>
              <a:rPr lang="ar-SA" dirty="0">
                <a:solidFill>
                  <a:prstClr val="black"/>
                </a:solidFill>
              </a:rPr>
              <a:t>فرض بر این است که محیط در سطوح مختلفی رفتار</a:t>
            </a:r>
            <a:r>
              <a:rPr lang="en-US" dirty="0">
                <a:solidFill>
                  <a:prstClr val="black"/>
                </a:solidFill>
              </a:rPr>
              <a:t> </a:t>
            </a:r>
            <a:r>
              <a:rPr lang="ar-SA" dirty="0">
                <a:solidFill>
                  <a:prstClr val="black"/>
                </a:solidFill>
              </a:rPr>
              <a:t> را تحت تأثیر قرار می‌دهد. رفتارهای آنی، تابعی از وضعیتی هستند که در آن اتفاق می‌افتند.</a:t>
            </a:r>
            <a:endParaRPr lang="fa-IR" dirty="0">
              <a:solidFill>
                <a:prstClr val="black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ar-SA" dirty="0">
                <a:solidFill>
                  <a:prstClr val="black"/>
                </a:solidFill>
              </a:rPr>
              <a:t> برای مثال، آرایش مبلمان و اثاثیه در یک </a:t>
            </a:r>
            <a:r>
              <a:rPr lang="fa-IR" dirty="0">
                <a:solidFill>
                  <a:prstClr val="black"/>
                </a:solidFill>
              </a:rPr>
              <a:t>فضا</a:t>
            </a:r>
            <a:r>
              <a:rPr lang="ar-SA" dirty="0">
                <a:solidFill>
                  <a:prstClr val="black"/>
                </a:solidFill>
              </a:rPr>
              <a:t> بر شیوة تعامل افراد در آن </a:t>
            </a:r>
            <a:r>
              <a:rPr lang="fa-IR" dirty="0">
                <a:solidFill>
                  <a:prstClr val="black"/>
                </a:solidFill>
              </a:rPr>
              <a:t>فضا</a:t>
            </a:r>
            <a:r>
              <a:rPr lang="ar-SA" dirty="0">
                <a:solidFill>
                  <a:prstClr val="black"/>
                </a:solidFill>
              </a:rPr>
              <a:t> با یکدیگر، تأثیر می‌گذارد</a:t>
            </a:r>
            <a:endParaRPr lang="fa-IR" dirty="0">
              <a:solidFill>
                <a:prstClr val="black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400" dirty="0">
              <a:solidFill>
                <a:srgbClr val="FF0000"/>
              </a:solidFill>
              <a:latin typeface="Tahoma" pitchFamily="34" charset="0"/>
              <a:ea typeface="Times New Roman" pitchFamily="18" charset="0"/>
              <a:cs typeface="B Roya" pitchFamily="2" charset="-7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rgbClr val="FF0000"/>
                </a:solidFill>
                <a:latin typeface="Tahoma" pitchFamily="34" charset="0"/>
                <a:ea typeface="Times New Roman" pitchFamily="18" charset="0"/>
                <a:cs typeface="B Roya" pitchFamily="2" charset="-78"/>
              </a:rPr>
              <a:t/>
            </a:r>
            <a:br>
              <a:rPr lang="en-US" sz="1400" dirty="0">
                <a:solidFill>
                  <a:srgbClr val="FF0000"/>
                </a:solidFill>
                <a:latin typeface="Tahoma" pitchFamily="34" charset="0"/>
                <a:ea typeface="Times New Roman" pitchFamily="18" charset="0"/>
                <a:cs typeface="B Roya" pitchFamily="2" charset="-78"/>
              </a:rPr>
            </a:br>
            <a:endParaRPr lang="en-US" sz="1400" dirty="0">
              <a:solidFill>
                <a:srgbClr val="FF0000"/>
              </a:solidFill>
              <a:latin typeface="Tahoma" pitchFamily="34" charset="0"/>
              <a:ea typeface="Times New Roman" pitchFamily="18" charset="0"/>
              <a:cs typeface="B Roya" pitchFamily="2" charset="-78"/>
            </a:endParaRPr>
          </a:p>
        </p:txBody>
      </p:sp>
      <p:grpSp>
        <p:nvGrpSpPr>
          <p:cNvPr id="5" name="Group 16"/>
          <p:cNvGrpSpPr/>
          <p:nvPr/>
        </p:nvGrpSpPr>
        <p:grpSpPr>
          <a:xfrm>
            <a:off x="-509622" y="3352801"/>
            <a:ext cx="4929222" cy="3240000"/>
            <a:chOff x="-1143040" y="4238630"/>
            <a:chExt cx="4786346" cy="3146086"/>
          </a:xfrm>
        </p:grpSpPr>
        <p:graphicFrame>
          <p:nvGraphicFramePr>
            <p:cNvPr id="6" name="Diagram 5"/>
            <p:cNvGraphicFramePr/>
            <p:nvPr/>
          </p:nvGraphicFramePr>
          <p:xfrm>
            <a:off x="-1143040" y="4238630"/>
            <a:ext cx="4786346" cy="314608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7" name="Rectangle 6"/>
            <p:cNvSpPr/>
            <p:nvPr/>
          </p:nvSpPr>
          <p:spPr>
            <a:xfrm>
              <a:off x="-426216" y="7038486"/>
              <a:ext cx="2000917" cy="3287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a-IR" sz="1600" dirty="0">
                  <a:solidFill>
                    <a:srgbClr val="1C1C1C"/>
                  </a:solidFill>
                  <a:latin typeface="Tahoma" pitchFamily="34" charset="0"/>
                  <a:ea typeface="Times New Roman" pitchFamily="18" charset="0"/>
                  <a:cs typeface="B Roya" pitchFamily="2" charset="-78"/>
                </a:rPr>
                <a:t>مطالعات روان‌شناسان محیطی </a:t>
              </a:r>
              <a:endParaRPr lang="en-US" sz="1600" dirty="0">
                <a:solidFill>
                  <a:srgbClr val="1C1C1C"/>
                </a:solidFill>
                <a:latin typeface="Tahoma" pitchFamily="34" charset="0"/>
                <a:ea typeface="Times New Roman" pitchFamily="18" charset="0"/>
                <a:cs typeface="B Roya" pitchFamily="2" charset="-78"/>
              </a:endParaRPr>
            </a:p>
          </p:txBody>
        </p:sp>
      </p:grpSp>
      <p:pic>
        <p:nvPicPr>
          <p:cNvPr id="8" name="Picture 1" descr="G:\sudi-terme7\seminar\scan0032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3500438"/>
            <a:ext cx="4351421" cy="2667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2418940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00430" y="487900"/>
            <a:ext cx="5357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sz="2000" b="1" dirty="0">
                <a:solidFill>
                  <a:prstClr val="white"/>
                </a:solidFill>
              </a:rPr>
              <a:t> </a:t>
            </a: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6200" y="500042"/>
            <a:ext cx="891540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ar-SA" sz="2000" b="1" dirty="0">
                <a:solidFill>
                  <a:prstClr val="white"/>
                </a:solidFill>
              </a:rPr>
              <a:t>روان‌شناسی محیطی کاربردی </a:t>
            </a:r>
            <a:r>
              <a:rPr lang="ar-SA" sz="1600" b="1" dirty="0">
                <a:solidFill>
                  <a:srgbClr val="1C1C1C"/>
                </a:solidFill>
                <a:ea typeface="Times New Roman" pitchFamily="18" charset="0"/>
                <a:cs typeface="B Roya" pitchFamily="2" charset="-78"/>
              </a:rPr>
              <a:t>[1</a:t>
            </a:r>
            <a:br>
              <a:rPr lang="ar-SA" sz="1600" b="1" dirty="0">
                <a:solidFill>
                  <a:srgbClr val="1C1C1C"/>
                </a:solidFill>
                <a:ea typeface="Times New Roman" pitchFamily="18" charset="0"/>
                <a:cs typeface="B Roya" pitchFamily="2" charset="-78"/>
              </a:rPr>
            </a:br>
            <a:r>
              <a:rPr lang="en-US" sz="1600" b="1" dirty="0">
                <a:solidFill>
                  <a:srgbClr val="1C1C1C"/>
                </a:solidFill>
                <a:ea typeface="Times New Roman" pitchFamily="18" charset="0"/>
                <a:cs typeface="B Roya" pitchFamily="2" charset="-78"/>
              </a:rPr>
              <a:t/>
            </a:r>
            <a:br>
              <a:rPr lang="en-US" sz="1600" b="1" dirty="0">
                <a:solidFill>
                  <a:srgbClr val="1C1C1C"/>
                </a:solidFill>
                <a:ea typeface="Times New Roman" pitchFamily="18" charset="0"/>
                <a:cs typeface="B Roya" pitchFamily="2" charset="-78"/>
              </a:rPr>
            </a:br>
            <a:endParaRPr lang="en-US" sz="1600" b="1" dirty="0">
              <a:solidFill>
                <a:srgbClr val="1C1C1C"/>
              </a:solidFill>
              <a:ea typeface="Times New Roman" pitchFamily="18" charset="0"/>
              <a:cs typeface="B Roya" pitchFamily="2" charset="-7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057400" y="1857364"/>
            <a:ext cx="3313728" cy="648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rtl="0"/>
            <a:endParaRPr lang="en-US" sz="1400" dirty="0">
              <a:solidFill>
                <a:prstClr val="black"/>
              </a:solidFill>
              <a:latin typeface="Tahoma" pitchFamily="34" charset="0"/>
              <a:ea typeface="Times New Roman" pitchFamily="18" charset="0"/>
              <a:cs typeface="2  Farnaz" pitchFamily="2" charset="-78"/>
            </a:endParaRPr>
          </a:p>
          <a:p>
            <a:pPr algn="l" rtl="0"/>
            <a:r>
              <a:rPr lang="ar-SA" sz="1400" dirty="0">
                <a:solidFill>
                  <a:prstClr val="black"/>
                </a:solidFill>
                <a:latin typeface="Tahoma" pitchFamily="34" charset="0"/>
                <a:ea typeface="Times New Roman" pitchFamily="18" charset="0"/>
                <a:cs typeface="2  Farnaz" pitchFamily="2" charset="-78"/>
              </a:rPr>
              <a:t>مدیریت بهتر محیط برای زندگی و رشد روانی بهتر </a:t>
            </a:r>
            <a:endParaRPr lang="en-US" sz="1400" dirty="0">
              <a:solidFill>
                <a:prstClr val="black"/>
              </a:solidFill>
              <a:latin typeface="Tahoma" pitchFamily="34" charset="0"/>
              <a:ea typeface="Times New Roman" pitchFamily="18" charset="0"/>
              <a:cs typeface="2  Farnaz" pitchFamily="2" charset="-78"/>
            </a:endParaRPr>
          </a:p>
        </p:txBody>
      </p:sp>
      <p:grpSp>
        <p:nvGrpSpPr>
          <p:cNvPr id="8" name="Group 23"/>
          <p:cNvGrpSpPr/>
          <p:nvPr/>
        </p:nvGrpSpPr>
        <p:grpSpPr>
          <a:xfrm>
            <a:off x="5500694" y="1643050"/>
            <a:ext cx="4429156" cy="1000132"/>
            <a:chOff x="6034094" y="2724144"/>
            <a:chExt cx="4429156" cy="1000132"/>
          </a:xfrm>
        </p:grpSpPr>
        <p:sp>
          <p:nvSpPr>
            <p:cNvPr id="9" name="Right Arrow 8"/>
            <p:cNvSpPr/>
            <p:nvPr/>
          </p:nvSpPr>
          <p:spPr>
            <a:xfrm rot="10800000">
              <a:off x="6034094" y="2724144"/>
              <a:ext cx="2652738" cy="1000132"/>
            </a:xfrm>
            <a:prstGeom prst="rightArrow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6172200" y="2819400"/>
              <a:ext cx="429105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 rtl="0"/>
              <a:r>
                <a:rPr lang="ar-SA" sz="1400" dirty="0">
                  <a:solidFill>
                    <a:srgbClr val="1C1C1C"/>
                  </a:solidFill>
                  <a:ea typeface="Times New Roman" pitchFamily="18" charset="0"/>
                  <a:cs typeface="B Roya" pitchFamily="2" charset="-78"/>
                </a:rPr>
                <a:t/>
              </a:r>
              <a:br>
                <a:rPr lang="ar-SA" sz="1400" dirty="0">
                  <a:solidFill>
                    <a:srgbClr val="1C1C1C"/>
                  </a:solidFill>
                  <a:ea typeface="Times New Roman" pitchFamily="18" charset="0"/>
                  <a:cs typeface="B Roya" pitchFamily="2" charset="-78"/>
                </a:rPr>
              </a:br>
              <a:r>
                <a:rPr lang="ar-SA" sz="1400" dirty="0">
                  <a:solidFill>
                    <a:prstClr val="black"/>
                  </a:solidFill>
                  <a:latin typeface="Tahoma" pitchFamily="34" charset="0"/>
                  <a:ea typeface="Times New Roman" pitchFamily="18" charset="0"/>
                  <a:cs typeface="2  Farnaz" pitchFamily="2" charset="-78"/>
                </a:rPr>
                <a:t> هدف روان‌شناسی محیطی کاربردی</a:t>
              </a:r>
              <a:r>
                <a:rPr lang="en-US" sz="1400" dirty="0">
                  <a:solidFill>
                    <a:srgbClr val="1C1C1C"/>
                  </a:solidFill>
                  <a:ea typeface="Times New Roman" pitchFamily="18" charset="0"/>
                  <a:cs typeface="B Roya" pitchFamily="2" charset="-78"/>
                </a:rPr>
                <a:t> </a:t>
              </a:r>
              <a:endParaRPr lang="en-US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1" name="Group 40"/>
          <p:cNvGrpSpPr/>
          <p:nvPr/>
        </p:nvGrpSpPr>
        <p:grpSpPr>
          <a:xfrm>
            <a:off x="1752600" y="2968946"/>
            <a:ext cx="6096000" cy="1031558"/>
            <a:chOff x="1524000" y="2357881"/>
            <a:chExt cx="6096000" cy="1031558"/>
          </a:xfrm>
        </p:grpSpPr>
        <p:grpSp>
          <p:nvGrpSpPr>
            <p:cNvPr id="12" name="Group 27"/>
            <p:cNvGrpSpPr/>
            <p:nvPr/>
          </p:nvGrpSpPr>
          <p:grpSpPr>
            <a:xfrm>
              <a:off x="1524000" y="2357881"/>
              <a:ext cx="6096000" cy="441959"/>
              <a:chOff x="0" y="1310639"/>
              <a:chExt cx="6096000" cy="441959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0" y="1310639"/>
                <a:ext cx="6096000" cy="441959"/>
              </a:xfrm>
              <a:prstGeom prst="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</p:sp>
          <p:sp>
            <p:nvSpPr>
              <p:cNvPr id="23" name="Rectangle 22"/>
              <p:cNvSpPr/>
              <p:nvPr/>
            </p:nvSpPr>
            <p:spPr>
              <a:xfrm>
                <a:off x="0" y="1310639"/>
                <a:ext cx="6096000" cy="441959"/>
              </a:xfrm>
              <a:prstGeom prst="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53340" tIns="53340" rIns="53340" bIns="53340" numCol="1" spcCol="1270" anchor="ctr" anchorCtr="0">
                <a:noAutofit/>
              </a:bodyPr>
              <a:lstStyle/>
              <a:p>
                <a:pPr algn="ctr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a-IR" b="1" dirty="0">
                    <a:solidFill>
                      <a:prstClr val="white"/>
                    </a:solidFill>
                  </a:rPr>
                  <a:t>مطالعات </a:t>
                </a:r>
                <a:r>
                  <a:rPr lang="ar-SA" b="1" dirty="0">
                    <a:solidFill>
                      <a:prstClr val="white"/>
                    </a:solidFill>
                  </a:rPr>
                  <a:t>روان‌شناسی محیطی کاربردی </a:t>
                </a:r>
                <a:endParaRPr lang="en-US" b="1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3" name="Group 28"/>
            <p:cNvGrpSpPr/>
            <p:nvPr/>
          </p:nvGrpSpPr>
          <p:grpSpPr>
            <a:xfrm>
              <a:off x="1526976" y="2821368"/>
              <a:ext cx="2030015" cy="568071"/>
              <a:chOff x="2976" y="1774126"/>
              <a:chExt cx="2030015" cy="568071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2976" y="1774126"/>
                <a:ext cx="2030015" cy="568071"/>
              </a:xfrm>
              <a:prstGeom prst="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</p:sp>
          <p:sp>
            <p:nvSpPr>
              <p:cNvPr id="21" name="Rectangle 20"/>
              <p:cNvSpPr/>
              <p:nvPr/>
            </p:nvSpPr>
            <p:spPr>
              <a:xfrm>
                <a:off x="2976" y="1774126"/>
                <a:ext cx="2030015" cy="568071"/>
              </a:xfrm>
              <a:prstGeom prst="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53340" tIns="53340" rIns="53340" bIns="53340" numCol="1" spcCol="1270" anchor="ctr" anchorCtr="0">
                <a:noAutofit/>
              </a:bodyPr>
              <a:lstStyle/>
              <a:p>
                <a:pPr algn="ctr" defTabSz="62230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ar-SA" sz="1400" dirty="0">
                    <a:solidFill>
                      <a:prstClr val="black"/>
                    </a:solidFill>
                    <a:latin typeface="Tahoma" pitchFamily="34" charset="0"/>
                    <a:ea typeface="Times New Roman" pitchFamily="18" charset="0"/>
                    <a:cs typeface="2  Farnaz" pitchFamily="2" charset="-78"/>
                  </a:rPr>
                  <a:t>ابزارهای ارتقاء آگاهی محیطی در بین مردم</a:t>
                </a:r>
                <a:r>
                  <a:rPr lang="ar-SA" sz="1400" dirty="0">
                    <a:solidFill>
                      <a:srgbClr val="1C1C1C"/>
                    </a:solidFill>
                    <a:ea typeface="Times New Roman" pitchFamily="18" charset="0"/>
                    <a:cs typeface="B Roya" pitchFamily="2" charset="-78"/>
                  </a:rPr>
                  <a:t> </a:t>
                </a:r>
                <a:endParaRPr lang="en-US" sz="1400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4" name="Group 29"/>
            <p:cNvGrpSpPr/>
            <p:nvPr/>
          </p:nvGrpSpPr>
          <p:grpSpPr>
            <a:xfrm>
              <a:off x="3556992" y="2821368"/>
              <a:ext cx="2030015" cy="568071"/>
              <a:chOff x="2032992" y="1774126"/>
              <a:chExt cx="2030015" cy="568071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2032992" y="1774126"/>
                <a:ext cx="2030015" cy="568071"/>
              </a:xfrm>
              <a:prstGeom prst="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</p:sp>
          <p:sp>
            <p:nvSpPr>
              <p:cNvPr id="19" name="Rectangle 18"/>
              <p:cNvSpPr/>
              <p:nvPr/>
            </p:nvSpPr>
            <p:spPr>
              <a:xfrm>
                <a:off x="2032992" y="1774126"/>
                <a:ext cx="2030015" cy="568071"/>
              </a:xfrm>
              <a:prstGeom prst="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53340" tIns="53340" rIns="53340" bIns="53340" numCol="1" spcCol="1270" anchor="ctr" anchorCtr="0">
                <a:noAutofit/>
              </a:bodyPr>
              <a:lstStyle/>
              <a:p>
                <a:pPr algn="ctr" defTabSz="62230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ar-SA" sz="1400" dirty="0">
                    <a:solidFill>
                      <a:prstClr val="black"/>
                    </a:solidFill>
                    <a:latin typeface="Tahoma" pitchFamily="34" charset="0"/>
                    <a:ea typeface="Times New Roman" pitchFamily="18" charset="0"/>
                    <a:cs typeface="2  Farnaz" pitchFamily="2" charset="-78"/>
                  </a:rPr>
                  <a:t>روش‌های بهتر طراحی شهرها و محلات</a:t>
                </a:r>
                <a:endParaRPr lang="en-US" sz="1400" dirty="0">
                  <a:solidFill>
                    <a:prstClr val="black"/>
                  </a:solidFill>
                  <a:latin typeface="Tahoma" pitchFamily="34" charset="0"/>
                  <a:ea typeface="Times New Roman" pitchFamily="18" charset="0"/>
                  <a:cs typeface="2  Farnaz" pitchFamily="2" charset="-78"/>
                </a:endParaRPr>
              </a:p>
            </p:txBody>
          </p:sp>
        </p:grpSp>
        <p:grpSp>
          <p:nvGrpSpPr>
            <p:cNvPr id="15" name="Group 30"/>
            <p:cNvGrpSpPr/>
            <p:nvPr/>
          </p:nvGrpSpPr>
          <p:grpSpPr>
            <a:xfrm>
              <a:off x="5587007" y="2821368"/>
              <a:ext cx="2030015" cy="568071"/>
              <a:chOff x="4063007" y="1774126"/>
              <a:chExt cx="2030015" cy="568071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4063007" y="1774126"/>
                <a:ext cx="2030015" cy="568071"/>
              </a:xfrm>
              <a:prstGeom prst="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</p:sp>
          <p:sp>
            <p:nvSpPr>
              <p:cNvPr id="17" name="Rectangle 16"/>
              <p:cNvSpPr/>
              <p:nvPr/>
            </p:nvSpPr>
            <p:spPr>
              <a:xfrm>
                <a:off x="4063007" y="1774126"/>
                <a:ext cx="2030015" cy="568071"/>
              </a:xfrm>
              <a:prstGeom prst="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53340" tIns="53340" rIns="53340" bIns="53340" numCol="1" spcCol="1270" anchor="ctr" anchorCtr="0">
                <a:noAutofit/>
              </a:bodyPr>
              <a:lstStyle/>
              <a:p>
                <a:pPr algn="ctr" defTabSz="62230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ar-SA" sz="1400" dirty="0">
                    <a:solidFill>
                      <a:prstClr val="black"/>
                    </a:solidFill>
                    <a:latin typeface="Tahoma" pitchFamily="34" charset="0"/>
                    <a:ea typeface="Times New Roman" pitchFamily="18" charset="0"/>
                    <a:cs typeface="2  Farnaz" pitchFamily="2" charset="-78"/>
                  </a:rPr>
                  <a:t>راه‌های موثر حفظ محیط طبیعی</a:t>
                </a:r>
                <a:endParaRPr lang="en-US" sz="1400" dirty="0">
                  <a:solidFill>
                    <a:prstClr val="black"/>
                  </a:solidFill>
                  <a:latin typeface="Tahoma" pitchFamily="34" charset="0"/>
                  <a:ea typeface="Times New Roman" pitchFamily="18" charset="0"/>
                  <a:cs typeface="2  Farnaz" pitchFamily="2" charset="-78"/>
                </a:endParaRPr>
              </a:p>
            </p:txBody>
          </p:sp>
        </p:grpSp>
      </p:grpSp>
      <p:grpSp>
        <p:nvGrpSpPr>
          <p:cNvPr id="24" name="Group 54"/>
          <p:cNvGrpSpPr/>
          <p:nvPr/>
        </p:nvGrpSpPr>
        <p:grpSpPr>
          <a:xfrm>
            <a:off x="1714480" y="4490419"/>
            <a:ext cx="6096000" cy="1153159"/>
            <a:chOff x="1524000" y="2360930"/>
            <a:chExt cx="6096000" cy="1153159"/>
          </a:xfrm>
        </p:grpSpPr>
        <p:grpSp>
          <p:nvGrpSpPr>
            <p:cNvPr id="25" name="Group 41"/>
            <p:cNvGrpSpPr/>
            <p:nvPr/>
          </p:nvGrpSpPr>
          <p:grpSpPr>
            <a:xfrm>
              <a:off x="1524000" y="2360930"/>
              <a:ext cx="6096000" cy="441959"/>
              <a:chOff x="0" y="1310639"/>
              <a:chExt cx="6096000" cy="441959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0" y="1310639"/>
                <a:ext cx="6096000" cy="441959"/>
              </a:xfrm>
              <a:prstGeom prst="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</p:sp>
          <p:sp>
            <p:nvSpPr>
              <p:cNvPr id="36" name="Rectangle 35"/>
              <p:cNvSpPr/>
              <p:nvPr/>
            </p:nvSpPr>
            <p:spPr>
              <a:xfrm>
                <a:off x="0" y="1310639"/>
                <a:ext cx="6096000" cy="441959"/>
              </a:xfrm>
              <a:prstGeom prst="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53340" tIns="53340" rIns="53340" bIns="53340" numCol="1" spcCol="1270" anchor="ctr" anchorCtr="0">
                <a:noAutofit/>
              </a:bodyPr>
              <a:lstStyle/>
              <a:p>
                <a:pPr algn="ctr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fa-IR" b="1" dirty="0">
                    <a:solidFill>
                      <a:prstClr val="white"/>
                    </a:solidFill>
                  </a:rPr>
                  <a:t>مطالعات </a:t>
                </a:r>
                <a:r>
                  <a:rPr lang="ar-SA" b="1" dirty="0">
                    <a:solidFill>
                      <a:prstClr val="white"/>
                    </a:solidFill>
                  </a:rPr>
                  <a:t>روان‌شناسی معماری </a:t>
                </a:r>
                <a:endParaRPr lang="en-US" b="1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6" name="Group 42"/>
            <p:cNvGrpSpPr/>
            <p:nvPr/>
          </p:nvGrpSpPr>
          <p:grpSpPr>
            <a:xfrm>
              <a:off x="1526976" y="2702816"/>
              <a:ext cx="2030015" cy="811273"/>
              <a:chOff x="2976" y="1652525"/>
              <a:chExt cx="2030015" cy="811273"/>
            </a:xfrm>
          </p:grpSpPr>
          <p:sp>
            <p:nvSpPr>
              <p:cNvPr id="33" name="Rectangle 32"/>
              <p:cNvSpPr/>
              <p:nvPr/>
            </p:nvSpPr>
            <p:spPr>
              <a:xfrm>
                <a:off x="2976" y="1652525"/>
                <a:ext cx="2030015" cy="811273"/>
              </a:xfrm>
              <a:prstGeom prst="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</p:sp>
          <p:sp>
            <p:nvSpPr>
              <p:cNvPr id="34" name="Rectangle 33"/>
              <p:cNvSpPr/>
              <p:nvPr/>
            </p:nvSpPr>
            <p:spPr>
              <a:xfrm>
                <a:off x="2976" y="1652525"/>
                <a:ext cx="2030015" cy="811273"/>
              </a:xfrm>
              <a:prstGeom prst="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53340" tIns="53340" rIns="53340" bIns="53340" numCol="1" spcCol="1270" anchor="ctr" anchorCtr="0">
                <a:noAutofit/>
              </a:bodyPr>
              <a:lstStyle/>
              <a:p>
                <a:pPr algn="ctr" defTabSz="62230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ar-SA" sz="1400" dirty="0">
                    <a:solidFill>
                      <a:prstClr val="black"/>
                    </a:solidFill>
                    <a:latin typeface="Tahoma" pitchFamily="34" charset="0"/>
                    <a:ea typeface="Times New Roman" pitchFamily="18" charset="0"/>
                    <a:cs typeface="2  Farnaz" pitchFamily="2" charset="-78"/>
                  </a:rPr>
                  <a:t>بررسی دقیق و مناسب نیازهای فرهنگی، اجتماعی و شخصی ساکنان </a:t>
                </a:r>
                <a:endParaRPr lang="en-US" sz="1400" dirty="0">
                  <a:solidFill>
                    <a:prstClr val="black"/>
                  </a:solidFill>
                  <a:latin typeface="Tahoma" pitchFamily="34" charset="0"/>
                  <a:ea typeface="Times New Roman" pitchFamily="18" charset="0"/>
                  <a:cs typeface="2  Farnaz" pitchFamily="2" charset="-78"/>
                </a:endParaRPr>
              </a:p>
            </p:txBody>
          </p:sp>
        </p:grpSp>
        <p:grpSp>
          <p:nvGrpSpPr>
            <p:cNvPr id="27" name="Group 43"/>
            <p:cNvGrpSpPr/>
            <p:nvPr/>
          </p:nvGrpSpPr>
          <p:grpSpPr>
            <a:xfrm>
              <a:off x="3556992" y="2702816"/>
              <a:ext cx="2030015" cy="811273"/>
              <a:chOff x="2032992" y="1652525"/>
              <a:chExt cx="2030015" cy="811273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2032992" y="1652525"/>
                <a:ext cx="2030015" cy="811273"/>
              </a:xfrm>
              <a:prstGeom prst="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</p:sp>
          <p:sp>
            <p:nvSpPr>
              <p:cNvPr id="32" name="Rectangle 31"/>
              <p:cNvSpPr/>
              <p:nvPr/>
            </p:nvSpPr>
            <p:spPr>
              <a:xfrm>
                <a:off x="2032992" y="1652525"/>
                <a:ext cx="2030015" cy="811273"/>
              </a:xfrm>
              <a:prstGeom prst="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53340" tIns="53340" rIns="53340" bIns="53340" numCol="1" spcCol="1270" anchor="ctr" anchorCtr="0">
                <a:noAutofit/>
              </a:bodyPr>
              <a:lstStyle/>
              <a:p>
                <a:pPr algn="ctr" defTabSz="62230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ar-SA" sz="1400" dirty="0">
                    <a:solidFill>
                      <a:prstClr val="black"/>
                    </a:solidFill>
                    <a:latin typeface="Tahoma" pitchFamily="34" charset="0"/>
                    <a:ea typeface="Times New Roman" pitchFamily="18" charset="0"/>
                    <a:cs typeface="2  Farnaz" pitchFamily="2" charset="-78"/>
                  </a:rPr>
                  <a:t>چگونگی شکل‌دهی رفتارها توسط طراحی‌های مختلف </a:t>
                </a:r>
                <a:endParaRPr lang="en-US" sz="1400" dirty="0">
                  <a:solidFill>
                    <a:prstClr val="black"/>
                  </a:solidFill>
                  <a:latin typeface="Tahoma" pitchFamily="34" charset="0"/>
                  <a:ea typeface="Times New Roman" pitchFamily="18" charset="0"/>
                  <a:cs typeface="2  Farnaz" pitchFamily="2" charset="-78"/>
                </a:endParaRPr>
              </a:p>
            </p:txBody>
          </p:sp>
        </p:grpSp>
        <p:grpSp>
          <p:nvGrpSpPr>
            <p:cNvPr id="28" name="Group 44"/>
            <p:cNvGrpSpPr/>
            <p:nvPr/>
          </p:nvGrpSpPr>
          <p:grpSpPr>
            <a:xfrm>
              <a:off x="5587007" y="2702816"/>
              <a:ext cx="2030015" cy="811273"/>
              <a:chOff x="4063007" y="1652525"/>
              <a:chExt cx="2030015" cy="811273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4063007" y="1652525"/>
                <a:ext cx="2030015" cy="811273"/>
              </a:xfrm>
              <a:prstGeom prst="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</p:sp>
          <p:sp>
            <p:nvSpPr>
              <p:cNvPr id="30" name="Rectangle 29"/>
              <p:cNvSpPr/>
              <p:nvPr/>
            </p:nvSpPr>
            <p:spPr>
              <a:xfrm>
                <a:off x="4063007" y="1652525"/>
                <a:ext cx="2030015" cy="811273"/>
              </a:xfrm>
              <a:prstGeom prst="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53340" tIns="53340" rIns="53340" bIns="53340" numCol="1" spcCol="1270" anchor="ctr" anchorCtr="0">
                <a:noAutofit/>
              </a:bodyPr>
              <a:lstStyle/>
              <a:p>
                <a:pPr algn="ctr" defTabSz="622300" rtl="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ar-SA" sz="1400" dirty="0">
                    <a:solidFill>
                      <a:prstClr val="black"/>
                    </a:solidFill>
                    <a:latin typeface="Tahoma" pitchFamily="34" charset="0"/>
                    <a:ea typeface="Times New Roman" pitchFamily="18" charset="0"/>
                    <a:cs typeface="2  Farnaz" pitchFamily="2" charset="-78"/>
                  </a:rPr>
                  <a:t>چگونگی بازتاب نیازها و اولویت‌های مردم در سبک‌های معماری </a:t>
                </a:r>
                <a:endParaRPr lang="en-US" sz="1400" dirty="0">
                  <a:solidFill>
                    <a:prstClr val="black"/>
                  </a:solidFill>
                  <a:latin typeface="Tahoma" pitchFamily="34" charset="0"/>
                  <a:ea typeface="Times New Roman" pitchFamily="18" charset="0"/>
                  <a:cs typeface="2  Farnaz" pitchFamily="2" charset="-7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655146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00430" y="487900"/>
            <a:ext cx="535785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000" b="1" dirty="0">
                <a:solidFill>
                  <a:prstClr val="white"/>
                </a:solidFill>
              </a:rPr>
              <a:t>روان‌شناسی محیطی کاربردی </a:t>
            </a:r>
            <a:r>
              <a:rPr lang="ar-SA" sz="1600" b="1" dirty="0">
                <a:solidFill>
                  <a:srgbClr val="1C1C1C"/>
                </a:solidFill>
                <a:ea typeface="Times New Roman" pitchFamily="18" charset="0"/>
                <a:cs typeface="B Roya" pitchFamily="2" charset="-78"/>
              </a:rPr>
              <a:t/>
            </a:r>
            <a:br>
              <a:rPr lang="ar-SA" sz="1600" b="1" dirty="0">
                <a:solidFill>
                  <a:srgbClr val="1C1C1C"/>
                </a:solidFill>
                <a:ea typeface="Times New Roman" pitchFamily="18" charset="0"/>
                <a:cs typeface="B Roya" pitchFamily="2" charset="-78"/>
              </a:rPr>
            </a:br>
            <a:r>
              <a:rPr lang="en-US" sz="1600" b="1" dirty="0">
                <a:solidFill>
                  <a:srgbClr val="1C1C1C"/>
                </a:solidFill>
                <a:ea typeface="Times New Roman" pitchFamily="18" charset="0"/>
                <a:cs typeface="B Roya" pitchFamily="2" charset="-78"/>
              </a:rPr>
              <a:t/>
            </a:r>
            <a:br>
              <a:rPr lang="en-US" sz="1600" b="1" dirty="0">
                <a:solidFill>
                  <a:srgbClr val="1C1C1C"/>
                </a:solidFill>
                <a:ea typeface="Times New Roman" pitchFamily="18" charset="0"/>
                <a:cs typeface="B Roya" pitchFamily="2" charset="-78"/>
              </a:rPr>
            </a:br>
            <a:endParaRPr lang="en-US" sz="1600" b="1" dirty="0">
              <a:solidFill>
                <a:srgbClr val="1C1C1C"/>
              </a:solidFill>
              <a:ea typeface="Times New Roman" pitchFamily="18" charset="0"/>
              <a:cs typeface="B Roya" pitchFamily="2" charset="-78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-71470" y="3505802"/>
            <a:ext cx="89154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ar-SA" dirty="0">
                <a:solidFill>
                  <a:prstClr val="black"/>
                </a:solidFill>
              </a:rPr>
              <a:t>نشان داده شده است که نزدیکی به عناصر طبیعی مثل گیاهان، درختان و آب، باعث آرامش بیشتر انسان‌ها می‌گردد. در نتیجه، یکی از ملاحظات اصلی معماران و برنامه ریزان شهری، چگونگی به کارگیری عناصر طبیعی در طراحی‌هایشان است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6" name="Picture 1" descr="G:\sudi-terme7\seminar\khiaban shahri\1\1215170776_63238b23ba_b[1]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4791094"/>
            <a:ext cx="1905000" cy="13144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2" descr="G:\sudi-terme7\seminar\khiaban shahri\1\chelsea%200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4200" y="4987944"/>
            <a:ext cx="1600200" cy="1143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3" descr="G:\sudi-terme7\seminar\khiaban shahri\1\placacatalunya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5400" y="5000644"/>
            <a:ext cx="1524000" cy="1143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4" descr="G:\sudi-terme7\seminar\khiaban shahri\905218578_03fecee28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0" y="5026044"/>
            <a:ext cx="1447800" cy="1085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2" name="Group 41"/>
          <p:cNvGrpSpPr/>
          <p:nvPr/>
        </p:nvGrpSpPr>
        <p:grpSpPr>
          <a:xfrm>
            <a:off x="1120496" y="1514468"/>
            <a:ext cx="6895700" cy="1914532"/>
            <a:chOff x="2555370" y="4876800"/>
            <a:chExt cx="5742491" cy="914400"/>
          </a:xfrm>
        </p:grpSpPr>
        <p:sp>
          <p:nvSpPr>
            <p:cNvPr id="11" name="Striped Right Arrow 26"/>
            <p:cNvSpPr/>
            <p:nvPr/>
          </p:nvSpPr>
          <p:spPr>
            <a:xfrm rot="10800000">
              <a:off x="5334000" y="4876800"/>
              <a:ext cx="1600200" cy="914400"/>
            </a:xfrm>
            <a:prstGeom prst="stripedRightArrow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rtl="0"/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7239000" y="5105400"/>
              <a:ext cx="1058861" cy="412655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l" rtl="0"/>
              <a:r>
                <a:rPr lang="ar-SA" sz="1400" dirty="0">
                  <a:solidFill>
                    <a:prstClr val="black"/>
                  </a:solidFill>
                  <a:latin typeface="Tahoma" pitchFamily="34" charset="0"/>
                  <a:ea typeface="Times New Roman" pitchFamily="18" charset="0"/>
                  <a:cs typeface="2  Farnaz" pitchFamily="2" charset="-78"/>
                </a:rPr>
                <a:t>.</a:t>
              </a:r>
              <a:endParaRPr lang="en-US" sz="1400" dirty="0">
                <a:solidFill>
                  <a:prstClr val="black"/>
                </a:solidFill>
                <a:latin typeface="Tahoma" pitchFamily="34" charset="0"/>
                <a:ea typeface="Times New Roman" pitchFamily="18" charset="0"/>
                <a:cs typeface="2  Farnaz" pitchFamily="2" charset="-78"/>
              </a:endParaRPr>
            </a:p>
            <a:p>
              <a:pPr algn="l" rtl="0"/>
              <a:r>
                <a:rPr lang="ar-SA" sz="1400" dirty="0">
                  <a:solidFill>
                    <a:prstClr val="black"/>
                  </a:solidFill>
                  <a:latin typeface="Tahoma" pitchFamily="34" charset="0"/>
                  <a:ea typeface="Times New Roman" pitchFamily="18" charset="0"/>
                  <a:cs typeface="2  Farnaz" pitchFamily="2" charset="-78"/>
                </a:rPr>
                <a:t> یک طراحی موثر</a:t>
              </a:r>
              <a:endParaRPr lang="en-US" sz="1400" dirty="0">
                <a:solidFill>
                  <a:prstClr val="black"/>
                </a:solidFill>
                <a:latin typeface="Tahoma" pitchFamily="34" charset="0"/>
                <a:ea typeface="Times New Roman" pitchFamily="18" charset="0"/>
                <a:cs typeface="2  Farnaz" pitchFamily="2" charset="-78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531250" y="5268888"/>
              <a:ext cx="1088229" cy="146997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 algn="ctr" eaLnBrk="0" hangingPunct="0"/>
              <a:r>
                <a:rPr lang="ar-SA" sz="1400" dirty="0">
                  <a:solidFill>
                    <a:prstClr val="black"/>
                  </a:solidFill>
                  <a:latin typeface="Tahoma" pitchFamily="34" charset="0"/>
                  <a:ea typeface="Times New Roman" pitchFamily="18" charset="0"/>
                  <a:cs typeface="2  Farnaz" pitchFamily="2" charset="-78"/>
                </a:rPr>
                <a:t>به حداکثر رساند</a:t>
              </a:r>
              <a:r>
                <a:rPr lang="fa-IR" sz="1400" dirty="0">
                  <a:solidFill>
                    <a:prstClr val="black"/>
                  </a:solidFill>
                  <a:latin typeface="Tahoma" pitchFamily="34" charset="0"/>
                  <a:ea typeface="Times New Roman" pitchFamily="18" charset="0"/>
                  <a:cs typeface="2  Farnaz" pitchFamily="2" charset="-78"/>
                </a:rPr>
                <a:t>ن</a:t>
              </a:r>
              <a:endParaRPr lang="en-US" sz="1400" dirty="0">
                <a:solidFill>
                  <a:prstClr val="black"/>
                </a:solidFill>
                <a:latin typeface="Tahoma" pitchFamily="34" charset="0"/>
                <a:ea typeface="Times New Roman" pitchFamily="18" charset="0"/>
                <a:cs typeface="2  Farnaz" pitchFamily="2" charset="-78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555370" y="5074690"/>
              <a:ext cx="2398361" cy="515819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 algn="l" rtl="0"/>
              <a:endParaRPr lang="en-US" sz="1400" dirty="0">
                <a:solidFill>
                  <a:prstClr val="black"/>
                </a:solidFill>
                <a:latin typeface="Tahoma" pitchFamily="34" charset="0"/>
                <a:ea typeface="Times New Roman" pitchFamily="18" charset="0"/>
                <a:cs typeface="2  Farnaz" pitchFamily="2" charset="-78"/>
              </a:endParaRPr>
            </a:p>
            <a:p>
              <a:pPr algn="l" rtl="0"/>
              <a:endParaRPr lang="en-US" sz="1400" dirty="0">
                <a:solidFill>
                  <a:prstClr val="black"/>
                </a:solidFill>
                <a:latin typeface="Tahoma" pitchFamily="34" charset="0"/>
                <a:ea typeface="Times New Roman" pitchFamily="18" charset="0"/>
                <a:cs typeface="2  Farnaz" pitchFamily="2" charset="-78"/>
              </a:endParaRPr>
            </a:p>
            <a:p>
              <a:pPr algn="l" rtl="0"/>
              <a:r>
                <a:rPr lang="ar-SA" sz="1400" dirty="0">
                  <a:solidFill>
                    <a:prstClr val="black"/>
                  </a:solidFill>
                  <a:latin typeface="Tahoma" pitchFamily="34" charset="0"/>
                  <a:ea typeface="Times New Roman" pitchFamily="18" charset="0"/>
                  <a:cs typeface="2  Farnaz" pitchFamily="2" charset="-78"/>
                </a:rPr>
                <a:t>آزادی رفتار، تحرّک‌پذیری و انعطاف‌پذیری </a:t>
              </a:r>
              <a:endParaRPr lang="en-US" sz="1400" dirty="0">
                <a:solidFill>
                  <a:prstClr val="black"/>
                </a:solidFill>
                <a:latin typeface="Tahoma" pitchFamily="34" charset="0"/>
                <a:ea typeface="Times New Roman" pitchFamily="18" charset="0"/>
                <a:cs typeface="2  Farnaz" pitchFamily="2" charset="-78"/>
              </a:endParaRPr>
            </a:p>
            <a:p>
              <a:pPr algn="l" rtl="0"/>
              <a:endParaRPr lang="en-US" sz="1400" dirty="0">
                <a:solidFill>
                  <a:prstClr val="black"/>
                </a:solidFill>
                <a:latin typeface="Tahoma" pitchFamily="34" charset="0"/>
                <a:ea typeface="Times New Roman" pitchFamily="18" charset="0"/>
                <a:cs typeface="2  Farnaz" pitchFamily="2" charset="-78"/>
              </a:endParaRPr>
            </a:p>
            <a:p>
              <a:pPr algn="l" rtl="0"/>
              <a:endParaRPr lang="en-US" sz="1400" dirty="0">
                <a:solidFill>
                  <a:prstClr val="black"/>
                </a:solidFill>
                <a:latin typeface="Tahoma" pitchFamily="34" charset="0"/>
                <a:ea typeface="Times New Roman" pitchFamily="18" charset="0"/>
                <a:cs typeface="2  Farnaz" pitchFamily="2" charset="-78"/>
              </a:endParaRPr>
            </a:p>
            <a:p>
              <a:pPr algn="l" rtl="0"/>
              <a:endParaRPr lang="en-US" sz="1400" dirty="0">
                <a:solidFill>
                  <a:prstClr val="black"/>
                </a:solidFill>
                <a:latin typeface="Tahoma" pitchFamily="34" charset="0"/>
                <a:ea typeface="Times New Roman" pitchFamily="18" charset="0"/>
                <a:cs typeface="2  Farnaz" pitchFamily="2" charset="-78"/>
              </a:endParaRPr>
            </a:p>
          </p:txBody>
        </p:sp>
      </p:grp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76200" y="500042"/>
            <a:ext cx="89154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600" b="1" dirty="0">
              <a:solidFill>
                <a:srgbClr val="1C1C1C"/>
              </a:solidFill>
              <a:ea typeface="Times New Roman" pitchFamily="18" charset="0"/>
              <a:cs typeface="B Roya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128080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28926" y="313117"/>
            <a:ext cx="6215074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b="1" dirty="0">
              <a:solidFill>
                <a:srgbClr val="1C1C1C"/>
              </a:solidFill>
              <a:ea typeface="Times New Roman" pitchFamily="18" charset="0"/>
              <a:cs typeface="B Roya" pitchFamily="2" charset="-78"/>
            </a:endParaRPr>
          </a:p>
          <a:p>
            <a:r>
              <a:rPr lang="fa-IR" sz="2000" b="1" dirty="0">
                <a:solidFill>
                  <a:prstClr val="white"/>
                </a:solidFill>
              </a:rPr>
              <a:t>حريم خصوصی (نهان خواهی) و رفتار انسانی </a:t>
            </a:r>
            <a:endParaRPr lang="en-US" sz="2000" b="1" dirty="0">
              <a:solidFill>
                <a:prstClr val="white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500298" y="1571612"/>
            <a:ext cx="4114800" cy="2743200"/>
            <a:chOff x="-1981200" y="533399"/>
            <a:chExt cx="6096000" cy="4064001"/>
          </a:xfrm>
        </p:grpSpPr>
        <p:graphicFrame>
          <p:nvGraphicFramePr>
            <p:cNvPr id="6" name="Diagram 5"/>
            <p:cNvGraphicFramePr/>
            <p:nvPr/>
          </p:nvGraphicFramePr>
          <p:xfrm>
            <a:off x="-1981200" y="533399"/>
            <a:ext cx="6096000" cy="4064001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7" name="Rectangle 6"/>
            <p:cNvSpPr/>
            <p:nvPr/>
          </p:nvSpPr>
          <p:spPr>
            <a:xfrm>
              <a:off x="-387199" y="3920067"/>
              <a:ext cx="2014323" cy="5471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l" rtl="0"/>
              <a:r>
                <a:rPr lang="fa-IR" b="1" dirty="0">
                  <a:solidFill>
                    <a:srgbClr val="1C1C1C"/>
                  </a:solidFill>
                  <a:ea typeface="Times New Roman" pitchFamily="18" charset="0"/>
                  <a:cs typeface="B Roya" pitchFamily="2" charset="-78"/>
                </a:rPr>
                <a:t>حريم خصوصی </a:t>
              </a:r>
              <a:endParaRPr lang="en-US" dirty="0">
                <a:solidFill>
                  <a:prstClr val="black"/>
                </a:solidFill>
              </a:endParaRPr>
            </a:p>
          </p:txBody>
        </p:sp>
      </p:grpSp>
      <p:pic>
        <p:nvPicPr>
          <p:cNvPr id="8" name="Picture 2" descr="G:\New Folder\mahsun\intend\DSC_8266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000240"/>
            <a:ext cx="2393617" cy="360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170" name="Picture 2" descr="G:\trafic\picture\fariba\DSC00916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4500570"/>
            <a:ext cx="2786082" cy="20895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Content Placeholder 8" descr="IMG_5216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86512" y="2428868"/>
            <a:ext cx="2571768" cy="17149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1275104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286512" y="500042"/>
            <a:ext cx="271464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sz="2000" b="1" dirty="0">
                <a:solidFill>
                  <a:prstClr val="white"/>
                </a:solidFill>
              </a:rPr>
              <a:t>تعريف قرارگاه رفتاری</a:t>
            </a:r>
            <a:endParaRPr lang="en-US" sz="2000" b="1" dirty="0">
              <a:solidFill>
                <a:prstClr val="white"/>
              </a:solidFill>
            </a:endParaRPr>
          </a:p>
          <a:p>
            <a:pPr algn="l" rtl="0"/>
            <a:endParaRPr lang="en-US" dirty="0">
              <a:solidFill>
                <a:prstClr val="black"/>
              </a:solidFill>
            </a:endParaRPr>
          </a:p>
        </p:txBody>
      </p:sp>
      <p:grpSp>
        <p:nvGrpSpPr>
          <p:cNvPr id="2" name="Group 5"/>
          <p:cNvGrpSpPr/>
          <p:nvPr/>
        </p:nvGrpSpPr>
        <p:grpSpPr>
          <a:xfrm>
            <a:off x="109518" y="3381261"/>
            <a:ext cx="8666360" cy="3548201"/>
            <a:chOff x="109518" y="3581400"/>
            <a:chExt cx="8666360" cy="3548201"/>
          </a:xfrm>
        </p:grpSpPr>
        <p:grpSp>
          <p:nvGrpSpPr>
            <p:cNvPr id="3" name="Group 27"/>
            <p:cNvGrpSpPr/>
            <p:nvPr/>
          </p:nvGrpSpPr>
          <p:grpSpPr>
            <a:xfrm>
              <a:off x="221958" y="3581400"/>
              <a:ext cx="8553920" cy="3548201"/>
              <a:chOff x="-1073442" y="1315767"/>
              <a:chExt cx="8553920" cy="3548201"/>
            </a:xfrm>
          </p:grpSpPr>
          <p:grpSp>
            <p:nvGrpSpPr>
              <p:cNvPr id="4" name="Group 9"/>
              <p:cNvGrpSpPr/>
              <p:nvPr/>
            </p:nvGrpSpPr>
            <p:grpSpPr>
              <a:xfrm>
                <a:off x="-1066800" y="1849167"/>
                <a:ext cx="8458200" cy="406395"/>
                <a:chOff x="-2590800" y="477568"/>
                <a:chExt cx="8458200" cy="406395"/>
              </a:xfrm>
            </p:grpSpPr>
            <p:sp>
              <p:nvSpPr>
                <p:cNvPr id="25" name="Rectangle 24"/>
                <p:cNvSpPr/>
                <p:nvPr/>
              </p:nvSpPr>
              <p:spPr>
                <a:xfrm>
                  <a:off x="-2590800" y="519287"/>
                  <a:ext cx="8458200" cy="324000"/>
                </a:xfrm>
                <a:prstGeom prst="rect">
                  <a:avLst/>
                </a:prstGeom>
              </p:spPr>
              <p:style>
                <a:lnRef idx="0">
                  <a:schemeClr val="accen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shade val="80000"/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shade val="80000"/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>
                    <a:hueOff val="0"/>
                    <a:satOff val="0"/>
                    <a:lumOff val="0"/>
                    <a:alphaOff val="0"/>
                  </a:schemeClr>
                </a:fontRef>
              </p:style>
            </p:sp>
            <p:sp>
              <p:nvSpPr>
                <p:cNvPr id="26" name="Rectangle 25"/>
                <p:cNvSpPr/>
                <p:nvPr/>
              </p:nvSpPr>
              <p:spPr>
                <a:xfrm>
                  <a:off x="-762000" y="477568"/>
                  <a:ext cx="6096000" cy="406395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>
                    <a:hueOff val="0"/>
                    <a:satOff val="0"/>
                    <a:lumOff val="0"/>
                    <a:alphaOff val="0"/>
                  </a:schemeClr>
                </a:fontRef>
              </p:style>
              <p:txBody>
                <a:bodyPr spcFirstLastPara="0" vert="horz" wrap="square" lIns="53340" tIns="53340" rIns="53340" bIns="53340" numCol="1" spcCol="1270" anchor="ctr" anchorCtr="0">
                  <a:noAutofit/>
                </a:bodyPr>
                <a:lstStyle/>
                <a:p>
                  <a:pPr algn="ctr" defTabSz="622300" rtl="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ar-SA" sz="1400" b="1" dirty="0">
                      <a:solidFill>
                        <a:srgbClr val="1C1C1C"/>
                      </a:solidFill>
                      <a:ea typeface="Times New Roman" pitchFamily="18" charset="0"/>
                      <a:cs typeface="B Roya" pitchFamily="2" charset="-78"/>
                    </a:rPr>
                    <a:t>عناصر تشکیل دهنده یک قرارگاه رفتاری به گفته راجر بارکر</a:t>
                  </a:r>
                  <a:endParaRPr lang="en-US" sz="1400" dirty="0">
                    <a:solidFill>
                      <a:prstClr val="white">
                        <a:hueOff val="0"/>
                        <a:satOff val="0"/>
                        <a:lumOff val="0"/>
                        <a:alphaOff val="0"/>
                      </a:prstClr>
                    </a:solidFill>
                  </a:endParaRPr>
                </a:p>
              </p:txBody>
            </p:sp>
          </p:grpSp>
          <p:grpSp>
            <p:nvGrpSpPr>
              <p:cNvPr id="6" name="Group 10"/>
              <p:cNvGrpSpPr/>
              <p:nvPr/>
            </p:nvGrpSpPr>
            <p:grpSpPr>
              <a:xfrm>
                <a:off x="-1073442" y="1315767"/>
                <a:ext cx="4350042" cy="3121798"/>
                <a:chOff x="-2597442" y="-55832"/>
                <a:chExt cx="4350042" cy="3121798"/>
              </a:xfrm>
            </p:grpSpPr>
            <p:sp>
              <p:nvSpPr>
                <p:cNvPr id="21" name="Rectangle 20"/>
                <p:cNvSpPr/>
                <p:nvPr/>
              </p:nvSpPr>
              <p:spPr>
                <a:xfrm>
                  <a:off x="280116" y="833966"/>
                  <a:ext cx="1404000" cy="2232000"/>
                </a:xfrm>
                <a:prstGeom prst="rect">
                  <a:avLst/>
                </a:prstGeom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2" name="Rectangle 21"/>
                <p:cNvSpPr/>
                <p:nvPr/>
              </p:nvSpPr>
              <p:spPr>
                <a:xfrm>
                  <a:off x="228601" y="-55832"/>
                  <a:ext cx="1523999" cy="3078477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53340" tIns="53340" rIns="53340" bIns="53340" numCol="1" spcCol="1270" anchor="ctr" anchorCtr="0">
                  <a:noAutofit/>
                </a:bodyPr>
                <a:lstStyle/>
                <a:p>
                  <a:pPr algn="ctr" defTabSz="622300" rtl="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ar-SA" sz="1400" dirty="0">
                      <a:solidFill>
                        <a:srgbClr val="1C1C1C"/>
                      </a:solidFill>
                      <a:ea typeface="Times New Roman" pitchFamily="18" charset="0"/>
                      <a:cs typeface="B Jalal" pitchFamily="2" charset="-78"/>
                    </a:rPr>
                    <a:t>4) وجود یک دوره زمانی .</a:t>
                  </a:r>
                  <a:endParaRPr lang="en-US" sz="1400" dirty="0">
                    <a:solidFill>
                      <a:prstClr val="white"/>
                    </a:solidFill>
                    <a:cs typeface="B Jalal" pitchFamily="2" charset="-78"/>
                  </a:endParaRPr>
                </a:p>
              </p:txBody>
            </p:sp>
            <p:sp>
              <p:nvSpPr>
                <p:cNvPr id="23" name="Rectangle 22"/>
                <p:cNvSpPr/>
                <p:nvPr/>
              </p:nvSpPr>
              <p:spPr>
                <a:xfrm>
                  <a:off x="-1153731" y="821005"/>
                  <a:ext cx="1404000" cy="2232000"/>
                </a:xfrm>
                <a:prstGeom prst="rect">
                  <a:avLst/>
                </a:prstGeom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4" name="Rectangle 23"/>
                <p:cNvSpPr/>
                <p:nvPr/>
              </p:nvSpPr>
              <p:spPr>
                <a:xfrm>
                  <a:off x="-2597442" y="808044"/>
                  <a:ext cx="1404000" cy="2232000"/>
                </a:xfrm>
                <a:prstGeom prst="rect">
                  <a:avLst/>
                </a:prstGeom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</p:grpSp>
          <p:grpSp>
            <p:nvGrpSpPr>
              <p:cNvPr id="7" name="Group 11"/>
              <p:cNvGrpSpPr/>
              <p:nvPr/>
            </p:nvGrpSpPr>
            <p:grpSpPr>
              <a:xfrm>
                <a:off x="3124200" y="1836288"/>
                <a:ext cx="1523999" cy="3027680"/>
                <a:chOff x="1600200" y="464689"/>
                <a:chExt cx="1523999" cy="3027680"/>
              </a:xfrm>
            </p:grpSpPr>
            <p:sp>
              <p:nvSpPr>
                <p:cNvPr id="19" name="Rectangle 18"/>
                <p:cNvSpPr/>
                <p:nvPr/>
              </p:nvSpPr>
              <p:spPr>
                <a:xfrm>
                  <a:off x="1706247" y="833966"/>
                  <a:ext cx="1404000" cy="2232000"/>
                </a:xfrm>
                <a:prstGeom prst="rect">
                  <a:avLst/>
                </a:prstGeom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0" name="Rectangle 19"/>
                <p:cNvSpPr/>
                <p:nvPr/>
              </p:nvSpPr>
              <p:spPr>
                <a:xfrm>
                  <a:off x="1600200" y="464689"/>
                  <a:ext cx="1523999" cy="3027680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45720" tIns="45720" rIns="45720" bIns="45720" numCol="1" spcCol="1270" anchor="ctr" anchorCtr="0">
                  <a:noAutofit/>
                </a:bodyPr>
                <a:lstStyle/>
                <a:p>
                  <a:pPr algn="ctr" defTabSz="5334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ar-SA" sz="1400" dirty="0">
                      <a:solidFill>
                        <a:srgbClr val="1C1C1C"/>
                      </a:solidFill>
                      <a:ea typeface="Times New Roman" pitchFamily="18" charset="0"/>
                      <a:cs typeface="B Jalal" pitchFamily="2" charset="-78"/>
                    </a:rPr>
                    <a:t>3) ساختار محیط یک مکان _ رفتار</a:t>
                  </a:r>
                  <a:endParaRPr lang="en-US" sz="1400" dirty="0">
                    <a:solidFill>
                      <a:srgbClr val="1C1C1C"/>
                    </a:solidFill>
                    <a:ea typeface="Times New Roman" pitchFamily="18" charset="0"/>
                    <a:cs typeface="B Jalal" pitchFamily="2" charset="-78"/>
                  </a:endParaRPr>
                </a:p>
              </p:txBody>
            </p:sp>
          </p:grpSp>
          <p:grpSp>
            <p:nvGrpSpPr>
              <p:cNvPr id="10" name="Group 12"/>
              <p:cNvGrpSpPr/>
              <p:nvPr/>
            </p:nvGrpSpPr>
            <p:grpSpPr>
              <a:xfrm>
                <a:off x="4572000" y="1412287"/>
                <a:ext cx="1523999" cy="3027680"/>
                <a:chOff x="3048000" y="40688"/>
                <a:chExt cx="1523999" cy="3027680"/>
              </a:xfrm>
            </p:grpSpPr>
            <p:sp>
              <p:nvSpPr>
                <p:cNvPr id="17" name="Rectangle 16"/>
                <p:cNvSpPr/>
                <p:nvPr/>
              </p:nvSpPr>
              <p:spPr>
                <a:xfrm>
                  <a:off x="3086637" y="827766"/>
                  <a:ext cx="1404000" cy="2232000"/>
                </a:xfrm>
                <a:prstGeom prst="rect">
                  <a:avLst/>
                </a:prstGeom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18" name="Rectangle 17"/>
                <p:cNvSpPr/>
                <p:nvPr/>
              </p:nvSpPr>
              <p:spPr>
                <a:xfrm>
                  <a:off x="3048000" y="40688"/>
                  <a:ext cx="1523999" cy="3027680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53340" tIns="53340" rIns="53340" bIns="53340" numCol="1" spcCol="1270" anchor="ctr" anchorCtr="0">
                  <a:noAutofit/>
                </a:bodyPr>
                <a:lstStyle/>
                <a:p>
                  <a:pPr algn="ctr" defTabSz="622300" rtl="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ar-SA" sz="1400" dirty="0">
                      <a:solidFill>
                        <a:srgbClr val="1C1C1C"/>
                      </a:solidFill>
                      <a:ea typeface="Times New Roman" pitchFamily="18" charset="0"/>
                      <a:cs typeface="B Roya" pitchFamily="2" charset="-78"/>
                    </a:rPr>
                    <a:t>2</a:t>
                  </a:r>
                  <a:r>
                    <a:rPr lang="ar-SA" sz="1400" dirty="0">
                      <a:solidFill>
                        <a:srgbClr val="1C1C1C"/>
                      </a:solidFill>
                      <a:ea typeface="Times New Roman" pitchFamily="18" charset="0"/>
                      <a:cs typeface="B Jalal" pitchFamily="2" charset="-78"/>
                    </a:rPr>
                    <a:t>) قلمرو و یا آرایش سه بعدی محیط یک مکان </a:t>
                  </a:r>
                  <a:r>
                    <a:rPr lang="ar-SA" sz="1400" dirty="0">
                      <a:solidFill>
                        <a:srgbClr val="1C1C1C"/>
                      </a:solidFill>
                      <a:ea typeface="Times New Roman" pitchFamily="18" charset="0"/>
                      <a:cs typeface="B Roya" pitchFamily="2" charset="-78"/>
                    </a:rPr>
                    <a:t>_</a:t>
                  </a:r>
                  <a:r>
                    <a:rPr lang="ar-SA" sz="1400" dirty="0">
                      <a:solidFill>
                        <a:srgbClr val="1C1C1C"/>
                      </a:solidFill>
                      <a:ea typeface="Times New Roman" pitchFamily="18" charset="0"/>
                      <a:cs typeface="B Jalal" pitchFamily="2" charset="-78"/>
                    </a:rPr>
                    <a:t>رفتار </a:t>
                  </a:r>
                  <a:endParaRPr lang="en-US" sz="1400" dirty="0">
                    <a:solidFill>
                      <a:srgbClr val="1C1C1C"/>
                    </a:solidFill>
                    <a:ea typeface="Times New Roman" pitchFamily="18" charset="0"/>
                    <a:cs typeface="B Jalal" pitchFamily="2" charset="-78"/>
                  </a:endParaRPr>
                </a:p>
              </p:txBody>
            </p:sp>
          </p:grpSp>
          <p:grpSp>
            <p:nvGrpSpPr>
              <p:cNvPr id="11" name="Group 13"/>
              <p:cNvGrpSpPr/>
              <p:nvPr/>
            </p:nvGrpSpPr>
            <p:grpSpPr>
              <a:xfrm>
                <a:off x="5956479" y="1361541"/>
                <a:ext cx="1523999" cy="3078426"/>
                <a:chOff x="4432479" y="-10058"/>
                <a:chExt cx="1523999" cy="3078426"/>
              </a:xfrm>
            </p:grpSpPr>
            <p:sp>
              <p:nvSpPr>
                <p:cNvPr id="15" name="Rectangle 14"/>
                <p:cNvSpPr/>
                <p:nvPr/>
              </p:nvSpPr>
              <p:spPr>
                <a:xfrm>
                  <a:off x="4494726" y="830028"/>
                  <a:ext cx="1404000" cy="2232000"/>
                </a:xfrm>
                <a:prstGeom prst="rect">
                  <a:avLst/>
                </a:prstGeom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16" name="Rectangle 15"/>
                <p:cNvSpPr/>
                <p:nvPr/>
              </p:nvSpPr>
              <p:spPr>
                <a:xfrm>
                  <a:off x="4432479" y="-10058"/>
                  <a:ext cx="1523999" cy="3078426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53340" tIns="53340" rIns="53340" bIns="53340" numCol="1" spcCol="1270" anchor="ctr" anchorCtr="0">
                  <a:noAutofit/>
                </a:bodyPr>
                <a:lstStyle/>
                <a:p>
                  <a:pPr algn="ctr" defTabSz="6223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ar-SA" sz="1400" dirty="0">
                      <a:solidFill>
                        <a:srgbClr val="1C1C1C"/>
                      </a:solidFill>
                      <a:ea typeface="Times New Roman" pitchFamily="18" charset="0"/>
                      <a:cs typeface="B Roya" pitchFamily="2" charset="-78"/>
                    </a:rPr>
                    <a:t>1</a:t>
                  </a:r>
                  <a:r>
                    <a:rPr lang="ar-SA" sz="1400" dirty="0">
                      <a:solidFill>
                        <a:srgbClr val="1C1C1C"/>
                      </a:solidFill>
                      <a:ea typeface="Times New Roman" pitchFamily="18" charset="0"/>
                      <a:cs typeface="B Jalal" pitchFamily="2" charset="-78"/>
                    </a:rPr>
                    <a:t>) فعالیتهای مستمر و پایدار در یک مکان و یا الگوی پایدار یک رفتار</a:t>
                  </a:r>
                  <a:endParaRPr lang="en-US" sz="1400" dirty="0">
                    <a:solidFill>
                      <a:srgbClr val="1C1C1C"/>
                    </a:solidFill>
                    <a:ea typeface="Times New Roman" pitchFamily="18" charset="0"/>
                    <a:cs typeface="B Jalal" pitchFamily="2" charset="-78"/>
                  </a:endParaRPr>
                </a:p>
              </p:txBody>
            </p:sp>
          </p:grpSp>
        </p:grpSp>
        <p:sp>
          <p:nvSpPr>
            <p:cNvPr id="8" name="Rectangle 7"/>
            <p:cNvSpPr/>
            <p:nvPr/>
          </p:nvSpPr>
          <p:spPr>
            <a:xfrm>
              <a:off x="109518" y="4876800"/>
              <a:ext cx="1676400" cy="4855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400" dirty="0">
                  <a:solidFill>
                    <a:srgbClr val="1C1C1C"/>
                  </a:solidFill>
                  <a:ea typeface="Times New Roman" pitchFamily="18" charset="0"/>
                  <a:cs typeface="B Jalal" pitchFamily="2" charset="-78"/>
                </a:rPr>
                <a:t>6) </a:t>
              </a:r>
              <a:r>
                <a:rPr lang="ar-SA" sz="1400" dirty="0">
                  <a:solidFill>
                    <a:srgbClr val="1C1C1C"/>
                  </a:solidFill>
                  <a:ea typeface="Times New Roman" pitchFamily="18" charset="0"/>
                  <a:cs typeface="B Jalal" pitchFamily="2" charset="-78"/>
                </a:rPr>
                <a:t>عامل شخص و یا عوامل کنترل کننده آن</a:t>
              </a:r>
              <a:endParaRPr lang="en-US" sz="1400" dirty="0">
                <a:solidFill>
                  <a:srgbClr val="1C1C1C"/>
                </a:solidFill>
                <a:ea typeface="Times New Roman" pitchFamily="18" charset="0"/>
                <a:cs typeface="B Jalal" pitchFamily="2" charset="-78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752600" y="4876800"/>
              <a:ext cx="1371600" cy="4855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223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400" dirty="0">
                  <a:solidFill>
                    <a:srgbClr val="1C1C1C"/>
                  </a:solidFill>
                  <a:ea typeface="Times New Roman" pitchFamily="18" charset="0"/>
                  <a:cs typeface="B Jalal" pitchFamily="2" charset="-78"/>
                </a:rPr>
                <a:t>5) </a:t>
              </a:r>
              <a:r>
                <a:rPr lang="ar-SA" sz="1400" dirty="0">
                  <a:solidFill>
                    <a:srgbClr val="1C1C1C"/>
                  </a:solidFill>
                  <a:ea typeface="Times New Roman" pitchFamily="18" charset="0"/>
                  <a:cs typeface="B Jalal" pitchFamily="2" charset="-78"/>
                </a:rPr>
                <a:t>برنامه یک قرارگاه رفتاری</a:t>
              </a:r>
              <a:endParaRPr lang="en-US" sz="1400" dirty="0">
                <a:solidFill>
                  <a:srgbClr val="1C1C1C"/>
                </a:solidFill>
                <a:ea typeface="Times New Roman" pitchFamily="18" charset="0"/>
                <a:cs typeface="B Jalal" pitchFamily="2" charset="-78"/>
              </a:endParaRPr>
            </a:p>
          </p:txBody>
        </p:sp>
      </p:grpSp>
      <p:grpSp>
        <p:nvGrpSpPr>
          <p:cNvPr id="12" name="Group 30"/>
          <p:cNvGrpSpPr/>
          <p:nvPr/>
        </p:nvGrpSpPr>
        <p:grpSpPr>
          <a:xfrm>
            <a:off x="1714480" y="1397000"/>
            <a:ext cx="5119702" cy="2817818"/>
            <a:chOff x="1714480" y="1397000"/>
            <a:chExt cx="5119702" cy="2817818"/>
          </a:xfrm>
        </p:grpSpPr>
        <p:graphicFrame>
          <p:nvGraphicFramePr>
            <p:cNvPr id="27" name="Diagram 26"/>
            <p:cNvGraphicFramePr/>
            <p:nvPr/>
          </p:nvGraphicFramePr>
          <p:xfrm>
            <a:off x="1714480" y="1397000"/>
            <a:ext cx="5119702" cy="281781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29" name="TextBox 28"/>
            <p:cNvSpPr txBox="1"/>
            <p:nvPr/>
          </p:nvSpPr>
          <p:spPr>
            <a:xfrm>
              <a:off x="4500562" y="2130974"/>
              <a:ext cx="18573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fa-IR" dirty="0">
                  <a:solidFill>
                    <a:prstClr val="black"/>
                  </a:solidFill>
                  <a:cs typeface="B Jalal" pitchFamily="2" charset="-78"/>
                </a:rPr>
                <a:t>قرارگاه رفتاري</a:t>
              </a:r>
              <a:endParaRPr lang="en-US" dirty="0">
                <a:solidFill>
                  <a:prstClr val="black"/>
                </a:solidFill>
                <a:cs typeface="B Jalal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99920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istrator\Desktop\olgoooooooooooo\battery_park_cit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3" y="1221566"/>
            <a:ext cx="3786214" cy="25872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 descr="C:\Documents and Settings\Administrator\Desktop\olgoooooooooooo\22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171539"/>
            <a:ext cx="3429024" cy="25717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2" descr="G:\New Folder (2)\IMG_013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12" y="3821896"/>
            <a:ext cx="3714776" cy="27859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TextBox 11"/>
          <p:cNvSpPr txBox="1"/>
          <p:nvPr/>
        </p:nvSpPr>
        <p:spPr>
          <a:xfrm>
            <a:off x="4643438" y="487900"/>
            <a:ext cx="42148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sz="2000" b="1" dirty="0">
                <a:solidFill>
                  <a:prstClr val="white"/>
                </a:solidFill>
              </a:rPr>
              <a:t>نقش فرهنگ در بروز رفتارها</a:t>
            </a:r>
            <a:endParaRPr lang="en-US" sz="2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93777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447800" y="-228600"/>
            <a:ext cx="769620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>
              <a:solidFill>
                <a:srgbClr val="1C1C1C"/>
              </a:solidFill>
              <a:ea typeface="Times New Roman" pitchFamily="18" charset="0"/>
              <a:cs typeface="B Roya" pitchFamily="2" charset="-78"/>
            </a:endParaRPr>
          </a:p>
          <a:p>
            <a:r>
              <a:rPr lang="fa-IR" sz="2000" b="1" dirty="0">
                <a:solidFill>
                  <a:prstClr val="white"/>
                </a:solidFill>
              </a:rPr>
              <a:t>مثال</a:t>
            </a:r>
          </a:p>
        </p:txBody>
      </p:sp>
      <p:grpSp>
        <p:nvGrpSpPr>
          <p:cNvPr id="2" name="Group 3"/>
          <p:cNvGrpSpPr/>
          <p:nvPr/>
        </p:nvGrpSpPr>
        <p:grpSpPr>
          <a:xfrm>
            <a:off x="1643042" y="4357694"/>
            <a:ext cx="5713424" cy="1272064"/>
            <a:chOff x="2743200" y="4202668"/>
            <a:chExt cx="5713424" cy="1272064"/>
          </a:xfrm>
        </p:grpSpPr>
        <p:sp>
          <p:nvSpPr>
            <p:cNvPr id="27" name="Striped Right Arrow 26"/>
            <p:cNvSpPr/>
            <p:nvPr/>
          </p:nvSpPr>
          <p:spPr>
            <a:xfrm rot="5400000">
              <a:off x="5276850" y="4400550"/>
              <a:ext cx="571500" cy="914400"/>
            </a:xfrm>
            <a:prstGeom prst="strip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743200" y="4202668"/>
              <a:ext cx="5713424" cy="369332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pPr algn="l" rtl="0"/>
              <a:r>
                <a:rPr lang="fa-IR" dirty="0">
                  <a:solidFill>
                    <a:srgbClr val="1C1C1C"/>
                  </a:solidFill>
                  <a:cs typeface="B Roya" pitchFamily="2" charset="-78"/>
                </a:rPr>
                <a:t>بررسی مکان رفتارهای گوناگون در قلب یک سلسله مراتب نظام یافته رفتاری</a:t>
              </a:r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3712188" y="5105400"/>
              <a:ext cx="3679212" cy="36933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r>
                <a:rPr lang="fa-IR" dirty="0">
                  <a:solidFill>
                    <a:srgbClr val="1C1C1C"/>
                  </a:solidFill>
                  <a:ea typeface="Times New Roman" pitchFamily="18" charset="0"/>
                  <a:cs typeface="B Roya" pitchFamily="2" charset="-78"/>
                </a:rPr>
                <a:t>مطالعه یک مکان-رفتار بزرگتر (مانند یک شهر) </a:t>
              </a:r>
              <a:endParaRPr lang="en-US" dirty="0">
                <a:solidFill>
                  <a:prstClr val="white"/>
                </a:solidFill>
              </a:endParaRPr>
            </a:p>
          </p:txBody>
        </p:sp>
      </p:grpSp>
      <p:pic>
        <p:nvPicPr>
          <p:cNvPr id="32" name="Picture 1" descr="G:\sudi-terme7\seminar\khiaban shahri\110%20Nice%20market.jpg"/>
          <p:cNvPicPr>
            <a:picLocks noChangeAspect="1" noChangeArrowheads="1"/>
          </p:cNvPicPr>
          <p:nvPr/>
        </p:nvPicPr>
        <p:blipFill>
          <a:blip r:embed="rId2" cstate="screen">
            <a:lum bright="-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2428868"/>
            <a:ext cx="2133600" cy="16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" name="Picture 6" descr="I:\schoo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500306"/>
            <a:ext cx="2133600" cy="1547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8" name="TextBox 37"/>
          <p:cNvSpPr txBox="1"/>
          <p:nvPr/>
        </p:nvSpPr>
        <p:spPr>
          <a:xfrm>
            <a:off x="571472" y="1857364"/>
            <a:ext cx="842968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fa-IR" b="1" dirty="0">
                <a:solidFill>
                  <a:prstClr val="black"/>
                </a:solidFill>
              </a:rPr>
              <a:t>فضای رفتاری یک کلاس درس با فضای رفتاری یک بازار متفاوت است </a:t>
            </a:r>
            <a:r>
              <a:rPr lang="fa-IR" dirty="0">
                <a:solidFill>
                  <a:prstClr val="black"/>
                </a:solidFill>
                <a:ea typeface="Times New Roman" pitchFamily="18" charset="0"/>
                <a:cs typeface="B Roya" pitchFamily="2" charset="-78"/>
              </a:rPr>
              <a:t/>
            </a:r>
            <a:br>
              <a:rPr lang="fa-IR" dirty="0">
                <a:solidFill>
                  <a:prstClr val="black"/>
                </a:solidFill>
                <a:ea typeface="Times New Roman" pitchFamily="18" charset="0"/>
                <a:cs typeface="B Roya" pitchFamily="2" charset="-78"/>
              </a:rPr>
            </a:br>
            <a:endParaRPr lang="en-US" dirty="0">
              <a:solidFill>
                <a:prstClr val="black"/>
              </a:solidFill>
            </a:endParaRPr>
          </a:p>
          <a:p>
            <a:pPr algn="l" rtl="0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15074" y="487900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dirty="0">
                <a:solidFill>
                  <a:prstClr val="white"/>
                </a:solidFill>
              </a:rPr>
              <a:t>قرارگاه رفتاري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1149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Diagram 29"/>
          <p:cNvGraphicFramePr/>
          <p:nvPr/>
        </p:nvGraphicFramePr>
        <p:xfrm>
          <a:off x="2514600" y="2071678"/>
          <a:ext cx="4343400" cy="2559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1" name="Rectangle 30"/>
          <p:cNvSpPr/>
          <p:nvPr/>
        </p:nvSpPr>
        <p:spPr>
          <a:xfrm>
            <a:off x="0" y="617220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dirty="0">
                <a:solidFill>
                  <a:srgbClr val="1C1C1C"/>
                </a:solidFill>
                <a:ea typeface="Times New Roman" pitchFamily="18" charset="0"/>
                <a:cs typeface="B Roya" pitchFamily="2" charset="-78"/>
              </a:rPr>
              <a:t>افراد با نقش‌هاي‌ متفاوت‌ بخش‌ اعظمي‌ ازقرارگاه‌هاي‌ رفتاري‌ را اشغال‌ مي‌كنند.يك‌ «قرارگاه‌ رفتاري‌» فرد راقادر می‌ سازد كه‌ به‌ «رضايت‌ مندي‌» نائل‌ شود. 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33" name="Picture 2" descr="G:\sudi-terme7\seminar\khiaban shahri\213761305_2c4abeb8f0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16" y="4286256"/>
            <a:ext cx="1905000" cy="14401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4" name="Picture 3" descr="G:\sudi-terme7\seminar\khiaban shahri\plaza-nueva-xmas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4000504"/>
            <a:ext cx="2057400" cy="13702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5" name="Picture 4" descr="G:\sudi-terme7\seminar\khiaban shahri\willoughby_ped_plaza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928802"/>
            <a:ext cx="2133600" cy="13429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" name="Picture 5" descr="G:\sudi-terme7\seminar\khiaban shahri\plaza-nueva-xmas9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1830" y="1928802"/>
            <a:ext cx="2076450" cy="13829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TextBox 15"/>
          <p:cNvSpPr txBox="1"/>
          <p:nvPr/>
        </p:nvSpPr>
        <p:spPr>
          <a:xfrm>
            <a:off x="6215074" y="487900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dirty="0">
                <a:solidFill>
                  <a:prstClr val="white"/>
                </a:solidFill>
              </a:rPr>
              <a:t>قرارگاه رفتاري</a:t>
            </a:r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1776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00430" y="487900"/>
            <a:ext cx="5357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000" b="1" dirty="0">
                <a:solidFill>
                  <a:prstClr val="white"/>
                </a:solidFill>
              </a:rPr>
              <a:t>حریم قرارگاهها یا مکانهای رفتاری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1166984"/>
            <a:ext cx="912492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solidFill>
                <a:srgbClr val="1C1C1C"/>
              </a:solidFill>
              <a:ea typeface="Times New Roman" pitchFamily="18" charset="0"/>
              <a:cs typeface="B Roya" pitchFamily="2" charset="-78"/>
            </a:endParaRPr>
          </a:p>
          <a:p>
            <a:endParaRPr lang="fa-IR" dirty="0">
              <a:solidFill>
                <a:prstClr val="black"/>
              </a:solidFill>
            </a:endParaRPr>
          </a:p>
          <a:p>
            <a:r>
              <a:rPr lang="ar-SA" dirty="0">
                <a:solidFill>
                  <a:prstClr val="black"/>
                </a:solidFill>
              </a:rPr>
              <a:t>حريم‌ يك‌ قرارگاه‌ رفتاري‌ محدوده‌ايي‌ است‌ كه‌ در آن‌ رفتار مستقر مي شود. ديوار</a:t>
            </a:r>
            <a:r>
              <a:rPr lang="fa-IR" dirty="0">
                <a:solidFill>
                  <a:prstClr val="black"/>
                </a:solidFill>
              </a:rPr>
              <a:t>،</a:t>
            </a:r>
            <a:r>
              <a:rPr lang="ar-SA" dirty="0">
                <a:solidFill>
                  <a:prstClr val="black"/>
                </a:solidFill>
              </a:rPr>
              <a:t> حريمي‌ آرماني‌ است‌ كه‌ از داخل‌ و خارج‌ شدن‌ ممانعت‌ مي‌كند </a:t>
            </a:r>
            <a:r>
              <a:rPr lang="fa-IR" dirty="0">
                <a:solidFill>
                  <a:prstClr val="black"/>
                </a:solidFill>
              </a:rPr>
              <a:t>(</a:t>
            </a:r>
            <a:r>
              <a:rPr lang="ar-SA" dirty="0">
                <a:solidFill>
                  <a:prstClr val="black"/>
                </a:solidFill>
              </a:rPr>
              <a:t>رابرت بکتیل</a:t>
            </a:r>
            <a:r>
              <a:rPr lang="fa-IR" dirty="0">
                <a:solidFill>
                  <a:prstClr val="black"/>
                </a:solidFill>
              </a:rPr>
              <a:t>)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triped Right Arrow 6"/>
          <p:cNvSpPr/>
          <p:nvPr/>
        </p:nvSpPr>
        <p:spPr>
          <a:xfrm rot="10800000">
            <a:off x="3980516" y="2643182"/>
            <a:ext cx="1350412" cy="762000"/>
          </a:xfrm>
          <a:prstGeom prst="striped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71057" y="2791118"/>
            <a:ext cx="1720343" cy="46166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l" rtl="0"/>
            <a:r>
              <a:rPr lang="ar-SA" dirty="0">
                <a:solidFill>
                  <a:srgbClr val="000000"/>
                </a:solidFill>
                <a:ea typeface="Times New Roman"/>
                <a:cs typeface="B Roya"/>
              </a:rPr>
              <a:t>محو شدن‌ دید و صدا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462552" y="2883450"/>
            <a:ext cx="1365564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ar-SA" dirty="0">
                <a:solidFill>
                  <a:srgbClr val="000000"/>
                </a:solidFill>
                <a:ea typeface="Times New Roman"/>
                <a:cs typeface="B Roya"/>
              </a:rPr>
              <a:t>ايجاد حريم‌</a:t>
            </a:r>
            <a:endParaRPr lang="en-US" dirty="0">
              <a:solidFill>
                <a:srgbClr val="000000"/>
              </a:solidFill>
              <a:ea typeface="Times New Roman"/>
              <a:cs typeface="B Roya"/>
            </a:endParaRPr>
          </a:p>
        </p:txBody>
      </p:sp>
      <p:pic>
        <p:nvPicPr>
          <p:cNvPr id="1029" name="Picture 5" descr="G:\saeid1\PIC (jennat va Modarres St)\Cannon\IMG_344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145" y="3357509"/>
            <a:ext cx="2414604" cy="1857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26" y="3500385"/>
            <a:ext cx="2357455" cy="18573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 descr="G:\saeid1\PIC (jennat va Modarres St)\Cannon\IMG_337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7781" y="4857707"/>
            <a:ext cx="2428892" cy="17860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 descr="G:\saeid1\PIC (jennat va Modarres St)\Cannon\IMG_3436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8111" y="4857707"/>
            <a:ext cx="2643206" cy="1785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71245758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00430" y="487900"/>
            <a:ext cx="5357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2000" b="1" dirty="0">
                <a:solidFill>
                  <a:prstClr val="white"/>
                </a:solidFill>
              </a:rPr>
              <a:t>اثر قرارگاه‌هاي‌ رفتاري‌ بر رفتار افراد</a:t>
            </a:r>
            <a:endParaRPr lang="fa-IR" sz="2000" b="1" dirty="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1571612"/>
            <a:ext cx="907253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a-IR" sz="2000" b="1" dirty="0">
              <a:solidFill>
                <a:srgbClr val="1C1C1C"/>
              </a:solidFill>
              <a:ea typeface="Times New Roman" pitchFamily="18" charset="0"/>
              <a:cs typeface="B Roya" pitchFamily="2" charset="-78"/>
            </a:endParaRPr>
          </a:p>
          <a:p>
            <a:r>
              <a:rPr lang="fa-IR" dirty="0">
                <a:solidFill>
                  <a:prstClr val="black"/>
                </a:solidFill>
              </a:rPr>
              <a:t>از آنجایی كه‌ بسياري‌ از فعاليت‌هاي‌ انسان‌ شامل‌ رفتارهاي‌ عملي‌ است‌، محيط‌ كالبدي ‌بايد با توانمندي‌هاي‌ انسان‌ سازگار باشد. تحقيقات‌ علوم‌ رفتاري‌، مباني‌ شناخت‌ الگوهاي‌ موجود رفتار و الگوهاي‌ مورد نياز موقعيت‌هاي‌ خاص‌ را براي‌ طراحان‌ محيط‌ و كارفرمايان‌ آن‌ها ميسر مي‌سازد.</a:t>
            </a:r>
          </a:p>
          <a:p>
            <a:endParaRPr lang="fa-IR" dirty="0">
              <a:solidFill>
                <a:srgbClr val="1C1C1C"/>
              </a:solidFill>
              <a:ea typeface="Times New Roman" pitchFamily="18" charset="0"/>
              <a:cs typeface="B Roya" pitchFamily="2" charset="-78"/>
            </a:endParaRPr>
          </a:p>
          <a:p>
            <a:r>
              <a:rPr lang="ar-SA" sz="2000" b="1" dirty="0">
                <a:solidFill>
                  <a:srgbClr val="1C1C1C"/>
                </a:solidFill>
                <a:ea typeface="Times New Roman" pitchFamily="18" charset="0"/>
                <a:cs typeface="B Roya" pitchFamily="2" charset="-78"/>
              </a:rPr>
              <a:t> </a:t>
            </a:r>
            <a:endParaRPr lang="en-US" dirty="0">
              <a:solidFill>
                <a:srgbClr val="1C1C1C"/>
              </a:solidFill>
            </a:endParaRPr>
          </a:p>
        </p:txBody>
      </p:sp>
      <p:graphicFrame>
        <p:nvGraphicFramePr>
          <p:cNvPr id="5" name="Diagram 4"/>
          <p:cNvGraphicFramePr/>
          <p:nvPr/>
        </p:nvGraphicFramePr>
        <p:xfrm>
          <a:off x="762000" y="3595678"/>
          <a:ext cx="7010400" cy="60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 5"/>
          <p:cNvGraphicFramePr/>
          <p:nvPr/>
        </p:nvGraphicFramePr>
        <p:xfrm>
          <a:off x="762000" y="4357678"/>
          <a:ext cx="7010400" cy="60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219200" y="3595678"/>
            <a:ext cx="4724400" cy="646311"/>
          </a:xfrm>
          <a:prstGeom prst="rect">
            <a:avLst/>
          </a:prstGeom>
          <a:noFill/>
        </p:spPr>
        <p:txBody>
          <a:bodyPr wrap="square" lIns="91418" tIns="45710" rIns="91418" bIns="45710">
            <a:spAutoFit/>
          </a:bodyPr>
          <a:lstStyle/>
          <a:p>
            <a:r>
              <a:rPr lang="fa-IR" dirty="0">
                <a:solidFill>
                  <a:sysClr val="windowText" lastClr="000000"/>
                </a:solidFill>
                <a:latin typeface="Times New Roman"/>
                <a:ea typeface="Times New Roman"/>
                <a:cs typeface="B Roya"/>
              </a:rPr>
              <a:t> محیط نقش تعیین کننده ای در رفتار، ادراک و احساس انسان دارد. در این دیدگاه هر محرکی پاسخی خاص ایجاد می نماید</a:t>
            </a:r>
            <a:endParaRPr lang="en-US" dirty="0">
              <a:solidFill>
                <a:srgbClr val="57BCE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4281478"/>
            <a:ext cx="5791200" cy="646311"/>
          </a:xfrm>
          <a:prstGeom prst="rect">
            <a:avLst/>
          </a:prstGeom>
          <a:noFill/>
        </p:spPr>
        <p:txBody>
          <a:bodyPr lIns="91418" tIns="45710" rIns="91418" bIns="45710">
            <a:spAutoFit/>
          </a:bodyPr>
          <a:lstStyle/>
          <a:p>
            <a:pPr defTabSz="914180">
              <a:defRPr/>
            </a:pPr>
            <a:r>
              <a:rPr lang="fa-IR" dirty="0">
                <a:solidFill>
                  <a:srgbClr val="1C1C1C"/>
                </a:solidFill>
                <a:latin typeface="Times New Roman"/>
                <a:ea typeface="Times New Roman"/>
                <a:cs typeface="B Roya"/>
              </a:rPr>
              <a:t>محیط تعیین کننده رفتار نیست بلکه صرفاً امکان بروز برخی رفتارها محدودیتهایی را برای بروز برخی دیگر از رفتارها به وجود می آورد.</a:t>
            </a:r>
            <a:endParaRPr lang="en-US" b="1" dirty="0">
              <a:solidFill>
                <a:srgbClr val="1C1C1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Kamran" pitchFamily="2" charset="-7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24600" y="3595678"/>
            <a:ext cx="1371600" cy="646311"/>
          </a:xfrm>
          <a:prstGeom prst="rect">
            <a:avLst/>
          </a:prstGeom>
          <a:noFill/>
        </p:spPr>
        <p:txBody>
          <a:bodyPr lIns="91418" tIns="45710" rIns="91418" bIns="45710">
            <a:spAutoFit/>
          </a:bodyPr>
          <a:lstStyle/>
          <a:p>
            <a:pPr algn="ctr" defTabSz="914180">
              <a:defRPr/>
            </a:pPr>
            <a:r>
              <a:rPr lang="fa-IR" dirty="0">
                <a:solidFill>
                  <a:sysClr val="windowText" lastClr="000000"/>
                </a:solidFill>
                <a:latin typeface="Times New Roman"/>
                <a:ea typeface="Times New Roman"/>
                <a:cs typeface="B Roya"/>
              </a:rPr>
              <a:t>تعیین کنندگی محیط،</a:t>
            </a:r>
            <a:endParaRPr lang="en-US" dirty="0">
              <a:solidFill>
                <a:sysClr val="windowText" lastClr="000000"/>
              </a:solidFill>
              <a:latin typeface="Times New Roman"/>
              <a:ea typeface="Times New Roman"/>
              <a:cs typeface="B Roy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24600" y="4357678"/>
            <a:ext cx="1371600" cy="646311"/>
          </a:xfrm>
          <a:prstGeom prst="rect">
            <a:avLst/>
          </a:prstGeom>
          <a:noFill/>
        </p:spPr>
        <p:txBody>
          <a:bodyPr wrap="square" lIns="91418" tIns="45710" rIns="91418" bIns="45710">
            <a:spAutoFit/>
          </a:bodyPr>
          <a:lstStyle/>
          <a:p>
            <a:pPr algn="ctr" defTabSz="914180">
              <a:defRPr/>
            </a:pPr>
            <a:r>
              <a:rPr lang="fa-IR" dirty="0">
                <a:solidFill>
                  <a:sysClr val="windowText" lastClr="000000"/>
                </a:solidFill>
                <a:latin typeface="Times New Roman"/>
                <a:ea typeface="Times New Roman"/>
                <a:cs typeface="B Roya"/>
              </a:rPr>
              <a:t>دیدگاه امکان دهندگی محیط، </a:t>
            </a:r>
            <a:endParaRPr lang="en-US" dirty="0">
              <a:solidFill>
                <a:sysClr val="windowText" lastClr="000000"/>
              </a:solidFill>
              <a:latin typeface="Times New Roman"/>
              <a:ea typeface="Times New Roman"/>
              <a:cs typeface="B Roy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23200" y="3976678"/>
            <a:ext cx="1219200" cy="6463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a-IR" b="1" dirty="0">
                <a:solidFill>
                  <a:sysClr val="windowText" lastClr="000000"/>
                </a:solidFill>
                <a:latin typeface="Times New Roman"/>
                <a:ea typeface="Times New Roman"/>
                <a:cs typeface="B Roya"/>
              </a:rPr>
              <a:t>تئوریهای رفتار و محیط</a:t>
            </a:r>
            <a:endParaRPr lang="en-US" b="1" dirty="0">
              <a:solidFill>
                <a:sysClr val="windowText" lastClr="000000"/>
              </a:solidFill>
            </a:endParaRPr>
          </a:p>
        </p:txBody>
      </p:sp>
      <p:graphicFrame>
        <p:nvGraphicFramePr>
          <p:cNvPr id="12" name="Diagram 11"/>
          <p:cNvGraphicFramePr/>
          <p:nvPr/>
        </p:nvGraphicFramePr>
        <p:xfrm>
          <a:off x="762000" y="5119678"/>
          <a:ext cx="7010400" cy="60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6324600" y="5043478"/>
            <a:ext cx="1371600" cy="646311"/>
          </a:xfrm>
          <a:prstGeom prst="rect">
            <a:avLst/>
          </a:prstGeom>
          <a:noFill/>
        </p:spPr>
        <p:txBody>
          <a:bodyPr wrap="square" lIns="91418" tIns="45710" rIns="91418" bIns="45710">
            <a:spAutoFit/>
          </a:bodyPr>
          <a:lstStyle/>
          <a:p>
            <a:pPr algn="ctr" defTabSz="914180">
              <a:defRPr/>
            </a:pPr>
            <a:r>
              <a:rPr lang="fa-IR" dirty="0">
                <a:solidFill>
                  <a:srgbClr val="1C1C1C"/>
                </a:solidFill>
                <a:latin typeface="Times New Roman"/>
                <a:ea typeface="Times New Roman"/>
                <a:cs typeface="B Roya"/>
              </a:rPr>
              <a:t>دیدگاه احتمال دهندگی</a:t>
            </a:r>
            <a:endParaRPr lang="en-US" dirty="0">
              <a:solidFill>
                <a:srgbClr val="1C1C1C"/>
              </a:solidFill>
              <a:latin typeface="Times New Roman"/>
              <a:ea typeface="Times New Roman"/>
              <a:cs typeface="B Roy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90600" y="5119679"/>
            <a:ext cx="5181600" cy="646311"/>
          </a:xfrm>
          <a:prstGeom prst="rect">
            <a:avLst/>
          </a:prstGeom>
          <a:noFill/>
        </p:spPr>
        <p:txBody>
          <a:bodyPr wrap="square" lIns="91418" tIns="45710" rIns="91418" bIns="45710">
            <a:spAutoFit/>
          </a:bodyPr>
          <a:lstStyle/>
          <a:p>
            <a:r>
              <a:rPr lang="fa-IR" dirty="0">
                <a:solidFill>
                  <a:srgbClr val="1C1C1C"/>
                </a:solidFill>
                <a:latin typeface="Times New Roman"/>
                <a:ea typeface="Times New Roman"/>
                <a:cs typeface="B Roya"/>
              </a:rPr>
              <a:t>ضمن آنکه به انگیزه های فردی اهمیت می دهد، ویژگیهای طراحی و عوامل محیط مصنوع را در احتمال بروز رفتارهای خاص مهم می داند.</a:t>
            </a:r>
            <a:endParaRPr lang="en-US" dirty="0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47430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00430" y="487900"/>
            <a:ext cx="5357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sz="2000" b="1" dirty="0">
                <a:solidFill>
                  <a:prstClr val="white"/>
                </a:solidFill>
              </a:rPr>
              <a:t>الگوهاي رفتاري در محيط</a:t>
            </a: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47800" y="1514484"/>
            <a:ext cx="7696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b="1" dirty="0">
              <a:solidFill>
                <a:prstClr val="white"/>
              </a:solidFill>
            </a:endParaRPr>
          </a:p>
        </p:txBody>
      </p:sp>
      <p:grpSp>
        <p:nvGrpSpPr>
          <p:cNvPr id="2" name="Group 35"/>
          <p:cNvGrpSpPr/>
          <p:nvPr/>
        </p:nvGrpSpPr>
        <p:grpSpPr>
          <a:xfrm>
            <a:off x="2776558" y="2000240"/>
            <a:ext cx="4724400" cy="2133600"/>
            <a:chOff x="2362200" y="508000"/>
            <a:chExt cx="4724400" cy="2133600"/>
          </a:xfrm>
        </p:grpSpPr>
        <p:graphicFrame>
          <p:nvGraphicFramePr>
            <p:cNvPr id="6" name="Diagram 5"/>
            <p:cNvGraphicFramePr/>
            <p:nvPr/>
          </p:nvGraphicFramePr>
          <p:xfrm>
            <a:off x="2362200" y="508000"/>
            <a:ext cx="4724400" cy="21336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7" name="Rectangle 6"/>
            <p:cNvSpPr/>
            <p:nvPr/>
          </p:nvSpPr>
          <p:spPr>
            <a:xfrm>
              <a:off x="3219456" y="641336"/>
              <a:ext cx="1888659" cy="338554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pPr algn="l" rtl="0"/>
              <a:r>
                <a:rPr lang="fa-IR" sz="1600" b="1" dirty="0">
                  <a:solidFill>
                    <a:srgbClr val="1C1C1C"/>
                  </a:solidFill>
                  <a:latin typeface="Times New Roman"/>
                  <a:ea typeface="Times New Roman"/>
                  <a:cs typeface="B Roya"/>
                </a:rPr>
                <a:t>الگوهاي رفتاري در محيط</a:t>
              </a:r>
              <a:endParaRPr lang="en-US" sz="1600" dirty="0">
                <a:solidFill>
                  <a:prstClr val="white"/>
                </a:solidFill>
              </a:endParaRPr>
            </a:p>
          </p:txBody>
        </p:sp>
      </p:grpSp>
      <p:pic>
        <p:nvPicPr>
          <p:cNvPr id="8" name="Picture 1" descr="G:\sudi-terme7\seminar\axe ketab\poroma\DSC00773.JPG"/>
          <p:cNvPicPr>
            <a:picLocks noChangeAspect="1" noChangeArrowheads="1"/>
          </p:cNvPicPr>
          <p:nvPr/>
        </p:nvPicPr>
        <p:blipFill>
          <a:blip r:embed="rId7" cstate="screen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70" y="4000504"/>
            <a:ext cx="2400000" cy="1219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G:\sudi-terme7\seminar\axe ketab\poroma\DSC00772.JPG"/>
          <p:cNvPicPr>
            <a:picLocks noChangeAspect="1" noChangeArrowheads="1"/>
          </p:cNvPicPr>
          <p:nvPr/>
        </p:nvPicPr>
        <p:blipFill>
          <a:blip r:embed="rId8" cstate="screen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5286388"/>
            <a:ext cx="1981200" cy="11823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3" descr="G:\sudi-terme7\seminar\axe ketab\poroma\DSC00771.JPG"/>
          <p:cNvPicPr>
            <a:picLocks noChangeAspect="1" noChangeArrowheads="1"/>
          </p:cNvPicPr>
          <p:nvPr/>
        </p:nvPicPr>
        <p:blipFill>
          <a:blip r:embed="rId9" cstate="screen">
            <a:lum bright="20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4071942"/>
            <a:ext cx="1676400" cy="13655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9453312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24" y="928670"/>
            <a:ext cx="7215238" cy="24994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3600" b="1" dirty="0">
                <a:ln w="10541" cmpd="sng">
                  <a:solidFill>
                    <a:srgbClr val="F0AD00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0AD00">
                        <a:tint val="40000"/>
                        <a:satMod val="250000"/>
                      </a:srgbClr>
                    </a:gs>
                    <a:gs pos="9000">
                      <a:srgbClr val="F0AD00">
                        <a:tint val="52000"/>
                        <a:satMod val="300000"/>
                      </a:srgbClr>
                    </a:gs>
                    <a:gs pos="50000">
                      <a:srgbClr val="F0AD00">
                        <a:shade val="20000"/>
                        <a:satMod val="300000"/>
                      </a:srgbClr>
                    </a:gs>
                    <a:gs pos="79000">
                      <a:srgbClr val="F0AD00">
                        <a:tint val="52000"/>
                        <a:satMod val="300000"/>
                      </a:srgbClr>
                    </a:gs>
                    <a:gs pos="100000">
                      <a:srgbClr val="F0AD00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cs typeface="B Cheshmeh" pitchFamily="2" charset="-78"/>
              </a:rPr>
              <a:t>تجزیه و تحلیل رخ دادهای رفتاری در محور شیرازی در روزهای خاص</a:t>
            </a:r>
          </a:p>
          <a:p>
            <a:pPr algn="ctr">
              <a:lnSpc>
                <a:spcPct val="150000"/>
              </a:lnSpc>
            </a:pPr>
            <a:endParaRPr lang="en-US" sz="3600" b="1" dirty="0">
              <a:ln w="10541" cmpd="sng">
                <a:solidFill>
                  <a:srgbClr val="F0AD00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0AD00">
                      <a:tint val="40000"/>
                      <a:satMod val="250000"/>
                    </a:srgbClr>
                  </a:gs>
                  <a:gs pos="9000">
                    <a:srgbClr val="F0AD00">
                      <a:tint val="52000"/>
                      <a:satMod val="300000"/>
                    </a:srgbClr>
                  </a:gs>
                  <a:gs pos="50000">
                    <a:srgbClr val="F0AD00">
                      <a:shade val="20000"/>
                      <a:satMod val="300000"/>
                    </a:srgbClr>
                  </a:gs>
                  <a:gs pos="79000">
                    <a:srgbClr val="F0AD00">
                      <a:tint val="52000"/>
                      <a:satMod val="300000"/>
                    </a:srgbClr>
                  </a:gs>
                  <a:gs pos="100000">
                    <a:srgbClr val="F0AD00">
                      <a:tint val="40000"/>
                      <a:satMod val="250000"/>
                    </a:srgbClr>
                  </a:gs>
                </a:gsLst>
                <a:lin ang="5400000"/>
              </a:gradFill>
              <a:cs typeface="B Cheshmeh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3697911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00430" y="487900"/>
            <a:ext cx="5357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sz="2000" b="1" dirty="0">
                <a:solidFill>
                  <a:prstClr val="white"/>
                </a:solidFill>
              </a:rPr>
              <a:t>رفتار زائرين در روزهاي عزاداري</a:t>
            </a: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214346" y="3071810"/>
            <a:ext cx="914400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a-IR" sz="2000" b="1" dirty="0">
              <a:solidFill>
                <a:srgbClr val="1C1C1C"/>
              </a:solidFill>
              <a:ea typeface="Times New Roman" pitchFamily="18" charset="0"/>
              <a:cs typeface="B Roya" pitchFamily="2" charset="-78"/>
            </a:endParaRPr>
          </a:p>
          <a:p>
            <a:endParaRPr lang="fa-IR" dirty="0">
              <a:solidFill>
                <a:srgbClr val="1C1C1C"/>
              </a:solidFill>
              <a:ea typeface="Times New Roman" pitchFamily="18" charset="0"/>
              <a:cs typeface="B Roya" pitchFamily="2" charset="-78"/>
            </a:endParaRPr>
          </a:p>
          <a:p>
            <a:r>
              <a:rPr lang="ar-SA" sz="2000" b="1" dirty="0">
                <a:solidFill>
                  <a:srgbClr val="1C1C1C"/>
                </a:solidFill>
                <a:ea typeface="Times New Roman" pitchFamily="18" charset="0"/>
                <a:cs typeface="B Roya" pitchFamily="2" charset="-78"/>
              </a:rPr>
              <a:t> </a:t>
            </a:r>
            <a:endParaRPr lang="en-US" dirty="0">
              <a:solidFill>
                <a:srgbClr val="1C1C1C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5143504" y="1714488"/>
            <a:ext cx="3657600" cy="1524000"/>
            <a:chOff x="5410200" y="3810000"/>
            <a:chExt cx="3657600" cy="1524000"/>
          </a:xfrm>
        </p:grpSpPr>
        <p:sp>
          <p:nvSpPr>
            <p:cNvPr id="5" name="Right Brace 4"/>
            <p:cNvSpPr/>
            <p:nvPr/>
          </p:nvSpPr>
          <p:spPr>
            <a:xfrm>
              <a:off x="8610600" y="3886200"/>
              <a:ext cx="457200" cy="1447800"/>
            </a:xfrm>
            <a:prstGeom prst="rightBrac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lIns="91418" tIns="45710" rIns="91418" bIns="45710" anchor="ctr"/>
            <a:lstStyle/>
            <a:p>
              <a:pPr algn="ctr" defTabSz="914180" rtl="0"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410200" y="3810000"/>
              <a:ext cx="3429000" cy="473186"/>
            </a:xfrm>
            <a:prstGeom prst="rect">
              <a:avLst/>
            </a:prstGeom>
            <a:noFill/>
          </p:spPr>
          <p:txBody>
            <a:bodyPr wrap="square" lIns="91418" tIns="45710" rIns="91418" bIns="45710">
              <a:spAutoFit/>
            </a:bodyPr>
            <a:lstStyle/>
            <a:p>
              <a:pPr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fa-IR" sz="1600" dirty="0">
                  <a:solidFill>
                    <a:srgbClr val="1C1C1C"/>
                  </a:solidFill>
                  <a:latin typeface="Times New Roman"/>
                  <a:ea typeface="Times New Roman"/>
                  <a:cs typeface="B Roya"/>
                </a:rPr>
                <a:t> </a:t>
              </a:r>
              <a:r>
                <a:rPr lang="fa-IR" dirty="0">
                  <a:solidFill>
                    <a:srgbClr val="1C1C1C"/>
                  </a:solidFill>
                  <a:latin typeface="Times New Roman"/>
                  <a:ea typeface="Times New Roman"/>
                  <a:cs typeface="B Roya"/>
                </a:rPr>
                <a:t>توقف زائرین برای تماشای مراسم </a:t>
              </a:r>
              <a:r>
                <a:rPr lang="fa-IR" sz="1600" dirty="0">
                  <a:solidFill>
                    <a:srgbClr val="1C1C1C"/>
                  </a:solidFill>
                  <a:latin typeface="Times New Roman"/>
                  <a:ea typeface="Times New Roman"/>
                  <a:cs typeface="B Roya"/>
                </a:rPr>
                <a:t>عزاداری</a:t>
              </a:r>
              <a:endParaRPr lang="en-US" sz="1400" dirty="0">
                <a:solidFill>
                  <a:srgbClr val="1C1C1C"/>
                </a:solidFill>
                <a:latin typeface="Times New Roman"/>
                <a:ea typeface="Times New Roman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5784301" y="4267200"/>
              <a:ext cx="2978700" cy="4732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fa-IR" dirty="0">
                  <a:solidFill>
                    <a:srgbClr val="1C1C1C"/>
                  </a:solidFill>
                  <a:latin typeface="Times New Roman"/>
                  <a:ea typeface="Times New Roman"/>
                  <a:cs typeface="B Roya"/>
                </a:rPr>
                <a:t> جریان حرکتی برای دسترسی به حرم</a:t>
              </a:r>
              <a:endParaRPr lang="en-US" dirty="0">
                <a:solidFill>
                  <a:srgbClr val="1C1C1C"/>
                </a:solidFill>
                <a:latin typeface="Times New Roman"/>
                <a:ea typeface="Times New Roman"/>
                <a:cs typeface="B Roya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5781464" y="4800600"/>
              <a:ext cx="2925801" cy="4732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fa-IR" dirty="0">
                  <a:solidFill>
                    <a:srgbClr val="1C1C1C"/>
                  </a:solidFill>
                  <a:latin typeface="Times New Roman"/>
                  <a:ea typeface="Times New Roman"/>
                  <a:cs typeface="B Roya"/>
                </a:rPr>
                <a:t> حرکت و مکث دسته های عزاداری</a:t>
              </a:r>
              <a:endParaRPr lang="en-US" dirty="0">
                <a:solidFill>
                  <a:srgbClr val="1C1C1C"/>
                </a:solidFill>
                <a:latin typeface="Times New Roman"/>
                <a:ea typeface="Times New Roman"/>
                <a:cs typeface="B Roya"/>
              </a:endParaRPr>
            </a:p>
          </p:txBody>
        </p:sp>
      </p:grpSp>
      <p:pic>
        <p:nvPicPr>
          <p:cNvPr id="1026" name="Picture 2" descr="G:\ashoura 85\NEW\IMG_0970.jpg"/>
          <p:cNvPicPr>
            <a:picLocks noChangeAspect="1" noChangeArrowheads="1"/>
          </p:cNvPicPr>
          <p:nvPr/>
        </p:nvPicPr>
        <p:blipFill>
          <a:blip r:embed="rId3" cstate="screen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549025"/>
            <a:ext cx="2160000" cy="28801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G:\ashoura 85\montakhab\IMG_115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4143380"/>
            <a:ext cx="2874380" cy="25017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G:\ashoura 85\montakhab\IMG_132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36" y="2214554"/>
            <a:ext cx="2880000" cy="21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G:\ashoura 85\montakhab\IMG_1145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4429132"/>
            <a:ext cx="2880106" cy="21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4332969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00430" y="487900"/>
            <a:ext cx="5357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sz="2000" b="1" dirty="0">
                <a:solidFill>
                  <a:prstClr val="white"/>
                </a:solidFill>
              </a:rPr>
              <a:t>رفتار زائرين پياده در روزهاي عادي</a:t>
            </a: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5" name="Right Brace 4"/>
          <p:cNvSpPr/>
          <p:nvPr/>
        </p:nvSpPr>
        <p:spPr>
          <a:xfrm>
            <a:off x="8559800" y="3572494"/>
            <a:ext cx="457200" cy="1066800"/>
          </a:xfrm>
          <a:prstGeom prst="rightBrac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lIns="91418" tIns="45710" rIns="91418" bIns="45710" anchor="ctr"/>
          <a:lstStyle/>
          <a:p>
            <a:pPr algn="ctr" defTabSz="914180" rtl="0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1400" y="3534394"/>
            <a:ext cx="7721600" cy="1200308"/>
          </a:xfrm>
          <a:prstGeom prst="rect">
            <a:avLst/>
          </a:prstGeom>
          <a:noFill/>
        </p:spPr>
        <p:txBody>
          <a:bodyPr wrap="square" lIns="91418" tIns="45710" rIns="91418" bIns="4571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a-IR" dirty="0">
                <a:solidFill>
                  <a:srgbClr val="1C1C1C"/>
                </a:solidFill>
                <a:latin typeface="Times New Roman"/>
                <a:ea typeface="Times New Roman"/>
                <a:cs typeface="B Roya"/>
              </a:rPr>
              <a:t>عدم توزیع یکنواخت جمعیت درروزهای عادی</a:t>
            </a:r>
          </a:p>
          <a:p>
            <a:pPr>
              <a:buFont typeface="Arial" pitchFamily="34" charset="0"/>
              <a:buChar char="•"/>
            </a:pPr>
            <a:r>
              <a:rPr lang="fa-IR" dirty="0">
                <a:solidFill>
                  <a:srgbClr val="1C1C1C"/>
                </a:solidFill>
                <a:latin typeface="Times New Roman"/>
                <a:ea typeface="Times New Roman"/>
                <a:cs typeface="B Roya"/>
              </a:rPr>
              <a:t>عدم وجود فضاهای مناسب جهت توقف و مکث کوتاه زائران درروزهای برگزاری مراسم مذهبی (عاشورا) و تماشای مراسم</a:t>
            </a:r>
          </a:p>
          <a:p>
            <a:pPr>
              <a:buFont typeface="Arial" pitchFamily="34" charset="0"/>
              <a:buChar char="•"/>
            </a:pPr>
            <a:r>
              <a:rPr lang="fa-IR" dirty="0">
                <a:solidFill>
                  <a:srgbClr val="1C1C1C"/>
                </a:solidFill>
                <a:latin typeface="Times New Roman"/>
                <a:ea typeface="Times New Roman"/>
                <a:cs typeface="B Roya"/>
              </a:rPr>
              <a:t>عوارض استفاده زائران از محل اختلاف سطوح جهت نشستن و تماشا .</a:t>
            </a:r>
          </a:p>
        </p:txBody>
      </p:sp>
      <p:grpSp>
        <p:nvGrpSpPr>
          <p:cNvPr id="7" name="Group 13"/>
          <p:cNvGrpSpPr/>
          <p:nvPr/>
        </p:nvGrpSpPr>
        <p:grpSpPr>
          <a:xfrm>
            <a:off x="76200" y="1896094"/>
            <a:ext cx="8998960" cy="1200330"/>
            <a:chOff x="1012317" y="5181600"/>
            <a:chExt cx="8064326" cy="600165"/>
          </a:xfrm>
        </p:grpSpPr>
        <p:sp>
          <p:nvSpPr>
            <p:cNvPr id="8" name="Striped Right Arrow 7"/>
            <p:cNvSpPr/>
            <p:nvPr/>
          </p:nvSpPr>
          <p:spPr>
            <a:xfrm rot="10800000">
              <a:off x="6338613" y="5181600"/>
              <a:ext cx="614572" cy="304800"/>
            </a:xfrm>
            <a:prstGeom prst="strip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6953186" y="5217468"/>
              <a:ext cx="2123457" cy="230833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pPr algn="l" rtl="0"/>
              <a:r>
                <a:rPr lang="fa-IR" dirty="0">
                  <a:solidFill>
                    <a:srgbClr val="1C1C1C"/>
                  </a:solidFill>
                  <a:latin typeface="Arial" pitchFamily="34" charset="0"/>
                  <a:ea typeface="Times New Roman" pitchFamily="18" charset="0"/>
                  <a:cs typeface="B Roya" pitchFamily="2" charset="-78"/>
                </a:rPr>
                <a:t>محورهای منتهی به حرم مطهر</a:t>
              </a:r>
              <a:endParaRPr lang="en-US" sz="2400" dirty="0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09468" y="5181600"/>
              <a:ext cx="1223736" cy="46166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fa-IR" dirty="0">
                  <a:solidFill>
                    <a:srgbClr val="1C1C1C"/>
                  </a:solidFill>
                  <a:latin typeface="Arial" pitchFamily="34" charset="0"/>
                  <a:ea typeface="Times New Roman" pitchFamily="18" charset="0"/>
                  <a:cs typeface="B Roya" pitchFamily="2" charset="-78"/>
                </a:rPr>
                <a:t>نقش هدایتی به سمت حرم مطهر</a:t>
              </a:r>
              <a:endParaRPr lang="en-US" dirty="0">
                <a:solidFill>
                  <a:srgbClr val="000000"/>
                </a:solidFill>
                <a:ea typeface="Times New Roman"/>
                <a:cs typeface="B Roya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129178" y="5181600"/>
              <a:ext cx="1223736" cy="32316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fa-IR" dirty="0">
                  <a:solidFill>
                    <a:srgbClr val="1C1C1C"/>
                  </a:solidFill>
                  <a:latin typeface="Arial" pitchFamily="34" charset="0"/>
                  <a:ea typeface="Times New Roman" pitchFamily="18" charset="0"/>
                  <a:cs typeface="B Roya" pitchFamily="2" charset="-78"/>
                </a:rPr>
                <a:t>مستلزم کارائی بهینه فضا</a:t>
              </a:r>
              <a:endParaRPr lang="en-US" dirty="0">
                <a:solidFill>
                  <a:srgbClr val="000000"/>
                </a:solidFill>
                <a:ea typeface="Times New Roman"/>
                <a:cs typeface="B Roya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012317" y="5181600"/>
              <a:ext cx="1439410" cy="600165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r>
                <a:rPr lang="fa-IR" dirty="0">
                  <a:solidFill>
                    <a:srgbClr val="1C1C1C"/>
                  </a:solidFill>
                  <a:latin typeface="Arial" pitchFamily="34" charset="0"/>
                  <a:ea typeface="Times New Roman" pitchFamily="18" charset="0"/>
                  <a:cs typeface="B Roya" pitchFamily="2" charset="-78"/>
                </a:rPr>
                <a:t>ضرورت بررسی مشکلات زائران درحالتهای سواره و </a:t>
              </a:r>
            </a:p>
            <a:p>
              <a:r>
                <a:rPr lang="fa-IR" dirty="0">
                  <a:solidFill>
                    <a:srgbClr val="1C1C1C"/>
                  </a:solidFill>
                  <a:latin typeface="Arial" pitchFamily="34" charset="0"/>
                  <a:ea typeface="Times New Roman" pitchFamily="18" charset="0"/>
                  <a:cs typeface="B Roya" pitchFamily="2" charset="-78"/>
                </a:rPr>
                <a:t>پیاده</a:t>
              </a:r>
            </a:p>
          </p:txBody>
        </p:sp>
        <p:sp>
          <p:nvSpPr>
            <p:cNvPr id="13" name="Striped Right Arrow 12"/>
            <p:cNvSpPr/>
            <p:nvPr/>
          </p:nvSpPr>
          <p:spPr>
            <a:xfrm rot="10800000">
              <a:off x="4426609" y="5181600"/>
              <a:ext cx="614572" cy="304800"/>
            </a:xfrm>
            <a:prstGeom prst="strip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4" name="Striped Right Arrow 13"/>
            <p:cNvSpPr/>
            <p:nvPr/>
          </p:nvSpPr>
          <p:spPr>
            <a:xfrm rot="10800000">
              <a:off x="2480463" y="5181600"/>
              <a:ext cx="614572" cy="304800"/>
            </a:xfrm>
            <a:prstGeom prst="strip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6248400" y="2962894"/>
            <a:ext cx="2741455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fa-IR" b="1" dirty="0">
                <a:solidFill>
                  <a:srgbClr val="1C1C1C"/>
                </a:solidFill>
                <a:latin typeface="Times New Roman"/>
                <a:ea typeface="Times New Roman"/>
                <a:cs typeface="B Roya"/>
              </a:rPr>
              <a:t>مشکلات حرکتی و دسترسی محور</a:t>
            </a:r>
          </a:p>
        </p:txBody>
      </p:sp>
    </p:spTree>
    <p:extLst>
      <p:ext uri="{BB962C8B-B14F-4D97-AF65-F5344CB8AC3E}">
        <p14:creationId xmlns:p14="http://schemas.microsoft.com/office/powerpoint/2010/main" val="325962815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71802" y="487900"/>
            <a:ext cx="57864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sz="2000" b="1" dirty="0">
                <a:solidFill>
                  <a:prstClr val="white"/>
                </a:solidFill>
              </a:rPr>
              <a:t>بررسي قرارگاه هاي رفتاري در محور شيرازي </a:t>
            </a: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5" name="Right Brace 4"/>
          <p:cNvSpPr/>
          <p:nvPr/>
        </p:nvSpPr>
        <p:spPr>
          <a:xfrm>
            <a:off x="8559800" y="1881210"/>
            <a:ext cx="457200" cy="1066800"/>
          </a:xfrm>
          <a:prstGeom prst="rightBrac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lIns="91418" tIns="45710" rIns="91418" bIns="45710" anchor="ctr"/>
          <a:lstStyle/>
          <a:p>
            <a:pPr algn="ctr" defTabSz="914180" rtl="0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32000" y="1910401"/>
            <a:ext cx="6578600" cy="923309"/>
          </a:xfrm>
          <a:prstGeom prst="rect">
            <a:avLst/>
          </a:prstGeom>
          <a:noFill/>
        </p:spPr>
        <p:txBody>
          <a:bodyPr wrap="square" lIns="91418" tIns="45710" rIns="91418" bIns="4571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fa-IR" dirty="0">
                <a:solidFill>
                  <a:srgbClr val="1C1C1C"/>
                </a:solidFill>
                <a:latin typeface="Times New Roman"/>
                <a:ea typeface="Times New Roman"/>
                <a:cs typeface="B Roya"/>
              </a:rPr>
              <a:t>مراکزی که بیشتر حالت نشانه ای برای زوار داشته </a:t>
            </a:r>
          </a:p>
          <a:p>
            <a:pPr>
              <a:buFont typeface="Arial" pitchFamily="34" charset="0"/>
              <a:buChar char="•"/>
            </a:pPr>
            <a:r>
              <a:rPr lang="fa-IR" dirty="0">
                <a:solidFill>
                  <a:srgbClr val="1C1C1C"/>
                </a:solidFill>
                <a:latin typeface="Times New Roman"/>
                <a:ea typeface="Times New Roman"/>
                <a:cs typeface="B Roya"/>
              </a:rPr>
              <a:t>مراکزی که از سوی زوار و شهروندان به طور مشترک به عنوان نشانه شناخته  می شوند </a:t>
            </a:r>
          </a:p>
          <a:p>
            <a:pPr>
              <a:buFont typeface="Arial" pitchFamily="34" charset="0"/>
              <a:buChar char="•"/>
            </a:pPr>
            <a:r>
              <a:rPr lang="fa-IR" dirty="0">
                <a:solidFill>
                  <a:srgbClr val="1C1C1C"/>
                </a:solidFill>
                <a:latin typeface="Times New Roman"/>
                <a:ea typeface="Times New Roman"/>
                <a:cs typeface="B Roya"/>
              </a:rPr>
              <a:t>مراکزی که به عنوان نشانه بیشتر از سوی شهروندان شناخته شده</a:t>
            </a:r>
          </a:p>
        </p:txBody>
      </p:sp>
      <p:pic>
        <p:nvPicPr>
          <p:cNvPr id="11266" name="Picture 2" descr="C:\Documents and Settings\Administrator\Desktop\New Folder\IMG_193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500306"/>
            <a:ext cx="2880000" cy="216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267" name="Picture 3" descr="G:\tarahoshahri\mesgarani\DCIM\100CANON\IMG_232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3697892"/>
            <a:ext cx="2880165" cy="216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268" name="Picture 4" descr="C:\Documents and Settings\Administrator\Desktop\a\IMG_005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64" y="3143248"/>
            <a:ext cx="2160000" cy="27212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1690012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00430" y="487900"/>
            <a:ext cx="5357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sz="2000" b="1" dirty="0">
                <a:solidFill>
                  <a:prstClr val="white"/>
                </a:solidFill>
              </a:rPr>
              <a:t>ويژگي هاي حركتي پياده ها</a:t>
            </a:r>
            <a:endParaRPr lang="en-US" sz="2000" dirty="0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690937" y="1285860"/>
            <a:ext cx="2300663" cy="3505200"/>
            <a:chOff x="6690937" y="3138510"/>
            <a:chExt cx="2300663" cy="3505200"/>
          </a:xfrm>
        </p:grpSpPr>
        <p:sp>
          <p:nvSpPr>
            <p:cNvPr id="4" name="Rectangle 3"/>
            <p:cNvSpPr/>
            <p:nvPr/>
          </p:nvSpPr>
          <p:spPr>
            <a:xfrm>
              <a:off x="6690937" y="3138510"/>
              <a:ext cx="1965602" cy="34163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buFont typeface="Arial" pitchFamily="34" charset="0"/>
                <a:buChar char="•"/>
              </a:pPr>
              <a:endParaRPr lang="fa-IR" dirty="0">
                <a:solidFill>
                  <a:srgbClr val="1C1C1C"/>
                </a:solidFill>
                <a:latin typeface="Times New Roman"/>
                <a:ea typeface="Times New Roman"/>
                <a:cs typeface="B Roya"/>
              </a:endParaRPr>
            </a:p>
            <a:p>
              <a:pPr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fa-IR" dirty="0">
                  <a:solidFill>
                    <a:srgbClr val="1C1C1C"/>
                  </a:solidFill>
                  <a:latin typeface="Times New Roman"/>
                  <a:ea typeface="Times New Roman"/>
                  <a:cs typeface="B Roya"/>
                </a:rPr>
                <a:t>ایستادن وصبحت کردن</a:t>
              </a:r>
            </a:p>
            <a:p>
              <a:pPr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fa-IR" dirty="0">
                  <a:solidFill>
                    <a:srgbClr val="1C1C1C"/>
                  </a:solidFill>
                  <a:latin typeface="Times New Roman"/>
                  <a:ea typeface="Times New Roman"/>
                  <a:cs typeface="B Roya"/>
                </a:rPr>
                <a:t>ایستادن در حال انتظار</a:t>
              </a:r>
            </a:p>
            <a:p>
              <a:pPr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fa-IR" dirty="0">
                  <a:solidFill>
                    <a:srgbClr val="1C1C1C"/>
                  </a:solidFill>
                  <a:latin typeface="Times New Roman"/>
                  <a:ea typeface="Times New Roman"/>
                  <a:cs typeface="B Roya"/>
                </a:rPr>
                <a:t>ایستادن وتماشا کردن</a:t>
              </a:r>
            </a:p>
            <a:p>
              <a:pPr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fa-IR" dirty="0">
                  <a:solidFill>
                    <a:srgbClr val="1C1C1C"/>
                  </a:solidFill>
                  <a:latin typeface="Times New Roman"/>
                  <a:ea typeface="Times New Roman"/>
                  <a:cs typeface="B Roya"/>
                </a:rPr>
                <a:t>خرید کردن</a:t>
              </a:r>
            </a:p>
            <a:p>
              <a:pPr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fa-IR" dirty="0">
                  <a:solidFill>
                    <a:srgbClr val="1C1C1C"/>
                  </a:solidFill>
                  <a:latin typeface="Times New Roman"/>
                  <a:ea typeface="Times New Roman"/>
                  <a:cs typeface="B Roya"/>
                </a:rPr>
                <a:t>فروختن</a:t>
              </a:r>
            </a:p>
            <a:p>
              <a:pPr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fa-IR" dirty="0">
                  <a:solidFill>
                    <a:srgbClr val="1C1C1C"/>
                  </a:solidFill>
                  <a:latin typeface="Times New Roman"/>
                  <a:ea typeface="Times New Roman"/>
                  <a:cs typeface="B Roya"/>
                </a:rPr>
                <a:t>قدم زدن و نشستن</a:t>
              </a:r>
            </a:p>
            <a:p>
              <a:pPr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fa-IR" dirty="0">
                  <a:solidFill>
                    <a:srgbClr val="1C1C1C"/>
                  </a:solidFill>
                  <a:latin typeface="Times New Roman"/>
                  <a:ea typeface="Times New Roman"/>
                  <a:cs typeface="B Roya"/>
                </a:rPr>
                <a:t>خوابیدن وچرت زدن</a:t>
              </a:r>
            </a:p>
          </p:txBody>
        </p:sp>
        <p:sp>
          <p:nvSpPr>
            <p:cNvPr id="5" name="Right Brace 4"/>
            <p:cNvSpPr/>
            <p:nvPr/>
          </p:nvSpPr>
          <p:spPr>
            <a:xfrm>
              <a:off x="8534400" y="3595710"/>
              <a:ext cx="457200" cy="3048000"/>
            </a:xfrm>
            <a:prstGeom prst="rightBrac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lIns="91418" tIns="45710" rIns="91418" bIns="45710" anchor="ctr"/>
            <a:lstStyle/>
            <a:p>
              <a:pPr algn="ctr" defTabSz="914180" rtl="0"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</p:grpSp>
      <p:pic>
        <p:nvPicPr>
          <p:cNvPr id="10242" name="Picture 2" descr="C:\Documents and Settings\Administrator\Desktop\New Folder\IMG_190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643050"/>
            <a:ext cx="2880000" cy="216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43" name="Picture 3" descr="G:\tarahoshahri\mesgarani\DCIM\100CANON\IMG_229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4143380"/>
            <a:ext cx="2880165" cy="216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44" name="Picture 4" descr="G:\tarahoshahri\mesgarani\DCIM\100CANON\IMG_230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0" y="1571612"/>
            <a:ext cx="2880165" cy="216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45" name="Picture 5" descr="G:\tarahoshahri\mesgarani\DCIM\100CANON\IMG_231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0" y="4214818"/>
            <a:ext cx="2880165" cy="216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755293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:\New Folder\mahsun\intend\DSC_014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2500306"/>
            <a:ext cx="4440237" cy="29524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0" name="Picture 2" descr="F:\New Folder\bana-ordoo87\Picture 24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500306"/>
            <a:ext cx="3857652" cy="2893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4643438" y="487900"/>
            <a:ext cx="42148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sz="2000" b="1" dirty="0">
                <a:solidFill>
                  <a:prstClr val="white"/>
                </a:solidFill>
              </a:rPr>
              <a:t>نقش فرهنگ در بروز رفتارها</a:t>
            </a:r>
            <a:endParaRPr lang="en-US" sz="20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95889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00430" y="487900"/>
            <a:ext cx="5357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sz="2000" b="1" dirty="0">
                <a:solidFill>
                  <a:prstClr val="white"/>
                </a:solidFill>
              </a:rPr>
              <a:t>مشكلات حركت پياده در محور</a:t>
            </a:r>
            <a:endParaRPr lang="en-US" sz="2000" dirty="0">
              <a:solidFill>
                <a:prstClr val="white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000232" y="1714488"/>
            <a:ext cx="6985000" cy="2060496"/>
            <a:chOff x="2032000" y="1866654"/>
            <a:chExt cx="6985000" cy="2060496"/>
          </a:xfrm>
        </p:grpSpPr>
        <p:sp>
          <p:nvSpPr>
            <p:cNvPr id="5" name="Right Brace 4"/>
            <p:cNvSpPr/>
            <p:nvPr/>
          </p:nvSpPr>
          <p:spPr>
            <a:xfrm>
              <a:off x="8559800" y="1866654"/>
              <a:ext cx="457200" cy="1790700"/>
            </a:xfrm>
            <a:prstGeom prst="rightBrac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lIns="91418" tIns="45710" rIns="91418" bIns="45710" anchor="ctr"/>
            <a:lstStyle/>
            <a:p>
              <a:pPr algn="ctr" defTabSz="914180" rtl="0"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032000" y="1895845"/>
              <a:ext cx="6578600" cy="2031305"/>
            </a:xfrm>
            <a:prstGeom prst="rect">
              <a:avLst/>
            </a:prstGeom>
            <a:noFill/>
          </p:spPr>
          <p:txBody>
            <a:bodyPr wrap="square" lIns="91418" tIns="45710" rIns="91418" bIns="4571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fa-IR" dirty="0">
                  <a:solidFill>
                    <a:srgbClr val="1C1C1C"/>
                  </a:solidFill>
                  <a:latin typeface="Times New Roman"/>
                  <a:ea typeface="Times New Roman"/>
                  <a:cs typeface="B Roya"/>
                </a:rPr>
                <a:t>انقطاع حرکت </a:t>
              </a:r>
            </a:p>
            <a:p>
              <a:pPr>
                <a:buFont typeface="Arial" pitchFamily="34" charset="0"/>
                <a:buChar char="•"/>
              </a:pPr>
              <a:r>
                <a:rPr lang="fa-IR" dirty="0">
                  <a:solidFill>
                    <a:srgbClr val="1C1C1C"/>
                  </a:solidFill>
                  <a:latin typeface="Times New Roman"/>
                  <a:ea typeface="Times New Roman"/>
                  <a:cs typeface="B Roya"/>
                </a:rPr>
                <a:t>خطر های حرکتی </a:t>
              </a:r>
            </a:p>
            <a:p>
              <a:pPr>
                <a:buFont typeface="Arial" pitchFamily="34" charset="0"/>
                <a:buChar char="•"/>
              </a:pPr>
              <a:r>
                <a:rPr lang="fa-IR" dirty="0">
                  <a:solidFill>
                    <a:srgbClr val="1C1C1C"/>
                  </a:solidFill>
                  <a:latin typeface="Times New Roman"/>
                  <a:ea typeface="Times New Roman"/>
                  <a:cs typeface="B Roya"/>
                </a:rPr>
                <a:t>عدم امکان حرکت </a:t>
              </a:r>
            </a:p>
            <a:p>
              <a:pPr>
                <a:buFont typeface="Arial" pitchFamily="34" charset="0"/>
                <a:buChar char="•"/>
              </a:pPr>
              <a:r>
                <a:rPr lang="fa-IR" dirty="0">
                  <a:solidFill>
                    <a:srgbClr val="1C1C1C"/>
                  </a:solidFill>
                  <a:latin typeface="Times New Roman"/>
                  <a:ea typeface="Times New Roman"/>
                  <a:cs typeface="B Roya"/>
                </a:rPr>
                <a:t>خستگی در حرکت </a:t>
              </a:r>
            </a:p>
            <a:p>
              <a:pPr>
                <a:buFont typeface="Arial" pitchFamily="34" charset="0"/>
                <a:buChar char="•"/>
              </a:pPr>
              <a:r>
                <a:rPr lang="fa-IR" dirty="0">
                  <a:solidFill>
                    <a:srgbClr val="1C1C1C"/>
                  </a:solidFill>
                  <a:latin typeface="Times New Roman"/>
                  <a:ea typeface="Times New Roman"/>
                  <a:cs typeface="B Roya"/>
                </a:rPr>
                <a:t>ابهام در تشخیص مسیر حرکت </a:t>
              </a:r>
            </a:p>
            <a:p>
              <a:pPr>
                <a:buFont typeface="Arial" pitchFamily="34" charset="0"/>
                <a:buChar char="•"/>
              </a:pPr>
              <a:r>
                <a:rPr lang="fa-IR" dirty="0">
                  <a:solidFill>
                    <a:srgbClr val="1C1C1C"/>
                  </a:solidFill>
                  <a:latin typeface="Times New Roman"/>
                  <a:ea typeface="Times New Roman"/>
                  <a:cs typeface="B Roya"/>
                </a:rPr>
                <a:t>قطع ارتباط در حرکت </a:t>
              </a:r>
            </a:p>
            <a:p>
              <a:endParaRPr lang="fa-IR" dirty="0">
                <a:solidFill>
                  <a:srgbClr val="1C1C1C"/>
                </a:solidFill>
                <a:latin typeface="Times New Roman"/>
                <a:ea typeface="Times New Roman"/>
                <a:cs typeface="B Roya"/>
              </a:endParaRPr>
            </a:p>
          </p:txBody>
        </p:sp>
      </p:grpSp>
      <p:sp>
        <p:nvSpPr>
          <p:cNvPr id="7" name="Rectangle 6"/>
          <p:cNvSpPr/>
          <p:nvPr/>
        </p:nvSpPr>
        <p:spPr>
          <a:xfrm>
            <a:off x="0" y="3691644"/>
            <a:ext cx="861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dirty="0">
                <a:solidFill>
                  <a:srgbClr val="1C1C1C"/>
                </a:solidFill>
                <a:latin typeface="Times New Roman"/>
                <a:ea typeface="Times New Roman"/>
                <a:cs typeface="B Roya"/>
              </a:rPr>
              <a:t>مشکلات موجود را می توان به سه دسته طبقه بندی کرد :</a:t>
            </a:r>
          </a:p>
          <a:p>
            <a:endParaRPr lang="fa-IR" dirty="0">
              <a:solidFill>
                <a:srgbClr val="1C1C1C"/>
              </a:solidFill>
              <a:latin typeface="Times New Roman"/>
              <a:ea typeface="Times New Roman"/>
              <a:cs typeface="B Roya"/>
            </a:endParaRPr>
          </a:p>
        </p:txBody>
      </p:sp>
      <p:graphicFrame>
        <p:nvGraphicFramePr>
          <p:cNvPr id="8" name="Diagram 7"/>
          <p:cNvGraphicFramePr/>
          <p:nvPr/>
        </p:nvGraphicFramePr>
        <p:xfrm>
          <a:off x="3276600" y="4114554"/>
          <a:ext cx="5257800" cy="68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Picture 2" descr="Picture 038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8" y="5000636"/>
            <a:ext cx="2116428" cy="16065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Picture 3" descr="IMG_0264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4357694"/>
            <a:ext cx="1739365" cy="21148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4" descr="IMG_0042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1785926"/>
            <a:ext cx="2451968" cy="18440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Picture 5" descr="Picture 050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5000636"/>
            <a:ext cx="2143140" cy="16046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9134762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00430" y="487900"/>
            <a:ext cx="5357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sz="2000" b="1" dirty="0">
                <a:solidFill>
                  <a:prstClr val="white"/>
                </a:solidFill>
              </a:rPr>
              <a:t>برداشت الگوي رفتاري</a:t>
            </a:r>
            <a:endParaRPr lang="en-US" sz="2000" dirty="0">
              <a:solidFill>
                <a:prstClr val="white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-214346" y="1643050"/>
            <a:ext cx="9144000" cy="1754326"/>
            <a:chOff x="-152400" y="2349240"/>
            <a:chExt cx="9144000" cy="1754326"/>
          </a:xfrm>
        </p:grpSpPr>
        <p:sp>
          <p:nvSpPr>
            <p:cNvPr id="6" name="Rectangle 5"/>
            <p:cNvSpPr/>
            <p:nvPr/>
          </p:nvSpPr>
          <p:spPr>
            <a:xfrm>
              <a:off x="-152400" y="2349240"/>
              <a:ext cx="9144000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fa-IR" b="1" dirty="0">
                  <a:solidFill>
                    <a:srgbClr val="1C1C1C"/>
                  </a:solidFill>
                  <a:latin typeface="Times New Roman"/>
                  <a:ea typeface="Times New Roman"/>
                  <a:cs typeface="B Roya"/>
                </a:rPr>
                <a:t>دسته بندی وثبت عناصر موجود در فضاها </a:t>
              </a:r>
            </a:p>
            <a:p>
              <a:pPr lvl="1">
                <a:lnSpc>
                  <a:spcPct val="150000"/>
                </a:lnSpc>
              </a:pPr>
              <a:r>
                <a:rPr lang="fa-IR" b="1" dirty="0">
                  <a:solidFill>
                    <a:srgbClr val="1C1C1C"/>
                  </a:solidFill>
                  <a:latin typeface="Times New Roman"/>
                  <a:ea typeface="Times New Roman"/>
                  <a:cs typeface="B Roya"/>
                </a:rPr>
                <a:t>عناصر متحرک </a:t>
              </a:r>
            </a:p>
            <a:p>
              <a:pPr lvl="1">
                <a:lnSpc>
                  <a:spcPct val="150000"/>
                </a:lnSpc>
              </a:pPr>
              <a:r>
                <a:rPr lang="fa-IR" b="1" dirty="0">
                  <a:solidFill>
                    <a:srgbClr val="1C1C1C"/>
                  </a:solidFill>
                  <a:latin typeface="Times New Roman"/>
                  <a:ea typeface="Times New Roman"/>
                  <a:cs typeface="B Roya"/>
                </a:rPr>
                <a:t>عناصر ثابت </a:t>
              </a:r>
            </a:p>
            <a:p>
              <a:pPr>
                <a:lnSpc>
                  <a:spcPct val="150000"/>
                </a:lnSpc>
              </a:pPr>
              <a:endParaRPr lang="fa-IR" b="1" dirty="0">
                <a:solidFill>
                  <a:srgbClr val="1C1C1C"/>
                </a:solidFill>
                <a:latin typeface="Times New Roman"/>
                <a:ea typeface="Times New Roman"/>
                <a:cs typeface="B Roya"/>
              </a:endParaRPr>
            </a:p>
          </p:txBody>
        </p:sp>
        <p:sp>
          <p:nvSpPr>
            <p:cNvPr id="7" name="Right Brace 6"/>
            <p:cNvSpPr/>
            <p:nvPr/>
          </p:nvSpPr>
          <p:spPr>
            <a:xfrm>
              <a:off x="8382000" y="2814541"/>
              <a:ext cx="457200" cy="1066800"/>
            </a:xfrm>
            <a:prstGeom prst="rightBrac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lIns="91418" tIns="45710" rIns="91418" bIns="45710" anchor="ctr"/>
            <a:lstStyle/>
            <a:p>
              <a:pPr algn="ctr" defTabSz="914180" rtl="0"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3357562"/>
            <a:ext cx="90678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90488" fontAlgn="base">
              <a:spcBef>
                <a:spcPct val="0"/>
              </a:spcBef>
              <a:spcAft>
                <a:spcPct val="0"/>
              </a:spcAft>
            </a:pPr>
            <a:r>
              <a:rPr lang="ar-SA" b="1" dirty="0">
                <a:solidFill>
                  <a:srgbClr val="1C1C1C"/>
                </a:solidFill>
                <a:latin typeface="Times New Roman"/>
                <a:ea typeface="Times New Roman"/>
                <a:cs typeface="B Roya"/>
              </a:rPr>
              <a:t>ثبت الگوهای رفتاری </a:t>
            </a:r>
            <a:r>
              <a:rPr lang="ar-SA" b="1" dirty="0">
                <a:solidFill>
                  <a:srgbClr val="1C1C1C"/>
                </a:solidFill>
                <a:latin typeface="Times New Roman"/>
                <a:ea typeface="Times New Roman"/>
                <a:cs typeface="B Roya" pitchFamily="2" charset="-78"/>
                <a:hlinkClick r:id="" action="ppaction://noaction"/>
              </a:rPr>
              <a:t>[1]</a:t>
            </a:r>
            <a:endParaRPr lang="en-US" b="1" dirty="0">
              <a:solidFill>
                <a:srgbClr val="1C1C1C"/>
              </a:solidFill>
              <a:latin typeface="Times New Roman"/>
              <a:ea typeface="Times New Roman"/>
              <a:cs typeface="B Roya" pitchFamily="2" charset="-78"/>
            </a:endParaRPr>
          </a:p>
          <a:p>
            <a:pPr indent="904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a-IR" dirty="0">
                <a:solidFill>
                  <a:srgbClr val="1C1C1C"/>
                </a:solidFill>
                <a:latin typeface="Times New Roman"/>
                <a:ea typeface="Times New Roman"/>
                <a:cs typeface="B Roya" pitchFamily="2" charset="-78"/>
              </a:rPr>
              <a:t>مناسب ترین روش برای ثبت جنبه های بصری رفتاری  عکاسی است .</a:t>
            </a:r>
            <a:endParaRPr lang="en-US" dirty="0">
              <a:solidFill>
                <a:srgbClr val="1C1C1C"/>
              </a:solidFill>
              <a:latin typeface="Times New Roman"/>
              <a:ea typeface="Times New Roman"/>
              <a:cs typeface="B Roya" pitchFamily="2" charset="-78"/>
            </a:endParaRPr>
          </a:p>
          <a:p>
            <a:pPr indent="904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b="1" dirty="0">
                <a:solidFill>
                  <a:srgbClr val="1C1C1C"/>
                </a:solidFill>
                <a:latin typeface="Times New Roman"/>
                <a:ea typeface="Times New Roman"/>
                <a:cs typeface="B Roya"/>
              </a:rPr>
              <a:t>فواصل عکس برداری</a:t>
            </a:r>
            <a:r>
              <a:rPr lang="ar-SA" b="1" dirty="0">
                <a:solidFill>
                  <a:srgbClr val="1C1C1C"/>
                </a:solidFill>
                <a:latin typeface="Times New Roman"/>
                <a:ea typeface="Times New Roman"/>
                <a:cs typeface="B Roya"/>
                <a:hlinkClick r:id="" action="ppaction://noaction"/>
              </a:rPr>
              <a:t>[2</a:t>
            </a:r>
            <a:r>
              <a:rPr lang="ar-SA" dirty="0">
                <a:solidFill>
                  <a:srgbClr val="1C1C1C"/>
                </a:solidFill>
                <a:latin typeface="Times New Roman"/>
                <a:ea typeface="Times New Roman"/>
                <a:cs typeface="B Roya" pitchFamily="2" charset="-78"/>
                <a:hlinkClick r:id="" action="ppaction://noaction"/>
              </a:rPr>
              <a:t>]</a:t>
            </a:r>
            <a:r>
              <a:rPr lang="ar-SA" dirty="0">
                <a:solidFill>
                  <a:srgbClr val="1C1C1C"/>
                </a:solidFill>
                <a:latin typeface="Times New Roman"/>
                <a:ea typeface="Times New Roman"/>
                <a:cs typeface="B Roya" pitchFamily="2" charset="-78"/>
              </a:rPr>
              <a:t> </a:t>
            </a:r>
            <a:endParaRPr lang="en-US" dirty="0">
              <a:solidFill>
                <a:srgbClr val="1C1C1C"/>
              </a:solidFill>
              <a:latin typeface="Times New Roman"/>
              <a:ea typeface="Times New Roman"/>
              <a:cs typeface="B Roya" pitchFamily="2" charset="-78"/>
            </a:endParaRPr>
          </a:p>
          <a:p>
            <a:pPr indent="904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a-IR" dirty="0">
                <a:solidFill>
                  <a:srgbClr val="1C1C1C"/>
                </a:solidFill>
                <a:latin typeface="Times New Roman"/>
                <a:ea typeface="Times New Roman"/>
                <a:cs typeface="B Roya" pitchFamily="2" charset="-78"/>
              </a:rPr>
              <a:t>پس از یک تجربه مقدماتی به نظر رسید که با توجه به امکانات وتجهیزات مورد استفاده در طرح فاصله زمانی 5 ثانیه ،زمانی مطلوب برای ثبت حرکات باشد.</a:t>
            </a:r>
            <a:endParaRPr lang="en-US" dirty="0">
              <a:solidFill>
                <a:srgbClr val="1C1C1C"/>
              </a:solidFill>
              <a:latin typeface="Times New Roman"/>
              <a:ea typeface="Times New Roman"/>
              <a:cs typeface="B Roya" pitchFamily="2" charset="-78"/>
            </a:endParaRPr>
          </a:p>
          <a:p>
            <a:pPr indent="904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a-IR" b="1" dirty="0">
                <a:solidFill>
                  <a:srgbClr val="1C1C1C"/>
                </a:solidFill>
                <a:latin typeface="Times New Roman"/>
                <a:ea typeface="Times New Roman"/>
                <a:cs typeface="B Roya"/>
              </a:rPr>
              <a:t>ز</a:t>
            </a:r>
            <a:r>
              <a:rPr lang="ar-SA" b="1" dirty="0">
                <a:solidFill>
                  <a:srgbClr val="1C1C1C"/>
                </a:solidFill>
                <a:latin typeface="Times New Roman"/>
                <a:ea typeface="Times New Roman"/>
                <a:cs typeface="B Roya"/>
              </a:rPr>
              <a:t>مان عکس برداری </a:t>
            </a:r>
            <a:r>
              <a:rPr lang="ar-SA" b="1" dirty="0">
                <a:solidFill>
                  <a:srgbClr val="1C1C1C"/>
                </a:solidFill>
                <a:latin typeface="Times New Roman"/>
                <a:ea typeface="Times New Roman"/>
                <a:cs typeface="B Roya"/>
                <a:hlinkClick r:id="" action="ppaction://noaction"/>
              </a:rPr>
              <a:t>[3]</a:t>
            </a:r>
            <a:endParaRPr lang="fa-IR" b="1" dirty="0">
              <a:solidFill>
                <a:srgbClr val="1C1C1C"/>
              </a:solidFill>
              <a:latin typeface="Times New Roman"/>
              <a:ea typeface="Times New Roman"/>
              <a:cs typeface="B Roya"/>
            </a:endParaRPr>
          </a:p>
          <a:p>
            <a:pPr indent="904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a-IR" dirty="0">
                <a:solidFill>
                  <a:srgbClr val="1C1C1C"/>
                </a:solidFill>
                <a:latin typeface="Times New Roman"/>
                <a:ea typeface="Times New Roman"/>
                <a:cs typeface="B Roya" pitchFamily="2" charset="-78"/>
              </a:rPr>
              <a:t>به منظور فراهم کردن امکان مقایسه بین فضاها وهماهنگ </a:t>
            </a:r>
            <a:r>
              <a:rPr lang="fa-IR" dirty="0">
                <a:solidFill>
                  <a:srgbClr val="1C1C1C"/>
                </a:solidFill>
                <a:latin typeface="Calibri" pitchFamily="34" charset="0"/>
                <a:ea typeface="Calibri" pitchFamily="34" charset="0"/>
                <a:cs typeface="B Roya" pitchFamily="2" charset="-78"/>
              </a:rPr>
              <a:t>کردن</a:t>
            </a:r>
            <a:r>
              <a:rPr lang="en-US" dirty="0">
                <a:solidFill>
                  <a:srgbClr val="1C1C1C"/>
                </a:solidFill>
                <a:latin typeface="Calibri" pitchFamily="34" charset="0"/>
                <a:ea typeface="Calibri" pitchFamily="34" charset="0"/>
                <a:cs typeface="B Roya" pitchFamily="2" charset="-78"/>
              </a:rPr>
              <a:t>  </a:t>
            </a:r>
            <a:r>
              <a:rPr lang="fa-IR" dirty="0">
                <a:solidFill>
                  <a:srgbClr val="1C1C1C"/>
                </a:solidFill>
                <a:latin typeface="Calibri" pitchFamily="34" charset="0"/>
                <a:ea typeface="Calibri" pitchFamily="34" charset="0"/>
                <a:cs typeface="B Roya" pitchFamily="2" charset="-78"/>
              </a:rPr>
              <a:t>کل مطالعه ساعات بین 8تا 10 صبح روز های هفته وغیر از تعطیلات جهت ثبت رفتارها انتخاب گردید</a:t>
            </a:r>
            <a:r>
              <a:rPr lang="en-US" dirty="0">
                <a:solidFill>
                  <a:srgbClr val="1C1C1C"/>
                </a:solidFill>
                <a:latin typeface="Arial" pitchFamily="34" charset="0"/>
                <a:cs typeface="B Roya" pitchFamily="2" charset="-78"/>
              </a:rPr>
              <a:t> </a:t>
            </a:r>
          </a:p>
          <a:p>
            <a:pPr indent="904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1C1C1C"/>
                </a:solidFill>
                <a:latin typeface="Arial" pitchFamily="34" charset="0"/>
                <a:cs typeface="B Roya" pitchFamily="2" charset="-78"/>
              </a:rPr>
              <a:t/>
            </a:r>
            <a:br>
              <a:rPr lang="en-US" dirty="0">
                <a:solidFill>
                  <a:srgbClr val="1C1C1C"/>
                </a:solidFill>
                <a:latin typeface="Arial" pitchFamily="34" charset="0"/>
                <a:cs typeface="B Roya" pitchFamily="2" charset="-78"/>
              </a:rPr>
            </a:br>
            <a:endParaRPr lang="en-US" dirty="0">
              <a:solidFill>
                <a:srgbClr val="1C1C1C"/>
              </a:solidFill>
              <a:latin typeface="Arial" pitchFamily="34" charset="0"/>
              <a:cs typeface="B Roya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3335014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14414" y="528560"/>
            <a:ext cx="7715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sz="2000" b="1" dirty="0">
                <a:solidFill>
                  <a:prstClr val="white"/>
                </a:solidFill>
              </a:rPr>
              <a:t>بررسي الگوهاي رفتاري سكانس هاي مورد نظر در بالا خيابان</a:t>
            </a: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19200" y="1810066"/>
            <a:ext cx="7620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dirty="0">
                <a:solidFill>
                  <a:srgbClr val="1C1C1C"/>
                </a:solidFill>
                <a:latin typeface="Calibri"/>
                <a:ea typeface="Calibri"/>
                <a:cs typeface="B Roya"/>
              </a:rPr>
              <a:t>نتایج به دست آمده از بررسی وضعیت عبور ومرور در بالا خیابان در سه روز اول ،وسط وآخر هفته </a:t>
            </a:r>
            <a:endParaRPr lang="en-US" dirty="0">
              <a:solidFill>
                <a:srgbClr val="1C1C1C"/>
              </a:solidFill>
            </a:endParaRPr>
          </a:p>
        </p:txBody>
      </p:sp>
      <p:sp>
        <p:nvSpPr>
          <p:cNvPr id="6" name="Right Brace 5"/>
          <p:cNvSpPr/>
          <p:nvPr/>
        </p:nvSpPr>
        <p:spPr>
          <a:xfrm>
            <a:off x="8305800" y="2255598"/>
            <a:ext cx="457200" cy="1066800"/>
          </a:xfrm>
          <a:prstGeom prst="rightBrac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lIns="91418" tIns="45710" rIns="91418" bIns="45710" anchor="ctr"/>
          <a:lstStyle/>
          <a:p>
            <a:pPr algn="ctr" defTabSz="914180" rtl="0">
              <a:defRPr/>
            </a:pPr>
            <a:endParaRPr lang="en-US">
              <a:solidFill>
                <a:prstClr val="black"/>
              </a:solidFill>
            </a:endParaRPr>
          </a:p>
        </p:txBody>
      </p:sp>
      <p:pic>
        <p:nvPicPr>
          <p:cNvPr id="7" name="Picture 2" descr="IMG_358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285992"/>
            <a:ext cx="2624392" cy="41261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Rectangle 7"/>
          <p:cNvSpPr/>
          <p:nvPr/>
        </p:nvSpPr>
        <p:spPr>
          <a:xfrm>
            <a:off x="838200" y="2331798"/>
            <a:ext cx="7924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fa-IR" dirty="0">
                <a:solidFill>
                  <a:srgbClr val="1C1C1C"/>
                </a:solidFill>
                <a:latin typeface="Calibri"/>
                <a:ea typeface="Calibri"/>
                <a:cs typeface="B Roya"/>
              </a:rPr>
              <a:t>محل تجمع افراد در نقاط متفاوت خیابان در ساعات مختلف روز به دست آمد</a:t>
            </a:r>
            <a:endParaRPr lang="en-US" dirty="0">
              <a:solidFill>
                <a:srgbClr val="1C1C1C"/>
              </a:solidFill>
              <a:latin typeface="Calibri"/>
              <a:ea typeface="Calibri"/>
              <a:cs typeface="B Roya"/>
            </a:endParaRPr>
          </a:p>
          <a:p>
            <a:pPr lvl="1">
              <a:buFont typeface="Arial" pitchFamily="34" charset="0"/>
              <a:buChar char="•"/>
            </a:pPr>
            <a:r>
              <a:rPr lang="fa-IR" dirty="0">
                <a:solidFill>
                  <a:srgbClr val="1C1C1C"/>
                </a:solidFill>
                <a:latin typeface="Calibri"/>
                <a:ea typeface="Calibri"/>
                <a:cs typeface="B Roya"/>
              </a:rPr>
              <a:t>محل عبور افراد از قسمت های مختلف پیاده رو </a:t>
            </a:r>
            <a:endParaRPr lang="en-US" dirty="0">
              <a:solidFill>
                <a:srgbClr val="1C1C1C"/>
              </a:solidFill>
              <a:latin typeface="Calibri"/>
              <a:ea typeface="Calibri"/>
              <a:cs typeface="B Roya"/>
            </a:endParaRPr>
          </a:p>
          <a:p>
            <a:pPr lvl="1">
              <a:buFont typeface="Arial" pitchFamily="34" charset="0"/>
              <a:buChar char="•"/>
            </a:pPr>
            <a:r>
              <a:rPr lang="fa-IR" dirty="0">
                <a:solidFill>
                  <a:srgbClr val="1C1C1C"/>
                </a:solidFill>
                <a:latin typeface="Calibri"/>
                <a:ea typeface="Calibri"/>
                <a:cs typeface="B Roya"/>
              </a:rPr>
              <a:t>بیشترین حجم عبور ومرور در بعدازظهر وپنج شنبه بعداز ظهر است</a:t>
            </a:r>
            <a:endParaRPr lang="en-US" dirty="0">
              <a:solidFill>
                <a:srgbClr val="1C1C1C"/>
              </a:solidFill>
              <a:latin typeface="Calibri"/>
              <a:ea typeface="Calibri"/>
              <a:cs typeface="B Roya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3505200" y="4008198"/>
            <a:ext cx="3427540" cy="27699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a-IR" sz="1200" b="1" dirty="0">
                <a:solidFill>
                  <a:srgbClr val="1C1C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B Roya"/>
              </a:rPr>
              <a:t>تصویر موردنظر مربوط به وسط هفته (شلوغ ترین روز ) می باشد. </a:t>
            </a:r>
          </a:p>
        </p:txBody>
      </p:sp>
    </p:spTree>
    <p:extLst>
      <p:ext uri="{BB962C8B-B14F-4D97-AF65-F5344CB8AC3E}">
        <p14:creationId xmlns:p14="http://schemas.microsoft.com/office/powerpoint/2010/main" val="18423334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24" y="928670"/>
            <a:ext cx="7215238" cy="24994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a-IR" sz="3600" b="1" dirty="0">
                <a:ln w="10541" cmpd="sng">
                  <a:solidFill>
                    <a:srgbClr val="F0AD00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0AD00">
                        <a:tint val="40000"/>
                        <a:satMod val="250000"/>
                      </a:srgbClr>
                    </a:gs>
                    <a:gs pos="9000">
                      <a:srgbClr val="F0AD00">
                        <a:tint val="52000"/>
                        <a:satMod val="300000"/>
                      </a:srgbClr>
                    </a:gs>
                    <a:gs pos="50000">
                      <a:srgbClr val="F0AD00">
                        <a:shade val="20000"/>
                        <a:satMod val="300000"/>
                      </a:srgbClr>
                    </a:gs>
                    <a:gs pos="79000">
                      <a:srgbClr val="F0AD00">
                        <a:tint val="52000"/>
                        <a:satMod val="300000"/>
                      </a:srgbClr>
                    </a:gs>
                    <a:gs pos="100000">
                      <a:srgbClr val="F0AD00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cs typeface="B Cheshmeh" pitchFamily="2" charset="-78"/>
              </a:rPr>
              <a:t>تجزیه و تحلیل رخ دادهای رفتاری در محوطه پارك كوهسنگي  </a:t>
            </a:r>
          </a:p>
          <a:p>
            <a:pPr algn="ctr">
              <a:lnSpc>
                <a:spcPct val="150000"/>
              </a:lnSpc>
            </a:pPr>
            <a:endParaRPr lang="en-US" sz="3600" b="1" dirty="0">
              <a:ln w="10541" cmpd="sng">
                <a:solidFill>
                  <a:srgbClr val="F0AD00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0AD00">
                      <a:tint val="40000"/>
                      <a:satMod val="250000"/>
                    </a:srgbClr>
                  </a:gs>
                  <a:gs pos="9000">
                    <a:srgbClr val="F0AD00">
                      <a:tint val="52000"/>
                      <a:satMod val="300000"/>
                    </a:srgbClr>
                  </a:gs>
                  <a:gs pos="50000">
                    <a:srgbClr val="F0AD00">
                      <a:shade val="20000"/>
                      <a:satMod val="300000"/>
                    </a:srgbClr>
                  </a:gs>
                  <a:gs pos="79000">
                    <a:srgbClr val="F0AD00">
                      <a:tint val="52000"/>
                      <a:satMod val="300000"/>
                    </a:srgbClr>
                  </a:gs>
                  <a:gs pos="100000">
                    <a:srgbClr val="F0AD00">
                      <a:tint val="40000"/>
                      <a:satMod val="250000"/>
                    </a:srgbClr>
                  </a:gs>
                </a:gsLst>
                <a:lin ang="5400000"/>
              </a:gradFill>
              <a:cs typeface="B Cheshmeh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1032249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2" descr="G:\Soroosoh\Photo\Fazaye shahri\Koohsangy\bzoozsgr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6" y="2786058"/>
            <a:ext cx="2731581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74" descr="G:\Soroosoh\Photo\Fazaye shahri\Koohsangy\Koohsangy 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2000240"/>
            <a:ext cx="4535487" cy="358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000628" y="428604"/>
            <a:ext cx="36433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b="1" dirty="0">
                <a:solidFill>
                  <a:prstClr val="white"/>
                </a:solidFill>
              </a:rPr>
              <a:t>معرفي </a:t>
            </a:r>
            <a:r>
              <a:rPr lang="fa-IR" sz="2000" b="1" dirty="0">
                <a:solidFill>
                  <a:prstClr val="white"/>
                </a:solidFill>
              </a:rPr>
              <a:t>محدوده</a:t>
            </a:r>
            <a:endParaRPr lang="en-US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51732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8" descr="Picture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2357430"/>
            <a:ext cx="5034673" cy="358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8" descr="masaleh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2000240"/>
            <a:ext cx="2663428" cy="180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215074" y="500042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b="1" dirty="0">
                <a:solidFill>
                  <a:prstClr val="white"/>
                </a:solidFill>
              </a:rPr>
              <a:t>كاربري </a:t>
            </a:r>
            <a:r>
              <a:rPr lang="fa-IR" sz="2000" b="1" dirty="0">
                <a:solidFill>
                  <a:prstClr val="white"/>
                </a:solidFill>
              </a:rPr>
              <a:t>ناسازگار</a:t>
            </a:r>
            <a:endParaRPr lang="en-US" b="1" dirty="0">
              <a:solidFill>
                <a:prstClr val="white"/>
              </a:solidFill>
            </a:endParaRPr>
          </a:p>
        </p:txBody>
      </p:sp>
      <p:cxnSp>
        <p:nvCxnSpPr>
          <p:cNvPr id="10" name="Curved Connector 9"/>
          <p:cNvCxnSpPr/>
          <p:nvPr/>
        </p:nvCxnSpPr>
        <p:spPr>
          <a:xfrm flipV="1">
            <a:off x="2214546" y="2928934"/>
            <a:ext cx="1500198" cy="714380"/>
          </a:xfrm>
          <a:prstGeom prst="curvedConnector3">
            <a:avLst>
              <a:gd name="adj1" fmla="val 50000"/>
            </a:avLst>
          </a:prstGeom>
          <a:ln w="1111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357950" y="3085927"/>
            <a:ext cx="2571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fa-IR" dirty="0">
                <a:solidFill>
                  <a:prstClr val="black"/>
                </a:solidFill>
              </a:rPr>
              <a:t>وجود كاربري ناسازگار در مجاورت اين مجموعه از سرزندگي فضا و حضور فعال افراد مي كاهد . 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34044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dastrasi fiziki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3571876"/>
            <a:ext cx="4411663" cy="31178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8" descr="IMG_030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714488"/>
            <a:ext cx="3643337" cy="25750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6929454" y="428604"/>
            <a:ext cx="3714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sz="2000" b="1" dirty="0">
                <a:solidFill>
                  <a:prstClr val="white"/>
                </a:solidFill>
              </a:rPr>
              <a:t>فضا و اتومبيل </a:t>
            </a:r>
            <a:endParaRPr lang="en-US" sz="2000" b="1" dirty="0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14942" y="2143116"/>
            <a:ext cx="3357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fa-IR" dirty="0">
                <a:solidFill>
                  <a:prstClr val="black"/>
                </a:solidFill>
              </a:rPr>
              <a:t>ممنوعيت ورود اتومبيل با ايجاد ممانعت هدفمند طراح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5214950"/>
            <a:ext cx="33575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fa-IR" dirty="0">
                <a:solidFill>
                  <a:prstClr val="black"/>
                </a:solidFill>
              </a:rPr>
              <a:t>عدم ورود اتومبيل به اين فضا نكته اي مثبت در برقراري امنيت است .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27284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500826" y="428604"/>
            <a:ext cx="3714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sz="2000" b="1" dirty="0">
                <a:solidFill>
                  <a:prstClr val="white"/>
                </a:solidFill>
              </a:rPr>
              <a:t>فضا و تعدي انسان </a:t>
            </a:r>
            <a:endParaRPr lang="en-US" sz="2000" b="1" dirty="0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14942" y="2143116"/>
            <a:ext cx="3357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fa-IR" dirty="0">
                <a:solidFill>
                  <a:prstClr val="black"/>
                </a:solidFill>
              </a:rPr>
              <a:t>ممنوعيت ورود انسان به درون فضاي سبز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5572140"/>
            <a:ext cx="33575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fa-IR" dirty="0">
                <a:solidFill>
                  <a:prstClr val="black"/>
                </a:solidFill>
              </a:rPr>
              <a:t>تدبير انديشمندانه براي ممانعت ورود انسان به فضاي سبز همراه با كمك به منظر .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4099" name="Picture 3" descr="D:\seminar\koohsangi\New Folderنواقص 878\IMAG0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857364"/>
            <a:ext cx="4476783" cy="335758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122" name="Picture 2" descr="D:\seminar\koohsangi\New Folderنواقص 878\IMAG03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3357562"/>
            <a:ext cx="3991702" cy="299377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82776706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6" descr="IMG_0341(1)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1571612"/>
            <a:ext cx="3429024" cy="242556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21" descr="IMG_0299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7719" y="1571612"/>
            <a:ext cx="3375653" cy="23875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786446" y="571480"/>
            <a:ext cx="3214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sz="2000" b="1" dirty="0">
                <a:solidFill>
                  <a:prstClr val="white"/>
                </a:solidFill>
              </a:rPr>
              <a:t>فضا و رفتارهاي اختياري</a:t>
            </a:r>
            <a:endParaRPr lang="en-US" sz="2000" b="1" dirty="0">
              <a:solidFill>
                <a:prstClr val="white"/>
              </a:solidFill>
            </a:endParaRPr>
          </a:p>
        </p:txBody>
      </p:sp>
      <p:pic>
        <p:nvPicPr>
          <p:cNvPr id="7" name="Picture 7" descr="IMG_0284(1)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689" y="4143404"/>
            <a:ext cx="3359683" cy="252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8" descr="IMG_1938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4143830"/>
            <a:ext cx="3429024" cy="25713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 rot="16200000">
            <a:off x="-1029811" y="2029888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dirty="0">
                <a:solidFill>
                  <a:srgbClr val="C00000"/>
                </a:solidFill>
              </a:rPr>
              <a:t>ديدن و ديده شدن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7030540" y="4744532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dirty="0">
                <a:solidFill>
                  <a:srgbClr val="C00000"/>
                </a:solidFill>
              </a:rPr>
              <a:t>خوردن و آسودگي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7030540" y="1672698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dirty="0">
                <a:solidFill>
                  <a:srgbClr val="C00000"/>
                </a:solidFill>
              </a:rPr>
              <a:t>نشستن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-1029812" y="4315904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dirty="0">
                <a:solidFill>
                  <a:srgbClr val="C00000"/>
                </a:solidFill>
              </a:rPr>
              <a:t>خوابيدن 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94124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4" descr="IMG_068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9871" y="4286256"/>
            <a:ext cx="3190625" cy="239271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Picture 8" descr="IMG_033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1643050"/>
            <a:ext cx="3123625" cy="234155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grpSp>
        <p:nvGrpSpPr>
          <p:cNvPr id="6" name="Group 5"/>
          <p:cNvGrpSpPr/>
          <p:nvPr/>
        </p:nvGrpSpPr>
        <p:grpSpPr>
          <a:xfrm>
            <a:off x="5000628" y="2000240"/>
            <a:ext cx="3476625" cy="4191000"/>
            <a:chOff x="4132263" y="1917700"/>
            <a:chExt cx="3476625" cy="4191000"/>
          </a:xfrm>
        </p:grpSpPr>
        <p:pic>
          <p:nvPicPr>
            <p:cNvPr id="7" name="Picture 11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2263" y="1917700"/>
              <a:ext cx="3476625" cy="4191000"/>
            </a:xfrm>
            <a:prstGeom prst="rect">
              <a:avLst/>
            </a:prstGeom>
            <a:ln w="127000" cap="rnd">
              <a:solidFill>
                <a:srgbClr val="FFFFFF"/>
              </a:solidFill>
            </a:ln>
            <a:effectLst>
              <a:outerShdw blurRad="76200" dist="95250" dir="10500000" sx="97000" sy="23000" kx="900000" algn="br" rotWithShape="0">
                <a:srgbClr val="000000">
                  <a:alpha val="20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  <p:sp>
          <p:nvSpPr>
            <p:cNvPr id="8" name="Oval 27"/>
            <p:cNvSpPr>
              <a:spLocks noChangeArrowheads="1"/>
            </p:cNvSpPr>
            <p:nvPr/>
          </p:nvSpPr>
          <p:spPr bwMode="auto">
            <a:xfrm>
              <a:off x="5732463" y="4584700"/>
              <a:ext cx="762000" cy="1066800"/>
            </a:xfrm>
            <a:prstGeom prst="ellipse">
              <a:avLst/>
            </a:prstGeom>
            <a:noFill/>
            <a:ln w="31750">
              <a:solidFill>
                <a:srgbClr val="B2B2B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" name="Text Box 28"/>
            <p:cNvSpPr txBox="1">
              <a:spLocks noChangeArrowheads="1"/>
            </p:cNvSpPr>
            <p:nvPr/>
          </p:nvSpPr>
          <p:spPr bwMode="auto">
            <a:xfrm>
              <a:off x="4818063" y="5499100"/>
              <a:ext cx="990600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 defTabSz="1474788" rtl="0">
                <a:spcBef>
                  <a:spcPct val="50000"/>
                </a:spcBef>
              </a:pPr>
              <a:r>
                <a:rPr lang="en-US" sz="2900">
                  <a:solidFill>
                    <a:prstClr val="white"/>
                  </a:solidFill>
                </a:rPr>
                <a:t>PS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5572132" y="571480"/>
            <a:ext cx="40719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sz="2000" b="1" dirty="0">
                <a:solidFill>
                  <a:prstClr val="white"/>
                </a:solidFill>
              </a:rPr>
              <a:t>فضا و فعاليت هاي اختياري</a:t>
            </a:r>
            <a:endParaRPr lang="en-US" sz="2000" b="1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-1029811" y="2029888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dirty="0">
                <a:solidFill>
                  <a:srgbClr val="C00000"/>
                </a:solidFill>
              </a:rPr>
              <a:t>حضور دستفروشان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-1041954" y="4315904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dirty="0">
                <a:solidFill>
                  <a:srgbClr val="C00000"/>
                </a:solidFill>
              </a:rPr>
              <a:t>انتظار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57686" y="6345816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dirty="0">
                <a:solidFill>
                  <a:srgbClr val="C00000"/>
                </a:solidFill>
              </a:rPr>
              <a:t>تعريف قلمرو فردي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220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00430" y="487900"/>
            <a:ext cx="5357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sz="2000" b="1" dirty="0">
                <a:solidFill>
                  <a:prstClr val="white"/>
                </a:solidFill>
              </a:rPr>
              <a:t>هدف طراحي و سازماندهي فضا</a:t>
            </a:r>
            <a:endParaRPr lang="en-US" sz="2000" dirty="0">
              <a:solidFill>
                <a:prstClr val="white"/>
              </a:solidFill>
            </a:endParaRPr>
          </a:p>
        </p:txBody>
      </p:sp>
      <p:graphicFrame>
        <p:nvGraphicFramePr>
          <p:cNvPr id="6" name="Diagram 5"/>
          <p:cNvGraphicFramePr/>
          <p:nvPr/>
        </p:nvGraphicFramePr>
        <p:xfrm>
          <a:off x="5214942" y="1714488"/>
          <a:ext cx="3405190" cy="21748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Diagram 7"/>
          <p:cNvGraphicFramePr/>
          <p:nvPr/>
        </p:nvGraphicFramePr>
        <p:xfrm>
          <a:off x="6143636" y="3929066"/>
          <a:ext cx="1333488" cy="21034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5" name="Picture 2" descr="F:\d\rezvan\795px-Bicycle_parking.jp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214686"/>
            <a:ext cx="4448775" cy="33575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2785706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6" descr="IMG_035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201" y="1643050"/>
            <a:ext cx="1716097" cy="12872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Picture 39" descr="IMG_084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6182" y="4356281"/>
            <a:ext cx="1716097" cy="12872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Picture 43" descr="IMG_067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6182" y="1643050"/>
            <a:ext cx="1716097" cy="12872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Picture 45" descr="IMG_084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26" y="4357694"/>
            <a:ext cx="1716097" cy="12872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" name="Text Box 46"/>
          <p:cNvSpPr txBox="1">
            <a:spLocks noChangeArrowheads="1"/>
          </p:cNvSpPr>
          <p:nvPr/>
        </p:nvSpPr>
        <p:spPr bwMode="auto">
          <a:xfrm>
            <a:off x="3143240" y="3125600"/>
            <a:ext cx="2275786" cy="44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1474788">
              <a:spcBef>
                <a:spcPct val="50000"/>
              </a:spcBef>
            </a:pPr>
            <a:r>
              <a:rPr lang="fa-IR" sz="2300" dirty="0">
                <a:solidFill>
                  <a:prstClr val="black"/>
                </a:solidFill>
                <a:cs typeface="B Zar" pitchFamily="2" charset="-78"/>
              </a:rPr>
              <a:t>تراکم خرید کردن</a:t>
            </a:r>
            <a:endParaRPr lang="en-US" sz="2300" dirty="0">
              <a:solidFill>
                <a:prstClr val="black"/>
              </a:solidFill>
              <a:cs typeface="B Zar" pitchFamily="2" charset="-78"/>
            </a:endParaRPr>
          </a:p>
        </p:txBody>
      </p:sp>
      <p:sp>
        <p:nvSpPr>
          <p:cNvPr id="9" name="Text Box 47"/>
          <p:cNvSpPr txBox="1">
            <a:spLocks noChangeArrowheads="1"/>
          </p:cNvSpPr>
          <p:nvPr/>
        </p:nvSpPr>
        <p:spPr bwMode="auto">
          <a:xfrm>
            <a:off x="571472" y="3143248"/>
            <a:ext cx="1632844" cy="44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1474788">
              <a:spcBef>
                <a:spcPct val="50000"/>
              </a:spcBef>
            </a:pPr>
            <a:r>
              <a:rPr lang="fa-IR" sz="2300" dirty="0">
                <a:solidFill>
                  <a:prstClr val="black"/>
                </a:solidFill>
                <a:cs typeface="B Zar" pitchFamily="2" charset="-78"/>
              </a:rPr>
              <a:t>تراکم نشستن</a:t>
            </a:r>
            <a:endParaRPr lang="en-US" sz="2300" dirty="0">
              <a:solidFill>
                <a:prstClr val="black"/>
              </a:solidFill>
              <a:cs typeface="B Zar" pitchFamily="2" charset="-78"/>
            </a:endParaRPr>
          </a:p>
        </p:txBody>
      </p:sp>
      <p:sp>
        <p:nvSpPr>
          <p:cNvPr id="10" name="Text Box 48"/>
          <p:cNvSpPr txBox="1">
            <a:spLocks noChangeArrowheads="1"/>
          </p:cNvSpPr>
          <p:nvPr/>
        </p:nvSpPr>
        <p:spPr bwMode="auto">
          <a:xfrm>
            <a:off x="3357554" y="5786454"/>
            <a:ext cx="2143140" cy="44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1474788">
              <a:spcBef>
                <a:spcPct val="50000"/>
              </a:spcBef>
            </a:pPr>
            <a:r>
              <a:rPr lang="fa-IR" sz="2300" dirty="0">
                <a:solidFill>
                  <a:prstClr val="black"/>
                </a:solidFill>
                <a:cs typeface="B Zar" pitchFamily="2" charset="-78"/>
              </a:rPr>
              <a:t>تراکم خرید کردن</a:t>
            </a:r>
            <a:endParaRPr lang="en-US" sz="2300" dirty="0">
              <a:solidFill>
                <a:prstClr val="black"/>
              </a:solidFill>
              <a:cs typeface="B Zar" pitchFamily="2" charset="-78"/>
            </a:endParaRPr>
          </a:p>
        </p:txBody>
      </p:sp>
      <p:sp>
        <p:nvSpPr>
          <p:cNvPr id="11" name="Text Box 50"/>
          <p:cNvSpPr txBox="1">
            <a:spLocks noChangeArrowheads="1"/>
          </p:cNvSpPr>
          <p:nvPr/>
        </p:nvSpPr>
        <p:spPr bwMode="auto">
          <a:xfrm>
            <a:off x="-428660" y="5786454"/>
            <a:ext cx="3643338" cy="44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1474788">
              <a:spcBef>
                <a:spcPct val="50000"/>
              </a:spcBef>
            </a:pPr>
            <a:r>
              <a:rPr lang="fa-IR" sz="2300" dirty="0">
                <a:solidFill>
                  <a:prstClr val="black"/>
                </a:solidFill>
                <a:cs typeface="B Zar" pitchFamily="2" charset="-78"/>
              </a:rPr>
              <a:t>ترافیک عبوری ضلع شرقی-غربی</a:t>
            </a:r>
            <a:endParaRPr lang="en-US" sz="2300" dirty="0">
              <a:solidFill>
                <a:prstClr val="black"/>
              </a:solidFill>
              <a:cs typeface="B Zar" pitchFamily="2" charset="-78"/>
            </a:endParaRPr>
          </a:p>
        </p:txBody>
      </p:sp>
      <p:sp>
        <p:nvSpPr>
          <p:cNvPr id="12" name="Text Box 51"/>
          <p:cNvSpPr txBox="1">
            <a:spLocks noChangeArrowheads="1"/>
          </p:cNvSpPr>
          <p:nvPr/>
        </p:nvSpPr>
        <p:spPr bwMode="auto">
          <a:xfrm>
            <a:off x="5251505" y="5768806"/>
            <a:ext cx="3821089" cy="44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1474788">
              <a:spcBef>
                <a:spcPct val="50000"/>
              </a:spcBef>
            </a:pPr>
            <a:r>
              <a:rPr lang="fa-IR" sz="2300" dirty="0">
                <a:solidFill>
                  <a:prstClr val="black"/>
                </a:solidFill>
                <a:cs typeface="B Zar" pitchFamily="2" charset="-78"/>
              </a:rPr>
              <a:t>ترافیک عبوری ضلع شمالی-جنوبی</a:t>
            </a:r>
            <a:endParaRPr lang="en-US" sz="2300" dirty="0">
              <a:solidFill>
                <a:prstClr val="black"/>
              </a:solidFill>
              <a:cs typeface="B Zar" pitchFamily="2" charset="-78"/>
            </a:endParaRPr>
          </a:p>
        </p:txBody>
      </p:sp>
      <p:pic>
        <p:nvPicPr>
          <p:cNvPr id="13" name="Picture 52" descr="IMG_0871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26" y="1643050"/>
            <a:ext cx="1716097" cy="12872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4" name="Text Box 53"/>
          <p:cNvSpPr txBox="1">
            <a:spLocks noChangeArrowheads="1"/>
          </p:cNvSpPr>
          <p:nvPr/>
        </p:nvSpPr>
        <p:spPr bwMode="auto">
          <a:xfrm>
            <a:off x="5510924" y="3125600"/>
            <a:ext cx="2704414" cy="44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1474788">
              <a:spcBef>
                <a:spcPct val="50000"/>
              </a:spcBef>
            </a:pPr>
            <a:r>
              <a:rPr lang="fa-IR" sz="2300" dirty="0">
                <a:solidFill>
                  <a:prstClr val="black"/>
                </a:solidFill>
                <a:cs typeface="B Zar" pitchFamily="2" charset="-78"/>
              </a:rPr>
              <a:t>تراکم تماشا کردن</a:t>
            </a:r>
            <a:endParaRPr lang="en-US" sz="2300" dirty="0">
              <a:solidFill>
                <a:prstClr val="black"/>
              </a:solidFill>
              <a:cs typeface="B Zar" pitchFamily="2" charset="-78"/>
            </a:endParaRPr>
          </a:p>
        </p:txBody>
      </p:sp>
      <p:pic>
        <p:nvPicPr>
          <p:cNvPr id="15" name="Picture 54" descr="IMG_0834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4429132"/>
            <a:ext cx="1716097" cy="1287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5572132" y="571480"/>
            <a:ext cx="40719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sz="2000" b="1" dirty="0">
                <a:solidFill>
                  <a:prstClr val="white"/>
                </a:solidFill>
              </a:rPr>
              <a:t>فضا و فعاليت هاي اختياري</a:t>
            </a:r>
            <a:endParaRPr lang="en-US" sz="20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78926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seminar\koohsangi\badbadak\47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857364"/>
            <a:ext cx="3214710" cy="4461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D:\seminar\koohsangi\badbadak\55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3500438"/>
            <a:ext cx="3922721" cy="27958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D:\seminar\koohsangi\badbadak\45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500174"/>
            <a:ext cx="2762250" cy="19446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5857884" y="571480"/>
            <a:ext cx="37862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sz="2000" b="1" dirty="0">
                <a:solidFill>
                  <a:prstClr val="white"/>
                </a:solidFill>
              </a:rPr>
              <a:t>فضا و فعاليت هاي جمعي</a:t>
            </a:r>
            <a:endParaRPr lang="en-US" sz="20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16702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388" y="571480"/>
            <a:ext cx="3214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sz="2000" b="1" dirty="0">
                <a:solidFill>
                  <a:prstClr val="white"/>
                </a:solidFill>
              </a:rPr>
              <a:t>فضا و كيفيات بصري</a:t>
            </a:r>
            <a:endParaRPr lang="en-US" sz="2000" b="1" dirty="0">
              <a:solidFill>
                <a:prstClr val="white"/>
              </a:solidFill>
            </a:endParaRPr>
          </a:p>
        </p:txBody>
      </p:sp>
      <p:pic>
        <p:nvPicPr>
          <p:cNvPr id="2050" name="Picture 2" descr="D:\seminar\koohsangi\New879 Folder\IMAG004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4129330"/>
            <a:ext cx="2399999" cy="180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2" name="Picture 4" descr="D:\seminar\koohsangi\New Folderنواقص 878\0000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1785926"/>
            <a:ext cx="2400000" cy="180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3" name="Picture 5" descr="D:\seminar\koohsangi\New Folderنواقص 878\00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714488"/>
            <a:ext cx="2400000" cy="180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5" name="Picture 7" descr="D:\seminar\koohsangi\New Folderنواقص 878\4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4143380"/>
            <a:ext cx="2400000" cy="180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6" name="Picture 8" descr="D:\seminar\koohsangi\New Folderنواقص 878\78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50" y="4129330"/>
            <a:ext cx="2399999" cy="180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aphicFrame>
        <p:nvGraphicFramePr>
          <p:cNvPr id="14" name="Diagram 13"/>
          <p:cNvGraphicFramePr/>
          <p:nvPr/>
        </p:nvGraphicFramePr>
        <p:xfrm>
          <a:off x="5738842" y="1539876"/>
          <a:ext cx="4048132" cy="24606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4873551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388" y="571480"/>
            <a:ext cx="3214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sz="2000" b="1" dirty="0">
                <a:solidFill>
                  <a:prstClr val="white"/>
                </a:solidFill>
              </a:rPr>
              <a:t>فضا و كيفيات بصري</a:t>
            </a:r>
            <a:endParaRPr lang="en-US" sz="2000" b="1" dirty="0">
              <a:solidFill>
                <a:prstClr val="white"/>
              </a:solidFill>
            </a:endParaRPr>
          </a:p>
        </p:txBody>
      </p:sp>
      <p:pic>
        <p:nvPicPr>
          <p:cNvPr id="2051" name="Picture 3" descr="D:\seminar\koohsangi\2003-12-24\DSCN049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1771876"/>
            <a:ext cx="2399186" cy="180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3" name="Picture 5" descr="D:\seminar\koohsangi\New Folderنواقص 878\00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48" y="4071942"/>
            <a:ext cx="2400000" cy="180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4" name="Picture 6" descr="D:\seminar\koohsangi\New Folderنواقص 878\000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428868"/>
            <a:ext cx="3857652" cy="28932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7" name="Picture 9" descr="D:\seminar\koohsangi\عملكرد87\IMAG001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64" y="4700834"/>
            <a:ext cx="2400000" cy="180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aphicFrame>
        <p:nvGraphicFramePr>
          <p:cNvPr id="11" name="Diagram 10"/>
          <p:cNvGraphicFramePr/>
          <p:nvPr/>
        </p:nvGraphicFramePr>
        <p:xfrm>
          <a:off x="5738842" y="1539876"/>
          <a:ext cx="4048132" cy="24606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102504411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286644" y="571480"/>
            <a:ext cx="3214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sz="2000" b="1" dirty="0">
                <a:solidFill>
                  <a:prstClr val="white"/>
                </a:solidFill>
              </a:rPr>
              <a:t>فضا و مذهب</a:t>
            </a:r>
            <a:endParaRPr lang="en-US" sz="2000" b="1" dirty="0">
              <a:solidFill>
                <a:prstClr val="white"/>
              </a:solidFill>
            </a:endParaRPr>
          </a:p>
        </p:txBody>
      </p:sp>
      <p:pic>
        <p:nvPicPr>
          <p:cNvPr id="3074" name="Picture 2" descr="D:\seminar\koohsangi\saltahvil mazarshohada 83\25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857364"/>
            <a:ext cx="4105427" cy="29225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5" name="Picture 3" descr="D:\seminar\koohsangi\saltahvil mazarshohada 83\24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3571876"/>
            <a:ext cx="3929090" cy="27841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4500562" y="2488164"/>
            <a:ext cx="5143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dirty="0">
                <a:solidFill>
                  <a:prstClr val="black"/>
                </a:solidFill>
              </a:rPr>
              <a:t>مزار شهدا به عنوان قرارگاه رفتاري مي باشد . 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08528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390322"/>
            <a:ext cx="8229600" cy="1252728"/>
          </a:xfrm>
        </p:spPr>
        <p:txBody>
          <a:bodyPr>
            <a:normAutofit/>
          </a:bodyPr>
          <a:lstStyle/>
          <a:p>
            <a:pPr algn="r"/>
            <a:r>
              <a:rPr lang="ar-SA" sz="2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منابع: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619329"/>
            <a:ext cx="892971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>
                <a:solidFill>
                  <a:prstClr val="black"/>
                </a:solidFill>
              </a:rPr>
              <a:t>- لنگ، جان، آفرینش نظریه معماری:نقش علوم رفتاری در طراحی محیط، ترجمه علیرضا عینی فر، مؤسسه انتشارات و چاپ دانشگاه تهران، بهار 1381، چاپ اول </a:t>
            </a:r>
            <a:br>
              <a:rPr lang="ar-SA" dirty="0">
                <a:solidFill>
                  <a:prstClr val="black"/>
                </a:solidFill>
              </a:rPr>
            </a:br>
            <a:r>
              <a:rPr lang="ar-SA" dirty="0">
                <a:solidFill>
                  <a:prstClr val="black"/>
                </a:solidFill>
              </a:rPr>
              <a:t>- تی هال، ادوارد، بعد پنهان، ترجمه منوچهر طبیبیان، مؤسسه انتشارات وچاپ دانشگاه تهران، پاییز 1376، چاپ اول </a:t>
            </a:r>
            <a:br>
              <a:rPr lang="ar-SA" dirty="0">
                <a:solidFill>
                  <a:prstClr val="black"/>
                </a:solidFill>
              </a:rPr>
            </a:br>
            <a:r>
              <a:rPr lang="ar-SA" dirty="0">
                <a:solidFill>
                  <a:prstClr val="black"/>
                </a:solidFill>
              </a:rPr>
              <a:t>- آلتمن، ایروین، محیط و رفتار اجتماعی:خلوت، فضای شخصی، قلمرو و ازدحام، ترجمه علی نمازیان، مرکز چاپ و انتشارات دانشگاه شهید بهشتی، 1382 </a:t>
            </a:r>
            <a:br>
              <a:rPr lang="ar-SA" dirty="0">
                <a:solidFill>
                  <a:prstClr val="black"/>
                </a:solidFill>
              </a:rPr>
            </a:br>
            <a:r>
              <a:rPr lang="ar-SA" dirty="0">
                <a:solidFill>
                  <a:prstClr val="black"/>
                </a:solidFill>
              </a:rPr>
              <a:t>- بحرینی، سید حسین، تحلیل فضاهای شهری: در رابطه با الگوهای رفتاری استفاده کنندگان و ضوابطی برای طراحی، مؤسسه انتشارات و چاپ دانشگاه تهران، تابستان 1383، چاپ سوم</a:t>
            </a:r>
            <a:endParaRPr lang="en-US" dirty="0">
              <a:solidFill>
                <a:prstClr val="black"/>
              </a:solidFill>
            </a:endParaRPr>
          </a:p>
          <a:p>
            <a:r>
              <a:rPr lang="ar-SA" dirty="0">
                <a:solidFill>
                  <a:prstClr val="black"/>
                </a:solidFill>
              </a:rPr>
              <a:t>سرج چرمایف و کریستفر الکساندر، عرصه های زندگی جمعی و زندگی خصوصی: به جانب یک معماری انسانی، ترجمه منوچهر مزینی، مؤسسه انتشارات وچاپ دانشگاه تهران، زمستان 1376، چاپ سوم </a:t>
            </a:r>
            <a:endParaRPr lang="en-US" dirty="0">
              <a:solidFill>
                <a:prstClr val="black"/>
              </a:solidFill>
            </a:endParaRPr>
          </a:p>
          <a:p>
            <a:r>
              <a:rPr lang="ar-SA" dirty="0">
                <a:solidFill>
                  <a:prstClr val="black"/>
                </a:solidFill>
              </a:rPr>
              <a:t>- رابرت گیفورد، شخصیت و محیط، معماری و فرهنگ ، شماره 2و3 </a:t>
            </a:r>
            <a:br>
              <a:rPr lang="ar-SA" dirty="0">
                <a:solidFill>
                  <a:prstClr val="black"/>
                </a:solidFill>
              </a:rPr>
            </a:br>
            <a:r>
              <a:rPr lang="ar-SA" dirty="0">
                <a:solidFill>
                  <a:prstClr val="black"/>
                </a:solidFill>
              </a:rPr>
              <a:t>- رابرت گیفورد، فضاهای شخصی ، معماری و فرهنگ ، شماره 2و3 </a:t>
            </a:r>
            <a:br>
              <a:rPr lang="ar-SA" dirty="0">
                <a:solidFill>
                  <a:prstClr val="black"/>
                </a:solidFill>
              </a:rPr>
            </a:br>
            <a:r>
              <a:rPr lang="ar-SA" dirty="0">
                <a:solidFill>
                  <a:prstClr val="black"/>
                </a:solidFill>
              </a:rPr>
              <a:t>- رابرت گیفورد ، حریم خصوصی ، معماری و فرهنگ ، شماره 2و3 </a:t>
            </a:r>
            <a:br>
              <a:rPr lang="ar-SA" dirty="0">
                <a:solidFill>
                  <a:prstClr val="black"/>
                </a:solidFill>
              </a:rPr>
            </a:br>
            <a:r>
              <a:rPr lang="ar-SA" dirty="0">
                <a:solidFill>
                  <a:prstClr val="black"/>
                </a:solidFill>
              </a:rPr>
              <a:t>- رابرت گیفورد ،ادراک و شناخت محیطی، معماری و فرهنگ ، شماره 2و3 </a:t>
            </a:r>
            <a:br>
              <a:rPr lang="ar-SA" dirty="0">
                <a:solidFill>
                  <a:prstClr val="black"/>
                </a:solidFill>
              </a:rPr>
            </a:br>
            <a:r>
              <a:rPr lang="ar-SA" dirty="0">
                <a:solidFill>
                  <a:prstClr val="black"/>
                </a:solidFill>
              </a:rPr>
              <a:t>- مطلبی ، قاسم ، روانشناسی محیطی : در خدمت معماری و طراحی شهری ، هنر های زیبا ، شماره 10 ، زمستان 1380 </a:t>
            </a:r>
            <a:br>
              <a:rPr lang="ar-SA" dirty="0">
                <a:solidFill>
                  <a:prstClr val="black"/>
                </a:solidFill>
              </a:rPr>
            </a:br>
            <a:endParaRPr lang="en-US" dirty="0">
              <a:solidFill>
                <a:prstClr val="black"/>
              </a:solidFill>
            </a:endParaRPr>
          </a:p>
          <a:p>
            <a:r>
              <a:rPr lang="ar-SA" dirty="0">
                <a:solidFill>
                  <a:prstClr val="black"/>
                </a:solidFill>
              </a:rPr>
              <a:t/>
            </a:r>
            <a:br>
              <a:rPr lang="ar-SA" dirty="0">
                <a:solidFill>
                  <a:prstClr val="black"/>
                </a:solidFill>
              </a:rPr>
            </a:b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99536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2844" y="1571612"/>
            <a:ext cx="871540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ar-SA" dirty="0">
                <a:solidFill>
                  <a:prstClr val="black"/>
                </a:solidFill>
              </a:rPr>
              <a:t>پاکزاد ، جهانشاه ، فرهنگ کارشناسی و فرهنگ مردم ، معماری و شهرسازی ، دوره دوم شماره 8 ، زمستان - رابرت گیفورد، شخصیت و محیط، معماری و فرهنگ ، شماره 2و3 </a:t>
            </a:r>
            <a:br>
              <a:rPr lang="ar-SA" dirty="0">
                <a:solidFill>
                  <a:prstClr val="black"/>
                </a:solidFill>
              </a:rPr>
            </a:br>
            <a:r>
              <a:rPr lang="ar-SA" dirty="0">
                <a:solidFill>
                  <a:prstClr val="black"/>
                </a:solidFill>
              </a:rPr>
              <a:t>- رابرت گیفورد، فضاهای شخصی ، معماری و فرهنگ ، شماره 2و3 </a:t>
            </a:r>
            <a:br>
              <a:rPr lang="ar-SA" dirty="0">
                <a:solidFill>
                  <a:prstClr val="black"/>
                </a:solidFill>
              </a:rPr>
            </a:br>
            <a:r>
              <a:rPr lang="ar-SA" dirty="0">
                <a:solidFill>
                  <a:prstClr val="black"/>
                </a:solidFill>
              </a:rPr>
              <a:t>- رابرت گیفورد ، حریم خصوصی ، معماری و فرهنگ ، شماره 2و3 </a:t>
            </a:r>
            <a:br>
              <a:rPr lang="ar-SA" dirty="0">
                <a:solidFill>
                  <a:prstClr val="black"/>
                </a:solidFill>
              </a:rPr>
            </a:br>
            <a:r>
              <a:rPr lang="ar-SA" dirty="0">
                <a:solidFill>
                  <a:prstClr val="black"/>
                </a:solidFill>
              </a:rPr>
              <a:t>- رابرت گیفورد ،ادراک و شناخت محیطی، معماری و فرهنگ ، شماره 2و3 </a:t>
            </a:r>
            <a:br>
              <a:rPr lang="ar-SA" dirty="0">
                <a:solidFill>
                  <a:prstClr val="black"/>
                </a:solidFill>
              </a:rPr>
            </a:br>
            <a:r>
              <a:rPr lang="ar-SA" dirty="0">
                <a:solidFill>
                  <a:prstClr val="black"/>
                </a:solidFill>
              </a:rPr>
              <a:t>- مطلبی ، قاسم ، روانشناسی محیطی : در خدمت معماری و طراحی شهری ، هنر های زیبا ، شماره 10 ، زمستان 1380 </a:t>
            </a:r>
            <a:br>
              <a:rPr lang="ar-SA" dirty="0">
                <a:solidFill>
                  <a:prstClr val="black"/>
                </a:solidFill>
              </a:rPr>
            </a:br>
            <a:r>
              <a:rPr lang="ar-SA" dirty="0">
                <a:solidFill>
                  <a:prstClr val="black"/>
                </a:solidFill>
              </a:rPr>
              <a:t>- پاکزاد ، جهانشاه ، فرهنگ کارشناسی و فرهنگ مردم ، معماری و شهرسازی ، دوره دوم شماره 8 ، زمستان</a:t>
            </a:r>
            <a:endParaRPr lang="en-US" dirty="0">
              <a:solidFill>
                <a:prstClr val="black"/>
              </a:solidFill>
            </a:endParaRPr>
          </a:p>
          <a:p>
            <a:r>
              <a:rPr lang="fa-IR" dirty="0">
                <a:solidFill>
                  <a:prstClr val="black"/>
                </a:solidFill>
              </a:rPr>
              <a:t> -  بحرینی ، سید حسین</a:t>
            </a:r>
            <a:r>
              <a:rPr lang="en-US" dirty="0">
                <a:solidFill>
                  <a:prstClr val="black"/>
                </a:solidFill>
              </a:rPr>
              <a:t> . </a:t>
            </a:r>
            <a:r>
              <a:rPr lang="fa-IR" i="1" dirty="0">
                <a:solidFill>
                  <a:prstClr val="black"/>
                </a:solidFill>
              </a:rPr>
              <a:t>تحلیل فضاهای شهری </a:t>
            </a:r>
            <a:r>
              <a:rPr lang="en-US" dirty="0">
                <a:solidFill>
                  <a:prstClr val="black"/>
                </a:solidFill>
              </a:rPr>
              <a:t>. </a:t>
            </a:r>
            <a:r>
              <a:rPr lang="fa-IR" dirty="0">
                <a:solidFill>
                  <a:prstClr val="black"/>
                </a:solidFill>
              </a:rPr>
              <a:t>انتشارات دانشگاه تهران .چاپ دوم</a:t>
            </a:r>
            <a:r>
              <a:rPr lang="en-US" dirty="0">
                <a:solidFill>
                  <a:prstClr val="black"/>
                </a:solidFill>
              </a:rPr>
              <a:t> . 1378</a:t>
            </a:r>
          </a:p>
          <a:p>
            <a:r>
              <a:rPr lang="en-US" dirty="0">
                <a:solidFill>
                  <a:prstClr val="black"/>
                </a:solidFill>
              </a:rPr>
              <a:t>-</a:t>
            </a:r>
            <a:r>
              <a:rPr lang="fa-IR" dirty="0">
                <a:solidFill>
                  <a:prstClr val="black"/>
                </a:solidFill>
              </a:rPr>
              <a:t>رازجویان ، محمود</a:t>
            </a:r>
            <a:r>
              <a:rPr lang="en-US" dirty="0">
                <a:solidFill>
                  <a:prstClr val="black"/>
                </a:solidFill>
              </a:rPr>
              <a:t> . </a:t>
            </a:r>
            <a:r>
              <a:rPr lang="fa-IR" i="1" dirty="0">
                <a:solidFill>
                  <a:prstClr val="black"/>
                </a:solidFill>
              </a:rPr>
              <a:t>نگاهی به ائتلاف معماری و علوم رفتاری در نیم قرن گذشته </a:t>
            </a:r>
            <a:r>
              <a:rPr lang="en-US" dirty="0">
                <a:solidFill>
                  <a:prstClr val="black"/>
                </a:solidFill>
              </a:rPr>
              <a:t>. </a:t>
            </a:r>
            <a:r>
              <a:rPr lang="fa-IR" dirty="0">
                <a:solidFill>
                  <a:prstClr val="black"/>
                </a:solidFill>
              </a:rPr>
              <a:t>– </a:t>
            </a:r>
            <a:endParaRPr lang="en-US" dirty="0">
              <a:solidFill>
                <a:prstClr val="black"/>
              </a:solidFill>
            </a:endParaRPr>
          </a:p>
          <a:p>
            <a:r>
              <a:rPr lang="fa-IR" dirty="0">
                <a:solidFill>
                  <a:prstClr val="black"/>
                </a:solidFill>
              </a:rPr>
              <a:t>نشریه صفه شماره 6 . انتشارات دانشگاه شهید بهشتی . </a:t>
            </a:r>
            <a:endParaRPr lang="en-US" dirty="0">
              <a:solidFill>
                <a:prstClr val="black"/>
              </a:solidFill>
            </a:endParaRPr>
          </a:p>
          <a:p>
            <a:r>
              <a:rPr lang="fa-IR" dirty="0">
                <a:solidFill>
                  <a:prstClr val="black"/>
                </a:solidFill>
              </a:rPr>
              <a:t> 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71472" y="390322"/>
            <a:ext cx="8229600" cy="1252728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rtl="0">
              <a:spcBef>
                <a:spcPct val="0"/>
              </a:spcBef>
              <a:defRPr/>
            </a:pPr>
            <a:r>
              <a:rPr lang="ar-SA" sz="2200" b="1">
                <a:solidFill>
                  <a:prstClr val="white"/>
                </a:solidFill>
              </a:rPr>
              <a:t>منابع:</a:t>
            </a:r>
            <a:r>
              <a:rPr lang="en-US" sz="4500" b="1">
                <a:solidFill>
                  <a:srgbClr val="F0AD00">
                    <a:satMod val="150000"/>
                  </a:srgbClr>
                </a:solidFill>
              </a:rPr>
              <a:t/>
            </a:r>
            <a:br>
              <a:rPr lang="en-US" sz="4500" b="1">
                <a:solidFill>
                  <a:srgbClr val="F0AD00">
                    <a:satMod val="150000"/>
                  </a:srgbClr>
                </a:solidFill>
              </a:rPr>
            </a:br>
            <a:endParaRPr lang="en-US" sz="4500" b="1" dirty="0">
              <a:solidFill>
                <a:srgbClr val="F0AD00">
                  <a:satMod val="150000"/>
                </a:srgbClr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2634361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2844" y="1714488"/>
            <a:ext cx="885831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a-IR" dirty="0">
                <a:solidFill>
                  <a:prstClr val="black"/>
                </a:solidFill>
              </a:rPr>
              <a:t>ل</a:t>
            </a:r>
            <a:r>
              <a:rPr lang="en-US" dirty="0" err="1">
                <a:solidFill>
                  <a:prstClr val="black"/>
                </a:solidFill>
              </a:rPr>
              <a:t>arker</a:t>
            </a:r>
            <a:r>
              <a:rPr lang="en-US" dirty="0">
                <a:solidFill>
                  <a:prstClr val="black"/>
                </a:solidFill>
              </a:rPr>
              <a:t> , R , G , </a:t>
            </a:r>
            <a:r>
              <a:rPr lang="en-US" i="1" dirty="0">
                <a:solidFill>
                  <a:prstClr val="black"/>
                </a:solidFill>
              </a:rPr>
              <a:t>Ecological Psychology</a:t>
            </a:r>
            <a:r>
              <a:rPr lang="en-US" dirty="0">
                <a:solidFill>
                  <a:prstClr val="black"/>
                </a:solidFill>
              </a:rPr>
              <a:t> , Stanford , Ca : Stanford University Press , 1968</a:t>
            </a:r>
          </a:p>
          <a:p>
            <a:pPr algn="l"/>
            <a:r>
              <a:rPr lang="en-US" dirty="0">
                <a:solidFill>
                  <a:prstClr val="black"/>
                </a:solidFill>
              </a:rPr>
              <a:t>Young , J , </a:t>
            </a:r>
            <a:r>
              <a:rPr lang="en-US" i="1" dirty="0">
                <a:solidFill>
                  <a:prstClr val="black"/>
                </a:solidFill>
              </a:rPr>
              <a:t>Justice and the Politics of Difference </a:t>
            </a:r>
            <a:r>
              <a:rPr lang="en-US" dirty="0">
                <a:solidFill>
                  <a:prstClr val="black"/>
                </a:solidFill>
              </a:rPr>
              <a:t>, Princeton University Press , 1990</a:t>
            </a:r>
          </a:p>
          <a:p>
            <a:pPr algn="l"/>
            <a:r>
              <a:rPr lang="en-US" dirty="0" err="1">
                <a:solidFill>
                  <a:prstClr val="black"/>
                </a:solidFill>
              </a:rPr>
              <a:t>Craik</a:t>
            </a:r>
            <a:r>
              <a:rPr lang="en-US" dirty="0">
                <a:solidFill>
                  <a:prstClr val="black"/>
                </a:solidFill>
              </a:rPr>
              <a:t> , K , </a:t>
            </a:r>
            <a:r>
              <a:rPr lang="en-US" i="1" dirty="0">
                <a:solidFill>
                  <a:prstClr val="black"/>
                </a:solidFill>
              </a:rPr>
              <a:t>Environmental Psychology in New Directions in Psychology </a:t>
            </a:r>
            <a:r>
              <a:rPr lang="en-US" dirty="0">
                <a:solidFill>
                  <a:prstClr val="black"/>
                </a:solidFill>
              </a:rPr>
              <a:t>, New York : Hotel , 1970</a:t>
            </a:r>
          </a:p>
          <a:p>
            <a:pPr algn="l"/>
            <a:r>
              <a:rPr lang="en-US" dirty="0">
                <a:solidFill>
                  <a:prstClr val="black"/>
                </a:solidFill>
              </a:rPr>
              <a:t>Newman , O , </a:t>
            </a:r>
            <a:r>
              <a:rPr lang="en-US" i="1" dirty="0">
                <a:solidFill>
                  <a:prstClr val="black"/>
                </a:solidFill>
              </a:rPr>
              <a:t>Defensible Space , People and Design in the Violent City </a:t>
            </a:r>
            <a:r>
              <a:rPr lang="en-US" dirty="0">
                <a:solidFill>
                  <a:prstClr val="black"/>
                </a:solidFill>
              </a:rPr>
              <a:t>, London Architectural Press , 1972</a:t>
            </a:r>
          </a:p>
          <a:p>
            <a:pPr algn="l"/>
            <a:r>
              <a:rPr lang="en-US" dirty="0">
                <a:solidFill>
                  <a:prstClr val="black"/>
                </a:solidFill>
              </a:rPr>
              <a:t>Whyte , W , </a:t>
            </a:r>
            <a:r>
              <a:rPr lang="en-US" i="1" dirty="0">
                <a:solidFill>
                  <a:prstClr val="black"/>
                </a:solidFill>
              </a:rPr>
              <a:t>The Social Life of Small Urban Space</a:t>
            </a:r>
            <a:r>
              <a:rPr lang="en-US" dirty="0">
                <a:solidFill>
                  <a:prstClr val="black"/>
                </a:solidFill>
              </a:rPr>
              <a:t> ,Washington DC : Conservation Foundation , 1980</a:t>
            </a:r>
          </a:p>
          <a:p>
            <a:pPr algn="l"/>
            <a:r>
              <a:rPr lang="en-US" dirty="0">
                <a:solidFill>
                  <a:prstClr val="black"/>
                </a:solidFill>
              </a:rPr>
              <a:t>Clarke , R , et al , </a:t>
            </a:r>
            <a:r>
              <a:rPr lang="en-US" i="1" dirty="0">
                <a:solidFill>
                  <a:prstClr val="black"/>
                </a:solidFill>
              </a:rPr>
              <a:t>Designing out Crime , in Critical Justice Issues</a:t>
            </a:r>
            <a:r>
              <a:rPr lang="en-US" dirty="0">
                <a:solidFill>
                  <a:prstClr val="black"/>
                </a:solidFill>
              </a:rPr>
              <a:t> , American Society of </a:t>
            </a:r>
            <a:r>
              <a:rPr lang="en-US" dirty="0" err="1">
                <a:solidFill>
                  <a:prstClr val="black"/>
                </a:solidFill>
              </a:rPr>
              <a:t>Criminocology</a:t>
            </a:r>
            <a:r>
              <a:rPr lang="en-US" dirty="0">
                <a:solidFill>
                  <a:prstClr val="black"/>
                </a:solidFill>
              </a:rPr>
              <a:t> , 1997</a:t>
            </a:r>
          </a:p>
          <a:p>
            <a:pPr algn="l"/>
            <a:r>
              <a:rPr lang="en-US" dirty="0">
                <a:solidFill>
                  <a:prstClr val="black"/>
                </a:solidFill>
              </a:rPr>
              <a:t>Sunday April 2, 2006 - 10:35pm (IRST)</a:t>
            </a:r>
          </a:p>
          <a:p>
            <a:pPr algn="l"/>
            <a:endParaRPr lang="en-US" dirty="0">
              <a:solidFill>
                <a:prstClr val="black"/>
              </a:solidFill>
            </a:endParaRPr>
          </a:p>
          <a:p>
            <a:pPr algn="l" rtl="0"/>
            <a:endParaRPr lang="en-US" dirty="0">
              <a:solidFill>
                <a:prstClr val="black"/>
              </a:solidFill>
            </a:endParaRPr>
          </a:p>
          <a:p>
            <a:pPr algn="l" rtl="0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71472" y="390322"/>
            <a:ext cx="8229600" cy="1252728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rtl="0">
              <a:spcBef>
                <a:spcPct val="0"/>
              </a:spcBef>
              <a:defRPr/>
            </a:pPr>
            <a:r>
              <a:rPr lang="ar-SA" sz="2200" b="1">
                <a:solidFill>
                  <a:prstClr val="white"/>
                </a:solidFill>
              </a:rPr>
              <a:t>منابع:</a:t>
            </a:r>
            <a:r>
              <a:rPr lang="en-US" sz="4500" b="1">
                <a:solidFill>
                  <a:srgbClr val="F0AD00">
                    <a:satMod val="150000"/>
                  </a:srgbClr>
                </a:solidFill>
              </a:rPr>
              <a:t/>
            </a:r>
            <a:br>
              <a:rPr lang="en-US" sz="4500" b="1">
                <a:solidFill>
                  <a:srgbClr val="F0AD00">
                    <a:satMod val="150000"/>
                  </a:srgbClr>
                </a:solidFill>
              </a:rPr>
            </a:br>
            <a:endParaRPr lang="en-US" sz="4500" b="1" dirty="0">
              <a:solidFill>
                <a:srgbClr val="F0AD00">
                  <a:satMod val="150000"/>
                </a:srgbClr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02664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00430" y="487900"/>
            <a:ext cx="5357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sz="2000" b="1" dirty="0">
                <a:solidFill>
                  <a:prstClr val="white"/>
                </a:solidFill>
              </a:rPr>
              <a:t>هدف طراحي و سازماندهي فضا</a:t>
            </a:r>
            <a:endParaRPr lang="en-US" sz="2000" dirty="0">
              <a:solidFill>
                <a:prstClr val="white"/>
              </a:solidFill>
            </a:endParaRPr>
          </a:p>
        </p:txBody>
      </p:sp>
      <p:graphicFrame>
        <p:nvGraphicFramePr>
          <p:cNvPr id="6" name="Diagram 5"/>
          <p:cNvGraphicFramePr/>
          <p:nvPr/>
        </p:nvGraphicFramePr>
        <p:xfrm>
          <a:off x="142844" y="2111380"/>
          <a:ext cx="3405190" cy="21748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Diagram 7"/>
          <p:cNvGraphicFramePr/>
          <p:nvPr/>
        </p:nvGraphicFramePr>
        <p:xfrm>
          <a:off x="1071538" y="4325958"/>
          <a:ext cx="1333488" cy="21034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7" name="Picture 4" descr="D:\tarh4\picture\axkol\Ghalandarian\Picture 014.jp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68" y="2214554"/>
            <a:ext cx="5143536" cy="34290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9624067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00430" y="487900"/>
            <a:ext cx="5357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sz="2000" b="1" dirty="0">
                <a:solidFill>
                  <a:prstClr val="white"/>
                </a:solidFill>
              </a:rPr>
              <a:t>هدف طراحي و سازماندهي فضا</a:t>
            </a:r>
            <a:endParaRPr lang="en-US" sz="2000" dirty="0">
              <a:solidFill>
                <a:prstClr val="white"/>
              </a:solidFill>
            </a:endParaRPr>
          </a:p>
        </p:txBody>
      </p:sp>
      <p:pic>
        <p:nvPicPr>
          <p:cNvPr id="9" name="Picture 2" descr="D:\seminar\pic\PIC (jennat va Modarres St)\Cannon\IMG_323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1500174"/>
            <a:ext cx="3301995" cy="2476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3" descr="D:\seminar\pic\PIC (jennat va Modarres St)\Cannon\IMG_323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1571612"/>
            <a:ext cx="3240000" cy="2429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4" descr="D:\seminar\pic\PIC (jennat va Modarres St)\Cannon\IMG_324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4214818"/>
            <a:ext cx="3214710" cy="24110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8" descr="D:\seminar\pic\PIC (jennat va Modarres St)\Cannon\IMG_328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1538" y="4214818"/>
            <a:ext cx="3240000" cy="2430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132253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00430" y="487900"/>
            <a:ext cx="5357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sz="2000" b="1" dirty="0">
                <a:solidFill>
                  <a:prstClr val="white"/>
                </a:solidFill>
              </a:rPr>
              <a:t>هدف طراحي و سازماندهي فضا</a:t>
            </a:r>
            <a:endParaRPr lang="en-US" sz="2000" dirty="0">
              <a:solidFill>
                <a:prstClr val="white"/>
              </a:solidFill>
            </a:endParaRPr>
          </a:p>
        </p:txBody>
      </p:sp>
      <p:pic>
        <p:nvPicPr>
          <p:cNvPr id="4" name="Picture 12" descr="IMG_5111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7158" y="2357430"/>
            <a:ext cx="4311831" cy="287385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3075" name="Picture 3" descr="D:\tarh4\picture\axkol\Ghalandarian\Arezu\ax\1\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2357430"/>
            <a:ext cx="3741216" cy="28575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273904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00430" y="487900"/>
            <a:ext cx="5357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sz="2000" b="1" dirty="0">
                <a:solidFill>
                  <a:prstClr val="white"/>
                </a:solidFill>
              </a:rPr>
              <a:t>انسان و اتومبيل</a:t>
            </a:r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flipH="1">
            <a:off x="7358082" y="1785926"/>
            <a:ext cx="2286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sz="2000" dirty="0">
                <a:solidFill>
                  <a:prstClr val="black"/>
                </a:solidFill>
              </a:rPr>
              <a:t>نياز ماشين 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5" name="Left Arrow 4"/>
          <p:cNvSpPr/>
          <p:nvPr/>
        </p:nvSpPr>
        <p:spPr>
          <a:xfrm>
            <a:off x="6500826" y="1714488"/>
            <a:ext cx="785818" cy="642942"/>
          </a:xfrm>
          <a:prstGeom prst="lef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flipH="1">
            <a:off x="7429520" y="2671700"/>
            <a:ext cx="2286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sz="2000" dirty="0">
                <a:solidFill>
                  <a:prstClr val="black"/>
                </a:solidFill>
              </a:rPr>
              <a:t>نياز انسان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flipH="1">
            <a:off x="71406" y="1814444"/>
            <a:ext cx="63579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000" dirty="0">
                <a:solidFill>
                  <a:prstClr val="black"/>
                </a:solidFill>
              </a:rPr>
              <a:t>سرعت ، سهولت و كارايي ( در خيابان صاف و بدون مانع)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flipH="1">
            <a:off x="285720" y="2649676"/>
            <a:ext cx="63579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000" dirty="0">
                <a:solidFill>
                  <a:prstClr val="black"/>
                </a:solidFill>
              </a:rPr>
              <a:t>آرامش ، كنجكاوي ، تجربه و كشف ( در فضاهاي كوچك ، انساني ، پيچيده و متنوع )</a:t>
            </a: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9" name="Left Arrow 8"/>
          <p:cNvSpPr/>
          <p:nvPr/>
        </p:nvSpPr>
        <p:spPr>
          <a:xfrm>
            <a:off x="6500826" y="2571744"/>
            <a:ext cx="785818" cy="642942"/>
          </a:xfrm>
          <a:prstGeom prst="lef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4348" y="4214818"/>
            <a:ext cx="75724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v"/>
            </a:pPr>
            <a:r>
              <a:rPr lang="fa-IR" sz="2000" dirty="0">
                <a:solidFill>
                  <a:srgbClr val="60B5CC">
                    <a:lumMod val="75000"/>
                  </a:srgbClr>
                </a:solidFill>
              </a:rPr>
              <a:t>تضادها ، تنگناها و بحران هاي موجوددر استفاده از فضاي خيابان ها ناشي از عدم تطبيق فضاهاي موجود با الگوي رفتاري استفاده كنندگان    از اين فضاهاست .</a:t>
            </a:r>
            <a:endParaRPr lang="en-US" sz="2000" dirty="0">
              <a:solidFill>
                <a:srgbClr val="60B5CC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3766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1815</Words>
  <Application>Microsoft Office PowerPoint</Application>
  <PresentationFormat>On-screen Show (4:3)</PresentationFormat>
  <Paragraphs>299</Paragraphs>
  <Slides>57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72" baseType="lpstr">
      <vt:lpstr>2  Farnaz</vt:lpstr>
      <vt:lpstr>Arial</vt:lpstr>
      <vt:lpstr>B Cheshmeh</vt:lpstr>
      <vt:lpstr>B Jalal</vt:lpstr>
      <vt:lpstr>B Kamran</vt:lpstr>
      <vt:lpstr>B Roya</vt:lpstr>
      <vt:lpstr>B Zar</vt:lpstr>
      <vt:lpstr>Calibri</vt:lpstr>
      <vt:lpstr>Corbel</vt:lpstr>
      <vt:lpstr>Tahoma</vt:lpstr>
      <vt:lpstr>Times New Roman</vt:lpstr>
      <vt:lpstr>Wingdings</vt:lpstr>
      <vt:lpstr>Wingdings 2</vt:lpstr>
      <vt:lpstr>Wingdings 3</vt:lpstr>
      <vt:lpstr>Module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منابع: </vt:lpstr>
      <vt:lpstr> </vt:lpstr>
      <vt:lpstr>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</dc:creator>
  <cp:lastModifiedBy>Mohammad</cp:lastModifiedBy>
  <cp:revision>2</cp:revision>
  <dcterms:created xsi:type="dcterms:W3CDTF">2020-12-06T12:07:52Z</dcterms:created>
  <dcterms:modified xsi:type="dcterms:W3CDTF">2020-12-13T23:35:28Z</dcterms:modified>
</cp:coreProperties>
</file>