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1" r:id="rId6"/>
    <p:sldId id="262" r:id="rId7"/>
    <p:sldId id="263" r:id="rId8"/>
    <p:sldId id="264" r:id="rId9"/>
    <p:sldId id="265" r:id="rId10"/>
    <p:sldId id="268" r:id="rId11"/>
    <p:sldId id="260" r:id="rId12"/>
    <p:sldId id="266" r:id="rId13"/>
    <p:sldId id="267" r:id="rId14"/>
    <p:sldId id="269" r:id="rId15"/>
    <p:sldId id="270" r:id="rId16"/>
    <p:sldId id="272" r:id="rId17"/>
    <p:sldId id="271"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22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71B3CF-1F1F-4659-9913-7F0697E2E499}"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623C9408-B225-472B-980B-F95FE18E5992}">
      <dgm:prSet phldrT="[Text]"/>
      <dgm:spPr/>
      <dgm:t>
        <a:bodyPr/>
        <a:lstStyle/>
        <a:p>
          <a:pPr algn="r" rtl="1"/>
          <a:r>
            <a:rPr lang="fa-IR" dirty="0" smtClean="0">
              <a:cs typeface="B Koodak" panose="00000700000000000000" pitchFamily="2" charset="-78"/>
            </a:rPr>
            <a:t>حذف كامل بيماري هاي مهلكي كه از طريق آب منتقل مي شدند. نه تنها در كشور آمريكا بلكه در كليه كشور هاي پيشرفته.</a:t>
          </a:r>
          <a:endParaRPr lang="en-US" dirty="0">
            <a:cs typeface="B Koodak" panose="00000700000000000000" pitchFamily="2" charset="-78"/>
          </a:endParaRPr>
        </a:p>
      </dgm:t>
    </dgm:pt>
    <dgm:pt modelId="{5B6D19A5-5D0A-46B6-9B85-99BDBDACADC6}" type="parTrans" cxnId="{AFF7B3ED-ABDB-4521-A950-646F0F880682}">
      <dgm:prSet/>
      <dgm:spPr/>
      <dgm:t>
        <a:bodyPr/>
        <a:lstStyle/>
        <a:p>
          <a:endParaRPr lang="en-US"/>
        </a:p>
      </dgm:t>
    </dgm:pt>
    <dgm:pt modelId="{1C076D62-A258-448E-8879-422D1C6CA485}" type="sibTrans" cxnId="{AFF7B3ED-ABDB-4521-A950-646F0F880682}">
      <dgm:prSet/>
      <dgm:spPr/>
      <dgm:t>
        <a:bodyPr/>
        <a:lstStyle/>
        <a:p>
          <a:endParaRPr lang="en-US"/>
        </a:p>
      </dgm:t>
    </dgm:pt>
    <dgm:pt modelId="{E6CD150F-AC0F-41D9-83AD-B84AD086D2CF}">
      <dgm:prSet phldrT="[Text]" phldr="1"/>
      <dgm:spPr/>
      <dgm:t>
        <a:bodyPr/>
        <a:lstStyle/>
        <a:p>
          <a:endParaRPr lang="en-US" dirty="0"/>
        </a:p>
      </dgm:t>
    </dgm:pt>
    <dgm:pt modelId="{10CA2236-6B64-44E3-B2AE-8AA28E967CF6}" type="parTrans" cxnId="{D12B9B19-3E78-464E-90EF-D802F6C7BE99}">
      <dgm:prSet/>
      <dgm:spPr/>
      <dgm:t>
        <a:bodyPr/>
        <a:lstStyle/>
        <a:p>
          <a:endParaRPr lang="en-US"/>
        </a:p>
      </dgm:t>
    </dgm:pt>
    <dgm:pt modelId="{882C96FB-219D-47C6-B64D-9002F89C287C}" type="sibTrans" cxnId="{D12B9B19-3E78-464E-90EF-D802F6C7BE99}">
      <dgm:prSet/>
      <dgm:spPr/>
      <dgm:t>
        <a:bodyPr/>
        <a:lstStyle/>
        <a:p>
          <a:endParaRPr lang="en-US"/>
        </a:p>
      </dgm:t>
    </dgm:pt>
    <dgm:pt modelId="{88629D43-B607-4047-9F11-6674021F9BA7}">
      <dgm:prSet phldrT="[Text]"/>
      <dgm:spPr/>
      <dgm:t>
        <a:bodyPr/>
        <a:lstStyle/>
        <a:p>
          <a:pPr algn="r" rtl="1"/>
          <a:r>
            <a:rPr lang="fa-IR" smtClean="0">
              <a:cs typeface="B Koodak" panose="00000700000000000000" pitchFamily="2" charset="-78"/>
            </a:rPr>
            <a:t>وجود سيستمهاي توزيع آب كه عمل پمپاژ را از يك منبع ذخيره مطمئن وسالم به داخل خانه ها، آپارتمان ها، شركت ها، مراكز تجاري وكارخانه ها انجام مي دهد. و پرداختن به نيازهاي آبي ميليون ها نفر از مردم جوامع و شهرهاي جديد</a:t>
          </a:r>
          <a:endParaRPr lang="en-US" dirty="0">
            <a:cs typeface="B Koodak" panose="00000700000000000000" pitchFamily="2" charset="-78"/>
          </a:endParaRPr>
        </a:p>
      </dgm:t>
    </dgm:pt>
    <dgm:pt modelId="{7C41B8A8-D841-46A1-8B8B-629EEBBC2053}" type="parTrans" cxnId="{60EFDF26-3BCB-4AE1-8B71-48F2D2C2B4C3}">
      <dgm:prSet/>
      <dgm:spPr/>
      <dgm:t>
        <a:bodyPr/>
        <a:lstStyle/>
        <a:p>
          <a:endParaRPr lang="en-US"/>
        </a:p>
      </dgm:t>
    </dgm:pt>
    <dgm:pt modelId="{A6618DF9-0AD4-4CA5-9E0B-5DBD8CF54452}" type="sibTrans" cxnId="{60EFDF26-3BCB-4AE1-8B71-48F2D2C2B4C3}">
      <dgm:prSet/>
      <dgm:spPr/>
      <dgm:t>
        <a:bodyPr/>
        <a:lstStyle/>
        <a:p>
          <a:endParaRPr lang="en-US"/>
        </a:p>
      </dgm:t>
    </dgm:pt>
    <dgm:pt modelId="{B0180787-4ED1-4123-9307-C4EFA5F116C1}">
      <dgm:prSet phldrT="[Text]" phldr="1"/>
      <dgm:spPr/>
      <dgm:t>
        <a:bodyPr/>
        <a:lstStyle/>
        <a:p>
          <a:endParaRPr lang="en-US"/>
        </a:p>
      </dgm:t>
    </dgm:pt>
    <dgm:pt modelId="{31C48F91-FC02-4200-B993-AC4F377ECA9D}" type="parTrans" cxnId="{2DB18213-E0AB-48B0-B61A-82F6888948A6}">
      <dgm:prSet/>
      <dgm:spPr/>
      <dgm:t>
        <a:bodyPr/>
        <a:lstStyle/>
        <a:p>
          <a:endParaRPr lang="en-US"/>
        </a:p>
      </dgm:t>
    </dgm:pt>
    <dgm:pt modelId="{8A286711-BD3E-4A2A-8165-83A6DD4EAAC2}" type="sibTrans" cxnId="{2DB18213-E0AB-48B0-B61A-82F6888948A6}">
      <dgm:prSet/>
      <dgm:spPr/>
      <dgm:t>
        <a:bodyPr/>
        <a:lstStyle/>
        <a:p>
          <a:endParaRPr lang="en-US"/>
        </a:p>
      </dgm:t>
    </dgm:pt>
    <dgm:pt modelId="{9B367F43-95BF-4FA9-8173-0D8FEE313D71}" type="pres">
      <dgm:prSet presAssocID="{9D71B3CF-1F1F-4659-9913-7F0697E2E499}" presName="linear" presStyleCnt="0">
        <dgm:presLayoutVars>
          <dgm:animLvl val="lvl"/>
          <dgm:resizeHandles val="exact"/>
        </dgm:presLayoutVars>
      </dgm:prSet>
      <dgm:spPr/>
      <dgm:t>
        <a:bodyPr/>
        <a:lstStyle/>
        <a:p>
          <a:endParaRPr lang="en-US"/>
        </a:p>
      </dgm:t>
    </dgm:pt>
    <dgm:pt modelId="{BFDBF3E8-DB16-450C-8339-0F0D24330BCB}" type="pres">
      <dgm:prSet presAssocID="{623C9408-B225-472B-980B-F95FE18E5992}" presName="parentText" presStyleLbl="node1" presStyleIdx="0" presStyleCnt="2">
        <dgm:presLayoutVars>
          <dgm:chMax val="0"/>
          <dgm:bulletEnabled val="1"/>
        </dgm:presLayoutVars>
      </dgm:prSet>
      <dgm:spPr/>
      <dgm:t>
        <a:bodyPr/>
        <a:lstStyle/>
        <a:p>
          <a:endParaRPr lang="en-US"/>
        </a:p>
      </dgm:t>
    </dgm:pt>
    <dgm:pt modelId="{E6F4F658-316B-48F6-B67B-BAF389A4D043}" type="pres">
      <dgm:prSet presAssocID="{623C9408-B225-472B-980B-F95FE18E5992}" presName="childText" presStyleLbl="revTx" presStyleIdx="0" presStyleCnt="2">
        <dgm:presLayoutVars>
          <dgm:bulletEnabled val="1"/>
        </dgm:presLayoutVars>
      </dgm:prSet>
      <dgm:spPr/>
      <dgm:t>
        <a:bodyPr/>
        <a:lstStyle/>
        <a:p>
          <a:endParaRPr lang="en-US"/>
        </a:p>
      </dgm:t>
    </dgm:pt>
    <dgm:pt modelId="{5B15072A-AC38-4A9B-8342-AD6BB86E744D}" type="pres">
      <dgm:prSet presAssocID="{88629D43-B607-4047-9F11-6674021F9BA7}" presName="parentText" presStyleLbl="node1" presStyleIdx="1" presStyleCnt="2">
        <dgm:presLayoutVars>
          <dgm:chMax val="0"/>
          <dgm:bulletEnabled val="1"/>
        </dgm:presLayoutVars>
      </dgm:prSet>
      <dgm:spPr/>
      <dgm:t>
        <a:bodyPr/>
        <a:lstStyle/>
        <a:p>
          <a:endParaRPr lang="en-US"/>
        </a:p>
      </dgm:t>
    </dgm:pt>
    <dgm:pt modelId="{45182B3B-9D6E-4866-9FC7-EEB2CD1F07CB}" type="pres">
      <dgm:prSet presAssocID="{88629D43-B607-4047-9F11-6674021F9BA7}" presName="childText" presStyleLbl="revTx" presStyleIdx="1" presStyleCnt="2">
        <dgm:presLayoutVars>
          <dgm:bulletEnabled val="1"/>
        </dgm:presLayoutVars>
      </dgm:prSet>
      <dgm:spPr/>
      <dgm:t>
        <a:bodyPr/>
        <a:lstStyle/>
        <a:p>
          <a:endParaRPr lang="en-US"/>
        </a:p>
      </dgm:t>
    </dgm:pt>
  </dgm:ptLst>
  <dgm:cxnLst>
    <dgm:cxn modelId="{BADDF49B-A092-444C-BE6F-2240815D3EA6}" type="presOf" srcId="{B0180787-4ED1-4123-9307-C4EFA5F116C1}" destId="{45182B3B-9D6E-4866-9FC7-EEB2CD1F07CB}" srcOrd="0" destOrd="0" presId="urn:microsoft.com/office/officeart/2005/8/layout/vList2"/>
    <dgm:cxn modelId="{9FA6F54A-892B-4C29-8B88-9F97CB3E1E9C}" type="presOf" srcId="{88629D43-B607-4047-9F11-6674021F9BA7}" destId="{5B15072A-AC38-4A9B-8342-AD6BB86E744D}" srcOrd="0" destOrd="0" presId="urn:microsoft.com/office/officeart/2005/8/layout/vList2"/>
    <dgm:cxn modelId="{60EFDF26-3BCB-4AE1-8B71-48F2D2C2B4C3}" srcId="{9D71B3CF-1F1F-4659-9913-7F0697E2E499}" destId="{88629D43-B607-4047-9F11-6674021F9BA7}" srcOrd="1" destOrd="0" parTransId="{7C41B8A8-D841-46A1-8B8B-629EEBBC2053}" sibTransId="{A6618DF9-0AD4-4CA5-9E0B-5DBD8CF54452}"/>
    <dgm:cxn modelId="{D12B9B19-3E78-464E-90EF-D802F6C7BE99}" srcId="{623C9408-B225-472B-980B-F95FE18E5992}" destId="{E6CD150F-AC0F-41D9-83AD-B84AD086D2CF}" srcOrd="0" destOrd="0" parTransId="{10CA2236-6B64-44E3-B2AE-8AA28E967CF6}" sibTransId="{882C96FB-219D-47C6-B64D-9002F89C287C}"/>
    <dgm:cxn modelId="{2770741F-8438-4ECD-A9BC-87FFBA60A495}" type="presOf" srcId="{9D71B3CF-1F1F-4659-9913-7F0697E2E499}" destId="{9B367F43-95BF-4FA9-8173-0D8FEE313D71}" srcOrd="0" destOrd="0" presId="urn:microsoft.com/office/officeart/2005/8/layout/vList2"/>
    <dgm:cxn modelId="{009406AD-11AC-45DF-A962-BC571E5A6776}" type="presOf" srcId="{623C9408-B225-472B-980B-F95FE18E5992}" destId="{BFDBF3E8-DB16-450C-8339-0F0D24330BCB}" srcOrd="0" destOrd="0" presId="urn:microsoft.com/office/officeart/2005/8/layout/vList2"/>
    <dgm:cxn modelId="{2DB18213-E0AB-48B0-B61A-82F6888948A6}" srcId="{88629D43-B607-4047-9F11-6674021F9BA7}" destId="{B0180787-4ED1-4123-9307-C4EFA5F116C1}" srcOrd="0" destOrd="0" parTransId="{31C48F91-FC02-4200-B993-AC4F377ECA9D}" sibTransId="{8A286711-BD3E-4A2A-8165-83A6DD4EAAC2}"/>
    <dgm:cxn modelId="{A6E9E84A-4D7C-4F8C-9309-7580F0BF8B89}" type="presOf" srcId="{E6CD150F-AC0F-41D9-83AD-B84AD086D2CF}" destId="{E6F4F658-316B-48F6-B67B-BAF389A4D043}" srcOrd="0" destOrd="0" presId="urn:microsoft.com/office/officeart/2005/8/layout/vList2"/>
    <dgm:cxn modelId="{AFF7B3ED-ABDB-4521-A950-646F0F880682}" srcId="{9D71B3CF-1F1F-4659-9913-7F0697E2E499}" destId="{623C9408-B225-472B-980B-F95FE18E5992}" srcOrd="0" destOrd="0" parTransId="{5B6D19A5-5D0A-46B6-9B85-99BDBDACADC6}" sibTransId="{1C076D62-A258-448E-8879-422D1C6CA485}"/>
    <dgm:cxn modelId="{5E6B9377-0837-455E-B022-1977BC806705}" type="presParOf" srcId="{9B367F43-95BF-4FA9-8173-0D8FEE313D71}" destId="{BFDBF3E8-DB16-450C-8339-0F0D24330BCB}" srcOrd="0" destOrd="0" presId="urn:microsoft.com/office/officeart/2005/8/layout/vList2"/>
    <dgm:cxn modelId="{4EB47549-5643-44DA-B2F3-36B3ECFF6C9D}" type="presParOf" srcId="{9B367F43-95BF-4FA9-8173-0D8FEE313D71}" destId="{E6F4F658-316B-48F6-B67B-BAF389A4D043}" srcOrd="1" destOrd="0" presId="urn:microsoft.com/office/officeart/2005/8/layout/vList2"/>
    <dgm:cxn modelId="{F578CC30-C9AF-48C1-A337-964EA97E8C79}" type="presParOf" srcId="{9B367F43-95BF-4FA9-8173-0D8FEE313D71}" destId="{5B15072A-AC38-4A9B-8342-AD6BB86E744D}" srcOrd="2" destOrd="0" presId="urn:microsoft.com/office/officeart/2005/8/layout/vList2"/>
    <dgm:cxn modelId="{EB154FDD-3F06-4238-BFFD-869C5120ED87}" type="presParOf" srcId="{9B367F43-95BF-4FA9-8173-0D8FEE313D71}" destId="{45182B3B-9D6E-4866-9FC7-EEB2CD1F07CB}"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03E6AF-712B-4CCC-A77A-1A0FC2535E72}" type="doc">
      <dgm:prSet loTypeId="urn:microsoft.com/office/officeart/2005/8/layout/default" loCatId="list" qsTypeId="urn:microsoft.com/office/officeart/2005/8/quickstyle/3d3" qsCatId="3D" csTypeId="urn:microsoft.com/office/officeart/2005/8/colors/accent1_2" csCatId="accent1" phldr="1"/>
      <dgm:spPr/>
      <dgm:t>
        <a:bodyPr/>
        <a:lstStyle/>
        <a:p>
          <a:endParaRPr lang="en-US"/>
        </a:p>
      </dgm:t>
    </dgm:pt>
    <dgm:pt modelId="{B1D6C2C9-670F-47CE-8D86-2CCAA3A817ED}">
      <dgm:prSet phldrT="[Text]" custT="1"/>
      <dgm:spPr/>
      <dgm:t>
        <a:bodyPr/>
        <a:lstStyle/>
        <a:p>
          <a:pPr algn="ctr" rtl="1"/>
          <a:r>
            <a:rPr lang="fa-IR" sz="1800" dirty="0" smtClean="0">
              <a:solidFill>
                <a:schemeClr val="tx1"/>
              </a:solidFill>
              <a:cs typeface="B Koodak" panose="00000700000000000000" pitchFamily="2" charset="-78"/>
            </a:rPr>
            <a:t>مخازن ذخيره آب و ايجاد فشار در شبكه ، نظير منبع هاي هم سطح زمين و منبع هاي بلند.</a:t>
          </a:r>
          <a:endParaRPr lang="en-US" sz="1800" dirty="0">
            <a:solidFill>
              <a:schemeClr val="tx1"/>
            </a:solidFill>
            <a:cs typeface="B Koodak" panose="00000700000000000000" pitchFamily="2" charset="-78"/>
          </a:endParaRPr>
        </a:p>
      </dgm:t>
    </dgm:pt>
    <dgm:pt modelId="{91F21DD6-BBB7-4FB4-A03E-4991D774DF4C}" type="parTrans" cxnId="{0E8AF70D-C6BF-4822-B779-2691DA57CB23}">
      <dgm:prSet/>
      <dgm:spPr/>
      <dgm:t>
        <a:bodyPr/>
        <a:lstStyle/>
        <a:p>
          <a:pPr algn="ctr"/>
          <a:endParaRPr lang="en-US"/>
        </a:p>
      </dgm:t>
    </dgm:pt>
    <dgm:pt modelId="{D373AC57-D556-46CD-B5CC-C82F2EA617E5}" type="sibTrans" cxnId="{0E8AF70D-C6BF-4822-B779-2691DA57CB23}">
      <dgm:prSet/>
      <dgm:spPr/>
      <dgm:t>
        <a:bodyPr/>
        <a:lstStyle/>
        <a:p>
          <a:pPr algn="ctr"/>
          <a:endParaRPr lang="en-US"/>
        </a:p>
      </dgm:t>
    </dgm:pt>
    <dgm:pt modelId="{A4CDED44-D513-48D3-84BD-D3DF11AC894E}">
      <dgm:prSet phldrT="[Text]"/>
      <dgm:spPr/>
      <dgm:t>
        <a:bodyPr/>
        <a:lstStyle/>
        <a:p>
          <a:pPr algn="ctr" rtl="1"/>
          <a:r>
            <a:rPr lang="fa-IR" dirty="0" smtClean="0">
              <a:solidFill>
                <a:schemeClr val="tx1"/>
              </a:solidFill>
              <a:cs typeface="B Koodak" panose="00000700000000000000" pitchFamily="2" charset="-78"/>
            </a:rPr>
            <a:t>تصفيه خانه ها تاسيسات تصفيه آب شامل استخرهاي ته نشيني ، صافي ها ، دستگاههاي هوا رساني و گند زدايي آب .</a:t>
          </a:r>
          <a:endParaRPr lang="en-US" dirty="0">
            <a:solidFill>
              <a:schemeClr val="tx1"/>
            </a:solidFill>
            <a:cs typeface="B Koodak" panose="00000700000000000000" pitchFamily="2" charset="-78"/>
          </a:endParaRPr>
        </a:p>
      </dgm:t>
    </dgm:pt>
    <dgm:pt modelId="{D1B6CC57-151B-4C91-BDFC-6668E9D72D85}" type="parTrans" cxnId="{ED330D5B-BEF9-4B69-8C76-6B2C4D9699C9}">
      <dgm:prSet/>
      <dgm:spPr/>
      <dgm:t>
        <a:bodyPr/>
        <a:lstStyle/>
        <a:p>
          <a:pPr algn="ctr"/>
          <a:endParaRPr lang="en-US"/>
        </a:p>
      </dgm:t>
    </dgm:pt>
    <dgm:pt modelId="{E4720539-CB3E-4030-8029-5E8A804BCEF1}" type="sibTrans" cxnId="{ED330D5B-BEF9-4B69-8C76-6B2C4D9699C9}">
      <dgm:prSet/>
      <dgm:spPr/>
      <dgm:t>
        <a:bodyPr/>
        <a:lstStyle/>
        <a:p>
          <a:pPr algn="ctr"/>
          <a:endParaRPr lang="en-US"/>
        </a:p>
      </dgm:t>
    </dgm:pt>
    <dgm:pt modelId="{AB03C569-6EC9-4954-B7C3-E8FD5F238681}">
      <dgm:prSet phldrT="[Text]" custT="1"/>
      <dgm:spPr/>
      <dgm:t>
        <a:bodyPr/>
        <a:lstStyle/>
        <a:p>
          <a:pPr algn="ctr" rtl="1"/>
          <a:r>
            <a:rPr lang="fa-IR" sz="2000" dirty="0" smtClean="0">
              <a:solidFill>
                <a:schemeClr val="tx1"/>
              </a:solidFill>
              <a:cs typeface="B Koodak" panose="00000700000000000000" pitchFamily="2" charset="-78"/>
            </a:rPr>
            <a:t>آبگيرها (چاه ، چشمه ها ، سدها ،رودخانه ها يا درياچه ها ) و تاسيسات مربوط به برداشت آب از آن ها</a:t>
          </a:r>
          <a:endParaRPr lang="en-US" sz="2000" dirty="0">
            <a:solidFill>
              <a:schemeClr val="tx1"/>
            </a:solidFill>
            <a:cs typeface="B Koodak" panose="00000700000000000000" pitchFamily="2" charset="-78"/>
          </a:endParaRPr>
        </a:p>
      </dgm:t>
    </dgm:pt>
    <dgm:pt modelId="{476FF6B7-36E8-4C10-8EC6-E7F19BDD86B6}" type="parTrans" cxnId="{175988F7-CD5B-45B6-94F9-420544A08476}">
      <dgm:prSet/>
      <dgm:spPr/>
      <dgm:t>
        <a:bodyPr/>
        <a:lstStyle/>
        <a:p>
          <a:pPr algn="ctr"/>
          <a:endParaRPr lang="en-US"/>
        </a:p>
      </dgm:t>
    </dgm:pt>
    <dgm:pt modelId="{F0A64681-9401-4F78-94DC-8AD911FDD5E6}" type="sibTrans" cxnId="{175988F7-CD5B-45B6-94F9-420544A08476}">
      <dgm:prSet/>
      <dgm:spPr/>
      <dgm:t>
        <a:bodyPr/>
        <a:lstStyle/>
        <a:p>
          <a:pPr algn="ctr"/>
          <a:endParaRPr lang="en-US"/>
        </a:p>
      </dgm:t>
    </dgm:pt>
    <dgm:pt modelId="{6C48337D-63C6-4C35-86A3-909655EE4D20}">
      <dgm:prSet phldrT="[Text]"/>
      <dgm:spPr/>
      <dgm:t>
        <a:bodyPr/>
        <a:lstStyle/>
        <a:p>
          <a:pPr algn="ctr" rtl="1"/>
          <a:r>
            <a:rPr lang="fa-IR" dirty="0" smtClean="0">
              <a:solidFill>
                <a:schemeClr val="tx1"/>
              </a:solidFill>
              <a:cs typeface="B Koodak" panose="00000700000000000000" pitchFamily="2" charset="-78"/>
            </a:rPr>
            <a:t>بخش هاي مربوط به انشعاب هاي مصرف كنندگان</a:t>
          </a:r>
          <a:endParaRPr lang="en-US" dirty="0">
            <a:solidFill>
              <a:schemeClr val="tx1"/>
            </a:solidFill>
            <a:cs typeface="B Koodak" panose="00000700000000000000" pitchFamily="2" charset="-78"/>
          </a:endParaRPr>
        </a:p>
      </dgm:t>
    </dgm:pt>
    <dgm:pt modelId="{043B5BEC-37FB-470C-84CF-7107E8314166}" type="parTrans" cxnId="{085EB9EC-566B-46A2-94C1-F43AF145494F}">
      <dgm:prSet/>
      <dgm:spPr/>
      <dgm:t>
        <a:bodyPr/>
        <a:lstStyle/>
        <a:p>
          <a:pPr algn="ctr"/>
          <a:endParaRPr lang="en-US"/>
        </a:p>
      </dgm:t>
    </dgm:pt>
    <dgm:pt modelId="{60F904DF-EA40-42D9-BC49-40B6FCC59606}" type="sibTrans" cxnId="{085EB9EC-566B-46A2-94C1-F43AF145494F}">
      <dgm:prSet/>
      <dgm:spPr/>
      <dgm:t>
        <a:bodyPr/>
        <a:lstStyle/>
        <a:p>
          <a:pPr algn="ctr"/>
          <a:endParaRPr lang="en-US"/>
        </a:p>
      </dgm:t>
    </dgm:pt>
    <dgm:pt modelId="{953485D5-44F5-4CB5-A3D1-74B28CCD1878}">
      <dgm:prSet phldrT="[Text]" custT="1"/>
      <dgm:spPr/>
      <dgm:t>
        <a:bodyPr/>
        <a:lstStyle/>
        <a:p>
          <a:pPr algn="ctr" rtl="1"/>
          <a:r>
            <a:rPr lang="fa-IR" sz="1600" dirty="0" smtClean="0">
              <a:solidFill>
                <a:schemeClr val="tx1"/>
              </a:solidFill>
              <a:cs typeface="B Koodak" panose="00000700000000000000" pitchFamily="2" charset="-78"/>
            </a:rPr>
            <a:t>خطوط انتقال و توزيع آب ، لوله هاي اصلي و فرعي ، شيرها ي قطع و وصل وكنترلي و قطعه هاي اتصالي ازقبيل زانويي ها و سه راهي ها</a:t>
          </a:r>
          <a:endParaRPr lang="en-US" sz="1600" dirty="0">
            <a:solidFill>
              <a:schemeClr val="tx1"/>
            </a:solidFill>
            <a:cs typeface="B Koodak" panose="00000700000000000000" pitchFamily="2" charset="-78"/>
          </a:endParaRPr>
        </a:p>
      </dgm:t>
    </dgm:pt>
    <dgm:pt modelId="{283BD103-0031-421A-951F-494D5A470F42}" type="parTrans" cxnId="{B016AEE1-58FE-43F1-B2E1-107C72077578}">
      <dgm:prSet/>
      <dgm:spPr/>
      <dgm:t>
        <a:bodyPr/>
        <a:lstStyle/>
        <a:p>
          <a:pPr algn="ctr"/>
          <a:endParaRPr lang="en-US"/>
        </a:p>
      </dgm:t>
    </dgm:pt>
    <dgm:pt modelId="{3CC2FF9C-9623-43CE-85DB-D63EF0405EAE}" type="sibTrans" cxnId="{B016AEE1-58FE-43F1-B2E1-107C72077578}">
      <dgm:prSet/>
      <dgm:spPr/>
      <dgm:t>
        <a:bodyPr/>
        <a:lstStyle/>
        <a:p>
          <a:pPr algn="ctr"/>
          <a:endParaRPr lang="en-US"/>
        </a:p>
      </dgm:t>
    </dgm:pt>
    <dgm:pt modelId="{BFBEDE58-FF27-4962-AE75-7EB55FC1DA03}" type="pres">
      <dgm:prSet presAssocID="{9A03E6AF-712B-4CCC-A77A-1A0FC2535E72}" presName="diagram" presStyleCnt="0">
        <dgm:presLayoutVars>
          <dgm:dir/>
          <dgm:resizeHandles val="exact"/>
        </dgm:presLayoutVars>
      </dgm:prSet>
      <dgm:spPr/>
      <dgm:t>
        <a:bodyPr/>
        <a:lstStyle/>
        <a:p>
          <a:endParaRPr lang="en-US"/>
        </a:p>
      </dgm:t>
    </dgm:pt>
    <dgm:pt modelId="{6636F213-A488-4E68-90FA-D25D98B22E0E}" type="pres">
      <dgm:prSet presAssocID="{B1D6C2C9-670F-47CE-8D86-2CCAA3A817ED}" presName="node" presStyleLbl="node1" presStyleIdx="0" presStyleCnt="5">
        <dgm:presLayoutVars>
          <dgm:bulletEnabled val="1"/>
        </dgm:presLayoutVars>
      </dgm:prSet>
      <dgm:spPr/>
      <dgm:t>
        <a:bodyPr/>
        <a:lstStyle/>
        <a:p>
          <a:endParaRPr lang="en-US"/>
        </a:p>
      </dgm:t>
    </dgm:pt>
    <dgm:pt modelId="{B672A928-0550-40CD-9EE8-36CBC03ECC60}" type="pres">
      <dgm:prSet presAssocID="{D373AC57-D556-46CD-B5CC-C82F2EA617E5}" presName="sibTrans" presStyleCnt="0"/>
      <dgm:spPr/>
    </dgm:pt>
    <dgm:pt modelId="{79DF0ECC-1D35-4EE6-9101-80F80C9BC291}" type="pres">
      <dgm:prSet presAssocID="{A4CDED44-D513-48D3-84BD-D3DF11AC894E}" presName="node" presStyleLbl="node1" presStyleIdx="1" presStyleCnt="5">
        <dgm:presLayoutVars>
          <dgm:bulletEnabled val="1"/>
        </dgm:presLayoutVars>
      </dgm:prSet>
      <dgm:spPr/>
      <dgm:t>
        <a:bodyPr/>
        <a:lstStyle/>
        <a:p>
          <a:endParaRPr lang="en-US"/>
        </a:p>
      </dgm:t>
    </dgm:pt>
    <dgm:pt modelId="{F4E91938-DE43-44C4-8DB2-E0F3454B2BA5}" type="pres">
      <dgm:prSet presAssocID="{E4720539-CB3E-4030-8029-5E8A804BCEF1}" presName="sibTrans" presStyleCnt="0"/>
      <dgm:spPr/>
    </dgm:pt>
    <dgm:pt modelId="{EAFCBFF6-D979-47C4-A6A4-8A3A92D2C4DB}" type="pres">
      <dgm:prSet presAssocID="{AB03C569-6EC9-4954-B7C3-E8FD5F238681}" presName="node" presStyleLbl="node1" presStyleIdx="2" presStyleCnt="5">
        <dgm:presLayoutVars>
          <dgm:bulletEnabled val="1"/>
        </dgm:presLayoutVars>
      </dgm:prSet>
      <dgm:spPr/>
      <dgm:t>
        <a:bodyPr/>
        <a:lstStyle/>
        <a:p>
          <a:endParaRPr lang="en-US"/>
        </a:p>
      </dgm:t>
    </dgm:pt>
    <dgm:pt modelId="{C04C5D08-D882-4934-B5B5-FBED0644760F}" type="pres">
      <dgm:prSet presAssocID="{F0A64681-9401-4F78-94DC-8AD911FDD5E6}" presName="sibTrans" presStyleCnt="0"/>
      <dgm:spPr/>
    </dgm:pt>
    <dgm:pt modelId="{9929557A-621A-4038-B2B5-365FA0868C5C}" type="pres">
      <dgm:prSet presAssocID="{6C48337D-63C6-4C35-86A3-909655EE4D20}" presName="node" presStyleLbl="node1" presStyleIdx="3" presStyleCnt="5">
        <dgm:presLayoutVars>
          <dgm:bulletEnabled val="1"/>
        </dgm:presLayoutVars>
      </dgm:prSet>
      <dgm:spPr/>
      <dgm:t>
        <a:bodyPr/>
        <a:lstStyle/>
        <a:p>
          <a:endParaRPr lang="en-US"/>
        </a:p>
      </dgm:t>
    </dgm:pt>
    <dgm:pt modelId="{FC62DDDE-1E8F-4553-9CEA-FDAC5045C572}" type="pres">
      <dgm:prSet presAssocID="{60F904DF-EA40-42D9-BC49-40B6FCC59606}" presName="sibTrans" presStyleCnt="0"/>
      <dgm:spPr/>
    </dgm:pt>
    <dgm:pt modelId="{A3DF2C39-EDDA-46E9-86B2-8E7608EA7C9F}" type="pres">
      <dgm:prSet presAssocID="{953485D5-44F5-4CB5-A3D1-74B28CCD1878}" presName="node" presStyleLbl="node1" presStyleIdx="4" presStyleCnt="5">
        <dgm:presLayoutVars>
          <dgm:bulletEnabled val="1"/>
        </dgm:presLayoutVars>
      </dgm:prSet>
      <dgm:spPr/>
      <dgm:t>
        <a:bodyPr/>
        <a:lstStyle/>
        <a:p>
          <a:endParaRPr lang="en-US"/>
        </a:p>
      </dgm:t>
    </dgm:pt>
  </dgm:ptLst>
  <dgm:cxnLst>
    <dgm:cxn modelId="{3D40FC5D-190F-43FC-97F1-F8231EF4552E}" type="presOf" srcId="{A4CDED44-D513-48D3-84BD-D3DF11AC894E}" destId="{79DF0ECC-1D35-4EE6-9101-80F80C9BC291}" srcOrd="0" destOrd="0" presId="urn:microsoft.com/office/officeart/2005/8/layout/default"/>
    <dgm:cxn modelId="{0E8AF70D-C6BF-4822-B779-2691DA57CB23}" srcId="{9A03E6AF-712B-4CCC-A77A-1A0FC2535E72}" destId="{B1D6C2C9-670F-47CE-8D86-2CCAA3A817ED}" srcOrd="0" destOrd="0" parTransId="{91F21DD6-BBB7-4FB4-A03E-4991D774DF4C}" sibTransId="{D373AC57-D556-46CD-B5CC-C82F2EA617E5}"/>
    <dgm:cxn modelId="{085EB9EC-566B-46A2-94C1-F43AF145494F}" srcId="{9A03E6AF-712B-4CCC-A77A-1A0FC2535E72}" destId="{6C48337D-63C6-4C35-86A3-909655EE4D20}" srcOrd="3" destOrd="0" parTransId="{043B5BEC-37FB-470C-84CF-7107E8314166}" sibTransId="{60F904DF-EA40-42D9-BC49-40B6FCC59606}"/>
    <dgm:cxn modelId="{ED330D5B-BEF9-4B69-8C76-6B2C4D9699C9}" srcId="{9A03E6AF-712B-4CCC-A77A-1A0FC2535E72}" destId="{A4CDED44-D513-48D3-84BD-D3DF11AC894E}" srcOrd="1" destOrd="0" parTransId="{D1B6CC57-151B-4C91-BDFC-6668E9D72D85}" sibTransId="{E4720539-CB3E-4030-8029-5E8A804BCEF1}"/>
    <dgm:cxn modelId="{E2026372-C80F-43D3-AA62-7942BCB83D80}" type="presOf" srcId="{AB03C569-6EC9-4954-B7C3-E8FD5F238681}" destId="{EAFCBFF6-D979-47C4-A6A4-8A3A92D2C4DB}" srcOrd="0" destOrd="0" presId="urn:microsoft.com/office/officeart/2005/8/layout/default"/>
    <dgm:cxn modelId="{143A3ABE-CA7D-48F9-85F7-456D4278A091}" type="presOf" srcId="{9A03E6AF-712B-4CCC-A77A-1A0FC2535E72}" destId="{BFBEDE58-FF27-4962-AE75-7EB55FC1DA03}" srcOrd="0" destOrd="0" presId="urn:microsoft.com/office/officeart/2005/8/layout/default"/>
    <dgm:cxn modelId="{3AD20781-5588-4658-8760-875187892017}" type="presOf" srcId="{B1D6C2C9-670F-47CE-8D86-2CCAA3A817ED}" destId="{6636F213-A488-4E68-90FA-D25D98B22E0E}" srcOrd="0" destOrd="0" presId="urn:microsoft.com/office/officeart/2005/8/layout/default"/>
    <dgm:cxn modelId="{175988F7-CD5B-45B6-94F9-420544A08476}" srcId="{9A03E6AF-712B-4CCC-A77A-1A0FC2535E72}" destId="{AB03C569-6EC9-4954-B7C3-E8FD5F238681}" srcOrd="2" destOrd="0" parTransId="{476FF6B7-36E8-4C10-8EC6-E7F19BDD86B6}" sibTransId="{F0A64681-9401-4F78-94DC-8AD911FDD5E6}"/>
    <dgm:cxn modelId="{B016AEE1-58FE-43F1-B2E1-107C72077578}" srcId="{9A03E6AF-712B-4CCC-A77A-1A0FC2535E72}" destId="{953485D5-44F5-4CB5-A3D1-74B28CCD1878}" srcOrd="4" destOrd="0" parTransId="{283BD103-0031-421A-951F-494D5A470F42}" sibTransId="{3CC2FF9C-9623-43CE-85DB-D63EF0405EAE}"/>
    <dgm:cxn modelId="{834C7304-CECC-433F-BFB5-46CF5DEFCBAB}" type="presOf" srcId="{953485D5-44F5-4CB5-A3D1-74B28CCD1878}" destId="{A3DF2C39-EDDA-46E9-86B2-8E7608EA7C9F}" srcOrd="0" destOrd="0" presId="urn:microsoft.com/office/officeart/2005/8/layout/default"/>
    <dgm:cxn modelId="{CCD9D082-EA4B-42BF-BBB5-2FA29210F093}" type="presOf" srcId="{6C48337D-63C6-4C35-86A3-909655EE4D20}" destId="{9929557A-621A-4038-B2B5-365FA0868C5C}" srcOrd="0" destOrd="0" presId="urn:microsoft.com/office/officeart/2005/8/layout/default"/>
    <dgm:cxn modelId="{BA7B844F-2375-4A9E-94C7-9F8B6134B2FA}" type="presParOf" srcId="{BFBEDE58-FF27-4962-AE75-7EB55FC1DA03}" destId="{6636F213-A488-4E68-90FA-D25D98B22E0E}" srcOrd="0" destOrd="0" presId="urn:microsoft.com/office/officeart/2005/8/layout/default"/>
    <dgm:cxn modelId="{59A79655-0CA8-4680-A504-0C9C35A939B1}" type="presParOf" srcId="{BFBEDE58-FF27-4962-AE75-7EB55FC1DA03}" destId="{B672A928-0550-40CD-9EE8-36CBC03ECC60}" srcOrd="1" destOrd="0" presId="urn:microsoft.com/office/officeart/2005/8/layout/default"/>
    <dgm:cxn modelId="{2D6D4771-AE7B-4B19-9EA1-BF7EF2A82C1B}" type="presParOf" srcId="{BFBEDE58-FF27-4962-AE75-7EB55FC1DA03}" destId="{79DF0ECC-1D35-4EE6-9101-80F80C9BC291}" srcOrd="2" destOrd="0" presId="urn:microsoft.com/office/officeart/2005/8/layout/default"/>
    <dgm:cxn modelId="{594CDEA8-2A81-44A0-91E9-779703BC8453}" type="presParOf" srcId="{BFBEDE58-FF27-4962-AE75-7EB55FC1DA03}" destId="{F4E91938-DE43-44C4-8DB2-E0F3454B2BA5}" srcOrd="3" destOrd="0" presId="urn:microsoft.com/office/officeart/2005/8/layout/default"/>
    <dgm:cxn modelId="{EAD5DB1B-0E9B-46F3-BB8E-8B51F0C1C7B3}" type="presParOf" srcId="{BFBEDE58-FF27-4962-AE75-7EB55FC1DA03}" destId="{EAFCBFF6-D979-47C4-A6A4-8A3A92D2C4DB}" srcOrd="4" destOrd="0" presId="urn:microsoft.com/office/officeart/2005/8/layout/default"/>
    <dgm:cxn modelId="{6709EE1F-AEEA-4E44-AD74-CD28F3804F69}" type="presParOf" srcId="{BFBEDE58-FF27-4962-AE75-7EB55FC1DA03}" destId="{C04C5D08-D882-4934-B5B5-FBED0644760F}" srcOrd="5" destOrd="0" presId="urn:microsoft.com/office/officeart/2005/8/layout/default"/>
    <dgm:cxn modelId="{155C9648-FC47-4560-B70B-56248E316381}" type="presParOf" srcId="{BFBEDE58-FF27-4962-AE75-7EB55FC1DA03}" destId="{9929557A-621A-4038-B2B5-365FA0868C5C}" srcOrd="6" destOrd="0" presId="urn:microsoft.com/office/officeart/2005/8/layout/default"/>
    <dgm:cxn modelId="{0EBEF691-7F3C-4D0C-9FEB-270B841485E2}" type="presParOf" srcId="{BFBEDE58-FF27-4962-AE75-7EB55FC1DA03}" destId="{FC62DDDE-1E8F-4553-9CEA-FDAC5045C572}" srcOrd="7" destOrd="0" presId="urn:microsoft.com/office/officeart/2005/8/layout/default"/>
    <dgm:cxn modelId="{D6E1EB38-23B4-4958-9D0B-5644CB4C1638}" type="presParOf" srcId="{BFBEDE58-FF27-4962-AE75-7EB55FC1DA03}" destId="{A3DF2C39-EDDA-46E9-86B2-8E7608EA7C9F}"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AAB541F-94BA-4938-A944-FD5CDA529615}"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9F44B6F7-4C07-4D7B-A5A6-959C80E136F5}">
      <dgm:prSet phldrT="[Text]"/>
      <dgm:spPr/>
      <dgm:t>
        <a:bodyPr/>
        <a:lstStyle/>
        <a:p>
          <a:pPr algn="ctr"/>
          <a:r>
            <a:rPr lang="fa-IR" dirty="0" smtClean="0">
              <a:cs typeface="B Koodak" panose="00000700000000000000" pitchFamily="2" charset="-78"/>
            </a:rPr>
            <a:t>تامين آب آشاميدني مردم و آب مورد نياز تسهيلات بهداشتي (حمام و توالت</a:t>
          </a:r>
          <a:endParaRPr lang="en-US" dirty="0">
            <a:cs typeface="B Koodak" panose="00000700000000000000" pitchFamily="2" charset="-78"/>
          </a:endParaRPr>
        </a:p>
      </dgm:t>
    </dgm:pt>
    <dgm:pt modelId="{79325733-3FC6-4606-869D-8A8362D8B96C}" type="parTrans" cxnId="{3E4D8E5F-5A34-4D79-8E3F-F18AB8E786F0}">
      <dgm:prSet/>
      <dgm:spPr/>
      <dgm:t>
        <a:bodyPr/>
        <a:lstStyle/>
        <a:p>
          <a:endParaRPr lang="en-US"/>
        </a:p>
      </dgm:t>
    </dgm:pt>
    <dgm:pt modelId="{4293A2D2-374C-4924-B774-3A4C939E67C5}" type="sibTrans" cxnId="{3E4D8E5F-5A34-4D79-8E3F-F18AB8E786F0}">
      <dgm:prSet/>
      <dgm:spPr/>
      <dgm:t>
        <a:bodyPr/>
        <a:lstStyle/>
        <a:p>
          <a:endParaRPr lang="en-US"/>
        </a:p>
      </dgm:t>
    </dgm:pt>
    <dgm:pt modelId="{6B87587E-3F01-4452-86CA-5EB01EB94040}">
      <dgm:prSet phldrT="[Text]" custT="1"/>
      <dgm:spPr/>
      <dgm:t>
        <a:bodyPr/>
        <a:lstStyle/>
        <a:p>
          <a:pPr algn="ctr"/>
          <a:r>
            <a:rPr lang="fa-IR" sz="2000" dirty="0" smtClean="0">
              <a:cs typeface="B Koodak" panose="00000700000000000000" pitchFamily="2" charset="-78"/>
            </a:rPr>
            <a:t>آب مورد نياز كارخانه هاي كوچك و بزرگ و كارگاههاي گوناگون</a:t>
          </a:r>
          <a:endParaRPr lang="en-US" sz="2000" dirty="0">
            <a:cs typeface="B Koodak" panose="00000700000000000000" pitchFamily="2" charset="-78"/>
          </a:endParaRPr>
        </a:p>
      </dgm:t>
    </dgm:pt>
    <dgm:pt modelId="{6104FE70-B31C-41AC-AD73-FA203F6800C4}" type="parTrans" cxnId="{674A69F8-31AC-4867-B9E9-7ECF7AF45692}">
      <dgm:prSet/>
      <dgm:spPr/>
      <dgm:t>
        <a:bodyPr/>
        <a:lstStyle/>
        <a:p>
          <a:endParaRPr lang="en-US"/>
        </a:p>
      </dgm:t>
    </dgm:pt>
    <dgm:pt modelId="{8F4DDC18-F503-4278-AC74-51CD05E6F316}" type="sibTrans" cxnId="{674A69F8-31AC-4867-B9E9-7ECF7AF45692}">
      <dgm:prSet/>
      <dgm:spPr/>
      <dgm:t>
        <a:bodyPr/>
        <a:lstStyle/>
        <a:p>
          <a:endParaRPr lang="en-US"/>
        </a:p>
      </dgm:t>
    </dgm:pt>
    <dgm:pt modelId="{71950F8B-2563-4ACB-AA00-A21632903C07}">
      <dgm:prSet phldrT="[Text]" custT="1"/>
      <dgm:spPr/>
      <dgm:t>
        <a:bodyPr/>
        <a:lstStyle/>
        <a:p>
          <a:pPr algn="ctr"/>
          <a:r>
            <a:rPr lang="fa-IR" sz="1800" dirty="0" smtClean="0">
              <a:cs typeface="B Koodak" panose="00000700000000000000" pitchFamily="2" charset="-78"/>
            </a:rPr>
            <a:t>تامين آب لازم براي آبياري فضاهاي ب سز و شستشوي خيابانها و آبريزگاههاي همگاني</a:t>
          </a:r>
          <a:endParaRPr lang="en-US" sz="1800" dirty="0">
            <a:cs typeface="B Koodak" panose="00000700000000000000" pitchFamily="2" charset="-78"/>
          </a:endParaRPr>
        </a:p>
      </dgm:t>
    </dgm:pt>
    <dgm:pt modelId="{B3419ADF-F809-4B20-BFE6-DDE3480D46DA}" type="parTrans" cxnId="{CF2B3AA3-5588-49CF-8624-FFBE065AF354}">
      <dgm:prSet/>
      <dgm:spPr/>
      <dgm:t>
        <a:bodyPr/>
        <a:lstStyle/>
        <a:p>
          <a:endParaRPr lang="en-US"/>
        </a:p>
      </dgm:t>
    </dgm:pt>
    <dgm:pt modelId="{61DE58C6-6BC5-434E-9BC6-D4D717FBDA2F}" type="sibTrans" cxnId="{CF2B3AA3-5588-49CF-8624-FFBE065AF354}">
      <dgm:prSet/>
      <dgm:spPr/>
      <dgm:t>
        <a:bodyPr/>
        <a:lstStyle/>
        <a:p>
          <a:endParaRPr lang="en-US"/>
        </a:p>
      </dgm:t>
    </dgm:pt>
    <dgm:pt modelId="{144B35A7-3734-4E11-85A6-7513B5A1EB58}">
      <dgm:prSet phldrT="[Text]"/>
      <dgm:spPr/>
      <dgm:t>
        <a:bodyPr/>
        <a:lstStyle/>
        <a:p>
          <a:r>
            <a:rPr lang="fa-IR" dirty="0" smtClean="0">
              <a:cs typeface="B Koodak" panose="00000700000000000000" pitchFamily="2" charset="-78"/>
            </a:rPr>
            <a:t>تأمین آب مورد نياز تاسيسات سازمان هاي آتش نشاني هنگام آتش سوزي</a:t>
          </a:r>
          <a:endParaRPr lang="en-US" dirty="0">
            <a:cs typeface="B Koodak" panose="00000700000000000000" pitchFamily="2" charset="-78"/>
          </a:endParaRPr>
        </a:p>
      </dgm:t>
    </dgm:pt>
    <dgm:pt modelId="{DA760880-F794-466B-A38A-6AA3E390D2B3}" type="parTrans" cxnId="{E831171C-6DD6-4B44-891D-BED7976BD15D}">
      <dgm:prSet/>
      <dgm:spPr/>
      <dgm:t>
        <a:bodyPr/>
        <a:lstStyle/>
        <a:p>
          <a:endParaRPr lang="en-US"/>
        </a:p>
      </dgm:t>
    </dgm:pt>
    <dgm:pt modelId="{BF2F1D26-8009-4E2C-8931-1F0E1708A3C5}" type="sibTrans" cxnId="{E831171C-6DD6-4B44-891D-BED7976BD15D}">
      <dgm:prSet/>
      <dgm:spPr/>
      <dgm:t>
        <a:bodyPr/>
        <a:lstStyle/>
        <a:p>
          <a:endParaRPr lang="en-US"/>
        </a:p>
      </dgm:t>
    </dgm:pt>
    <dgm:pt modelId="{60E6D8AA-6AF6-4610-9FCC-D606EDF0E1C1}" type="pres">
      <dgm:prSet presAssocID="{AAAB541F-94BA-4938-A944-FD5CDA529615}" presName="linear" presStyleCnt="0">
        <dgm:presLayoutVars>
          <dgm:dir/>
          <dgm:animLvl val="lvl"/>
          <dgm:resizeHandles val="exact"/>
        </dgm:presLayoutVars>
      </dgm:prSet>
      <dgm:spPr/>
      <dgm:t>
        <a:bodyPr/>
        <a:lstStyle/>
        <a:p>
          <a:endParaRPr lang="en-US"/>
        </a:p>
      </dgm:t>
    </dgm:pt>
    <dgm:pt modelId="{975703A2-0E4A-4786-B8C8-DE87C6E696E3}" type="pres">
      <dgm:prSet presAssocID="{9F44B6F7-4C07-4D7B-A5A6-959C80E136F5}" presName="parentLin" presStyleCnt="0"/>
      <dgm:spPr/>
    </dgm:pt>
    <dgm:pt modelId="{FAFBB625-A284-4476-8E7B-0F4223CBAF2D}" type="pres">
      <dgm:prSet presAssocID="{9F44B6F7-4C07-4D7B-A5A6-959C80E136F5}" presName="parentLeftMargin" presStyleLbl="node1" presStyleIdx="0" presStyleCnt="4"/>
      <dgm:spPr/>
      <dgm:t>
        <a:bodyPr/>
        <a:lstStyle/>
        <a:p>
          <a:endParaRPr lang="en-US"/>
        </a:p>
      </dgm:t>
    </dgm:pt>
    <dgm:pt modelId="{2AAD8511-AD39-4CAA-A384-4FFA1DD61261}" type="pres">
      <dgm:prSet presAssocID="{9F44B6F7-4C07-4D7B-A5A6-959C80E136F5}" presName="parentText" presStyleLbl="node1" presStyleIdx="0" presStyleCnt="4" custScaleX="102189" custScaleY="122678" custLinFactY="-27071" custLinFactNeighborX="-58496" custLinFactNeighborY="-100000">
        <dgm:presLayoutVars>
          <dgm:chMax val="0"/>
          <dgm:bulletEnabled val="1"/>
        </dgm:presLayoutVars>
      </dgm:prSet>
      <dgm:spPr/>
      <dgm:t>
        <a:bodyPr/>
        <a:lstStyle/>
        <a:p>
          <a:endParaRPr lang="en-US"/>
        </a:p>
      </dgm:t>
    </dgm:pt>
    <dgm:pt modelId="{1EE5C202-0ADF-4594-85B4-6336F8F7EFB7}" type="pres">
      <dgm:prSet presAssocID="{9F44B6F7-4C07-4D7B-A5A6-959C80E136F5}" presName="negativeSpace" presStyleCnt="0"/>
      <dgm:spPr/>
    </dgm:pt>
    <dgm:pt modelId="{58C1B3B0-8ED3-4EA4-A375-20A7B8F7D81C}" type="pres">
      <dgm:prSet presAssocID="{9F44B6F7-4C07-4D7B-A5A6-959C80E136F5}" presName="childText" presStyleLbl="conFgAcc1" presStyleIdx="0" presStyleCnt="4" custLinFactY="-89302" custLinFactNeighborX="-836" custLinFactNeighborY="-100000">
        <dgm:presLayoutVars>
          <dgm:bulletEnabled val="1"/>
        </dgm:presLayoutVars>
      </dgm:prSet>
      <dgm:spPr/>
    </dgm:pt>
    <dgm:pt modelId="{1F16441E-0949-46FE-909F-4232B408C0A3}" type="pres">
      <dgm:prSet presAssocID="{4293A2D2-374C-4924-B774-3A4C939E67C5}" presName="spaceBetweenRectangles" presStyleCnt="0"/>
      <dgm:spPr/>
    </dgm:pt>
    <dgm:pt modelId="{544105AB-19B6-45EC-A3DD-2ED6842FB0FD}" type="pres">
      <dgm:prSet presAssocID="{6B87587E-3F01-4452-86CA-5EB01EB94040}" presName="parentLin" presStyleCnt="0"/>
      <dgm:spPr/>
    </dgm:pt>
    <dgm:pt modelId="{960EDA13-AFA8-435E-939A-5497371DF257}" type="pres">
      <dgm:prSet presAssocID="{6B87587E-3F01-4452-86CA-5EB01EB94040}" presName="parentLeftMargin" presStyleLbl="node1" presStyleIdx="0" presStyleCnt="4"/>
      <dgm:spPr/>
      <dgm:t>
        <a:bodyPr/>
        <a:lstStyle/>
        <a:p>
          <a:endParaRPr lang="en-US"/>
        </a:p>
      </dgm:t>
    </dgm:pt>
    <dgm:pt modelId="{11172B15-9793-46CE-8FBE-590206173A84}" type="pres">
      <dgm:prSet presAssocID="{6B87587E-3F01-4452-86CA-5EB01EB94040}" presName="parentText" presStyleLbl="node1" presStyleIdx="1" presStyleCnt="4" custScaleX="102786" custScaleY="113347" custLinFactNeighborX="-55711" custLinFactNeighborY="-50899">
        <dgm:presLayoutVars>
          <dgm:chMax val="0"/>
          <dgm:bulletEnabled val="1"/>
        </dgm:presLayoutVars>
      </dgm:prSet>
      <dgm:spPr/>
      <dgm:t>
        <a:bodyPr/>
        <a:lstStyle/>
        <a:p>
          <a:endParaRPr lang="en-US"/>
        </a:p>
      </dgm:t>
    </dgm:pt>
    <dgm:pt modelId="{3459B013-F483-4111-97B4-706FD6AD167B}" type="pres">
      <dgm:prSet presAssocID="{6B87587E-3F01-4452-86CA-5EB01EB94040}" presName="negativeSpace" presStyleCnt="0"/>
      <dgm:spPr/>
    </dgm:pt>
    <dgm:pt modelId="{11BB6A7E-455A-4F1E-9282-8D1A6045D512}" type="pres">
      <dgm:prSet presAssocID="{6B87587E-3F01-4452-86CA-5EB01EB94040}" presName="childText" presStyleLbl="conFgAcc1" presStyleIdx="1" presStyleCnt="4" custLinFactY="-9803" custLinFactNeighborY="-100000">
        <dgm:presLayoutVars>
          <dgm:bulletEnabled val="1"/>
        </dgm:presLayoutVars>
      </dgm:prSet>
      <dgm:spPr/>
    </dgm:pt>
    <dgm:pt modelId="{B41BB83B-95B9-4E42-A8A5-1E8BE12FE1F0}" type="pres">
      <dgm:prSet presAssocID="{8F4DDC18-F503-4278-AC74-51CD05E6F316}" presName="spaceBetweenRectangles" presStyleCnt="0"/>
      <dgm:spPr/>
    </dgm:pt>
    <dgm:pt modelId="{FC888A6D-88B0-4206-AA27-AC5B5389FD15}" type="pres">
      <dgm:prSet presAssocID="{71950F8B-2563-4ACB-AA00-A21632903C07}" presName="parentLin" presStyleCnt="0"/>
      <dgm:spPr/>
    </dgm:pt>
    <dgm:pt modelId="{EC5D0C58-15CF-4125-BA1E-64D4A50CB838}" type="pres">
      <dgm:prSet presAssocID="{71950F8B-2563-4ACB-AA00-A21632903C07}" presName="parentLeftMargin" presStyleLbl="node1" presStyleIdx="1" presStyleCnt="4"/>
      <dgm:spPr/>
      <dgm:t>
        <a:bodyPr/>
        <a:lstStyle/>
        <a:p>
          <a:endParaRPr lang="en-US"/>
        </a:p>
      </dgm:t>
    </dgm:pt>
    <dgm:pt modelId="{0F79336F-0B31-41E2-A30E-6AA208A1ED14}" type="pres">
      <dgm:prSet presAssocID="{71950F8B-2563-4ACB-AA00-A21632903C07}" presName="parentText" presStyleLbl="node1" presStyleIdx="2" presStyleCnt="4" custScaleX="102984" custScaleY="133148" custLinFactNeighborX="-47354" custLinFactNeighborY="2424">
        <dgm:presLayoutVars>
          <dgm:chMax val="0"/>
          <dgm:bulletEnabled val="1"/>
        </dgm:presLayoutVars>
      </dgm:prSet>
      <dgm:spPr/>
      <dgm:t>
        <a:bodyPr/>
        <a:lstStyle/>
        <a:p>
          <a:endParaRPr lang="en-US"/>
        </a:p>
      </dgm:t>
    </dgm:pt>
    <dgm:pt modelId="{95544A5E-9D6D-4D30-9562-53529ECE7A07}" type="pres">
      <dgm:prSet presAssocID="{71950F8B-2563-4ACB-AA00-A21632903C07}" presName="negativeSpace" presStyleCnt="0"/>
      <dgm:spPr/>
    </dgm:pt>
    <dgm:pt modelId="{DB857962-A7B1-4447-89E1-F6973A029A93}" type="pres">
      <dgm:prSet presAssocID="{71950F8B-2563-4ACB-AA00-A21632903C07}" presName="childText" presStyleLbl="conFgAcc1" presStyleIdx="2" presStyleCnt="4">
        <dgm:presLayoutVars>
          <dgm:bulletEnabled val="1"/>
        </dgm:presLayoutVars>
      </dgm:prSet>
      <dgm:spPr/>
    </dgm:pt>
    <dgm:pt modelId="{B8543A2A-E93E-48B2-9CCF-2FDCCC6718F9}" type="pres">
      <dgm:prSet presAssocID="{61DE58C6-6BC5-434E-9BC6-D4D717FBDA2F}" presName="spaceBetweenRectangles" presStyleCnt="0"/>
      <dgm:spPr/>
    </dgm:pt>
    <dgm:pt modelId="{10450720-F4F0-4FD9-A4F5-56E3A2FBD5BA}" type="pres">
      <dgm:prSet presAssocID="{144B35A7-3734-4E11-85A6-7513B5A1EB58}" presName="parentLin" presStyleCnt="0"/>
      <dgm:spPr/>
    </dgm:pt>
    <dgm:pt modelId="{751CE749-55F1-44BF-A387-8CFBA1B6A580}" type="pres">
      <dgm:prSet presAssocID="{144B35A7-3734-4E11-85A6-7513B5A1EB58}" presName="parentLeftMargin" presStyleLbl="node1" presStyleIdx="2" presStyleCnt="4" custScaleX="102984" custScaleY="133148" custLinFactNeighborX="-47354" custLinFactNeighborY="2424"/>
      <dgm:spPr/>
      <dgm:t>
        <a:bodyPr/>
        <a:lstStyle/>
        <a:p>
          <a:endParaRPr lang="en-US"/>
        </a:p>
      </dgm:t>
    </dgm:pt>
    <dgm:pt modelId="{9B3A5861-06E1-4FE4-AE4D-62E615DAFF65}" type="pres">
      <dgm:prSet presAssocID="{144B35A7-3734-4E11-85A6-7513B5A1EB58}" presName="parentText" presStyleLbl="node1" presStyleIdx="3" presStyleCnt="4" custScaleX="103752" custScaleY="134855" custLinFactNeighborX="-55710" custLinFactNeighborY="24541">
        <dgm:presLayoutVars>
          <dgm:chMax val="0"/>
          <dgm:bulletEnabled val="1"/>
        </dgm:presLayoutVars>
      </dgm:prSet>
      <dgm:spPr/>
      <dgm:t>
        <a:bodyPr/>
        <a:lstStyle/>
        <a:p>
          <a:endParaRPr lang="en-US"/>
        </a:p>
      </dgm:t>
    </dgm:pt>
    <dgm:pt modelId="{6A4DB8DC-8FB7-4F0B-8626-74EC1BC1E238}" type="pres">
      <dgm:prSet presAssocID="{144B35A7-3734-4E11-85A6-7513B5A1EB58}" presName="negativeSpace" presStyleCnt="0"/>
      <dgm:spPr/>
    </dgm:pt>
    <dgm:pt modelId="{FFFED886-2AC9-4CC7-827D-A78CFE7540E3}" type="pres">
      <dgm:prSet presAssocID="{144B35A7-3734-4E11-85A6-7513B5A1EB58}" presName="childText" presStyleLbl="conFgAcc1" presStyleIdx="3" presStyleCnt="4">
        <dgm:presLayoutVars>
          <dgm:bulletEnabled val="1"/>
        </dgm:presLayoutVars>
      </dgm:prSet>
      <dgm:spPr/>
    </dgm:pt>
  </dgm:ptLst>
  <dgm:cxnLst>
    <dgm:cxn modelId="{423AEE58-7E6C-4CBC-AD83-E66B01114B40}" type="presOf" srcId="{9F44B6F7-4C07-4D7B-A5A6-959C80E136F5}" destId="{2AAD8511-AD39-4CAA-A384-4FFA1DD61261}" srcOrd="1" destOrd="0" presId="urn:microsoft.com/office/officeart/2005/8/layout/list1"/>
    <dgm:cxn modelId="{3E4D8E5F-5A34-4D79-8E3F-F18AB8E786F0}" srcId="{AAAB541F-94BA-4938-A944-FD5CDA529615}" destId="{9F44B6F7-4C07-4D7B-A5A6-959C80E136F5}" srcOrd="0" destOrd="0" parTransId="{79325733-3FC6-4606-869D-8A8362D8B96C}" sibTransId="{4293A2D2-374C-4924-B774-3A4C939E67C5}"/>
    <dgm:cxn modelId="{C0F56DBD-7CE4-4DA8-BA89-10A0204A5269}" type="presOf" srcId="{144B35A7-3734-4E11-85A6-7513B5A1EB58}" destId="{751CE749-55F1-44BF-A387-8CFBA1B6A580}" srcOrd="0" destOrd="0" presId="urn:microsoft.com/office/officeart/2005/8/layout/list1"/>
    <dgm:cxn modelId="{D047D9F0-718B-4333-9243-1FCFA781BA75}" type="presOf" srcId="{144B35A7-3734-4E11-85A6-7513B5A1EB58}" destId="{9B3A5861-06E1-4FE4-AE4D-62E615DAFF65}" srcOrd="1" destOrd="0" presId="urn:microsoft.com/office/officeart/2005/8/layout/list1"/>
    <dgm:cxn modelId="{B82DCF31-4A1F-4BBA-B19B-F53D9F346103}" type="presOf" srcId="{AAAB541F-94BA-4938-A944-FD5CDA529615}" destId="{60E6D8AA-6AF6-4610-9FCC-D606EDF0E1C1}" srcOrd="0" destOrd="0" presId="urn:microsoft.com/office/officeart/2005/8/layout/list1"/>
    <dgm:cxn modelId="{CF2B3AA3-5588-49CF-8624-FFBE065AF354}" srcId="{AAAB541F-94BA-4938-A944-FD5CDA529615}" destId="{71950F8B-2563-4ACB-AA00-A21632903C07}" srcOrd="2" destOrd="0" parTransId="{B3419ADF-F809-4B20-BFE6-DDE3480D46DA}" sibTransId="{61DE58C6-6BC5-434E-9BC6-D4D717FBDA2F}"/>
    <dgm:cxn modelId="{674A69F8-31AC-4867-B9E9-7ECF7AF45692}" srcId="{AAAB541F-94BA-4938-A944-FD5CDA529615}" destId="{6B87587E-3F01-4452-86CA-5EB01EB94040}" srcOrd="1" destOrd="0" parTransId="{6104FE70-B31C-41AC-AD73-FA203F6800C4}" sibTransId="{8F4DDC18-F503-4278-AC74-51CD05E6F316}"/>
    <dgm:cxn modelId="{B9FEB5FA-2505-4899-AA42-AF2AEAAF2BA2}" type="presOf" srcId="{6B87587E-3F01-4452-86CA-5EB01EB94040}" destId="{960EDA13-AFA8-435E-939A-5497371DF257}" srcOrd="0" destOrd="0" presId="urn:microsoft.com/office/officeart/2005/8/layout/list1"/>
    <dgm:cxn modelId="{E8EEC5A5-8C2E-45C8-8BF7-0784C0DBE30D}" type="presOf" srcId="{71950F8B-2563-4ACB-AA00-A21632903C07}" destId="{0F79336F-0B31-41E2-A30E-6AA208A1ED14}" srcOrd="1" destOrd="0" presId="urn:microsoft.com/office/officeart/2005/8/layout/list1"/>
    <dgm:cxn modelId="{C69F2671-AC5A-4100-8790-AE6491D24FAE}" type="presOf" srcId="{9F44B6F7-4C07-4D7B-A5A6-959C80E136F5}" destId="{FAFBB625-A284-4476-8E7B-0F4223CBAF2D}" srcOrd="0" destOrd="0" presId="urn:microsoft.com/office/officeart/2005/8/layout/list1"/>
    <dgm:cxn modelId="{873C6026-D87D-49D8-B8B4-26F94FC8A1B2}" type="presOf" srcId="{6B87587E-3F01-4452-86CA-5EB01EB94040}" destId="{11172B15-9793-46CE-8FBE-590206173A84}" srcOrd="1" destOrd="0" presId="urn:microsoft.com/office/officeart/2005/8/layout/list1"/>
    <dgm:cxn modelId="{E831171C-6DD6-4B44-891D-BED7976BD15D}" srcId="{AAAB541F-94BA-4938-A944-FD5CDA529615}" destId="{144B35A7-3734-4E11-85A6-7513B5A1EB58}" srcOrd="3" destOrd="0" parTransId="{DA760880-F794-466B-A38A-6AA3E390D2B3}" sibTransId="{BF2F1D26-8009-4E2C-8931-1F0E1708A3C5}"/>
    <dgm:cxn modelId="{7DDED7C5-2A44-4ADD-B9C7-AD634ABE12E1}" type="presOf" srcId="{71950F8B-2563-4ACB-AA00-A21632903C07}" destId="{EC5D0C58-15CF-4125-BA1E-64D4A50CB838}" srcOrd="0" destOrd="0" presId="urn:microsoft.com/office/officeart/2005/8/layout/list1"/>
    <dgm:cxn modelId="{F2F0EE2B-4C18-4C28-9859-49DE5C9567ED}" type="presParOf" srcId="{60E6D8AA-6AF6-4610-9FCC-D606EDF0E1C1}" destId="{975703A2-0E4A-4786-B8C8-DE87C6E696E3}" srcOrd="0" destOrd="0" presId="urn:microsoft.com/office/officeart/2005/8/layout/list1"/>
    <dgm:cxn modelId="{DD9A039A-263C-4C1C-ABE4-25B55D1056AA}" type="presParOf" srcId="{975703A2-0E4A-4786-B8C8-DE87C6E696E3}" destId="{FAFBB625-A284-4476-8E7B-0F4223CBAF2D}" srcOrd="0" destOrd="0" presId="urn:microsoft.com/office/officeart/2005/8/layout/list1"/>
    <dgm:cxn modelId="{1978C052-CAC6-4534-B18E-27BF2678F944}" type="presParOf" srcId="{975703A2-0E4A-4786-B8C8-DE87C6E696E3}" destId="{2AAD8511-AD39-4CAA-A384-4FFA1DD61261}" srcOrd="1" destOrd="0" presId="urn:microsoft.com/office/officeart/2005/8/layout/list1"/>
    <dgm:cxn modelId="{33462ED0-3D40-4E85-A677-2239F802A383}" type="presParOf" srcId="{60E6D8AA-6AF6-4610-9FCC-D606EDF0E1C1}" destId="{1EE5C202-0ADF-4594-85B4-6336F8F7EFB7}" srcOrd="1" destOrd="0" presId="urn:microsoft.com/office/officeart/2005/8/layout/list1"/>
    <dgm:cxn modelId="{71766E05-AF43-4317-95D1-8CAE5C363A5A}" type="presParOf" srcId="{60E6D8AA-6AF6-4610-9FCC-D606EDF0E1C1}" destId="{58C1B3B0-8ED3-4EA4-A375-20A7B8F7D81C}" srcOrd="2" destOrd="0" presId="urn:microsoft.com/office/officeart/2005/8/layout/list1"/>
    <dgm:cxn modelId="{B20F2E68-AC3D-42B4-8131-61A5273755AE}" type="presParOf" srcId="{60E6D8AA-6AF6-4610-9FCC-D606EDF0E1C1}" destId="{1F16441E-0949-46FE-909F-4232B408C0A3}" srcOrd="3" destOrd="0" presId="urn:microsoft.com/office/officeart/2005/8/layout/list1"/>
    <dgm:cxn modelId="{F222DA24-4791-4973-8862-2ADDF12E3379}" type="presParOf" srcId="{60E6D8AA-6AF6-4610-9FCC-D606EDF0E1C1}" destId="{544105AB-19B6-45EC-A3DD-2ED6842FB0FD}" srcOrd="4" destOrd="0" presId="urn:microsoft.com/office/officeart/2005/8/layout/list1"/>
    <dgm:cxn modelId="{CBB2BEAB-6C2B-467A-A49C-6AC8CE103788}" type="presParOf" srcId="{544105AB-19B6-45EC-A3DD-2ED6842FB0FD}" destId="{960EDA13-AFA8-435E-939A-5497371DF257}" srcOrd="0" destOrd="0" presId="urn:microsoft.com/office/officeart/2005/8/layout/list1"/>
    <dgm:cxn modelId="{47051521-1C9E-4ADE-848A-F757CE23601C}" type="presParOf" srcId="{544105AB-19B6-45EC-A3DD-2ED6842FB0FD}" destId="{11172B15-9793-46CE-8FBE-590206173A84}" srcOrd="1" destOrd="0" presId="urn:microsoft.com/office/officeart/2005/8/layout/list1"/>
    <dgm:cxn modelId="{D4A2D68E-D3D1-463E-8276-8DD9FF804A79}" type="presParOf" srcId="{60E6D8AA-6AF6-4610-9FCC-D606EDF0E1C1}" destId="{3459B013-F483-4111-97B4-706FD6AD167B}" srcOrd="5" destOrd="0" presId="urn:microsoft.com/office/officeart/2005/8/layout/list1"/>
    <dgm:cxn modelId="{CFBA561B-8CA2-43B2-A622-311CFB4B8828}" type="presParOf" srcId="{60E6D8AA-6AF6-4610-9FCC-D606EDF0E1C1}" destId="{11BB6A7E-455A-4F1E-9282-8D1A6045D512}" srcOrd="6" destOrd="0" presId="urn:microsoft.com/office/officeart/2005/8/layout/list1"/>
    <dgm:cxn modelId="{EBE03F97-96BD-4353-8A48-575E5CE62326}" type="presParOf" srcId="{60E6D8AA-6AF6-4610-9FCC-D606EDF0E1C1}" destId="{B41BB83B-95B9-4E42-A8A5-1E8BE12FE1F0}" srcOrd="7" destOrd="0" presId="urn:microsoft.com/office/officeart/2005/8/layout/list1"/>
    <dgm:cxn modelId="{5C745753-CD27-4418-A982-6A5275ED0472}" type="presParOf" srcId="{60E6D8AA-6AF6-4610-9FCC-D606EDF0E1C1}" destId="{FC888A6D-88B0-4206-AA27-AC5B5389FD15}" srcOrd="8" destOrd="0" presId="urn:microsoft.com/office/officeart/2005/8/layout/list1"/>
    <dgm:cxn modelId="{660174C2-C01D-46FD-AE7F-CB2F48328388}" type="presParOf" srcId="{FC888A6D-88B0-4206-AA27-AC5B5389FD15}" destId="{EC5D0C58-15CF-4125-BA1E-64D4A50CB838}" srcOrd="0" destOrd="0" presId="urn:microsoft.com/office/officeart/2005/8/layout/list1"/>
    <dgm:cxn modelId="{42953832-7302-41F6-B617-73144391C39C}" type="presParOf" srcId="{FC888A6D-88B0-4206-AA27-AC5B5389FD15}" destId="{0F79336F-0B31-41E2-A30E-6AA208A1ED14}" srcOrd="1" destOrd="0" presId="urn:microsoft.com/office/officeart/2005/8/layout/list1"/>
    <dgm:cxn modelId="{767AE0D9-EA9D-4540-9C31-7B65A68B43CB}" type="presParOf" srcId="{60E6D8AA-6AF6-4610-9FCC-D606EDF0E1C1}" destId="{95544A5E-9D6D-4D30-9562-53529ECE7A07}" srcOrd="9" destOrd="0" presId="urn:microsoft.com/office/officeart/2005/8/layout/list1"/>
    <dgm:cxn modelId="{25D5D63E-8AEA-4B87-B44E-B828BC73DAA8}" type="presParOf" srcId="{60E6D8AA-6AF6-4610-9FCC-D606EDF0E1C1}" destId="{DB857962-A7B1-4447-89E1-F6973A029A93}" srcOrd="10" destOrd="0" presId="urn:microsoft.com/office/officeart/2005/8/layout/list1"/>
    <dgm:cxn modelId="{BE6D6635-CD64-42FC-9B4B-4D37007C159E}" type="presParOf" srcId="{60E6D8AA-6AF6-4610-9FCC-D606EDF0E1C1}" destId="{B8543A2A-E93E-48B2-9CCF-2FDCCC6718F9}" srcOrd="11" destOrd="0" presId="urn:microsoft.com/office/officeart/2005/8/layout/list1"/>
    <dgm:cxn modelId="{174F1148-0D85-4F26-B708-C3E7C31E7DE8}" type="presParOf" srcId="{60E6D8AA-6AF6-4610-9FCC-D606EDF0E1C1}" destId="{10450720-F4F0-4FD9-A4F5-56E3A2FBD5BA}" srcOrd="12" destOrd="0" presId="urn:microsoft.com/office/officeart/2005/8/layout/list1"/>
    <dgm:cxn modelId="{2C12F9BB-9660-4D64-8F24-47F1616CCE1A}" type="presParOf" srcId="{10450720-F4F0-4FD9-A4F5-56E3A2FBD5BA}" destId="{751CE749-55F1-44BF-A387-8CFBA1B6A580}" srcOrd="0" destOrd="0" presId="urn:microsoft.com/office/officeart/2005/8/layout/list1"/>
    <dgm:cxn modelId="{98DDF279-37C9-49B0-8CC8-EA36E0609D3E}" type="presParOf" srcId="{10450720-F4F0-4FD9-A4F5-56E3A2FBD5BA}" destId="{9B3A5861-06E1-4FE4-AE4D-62E615DAFF65}" srcOrd="1" destOrd="0" presId="urn:microsoft.com/office/officeart/2005/8/layout/list1"/>
    <dgm:cxn modelId="{459D5E0B-C42E-4811-ADF7-645A174B6BDF}" type="presParOf" srcId="{60E6D8AA-6AF6-4610-9FCC-D606EDF0E1C1}" destId="{6A4DB8DC-8FB7-4F0B-8626-74EC1BC1E238}" srcOrd="13" destOrd="0" presId="urn:microsoft.com/office/officeart/2005/8/layout/list1"/>
    <dgm:cxn modelId="{25AB462B-05AF-452F-93BF-5CF8BF473E76}" type="presParOf" srcId="{60E6D8AA-6AF6-4610-9FCC-D606EDF0E1C1}" destId="{FFFED886-2AC9-4CC7-827D-A78CFE7540E3}"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D3F431-7ED3-47E8-9468-A8C061A27B53}" type="doc">
      <dgm:prSet loTypeId="urn:microsoft.com/office/officeart/2005/8/layout/chevron2" loCatId="list" qsTypeId="urn:microsoft.com/office/officeart/2005/8/quickstyle/simple5" qsCatId="simple" csTypeId="urn:microsoft.com/office/officeart/2005/8/colors/accent1_2" csCatId="accent1" phldr="1"/>
      <dgm:spPr/>
      <dgm:t>
        <a:bodyPr/>
        <a:lstStyle/>
        <a:p>
          <a:endParaRPr lang="en-US"/>
        </a:p>
      </dgm:t>
    </dgm:pt>
    <dgm:pt modelId="{92998EBE-C5E9-41A7-9399-DCDD9E51EE5C}">
      <dgm:prSet phldrT="[Text]" custT="1"/>
      <dgm:spPr/>
      <dgm:t>
        <a:bodyPr/>
        <a:lstStyle/>
        <a:p>
          <a:r>
            <a:rPr lang="fa-IR" sz="1800" dirty="0" smtClean="0">
              <a:cs typeface="B Koodak" panose="00000700000000000000" pitchFamily="2" charset="-78"/>
            </a:rPr>
            <a:t>شناخت منطقه</a:t>
          </a:r>
          <a:endParaRPr lang="en-US" sz="1800" dirty="0">
            <a:cs typeface="B Koodak" panose="00000700000000000000" pitchFamily="2" charset="-78"/>
          </a:endParaRPr>
        </a:p>
      </dgm:t>
    </dgm:pt>
    <dgm:pt modelId="{026223EA-3093-4649-B6C7-B0E8C165E096}" type="parTrans" cxnId="{A90E52E9-6A06-4680-8EAE-1B2547A38BFF}">
      <dgm:prSet/>
      <dgm:spPr/>
      <dgm:t>
        <a:bodyPr/>
        <a:lstStyle/>
        <a:p>
          <a:endParaRPr lang="en-US"/>
        </a:p>
      </dgm:t>
    </dgm:pt>
    <dgm:pt modelId="{09DCFA9B-D9A5-4552-8D0D-2F1586CC45E1}" type="sibTrans" cxnId="{A90E52E9-6A06-4680-8EAE-1B2547A38BFF}">
      <dgm:prSet/>
      <dgm:spPr/>
      <dgm:t>
        <a:bodyPr/>
        <a:lstStyle/>
        <a:p>
          <a:endParaRPr lang="en-US"/>
        </a:p>
      </dgm:t>
    </dgm:pt>
    <dgm:pt modelId="{762CDF5E-91C0-4939-A197-44E58909453B}">
      <dgm:prSet phldrT="[Text]" custT="1"/>
      <dgm:spPr/>
      <dgm:t>
        <a:bodyPr/>
        <a:lstStyle/>
        <a:p>
          <a:pPr algn="r" rtl="1"/>
          <a:r>
            <a:rPr lang="fa-IR" sz="1200" dirty="0" smtClean="0">
              <a:cs typeface="B Koodak" panose="00000700000000000000" pitchFamily="2" charset="-78"/>
            </a:rPr>
            <a:t>هر چه اطلاعات مربوط به شناخت منطقه كامل تر و دقيق تر تهيه شود، اصول و مباني طرح مناسب تر بوده و اجراي طرح با مشكلات كم تر ي مواجه خواهد شد.</a:t>
          </a:r>
          <a:endParaRPr lang="en-US" sz="1200" dirty="0">
            <a:cs typeface="B Koodak" panose="00000700000000000000" pitchFamily="2" charset="-78"/>
          </a:endParaRPr>
        </a:p>
      </dgm:t>
    </dgm:pt>
    <dgm:pt modelId="{1FFF528C-1072-43E5-91D4-923E855DDC94}" type="parTrans" cxnId="{2FFE9791-490B-4AE2-BE1B-99C5BD07D400}">
      <dgm:prSet/>
      <dgm:spPr/>
      <dgm:t>
        <a:bodyPr/>
        <a:lstStyle/>
        <a:p>
          <a:endParaRPr lang="en-US"/>
        </a:p>
      </dgm:t>
    </dgm:pt>
    <dgm:pt modelId="{39EC4010-4F87-4C43-8D9C-B52277C7A241}" type="sibTrans" cxnId="{2FFE9791-490B-4AE2-BE1B-99C5BD07D400}">
      <dgm:prSet/>
      <dgm:spPr/>
      <dgm:t>
        <a:bodyPr/>
        <a:lstStyle/>
        <a:p>
          <a:endParaRPr lang="en-US"/>
        </a:p>
      </dgm:t>
    </dgm:pt>
    <dgm:pt modelId="{A348B5E3-25BE-45A7-B169-D9E092347DF0}">
      <dgm:prSet phldrT="[Text]" custT="1"/>
      <dgm:spPr/>
      <dgm:t>
        <a:bodyPr/>
        <a:lstStyle/>
        <a:p>
          <a:pPr algn="r" rtl="1"/>
          <a:r>
            <a:rPr lang="fa-IR" sz="1200" dirty="0" smtClean="0">
              <a:cs typeface="B Koodak" panose="00000700000000000000" pitchFamily="2" charset="-78"/>
            </a:rPr>
            <a:t>موقعيت جغرافيايي و طبيعي منطقه -اطلاعات توپوگرافي منطقه - نقشه هاي مورد نياز (با مقياس مناسب برحسب مورد) -قسيمات سياسي منطقه مورد مطالعه -شناخت تاريخچه پيدايش شهر يا روستا (درصورت وجود) - بررسي جهات و محدوديت هاي توسعهب ررسي و تجزيه و تحليل مطالعات مربوط به طرح هاي هادي، جامع و تفصيلي منطقه</a:t>
          </a:r>
          <a:endParaRPr lang="en-US" sz="1200" dirty="0">
            <a:cs typeface="B Koodak" panose="00000700000000000000" pitchFamily="2" charset="-78"/>
          </a:endParaRPr>
        </a:p>
      </dgm:t>
    </dgm:pt>
    <dgm:pt modelId="{981D4238-6733-4875-8702-D477CBBBEBAA}" type="parTrans" cxnId="{04545829-F430-4468-8069-FACA148A2D52}">
      <dgm:prSet/>
      <dgm:spPr/>
      <dgm:t>
        <a:bodyPr/>
        <a:lstStyle/>
        <a:p>
          <a:endParaRPr lang="en-US"/>
        </a:p>
      </dgm:t>
    </dgm:pt>
    <dgm:pt modelId="{ECE2A883-35E8-4CBB-863C-CC2D6D3330A4}" type="sibTrans" cxnId="{04545829-F430-4468-8069-FACA148A2D52}">
      <dgm:prSet/>
      <dgm:spPr/>
      <dgm:t>
        <a:bodyPr/>
        <a:lstStyle/>
        <a:p>
          <a:endParaRPr lang="en-US"/>
        </a:p>
      </dgm:t>
    </dgm:pt>
    <dgm:pt modelId="{2169D372-AAE3-4DA6-8E50-E18CE4B98878}">
      <dgm:prSet phldrT="[Text]" custT="1"/>
      <dgm:spPr/>
      <dgm:t>
        <a:bodyPr/>
        <a:lstStyle/>
        <a:p>
          <a:r>
            <a:rPr lang="fa-IR" sz="1400" smtClean="0">
              <a:cs typeface="B Koodak" panose="00000700000000000000" pitchFamily="2" charset="-78"/>
            </a:rPr>
            <a:t>مطالعات هواشناسي و اقليم منطقه</a:t>
          </a:r>
          <a:endParaRPr lang="en-US" sz="1400" dirty="0">
            <a:cs typeface="B Koodak" panose="00000700000000000000" pitchFamily="2" charset="-78"/>
          </a:endParaRPr>
        </a:p>
      </dgm:t>
    </dgm:pt>
    <dgm:pt modelId="{6E9357ED-AC7F-4659-87FF-6C70FD5CB297}" type="parTrans" cxnId="{76B3415B-5E76-4C50-B627-1EED3550C678}">
      <dgm:prSet/>
      <dgm:spPr/>
      <dgm:t>
        <a:bodyPr/>
        <a:lstStyle/>
        <a:p>
          <a:endParaRPr lang="en-US"/>
        </a:p>
      </dgm:t>
    </dgm:pt>
    <dgm:pt modelId="{E37A2673-E6CC-412D-9B7E-4632FC669C8F}" type="sibTrans" cxnId="{76B3415B-5E76-4C50-B627-1EED3550C678}">
      <dgm:prSet/>
      <dgm:spPr/>
      <dgm:t>
        <a:bodyPr/>
        <a:lstStyle/>
        <a:p>
          <a:endParaRPr lang="en-US"/>
        </a:p>
      </dgm:t>
    </dgm:pt>
    <dgm:pt modelId="{0ADB4AFB-2B0C-44C7-BC89-F181BB979C3D}">
      <dgm:prSet phldrT="[Text]" custT="1"/>
      <dgm:spPr/>
      <dgm:t>
        <a:bodyPr/>
        <a:lstStyle/>
        <a:p>
          <a:pPr algn="r" rtl="1"/>
          <a:r>
            <a:rPr lang="fa-IR" sz="1400" dirty="0" smtClean="0">
              <a:cs typeface="B Koodak" panose="00000700000000000000" pitchFamily="2" charset="-78"/>
            </a:rPr>
            <a:t>انتخاب ايستگاه هواشناسي</a:t>
          </a:r>
          <a:endParaRPr lang="en-US" sz="1400" dirty="0">
            <a:cs typeface="B Koodak" panose="00000700000000000000" pitchFamily="2" charset="-78"/>
          </a:endParaRPr>
        </a:p>
      </dgm:t>
    </dgm:pt>
    <dgm:pt modelId="{E6838B4E-E5B3-493E-9928-4711DF735A25}" type="parTrans" cxnId="{7FCDDD53-530E-43FF-A015-7400EC75DE02}">
      <dgm:prSet/>
      <dgm:spPr/>
      <dgm:t>
        <a:bodyPr/>
        <a:lstStyle/>
        <a:p>
          <a:endParaRPr lang="en-US"/>
        </a:p>
      </dgm:t>
    </dgm:pt>
    <dgm:pt modelId="{3281CE90-BA0F-4688-8BA1-8814E3456F96}" type="sibTrans" cxnId="{7FCDDD53-530E-43FF-A015-7400EC75DE02}">
      <dgm:prSet/>
      <dgm:spPr/>
      <dgm:t>
        <a:bodyPr/>
        <a:lstStyle/>
        <a:p>
          <a:endParaRPr lang="en-US"/>
        </a:p>
      </dgm:t>
    </dgm:pt>
    <dgm:pt modelId="{FBBB7F4B-185C-4776-ADF1-36C75C1EB7A4}">
      <dgm:prSet phldrT="[Text]" custT="1"/>
      <dgm:spPr/>
      <dgm:t>
        <a:bodyPr/>
        <a:lstStyle/>
        <a:p>
          <a:pPr algn="r" rtl="1"/>
          <a:r>
            <a:rPr lang="fa-IR" sz="1400" dirty="0" smtClean="0">
              <a:cs typeface="B Koodak" panose="00000700000000000000" pitchFamily="2" charset="-78"/>
            </a:rPr>
            <a:t>دريافت اطلاعات هواشناسي طي سا لهاي موجود</a:t>
          </a:r>
          <a:endParaRPr lang="en-US" sz="1400" dirty="0">
            <a:cs typeface="B Koodak" panose="00000700000000000000" pitchFamily="2" charset="-78"/>
          </a:endParaRPr>
        </a:p>
      </dgm:t>
    </dgm:pt>
    <dgm:pt modelId="{346F99ED-E8F8-4CC9-91D6-E95DC7D57520}" type="parTrans" cxnId="{B6BA9694-E357-4E11-B529-470AD5D70BBC}">
      <dgm:prSet/>
      <dgm:spPr/>
      <dgm:t>
        <a:bodyPr/>
        <a:lstStyle/>
        <a:p>
          <a:endParaRPr lang="en-US"/>
        </a:p>
      </dgm:t>
    </dgm:pt>
    <dgm:pt modelId="{2146BCE6-5218-4EA7-843A-C1DF39338718}" type="sibTrans" cxnId="{B6BA9694-E357-4E11-B529-470AD5D70BBC}">
      <dgm:prSet/>
      <dgm:spPr/>
      <dgm:t>
        <a:bodyPr/>
        <a:lstStyle/>
        <a:p>
          <a:endParaRPr lang="en-US"/>
        </a:p>
      </dgm:t>
    </dgm:pt>
    <dgm:pt modelId="{A4C670DA-59C5-498B-8CBA-9BB023A45196}">
      <dgm:prSet phldrT="[Text]" custT="1"/>
      <dgm:spPr/>
      <dgm:t>
        <a:bodyPr/>
        <a:lstStyle/>
        <a:p>
          <a:r>
            <a:rPr lang="fa-IR" sz="1600" smtClean="0">
              <a:cs typeface="B Koodak" panose="00000700000000000000" pitchFamily="2" charset="-78"/>
            </a:rPr>
            <a:t>مطالعات زمين شناسي</a:t>
          </a:r>
          <a:endParaRPr lang="en-US" sz="1600" dirty="0">
            <a:cs typeface="B Koodak" panose="00000700000000000000" pitchFamily="2" charset="-78"/>
          </a:endParaRPr>
        </a:p>
      </dgm:t>
    </dgm:pt>
    <dgm:pt modelId="{78F96F5C-98A3-4E6B-8CF7-2678082BD93F}" type="parTrans" cxnId="{1A331408-6AD0-475D-9AD5-BA36BF341752}">
      <dgm:prSet/>
      <dgm:spPr/>
      <dgm:t>
        <a:bodyPr/>
        <a:lstStyle/>
        <a:p>
          <a:endParaRPr lang="en-US"/>
        </a:p>
      </dgm:t>
    </dgm:pt>
    <dgm:pt modelId="{B5CF2A42-8C64-434C-AF51-D818BA084178}" type="sibTrans" cxnId="{1A331408-6AD0-475D-9AD5-BA36BF341752}">
      <dgm:prSet/>
      <dgm:spPr/>
      <dgm:t>
        <a:bodyPr/>
        <a:lstStyle/>
        <a:p>
          <a:endParaRPr lang="en-US"/>
        </a:p>
      </dgm:t>
    </dgm:pt>
    <dgm:pt modelId="{7FA8E302-1CD6-44DA-BADD-54FB624FF8A8}">
      <dgm:prSet phldrT="[Text]" custT="1"/>
      <dgm:spPr/>
      <dgm:t>
        <a:bodyPr/>
        <a:lstStyle/>
        <a:p>
          <a:pPr algn="r" rtl="1"/>
          <a:r>
            <a:rPr lang="fa-IR" sz="1400" dirty="0" smtClean="0">
              <a:cs typeface="B Koodak" panose="00000700000000000000" pitchFamily="2" charset="-78"/>
            </a:rPr>
            <a:t>تهيه عكس هاي هوايي، نقشه هاي زمين شناسي و توپوگرافي پهنه مطالعاتي</a:t>
          </a:r>
          <a:endParaRPr lang="en-US" sz="1400" dirty="0">
            <a:cs typeface="B Koodak" panose="00000700000000000000" pitchFamily="2" charset="-78"/>
          </a:endParaRPr>
        </a:p>
      </dgm:t>
    </dgm:pt>
    <dgm:pt modelId="{72DFE0B2-0244-49E1-AEF5-77CD7C34C66F}" type="parTrans" cxnId="{62549EC0-9EC2-4DA4-AAF5-2257DE213B5F}">
      <dgm:prSet/>
      <dgm:spPr/>
      <dgm:t>
        <a:bodyPr/>
        <a:lstStyle/>
        <a:p>
          <a:endParaRPr lang="en-US"/>
        </a:p>
      </dgm:t>
    </dgm:pt>
    <dgm:pt modelId="{5B92C7CC-A9FB-4D65-AF19-22098178D9E5}" type="sibTrans" cxnId="{62549EC0-9EC2-4DA4-AAF5-2257DE213B5F}">
      <dgm:prSet/>
      <dgm:spPr/>
      <dgm:t>
        <a:bodyPr/>
        <a:lstStyle/>
        <a:p>
          <a:endParaRPr lang="en-US"/>
        </a:p>
      </dgm:t>
    </dgm:pt>
    <dgm:pt modelId="{8E5ED306-1F08-4064-A16D-EB11B63C1B97}">
      <dgm:prSet phldrT="[Text]" custT="1"/>
      <dgm:spPr/>
      <dgm:t>
        <a:bodyPr/>
        <a:lstStyle/>
        <a:p>
          <a:pPr algn="r" rtl="1"/>
          <a:r>
            <a:rPr lang="fa-IR" sz="1400" dirty="0" smtClean="0">
              <a:cs typeface="B Koodak" panose="00000700000000000000" pitchFamily="2" charset="-78"/>
            </a:rPr>
            <a:t>معرفي كلي زمين شناسي منطقه و استقرار آن در محدوده پهن هبندي زمين شناسي ايران</a:t>
          </a:r>
          <a:endParaRPr lang="en-US" sz="1400" dirty="0">
            <a:cs typeface="B Koodak" panose="00000700000000000000" pitchFamily="2" charset="-78"/>
          </a:endParaRPr>
        </a:p>
      </dgm:t>
    </dgm:pt>
    <dgm:pt modelId="{BFAF6D2B-FF36-4627-BA22-FCF64B0B1215}" type="parTrans" cxnId="{940C1E35-D354-4822-8CAA-83109446D51B}">
      <dgm:prSet/>
      <dgm:spPr/>
      <dgm:t>
        <a:bodyPr/>
        <a:lstStyle/>
        <a:p>
          <a:endParaRPr lang="en-US"/>
        </a:p>
      </dgm:t>
    </dgm:pt>
    <dgm:pt modelId="{62F2F152-69E1-4B2A-BF17-7CB8980E4797}" type="sibTrans" cxnId="{940C1E35-D354-4822-8CAA-83109446D51B}">
      <dgm:prSet/>
      <dgm:spPr/>
      <dgm:t>
        <a:bodyPr/>
        <a:lstStyle/>
        <a:p>
          <a:endParaRPr lang="en-US"/>
        </a:p>
      </dgm:t>
    </dgm:pt>
    <dgm:pt modelId="{863FC956-DCF7-4289-8946-E30868AA61D3}">
      <dgm:prSet phldrT="[Text]" custT="1"/>
      <dgm:spPr/>
      <dgm:t>
        <a:bodyPr/>
        <a:lstStyle/>
        <a:p>
          <a:pPr algn="r" rtl="1"/>
          <a:r>
            <a:rPr lang="fa-IR" sz="1400" dirty="0" smtClean="0">
              <a:cs typeface="B Koodak" panose="00000700000000000000" pitchFamily="2" charset="-78"/>
            </a:rPr>
            <a:t> دسته بندي، تجزيه و تحليل و نتيج هگيري از اطلاعات اخذ شده</a:t>
          </a:r>
          <a:endParaRPr lang="en-US" sz="1400" dirty="0">
            <a:cs typeface="B Koodak" panose="00000700000000000000" pitchFamily="2" charset="-78"/>
          </a:endParaRPr>
        </a:p>
      </dgm:t>
    </dgm:pt>
    <dgm:pt modelId="{BC47CC43-CF55-40EC-A5D7-4102196C4E36}" type="parTrans" cxnId="{A8480C03-01F7-45A8-A67D-BC3740B31E7C}">
      <dgm:prSet/>
      <dgm:spPr/>
      <dgm:t>
        <a:bodyPr/>
        <a:lstStyle/>
        <a:p>
          <a:endParaRPr lang="en-US"/>
        </a:p>
      </dgm:t>
    </dgm:pt>
    <dgm:pt modelId="{77C21215-1747-4CA9-88DA-69BAA3F01EE4}" type="sibTrans" cxnId="{A8480C03-01F7-45A8-A67D-BC3740B31E7C}">
      <dgm:prSet/>
      <dgm:spPr/>
      <dgm:t>
        <a:bodyPr/>
        <a:lstStyle/>
        <a:p>
          <a:endParaRPr lang="en-US"/>
        </a:p>
      </dgm:t>
    </dgm:pt>
    <dgm:pt modelId="{19A7B171-427E-48BD-9D56-1AE4A0759476}">
      <dgm:prSet phldrT="[Text]" custT="1"/>
      <dgm:spPr/>
      <dgm:t>
        <a:bodyPr/>
        <a:lstStyle/>
        <a:p>
          <a:pPr algn="r" rtl="1"/>
          <a:r>
            <a:rPr lang="fa-IR" sz="1400" dirty="0" smtClean="0">
              <a:cs typeface="B Koodak" panose="00000700000000000000" pitchFamily="2" charset="-78"/>
            </a:rPr>
            <a:t> بررسي و معرفي گسلهاي اصلي و فرعي در معرض (مجاور) تاسيسات آبرساني</a:t>
          </a:r>
          <a:endParaRPr lang="en-US" sz="1400" dirty="0">
            <a:cs typeface="B Koodak" panose="00000700000000000000" pitchFamily="2" charset="-78"/>
          </a:endParaRPr>
        </a:p>
      </dgm:t>
    </dgm:pt>
    <dgm:pt modelId="{AF2B5C55-0451-40EB-A868-F6A20D85E945}" type="parTrans" cxnId="{41CBB58C-5E12-4886-9747-055ECF54A78A}">
      <dgm:prSet/>
      <dgm:spPr/>
      <dgm:t>
        <a:bodyPr/>
        <a:lstStyle/>
        <a:p>
          <a:endParaRPr lang="en-US"/>
        </a:p>
      </dgm:t>
    </dgm:pt>
    <dgm:pt modelId="{2FA702A3-73D3-4BEE-A4DC-D9562D7C1297}" type="sibTrans" cxnId="{41CBB58C-5E12-4886-9747-055ECF54A78A}">
      <dgm:prSet/>
      <dgm:spPr/>
      <dgm:t>
        <a:bodyPr/>
        <a:lstStyle/>
        <a:p>
          <a:endParaRPr lang="en-US"/>
        </a:p>
      </dgm:t>
    </dgm:pt>
    <dgm:pt modelId="{4C8459E2-2EF7-4221-A02D-8CA5585EBB02}" type="pres">
      <dgm:prSet presAssocID="{ADD3F431-7ED3-47E8-9468-A8C061A27B53}" presName="linearFlow" presStyleCnt="0">
        <dgm:presLayoutVars>
          <dgm:dir/>
          <dgm:animLvl val="lvl"/>
          <dgm:resizeHandles val="exact"/>
        </dgm:presLayoutVars>
      </dgm:prSet>
      <dgm:spPr/>
      <dgm:t>
        <a:bodyPr/>
        <a:lstStyle/>
        <a:p>
          <a:endParaRPr lang="en-US"/>
        </a:p>
      </dgm:t>
    </dgm:pt>
    <dgm:pt modelId="{DB563987-55E6-45C5-A004-41448613A538}" type="pres">
      <dgm:prSet presAssocID="{92998EBE-C5E9-41A7-9399-DCDD9E51EE5C}" presName="composite" presStyleCnt="0"/>
      <dgm:spPr/>
    </dgm:pt>
    <dgm:pt modelId="{97091384-A5BA-422E-9270-94D2A62F2026}" type="pres">
      <dgm:prSet presAssocID="{92998EBE-C5E9-41A7-9399-DCDD9E51EE5C}" presName="parentText" presStyleLbl="alignNode1" presStyleIdx="0" presStyleCnt="3">
        <dgm:presLayoutVars>
          <dgm:chMax val="1"/>
          <dgm:bulletEnabled val="1"/>
        </dgm:presLayoutVars>
      </dgm:prSet>
      <dgm:spPr/>
      <dgm:t>
        <a:bodyPr/>
        <a:lstStyle/>
        <a:p>
          <a:endParaRPr lang="en-US"/>
        </a:p>
      </dgm:t>
    </dgm:pt>
    <dgm:pt modelId="{83661436-B790-4A61-A4FD-EA67AA860FD8}" type="pres">
      <dgm:prSet presAssocID="{92998EBE-C5E9-41A7-9399-DCDD9E51EE5C}" presName="descendantText" presStyleLbl="alignAcc1" presStyleIdx="0" presStyleCnt="3">
        <dgm:presLayoutVars>
          <dgm:bulletEnabled val="1"/>
        </dgm:presLayoutVars>
      </dgm:prSet>
      <dgm:spPr/>
      <dgm:t>
        <a:bodyPr/>
        <a:lstStyle/>
        <a:p>
          <a:endParaRPr lang="en-US"/>
        </a:p>
      </dgm:t>
    </dgm:pt>
    <dgm:pt modelId="{300806EB-A0EA-45CC-B36C-4B53D8068B79}" type="pres">
      <dgm:prSet presAssocID="{09DCFA9B-D9A5-4552-8D0D-2F1586CC45E1}" presName="sp" presStyleCnt="0"/>
      <dgm:spPr/>
    </dgm:pt>
    <dgm:pt modelId="{7454497E-6CFD-4195-8A47-0BD4FA778995}" type="pres">
      <dgm:prSet presAssocID="{2169D372-AAE3-4DA6-8E50-E18CE4B98878}" presName="composite" presStyleCnt="0"/>
      <dgm:spPr/>
    </dgm:pt>
    <dgm:pt modelId="{49447102-F985-48B1-84B8-2FF76921260E}" type="pres">
      <dgm:prSet presAssocID="{2169D372-AAE3-4DA6-8E50-E18CE4B98878}" presName="parentText" presStyleLbl="alignNode1" presStyleIdx="1" presStyleCnt="3">
        <dgm:presLayoutVars>
          <dgm:chMax val="1"/>
          <dgm:bulletEnabled val="1"/>
        </dgm:presLayoutVars>
      </dgm:prSet>
      <dgm:spPr/>
      <dgm:t>
        <a:bodyPr/>
        <a:lstStyle/>
        <a:p>
          <a:endParaRPr lang="en-US"/>
        </a:p>
      </dgm:t>
    </dgm:pt>
    <dgm:pt modelId="{51115817-F663-44F6-B099-AC3372E73D9F}" type="pres">
      <dgm:prSet presAssocID="{2169D372-AAE3-4DA6-8E50-E18CE4B98878}" presName="descendantText" presStyleLbl="alignAcc1" presStyleIdx="1" presStyleCnt="3">
        <dgm:presLayoutVars>
          <dgm:bulletEnabled val="1"/>
        </dgm:presLayoutVars>
      </dgm:prSet>
      <dgm:spPr/>
      <dgm:t>
        <a:bodyPr/>
        <a:lstStyle/>
        <a:p>
          <a:endParaRPr lang="en-US"/>
        </a:p>
      </dgm:t>
    </dgm:pt>
    <dgm:pt modelId="{764A23CD-8BA7-47CA-9394-C6C491D65B9A}" type="pres">
      <dgm:prSet presAssocID="{E37A2673-E6CC-412D-9B7E-4632FC669C8F}" presName="sp" presStyleCnt="0"/>
      <dgm:spPr/>
    </dgm:pt>
    <dgm:pt modelId="{85F65AF8-122D-4265-996A-2416A2B18955}" type="pres">
      <dgm:prSet presAssocID="{A4C670DA-59C5-498B-8CBA-9BB023A45196}" presName="composite" presStyleCnt="0"/>
      <dgm:spPr/>
    </dgm:pt>
    <dgm:pt modelId="{0241D628-91AE-443F-8832-EF39D54512F7}" type="pres">
      <dgm:prSet presAssocID="{A4C670DA-59C5-498B-8CBA-9BB023A45196}" presName="parentText" presStyleLbl="alignNode1" presStyleIdx="2" presStyleCnt="3">
        <dgm:presLayoutVars>
          <dgm:chMax val="1"/>
          <dgm:bulletEnabled val="1"/>
        </dgm:presLayoutVars>
      </dgm:prSet>
      <dgm:spPr/>
      <dgm:t>
        <a:bodyPr/>
        <a:lstStyle/>
        <a:p>
          <a:endParaRPr lang="en-US"/>
        </a:p>
      </dgm:t>
    </dgm:pt>
    <dgm:pt modelId="{0E296E47-210E-4915-A20D-601D0ACA3EBA}" type="pres">
      <dgm:prSet presAssocID="{A4C670DA-59C5-498B-8CBA-9BB023A45196}" presName="descendantText" presStyleLbl="alignAcc1" presStyleIdx="2" presStyleCnt="3">
        <dgm:presLayoutVars>
          <dgm:bulletEnabled val="1"/>
        </dgm:presLayoutVars>
      </dgm:prSet>
      <dgm:spPr/>
      <dgm:t>
        <a:bodyPr/>
        <a:lstStyle/>
        <a:p>
          <a:endParaRPr lang="en-US"/>
        </a:p>
      </dgm:t>
    </dgm:pt>
  </dgm:ptLst>
  <dgm:cxnLst>
    <dgm:cxn modelId="{7FCDDD53-530E-43FF-A015-7400EC75DE02}" srcId="{2169D372-AAE3-4DA6-8E50-E18CE4B98878}" destId="{0ADB4AFB-2B0C-44C7-BC89-F181BB979C3D}" srcOrd="0" destOrd="0" parTransId="{E6838B4E-E5B3-493E-9928-4711DF735A25}" sibTransId="{3281CE90-BA0F-4688-8BA1-8814E3456F96}"/>
    <dgm:cxn modelId="{0EBB3FB7-F407-44D4-AC63-805B36470FA6}" type="presOf" srcId="{762CDF5E-91C0-4939-A197-44E58909453B}" destId="{83661436-B790-4A61-A4FD-EA67AA860FD8}" srcOrd="0" destOrd="0" presId="urn:microsoft.com/office/officeart/2005/8/layout/chevron2"/>
    <dgm:cxn modelId="{1A331408-6AD0-475D-9AD5-BA36BF341752}" srcId="{ADD3F431-7ED3-47E8-9468-A8C061A27B53}" destId="{A4C670DA-59C5-498B-8CBA-9BB023A45196}" srcOrd="2" destOrd="0" parTransId="{78F96F5C-98A3-4E6B-8CF7-2678082BD93F}" sibTransId="{B5CF2A42-8C64-434C-AF51-D818BA084178}"/>
    <dgm:cxn modelId="{2FFE9791-490B-4AE2-BE1B-99C5BD07D400}" srcId="{92998EBE-C5E9-41A7-9399-DCDD9E51EE5C}" destId="{762CDF5E-91C0-4939-A197-44E58909453B}" srcOrd="0" destOrd="0" parTransId="{1FFF528C-1072-43E5-91D4-923E855DDC94}" sibTransId="{39EC4010-4F87-4C43-8D9C-B52277C7A241}"/>
    <dgm:cxn modelId="{40F88E48-8F7F-4396-9D29-358BFC450450}" type="presOf" srcId="{ADD3F431-7ED3-47E8-9468-A8C061A27B53}" destId="{4C8459E2-2EF7-4221-A02D-8CA5585EBB02}" srcOrd="0" destOrd="0" presId="urn:microsoft.com/office/officeart/2005/8/layout/chevron2"/>
    <dgm:cxn modelId="{23C473A9-194F-49D0-8FAD-F8669EE09188}" type="presOf" srcId="{19A7B171-427E-48BD-9D56-1AE4A0759476}" destId="{0E296E47-210E-4915-A20D-601D0ACA3EBA}" srcOrd="0" destOrd="2" presId="urn:microsoft.com/office/officeart/2005/8/layout/chevron2"/>
    <dgm:cxn modelId="{EBEE7B1A-7C85-4887-BEE3-FBA9C308B153}" type="presOf" srcId="{0ADB4AFB-2B0C-44C7-BC89-F181BB979C3D}" destId="{51115817-F663-44F6-B099-AC3372E73D9F}" srcOrd="0" destOrd="0" presId="urn:microsoft.com/office/officeart/2005/8/layout/chevron2"/>
    <dgm:cxn modelId="{940C1E35-D354-4822-8CAA-83109446D51B}" srcId="{A4C670DA-59C5-498B-8CBA-9BB023A45196}" destId="{8E5ED306-1F08-4064-A16D-EB11B63C1B97}" srcOrd="1" destOrd="0" parTransId="{BFAF6D2B-FF36-4627-BA22-FCF64B0B1215}" sibTransId="{62F2F152-69E1-4B2A-BF17-7CB8980E4797}"/>
    <dgm:cxn modelId="{A90E52E9-6A06-4680-8EAE-1B2547A38BFF}" srcId="{ADD3F431-7ED3-47E8-9468-A8C061A27B53}" destId="{92998EBE-C5E9-41A7-9399-DCDD9E51EE5C}" srcOrd="0" destOrd="0" parTransId="{026223EA-3093-4649-B6C7-B0E8C165E096}" sibTransId="{09DCFA9B-D9A5-4552-8D0D-2F1586CC45E1}"/>
    <dgm:cxn modelId="{FA9A4BE1-0F55-427F-8731-86EAFDD9EFA9}" type="presOf" srcId="{FBBB7F4B-185C-4776-ADF1-36C75C1EB7A4}" destId="{51115817-F663-44F6-B099-AC3372E73D9F}" srcOrd="0" destOrd="1" presId="urn:microsoft.com/office/officeart/2005/8/layout/chevron2"/>
    <dgm:cxn modelId="{4D079991-C077-49ED-AC52-EA6A2C31BA77}" type="presOf" srcId="{A4C670DA-59C5-498B-8CBA-9BB023A45196}" destId="{0241D628-91AE-443F-8832-EF39D54512F7}" srcOrd="0" destOrd="0" presId="urn:microsoft.com/office/officeart/2005/8/layout/chevron2"/>
    <dgm:cxn modelId="{5E591C5A-8714-484E-858B-B9C728F67F27}" type="presOf" srcId="{2169D372-AAE3-4DA6-8E50-E18CE4B98878}" destId="{49447102-F985-48B1-84B8-2FF76921260E}" srcOrd="0" destOrd="0" presId="urn:microsoft.com/office/officeart/2005/8/layout/chevron2"/>
    <dgm:cxn modelId="{81E68612-AEC4-4CE0-ABA6-EAEE06A844B7}" type="presOf" srcId="{8E5ED306-1F08-4064-A16D-EB11B63C1B97}" destId="{0E296E47-210E-4915-A20D-601D0ACA3EBA}" srcOrd="0" destOrd="1" presId="urn:microsoft.com/office/officeart/2005/8/layout/chevron2"/>
    <dgm:cxn modelId="{41CBB58C-5E12-4886-9747-055ECF54A78A}" srcId="{A4C670DA-59C5-498B-8CBA-9BB023A45196}" destId="{19A7B171-427E-48BD-9D56-1AE4A0759476}" srcOrd="2" destOrd="0" parTransId="{AF2B5C55-0451-40EB-A868-F6A20D85E945}" sibTransId="{2FA702A3-73D3-4BEE-A4DC-D9562D7C1297}"/>
    <dgm:cxn modelId="{62549EC0-9EC2-4DA4-AAF5-2257DE213B5F}" srcId="{A4C670DA-59C5-498B-8CBA-9BB023A45196}" destId="{7FA8E302-1CD6-44DA-BADD-54FB624FF8A8}" srcOrd="0" destOrd="0" parTransId="{72DFE0B2-0244-49E1-AEF5-77CD7C34C66F}" sibTransId="{5B92C7CC-A9FB-4D65-AF19-22098178D9E5}"/>
    <dgm:cxn modelId="{76B3415B-5E76-4C50-B627-1EED3550C678}" srcId="{ADD3F431-7ED3-47E8-9468-A8C061A27B53}" destId="{2169D372-AAE3-4DA6-8E50-E18CE4B98878}" srcOrd="1" destOrd="0" parTransId="{6E9357ED-AC7F-4659-87FF-6C70FD5CB297}" sibTransId="{E37A2673-E6CC-412D-9B7E-4632FC669C8F}"/>
    <dgm:cxn modelId="{B6BA9694-E357-4E11-B529-470AD5D70BBC}" srcId="{2169D372-AAE3-4DA6-8E50-E18CE4B98878}" destId="{FBBB7F4B-185C-4776-ADF1-36C75C1EB7A4}" srcOrd="1" destOrd="0" parTransId="{346F99ED-E8F8-4CC9-91D6-E95DC7D57520}" sibTransId="{2146BCE6-5218-4EA7-843A-C1DF39338718}"/>
    <dgm:cxn modelId="{F396F064-DBD4-4C03-8360-081156D7FEC5}" type="presOf" srcId="{A348B5E3-25BE-45A7-B169-D9E092347DF0}" destId="{83661436-B790-4A61-A4FD-EA67AA860FD8}" srcOrd="0" destOrd="1" presId="urn:microsoft.com/office/officeart/2005/8/layout/chevron2"/>
    <dgm:cxn modelId="{04545829-F430-4468-8069-FACA148A2D52}" srcId="{92998EBE-C5E9-41A7-9399-DCDD9E51EE5C}" destId="{A348B5E3-25BE-45A7-B169-D9E092347DF0}" srcOrd="1" destOrd="0" parTransId="{981D4238-6733-4875-8702-D477CBBBEBAA}" sibTransId="{ECE2A883-35E8-4CBB-863C-CC2D6D3330A4}"/>
    <dgm:cxn modelId="{A8480C03-01F7-45A8-A67D-BC3740B31E7C}" srcId="{2169D372-AAE3-4DA6-8E50-E18CE4B98878}" destId="{863FC956-DCF7-4289-8946-E30868AA61D3}" srcOrd="2" destOrd="0" parTransId="{BC47CC43-CF55-40EC-A5D7-4102196C4E36}" sibTransId="{77C21215-1747-4CA9-88DA-69BAA3F01EE4}"/>
    <dgm:cxn modelId="{2FAC0049-103E-4E7B-88F7-2DFED5EAD32F}" type="presOf" srcId="{92998EBE-C5E9-41A7-9399-DCDD9E51EE5C}" destId="{97091384-A5BA-422E-9270-94D2A62F2026}" srcOrd="0" destOrd="0" presId="urn:microsoft.com/office/officeart/2005/8/layout/chevron2"/>
    <dgm:cxn modelId="{4F29BC19-9033-4226-AE37-3DF26FC39EC0}" type="presOf" srcId="{7FA8E302-1CD6-44DA-BADD-54FB624FF8A8}" destId="{0E296E47-210E-4915-A20D-601D0ACA3EBA}" srcOrd="0" destOrd="0" presId="urn:microsoft.com/office/officeart/2005/8/layout/chevron2"/>
    <dgm:cxn modelId="{32FB2D2C-145A-46AC-BAB2-D195487A6C20}" type="presOf" srcId="{863FC956-DCF7-4289-8946-E30868AA61D3}" destId="{51115817-F663-44F6-B099-AC3372E73D9F}" srcOrd="0" destOrd="2" presId="urn:microsoft.com/office/officeart/2005/8/layout/chevron2"/>
    <dgm:cxn modelId="{5B8763BD-9908-4836-A004-61A7568BE644}" type="presParOf" srcId="{4C8459E2-2EF7-4221-A02D-8CA5585EBB02}" destId="{DB563987-55E6-45C5-A004-41448613A538}" srcOrd="0" destOrd="0" presId="urn:microsoft.com/office/officeart/2005/8/layout/chevron2"/>
    <dgm:cxn modelId="{62B0B20C-2C3E-42B1-8F56-65A194DAE39A}" type="presParOf" srcId="{DB563987-55E6-45C5-A004-41448613A538}" destId="{97091384-A5BA-422E-9270-94D2A62F2026}" srcOrd="0" destOrd="0" presId="urn:microsoft.com/office/officeart/2005/8/layout/chevron2"/>
    <dgm:cxn modelId="{1FF04DB2-4A3D-4112-BB09-07C09E292166}" type="presParOf" srcId="{DB563987-55E6-45C5-A004-41448613A538}" destId="{83661436-B790-4A61-A4FD-EA67AA860FD8}" srcOrd="1" destOrd="0" presId="urn:microsoft.com/office/officeart/2005/8/layout/chevron2"/>
    <dgm:cxn modelId="{1640E52A-0FD7-4E4B-88A2-1F8BFBA0EEA9}" type="presParOf" srcId="{4C8459E2-2EF7-4221-A02D-8CA5585EBB02}" destId="{300806EB-A0EA-45CC-B36C-4B53D8068B79}" srcOrd="1" destOrd="0" presId="urn:microsoft.com/office/officeart/2005/8/layout/chevron2"/>
    <dgm:cxn modelId="{8224CC52-60B7-4110-823B-C88C47457CCF}" type="presParOf" srcId="{4C8459E2-2EF7-4221-A02D-8CA5585EBB02}" destId="{7454497E-6CFD-4195-8A47-0BD4FA778995}" srcOrd="2" destOrd="0" presId="urn:microsoft.com/office/officeart/2005/8/layout/chevron2"/>
    <dgm:cxn modelId="{75D1F8A6-489C-4F5A-B3F6-6B4B59FACB99}" type="presParOf" srcId="{7454497E-6CFD-4195-8A47-0BD4FA778995}" destId="{49447102-F985-48B1-84B8-2FF76921260E}" srcOrd="0" destOrd="0" presId="urn:microsoft.com/office/officeart/2005/8/layout/chevron2"/>
    <dgm:cxn modelId="{A3FCB4EE-48DD-4A6C-8F77-C06CBC67B149}" type="presParOf" srcId="{7454497E-6CFD-4195-8A47-0BD4FA778995}" destId="{51115817-F663-44F6-B099-AC3372E73D9F}" srcOrd="1" destOrd="0" presId="urn:microsoft.com/office/officeart/2005/8/layout/chevron2"/>
    <dgm:cxn modelId="{02CED782-75F9-4C79-9975-2FC0DCDFC010}" type="presParOf" srcId="{4C8459E2-2EF7-4221-A02D-8CA5585EBB02}" destId="{764A23CD-8BA7-47CA-9394-C6C491D65B9A}" srcOrd="3" destOrd="0" presId="urn:microsoft.com/office/officeart/2005/8/layout/chevron2"/>
    <dgm:cxn modelId="{9A2F91B7-763F-45F0-B505-F2792E035D4A}" type="presParOf" srcId="{4C8459E2-2EF7-4221-A02D-8CA5585EBB02}" destId="{85F65AF8-122D-4265-996A-2416A2B18955}" srcOrd="4" destOrd="0" presId="urn:microsoft.com/office/officeart/2005/8/layout/chevron2"/>
    <dgm:cxn modelId="{793D52A0-DE11-4954-B5F3-0859881C5B1F}" type="presParOf" srcId="{85F65AF8-122D-4265-996A-2416A2B18955}" destId="{0241D628-91AE-443F-8832-EF39D54512F7}" srcOrd="0" destOrd="0" presId="urn:microsoft.com/office/officeart/2005/8/layout/chevron2"/>
    <dgm:cxn modelId="{9F521C88-350D-4424-B0D1-7FB68E1E85ED}" type="presParOf" srcId="{85F65AF8-122D-4265-996A-2416A2B18955}" destId="{0E296E47-210E-4915-A20D-601D0ACA3E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FCFDA15-180B-445D-B03F-7242EC70930D}" type="doc">
      <dgm:prSet loTypeId="urn:microsoft.com/office/officeart/2008/layout/VerticalAccentList" loCatId="list" qsTypeId="urn:microsoft.com/office/officeart/2005/8/quickstyle/3d3" qsCatId="3D" csTypeId="urn:microsoft.com/office/officeart/2005/8/colors/accent1_2" csCatId="accent1" phldr="1"/>
      <dgm:spPr/>
      <dgm:t>
        <a:bodyPr/>
        <a:lstStyle/>
        <a:p>
          <a:endParaRPr lang="en-US"/>
        </a:p>
      </dgm:t>
    </dgm:pt>
    <dgm:pt modelId="{20301F30-DEEF-4C4B-830E-A53BF0560588}">
      <dgm:prSet phldrT="[Text]" custT="1"/>
      <dgm:spPr/>
      <dgm:t>
        <a:bodyPr/>
        <a:lstStyle/>
        <a:p>
          <a:pPr algn="r" rtl="1"/>
          <a:r>
            <a:rPr lang="fa-IR" sz="1800" dirty="0" smtClean="0">
              <a:cs typeface="B Koodak" panose="00000700000000000000" pitchFamily="2" charset="-78"/>
            </a:rPr>
            <a:t>محدوديت هاي منابع تامين آب و سرمايه</a:t>
          </a:r>
          <a:endParaRPr lang="en-US" sz="1800" dirty="0">
            <a:cs typeface="B Koodak" panose="00000700000000000000" pitchFamily="2" charset="-78"/>
          </a:endParaRPr>
        </a:p>
      </dgm:t>
    </dgm:pt>
    <dgm:pt modelId="{791EB33B-B009-47DC-896C-A04F54BBC52C}" type="parTrans" cxnId="{95716FFC-FC22-4738-8E57-748BA7B029B4}">
      <dgm:prSet/>
      <dgm:spPr/>
      <dgm:t>
        <a:bodyPr/>
        <a:lstStyle/>
        <a:p>
          <a:endParaRPr lang="en-US"/>
        </a:p>
      </dgm:t>
    </dgm:pt>
    <dgm:pt modelId="{4E0939EB-EF5E-40CB-A9AD-A4FF1ACEA714}" type="sibTrans" cxnId="{95716FFC-FC22-4738-8E57-748BA7B029B4}">
      <dgm:prSet/>
      <dgm:spPr/>
      <dgm:t>
        <a:bodyPr/>
        <a:lstStyle/>
        <a:p>
          <a:endParaRPr lang="en-US"/>
        </a:p>
      </dgm:t>
    </dgm:pt>
    <dgm:pt modelId="{BF499763-40E3-423C-8340-965363D980B2}">
      <dgm:prSet phldrT="[Text]" custT="1"/>
      <dgm:spPr/>
      <dgm:t>
        <a:bodyPr/>
        <a:lstStyle/>
        <a:p>
          <a:pPr algn="r" rtl="1"/>
          <a:r>
            <a:rPr lang="fa-IR" sz="1800" dirty="0" smtClean="0">
              <a:cs typeface="B Koodak" panose="00000700000000000000" pitchFamily="2" charset="-78"/>
            </a:rPr>
            <a:t>هزينه طرح و مسايل اقتصادي</a:t>
          </a:r>
          <a:endParaRPr lang="en-US" sz="1800" dirty="0">
            <a:cs typeface="B Koodak" panose="00000700000000000000" pitchFamily="2" charset="-78"/>
          </a:endParaRPr>
        </a:p>
      </dgm:t>
    </dgm:pt>
    <dgm:pt modelId="{F04E280D-C16E-48A0-846B-39364908949D}" type="parTrans" cxnId="{717428E2-F378-4495-8018-E067A58C05A0}">
      <dgm:prSet/>
      <dgm:spPr/>
      <dgm:t>
        <a:bodyPr/>
        <a:lstStyle/>
        <a:p>
          <a:endParaRPr lang="en-US"/>
        </a:p>
      </dgm:t>
    </dgm:pt>
    <dgm:pt modelId="{D084A3C6-AFF6-4008-B6BC-C73828D78FE3}" type="sibTrans" cxnId="{717428E2-F378-4495-8018-E067A58C05A0}">
      <dgm:prSet/>
      <dgm:spPr/>
      <dgm:t>
        <a:bodyPr/>
        <a:lstStyle/>
        <a:p>
          <a:endParaRPr lang="en-US"/>
        </a:p>
      </dgm:t>
    </dgm:pt>
    <dgm:pt modelId="{BE2C2311-783C-4063-9EAB-7807619DE6A3}">
      <dgm:prSet phldrT="[Text]" custT="1"/>
      <dgm:spPr/>
      <dgm:t>
        <a:bodyPr/>
        <a:lstStyle/>
        <a:p>
          <a:pPr algn="r" rtl="1"/>
          <a:r>
            <a:rPr lang="fa-IR" sz="1800" dirty="0" smtClean="0">
              <a:cs typeface="B Koodak" panose="00000700000000000000" pitchFamily="2" charset="-78"/>
            </a:rPr>
            <a:t>ملاحظات فني و اجرايي</a:t>
          </a:r>
          <a:endParaRPr lang="en-US" sz="1800" dirty="0">
            <a:cs typeface="B Koodak" panose="00000700000000000000" pitchFamily="2" charset="-78"/>
          </a:endParaRPr>
        </a:p>
      </dgm:t>
    </dgm:pt>
    <dgm:pt modelId="{329F8518-6BE5-4F67-B271-2DDC08A6AFB5}" type="parTrans" cxnId="{249B9A04-F2D6-4D6B-AEC6-7BB460DD70DD}">
      <dgm:prSet/>
      <dgm:spPr/>
      <dgm:t>
        <a:bodyPr/>
        <a:lstStyle/>
        <a:p>
          <a:endParaRPr lang="en-US"/>
        </a:p>
      </dgm:t>
    </dgm:pt>
    <dgm:pt modelId="{11F6739C-EFB5-47B8-8FA4-F429227FB29B}" type="sibTrans" cxnId="{249B9A04-F2D6-4D6B-AEC6-7BB460DD70DD}">
      <dgm:prSet/>
      <dgm:spPr/>
      <dgm:t>
        <a:bodyPr/>
        <a:lstStyle/>
        <a:p>
          <a:endParaRPr lang="en-US"/>
        </a:p>
      </dgm:t>
    </dgm:pt>
    <dgm:pt modelId="{631FED9A-E898-4A4F-891F-13822780ACF4}">
      <dgm:prSet phldrT="[Text]" custT="1"/>
      <dgm:spPr/>
      <dgm:t>
        <a:bodyPr/>
        <a:lstStyle/>
        <a:p>
          <a:pPr algn="r" rtl="1"/>
          <a:r>
            <a:rPr lang="fa-IR" sz="1800" dirty="0" smtClean="0">
              <a:cs typeface="B Koodak" panose="00000700000000000000" pitchFamily="2" charset="-78"/>
            </a:rPr>
            <a:t>عمر مفيد اجزاي اصلي تاسيسات مورد طراحي</a:t>
          </a:r>
          <a:endParaRPr lang="en-US" sz="1800" dirty="0">
            <a:cs typeface="B Koodak" panose="00000700000000000000" pitchFamily="2" charset="-78"/>
          </a:endParaRPr>
        </a:p>
      </dgm:t>
    </dgm:pt>
    <dgm:pt modelId="{D5A10A52-ECC3-4A4F-88A3-EBDD4177DAB3}" type="parTrans" cxnId="{40316323-6655-4089-82CD-70A12A97611A}">
      <dgm:prSet/>
      <dgm:spPr/>
      <dgm:t>
        <a:bodyPr/>
        <a:lstStyle/>
        <a:p>
          <a:endParaRPr lang="en-US"/>
        </a:p>
      </dgm:t>
    </dgm:pt>
    <dgm:pt modelId="{3C159734-FB9C-40FE-AA99-3CBB5166FA60}" type="sibTrans" cxnId="{40316323-6655-4089-82CD-70A12A97611A}">
      <dgm:prSet/>
      <dgm:spPr/>
      <dgm:t>
        <a:bodyPr/>
        <a:lstStyle/>
        <a:p>
          <a:endParaRPr lang="en-US"/>
        </a:p>
      </dgm:t>
    </dgm:pt>
    <dgm:pt modelId="{6C4B4954-5D14-4EAB-9797-445CACC7FF43}">
      <dgm:prSet phldrT="[Text]" custT="1"/>
      <dgm:spPr/>
      <dgm:t>
        <a:bodyPr/>
        <a:lstStyle/>
        <a:p>
          <a:pPr algn="r" rtl="1"/>
          <a:r>
            <a:rPr lang="fa-IR" sz="1800" dirty="0" smtClean="0">
              <a:cs typeface="B Koodak" panose="00000700000000000000" pitchFamily="2" charset="-78"/>
            </a:rPr>
            <a:t>امكان توسعه تاسيسات</a:t>
          </a:r>
          <a:endParaRPr lang="en-US" sz="1800" dirty="0">
            <a:cs typeface="B Koodak" panose="00000700000000000000" pitchFamily="2" charset="-78"/>
          </a:endParaRPr>
        </a:p>
      </dgm:t>
    </dgm:pt>
    <dgm:pt modelId="{C07AE94E-298A-459B-AF93-50D1117FB404}" type="parTrans" cxnId="{179D090C-4018-4A19-B29F-1A8FB3DF5572}">
      <dgm:prSet/>
      <dgm:spPr/>
      <dgm:t>
        <a:bodyPr/>
        <a:lstStyle/>
        <a:p>
          <a:endParaRPr lang="en-US"/>
        </a:p>
      </dgm:t>
    </dgm:pt>
    <dgm:pt modelId="{8BCEAF11-A2E5-43DD-82EC-0D5DD751C3B0}" type="sibTrans" cxnId="{179D090C-4018-4A19-B29F-1A8FB3DF5572}">
      <dgm:prSet/>
      <dgm:spPr/>
      <dgm:t>
        <a:bodyPr/>
        <a:lstStyle/>
        <a:p>
          <a:endParaRPr lang="en-US"/>
        </a:p>
      </dgm:t>
    </dgm:pt>
    <dgm:pt modelId="{4D2D08AE-51DB-4F61-8AC7-F565D74D9845}">
      <dgm:prSet phldrT="[Text]" custT="1"/>
      <dgm:spPr/>
      <dgm:t>
        <a:bodyPr/>
        <a:lstStyle/>
        <a:p>
          <a:pPr algn="r" rtl="1"/>
          <a:r>
            <a:rPr lang="fa-IR" sz="1800" dirty="0" smtClean="0">
              <a:cs typeface="B Koodak" panose="00000700000000000000" pitchFamily="2" charset="-78"/>
            </a:rPr>
            <a:t>كيفيت بهره برداري و نگهداري و تعميرات</a:t>
          </a:r>
          <a:endParaRPr lang="en-US" sz="1800" dirty="0">
            <a:cs typeface="B Koodak" panose="00000700000000000000" pitchFamily="2" charset="-78"/>
          </a:endParaRPr>
        </a:p>
      </dgm:t>
    </dgm:pt>
    <dgm:pt modelId="{BCEEA6E2-335C-47BC-B081-F27F181D2021}" type="parTrans" cxnId="{83DFD473-9FBE-4B24-AB7E-597C4A1AC6B9}">
      <dgm:prSet/>
      <dgm:spPr/>
      <dgm:t>
        <a:bodyPr/>
        <a:lstStyle/>
        <a:p>
          <a:endParaRPr lang="en-US"/>
        </a:p>
      </dgm:t>
    </dgm:pt>
    <dgm:pt modelId="{3A405F7A-E781-4253-839E-4BD89480BB8C}" type="sibTrans" cxnId="{83DFD473-9FBE-4B24-AB7E-597C4A1AC6B9}">
      <dgm:prSet/>
      <dgm:spPr/>
      <dgm:t>
        <a:bodyPr/>
        <a:lstStyle/>
        <a:p>
          <a:endParaRPr lang="en-US"/>
        </a:p>
      </dgm:t>
    </dgm:pt>
    <dgm:pt modelId="{E09393A6-885C-4B56-B9DE-8224BFFCBF29}" type="pres">
      <dgm:prSet presAssocID="{9FCFDA15-180B-445D-B03F-7242EC70930D}" presName="Name0" presStyleCnt="0">
        <dgm:presLayoutVars>
          <dgm:chMax/>
          <dgm:chPref/>
          <dgm:dir/>
        </dgm:presLayoutVars>
      </dgm:prSet>
      <dgm:spPr/>
      <dgm:t>
        <a:bodyPr/>
        <a:lstStyle/>
        <a:p>
          <a:endParaRPr lang="en-US"/>
        </a:p>
      </dgm:t>
    </dgm:pt>
    <dgm:pt modelId="{32068667-E9CC-4A43-8DBC-248E6A592A3F}" type="pres">
      <dgm:prSet presAssocID="{20301F30-DEEF-4C4B-830E-A53BF0560588}" presName="parenttextcomposite" presStyleCnt="0"/>
      <dgm:spPr/>
    </dgm:pt>
    <dgm:pt modelId="{EF70958A-D78F-4CD0-A4B4-84B983E037E4}" type="pres">
      <dgm:prSet presAssocID="{20301F30-DEEF-4C4B-830E-A53BF0560588}" presName="parenttext" presStyleLbl="revTx" presStyleIdx="0" presStyleCnt="3">
        <dgm:presLayoutVars>
          <dgm:chMax/>
          <dgm:chPref val="2"/>
          <dgm:bulletEnabled val="1"/>
        </dgm:presLayoutVars>
      </dgm:prSet>
      <dgm:spPr/>
      <dgm:t>
        <a:bodyPr/>
        <a:lstStyle/>
        <a:p>
          <a:endParaRPr lang="en-US"/>
        </a:p>
      </dgm:t>
    </dgm:pt>
    <dgm:pt modelId="{955F56C2-1146-49A0-AE7E-B81CB6F1B497}" type="pres">
      <dgm:prSet presAssocID="{20301F30-DEEF-4C4B-830E-A53BF0560588}" presName="composite" presStyleCnt="0"/>
      <dgm:spPr/>
    </dgm:pt>
    <dgm:pt modelId="{2232A207-DC4A-4B27-AB7E-9605C8CADD3B}" type="pres">
      <dgm:prSet presAssocID="{20301F30-DEEF-4C4B-830E-A53BF0560588}" presName="chevron1" presStyleLbl="alignNode1" presStyleIdx="0" presStyleCnt="21"/>
      <dgm:spPr/>
    </dgm:pt>
    <dgm:pt modelId="{936AE0D2-21C8-45C5-80E6-A2D0AD2E22E5}" type="pres">
      <dgm:prSet presAssocID="{20301F30-DEEF-4C4B-830E-A53BF0560588}" presName="chevron2" presStyleLbl="alignNode1" presStyleIdx="1" presStyleCnt="21"/>
      <dgm:spPr/>
    </dgm:pt>
    <dgm:pt modelId="{0DD7A186-C913-42C0-A62B-7B0E89B4AEFB}" type="pres">
      <dgm:prSet presAssocID="{20301F30-DEEF-4C4B-830E-A53BF0560588}" presName="chevron3" presStyleLbl="alignNode1" presStyleIdx="2" presStyleCnt="21"/>
      <dgm:spPr/>
    </dgm:pt>
    <dgm:pt modelId="{3640781B-7E7E-4EF3-B83F-80AC48F2E57D}" type="pres">
      <dgm:prSet presAssocID="{20301F30-DEEF-4C4B-830E-A53BF0560588}" presName="chevron4" presStyleLbl="alignNode1" presStyleIdx="3" presStyleCnt="21"/>
      <dgm:spPr/>
    </dgm:pt>
    <dgm:pt modelId="{365509CF-D1E8-4510-9004-A081CA90CF27}" type="pres">
      <dgm:prSet presAssocID="{20301F30-DEEF-4C4B-830E-A53BF0560588}" presName="chevron5" presStyleLbl="alignNode1" presStyleIdx="4" presStyleCnt="21"/>
      <dgm:spPr/>
    </dgm:pt>
    <dgm:pt modelId="{F3B5FE0F-AED6-407B-A85B-C36FD8866060}" type="pres">
      <dgm:prSet presAssocID="{20301F30-DEEF-4C4B-830E-A53BF0560588}" presName="chevron6" presStyleLbl="alignNode1" presStyleIdx="5" presStyleCnt="21"/>
      <dgm:spPr/>
    </dgm:pt>
    <dgm:pt modelId="{2B79232A-D646-4ACE-8D9A-5B14F15351F3}" type="pres">
      <dgm:prSet presAssocID="{20301F30-DEEF-4C4B-830E-A53BF0560588}" presName="chevron7" presStyleLbl="alignNode1" presStyleIdx="6" presStyleCnt="21"/>
      <dgm:spPr/>
    </dgm:pt>
    <dgm:pt modelId="{67E1DDDF-6C5B-4B1C-962B-7E18208AB303}" type="pres">
      <dgm:prSet presAssocID="{20301F30-DEEF-4C4B-830E-A53BF0560588}" presName="childtext" presStyleLbl="solidFgAcc1" presStyleIdx="0" presStyleCnt="3">
        <dgm:presLayoutVars>
          <dgm:chMax/>
          <dgm:chPref val="0"/>
          <dgm:bulletEnabled val="1"/>
        </dgm:presLayoutVars>
      </dgm:prSet>
      <dgm:spPr/>
      <dgm:t>
        <a:bodyPr/>
        <a:lstStyle/>
        <a:p>
          <a:endParaRPr lang="en-US"/>
        </a:p>
      </dgm:t>
    </dgm:pt>
    <dgm:pt modelId="{F9546618-071C-4BF5-B72D-983CCF99E83F}" type="pres">
      <dgm:prSet presAssocID="{4E0939EB-EF5E-40CB-A9AD-A4FF1ACEA714}" presName="sibTrans" presStyleCnt="0"/>
      <dgm:spPr/>
    </dgm:pt>
    <dgm:pt modelId="{65E8F7B7-76DF-472B-8D7B-D142EC58FC95}" type="pres">
      <dgm:prSet presAssocID="{BE2C2311-783C-4063-9EAB-7807619DE6A3}" presName="parenttextcomposite" presStyleCnt="0"/>
      <dgm:spPr/>
    </dgm:pt>
    <dgm:pt modelId="{3A07E20B-C39A-462E-B6FF-7394C3C7E0D3}" type="pres">
      <dgm:prSet presAssocID="{BE2C2311-783C-4063-9EAB-7807619DE6A3}" presName="parenttext" presStyleLbl="revTx" presStyleIdx="1" presStyleCnt="3">
        <dgm:presLayoutVars>
          <dgm:chMax/>
          <dgm:chPref val="2"/>
          <dgm:bulletEnabled val="1"/>
        </dgm:presLayoutVars>
      </dgm:prSet>
      <dgm:spPr/>
      <dgm:t>
        <a:bodyPr/>
        <a:lstStyle/>
        <a:p>
          <a:endParaRPr lang="en-US"/>
        </a:p>
      </dgm:t>
    </dgm:pt>
    <dgm:pt modelId="{E2E52DB3-FBFA-4062-ADDA-1C6270EDA859}" type="pres">
      <dgm:prSet presAssocID="{BE2C2311-783C-4063-9EAB-7807619DE6A3}" presName="composite" presStyleCnt="0"/>
      <dgm:spPr/>
    </dgm:pt>
    <dgm:pt modelId="{30D8F9F5-158C-455B-9784-5D45BA299A68}" type="pres">
      <dgm:prSet presAssocID="{BE2C2311-783C-4063-9EAB-7807619DE6A3}" presName="chevron1" presStyleLbl="alignNode1" presStyleIdx="7" presStyleCnt="21"/>
      <dgm:spPr/>
    </dgm:pt>
    <dgm:pt modelId="{EC5C9E88-DA6B-401B-9CAB-8079D06691AF}" type="pres">
      <dgm:prSet presAssocID="{BE2C2311-783C-4063-9EAB-7807619DE6A3}" presName="chevron2" presStyleLbl="alignNode1" presStyleIdx="8" presStyleCnt="21"/>
      <dgm:spPr/>
    </dgm:pt>
    <dgm:pt modelId="{B12C522B-248F-45C1-9324-0D10168AB3AC}" type="pres">
      <dgm:prSet presAssocID="{BE2C2311-783C-4063-9EAB-7807619DE6A3}" presName="chevron3" presStyleLbl="alignNode1" presStyleIdx="9" presStyleCnt="21"/>
      <dgm:spPr/>
    </dgm:pt>
    <dgm:pt modelId="{37954049-E274-49DC-8C0C-02FEA62BB7A7}" type="pres">
      <dgm:prSet presAssocID="{BE2C2311-783C-4063-9EAB-7807619DE6A3}" presName="chevron4" presStyleLbl="alignNode1" presStyleIdx="10" presStyleCnt="21"/>
      <dgm:spPr/>
    </dgm:pt>
    <dgm:pt modelId="{9A280D9A-7B70-4994-81C2-AA58768379F8}" type="pres">
      <dgm:prSet presAssocID="{BE2C2311-783C-4063-9EAB-7807619DE6A3}" presName="chevron5" presStyleLbl="alignNode1" presStyleIdx="11" presStyleCnt="21"/>
      <dgm:spPr/>
    </dgm:pt>
    <dgm:pt modelId="{21F55F1D-5006-43FC-A12A-9BFC0965C4BF}" type="pres">
      <dgm:prSet presAssocID="{BE2C2311-783C-4063-9EAB-7807619DE6A3}" presName="chevron6" presStyleLbl="alignNode1" presStyleIdx="12" presStyleCnt="21"/>
      <dgm:spPr/>
    </dgm:pt>
    <dgm:pt modelId="{5D224DA7-8DF4-49B4-953C-549921267EFB}" type="pres">
      <dgm:prSet presAssocID="{BE2C2311-783C-4063-9EAB-7807619DE6A3}" presName="chevron7" presStyleLbl="alignNode1" presStyleIdx="13" presStyleCnt="21"/>
      <dgm:spPr/>
    </dgm:pt>
    <dgm:pt modelId="{5431EB84-0A51-4801-833D-1E5324A10BD6}" type="pres">
      <dgm:prSet presAssocID="{BE2C2311-783C-4063-9EAB-7807619DE6A3}" presName="childtext" presStyleLbl="solidFgAcc1" presStyleIdx="1" presStyleCnt="3">
        <dgm:presLayoutVars>
          <dgm:chMax/>
          <dgm:chPref val="0"/>
          <dgm:bulletEnabled val="1"/>
        </dgm:presLayoutVars>
      </dgm:prSet>
      <dgm:spPr/>
      <dgm:t>
        <a:bodyPr/>
        <a:lstStyle/>
        <a:p>
          <a:endParaRPr lang="en-US"/>
        </a:p>
      </dgm:t>
    </dgm:pt>
    <dgm:pt modelId="{AACFB816-6350-4332-A4CF-B404F715594E}" type="pres">
      <dgm:prSet presAssocID="{11F6739C-EFB5-47B8-8FA4-F429227FB29B}" presName="sibTrans" presStyleCnt="0"/>
      <dgm:spPr/>
    </dgm:pt>
    <dgm:pt modelId="{89DCE453-693A-4C0A-9C83-EF8DA36A129C}" type="pres">
      <dgm:prSet presAssocID="{6C4B4954-5D14-4EAB-9797-445CACC7FF43}" presName="parenttextcomposite" presStyleCnt="0"/>
      <dgm:spPr/>
    </dgm:pt>
    <dgm:pt modelId="{C1F81461-C682-4978-8113-A18A1FFC89E9}" type="pres">
      <dgm:prSet presAssocID="{6C4B4954-5D14-4EAB-9797-445CACC7FF43}" presName="parenttext" presStyleLbl="revTx" presStyleIdx="2" presStyleCnt="3">
        <dgm:presLayoutVars>
          <dgm:chMax/>
          <dgm:chPref val="2"/>
          <dgm:bulletEnabled val="1"/>
        </dgm:presLayoutVars>
      </dgm:prSet>
      <dgm:spPr/>
      <dgm:t>
        <a:bodyPr/>
        <a:lstStyle/>
        <a:p>
          <a:endParaRPr lang="en-US"/>
        </a:p>
      </dgm:t>
    </dgm:pt>
    <dgm:pt modelId="{27AE631D-0816-43A0-80A8-8177B1877C0A}" type="pres">
      <dgm:prSet presAssocID="{6C4B4954-5D14-4EAB-9797-445CACC7FF43}" presName="composite" presStyleCnt="0"/>
      <dgm:spPr/>
    </dgm:pt>
    <dgm:pt modelId="{CB137326-AA74-4135-9C73-2C6F808A338C}" type="pres">
      <dgm:prSet presAssocID="{6C4B4954-5D14-4EAB-9797-445CACC7FF43}" presName="chevron1" presStyleLbl="alignNode1" presStyleIdx="14" presStyleCnt="21"/>
      <dgm:spPr/>
    </dgm:pt>
    <dgm:pt modelId="{7530725C-BC5B-4625-ACDB-F948E7B64D19}" type="pres">
      <dgm:prSet presAssocID="{6C4B4954-5D14-4EAB-9797-445CACC7FF43}" presName="chevron2" presStyleLbl="alignNode1" presStyleIdx="15" presStyleCnt="21"/>
      <dgm:spPr/>
    </dgm:pt>
    <dgm:pt modelId="{37398E0E-198A-41BE-B5C8-DE65C316F266}" type="pres">
      <dgm:prSet presAssocID="{6C4B4954-5D14-4EAB-9797-445CACC7FF43}" presName="chevron3" presStyleLbl="alignNode1" presStyleIdx="16" presStyleCnt="21"/>
      <dgm:spPr/>
    </dgm:pt>
    <dgm:pt modelId="{79733F46-0BE9-4B7F-9648-7762680A87E8}" type="pres">
      <dgm:prSet presAssocID="{6C4B4954-5D14-4EAB-9797-445CACC7FF43}" presName="chevron4" presStyleLbl="alignNode1" presStyleIdx="17" presStyleCnt="21"/>
      <dgm:spPr/>
    </dgm:pt>
    <dgm:pt modelId="{47926DF7-C104-4181-B94D-320B390B33AB}" type="pres">
      <dgm:prSet presAssocID="{6C4B4954-5D14-4EAB-9797-445CACC7FF43}" presName="chevron5" presStyleLbl="alignNode1" presStyleIdx="18" presStyleCnt="21"/>
      <dgm:spPr/>
    </dgm:pt>
    <dgm:pt modelId="{379D49E7-9D4E-449B-A71E-F395861AFE91}" type="pres">
      <dgm:prSet presAssocID="{6C4B4954-5D14-4EAB-9797-445CACC7FF43}" presName="chevron6" presStyleLbl="alignNode1" presStyleIdx="19" presStyleCnt="21"/>
      <dgm:spPr/>
    </dgm:pt>
    <dgm:pt modelId="{858FBC73-5423-404B-B452-F126C9EE2B4F}" type="pres">
      <dgm:prSet presAssocID="{6C4B4954-5D14-4EAB-9797-445CACC7FF43}" presName="chevron7" presStyleLbl="alignNode1" presStyleIdx="20" presStyleCnt="21"/>
      <dgm:spPr/>
    </dgm:pt>
    <dgm:pt modelId="{8E880AE5-BF1F-4066-A5FC-E37AB27D1FB3}" type="pres">
      <dgm:prSet presAssocID="{6C4B4954-5D14-4EAB-9797-445CACC7FF43}" presName="childtext" presStyleLbl="solidFgAcc1" presStyleIdx="2" presStyleCnt="3">
        <dgm:presLayoutVars>
          <dgm:chMax/>
          <dgm:chPref val="0"/>
          <dgm:bulletEnabled val="1"/>
        </dgm:presLayoutVars>
      </dgm:prSet>
      <dgm:spPr/>
      <dgm:t>
        <a:bodyPr/>
        <a:lstStyle/>
        <a:p>
          <a:endParaRPr lang="en-US"/>
        </a:p>
      </dgm:t>
    </dgm:pt>
  </dgm:ptLst>
  <dgm:cxnLst>
    <dgm:cxn modelId="{179D090C-4018-4A19-B29F-1A8FB3DF5572}" srcId="{9FCFDA15-180B-445D-B03F-7242EC70930D}" destId="{6C4B4954-5D14-4EAB-9797-445CACC7FF43}" srcOrd="2" destOrd="0" parTransId="{C07AE94E-298A-459B-AF93-50D1117FB404}" sibTransId="{8BCEAF11-A2E5-43DD-82EC-0D5DD751C3B0}"/>
    <dgm:cxn modelId="{D053EBAA-9EDB-4A23-86FC-AD8A1F437494}" type="presOf" srcId="{9FCFDA15-180B-445D-B03F-7242EC70930D}" destId="{E09393A6-885C-4B56-B9DE-8224BFFCBF29}" srcOrd="0" destOrd="0" presId="urn:microsoft.com/office/officeart/2008/layout/VerticalAccentList"/>
    <dgm:cxn modelId="{57762538-3C46-4A21-943A-35ECFEF5B3D0}" type="presOf" srcId="{BF499763-40E3-423C-8340-965363D980B2}" destId="{67E1DDDF-6C5B-4B1C-962B-7E18208AB303}" srcOrd="0" destOrd="0" presId="urn:microsoft.com/office/officeart/2008/layout/VerticalAccentList"/>
    <dgm:cxn modelId="{95716FFC-FC22-4738-8E57-748BA7B029B4}" srcId="{9FCFDA15-180B-445D-B03F-7242EC70930D}" destId="{20301F30-DEEF-4C4B-830E-A53BF0560588}" srcOrd="0" destOrd="0" parTransId="{791EB33B-B009-47DC-896C-A04F54BBC52C}" sibTransId="{4E0939EB-EF5E-40CB-A9AD-A4FF1ACEA714}"/>
    <dgm:cxn modelId="{249B9A04-F2D6-4D6B-AEC6-7BB460DD70DD}" srcId="{9FCFDA15-180B-445D-B03F-7242EC70930D}" destId="{BE2C2311-783C-4063-9EAB-7807619DE6A3}" srcOrd="1" destOrd="0" parTransId="{329F8518-6BE5-4F67-B271-2DDC08A6AFB5}" sibTransId="{11F6739C-EFB5-47B8-8FA4-F429227FB29B}"/>
    <dgm:cxn modelId="{C29F24AD-0C2F-499E-A83D-EDD2519C3196}" type="presOf" srcId="{BE2C2311-783C-4063-9EAB-7807619DE6A3}" destId="{3A07E20B-C39A-462E-B6FF-7394C3C7E0D3}" srcOrd="0" destOrd="0" presId="urn:microsoft.com/office/officeart/2008/layout/VerticalAccentList"/>
    <dgm:cxn modelId="{111CA710-D39F-4862-A574-E86431BCFF8C}" type="presOf" srcId="{4D2D08AE-51DB-4F61-8AC7-F565D74D9845}" destId="{8E880AE5-BF1F-4066-A5FC-E37AB27D1FB3}" srcOrd="0" destOrd="0" presId="urn:microsoft.com/office/officeart/2008/layout/VerticalAccentList"/>
    <dgm:cxn modelId="{83DFD473-9FBE-4B24-AB7E-597C4A1AC6B9}" srcId="{6C4B4954-5D14-4EAB-9797-445CACC7FF43}" destId="{4D2D08AE-51DB-4F61-8AC7-F565D74D9845}" srcOrd="0" destOrd="0" parTransId="{BCEEA6E2-335C-47BC-B081-F27F181D2021}" sibTransId="{3A405F7A-E781-4253-839E-4BD89480BB8C}"/>
    <dgm:cxn modelId="{62150FF4-F5C1-4C15-A3A8-65E23DA49E4B}" type="presOf" srcId="{631FED9A-E898-4A4F-891F-13822780ACF4}" destId="{5431EB84-0A51-4801-833D-1E5324A10BD6}" srcOrd="0" destOrd="0" presId="urn:microsoft.com/office/officeart/2008/layout/VerticalAccentList"/>
    <dgm:cxn modelId="{161C6E37-BF91-4364-AB33-C35F1AC50558}" type="presOf" srcId="{6C4B4954-5D14-4EAB-9797-445CACC7FF43}" destId="{C1F81461-C682-4978-8113-A18A1FFC89E9}" srcOrd="0" destOrd="0" presId="urn:microsoft.com/office/officeart/2008/layout/VerticalAccentList"/>
    <dgm:cxn modelId="{717428E2-F378-4495-8018-E067A58C05A0}" srcId="{20301F30-DEEF-4C4B-830E-A53BF0560588}" destId="{BF499763-40E3-423C-8340-965363D980B2}" srcOrd="0" destOrd="0" parTransId="{F04E280D-C16E-48A0-846B-39364908949D}" sibTransId="{D084A3C6-AFF6-4008-B6BC-C73828D78FE3}"/>
    <dgm:cxn modelId="{E101F7EC-D620-4D1E-92C4-AA619468ED1B}" type="presOf" srcId="{20301F30-DEEF-4C4B-830E-A53BF0560588}" destId="{EF70958A-D78F-4CD0-A4B4-84B983E037E4}" srcOrd="0" destOrd="0" presId="urn:microsoft.com/office/officeart/2008/layout/VerticalAccentList"/>
    <dgm:cxn modelId="{40316323-6655-4089-82CD-70A12A97611A}" srcId="{BE2C2311-783C-4063-9EAB-7807619DE6A3}" destId="{631FED9A-E898-4A4F-891F-13822780ACF4}" srcOrd="0" destOrd="0" parTransId="{D5A10A52-ECC3-4A4F-88A3-EBDD4177DAB3}" sibTransId="{3C159734-FB9C-40FE-AA99-3CBB5166FA60}"/>
    <dgm:cxn modelId="{EB6CC336-98B1-4B94-99E6-A180127F70C3}" type="presParOf" srcId="{E09393A6-885C-4B56-B9DE-8224BFFCBF29}" destId="{32068667-E9CC-4A43-8DBC-248E6A592A3F}" srcOrd="0" destOrd="0" presId="urn:microsoft.com/office/officeart/2008/layout/VerticalAccentList"/>
    <dgm:cxn modelId="{F0CD69E0-1F7E-4336-BE16-0A063084817D}" type="presParOf" srcId="{32068667-E9CC-4A43-8DBC-248E6A592A3F}" destId="{EF70958A-D78F-4CD0-A4B4-84B983E037E4}" srcOrd="0" destOrd="0" presId="urn:microsoft.com/office/officeart/2008/layout/VerticalAccentList"/>
    <dgm:cxn modelId="{56DF9BD4-7842-43D0-9F7C-E9C46F23BF11}" type="presParOf" srcId="{E09393A6-885C-4B56-B9DE-8224BFFCBF29}" destId="{955F56C2-1146-49A0-AE7E-B81CB6F1B497}" srcOrd="1" destOrd="0" presId="urn:microsoft.com/office/officeart/2008/layout/VerticalAccentList"/>
    <dgm:cxn modelId="{66CC1658-AB7A-47B6-BA04-E720BE12F462}" type="presParOf" srcId="{955F56C2-1146-49A0-AE7E-B81CB6F1B497}" destId="{2232A207-DC4A-4B27-AB7E-9605C8CADD3B}" srcOrd="0" destOrd="0" presId="urn:microsoft.com/office/officeart/2008/layout/VerticalAccentList"/>
    <dgm:cxn modelId="{BA0410C0-5BB0-4F40-A363-AB39E95308CA}" type="presParOf" srcId="{955F56C2-1146-49A0-AE7E-B81CB6F1B497}" destId="{936AE0D2-21C8-45C5-80E6-A2D0AD2E22E5}" srcOrd="1" destOrd="0" presId="urn:microsoft.com/office/officeart/2008/layout/VerticalAccentList"/>
    <dgm:cxn modelId="{E7A8248C-F0FE-4BC0-9129-AC8E84E65036}" type="presParOf" srcId="{955F56C2-1146-49A0-AE7E-B81CB6F1B497}" destId="{0DD7A186-C913-42C0-A62B-7B0E89B4AEFB}" srcOrd="2" destOrd="0" presId="urn:microsoft.com/office/officeart/2008/layout/VerticalAccentList"/>
    <dgm:cxn modelId="{EAE5D604-1FB9-4372-8F7E-BC3B6C89EF6B}" type="presParOf" srcId="{955F56C2-1146-49A0-AE7E-B81CB6F1B497}" destId="{3640781B-7E7E-4EF3-B83F-80AC48F2E57D}" srcOrd="3" destOrd="0" presId="urn:microsoft.com/office/officeart/2008/layout/VerticalAccentList"/>
    <dgm:cxn modelId="{AC012CDA-8751-4914-868F-B50DDDBDC673}" type="presParOf" srcId="{955F56C2-1146-49A0-AE7E-B81CB6F1B497}" destId="{365509CF-D1E8-4510-9004-A081CA90CF27}" srcOrd="4" destOrd="0" presId="urn:microsoft.com/office/officeart/2008/layout/VerticalAccentList"/>
    <dgm:cxn modelId="{DFD41A10-502C-449F-B3BD-6C1D582380D9}" type="presParOf" srcId="{955F56C2-1146-49A0-AE7E-B81CB6F1B497}" destId="{F3B5FE0F-AED6-407B-A85B-C36FD8866060}" srcOrd="5" destOrd="0" presId="urn:microsoft.com/office/officeart/2008/layout/VerticalAccentList"/>
    <dgm:cxn modelId="{CFCFFD4F-95E1-4472-AD15-B7A3BBE375F5}" type="presParOf" srcId="{955F56C2-1146-49A0-AE7E-B81CB6F1B497}" destId="{2B79232A-D646-4ACE-8D9A-5B14F15351F3}" srcOrd="6" destOrd="0" presId="urn:microsoft.com/office/officeart/2008/layout/VerticalAccentList"/>
    <dgm:cxn modelId="{53F7900F-E301-40D6-A318-EE083E6116C5}" type="presParOf" srcId="{955F56C2-1146-49A0-AE7E-B81CB6F1B497}" destId="{67E1DDDF-6C5B-4B1C-962B-7E18208AB303}" srcOrd="7" destOrd="0" presId="urn:microsoft.com/office/officeart/2008/layout/VerticalAccentList"/>
    <dgm:cxn modelId="{B768786F-48E1-4742-93F9-48BE8BABBEE5}" type="presParOf" srcId="{E09393A6-885C-4B56-B9DE-8224BFFCBF29}" destId="{F9546618-071C-4BF5-B72D-983CCF99E83F}" srcOrd="2" destOrd="0" presId="urn:microsoft.com/office/officeart/2008/layout/VerticalAccentList"/>
    <dgm:cxn modelId="{70A237D5-84A7-457D-80EA-BCF2EE5FF4F1}" type="presParOf" srcId="{E09393A6-885C-4B56-B9DE-8224BFFCBF29}" destId="{65E8F7B7-76DF-472B-8D7B-D142EC58FC95}" srcOrd="3" destOrd="0" presId="urn:microsoft.com/office/officeart/2008/layout/VerticalAccentList"/>
    <dgm:cxn modelId="{DC045091-046D-4F0D-81C8-B650D455EB1C}" type="presParOf" srcId="{65E8F7B7-76DF-472B-8D7B-D142EC58FC95}" destId="{3A07E20B-C39A-462E-B6FF-7394C3C7E0D3}" srcOrd="0" destOrd="0" presId="urn:microsoft.com/office/officeart/2008/layout/VerticalAccentList"/>
    <dgm:cxn modelId="{1EC38607-8B99-49FC-A4A5-E51131B16B10}" type="presParOf" srcId="{E09393A6-885C-4B56-B9DE-8224BFFCBF29}" destId="{E2E52DB3-FBFA-4062-ADDA-1C6270EDA859}" srcOrd="4" destOrd="0" presId="urn:microsoft.com/office/officeart/2008/layout/VerticalAccentList"/>
    <dgm:cxn modelId="{7335D05D-48C7-492B-9796-CD0AB5A7DAAE}" type="presParOf" srcId="{E2E52DB3-FBFA-4062-ADDA-1C6270EDA859}" destId="{30D8F9F5-158C-455B-9784-5D45BA299A68}" srcOrd="0" destOrd="0" presId="urn:microsoft.com/office/officeart/2008/layout/VerticalAccentList"/>
    <dgm:cxn modelId="{F3E6536C-F9B2-4F0B-A542-8166EA7FB8F2}" type="presParOf" srcId="{E2E52DB3-FBFA-4062-ADDA-1C6270EDA859}" destId="{EC5C9E88-DA6B-401B-9CAB-8079D06691AF}" srcOrd="1" destOrd="0" presId="urn:microsoft.com/office/officeart/2008/layout/VerticalAccentList"/>
    <dgm:cxn modelId="{624E9A68-C8B2-4416-ADCE-0EEEAAFD5FCE}" type="presParOf" srcId="{E2E52DB3-FBFA-4062-ADDA-1C6270EDA859}" destId="{B12C522B-248F-45C1-9324-0D10168AB3AC}" srcOrd="2" destOrd="0" presId="urn:microsoft.com/office/officeart/2008/layout/VerticalAccentList"/>
    <dgm:cxn modelId="{ED1DF6C8-F958-43CA-B907-4BAB88AC90DA}" type="presParOf" srcId="{E2E52DB3-FBFA-4062-ADDA-1C6270EDA859}" destId="{37954049-E274-49DC-8C0C-02FEA62BB7A7}" srcOrd="3" destOrd="0" presId="urn:microsoft.com/office/officeart/2008/layout/VerticalAccentList"/>
    <dgm:cxn modelId="{857CE925-B5A6-49A1-BDF2-CF926EC5BA50}" type="presParOf" srcId="{E2E52DB3-FBFA-4062-ADDA-1C6270EDA859}" destId="{9A280D9A-7B70-4994-81C2-AA58768379F8}" srcOrd="4" destOrd="0" presId="urn:microsoft.com/office/officeart/2008/layout/VerticalAccentList"/>
    <dgm:cxn modelId="{D94496DD-BC1B-4382-9BF6-7CA3A45C7C3C}" type="presParOf" srcId="{E2E52DB3-FBFA-4062-ADDA-1C6270EDA859}" destId="{21F55F1D-5006-43FC-A12A-9BFC0965C4BF}" srcOrd="5" destOrd="0" presId="urn:microsoft.com/office/officeart/2008/layout/VerticalAccentList"/>
    <dgm:cxn modelId="{D31376D1-A8A4-40E4-BA9F-26EB056BEF2E}" type="presParOf" srcId="{E2E52DB3-FBFA-4062-ADDA-1C6270EDA859}" destId="{5D224DA7-8DF4-49B4-953C-549921267EFB}" srcOrd="6" destOrd="0" presId="urn:microsoft.com/office/officeart/2008/layout/VerticalAccentList"/>
    <dgm:cxn modelId="{B367D781-0B4C-41A2-82F1-6E50841CD54C}" type="presParOf" srcId="{E2E52DB3-FBFA-4062-ADDA-1C6270EDA859}" destId="{5431EB84-0A51-4801-833D-1E5324A10BD6}" srcOrd="7" destOrd="0" presId="urn:microsoft.com/office/officeart/2008/layout/VerticalAccentList"/>
    <dgm:cxn modelId="{4ADD3449-166F-4F74-BE57-6E259F53FD4B}" type="presParOf" srcId="{E09393A6-885C-4B56-B9DE-8224BFFCBF29}" destId="{AACFB816-6350-4332-A4CF-B404F715594E}" srcOrd="5" destOrd="0" presId="urn:microsoft.com/office/officeart/2008/layout/VerticalAccentList"/>
    <dgm:cxn modelId="{1B3670E0-08D7-4F4B-B007-B54A38513B55}" type="presParOf" srcId="{E09393A6-885C-4B56-B9DE-8224BFFCBF29}" destId="{89DCE453-693A-4C0A-9C83-EF8DA36A129C}" srcOrd="6" destOrd="0" presId="urn:microsoft.com/office/officeart/2008/layout/VerticalAccentList"/>
    <dgm:cxn modelId="{889E4176-3CC1-4365-B012-D92F6DE3D46A}" type="presParOf" srcId="{89DCE453-693A-4C0A-9C83-EF8DA36A129C}" destId="{C1F81461-C682-4978-8113-A18A1FFC89E9}" srcOrd="0" destOrd="0" presId="urn:microsoft.com/office/officeart/2008/layout/VerticalAccentList"/>
    <dgm:cxn modelId="{BEC67913-F5DB-438A-8005-EA9900845B85}" type="presParOf" srcId="{E09393A6-885C-4B56-B9DE-8224BFFCBF29}" destId="{27AE631D-0816-43A0-80A8-8177B1877C0A}" srcOrd="7" destOrd="0" presId="urn:microsoft.com/office/officeart/2008/layout/VerticalAccentList"/>
    <dgm:cxn modelId="{0FEBE48B-BC15-452B-8851-86FD608FF87E}" type="presParOf" srcId="{27AE631D-0816-43A0-80A8-8177B1877C0A}" destId="{CB137326-AA74-4135-9C73-2C6F808A338C}" srcOrd="0" destOrd="0" presId="urn:microsoft.com/office/officeart/2008/layout/VerticalAccentList"/>
    <dgm:cxn modelId="{49F4B832-1627-4668-8F6A-4ABA5C92E10D}" type="presParOf" srcId="{27AE631D-0816-43A0-80A8-8177B1877C0A}" destId="{7530725C-BC5B-4625-ACDB-F948E7B64D19}" srcOrd="1" destOrd="0" presId="urn:microsoft.com/office/officeart/2008/layout/VerticalAccentList"/>
    <dgm:cxn modelId="{71451121-C2CE-430A-A978-2CE92E15C1AE}" type="presParOf" srcId="{27AE631D-0816-43A0-80A8-8177B1877C0A}" destId="{37398E0E-198A-41BE-B5C8-DE65C316F266}" srcOrd="2" destOrd="0" presId="urn:microsoft.com/office/officeart/2008/layout/VerticalAccentList"/>
    <dgm:cxn modelId="{CB987FDF-E8CC-48D6-A822-6207A51C6185}" type="presParOf" srcId="{27AE631D-0816-43A0-80A8-8177B1877C0A}" destId="{79733F46-0BE9-4B7F-9648-7762680A87E8}" srcOrd="3" destOrd="0" presId="urn:microsoft.com/office/officeart/2008/layout/VerticalAccentList"/>
    <dgm:cxn modelId="{AAFC49FE-B2D7-4176-9152-2C8B179C5F42}" type="presParOf" srcId="{27AE631D-0816-43A0-80A8-8177B1877C0A}" destId="{47926DF7-C104-4181-B94D-320B390B33AB}" srcOrd="4" destOrd="0" presId="urn:microsoft.com/office/officeart/2008/layout/VerticalAccentList"/>
    <dgm:cxn modelId="{4FD1045A-0C4E-40A9-A4FC-C7CEBF81BC45}" type="presParOf" srcId="{27AE631D-0816-43A0-80A8-8177B1877C0A}" destId="{379D49E7-9D4E-449B-A71E-F395861AFE91}" srcOrd="5" destOrd="0" presId="urn:microsoft.com/office/officeart/2008/layout/VerticalAccentList"/>
    <dgm:cxn modelId="{D96D5468-FB1B-472F-B96D-B48C937376AE}" type="presParOf" srcId="{27AE631D-0816-43A0-80A8-8177B1877C0A}" destId="{858FBC73-5423-404B-B452-F126C9EE2B4F}" srcOrd="6" destOrd="0" presId="urn:microsoft.com/office/officeart/2008/layout/VerticalAccentList"/>
    <dgm:cxn modelId="{794B2AD0-DC66-43F6-A02B-3D9A2968988A}" type="presParOf" srcId="{27AE631D-0816-43A0-80A8-8177B1877C0A}" destId="{8E880AE5-BF1F-4066-A5FC-E37AB27D1FB3}"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20EC3F7-E5FB-46C7-92DC-290176DEE0C2}"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en-US"/>
        </a:p>
      </dgm:t>
    </dgm:pt>
    <dgm:pt modelId="{0893AFBC-CBDE-44B2-8BC3-75385BE5FA20}">
      <dgm:prSet phldrT="[Text]" custT="1"/>
      <dgm:spPr/>
      <dgm:t>
        <a:bodyPr/>
        <a:lstStyle/>
        <a:p>
          <a:r>
            <a:rPr lang="fa-IR" sz="1600" b="0" i="0" dirty="0" smtClean="0">
              <a:cs typeface="B Koodak" panose="00000700000000000000" pitchFamily="2" charset="-78"/>
            </a:rPr>
            <a:t>مقاومت در مقابل فشارهاي داخلي و نيروهاي خارجي</a:t>
          </a:r>
          <a:endParaRPr lang="en-US" sz="1600" dirty="0">
            <a:cs typeface="B Koodak" panose="00000700000000000000" pitchFamily="2" charset="-78"/>
          </a:endParaRPr>
        </a:p>
      </dgm:t>
    </dgm:pt>
    <dgm:pt modelId="{7AA74C40-F3D4-41CD-8BCB-EBED13028234}" type="parTrans" cxnId="{C4195744-9277-4ED0-9CB8-1D0C997F0780}">
      <dgm:prSet/>
      <dgm:spPr/>
      <dgm:t>
        <a:bodyPr/>
        <a:lstStyle/>
        <a:p>
          <a:endParaRPr lang="en-US"/>
        </a:p>
      </dgm:t>
    </dgm:pt>
    <dgm:pt modelId="{63A28982-AC48-4E76-9BFA-CA595E05347E}" type="sibTrans" cxnId="{C4195744-9277-4ED0-9CB8-1D0C997F0780}">
      <dgm:prSet/>
      <dgm:spPr/>
      <dgm:t>
        <a:bodyPr/>
        <a:lstStyle/>
        <a:p>
          <a:endParaRPr lang="en-US"/>
        </a:p>
      </dgm:t>
    </dgm:pt>
    <dgm:pt modelId="{ADE8871B-F3E7-4D78-A95E-8F00D0D986ED}">
      <dgm:prSet phldrT="[Text]" custT="1"/>
      <dgm:spPr/>
      <dgm:t>
        <a:bodyPr/>
        <a:lstStyle/>
        <a:p>
          <a:r>
            <a:rPr lang="fa-IR" sz="1800" b="0" i="0" dirty="0" smtClean="0">
              <a:cs typeface="B Koodak" panose="00000700000000000000" pitchFamily="2" charset="-78"/>
            </a:rPr>
            <a:t>آسيب پذيري در مقابل ضربات احتمالي</a:t>
          </a:r>
          <a:endParaRPr lang="en-US" sz="1800" dirty="0">
            <a:cs typeface="B Koodak" panose="00000700000000000000" pitchFamily="2" charset="-78"/>
          </a:endParaRPr>
        </a:p>
      </dgm:t>
    </dgm:pt>
    <dgm:pt modelId="{C94A3F6B-03DD-4019-B605-EC9DD692C8BF}" type="parTrans" cxnId="{1F984450-5B5A-4EFD-8A34-B2D0F0361D3F}">
      <dgm:prSet/>
      <dgm:spPr/>
      <dgm:t>
        <a:bodyPr/>
        <a:lstStyle/>
        <a:p>
          <a:endParaRPr lang="en-US"/>
        </a:p>
      </dgm:t>
    </dgm:pt>
    <dgm:pt modelId="{F14B0FDD-5387-4926-B773-EDB9DD146537}" type="sibTrans" cxnId="{1F984450-5B5A-4EFD-8A34-B2D0F0361D3F}">
      <dgm:prSet/>
      <dgm:spPr/>
      <dgm:t>
        <a:bodyPr/>
        <a:lstStyle/>
        <a:p>
          <a:endParaRPr lang="en-US"/>
        </a:p>
      </dgm:t>
    </dgm:pt>
    <dgm:pt modelId="{D103FF66-56A9-4B30-935C-BA98FD90FA51}">
      <dgm:prSet phldrT="[Text]" custT="1"/>
      <dgm:spPr/>
      <dgm:t>
        <a:bodyPr/>
        <a:lstStyle/>
        <a:p>
          <a:r>
            <a:rPr lang="fa-IR" sz="1400" b="0" i="0" dirty="0" smtClean="0">
              <a:cs typeface="B Koodak" panose="00000700000000000000" pitchFamily="2" charset="-78"/>
            </a:rPr>
            <a:t>مقاومت در مقابل خورندگي داخلي و خارجي و انتخاب پوشش و حفاظت‌هاي مناسب</a:t>
          </a:r>
          <a:endParaRPr lang="en-US" sz="1400" dirty="0">
            <a:cs typeface="B Koodak" panose="00000700000000000000" pitchFamily="2" charset="-78"/>
          </a:endParaRPr>
        </a:p>
      </dgm:t>
    </dgm:pt>
    <dgm:pt modelId="{B5FDC68B-0292-4425-86D3-1E18734CE8A3}" type="parTrans" cxnId="{47D81E21-83A8-4C9F-AACF-4DF803F8641D}">
      <dgm:prSet/>
      <dgm:spPr/>
      <dgm:t>
        <a:bodyPr/>
        <a:lstStyle/>
        <a:p>
          <a:endParaRPr lang="en-US"/>
        </a:p>
      </dgm:t>
    </dgm:pt>
    <dgm:pt modelId="{22B87400-7B68-4BE1-BEEB-ECA098BC5232}" type="sibTrans" cxnId="{47D81E21-83A8-4C9F-AACF-4DF803F8641D}">
      <dgm:prSet/>
      <dgm:spPr/>
      <dgm:t>
        <a:bodyPr/>
        <a:lstStyle/>
        <a:p>
          <a:endParaRPr lang="en-US"/>
        </a:p>
      </dgm:t>
    </dgm:pt>
    <dgm:pt modelId="{EA2B1BFD-0FD1-4B24-89E9-42497C82EFA4}">
      <dgm:prSet phldrT="[Text]"/>
      <dgm:spPr/>
      <dgm:t>
        <a:bodyPr/>
        <a:lstStyle/>
        <a:p>
          <a:r>
            <a:rPr lang="fa-IR" b="0" i="0" dirty="0" smtClean="0">
              <a:cs typeface="B Koodak" panose="00000700000000000000" pitchFamily="2" charset="-78"/>
            </a:rPr>
            <a:t>قيمت لوله هاي مختلف از نظر تهيه و نصب</a:t>
          </a:r>
          <a:endParaRPr lang="en-US" dirty="0">
            <a:cs typeface="B Koodak" panose="00000700000000000000" pitchFamily="2" charset="-78"/>
          </a:endParaRPr>
        </a:p>
      </dgm:t>
    </dgm:pt>
    <dgm:pt modelId="{0E3E1F2F-829A-4A35-AE1D-EE6AC01180A0}" type="parTrans" cxnId="{7C2B972C-378F-491A-B871-5354B982B0F4}">
      <dgm:prSet/>
      <dgm:spPr/>
      <dgm:t>
        <a:bodyPr/>
        <a:lstStyle/>
        <a:p>
          <a:endParaRPr lang="en-US"/>
        </a:p>
      </dgm:t>
    </dgm:pt>
    <dgm:pt modelId="{56B32CD9-6F6F-4908-96BC-AAADACB117D8}" type="sibTrans" cxnId="{7C2B972C-378F-491A-B871-5354B982B0F4}">
      <dgm:prSet/>
      <dgm:spPr/>
      <dgm:t>
        <a:bodyPr/>
        <a:lstStyle/>
        <a:p>
          <a:endParaRPr lang="en-US"/>
        </a:p>
      </dgm:t>
    </dgm:pt>
    <dgm:pt modelId="{21D234D5-193E-4E9C-B5F3-1D2D7F21D350}">
      <dgm:prSet phldrT="[Text]" custT="1"/>
      <dgm:spPr/>
      <dgm:t>
        <a:bodyPr/>
        <a:lstStyle/>
        <a:p>
          <a:r>
            <a:rPr lang="fa-IR" sz="1800" b="0" i="0" dirty="0" smtClean="0">
              <a:cs typeface="B Koodak" panose="00000700000000000000" pitchFamily="2" charset="-78"/>
            </a:rPr>
            <a:t>پيش بيني تعميرات و نگهداري</a:t>
          </a:r>
          <a:endParaRPr lang="en-US" sz="1800" dirty="0">
            <a:cs typeface="B Koodak" panose="00000700000000000000" pitchFamily="2" charset="-78"/>
          </a:endParaRPr>
        </a:p>
      </dgm:t>
    </dgm:pt>
    <dgm:pt modelId="{9C070D0C-AFB2-4B41-913D-EC9D454FCC26}" type="parTrans" cxnId="{092321D6-E08C-4B77-B960-60D2663EB5FA}">
      <dgm:prSet/>
      <dgm:spPr/>
      <dgm:t>
        <a:bodyPr/>
        <a:lstStyle/>
        <a:p>
          <a:endParaRPr lang="en-US"/>
        </a:p>
      </dgm:t>
    </dgm:pt>
    <dgm:pt modelId="{73216E3B-F5A6-468D-9A1D-ADFE24F84226}" type="sibTrans" cxnId="{092321D6-E08C-4B77-B960-60D2663EB5FA}">
      <dgm:prSet/>
      <dgm:spPr/>
      <dgm:t>
        <a:bodyPr/>
        <a:lstStyle/>
        <a:p>
          <a:endParaRPr lang="en-US"/>
        </a:p>
      </dgm:t>
    </dgm:pt>
    <dgm:pt modelId="{46FCCEE8-49CA-4339-9344-C9C8A00FC741}">
      <dgm:prSet phldrT="[Text]"/>
      <dgm:spPr/>
      <dgm:t>
        <a:bodyPr/>
        <a:lstStyle/>
        <a:p>
          <a:r>
            <a:rPr lang="fa-IR" b="0" i="0" dirty="0" smtClean="0">
              <a:cs typeface="B Koodak" panose="00000700000000000000" pitchFamily="2" charset="-78"/>
            </a:rPr>
            <a:t>مسائل حمل و نقل و احتمال شكستگي</a:t>
          </a:r>
          <a:endParaRPr lang="en-US" dirty="0">
            <a:cs typeface="B Koodak" panose="00000700000000000000" pitchFamily="2" charset="-78"/>
          </a:endParaRPr>
        </a:p>
      </dgm:t>
    </dgm:pt>
    <dgm:pt modelId="{05356498-8E3E-4512-BD63-E6A96782F05A}" type="parTrans" cxnId="{5FF83C58-BF80-4DF2-8426-203DBC519D60}">
      <dgm:prSet/>
      <dgm:spPr/>
      <dgm:t>
        <a:bodyPr/>
        <a:lstStyle/>
        <a:p>
          <a:endParaRPr lang="en-US"/>
        </a:p>
      </dgm:t>
    </dgm:pt>
    <dgm:pt modelId="{12E03D46-CCDD-4AA1-BB6E-00DE6C09529A}" type="sibTrans" cxnId="{5FF83C58-BF80-4DF2-8426-203DBC519D60}">
      <dgm:prSet/>
      <dgm:spPr/>
      <dgm:t>
        <a:bodyPr/>
        <a:lstStyle/>
        <a:p>
          <a:endParaRPr lang="en-US"/>
        </a:p>
      </dgm:t>
    </dgm:pt>
    <dgm:pt modelId="{07937FD9-7796-4010-841D-DD381A41E43D}" type="pres">
      <dgm:prSet presAssocID="{520EC3F7-E5FB-46C7-92DC-290176DEE0C2}" presName="compositeShape" presStyleCnt="0">
        <dgm:presLayoutVars>
          <dgm:dir/>
          <dgm:resizeHandles/>
        </dgm:presLayoutVars>
      </dgm:prSet>
      <dgm:spPr/>
      <dgm:t>
        <a:bodyPr/>
        <a:lstStyle/>
        <a:p>
          <a:endParaRPr lang="en-US"/>
        </a:p>
      </dgm:t>
    </dgm:pt>
    <dgm:pt modelId="{B26C6306-7B4E-452A-B81A-38EC0FA7A8D5}" type="pres">
      <dgm:prSet presAssocID="{520EC3F7-E5FB-46C7-92DC-290176DEE0C2}" presName="pyramid" presStyleLbl="node1" presStyleIdx="0" presStyleCnt="1" custLinFactNeighborX="541" custLinFactNeighborY="-1656"/>
      <dgm:spPr/>
    </dgm:pt>
    <dgm:pt modelId="{0D02486A-E656-4852-BCC6-282EC20AE5A2}" type="pres">
      <dgm:prSet presAssocID="{520EC3F7-E5FB-46C7-92DC-290176DEE0C2}" presName="theList" presStyleCnt="0"/>
      <dgm:spPr/>
    </dgm:pt>
    <dgm:pt modelId="{8C67B7BE-88E7-4566-8FEF-2D3683E5C46C}" type="pres">
      <dgm:prSet presAssocID="{0893AFBC-CBDE-44B2-8BC3-75385BE5FA20}" presName="aNode" presStyleLbl="fgAcc1" presStyleIdx="0" presStyleCnt="6" custLinFactY="798" custLinFactNeighborX="-9992" custLinFactNeighborY="100000">
        <dgm:presLayoutVars>
          <dgm:bulletEnabled val="1"/>
        </dgm:presLayoutVars>
      </dgm:prSet>
      <dgm:spPr/>
      <dgm:t>
        <a:bodyPr/>
        <a:lstStyle/>
        <a:p>
          <a:endParaRPr lang="en-US"/>
        </a:p>
      </dgm:t>
    </dgm:pt>
    <dgm:pt modelId="{A3EF93E9-4A91-4979-8707-4F9CBB832FCA}" type="pres">
      <dgm:prSet presAssocID="{0893AFBC-CBDE-44B2-8BC3-75385BE5FA20}" presName="aSpace" presStyleCnt="0"/>
      <dgm:spPr/>
    </dgm:pt>
    <dgm:pt modelId="{82173905-4BDE-404C-A953-75AE9FEE4955}" type="pres">
      <dgm:prSet presAssocID="{21D234D5-193E-4E9C-B5F3-1D2D7F21D350}" presName="aNode" presStyleLbl="fgAcc1" presStyleIdx="1" presStyleCnt="6" custLinFactY="238630" custLinFactNeighborX="-68581" custLinFactNeighborY="300000">
        <dgm:presLayoutVars>
          <dgm:bulletEnabled val="1"/>
        </dgm:presLayoutVars>
      </dgm:prSet>
      <dgm:spPr/>
      <dgm:t>
        <a:bodyPr/>
        <a:lstStyle/>
        <a:p>
          <a:endParaRPr lang="en-US"/>
        </a:p>
      </dgm:t>
    </dgm:pt>
    <dgm:pt modelId="{9D625079-86BD-4509-9395-76FCD45D49C0}" type="pres">
      <dgm:prSet presAssocID="{21D234D5-193E-4E9C-B5F3-1D2D7F21D350}" presName="aSpace" presStyleCnt="0"/>
      <dgm:spPr/>
    </dgm:pt>
    <dgm:pt modelId="{8C68F159-51B9-4FF9-9E19-C1A22FD2561F}" type="pres">
      <dgm:prSet presAssocID="{ADE8871B-F3E7-4D78-A95E-8F00D0D986ED}" presName="aNode" presStyleLbl="fgAcc1" presStyleIdx="2" presStyleCnt="6" custLinFactY="23063" custLinFactNeighborX="-24077" custLinFactNeighborY="100000">
        <dgm:presLayoutVars>
          <dgm:bulletEnabled val="1"/>
        </dgm:presLayoutVars>
      </dgm:prSet>
      <dgm:spPr/>
      <dgm:t>
        <a:bodyPr/>
        <a:lstStyle/>
        <a:p>
          <a:endParaRPr lang="en-US"/>
        </a:p>
      </dgm:t>
    </dgm:pt>
    <dgm:pt modelId="{E8511383-EFAC-4844-A3B7-DBC0C371F2CF}" type="pres">
      <dgm:prSet presAssocID="{ADE8871B-F3E7-4D78-A95E-8F00D0D986ED}" presName="aSpace" presStyleCnt="0"/>
      <dgm:spPr/>
    </dgm:pt>
    <dgm:pt modelId="{B957BAD1-22E1-4E86-8D94-0F24AB198438}" type="pres">
      <dgm:prSet presAssocID="{D103FF66-56A9-4B30-935C-BA98FD90FA51}" presName="aNode" presStyleLbl="fgAcc1" presStyleIdx="3" presStyleCnt="6" custLinFactY="-171908" custLinFactNeighborX="-82560" custLinFactNeighborY="-200000">
        <dgm:presLayoutVars>
          <dgm:bulletEnabled val="1"/>
        </dgm:presLayoutVars>
      </dgm:prSet>
      <dgm:spPr/>
      <dgm:t>
        <a:bodyPr/>
        <a:lstStyle/>
        <a:p>
          <a:endParaRPr lang="en-US"/>
        </a:p>
      </dgm:t>
    </dgm:pt>
    <dgm:pt modelId="{08006852-5282-45D8-A046-CF3B3CF2C67A}" type="pres">
      <dgm:prSet presAssocID="{D103FF66-56A9-4B30-935C-BA98FD90FA51}" presName="aSpace" presStyleCnt="0"/>
      <dgm:spPr/>
    </dgm:pt>
    <dgm:pt modelId="{09C155E7-38C6-4928-8E7D-C264733DE6DE}" type="pres">
      <dgm:prSet presAssocID="{EA2B1BFD-0FD1-4B24-89E9-42497C82EFA4}" presName="aNode" presStyleLbl="fgAcc1" presStyleIdx="4" presStyleCnt="6" custLinFactY="43568" custLinFactNeighborX="-22370" custLinFactNeighborY="100000">
        <dgm:presLayoutVars>
          <dgm:bulletEnabled val="1"/>
        </dgm:presLayoutVars>
      </dgm:prSet>
      <dgm:spPr/>
      <dgm:t>
        <a:bodyPr/>
        <a:lstStyle/>
        <a:p>
          <a:endParaRPr lang="en-US"/>
        </a:p>
      </dgm:t>
    </dgm:pt>
    <dgm:pt modelId="{47FA31E8-E76B-4E77-83A7-7BBF609FDDF7}" type="pres">
      <dgm:prSet presAssocID="{EA2B1BFD-0FD1-4B24-89E9-42497C82EFA4}" presName="aSpace" presStyleCnt="0"/>
      <dgm:spPr/>
    </dgm:pt>
    <dgm:pt modelId="{2495D0FE-AD5E-4073-96AE-73CCF8D39AB9}" type="pres">
      <dgm:prSet presAssocID="{46FCCEE8-49CA-4339-9344-C9C8A00FC741}" presName="aNode" presStyleLbl="fgAcc1" presStyleIdx="5" presStyleCnt="6" custLinFactY="64418" custLinFactNeighborX="-82560" custLinFactNeighborY="100000">
        <dgm:presLayoutVars>
          <dgm:bulletEnabled val="1"/>
        </dgm:presLayoutVars>
      </dgm:prSet>
      <dgm:spPr/>
      <dgm:t>
        <a:bodyPr/>
        <a:lstStyle/>
        <a:p>
          <a:endParaRPr lang="en-US"/>
        </a:p>
      </dgm:t>
    </dgm:pt>
    <dgm:pt modelId="{F5DF83C8-3203-418B-82E1-30BE1CB9994A}" type="pres">
      <dgm:prSet presAssocID="{46FCCEE8-49CA-4339-9344-C9C8A00FC741}" presName="aSpace" presStyleCnt="0"/>
      <dgm:spPr/>
    </dgm:pt>
  </dgm:ptLst>
  <dgm:cxnLst>
    <dgm:cxn modelId="{47D81E21-83A8-4C9F-AACF-4DF803F8641D}" srcId="{520EC3F7-E5FB-46C7-92DC-290176DEE0C2}" destId="{D103FF66-56A9-4B30-935C-BA98FD90FA51}" srcOrd="3" destOrd="0" parTransId="{B5FDC68B-0292-4425-86D3-1E18734CE8A3}" sibTransId="{22B87400-7B68-4BE1-BEEB-ECA098BC5232}"/>
    <dgm:cxn modelId="{A945809C-7CDD-4E30-92FF-1686A6EC759D}" type="presOf" srcId="{EA2B1BFD-0FD1-4B24-89E9-42497C82EFA4}" destId="{09C155E7-38C6-4928-8E7D-C264733DE6DE}" srcOrd="0" destOrd="0" presId="urn:microsoft.com/office/officeart/2005/8/layout/pyramid2"/>
    <dgm:cxn modelId="{092321D6-E08C-4B77-B960-60D2663EB5FA}" srcId="{520EC3F7-E5FB-46C7-92DC-290176DEE0C2}" destId="{21D234D5-193E-4E9C-B5F3-1D2D7F21D350}" srcOrd="1" destOrd="0" parTransId="{9C070D0C-AFB2-4B41-913D-EC9D454FCC26}" sibTransId="{73216E3B-F5A6-468D-9A1D-ADFE24F84226}"/>
    <dgm:cxn modelId="{7C2B972C-378F-491A-B871-5354B982B0F4}" srcId="{520EC3F7-E5FB-46C7-92DC-290176DEE0C2}" destId="{EA2B1BFD-0FD1-4B24-89E9-42497C82EFA4}" srcOrd="4" destOrd="0" parTransId="{0E3E1F2F-829A-4A35-AE1D-EE6AC01180A0}" sibTransId="{56B32CD9-6F6F-4908-96BC-AAADACB117D8}"/>
    <dgm:cxn modelId="{7C811ED0-C2B4-4D46-AC84-6AD447597998}" type="presOf" srcId="{46FCCEE8-49CA-4339-9344-C9C8A00FC741}" destId="{2495D0FE-AD5E-4073-96AE-73CCF8D39AB9}" srcOrd="0" destOrd="0" presId="urn:microsoft.com/office/officeart/2005/8/layout/pyramid2"/>
    <dgm:cxn modelId="{57BC4AEA-81E0-4BCB-9A49-4940EA1ABD67}" type="presOf" srcId="{21D234D5-193E-4E9C-B5F3-1D2D7F21D350}" destId="{82173905-4BDE-404C-A953-75AE9FEE4955}" srcOrd="0" destOrd="0" presId="urn:microsoft.com/office/officeart/2005/8/layout/pyramid2"/>
    <dgm:cxn modelId="{AA2FAA30-F3D1-4BB3-983C-023C86B3538D}" type="presOf" srcId="{D103FF66-56A9-4B30-935C-BA98FD90FA51}" destId="{B957BAD1-22E1-4E86-8D94-0F24AB198438}" srcOrd="0" destOrd="0" presId="urn:microsoft.com/office/officeart/2005/8/layout/pyramid2"/>
    <dgm:cxn modelId="{C09FF35D-D2B5-48BF-A541-9698877A8579}" type="presOf" srcId="{0893AFBC-CBDE-44B2-8BC3-75385BE5FA20}" destId="{8C67B7BE-88E7-4566-8FEF-2D3683E5C46C}" srcOrd="0" destOrd="0" presId="urn:microsoft.com/office/officeart/2005/8/layout/pyramid2"/>
    <dgm:cxn modelId="{6E502E7C-7A4C-4AA0-8FD6-31EE03FEC646}" type="presOf" srcId="{520EC3F7-E5FB-46C7-92DC-290176DEE0C2}" destId="{07937FD9-7796-4010-841D-DD381A41E43D}" srcOrd="0" destOrd="0" presId="urn:microsoft.com/office/officeart/2005/8/layout/pyramid2"/>
    <dgm:cxn modelId="{5FF83C58-BF80-4DF2-8426-203DBC519D60}" srcId="{520EC3F7-E5FB-46C7-92DC-290176DEE0C2}" destId="{46FCCEE8-49CA-4339-9344-C9C8A00FC741}" srcOrd="5" destOrd="0" parTransId="{05356498-8E3E-4512-BD63-E6A96782F05A}" sibTransId="{12E03D46-CCDD-4AA1-BB6E-00DE6C09529A}"/>
    <dgm:cxn modelId="{0A4375CA-2385-49CB-BF61-34A104FD3E0E}" type="presOf" srcId="{ADE8871B-F3E7-4D78-A95E-8F00D0D986ED}" destId="{8C68F159-51B9-4FF9-9E19-C1A22FD2561F}" srcOrd="0" destOrd="0" presId="urn:microsoft.com/office/officeart/2005/8/layout/pyramid2"/>
    <dgm:cxn modelId="{C4195744-9277-4ED0-9CB8-1D0C997F0780}" srcId="{520EC3F7-E5FB-46C7-92DC-290176DEE0C2}" destId="{0893AFBC-CBDE-44B2-8BC3-75385BE5FA20}" srcOrd="0" destOrd="0" parTransId="{7AA74C40-F3D4-41CD-8BCB-EBED13028234}" sibTransId="{63A28982-AC48-4E76-9BFA-CA595E05347E}"/>
    <dgm:cxn modelId="{1F984450-5B5A-4EFD-8A34-B2D0F0361D3F}" srcId="{520EC3F7-E5FB-46C7-92DC-290176DEE0C2}" destId="{ADE8871B-F3E7-4D78-A95E-8F00D0D986ED}" srcOrd="2" destOrd="0" parTransId="{C94A3F6B-03DD-4019-B605-EC9DD692C8BF}" sibTransId="{F14B0FDD-5387-4926-B773-EDB9DD146537}"/>
    <dgm:cxn modelId="{95F3668F-39F6-4F4E-940F-66D494071DA5}" type="presParOf" srcId="{07937FD9-7796-4010-841D-DD381A41E43D}" destId="{B26C6306-7B4E-452A-B81A-38EC0FA7A8D5}" srcOrd="0" destOrd="0" presId="urn:microsoft.com/office/officeart/2005/8/layout/pyramid2"/>
    <dgm:cxn modelId="{AA0C4EEF-41FF-417A-978D-B90232688E6C}" type="presParOf" srcId="{07937FD9-7796-4010-841D-DD381A41E43D}" destId="{0D02486A-E656-4852-BCC6-282EC20AE5A2}" srcOrd="1" destOrd="0" presId="urn:microsoft.com/office/officeart/2005/8/layout/pyramid2"/>
    <dgm:cxn modelId="{125DA978-8974-4632-9E12-18F847319749}" type="presParOf" srcId="{0D02486A-E656-4852-BCC6-282EC20AE5A2}" destId="{8C67B7BE-88E7-4566-8FEF-2D3683E5C46C}" srcOrd="0" destOrd="0" presId="urn:microsoft.com/office/officeart/2005/8/layout/pyramid2"/>
    <dgm:cxn modelId="{AE9343DE-3B6E-4556-9B47-15C12E5946BE}" type="presParOf" srcId="{0D02486A-E656-4852-BCC6-282EC20AE5A2}" destId="{A3EF93E9-4A91-4979-8707-4F9CBB832FCA}" srcOrd="1" destOrd="0" presId="urn:microsoft.com/office/officeart/2005/8/layout/pyramid2"/>
    <dgm:cxn modelId="{E381A2E5-E152-4BAA-BA87-65F7B49F9424}" type="presParOf" srcId="{0D02486A-E656-4852-BCC6-282EC20AE5A2}" destId="{82173905-4BDE-404C-A953-75AE9FEE4955}" srcOrd="2" destOrd="0" presId="urn:microsoft.com/office/officeart/2005/8/layout/pyramid2"/>
    <dgm:cxn modelId="{A2CE3ACA-6C8B-4FF2-89FF-2546AA94514E}" type="presParOf" srcId="{0D02486A-E656-4852-BCC6-282EC20AE5A2}" destId="{9D625079-86BD-4509-9395-76FCD45D49C0}" srcOrd="3" destOrd="0" presId="urn:microsoft.com/office/officeart/2005/8/layout/pyramid2"/>
    <dgm:cxn modelId="{F400064B-9898-4D11-8FCF-816DCF3D561C}" type="presParOf" srcId="{0D02486A-E656-4852-BCC6-282EC20AE5A2}" destId="{8C68F159-51B9-4FF9-9E19-C1A22FD2561F}" srcOrd="4" destOrd="0" presId="urn:microsoft.com/office/officeart/2005/8/layout/pyramid2"/>
    <dgm:cxn modelId="{383414B6-429F-4C41-BE69-F9EDFD30DCC6}" type="presParOf" srcId="{0D02486A-E656-4852-BCC6-282EC20AE5A2}" destId="{E8511383-EFAC-4844-A3B7-DBC0C371F2CF}" srcOrd="5" destOrd="0" presId="urn:microsoft.com/office/officeart/2005/8/layout/pyramid2"/>
    <dgm:cxn modelId="{EECBB032-9FA9-44EC-8E0F-A881ABE6E3AB}" type="presParOf" srcId="{0D02486A-E656-4852-BCC6-282EC20AE5A2}" destId="{B957BAD1-22E1-4E86-8D94-0F24AB198438}" srcOrd="6" destOrd="0" presId="urn:microsoft.com/office/officeart/2005/8/layout/pyramid2"/>
    <dgm:cxn modelId="{6DBBE105-3A38-4137-A992-BC9F349A75AF}" type="presParOf" srcId="{0D02486A-E656-4852-BCC6-282EC20AE5A2}" destId="{08006852-5282-45D8-A046-CF3B3CF2C67A}" srcOrd="7" destOrd="0" presId="urn:microsoft.com/office/officeart/2005/8/layout/pyramid2"/>
    <dgm:cxn modelId="{FBF1E49D-6763-4A95-82F1-9BB726F4A208}" type="presParOf" srcId="{0D02486A-E656-4852-BCC6-282EC20AE5A2}" destId="{09C155E7-38C6-4928-8E7D-C264733DE6DE}" srcOrd="8" destOrd="0" presId="urn:microsoft.com/office/officeart/2005/8/layout/pyramid2"/>
    <dgm:cxn modelId="{C51D9FBD-5626-4647-97D0-ACBF5881644C}" type="presParOf" srcId="{0D02486A-E656-4852-BCC6-282EC20AE5A2}" destId="{47FA31E8-E76B-4E77-83A7-7BBF609FDDF7}" srcOrd="9" destOrd="0" presId="urn:microsoft.com/office/officeart/2005/8/layout/pyramid2"/>
    <dgm:cxn modelId="{26AFA977-71E7-4992-8A2D-F899436689B9}" type="presParOf" srcId="{0D02486A-E656-4852-BCC6-282EC20AE5A2}" destId="{2495D0FE-AD5E-4073-96AE-73CCF8D39AB9}" srcOrd="10" destOrd="0" presId="urn:microsoft.com/office/officeart/2005/8/layout/pyramid2"/>
    <dgm:cxn modelId="{6DAC3451-3747-46C1-9A91-4450D7496102}" type="presParOf" srcId="{0D02486A-E656-4852-BCC6-282EC20AE5A2}" destId="{F5DF83C8-3203-418B-82E1-30BE1CB9994A}" srcOrd="1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11/10/2020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11/10/2020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11/10/2020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11/10/2020</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81175" y="1953014"/>
            <a:ext cx="8461205" cy="1463040"/>
          </a:xfrm>
        </p:spPr>
        <p:txBody>
          <a:bodyPr>
            <a:noAutofit/>
          </a:bodyPr>
          <a:lstStyle/>
          <a:p>
            <a:pPr algn="ctr" rtl="1"/>
            <a:r>
              <a:rPr lang="fa-IR" sz="6000" spc="0" dirty="0" smtClean="0">
                <a:solidFill>
                  <a:schemeClr val="tx1"/>
                </a:solidFill>
                <a:cs typeface="B Kourosh" panose="00000400000000000000" pitchFamily="2" charset="-78"/>
              </a:rPr>
              <a:t>عوامل مؤثر در طراحی شبکه آبرسانی</a:t>
            </a:r>
            <a:endParaRPr lang="en-US" sz="6000" spc="0" dirty="0">
              <a:solidFill>
                <a:schemeClr val="tx1"/>
              </a:solidFill>
              <a:cs typeface="B Kourosh" panose="00000400000000000000" pitchFamily="2" charset="-78"/>
            </a:endParaRPr>
          </a:p>
        </p:txBody>
      </p:sp>
      <p:sp>
        <p:nvSpPr>
          <p:cNvPr id="7" name="TextBox 6"/>
          <p:cNvSpPr txBox="1"/>
          <p:nvPr/>
        </p:nvSpPr>
        <p:spPr>
          <a:xfrm>
            <a:off x="3126909" y="3996030"/>
            <a:ext cx="5769735" cy="523220"/>
          </a:xfrm>
          <a:prstGeom prst="rect">
            <a:avLst/>
          </a:prstGeom>
          <a:noFill/>
        </p:spPr>
        <p:txBody>
          <a:bodyPr wrap="square" rtlCol="0">
            <a:spAutoFit/>
          </a:bodyPr>
          <a:lstStyle/>
          <a:p>
            <a:r>
              <a:rPr lang="fa-IR" sz="2800" dirty="0" smtClean="0">
                <a:cs typeface="B Koodak" panose="00000700000000000000" pitchFamily="2" charset="-78"/>
              </a:rPr>
              <a:t>عنوان درس : تأسیسات و زیرساختهای شهری</a:t>
            </a:r>
            <a:endParaRPr lang="en-US" sz="2800" dirty="0">
              <a:cs typeface="B Koodak" panose="00000700000000000000" pitchFamily="2" charset="-78"/>
            </a:endParaRPr>
          </a:p>
        </p:txBody>
      </p:sp>
    </p:spTree>
    <p:extLst>
      <p:ext uri="{BB962C8B-B14F-4D97-AF65-F5344CB8AC3E}">
        <p14:creationId xmlns:p14="http://schemas.microsoft.com/office/powerpoint/2010/main" val="2601942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spc="-150" dirty="0">
                <a:cs typeface="B Mehr" panose="00000700000000000000" pitchFamily="2" charset="-78"/>
              </a:rPr>
              <a:t>پيش نيازهاي طراحي</a:t>
            </a:r>
            <a:endParaRPr lang="en-US" sz="4000" spc="-150" dirty="0">
              <a:cs typeface="B Meh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74785163"/>
              </p:ext>
            </p:extLst>
          </p:nvPr>
        </p:nvGraphicFramePr>
        <p:xfrm>
          <a:off x="808278" y="1983348"/>
          <a:ext cx="10151772" cy="444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9</a:t>
            </a:r>
            <a:endParaRPr lang="en-US" dirty="0">
              <a:cs typeface="2  Mehr" panose="00000700000000000000" pitchFamily="2" charset="-78"/>
            </a:endParaRPr>
          </a:p>
        </p:txBody>
      </p:sp>
    </p:spTree>
    <p:extLst>
      <p:ext uri="{BB962C8B-B14F-4D97-AF65-F5344CB8AC3E}">
        <p14:creationId xmlns:p14="http://schemas.microsoft.com/office/powerpoint/2010/main" val="4016091131"/>
      </p:ext>
    </p:extLst>
  </p:cSld>
  <p:clrMapOvr>
    <a:masterClrMapping/>
  </p:clrMapOvr>
  <p:transition spd="slow">
    <p:comb/>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400" spc="-150" dirty="0" smtClean="0">
                <a:cs typeface="B Mehr" panose="00000700000000000000" pitchFamily="2" charset="-78"/>
              </a:rPr>
              <a:t>شکل شبکه آبرسانی</a:t>
            </a:r>
            <a:endParaRPr lang="en-US" sz="4400" spc="-150" dirty="0">
              <a:cs typeface="B Mehr" panose="00000700000000000000" pitchFamily="2" charset="-78"/>
            </a:endParaRPr>
          </a:p>
        </p:txBody>
      </p:sp>
      <p:sp>
        <p:nvSpPr>
          <p:cNvPr id="3" name="Content Placeholder 2"/>
          <p:cNvSpPr>
            <a:spLocks noGrp="1"/>
          </p:cNvSpPr>
          <p:nvPr>
            <p:ph idx="1"/>
          </p:nvPr>
        </p:nvSpPr>
        <p:spPr>
          <a:xfrm>
            <a:off x="1024128" y="1854558"/>
            <a:ext cx="9720071" cy="4454802"/>
          </a:xfrm>
        </p:spPr>
        <p:txBody>
          <a:bodyPr>
            <a:normAutofit/>
          </a:bodyPr>
          <a:lstStyle/>
          <a:p>
            <a:pPr algn="just" rtl="1">
              <a:lnSpc>
                <a:spcPct val="150000"/>
              </a:lnSpc>
              <a:buClr>
                <a:schemeClr val="tx1"/>
              </a:buClr>
              <a:buFont typeface="Wingdings" panose="05000000000000000000" pitchFamily="2" charset="2"/>
              <a:buChar char="Ø"/>
            </a:pPr>
            <a:r>
              <a:rPr lang="fa-IR" sz="2000" dirty="0" smtClean="0">
                <a:cs typeface="B Koodak" panose="00000700000000000000" pitchFamily="2" charset="-78"/>
              </a:rPr>
              <a:t> شکل </a:t>
            </a:r>
            <a:r>
              <a:rPr lang="fa-IR" sz="2000" dirty="0">
                <a:cs typeface="B Koodak" panose="00000700000000000000" pitchFamily="2" charset="-78"/>
              </a:rPr>
              <a:t>شبکه نه تنها خود از ساخت و بافت شهر، به ویژه سامانه تاریخی، تأثیر می پذیرد، بلکه می تواند تأثیر زیادی بر نظام برنامه ریزی و طراحی شهری بگذارد. همان گونه که جایگاه توپوگرافیک شهر در حوزه منطقه ای پیرامون خود و شرایط طبیعی نقش مهمی در مکان یابی مخازن، محل تصفیه خانه ها و تأسیسات بالا دست بافت و ساخت پیوسته شهر دارد، فرم شبکه نیز نقش مهمی در سامانه جزئیات عناصر و عوامل درون شهر ایفا می کند. </a:t>
            </a:r>
            <a:endParaRPr lang="fa-IR" sz="2000" dirty="0" smtClean="0">
              <a:cs typeface="B Koodak" panose="00000700000000000000" pitchFamily="2" charset="-78"/>
            </a:endParaRPr>
          </a:p>
          <a:p>
            <a:pPr algn="just" rtl="1">
              <a:lnSpc>
                <a:spcPct val="150000"/>
              </a:lnSpc>
              <a:buClr>
                <a:schemeClr val="tx1"/>
              </a:buClr>
              <a:buFont typeface="Wingdings" panose="05000000000000000000" pitchFamily="2" charset="2"/>
              <a:buChar char="Ø"/>
            </a:pPr>
            <a:r>
              <a:rPr lang="fa-IR" sz="2000" dirty="0" smtClean="0">
                <a:cs typeface="B Koodak" panose="00000700000000000000" pitchFamily="2" charset="-78"/>
              </a:rPr>
              <a:t> تعیین </a:t>
            </a:r>
            <a:r>
              <a:rPr lang="fa-IR" sz="2000" dirty="0">
                <a:cs typeface="B Koodak" panose="00000700000000000000" pitchFamily="2" charset="-78"/>
              </a:rPr>
              <a:t>حریم و رعایت آن به منظور جلوگیری از بازتاب های سوء و زیان آور تأسیسات زیربنایی و حفظ و نگهداری آن ها و در نهایت برای جلوگیری از اتصال مجتمع های مسکونی به تأسیساتی که در عملکرد اصلی آن اختلال به وجود می آورد، ضروری است.</a:t>
            </a:r>
            <a:endParaRPr lang="en-US" sz="2000" dirty="0">
              <a:cs typeface="B Koodak" panose="00000700000000000000" pitchFamily="2" charset="-78"/>
            </a:endParaRPr>
          </a:p>
        </p:txBody>
      </p:sp>
      <p:sp>
        <p:nvSpPr>
          <p:cNvPr id="4" name="TextBox 3"/>
          <p:cNvSpPr txBox="1"/>
          <p:nvPr/>
        </p:nvSpPr>
        <p:spPr>
          <a:xfrm>
            <a:off x="115910" y="1150358"/>
            <a:ext cx="759853" cy="369332"/>
          </a:xfrm>
          <a:prstGeom prst="rect">
            <a:avLst/>
          </a:prstGeom>
          <a:noFill/>
        </p:spPr>
        <p:txBody>
          <a:bodyPr wrap="square" rtlCol="0">
            <a:spAutoFit/>
          </a:bodyPr>
          <a:lstStyle/>
          <a:p>
            <a:r>
              <a:rPr lang="fa-IR" dirty="0" smtClean="0">
                <a:cs typeface="2  Mehr" panose="00000700000000000000" pitchFamily="2" charset="-78"/>
              </a:rPr>
              <a:t>10/17</a:t>
            </a:r>
            <a:endParaRPr lang="en-US" dirty="0">
              <a:cs typeface="2  Mehr" panose="00000700000000000000" pitchFamily="2" charset="-78"/>
            </a:endParaRPr>
          </a:p>
        </p:txBody>
      </p:sp>
    </p:spTree>
    <p:extLst>
      <p:ext uri="{BB962C8B-B14F-4D97-AF65-F5344CB8AC3E}">
        <p14:creationId xmlns:p14="http://schemas.microsoft.com/office/powerpoint/2010/main" val="218940832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spc="-300" dirty="0">
                <a:cs typeface="B Mehr" panose="00000700000000000000" pitchFamily="2" charset="-78"/>
              </a:rPr>
              <a:t>پيش بيني افزايش </a:t>
            </a:r>
            <a:r>
              <a:rPr lang="fa-IR" sz="4000" spc="-300" dirty="0" smtClean="0">
                <a:cs typeface="B Mehr" panose="00000700000000000000" pitchFamily="2" charset="-78"/>
              </a:rPr>
              <a:t>جمعيت</a:t>
            </a:r>
            <a:endParaRPr lang="en-US" sz="4000" spc="-300" dirty="0">
              <a:cs typeface="B Mehr" panose="00000700000000000000" pitchFamily="2" charset="-78"/>
            </a:endParaRPr>
          </a:p>
        </p:txBody>
      </p:sp>
      <p:sp>
        <p:nvSpPr>
          <p:cNvPr id="3" name="Content Placeholder 2"/>
          <p:cNvSpPr>
            <a:spLocks noGrp="1"/>
          </p:cNvSpPr>
          <p:nvPr>
            <p:ph idx="1"/>
          </p:nvPr>
        </p:nvSpPr>
        <p:spPr/>
        <p:txBody>
          <a:bodyPr>
            <a:normAutofit fontScale="92500" lnSpcReduction="20000"/>
          </a:bodyPr>
          <a:lstStyle/>
          <a:p>
            <a:pPr algn="just" rtl="1">
              <a:lnSpc>
                <a:spcPct val="150000"/>
              </a:lnSpc>
              <a:buClr>
                <a:schemeClr val="tx1"/>
              </a:buClr>
              <a:buFont typeface="Wingdings" panose="05000000000000000000" pitchFamily="2" charset="2"/>
              <a:buChar char="Ø"/>
            </a:pPr>
            <a:r>
              <a:rPr lang="fa-IR" sz="2000" dirty="0" smtClean="0">
                <a:cs typeface="B Koodak" panose="00000700000000000000" pitchFamily="2" charset="-78"/>
              </a:rPr>
              <a:t> طرح </a:t>
            </a:r>
            <a:r>
              <a:rPr lang="fa-IR" sz="2000" dirty="0">
                <a:cs typeface="B Koodak" panose="00000700000000000000" pitchFamily="2" charset="-78"/>
              </a:rPr>
              <a:t>شبكه آبرساني شهر يكي از پروژه هاي سنگين و مهم يك شهر به شمار مي رود و اجراي آن معمولاً </a:t>
            </a:r>
            <a:r>
              <a:rPr lang="fa-IR" sz="2000" dirty="0" smtClean="0">
                <a:cs typeface="B Koodak" panose="00000700000000000000" pitchFamily="2" charset="-78"/>
              </a:rPr>
              <a:t>هزينه بسيار </a:t>
            </a:r>
            <a:r>
              <a:rPr lang="fa-IR" sz="2000" dirty="0">
                <a:cs typeface="B Koodak" panose="00000700000000000000" pitchFamily="2" charset="-78"/>
              </a:rPr>
              <a:t>وزماني نسبتاً دراز مي خواهد. پس براي طرح يك شبكه آبرساني نبايد تنها به جمعيت كنوني شهر </a:t>
            </a:r>
            <a:r>
              <a:rPr lang="fa-IR" sz="2000" dirty="0" smtClean="0">
                <a:cs typeface="B Koodak" panose="00000700000000000000" pitchFamily="2" charset="-78"/>
              </a:rPr>
              <a:t>توجه نمود</a:t>
            </a:r>
            <a:r>
              <a:rPr lang="fa-IR" sz="2000" dirty="0">
                <a:cs typeface="B Koodak" panose="00000700000000000000" pitchFamily="2" charset="-78"/>
              </a:rPr>
              <a:t>، بلكه شبكه را بايد براي سال هاي آينده و با پيش بيني افزايش جمعيت طرح نمود</a:t>
            </a:r>
            <a:r>
              <a:rPr lang="fa-IR" sz="2000" dirty="0" smtClean="0">
                <a:cs typeface="B Koodak" panose="00000700000000000000" pitchFamily="2" charset="-78"/>
              </a:rPr>
              <a:t>.</a:t>
            </a:r>
          </a:p>
          <a:p>
            <a:pPr algn="just" rtl="1">
              <a:lnSpc>
                <a:spcPct val="150000"/>
              </a:lnSpc>
              <a:buClr>
                <a:schemeClr val="tx1"/>
              </a:buClr>
              <a:buFont typeface="Wingdings" panose="05000000000000000000" pitchFamily="2" charset="2"/>
              <a:buChar char="Ø"/>
            </a:pPr>
            <a:r>
              <a:rPr lang="fa-IR" sz="2000" dirty="0" smtClean="0">
                <a:cs typeface="B Koodak" panose="00000700000000000000" pitchFamily="2" charset="-78"/>
              </a:rPr>
              <a:t>  لذا </a:t>
            </a:r>
            <a:r>
              <a:rPr lang="fa-IR" sz="2000" dirty="0">
                <a:cs typeface="B Koodak" panose="00000700000000000000" pitchFamily="2" charset="-78"/>
              </a:rPr>
              <a:t>در هر طرح </a:t>
            </a:r>
            <a:r>
              <a:rPr lang="fa-IR" sz="2000" dirty="0" smtClean="0">
                <a:cs typeface="B Koodak" panose="00000700000000000000" pitchFamily="2" charset="-78"/>
              </a:rPr>
              <a:t>تاسيسات شهري </a:t>
            </a:r>
            <a:r>
              <a:rPr lang="fa-IR" sz="2000" dirty="0">
                <a:cs typeface="B Koodak" panose="00000700000000000000" pitchFamily="2" charset="-78"/>
              </a:rPr>
              <a:t>اعم از آب وفاضلاب ، زمان مناسبي انتخاب مي شود تا شرايط و نيازمندي هاي آن زمان در تعيين </a:t>
            </a:r>
            <a:r>
              <a:rPr lang="fa-IR" sz="2000" dirty="0" smtClean="0">
                <a:cs typeface="B Koodak" panose="00000700000000000000" pitchFamily="2" charset="-78"/>
              </a:rPr>
              <a:t>مباني طراحي </a:t>
            </a:r>
            <a:r>
              <a:rPr lang="fa-IR" sz="2000" dirty="0">
                <a:cs typeface="B Koodak" panose="00000700000000000000" pitchFamily="2" charset="-78"/>
              </a:rPr>
              <a:t>ملاك عمل قرار گيرد. فاصله آن زمان از شروع بهره برداري از تاسيسات دوره طرح ناميده مي شود.</a:t>
            </a:r>
          </a:p>
          <a:p>
            <a:pPr algn="just" rtl="1">
              <a:lnSpc>
                <a:spcPct val="150000"/>
              </a:lnSpc>
              <a:buClr>
                <a:schemeClr val="tx1"/>
              </a:buClr>
              <a:buFont typeface="Wingdings" panose="05000000000000000000" pitchFamily="2" charset="2"/>
              <a:buChar char="Ø"/>
            </a:pPr>
            <a:r>
              <a:rPr lang="fa-IR" sz="2000" dirty="0" smtClean="0">
                <a:cs typeface="B Koodak" panose="00000700000000000000" pitchFamily="2" charset="-78"/>
              </a:rPr>
              <a:t> انتخاب </a:t>
            </a:r>
            <a:r>
              <a:rPr lang="fa-IR" sz="2000" dirty="0">
                <a:cs typeface="B Koodak" panose="00000700000000000000" pitchFamily="2" charset="-78"/>
              </a:rPr>
              <a:t>دوره طرح تابع عوامل و شرايط زيادي است لذا ارائه رقمي براي آن مقدور نمي باشد. ولي در شرايط </a:t>
            </a:r>
            <a:r>
              <a:rPr lang="fa-IR" sz="2000" dirty="0" smtClean="0">
                <a:cs typeface="B Koodak" panose="00000700000000000000" pitchFamily="2" charset="-78"/>
              </a:rPr>
              <a:t>ايران مي </a:t>
            </a:r>
            <a:r>
              <a:rPr lang="fa-IR" sz="2000" dirty="0">
                <a:cs typeface="B Koodak" panose="00000700000000000000" pitchFamily="2" charset="-78"/>
              </a:rPr>
              <a:t>توان 20 تا 40 سال را مبناي دوره طرح قرار داد مگر آنكه شرايط خاص ناحيه اي و يا عوامل موثر در </a:t>
            </a:r>
            <a:r>
              <a:rPr lang="fa-IR" sz="2000" dirty="0" smtClean="0">
                <a:cs typeface="B Koodak" panose="00000700000000000000" pitchFamily="2" charset="-78"/>
              </a:rPr>
              <a:t>دوره طرح </a:t>
            </a:r>
            <a:r>
              <a:rPr lang="fa-IR" sz="2000" dirty="0">
                <a:cs typeface="B Koodak" panose="00000700000000000000" pitchFamily="2" charset="-78"/>
              </a:rPr>
              <a:t>محدود كننده باشند .</a:t>
            </a:r>
            <a:endParaRPr lang="en-US" sz="2000" dirty="0">
              <a:cs typeface="B Koodak" panose="00000700000000000000" pitchFamily="2" charset="-78"/>
            </a:endParaRPr>
          </a:p>
        </p:txBody>
      </p:sp>
      <p:sp>
        <p:nvSpPr>
          <p:cNvPr id="4" name="TextBox 3"/>
          <p:cNvSpPr txBox="1"/>
          <p:nvPr/>
        </p:nvSpPr>
        <p:spPr>
          <a:xfrm>
            <a:off x="264275" y="1150358"/>
            <a:ext cx="759853" cy="369332"/>
          </a:xfrm>
          <a:prstGeom prst="rect">
            <a:avLst/>
          </a:prstGeom>
          <a:noFill/>
        </p:spPr>
        <p:txBody>
          <a:bodyPr wrap="square" rtlCol="0">
            <a:spAutoFit/>
          </a:bodyPr>
          <a:lstStyle/>
          <a:p>
            <a:r>
              <a:rPr lang="fa-IR" dirty="0" smtClean="0">
                <a:cs typeface="2  Mehr" panose="00000700000000000000" pitchFamily="2" charset="-78"/>
              </a:rPr>
              <a:t>11</a:t>
            </a:r>
            <a:endParaRPr lang="en-US" dirty="0">
              <a:cs typeface="2  Mehr" panose="00000700000000000000" pitchFamily="2" charset="-78"/>
            </a:endParaRPr>
          </a:p>
        </p:txBody>
      </p:sp>
    </p:spTree>
    <p:extLst>
      <p:ext uri="{BB962C8B-B14F-4D97-AF65-F5344CB8AC3E}">
        <p14:creationId xmlns:p14="http://schemas.microsoft.com/office/powerpoint/2010/main" val="3102484612"/>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spc="-300" dirty="0">
                <a:cs typeface="B Mehr" panose="00000700000000000000" pitchFamily="2" charset="-78"/>
              </a:rPr>
              <a:t>تعيين مصرف</a:t>
            </a:r>
            <a:endParaRPr lang="en-US" sz="4000" spc="-300" dirty="0">
              <a:cs typeface="B Mehr" panose="00000700000000000000" pitchFamily="2" charset="-78"/>
            </a:endParaRPr>
          </a:p>
        </p:txBody>
      </p:sp>
      <p:sp>
        <p:nvSpPr>
          <p:cNvPr id="3" name="Content Placeholder 2"/>
          <p:cNvSpPr>
            <a:spLocks noGrp="1"/>
          </p:cNvSpPr>
          <p:nvPr>
            <p:ph idx="1"/>
          </p:nvPr>
        </p:nvSpPr>
        <p:spPr/>
        <p:txBody>
          <a:bodyPr>
            <a:normAutofit fontScale="92500" lnSpcReduction="10000"/>
          </a:bodyPr>
          <a:lstStyle/>
          <a:p>
            <a:pPr algn="r" rtl="1">
              <a:lnSpc>
                <a:spcPct val="150000"/>
              </a:lnSpc>
              <a:buClr>
                <a:schemeClr val="tx1"/>
              </a:buClr>
              <a:buFont typeface="Wingdings" panose="05000000000000000000" pitchFamily="2" charset="2"/>
              <a:buChar char="Ø"/>
            </a:pPr>
            <a:r>
              <a:rPr lang="fa-IR" sz="2000" dirty="0" smtClean="0">
                <a:cs typeface="B Koodak" panose="00000700000000000000" pitchFamily="2" charset="-78"/>
              </a:rPr>
              <a:t> تعيين </a:t>
            </a:r>
            <a:r>
              <a:rPr lang="fa-IR" sz="2000" dirty="0">
                <a:cs typeface="B Koodak" panose="00000700000000000000" pitchFamily="2" charset="-78"/>
              </a:rPr>
              <a:t>و انتخاب مصرف سرانه آب يكي از مهم ترين عوامل جهت طراحي سامانه هاي آب و فاضلاب است. اين </a:t>
            </a:r>
            <a:r>
              <a:rPr lang="fa-IR" sz="2000" dirty="0" smtClean="0">
                <a:cs typeface="B Koodak" panose="00000700000000000000" pitchFamily="2" charset="-78"/>
              </a:rPr>
              <a:t>ضوابط به منظور </a:t>
            </a:r>
            <a:r>
              <a:rPr lang="fa-IR" sz="2000" dirty="0">
                <a:cs typeface="B Koodak" panose="00000700000000000000" pitchFamily="2" charset="-78"/>
              </a:rPr>
              <a:t>يكنواخت كردن نحوه مطالعه و مشخص كردن حداقل بررسي هاي لازم جهت تعيين مصر ف </a:t>
            </a:r>
            <a:r>
              <a:rPr lang="fa-IR" sz="2000" dirty="0" smtClean="0">
                <a:cs typeface="B Koodak" panose="00000700000000000000" pitchFamily="2" charset="-78"/>
              </a:rPr>
              <a:t>سرانه </a:t>
            </a:r>
            <a:r>
              <a:rPr lang="fa-IR" sz="2000" dirty="0">
                <a:cs typeface="B Koodak" panose="00000700000000000000" pitchFamily="2" charset="-78"/>
              </a:rPr>
              <a:t>آب و </a:t>
            </a:r>
            <a:r>
              <a:rPr lang="fa-IR" sz="2000" dirty="0" smtClean="0">
                <a:cs typeface="B Koodak" panose="00000700000000000000" pitchFamily="2" charset="-78"/>
              </a:rPr>
              <a:t>ضرايب مربوطه </a:t>
            </a:r>
            <a:r>
              <a:rPr lang="fa-IR" sz="2000" dirty="0">
                <a:cs typeface="B Koodak" panose="00000700000000000000" pitchFamily="2" charset="-78"/>
              </a:rPr>
              <a:t>تهيه شده و حدود متعارف در هر مورد نيز ذكر شده است. حدود مقادير و ضرايب ارائه شده، با توجه به ارقام </a:t>
            </a:r>
            <a:r>
              <a:rPr lang="fa-IR" sz="2000" dirty="0" smtClean="0">
                <a:cs typeface="B Koodak" panose="00000700000000000000" pitchFamily="2" charset="-78"/>
              </a:rPr>
              <a:t>منعكس</a:t>
            </a:r>
            <a:r>
              <a:rPr lang="fa-IR" sz="2000" dirty="0">
                <a:cs typeface="B Koodak" panose="00000700000000000000" pitchFamily="2" charset="-78"/>
              </a:rPr>
              <a:t> </a:t>
            </a:r>
            <a:r>
              <a:rPr lang="fa-IR" sz="2000" dirty="0" smtClean="0">
                <a:cs typeface="B Koodak" panose="00000700000000000000" pitchFamily="2" charset="-78"/>
              </a:rPr>
              <a:t>شده </a:t>
            </a:r>
            <a:r>
              <a:rPr lang="fa-IR" sz="2000" dirty="0">
                <a:cs typeface="B Koodak" panose="00000700000000000000" pitchFamily="2" charset="-78"/>
              </a:rPr>
              <a:t>در گزارش هاي مطالعاتي موجود، منابع بين المللي و تجربيات صاحب نظران و كارشناسان كشور تعيين شده است</a:t>
            </a:r>
            <a:r>
              <a:rPr lang="fa-IR" sz="2000" dirty="0" smtClean="0">
                <a:cs typeface="B Koodak" panose="00000700000000000000" pitchFamily="2" charset="-78"/>
              </a:rPr>
              <a:t>.</a:t>
            </a:r>
          </a:p>
          <a:p>
            <a:pPr algn="r" rtl="1">
              <a:lnSpc>
                <a:spcPct val="150000"/>
              </a:lnSpc>
              <a:buClr>
                <a:schemeClr val="tx1"/>
              </a:buClr>
              <a:buFont typeface="Wingdings" panose="05000000000000000000" pitchFamily="2" charset="2"/>
              <a:buChar char="Ø"/>
            </a:pPr>
            <a:r>
              <a:rPr lang="fa-IR" sz="2000" dirty="0" smtClean="0">
                <a:cs typeface="B Koodak" panose="00000700000000000000" pitchFamily="2" charset="-78"/>
              </a:rPr>
              <a:t> تعيين </a:t>
            </a:r>
            <a:r>
              <a:rPr lang="fa-IR" sz="2000" dirty="0">
                <a:cs typeface="B Koodak" panose="00000700000000000000" pitchFamily="2" charset="-78"/>
              </a:rPr>
              <a:t>مصرف آب </a:t>
            </a:r>
            <a:r>
              <a:rPr lang="fa-IR" sz="2000" dirty="0" smtClean="0">
                <a:cs typeface="B Koodak" panose="00000700000000000000" pitchFamily="2" charset="-78"/>
              </a:rPr>
              <a:t>كارخانجات </a:t>
            </a:r>
            <a:r>
              <a:rPr lang="fa-IR" sz="2000" dirty="0">
                <a:cs typeface="B Koodak" panose="00000700000000000000" pitchFamily="2" charset="-78"/>
              </a:rPr>
              <a:t>بزر گ و متوسط ، </a:t>
            </a:r>
            <a:r>
              <a:rPr lang="fa-IR" sz="2000" dirty="0" smtClean="0">
                <a:cs typeface="B Koodak" panose="00000700000000000000" pitchFamily="2" charset="-78"/>
              </a:rPr>
              <a:t>جنگل كاري ها </a:t>
            </a:r>
            <a:r>
              <a:rPr lang="fa-IR" sz="2000" dirty="0">
                <a:cs typeface="B Koodak" panose="00000700000000000000" pitchFamily="2" charset="-78"/>
              </a:rPr>
              <a:t>و فضا ي سبز ، مصار ف كشاورز ي، دامداري ها </a:t>
            </a:r>
            <a:r>
              <a:rPr lang="fa-IR" sz="2000" dirty="0" smtClean="0">
                <a:cs typeface="B Koodak" panose="00000700000000000000" pitchFamily="2" charset="-78"/>
              </a:rPr>
              <a:t>و مرغداري </a:t>
            </a:r>
            <a:r>
              <a:rPr lang="fa-IR" sz="2000" dirty="0">
                <a:cs typeface="B Koodak" panose="00000700000000000000" pitchFamily="2" charset="-78"/>
              </a:rPr>
              <a:t>هاي صنعتي و همچنين مصارف آب مناطقي كه از شبكه آب آشاميدني استفاده نمي كنند ، خار ج از حدو د </a:t>
            </a:r>
            <a:r>
              <a:rPr lang="fa-IR" sz="2000" dirty="0" smtClean="0">
                <a:cs typeface="B Koodak" panose="00000700000000000000" pitchFamily="2" charset="-78"/>
              </a:rPr>
              <a:t>اين ضوابط </a:t>
            </a:r>
            <a:r>
              <a:rPr lang="fa-IR" sz="2000" dirty="0">
                <a:cs typeface="B Koodak" panose="00000700000000000000" pitchFamily="2" charset="-78"/>
              </a:rPr>
              <a:t>بوده و بايد به طور جداگانه مورد بررسي قرار گيرند. اما در طرح هاي تامين آب ممكن است برحسب شرح </a:t>
            </a:r>
            <a:r>
              <a:rPr lang="fa-IR" sz="2000" dirty="0" smtClean="0">
                <a:cs typeface="B Koodak" panose="00000700000000000000" pitchFamily="2" charset="-78"/>
              </a:rPr>
              <a:t>خدمات، موارد </a:t>
            </a:r>
            <a:r>
              <a:rPr lang="fa-IR" sz="2000" dirty="0">
                <a:cs typeface="B Koodak" panose="00000700000000000000" pitchFamily="2" charset="-78"/>
              </a:rPr>
              <a:t>يادشده در برآورد كل نياز آبي در نظر گرفته شود.</a:t>
            </a:r>
            <a:endParaRPr lang="en-US" sz="2000" dirty="0">
              <a:cs typeface="B Koodak" panose="00000700000000000000" pitchFamily="2" charset="-78"/>
            </a:endParaRPr>
          </a:p>
        </p:txBody>
      </p:sp>
      <p:sp>
        <p:nvSpPr>
          <p:cNvPr id="4" name="TextBox 3"/>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12</a:t>
            </a:r>
            <a:endParaRPr lang="en-US" dirty="0">
              <a:cs typeface="2  Mehr" panose="00000700000000000000" pitchFamily="2" charset="-78"/>
            </a:endParaRPr>
          </a:p>
        </p:txBody>
      </p:sp>
    </p:spTree>
    <p:extLst>
      <p:ext uri="{BB962C8B-B14F-4D97-AF65-F5344CB8AC3E}">
        <p14:creationId xmlns:p14="http://schemas.microsoft.com/office/powerpoint/2010/main" val="54454425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spc="-300" dirty="0">
                <a:cs typeface="B Mehr" panose="00000700000000000000" pitchFamily="2" charset="-78"/>
              </a:rPr>
              <a:t>تعريف و انتخاب دوره طرح</a:t>
            </a:r>
            <a:endParaRPr lang="en-US" sz="4000" spc="-300" dirty="0">
              <a:cs typeface="B Mehr" panose="00000700000000000000" pitchFamily="2" charset="-78"/>
            </a:endParaRPr>
          </a:p>
        </p:txBody>
      </p:sp>
      <p:sp>
        <p:nvSpPr>
          <p:cNvPr id="3" name="Content Placeholder 2"/>
          <p:cNvSpPr>
            <a:spLocks noGrp="1"/>
          </p:cNvSpPr>
          <p:nvPr>
            <p:ph idx="1"/>
          </p:nvPr>
        </p:nvSpPr>
        <p:spPr/>
        <p:txBody>
          <a:bodyPr>
            <a:normAutofit/>
          </a:bodyPr>
          <a:lstStyle/>
          <a:p>
            <a:pPr algn="justLow" rtl="1">
              <a:lnSpc>
                <a:spcPct val="150000"/>
              </a:lnSpc>
            </a:pPr>
            <a:r>
              <a:rPr lang="fa-IR" sz="2000" dirty="0">
                <a:cs typeface="B Koodak" panose="00000700000000000000" pitchFamily="2" charset="-78"/>
              </a:rPr>
              <a:t>نظر به اين كه </a:t>
            </a:r>
            <a:r>
              <a:rPr lang="fa-IR" sz="2000" dirty="0" smtClean="0">
                <a:cs typeface="B Koodak" panose="00000700000000000000" pitchFamily="2" charset="-78"/>
              </a:rPr>
              <a:t>جمعيت </a:t>
            </a:r>
            <a:r>
              <a:rPr lang="fa-IR" sz="2000" dirty="0">
                <a:cs typeface="B Koodak" panose="00000700000000000000" pitchFamily="2" charset="-78"/>
              </a:rPr>
              <a:t>و مقدا ر </a:t>
            </a:r>
            <a:r>
              <a:rPr lang="fa-IR" sz="2000" dirty="0" smtClean="0">
                <a:cs typeface="B Koodak" panose="00000700000000000000" pitchFamily="2" charset="-78"/>
              </a:rPr>
              <a:t>مصرف </a:t>
            </a:r>
            <a:r>
              <a:rPr lang="fa-IR" sz="2000" dirty="0">
                <a:cs typeface="B Koodak" panose="00000700000000000000" pitchFamily="2" charset="-78"/>
              </a:rPr>
              <a:t>آب در </a:t>
            </a:r>
            <a:r>
              <a:rPr lang="fa-IR" sz="2000" dirty="0" smtClean="0">
                <a:cs typeface="B Koodak" panose="00000700000000000000" pitchFamily="2" charset="-78"/>
              </a:rPr>
              <a:t>شهرها </a:t>
            </a:r>
            <a:r>
              <a:rPr lang="fa-IR" sz="2000" dirty="0">
                <a:cs typeface="B Koodak" panose="00000700000000000000" pitchFamily="2" charset="-78"/>
              </a:rPr>
              <a:t>و </a:t>
            </a:r>
            <a:r>
              <a:rPr lang="fa-IR" sz="2000" dirty="0" smtClean="0">
                <a:cs typeface="B Koodak" panose="00000700000000000000" pitchFamily="2" charset="-78"/>
              </a:rPr>
              <a:t>روستاها </a:t>
            </a:r>
            <a:r>
              <a:rPr lang="fa-IR" sz="2000" dirty="0">
                <a:cs typeface="B Koodak" panose="00000700000000000000" pitchFamily="2" charset="-78"/>
              </a:rPr>
              <a:t>معمو لا در </a:t>
            </a:r>
            <a:r>
              <a:rPr lang="fa-IR" sz="2000" dirty="0" smtClean="0">
                <a:cs typeface="B Koodak" panose="00000700000000000000" pitchFamily="2" charset="-78"/>
              </a:rPr>
              <a:t>حال افزايش </a:t>
            </a:r>
            <a:r>
              <a:rPr lang="fa-IR" sz="2000" dirty="0">
                <a:cs typeface="B Koodak" panose="00000700000000000000" pitchFamily="2" charset="-78"/>
              </a:rPr>
              <a:t>بود ه و از </a:t>
            </a:r>
            <a:r>
              <a:rPr lang="fa-IR" sz="2000" dirty="0" smtClean="0">
                <a:cs typeface="B Koodak" panose="00000700000000000000" pitchFamily="2" charset="-78"/>
              </a:rPr>
              <a:t>طرفي منابع تامين </a:t>
            </a:r>
            <a:r>
              <a:rPr lang="fa-IR" sz="2000" dirty="0">
                <a:cs typeface="B Koodak" panose="00000700000000000000" pitchFamily="2" charset="-78"/>
              </a:rPr>
              <a:t>آب </a:t>
            </a:r>
            <a:r>
              <a:rPr lang="fa-IR" sz="2000" dirty="0" smtClean="0">
                <a:cs typeface="B Koodak" panose="00000700000000000000" pitchFamily="2" charset="-78"/>
              </a:rPr>
              <a:t>و سرمايه </a:t>
            </a:r>
            <a:r>
              <a:rPr lang="fa-IR" sz="2000" dirty="0">
                <a:cs typeface="B Koodak" panose="00000700000000000000" pitchFamily="2" charset="-78"/>
              </a:rPr>
              <a:t>گذاري ها و امكانات مالي و اجرايي محدود است، در طرح هاي آب، زمان مناسبي انتخاب مي شود </a:t>
            </a:r>
            <a:r>
              <a:rPr lang="fa-IR" sz="2000" dirty="0" smtClean="0">
                <a:cs typeface="B Koodak" panose="00000700000000000000" pitchFamily="2" charset="-78"/>
              </a:rPr>
              <a:t>تا شرايط </a:t>
            </a:r>
            <a:r>
              <a:rPr lang="fa-IR" sz="2000" dirty="0">
                <a:cs typeface="B Koodak" panose="00000700000000000000" pitchFamily="2" charset="-78"/>
              </a:rPr>
              <a:t>و </a:t>
            </a:r>
            <a:r>
              <a:rPr lang="fa-IR" sz="2000" dirty="0" smtClean="0">
                <a:cs typeface="B Koodak" panose="00000700000000000000" pitchFamily="2" charset="-78"/>
              </a:rPr>
              <a:t>نيازمندي </a:t>
            </a:r>
            <a:r>
              <a:rPr lang="fa-IR" sz="2000" dirty="0">
                <a:cs typeface="B Koodak" panose="00000700000000000000" pitchFamily="2" charset="-78"/>
              </a:rPr>
              <a:t>هاي </a:t>
            </a:r>
            <a:r>
              <a:rPr lang="fa-IR" sz="2000" dirty="0" smtClean="0">
                <a:cs typeface="B Koodak" panose="00000700000000000000" pitchFamily="2" charset="-78"/>
              </a:rPr>
              <a:t>آن زمان </a:t>
            </a:r>
            <a:r>
              <a:rPr lang="fa-IR" sz="2000" dirty="0">
                <a:cs typeface="B Koodak" panose="00000700000000000000" pitchFamily="2" charset="-78"/>
              </a:rPr>
              <a:t>در تعيين مباني طراحي ملاك عمل قرار گيرد. دوره طرح دوره زماني است كه طراحي هر قسمت از تاسيسا ت شهري و </a:t>
            </a:r>
            <a:r>
              <a:rPr lang="fa-IR" sz="2000" dirty="0" smtClean="0">
                <a:cs typeface="B Koodak" panose="00000700000000000000" pitchFamily="2" charset="-78"/>
              </a:rPr>
              <a:t>روستايي آب </a:t>
            </a:r>
            <a:r>
              <a:rPr lang="fa-IR" sz="2000" dirty="0">
                <a:cs typeface="B Koodak" panose="00000700000000000000" pitchFamily="2" charset="-78"/>
              </a:rPr>
              <a:t>براي آن دوره پيش بيني مي شود.</a:t>
            </a:r>
            <a:endParaRPr lang="en-US" sz="2000" dirty="0">
              <a:cs typeface="B Koodak" panose="00000700000000000000" pitchFamily="2" charset="-78"/>
            </a:endParaRPr>
          </a:p>
        </p:txBody>
      </p:sp>
      <p:sp>
        <p:nvSpPr>
          <p:cNvPr id="4" name="TextBox 3"/>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13</a:t>
            </a:r>
            <a:endParaRPr lang="en-US" dirty="0">
              <a:cs typeface="2  Mehr" panose="00000700000000000000" pitchFamily="2" charset="-78"/>
            </a:endParaRPr>
          </a:p>
        </p:txBody>
      </p:sp>
    </p:spTree>
    <p:extLst>
      <p:ext uri="{BB962C8B-B14F-4D97-AF65-F5344CB8AC3E}">
        <p14:creationId xmlns:p14="http://schemas.microsoft.com/office/powerpoint/2010/main" val="40250933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spc="-300" dirty="0">
                <a:cs typeface="B Mehr" panose="00000700000000000000" pitchFamily="2" charset="-78"/>
              </a:rPr>
              <a:t>عوامل موثر در دوره طرح</a:t>
            </a:r>
            <a:endParaRPr lang="en-US" sz="4000" spc="-300" dirty="0">
              <a:cs typeface="B Meh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56159376"/>
              </p:ext>
            </p:extLst>
          </p:nvPr>
        </p:nvGraphicFramePr>
        <p:xfrm>
          <a:off x="1024128" y="2084832"/>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14</a:t>
            </a:r>
            <a:endParaRPr lang="en-US" dirty="0">
              <a:cs typeface="2  Mehr" panose="00000700000000000000" pitchFamily="2" charset="-78"/>
            </a:endParaRPr>
          </a:p>
        </p:txBody>
      </p:sp>
    </p:spTree>
    <p:extLst>
      <p:ext uri="{BB962C8B-B14F-4D97-AF65-F5344CB8AC3E}">
        <p14:creationId xmlns:p14="http://schemas.microsoft.com/office/powerpoint/2010/main" val="32817116"/>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764275"/>
            <a:ext cx="9720072" cy="1009934"/>
          </a:xfrm>
        </p:spPr>
        <p:txBody>
          <a:bodyPr>
            <a:normAutofit/>
          </a:bodyPr>
          <a:lstStyle/>
          <a:p>
            <a:pPr algn="r"/>
            <a:r>
              <a:rPr lang="fa-IR" sz="4000" spc="-150" dirty="0">
                <a:cs typeface="B Mehr" panose="00000700000000000000" pitchFamily="2" charset="-78"/>
              </a:rPr>
              <a:t>طراحی شبکه انتقال و توزیع آب</a:t>
            </a:r>
            <a:endParaRPr lang="en-US" sz="4000" spc="-150" dirty="0">
              <a:cs typeface="B Mehr" panose="00000700000000000000" pitchFamily="2" charset="-78"/>
            </a:endParaRPr>
          </a:p>
        </p:txBody>
      </p:sp>
      <p:sp>
        <p:nvSpPr>
          <p:cNvPr id="3" name="Content Placeholder 2"/>
          <p:cNvSpPr>
            <a:spLocks noGrp="1"/>
          </p:cNvSpPr>
          <p:nvPr>
            <p:ph idx="1"/>
          </p:nvPr>
        </p:nvSpPr>
        <p:spPr>
          <a:xfrm>
            <a:off x="1024128" y="1910687"/>
            <a:ext cx="9720071" cy="4517409"/>
          </a:xfrm>
        </p:spPr>
        <p:txBody>
          <a:bodyPr>
            <a:normAutofit fontScale="92500" lnSpcReduction="20000"/>
          </a:bodyPr>
          <a:lstStyle/>
          <a:p>
            <a:pPr algn="r" rtl="1">
              <a:lnSpc>
                <a:spcPct val="150000"/>
              </a:lnSpc>
              <a:buClrTx/>
              <a:buFont typeface="Wingdings" panose="05000000000000000000" pitchFamily="2" charset="2"/>
              <a:buChar char="Ø"/>
            </a:pPr>
            <a:r>
              <a:rPr lang="fa-IR" sz="1800" dirty="0" smtClean="0">
                <a:cs typeface="B Koodak" panose="00000700000000000000" pitchFamily="2" charset="-78"/>
              </a:rPr>
              <a:t> طراحی </a:t>
            </a:r>
            <a:r>
              <a:rPr lang="fa-IR" sz="1800" dirty="0">
                <a:cs typeface="B Koodak" panose="00000700000000000000" pitchFamily="2" charset="-78"/>
              </a:rPr>
              <a:t>شبکه انتقال و توزیع آب تحت فشار:</a:t>
            </a:r>
          </a:p>
          <a:p>
            <a:pPr algn="r" rtl="1">
              <a:lnSpc>
                <a:spcPct val="150000"/>
              </a:lnSpc>
            </a:pPr>
            <a:r>
              <a:rPr lang="fa-IR" sz="1800" dirty="0">
                <a:cs typeface="B Koodak" panose="00000700000000000000" pitchFamily="2" charset="-78"/>
              </a:rPr>
              <a:t>عوامل اساسي براي تعيين ضخامت لوله‌ها، فشارهاي داخلي و خارجي مي‌باشند. فشار داخلي كه براي طراحی شبکه انتقال و توزیع آب منظور مي‌شود، فشار استاتيك و فشارهاي ناشي از ضربه آب است و فشارهاي خارجي نيز شامل فشارهاي ناشي از بار مرده خاك و بار زنده ترافيكي مي‌باشد. بخش عمده هزينه طراحی شبکه انتقال و توزیع آب در روش‌هاي متفاوت مربوط به هزينه تهيه لوله و عمليات لوله‌گذاري مي باشد. لذا بررسي نوع و جنس لوله‌ها از اهميت ويژه‌اي برخوردار است.</a:t>
            </a:r>
          </a:p>
          <a:p>
            <a:pPr algn="r" rtl="1">
              <a:lnSpc>
                <a:spcPct val="150000"/>
              </a:lnSpc>
              <a:buClrTx/>
              <a:buFont typeface="Wingdings" panose="05000000000000000000" pitchFamily="2" charset="2"/>
              <a:buChar char="Ø"/>
            </a:pPr>
            <a:r>
              <a:rPr lang="fa-IR" sz="1800" dirty="0" smtClean="0">
                <a:cs typeface="B Koodak" panose="00000700000000000000" pitchFamily="2" charset="-78"/>
              </a:rPr>
              <a:t> طراحی </a:t>
            </a:r>
            <a:r>
              <a:rPr lang="fa-IR" sz="1800" dirty="0">
                <a:cs typeface="B Koodak" panose="00000700000000000000" pitchFamily="2" charset="-78"/>
              </a:rPr>
              <a:t>شبکه انتقال و توزیع آب ثقلی:</a:t>
            </a:r>
          </a:p>
          <a:p>
            <a:pPr algn="r" rtl="1">
              <a:lnSpc>
                <a:spcPct val="150000"/>
              </a:lnSpc>
            </a:pPr>
            <a:r>
              <a:rPr lang="fa-IR" sz="1800" dirty="0">
                <a:cs typeface="B Koodak" panose="00000700000000000000" pitchFamily="2" charset="-78"/>
              </a:rPr>
              <a:t>کانالهای روباز از گذشته از رایج ترین و بهینه ترین مقاطع مورد استفاده در سیستم های انتقال آب به شمار می آیند. در میان روش های مختلف انتقال آب استفاده از نیروی ثقل و به حرکت در آوردن آب به صورت جریان با سطح آزاد به همراه ایجاد کانال ها و سازه های هیدرولیکی مربوط نظیر سرریزها، دریچه ها و …. از متداولترین روش ها در آبرسانی و آبیاری می باشد. به همین دلیل بررسی انواع کانال ها، جنس آن و همچنین شکل هندسی کانال از جمله موارد مهمی محسوب می شوند که برای به کارگیری کانال باید مورد توجه قرار گیرد.</a:t>
            </a:r>
          </a:p>
          <a:p>
            <a:pPr algn="r" rtl="1">
              <a:lnSpc>
                <a:spcPct val="150000"/>
              </a:lnSpc>
            </a:pPr>
            <a:endParaRPr lang="en-US" sz="1800" dirty="0">
              <a:cs typeface="B Koodak" panose="00000700000000000000" pitchFamily="2" charset="-78"/>
            </a:endParaRPr>
          </a:p>
        </p:txBody>
      </p:sp>
      <p:sp>
        <p:nvSpPr>
          <p:cNvPr id="4" name="TextBox 3"/>
          <p:cNvSpPr txBox="1"/>
          <p:nvPr/>
        </p:nvSpPr>
        <p:spPr>
          <a:xfrm>
            <a:off x="109182" y="1084760"/>
            <a:ext cx="759853" cy="369332"/>
          </a:xfrm>
          <a:prstGeom prst="rect">
            <a:avLst/>
          </a:prstGeom>
          <a:noFill/>
        </p:spPr>
        <p:txBody>
          <a:bodyPr wrap="square" rtlCol="0">
            <a:spAutoFit/>
          </a:bodyPr>
          <a:lstStyle/>
          <a:p>
            <a:r>
              <a:rPr lang="fa-IR" dirty="0" smtClean="0">
                <a:cs typeface="2  Mehr" panose="00000700000000000000" pitchFamily="2" charset="-78"/>
              </a:rPr>
              <a:t>15/17</a:t>
            </a:r>
            <a:endParaRPr lang="en-US" dirty="0">
              <a:cs typeface="2  Mehr" panose="00000700000000000000" pitchFamily="2" charset="-78"/>
            </a:endParaRPr>
          </a:p>
        </p:txBody>
      </p:sp>
    </p:spTree>
    <p:extLst>
      <p:ext uri="{BB962C8B-B14F-4D97-AF65-F5344CB8AC3E}">
        <p14:creationId xmlns:p14="http://schemas.microsoft.com/office/powerpoint/2010/main" val="3173548252"/>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0956" y="393988"/>
            <a:ext cx="9720072" cy="1499616"/>
          </a:xfrm>
        </p:spPr>
        <p:txBody>
          <a:bodyPr>
            <a:normAutofit/>
          </a:bodyPr>
          <a:lstStyle/>
          <a:p>
            <a:pPr algn="r" rtl="1"/>
            <a:r>
              <a:rPr lang="fa-IR" sz="4000" spc="-300" dirty="0" smtClean="0">
                <a:cs typeface="B Mehr" panose="00000700000000000000" pitchFamily="2" charset="-78"/>
              </a:rPr>
              <a:t>نکاتی درباره طراحی </a:t>
            </a:r>
            <a:r>
              <a:rPr lang="fa-IR" sz="4000" spc="-300" dirty="0">
                <a:cs typeface="B Mehr" panose="00000700000000000000" pitchFamily="2" charset="-78"/>
              </a:rPr>
              <a:t>شبکه انتقال و توزیع </a:t>
            </a:r>
            <a:r>
              <a:rPr lang="fa-IR" sz="4000" spc="-300" dirty="0" smtClean="0">
                <a:cs typeface="B Mehr" panose="00000700000000000000" pitchFamily="2" charset="-78"/>
              </a:rPr>
              <a:t>آب</a:t>
            </a:r>
            <a:endParaRPr lang="en-US" sz="4000" spc="-300" dirty="0">
              <a:cs typeface="B Mehr" panose="00000700000000000000" pitchFamily="2" charset="-78"/>
            </a:endParaRPr>
          </a:p>
        </p:txBody>
      </p:sp>
      <p:graphicFrame>
        <p:nvGraphicFramePr>
          <p:cNvPr id="4" name="Diagram 3"/>
          <p:cNvGraphicFramePr/>
          <p:nvPr>
            <p:extLst>
              <p:ext uri="{D42A27DB-BD31-4B8C-83A1-F6EECF244321}">
                <p14:modId xmlns:p14="http://schemas.microsoft.com/office/powerpoint/2010/main" val="2330233052"/>
              </p:ext>
            </p:extLst>
          </p:nvPr>
        </p:nvGraphicFramePr>
        <p:xfrm>
          <a:off x="314918" y="1467740"/>
          <a:ext cx="8351409" cy="53451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16</a:t>
            </a:r>
            <a:endParaRPr lang="en-US" dirty="0">
              <a:cs typeface="2  Mehr" panose="00000700000000000000" pitchFamily="2" charset="-78"/>
            </a:endParaRPr>
          </a:p>
        </p:txBody>
      </p:sp>
    </p:spTree>
    <p:extLst>
      <p:ext uri="{BB962C8B-B14F-4D97-AF65-F5344CB8AC3E}">
        <p14:creationId xmlns:p14="http://schemas.microsoft.com/office/powerpoint/2010/main" val="3412620148"/>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4400" spc="-150" dirty="0" smtClean="0">
                <a:cs typeface="B Mehr" panose="00000700000000000000" pitchFamily="2" charset="-78"/>
              </a:rPr>
              <a:t>منابع</a:t>
            </a:r>
            <a:endParaRPr lang="en-US" spc="-150" dirty="0">
              <a:cs typeface="B Mehr" panose="00000700000000000000" pitchFamily="2" charset="-78"/>
            </a:endParaRPr>
          </a:p>
        </p:txBody>
      </p:sp>
      <p:sp>
        <p:nvSpPr>
          <p:cNvPr id="3" name="Content Placeholder 2"/>
          <p:cNvSpPr>
            <a:spLocks noGrp="1"/>
          </p:cNvSpPr>
          <p:nvPr>
            <p:ph idx="1"/>
          </p:nvPr>
        </p:nvSpPr>
        <p:spPr/>
        <p:txBody>
          <a:bodyPr>
            <a:normAutofit/>
          </a:bodyPr>
          <a:lstStyle/>
          <a:p>
            <a:pPr algn="r" rtl="1">
              <a:buClr>
                <a:schemeClr val="tx1"/>
              </a:buClr>
              <a:buFont typeface="Wingdings" panose="05000000000000000000" pitchFamily="2" charset="2"/>
              <a:buChar char="Ø"/>
            </a:pPr>
            <a:r>
              <a:rPr lang="fa-IR" sz="2000" b="1" dirty="0" smtClean="0">
                <a:cs typeface="B Koodak" panose="00000700000000000000" pitchFamily="2" charset="-78"/>
              </a:rPr>
              <a:t>ضوابط </a:t>
            </a:r>
            <a:r>
              <a:rPr lang="fa-IR" sz="2000" b="1" dirty="0">
                <a:cs typeface="B Koodak" panose="00000700000000000000" pitchFamily="2" charset="-78"/>
              </a:rPr>
              <a:t>طراحي سامانه هاي انتقال و </a:t>
            </a:r>
            <a:r>
              <a:rPr lang="fa-IR" sz="2000" b="1" dirty="0" smtClean="0">
                <a:cs typeface="B Koodak" panose="00000700000000000000" pitchFamily="2" charset="-78"/>
              </a:rPr>
              <a:t>توزيع آب </a:t>
            </a:r>
            <a:r>
              <a:rPr lang="fa-IR" sz="2000" b="1" dirty="0">
                <a:cs typeface="B Koodak" panose="00000700000000000000" pitchFamily="2" charset="-78"/>
              </a:rPr>
              <a:t>شهري و </a:t>
            </a:r>
            <a:r>
              <a:rPr lang="fa-IR" sz="2000" b="1" dirty="0" smtClean="0">
                <a:cs typeface="B Koodak" panose="00000700000000000000" pitchFamily="2" charset="-78"/>
              </a:rPr>
              <a:t>روستايي</a:t>
            </a:r>
          </a:p>
          <a:p>
            <a:pPr algn="r" rtl="1">
              <a:buClr>
                <a:schemeClr val="tx1"/>
              </a:buClr>
              <a:buFont typeface="Wingdings" panose="05000000000000000000" pitchFamily="2" charset="2"/>
              <a:buChar char="Ø"/>
            </a:pPr>
            <a:r>
              <a:rPr lang="fa-IR" sz="2000" b="1" dirty="0">
                <a:cs typeface="B Koodak" panose="00000700000000000000" pitchFamily="2" charset="-78"/>
              </a:rPr>
              <a:t>بررسي عوامل موثر بر طراحي شبكه هاي </a:t>
            </a:r>
            <a:r>
              <a:rPr lang="fa-IR" sz="2000" b="1" dirty="0" smtClean="0">
                <a:cs typeface="B Koodak" panose="00000700000000000000" pitchFamily="2" charset="-78"/>
              </a:rPr>
              <a:t>آبرساني/ مژگان فرزين/دانشگاه گیلان</a:t>
            </a:r>
          </a:p>
          <a:p>
            <a:pPr algn="r" rtl="1">
              <a:buClr>
                <a:schemeClr val="tx1"/>
              </a:buClr>
              <a:buFont typeface="Wingdings" panose="05000000000000000000" pitchFamily="2" charset="2"/>
              <a:buChar char="Ø"/>
            </a:pPr>
            <a:r>
              <a:rPr lang="fa-IR" sz="2000" b="1" dirty="0" smtClean="0">
                <a:cs typeface="B Koodak" panose="00000700000000000000" pitchFamily="2" charset="-78"/>
              </a:rPr>
              <a:t>زیرساختهای شهری/مصطفی بهزادفر</a:t>
            </a:r>
          </a:p>
          <a:p>
            <a:pPr algn="r" rtl="1">
              <a:buClr>
                <a:schemeClr val="tx1"/>
              </a:buClr>
              <a:buFont typeface="Wingdings" panose="05000000000000000000" pitchFamily="2" charset="2"/>
              <a:buChar char="Ø"/>
            </a:pPr>
            <a:r>
              <a:rPr lang="fa-IR" sz="2000" dirty="0">
                <a:cs typeface="B Koodak" panose="00000700000000000000" pitchFamily="2" charset="-78"/>
              </a:rPr>
              <a:t> پایگاه اینترنتی آبسان پالایش</a:t>
            </a:r>
          </a:p>
          <a:p>
            <a:pPr marL="0" indent="0" algn="r" rtl="1">
              <a:buClr>
                <a:schemeClr val="tx1"/>
              </a:buClr>
              <a:buNone/>
            </a:pPr>
            <a:endParaRPr lang="en-US" sz="2000" dirty="0">
              <a:cs typeface="B Koodak" panose="00000700000000000000" pitchFamily="2" charset="-78"/>
            </a:endParaRPr>
          </a:p>
        </p:txBody>
      </p:sp>
      <p:sp>
        <p:nvSpPr>
          <p:cNvPr id="4" name="TextBox 3"/>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17</a:t>
            </a:r>
            <a:endParaRPr lang="en-US" dirty="0">
              <a:cs typeface="2  Mehr" panose="00000700000000000000" pitchFamily="2" charset="-78"/>
            </a:endParaRPr>
          </a:p>
        </p:txBody>
      </p:sp>
    </p:spTree>
    <p:extLst>
      <p:ext uri="{BB962C8B-B14F-4D97-AF65-F5344CB8AC3E}">
        <p14:creationId xmlns:p14="http://schemas.microsoft.com/office/powerpoint/2010/main" val="35228803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7995256" y="908423"/>
            <a:ext cx="2748943" cy="707886"/>
          </a:xfrm>
          <a:prstGeom prst="rect">
            <a:avLst/>
          </a:prstGeom>
          <a:noFill/>
        </p:spPr>
        <p:txBody>
          <a:bodyPr wrap="square" rtlCol="0">
            <a:spAutoFit/>
          </a:bodyPr>
          <a:lstStyle/>
          <a:p>
            <a:pPr algn="r"/>
            <a:r>
              <a:rPr lang="fa-IR" sz="4000" spc="-150" dirty="0" smtClean="0">
                <a:cs typeface="2  Mehr" panose="00000700000000000000" pitchFamily="2" charset="-78"/>
              </a:rPr>
              <a:t>فهرست</a:t>
            </a:r>
            <a:endParaRPr lang="en-US" sz="4000" spc="-150" dirty="0">
              <a:cs typeface="2  Mehr" panose="00000700000000000000" pitchFamily="2" charset="-78"/>
            </a:endParaRPr>
          </a:p>
        </p:txBody>
      </p:sp>
      <p:sp>
        <p:nvSpPr>
          <p:cNvPr id="4" name="TextBox 3"/>
          <p:cNvSpPr txBox="1"/>
          <p:nvPr/>
        </p:nvSpPr>
        <p:spPr>
          <a:xfrm>
            <a:off x="177420" y="1077700"/>
            <a:ext cx="805218" cy="369332"/>
          </a:xfrm>
          <a:prstGeom prst="rect">
            <a:avLst/>
          </a:prstGeom>
          <a:noFill/>
        </p:spPr>
        <p:txBody>
          <a:bodyPr wrap="square" rtlCol="0">
            <a:spAutoFit/>
          </a:bodyPr>
          <a:lstStyle/>
          <a:p>
            <a:r>
              <a:rPr lang="fa-IR" dirty="0" smtClean="0">
                <a:cs typeface="2  Mehr" panose="00000700000000000000" pitchFamily="2" charset="-78"/>
              </a:rPr>
              <a:t>1/17</a:t>
            </a:r>
            <a:endParaRPr lang="en-US" dirty="0">
              <a:cs typeface="2  Mehr" panose="00000700000000000000" pitchFamily="2" charset="-78"/>
            </a:endParaRPr>
          </a:p>
        </p:txBody>
      </p:sp>
      <p:sp>
        <p:nvSpPr>
          <p:cNvPr id="5" name="Content Placeholder 4"/>
          <p:cNvSpPr>
            <a:spLocks noGrp="1"/>
          </p:cNvSpPr>
          <p:nvPr>
            <p:ph idx="1"/>
          </p:nvPr>
        </p:nvSpPr>
        <p:spPr/>
        <p:txBody>
          <a:bodyPr numCol="2">
            <a:normAutofit/>
          </a:bodyPr>
          <a:lstStyle/>
          <a:p>
            <a:pPr marL="0" indent="0" algn="justLow" rtl="1">
              <a:buNone/>
            </a:pPr>
            <a:endParaRPr lang="fa-IR" sz="2000" dirty="0" smtClean="0">
              <a:cs typeface="B Koodak" panose="00000700000000000000" pitchFamily="2" charset="-78"/>
            </a:endParaRPr>
          </a:p>
          <a:p>
            <a:pPr marL="0" indent="0" algn="justLow" rtl="1">
              <a:buNone/>
            </a:pPr>
            <a:r>
              <a:rPr lang="fa-IR" sz="2000" dirty="0">
                <a:cs typeface="B Koodak" panose="00000700000000000000" pitchFamily="2" charset="-78"/>
              </a:rPr>
              <a:t>پيش نيازهاي طراحي</a:t>
            </a:r>
            <a:endParaRPr lang="fa-IR" sz="2000" dirty="0" smtClean="0">
              <a:cs typeface="B Koodak" panose="00000700000000000000" pitchFamily="2" charset="-78"/>
            </a:endParaRPr>
          </a:p>
          <a:p>
            <a:pPr marL="0" indent="0" algn="justLow" rtl="1">
              <a:buNone/>
            </a:pPr>
            <a:r>
              <a:rPr lang="fa-IR" sz="2000" dirty="0">
                <a:cs typeface="B Koodak" panose="00000700000000000000" pitchFamily="2" charset="-78"/>
              </a:rPr>
              <a:t>تعريف و انتخاب دوره </a:t>
            </a:r>
            <a:r>
              <a:rPr lang="fa-IR" sz="2000" dirty="0" smtClean="0">
                <a:cs typeface="B Koodak" panose="00000700000000000000" pitchFamily="2" charset="-78"/>
              </a:rPr>
              <a:t>طرح</a:t>
            </a:r>
          </a:p>
          <a:p>
            <a:pPr marL="0" indent="0" algn="justLow" rtl="1">
              <a:buNone/>
            </a:pPr>
            <a:r>
              <a:rPr lang="fa-IR" sz="2000" dirty="0" smtClean="0">
                <a:cs typeface="B Koodak" panose="00000700000000000000" pitchFamily="2" charset="-78"/>
              </a:rPr>
              <a:t>عوامل </a:t>
            </a:r>
            <a:r>
              <a:rPr lang="fa-IR" sz="2000" dirty="0">
                <a:cs typeface="B Koodak" panose="00000700000000000000" pitchFamily="2" charset="-78"/>
              </a:rPr>
              <a:t>موثر در دوره </a:t>
            </a:r>
            <a:r>
              <a:rPr lang="fa-IR" sz="2000" dirty="0" smtClean="0">
                <a:cs typeface="B Koodak" panose="00000700000000000000" pitchFamily="2" charset="-78"/>
              </a:rPr>
              <a:t>طرح</a:t>
            </a:r>
          </a:p>
          <a:p>
            <a:pPr marL="0" indent="0" algn="justLow" rtl="1">
              <a:buNone/>
            </a:pPr>
            <a:r>
              <a:rPr lang="fa-IR" sz="2000" dirty="0">
                <a:cs typeface="B Koodak" panose="00000700000000000000" pitchFamily="2" charset="-78"/>
              </a:rPr>
              <a:t>طراحی شبکه انتقال و توزیع </a:t>
            </a:r>
            <a:r>
              <a:rPr lang="fa-IR" sz="2000" dirty="0" smtClean="0">
                <a:cs typeface="B Koodak" panose="00000700000000000000" pitchFamily="2" charset="-78"/>
              </a:rPr>
              <a:t>آب</a:t>
            </a:r>
          </a:p>
          <a:p>
            <a:pPr marL="0" indent="0" algn="justLow" rtl="1">
              <a:buNone/>
            </a:pPr>
            <a:r>
              <a:rPr lang="fa-IR" sz="2000" dirty="0" smtClean="0">
                <a:cs typeface="B Koodak" panose="00000700000000000000" pitchFamily="2" charset="-78"/>
              </a:rPr>
              <a:t>نکاتی </a:t>
            </a:r>
            <a:r>
              <a:rPr lang="fa-IR" sz="2000" dirty="0">
                <a:cs typeface="B Koodak" panose="00000700000000000000" pitchFamily="2" charset="-78"/>
              </a:rPr>
              <a:t>درباره طراحی شبکه انتقال و توزیع </a:t>
            </a:r>
            <a:r>
              <a:rPr lang="fa-IR" sz="2000" dirty="0" smtClean="0">
                <a:cs typeface="B Koodak" panose="00000700000000000000" pitchFamily="2" charset="-78"/>
              </a:rPr>
              <a:t>آب</a:t>
            </a:r>
          </a:p>
          <a:p>
            <a:pPr marL="0" indent="0" algn="justLow" rtl="1">
              <a:buNone/>
            </a:pPr>
            <a:endParaRPr lang="fa-IR" sz="2000" dirty="0">
              <a:cs typeface="B Koodak" panose="00000700000000000000" pitchFamily="2" charset="-78"/>
            </a:endParaRPr>
          </a:p>
          <a:p>
            <a:pPr marL="0" indent="0" algn="justLow" rtl="1">
              <a:buNone/>
            </a:pPr>
            <a:endParaRPr lang="fa-IR" sz="2000" dirty="0" smtClean="0">
              <a:cs typeface="B Koodak" panose="00000700000000000000" pitchFamily="2" charset="-78"/>
            </a:endParaRPr>
          </a:p>
          <a:p>
            <a:pPr marL="0" indent="0" algn="justLow" rtl="1">
              <a:buNone/>
            </a:pPr>
            <a:endParaRPr lang="fa-IR" sz="2000" dirty="0" smtClean="0">
              <a:cs typeface="B Koodak" panose="00000700000000000000" pitchFamily="2" charset="-78"/>
            </a:endParaRPr>
          </a:p>
          <a:p>
            <a:pPr marL="0" indent="0" algn="justLow" rtl="1">
              <a:buNone/>
            </a:pPr>
            <a:r>
              <a:rPr lang="fa-IR" sz="2000" dirty="0" smtClean="0">
                <a:cs typeface="B Koodak" panose="00000700000000000000" pitchFamily="2" charset="-78"/>
              </a:rPr>
              <a:t>مقدمه</a:t>
            </a:r>
          </a:p>
          <a:p>
            <a:pPr marL="0" indent="0" algn="justLow" rtl="1">
              <a:buNone/>
            </a:pPr>
            <a:r>
              <a:rPr lang="fa-IR" sz="2000" dirty="0" smtClean="0">
                <a:cs typeface="B Koodak" panose="00000700000000000000" pitchFamily="2" charset="-78"/>
              </a:rPr>
              <a:t>اهمیت مسئله</a:t>
            </a:r>
          </a:p>
          <a:p>
            <a:pPr marL="0" indent="0" algn="justLow" rtl="1">
              <a:buNone/>
            </a:pPr>
            <a:r>
              <a:rPr lang="fa-IR" sz="2000" dirty="0" smtClean="0">
                <a:cs typeface="B Koodak" panose="00000700000000000000" pitchFamily="2" charset="-78"/>
              </a:rPr>
              <a:t>شکل شبکه آبرسانی</a:t>
            </a:r>
          </a:p>
          <a:p>
            <a:pPr marL="0" indent="0" algn="justLow" rtl="1">
              <a:buNone/>
            </a:pPr>
            <a:r>
              <a:rPr lang="fa-IR" sz="2000" dirty="0" smtClean="0">
                <a:cs typeface="B Koodak" panose="00000700000000000000" pitchFamily="2" charset="-78"/>
              </a:rPr>
              <a:t>آبرساني شهري</a:t>
            </a:r>
          </a:p>
          <a:p>
            <a:pPr marL="0" indent="0" algn="justLow" rtl="1">
              <a:buNone/>
            </a:pPr>
            <a:r>
              <a:rPr lang="fa-IR" sz="2000" dirty="0" smtClean="0">
                <a:cs typeface="B Koodak" panose="00000700000000000000" pitchFamily="2" charset="-78"/>
              </a:rPr>
              <a:t>تعريف شبكه آبرساني</a:t>
            </a:r>
          </a:p>
          <a:p>
            <a:pPr marL="0" indent="0" algn="justLow" rtl="1">
              <a:buNone/>
            </a:pPr>
            <a:r>
              <a:rPr lang="fa-IR" sz="2000" dirty="0" smtClean="0">
                <a:cs typeface="B Koodak" panose="00000700000000000000" pitchFamily="2" charset="-78"/>
              </a:rPr>
              <a:t>سامانه ها وتاسيسات اصلي آبرساني</a:t>
            </a:r>
          </a:p>
          <a:p>
            <a:pPr marL="0" indent="0" algn="justLow" rtl="1">
              <a:buNone/>
            </a:pPr>
            <a:r>
              <a:rPr lang="fa-IR" sz="2000" dirty="0" smtClean="0">
                <a:cs typeface="B Koodak" panose="00000700000000000000" pitchFamily="2" charset="-78"/>
              </a:rPr>
              <a:t>وظايف شبكه آبرساني شهري</a:t>
            </a:r>
          </a:p>
        </p:txBody>
      </p:sp>
    </p:spTree>
    <p:extLst>
      <p:ext uri="{BB962C8B-B14F-4D97-AF65-F5344CB8AC3E}">
        <p14:creationId xmlns:p14="http://schemas.microsoft.com/office/powerpoint/2010/main" val="339222317"/>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spc="-150" dirty="0" smtClean="0">
                <a:cs typeface="2  Mehr" panose="00000700000000000000" pitchFamily="2" charset="-78"/>
              </a:rPr>
              <a:t>مقدمه</a:t>
            </a:r>
            <a:endParaRPr lang="en-US" sz="4000" spc="-150" dirty="0">
              <a:cs typeface="2  Mehr" panose="00000700000000000000" pitchFamily="2" charset="-78"/>
            </a:endParaRPr>
          </a:p>
        </p:txBody>
      </p:sp>
      <p:sp>
        <p:nvSpPr>
          <p:cNvPr id="3" name="Content Placeholder 2"/>
          <p:cNvSpPr>
            <a:spLocks noGrp="1"/>
          </p:cNvSpPr>
          <p:nvPr>
            <p:ph idx="1"/>
          </p:nvPr>
        </p:nvSpPr>
        <p:spPr/>
        <p:txBody>
          <a:bodyPr>
            <a:normAutofit fontScale="92500"/>
          </a:bodyPr>
          <a:lstStyle/>
          <a:p>
            <a:pPr algn="r" rtl="1">
              <a:lnSpc>
                <a:spcPct val="150000"/>
              </a:lnSpc>
              <a:buClr>
                <a:schemeClr val="tx1"/>
              </a:buClr>
              <a:buFont typeface="Wingdings" panose="05000000000000000000" pitchFamily="2" charset="2"/>
              <a:buChar char="Ø"/>
            </a:pPr>
            <a:r>
              <a:rPr lang="fa-IR" dirty="0" smtClean="0">
                <a:cs typeface="B Koodak" panose="00000700000000000000" pitchFamily="2" charset="-78"/>
              </a:rPr>
              <a:t> شبکه </a:t>
            </a:r>
            <a:r>
              <a:rPr lang="fa-IR" dirty="0">
                <a:cs typeface="B Koodak" panose="00000700000000000000" pitchFamily="2" charset="-78"/>
              </a:rPr>
              <a:t>آبرسانی با اهمیت ترین و حیاتی ترین مولفه زیرساخت شهری است. بدون آب نه تنها شکل گیری آبادی، به مثابه تبلور حیات جمعی جوامع انسانی، معنی دار نمی گردد، بلکه زندگی فردی نیز دوام نمی آورد. </a:t>
            </a:r>
            <a:endParaRPr lang="fa-IR" dirty="0" smtClean="0">
              <a:cs typeface="B Koodak" panose="00000700000000000000" pitchFamily="2" charset="-78"/>
            </a:endParaRPr>
          </a:p>
          <a:p>
            <a:pPr algn="r" rtl="1">
              <a:lnSpc>
                <a:spcPct val="150000"/>
              </a:lnSpc>
              <a:buClr>
                <a:schemeClr val="tx1"/>
              </a:buClr>
              <a:buFont typeface="Wingdings" panose="05000000000000000000" pitchFamily="2" charset="2"/>
              <a:buChar char="Ø"/>
            </a:pPr>
            <a:r>
              <a:rPr lang="fa-IR" dirty="0" smtClean="0">
                <a:cs typeface="B Koodak" panose="00000700000000000000" pitchFamily="2" charset="-78"/>
              </a:rPr>
              <a:t> همان </a:t>
            </a:r>
            <a:r>
              <a:rPr lang="fa-IR" dirty="0">
                <a:cs typeface="B Koodak" panose="00000700000000000000" pitchFamily="2" charset="-78"/>
              </a:rPr>
              <a:t>گونه که شکل گیری و دوام آبادی ها در گذشته به طور وسیعی از منابع آب متأثر شده اند، گسترش و توسعه شهرهای موجود و مکان یابی شهرهای جدید بدون مطالعه در مورد منابع تأمین آب مقدور نمی گردد</a:t>
            </a:r>
            <a:r>
              <a:rPr lang="fa-IR" dirty="0" smtClean="0">
                <a:cs typeface="B Koodak" panose="00000700000000000000" pitchFamily="2" charset="-78"/>
              </a:rPr>
              <a:t>.</a:t>
            </a:r>
          </a:p>
          <a:p>
            <a:pPr algn="r" rtl="1">
              <a:lnSpc>
                <a:spcPct val="150000"/>
              </a:lnSpc>
              <a:buClr>
                <a:schemeClr val="tx1"/>
              </a:buClr>
              <a:buFont typeface="Wingdings" panose="05000000000000000000" pitchFamily="2" charset="2"/>
              <a:buChar char="Ø"/>
            </a:pPr>
            <a:r>
              <a:rPr lang="fa-IR" dirty="0" smtClean="0">
                <a:cs typeface="B Koodak" panose="00000700000000000000" pitchFamily="2" charset="-78"/>
              </a:rPr>
              <a:t>  شناخت </a:t>
            </a:r>
            <a:r>
              <a:rPr lang="fa-IR" dirty="0">
                <a:cs typeface="B Koodak" panose="00000700000000000000" pitchFamily="2" charset="-78"/>
              </a:rPr>
              <a:t>ویژگی های محیط طبیعی فراگیر واحدهای انسان ساخت جمعی در هر شکل و معنایی، اعم از شهر، آبادی، شهرک مسکونی، شهرک صنعتی و نظیر آن از الزامات مواجه با توسعه آن هاست.</a:t>
            </a:r>
            <a:endParaRPr lang="en-US" dirty="0">
              <a:cs typeface="B Koodak" panose="00000700000000000000" pitchFamily="2" charset="-78"/>
            </a:endParaRPr>
          </a:p>
        </p:txBody>
      </p:sp>
      <p:sp>
        <p:nvSpPr>
          <p:cNvPr id="4" name="TextBox 3"/>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2</a:t>
            </a:r>
            <a:endParaRPr lang="en-US" dirty="0">
              <a:cs typeface="2  Mehr" panose="00000700000000000000" pitchFamily="2" charset="-78"/>
            </a:endParaRPr>
          </a:p>
        </p:txBody>
      </p:sp>
    </p:spTree>
    <p:extLst>
      <p:ext uri="{BB962C8B-B14F-4D97-AF65-F5344CB8AC3E}">
        <p14:creationId xmlns:p14="http://schemas.microsoft.com/office/powerpoint/2010/main" val="891278621"/>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400" spc="-150" dirty="0" smtClean="0">
                <a:cs typeface="2  Mehr" panose="00000700000000000000" pitchFamily="2" charset="-78"/>
              </a:rPr>
              <a:t>اهمیت مسئله</a:t>
            </a:r>
            <a:endParaRPr lang="en-US" sz="4400" spc="-150" dirty="0">
              <a:cs typeface="2  Mehr" panose="00000700000000000000" pitchFamily="2" charset="-78"/>
            </a:endParaRPr>
          </a:p>
        </p:txBody>
      </p:sp>
      <p:sp>
        <p:nvSpPr>
          <p:cNvPr id="3" name="Content Placeholder 2"/>
          <p:cNvSpPr>
            <a:spLocks noGrp="1"/>
          </p:cNvSpPr>
          <p:nvPr>
            <p:ph idx="1"/>
          </p:nvPr>
        </p:nvSpPr>
        <p:spPr>
          <a:xfrm>
            <a:off x="1024128" y="1918952"/>
            <a:ext cx="9720071" cy="4390408"/>
          </a:xfrm>
        </p:spPr>
        <p:txBody>
          <a:bodyPr>
            <a:normAutofit/>
          </a:bodyPr>
          <a:lstStyle/>
          <a:p>
            <a:pPr algn="r" rtl="1">
              <a:lnSpc>
                <a:spcPct val="150000"/>
              </a:lnSpc>
              <a:buClrTx/>
              <a:buFont typeface="Wingdings" panose="05000000000000000000" pitchFamily="2" charset="2"/>
              <a:buChar char="Ø"/>
            </a:pPr>
            <a:r>
              <a:rPr lang="fa-IR" sz="2000" dirty="0" smtClean="0">
                <a:cs typeface="B Koodak" panose="00000700000000000000" pitchFamily="2" charset="-78"/>
              </a:rPr>
              <a:t> آب </a:t>
            </a:r>
            <a:r>
              <a:rPr lang="fa-IR" sz="2000" dirty="0">
                <a:cs typeface="B Koodak" panose="00000700000000000000" pitchFamily="2" charset="-78"/>
              </a:rPr>
              <a:t>مهم ترين سرمايه ملي است كه جايگزيني براي آن وجود ندارد و امروزه صرفه جويي و استفاده بهينه از منابع آبي </a:t>
            </a:r>
            <a:r>
              <a:rPr lang="fa-IR" sz="2000" dirty="0" smtClean="0">
                <a:cs typeface="B Koodak" panose="00000700000000000000" pitchFamily="2" charset="-78"/>
              </a:rPr>
              <a:t>ضرورت بسيار </a:t>
            </a:r>
            <a:r>
              <a:rPr lang="fa-IR" sz="2000" dirty="0">
                <a:cs typeface="B Koodak" panose="00000700000000000000" pitchFamily="2" charset="-78"/>
              </a:rPr>
              <a:t>دارد. نظر به اين كه آب از اهميت حياتي براي هر جامعه برخوردار است، طرح هاي آبرساني نيز به تبع آن از اهميت </a:t>
            </a:r>
            <a:r>
              <a:rPr lang="fa-IR" sz="2000" dirty="0" smtClean="0">
                <a:cs typeface="B Koodak" panose="00000700000000000000" pitchFamily="2" charset="-78"/>
              </a:rPr>
              <a:t>شاياني برخوردار </a:t>
            </a:r>
            <a:r>
              <a:rPr lang="fa-IR" sz="2000" dirty="0">
                <a:cs typeface="B Koodak" panose="00000700000000000000" pitchFamily="2" charset="-78"/>
              </a:rPr>
              <a:t>بوده و از جمله طرح هاي با اولويت اول هر منطقه </a:t>
            </a:r>
            <a:r>
              <a:rPr lang="fa-IR" sz="2000" dirty="0" smtClean="0">
                <a:cs typeface="B Koodak" panose="00000700000000000000" pitchFamily="2" charset="-78"/>
              </a:rPr>
              <a:t>مي باشند.</a:t>
            </a:r>
          </a:p>
          <a:p>
            <a:pPr algn="r" rtl="1">
              <a:lnSpc>
                <a:spcPct val="150000"/>
              </a:lnSpc>
              <a:buClrTx/>
              <a:buFont typeface="Wingdings" panose="05000000000000000000" pitchFamily="2" charset="2"/>
              <a:buChar char="Ø"/>
            </a:pPr>
            <a:r>
              <a:rPr lang="fa-IR" sz="2000" dirty="0" smtClean="0">
                <a:cs typeface="B Koodak" panose="00000700000000000000" pitchFamily="2" charset="-78"/>
              </a:rPr>
              <a:t> يكي </a:t>
            </a:r>
            <a:r>
              <a:rPr lang="fa-IR" sz="2000" dirty="0">
                <a:cs typeface="B Koodak" panose="00000700000000000000" pitchFamily="2" charset="-78"/>
              </a:rPr>
              <a:t>از اساسي ترين بخش ها در طرح هاي آب </a:t>
            </a:r>
            <a:r>
              <a:rPr lang="fa-IR" sz="2000" dirty="0" smtClean="0">
                <a:cs typeface="B Koodak" panose="00000700000000000000" pitchFamily="2" charset="-78"/>
              </a:rPr>
              <a:t>شهري  مباني </a:t>
            </a:r>
            <a:r>
              <a:rPr lang="fa-IR" sz="2000" dirty="0">
                <a:cs typeface="B Koodak" panose="00000700000000000000" pitchFamily="2" charset="-78"/>
              </a:rPr>
              <a:t>طرح </a:t>
            </a:r>
            <a:r>
              <a:rPr lang="fa-IR" sz="2000" dirty="0" smtClean="0">
                <a:cs typeface="B Koodak" panose="00000700000000000000" pitchFamily="2" charset="-78"/>
              </a:rPr>
              <a:t>است كه شامل شناخت </a:t>
            </a:r>
            <a:r>
              <a:rPr lang="fa-IR" sz="2000" dirty="0">
                <a:cs typeface="B Koodak" panose="00000700000000000000" pitchFamily="2" charset="-78"/>
              </a:rPr>
              <a:t>منطقه ، </a:t>
            </a:r>
            <a:r>
              <a:rPr lang="fa-IR" sz="2000" dirty="0" smtClean="0">
                <a:cs typeface="B Koodak" panose="00000700000000000000" pitchFamily="2" charset="-78"/>
              </a:rPr>
              <a:t>دوره طرح</a:t>
            </a:r>
            <a:r>
              <a:rPr lang="fa-IR" sz="2000" dirty="0">
                <a:cs typeface="B Koodak" panose="00000700000000000000" pitchFamily="2" charset="-78"/>
              </a:rPr>
              <a:t>، جمعيت و مصرف سرانه آب مي باشد. با توجه به اين كه پيش بيني ظرفيت تاسيسات در طرح هاي آب و فاضلاب </a:t>
            </a:r>
            <a:r>
              <a:rPr lang="fa-IR" sz="2000" dirty="0" smtClean="0">
                <a:cs typeface="B Koodak" panose="00000700000000000000" pitchFamily="2" charset="-78"/>
              </a:rPr>
              <a:t>بستگي كامل به </a:t>
            </a:r>
            <a:r>
              <a:rPr lang="fa-IR" sz="2000" dirty="0">
                <a:cs typeface="B Koodak" panose="00000700000000000000" pitchFamily="2" charset="-78"/>
              </a:rPr>
              <a:t>انتخاب دقيق مباني طرح دارد، دقت در انتخاب اين مباني از اهميت ويژه اي برخوردار است. در اين </a:t>
            </a:r>
            <a:r>
              <a:rPr lang="fa-IR" sz="2000" dirty="0" smtClean="0">
                <a:cs typeface="B Koodak" panose="00000700000000000000" pitchFamily="2" charset="-78"/>
              </a:rPr>
              <a:t>بخش مباني </a:t>
            </a:r>
            <a:r>
              <a:rPr lang="fa-IR" sz="2000" dirty="0">
                <a:cs typeface="B Koodak" panose="00000700000000000000" pitchFamily="2" charset="-78"/>
              </a:rPr>
              <a:t>اصلي و </a:t>
            </a:r>
            <a:r>
              <a:rPr lang="fa-IR" sz="2000" dirty="0" smtClean="0">
                <a:cs typeface="B Koodak" panose="00000700000000000000" pitchFamily="2" charset="-78"/>
              </a:rPr>
              <a:t>عوامل موثر </a:t>
            </a:r>
            <a:r>
              <a:rPr lang="fa-IR" sz="2000" dirty="0">
                <a:cs typeface="B Koodak" panose="00000700000000000000" pitchFamily="2" charset="-78"/>
              </a:rPr>
              <a:t>در برآورد نياز آبي شهري </a:t>
            </a:r>
            <a:r>
              <a:rPr lang="fa-IR" sz="2000" dirty="0" smtClean="0">
                <a:cs typeface="B Koodak" panose="00000700000000000000" pitchFamily="2" charset="-78"/>
              </a:rPr>
              <a:t>مورد </a:t>
            </a:r>
            <a:r>
              <a:rPr lang="fa-IR" sz="2000" dirty="0">
                <a:cs typeface="B Koodak" panose="00000700000000000000" pitchFamily="2" charset="-78"/>
              </a:rPr>
              <a:t>بررسي </a:t>
            </a:r>
            <a:r>
              <a:rPr lang="fa-IR" sz="2000" dirty="0" smtClean="0">
                <a:cs typeface="B Koodak" panose="00000700000000000000" pitchFamily="2" charset="-78"/>
              </a:rPr>
              <a:t>قرار می گیرد.</a:t>
            </a:r>
            <a:endParaRPr lang="en-US" sz="2000" dirty="0">
              <a:cs typeface="B Koodak" panose="00000700000000000000" pitchFamily="2" charset="-78"/>
            </a:endParaRPr>
          </a:p>
        </p:txBody>
      </p:sp>
      <p:sp>
        <p:nvSpPr>
          <p:cNvPr id="4" name="TextBox 3"/>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3</a:t>
            </a:r>
            <a:endParaRPr lang="en-US" dirty="0">
              <a:cs typeface="2  Mehr" panose="00000700000000000000" pitchFamily="2" charset="-78"/>
            </a:endParaRPr>
          </a:p>
        </p:txBody>
      </p:sp>
    </p:spTree>
    <p:extLst>
      <p:ext uri="{BB962C8B-B14F-4D97-AF65-F5344CB8AC3E}">
        <p14:creationId xmlns:p14="http://schemas.microsoft.com/office/powerpoint/2010/main" val="25075812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400" spc="-150" dirty="0">
                <a:solidFill>
                  <a:schemeClr val="tx1"/>
                </a:solidFill>
                <a:cs typeface="B Mehr" panose="00000700000000000000" pitchFamily="2" charset="-78"/>
              </a:rPr>
              <a:t>آبرساني شهري</a:t>
            </a:r>
            <a:endParaRPr lang="en-US" sz="4400" spc="-150" dirty="0">
              <a:solidFill>
                <a:schemeClr val="tx1"/>
              </a:solidFill>
              <a:cs typeface="B Mehr" panose="00000700000000000000" pitchFamily="2" charset="-78"/>
            </a:endParaRPr>
          </a:p>
        </p:txBody>
      </p:sp>
      <p:sp>
        <p:nvSpPr>
          <p:cNvPr id="3" name="Content Placeholder 2"/>
          <p:cNvSpPr>
            <a:spLocks noGrp="1"/>
          </p:cNvSpPr>
          <p:nvPr>
            <p:ph idx="1"/>
          </p:nvPr>
        </p:nvSpPr>
        <p:spPr>
          <a:xfrm>
            <a:off x="1024129" y="1938270"/>
            <a:ext cx="9720071" cy="4919730"/>
          </a:xfrm>
        </p:spPr>
        <p:txBody>
          <a:bodyPr>
            <a:normAutofit/>
          </a:bodyPr>
          <a:lstStyle/>
          <a:p>
            <a:pPr algn="just" rtl="1">
              <a:lnSpc>
                <a:spcPct val="150000"/>
              </a:lnSpc>
              <a:buClr>
                <a:schemeClr val="tx1"/>
              </a:buClr>
              <a:buFont typeface="Wingdings" panose="05000000000000000000" pitchFamily="2" charset="2"/>
              <a:buChar char="Ø"/>
            </a:pPr>
            <a:r>
              <a:rPr lang="fa-IR" sz="2000" spc="-150" dirty="0" smtClean="0">
                <a:cs typeface="B Koodak" panose="00000700000000000000" pitchFamily="2" charset="-78"/>
              </a:rPr>
              <a:t> مشكلات </a:t>
            </a:r>
            <a:r>
              <a:rPr lang="fa-IR" sz="2000" spc="-150" dirty="0">
                <a:cs typeface="B Koodak" panose="00000700000000000000" pitchFamily="2" charset="-78"/>
              </a:rPr>
              <a:t>آبرساني ناشي از جمعيت روزافزون شهرها ، پيشرفت صنايع ، كمبود آب ، مهاجرت مردم (از روستا </a:t>
            </a:r>
            <a:r>
              <a:rPr lang="fa-IR" sz="2000" spc="-150" dirty="0" smtClean="0">
                <a:cs typeface="B Koodak" panose="00000700000000000000" pitchFamily="2" charset="-78"/>
              </a:rPr>
              <a:t>به شهرهاي </a:t>
            </a:r>
            <a:r>
              <a:rPr lang="fa-IR" sz="2000" spc="-150" dirty="0">
                <a:cs typeface="B Koodak" panose="00000700000000000000" pitchFamily="2" charset="-78"/>
              </a:rPr>
              <a:t>كوچك و از شهرهاي كوچك به بزرگ) زندگي مدرن و توجه به بهداشت همگاني ، وجود صنايع مادر </a:t>
            </a:r>
            <a:r>
              <a:rPr lang="fa-IR" sz="2000" spc="-150" dirty="0" smtClean="0">
                <a:cs typeface="B Koodak" panose="00000700000000000000" pitchFamily="2" charset="-78"/>
              </a:rPr>
              <a:t>چون ذوب </a:t>
            </a:r>
            <a:r>
              <a:rPr lang="fa-IR" sz="2000" spc="-150" dirty="0">
                <a:cs typeface="B Koodak" panose="00000700000000000000" pitchFamily="2" charset="-78"/>
              </a:rPr>
              <a:t>آهن و پتروشيمي است كه مشكلات آبرساني را چند برابر مي كند </a:t>
            </a:r>
            <a:r>
              <a:rPr lang="fa-IR" sz="2000" spc="-150" dirty="0" smtClean="0">
                <a:cs typeface="B Koodak" panose="00000700000000000000" pitchFamily="2" charset="-78"/>
              </a:rPr>
              <a:t>.</a:t>
            </a:r>
          </a:p>
          <a:p>
            <a:pPr algn="just" rtl="1">
              <a:lnSpc>
                <a:spcPct val="150000"/>
              </a:lnSpc>
              <a:buClr>
                <a:schemeClr val="tx1"/>
              </a:buClr>
              <a:buFont typeface="Wingdings" panose="05000000000000000000" pitchFamily="2" charset="2"/>
              <a:buChar char="Ø"/>
            </a:pPr>
            <a:r>
              <a:rPr lang="fa-IR" sz="2000" dirty="0" smtClean="0">
                <a:cs typeface="B Koodak" panose="00000700000000000000" pitchFamily="2" charset="-78"/>
              </a:rPr>
              <a:t> شبكه </a:t>
            </a:r>
            <a:r>
              <a:rPr lang="fa-IR" sz="2000" dirty="0">
                <a:cs typeface="B Koodak" panose="00000700000000000000" pitchFamily="2" charset="-78"/>
              </a:rPr>
              <a:t>لوله كشي داخلي آب در گذشته بسيار اندك بود. ساختمان هايي كه تا 2000 نفر را تحت پوشش قرار مي </a:t>
            </a:r>
            <a:r>
              <a:rPr lang="fa-IR" sz="2000" dirty="0" smtClean="0">
                <a:cs typeface="B Koodak" panose="00000700000000000000" pitchFamily="2" charset="-78"/>
              </a:rPr>
              <a:t>داد به </a:t>
            </a:r>
            <a:r>
              <a:rPr lang="fa-IR" sz="2000" dirty="0">
                <a:cs typeface="B Koodak" panose="00000700000000000000" pitchFamily="2" charset="-78"/>
              </a:rPr>
              <a:t>طور نمونه يك حمام نداشت . فاضلاب خام و تصفيه نشده ، اغلب به طور مستقيم به خيابان ها و جوي هاي </a:t>
            </a:r>
            <a:r>
              <a:rPr lang="fa-IR" sz="2000" dirty="0" smtClean="0">
                <a:cs typeface="B Koodak" panose="00000700000000000000" pitchFamily="2" charset="-78"/>
              </a:rPr>
              <a:t>كنار آن </a:t>
            </a:r>
            <a:r>
              <a:rPr lang="fa-IR" sz="2000" dirty="0">
                <a:cs typeface="B Koodak" panose="00000700000000000000" pitchFamily="2" charset="-78"/>
              </a:rPr>
              <a:t>ها مي ريخت. پساب هاي تصفيه نشده صنعتي مستقيماً وارد درياچه ها و رودخانه هايي مي گرديد كه بسياري </a:t>
            </a:r>
            <a:r>
              <a:rPr lang="fa-IR" sz="2000" dirty="0" smtClean="0">
                <a:cs typeface="B Koodak" panose="00000700000000000000" pitchFamily="2" charset="-78"/>
              </a:rPr>
              <a:t>از آن </a:t>
            </a:r>
            <a:r>
              <a:rPr lang="fa-IR" sz="2000" dirty="0">
                <a:cs typeface="B Koodak" panose="00000700000000000000" pitchFamily="2" charset="-78"/>
              </a:rPr>
              <a:t>ها منابع آب آشاميدني بودند. تلاش ها براي تصفيه كردن آب مرتباً كاهش مي يافت و اصلاً معدود شهري مي </a:t>
            </a:r>
            <a:r>
              <a:rPr lang="fa-IR" sz="2000" dirty="0" smtClean="0">
                <a:cs typeface="B Koodak" panose="00000700000000000000" pitchFamily="2" charset="-78"/>
              </a:rPr>
              <a:t>شد  يافت </a:t>
            </a:r>
            <a:r>
              <a:rPr lang="fa-IR" sz="2000" dirty="0">
                <a:cs typeface="B Koodak" panose="00000700000000000000" pitchFamily="2" charset="-78"/>
              </a:rPr>
              <a:t>كه تصفيه فاضلاب را انجام دهد.</a:t>
            </a:r>
            <a:endParaRPr lang="en-US" sz="2000" spc="-150" dirty="0">
              <a:cs typeface="B Koodak" panose="00000700000000000000" pitchFamily="2" charset="-78"/>
            </a:endParaRPr>
          </a:p>
        </p:txBody>
      </p:sp>
      <p:sp>
        <p:nvSpPr>
          <p:cNvPr id="4" name="TextBox 3"/>
          <p:cNvSpPr txBox="1"/>
          <p:nvPr/>
        </p:nvSpPr>
        <p:spPr>
          <a:xfrm>
            <a:off x="420582" y="1077077"/>
            <a:ext cx="759853" cy="369332"/>
          </a:xfrm>
          <a:prstGeom prst="rect">
            <a:avLst/>
          </a:prstGeom>
          <a:noFill/>
        </p:spPr>
        <p:txBody>
          <a:bodyPr wrap="square" rtlCol="0">
            <a:spAutoFit/>
          </a:bodyPr>
          <a:lstStyle/>
          <a:p>
            <a:r>
              <a:rPr lang="fa-IR" dirty="0">
                <a:cs typeface="2  Mehr" panose="00000700000000000000" pitchFamily="2" charset="-78"/>
              </a:rPr>
              <a:t>4</a:t>
            </a:r>
            <a:endParaRPr lang="en-US" dirty="0">
              <a:cs typeface="2  Mehr" panose="00000700000000000000" pitchFamily="2" charset="-78"/>
            </a:endParaRPr>
          </a:p>
        </p:txBody>
      </p:sp>
    </p:spTree>
    <p:extLst>
      <p:ext uri="{BB962C8B-B14F-4D97-AF65-F5344CB8AC3E}">
        <p14:creationId xmlns:p14="http://schemas.microsoft.com/office/powerpoint/2010/main" val="1523257530"/>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400" spc="-150" dirty="0" smtClean="0">
                <a:cs typeface="B Mehr" panose="00000700000000000000" pitchFamily="2" charset="-78"/>
              </a:rPr>
              <a:t>چالش!!!</a:t>
            </a:r>
            <a:endParaRPr lang="en-US" sz="4400" spc="-150" dirty="0">
              <a:cs typeface="B Mehr" panose="00000700000000000000" pitchFamily="2" charset="-78"/>
            </a:endParaRPr>
          </a:p>
        </p:txBody>
      </p:sp>
      <p:sp>
        <p:nvSpPr>
          <p:cNvPr id="3" name="Content Placeholder 2"/>
          <p:cNvSpPr>
            <a:spLocks noGrp="1"/>
          </p:cNvSpPr>
          <p:nvPr>
            <p:ph idx="1"/>
          </p:nvPr>
        </p:nvSpPr>
        <p:spPr>
          <a:xfrm>
            <a:off x="1024128" y="1944710"/>
            <a:ext cx="9720071" cy="4364650"/>
          </a:xfrm>
        </p:spPr>
        <p:txBody>
          <a:bodyPr/>
          <a:lstStyle/>
          <a:p>
            <a:pPr algn="just" rtl="1">
              <a:lnSpc>
                <a:spcPct val="150000"/>
              </a:lnSpc>
              <a:buClr>
                <a:schemeClr val="tx1"/>
              </a:buClr>
              <a:buFont typeface="Wingdings" panose="05000000000000000000" pitchFamily="2" charset="2"/>
              <a:buChar char="Ø"/>
            </a:pPr>
            <a:r>
              <a:rPr lang="fa-IR" dirty="0" smtClean="0">
                <a:cs typeface="B Koodak" panose="00000700000000000000" pitchFamily="2" charset="-78"/>
              </a:rPr>
              <a:t> در </a:t>
            </a:r>
            <a:r>
              <a:rPr lang="fa-IR" dirty="0">
                <a:cs typeface="B Koodak" panose="00000700000000000000" pitchFamily="2" charset="-78"/>
              </a:rPr>
              <a:t>نهايت اين چالش هاي كمي وكيفي ( بررسي در اين خصوص كه بتوان آب كافي را در هر كجا كه مورد نياز </a:t>
            </a:r>
            <a:r>
              <a:rPr lang="fa-IR" dirty="0" smtClean="0">
                <a:cs typeface="B Koodak" panose="00000700000000000000" pitchFamily="2" charset="-78"/>
              </a:rPr>
              <a:t>است، تامين </a:t>
            </a:r>
            <a:r>
              <a:rPr lang="fa-IR" dirty="0">
                <a:cs typeface="B Koodak" panose="00000700000000000000" pitchFamily="2" charset="-78"/>
              </a:rPr>
              <a:t>نمود و همچنين از سالم بودن آب قبل و بعد از استفاده ،اطمينان حاصل شود.) به مهندسان عمران كشور </a:t>
            </a:r>
            <a:r>
              <a:rPr lang="fa-IR" dirty="0" smtClean="0">
                <a:cs typeface="B Koodak" panose="00000700000000000000" pitchFamily="2" charset="-78"/>
              </a:rPr>
              <a:t>واگذار </a:t>
            </a:r>
            <a:r>
              <a:rPr lang="fa-IR" dirty="0">
                <a:cs typeface="B Koodak" panose="00000700000000000000" pitchFamily="2" charset="-78"/>
              </a:rPr>
              <a:t>گرديد. نتايج تلاش آن ها بسيار واضح وآشكار بود</a:t>
            </a:r>
            <a:r>
              <a:rPr lang="fa-IR" dirty="0" smtClean="0">
                <a:cs typeface="B Koodak" panose="00000700000000000000" pitchFamily="2" charset="-78"/>
              </a:rPr>
              <a:t>.</a:t>
            </a:r>
            <a:endParaRPr lang="en-US" dirty="0">
              <a:cs typeface="B Koodak" panose="00000700000000000000" pitchFamily="2" charset="-78"/>
            </a:endParaRPr>
          </a:p>
        </p:txBody>
      </p:sp>
      <p:graphicFrame>
        <p:nvGraphicFramePr>
          <p:cNvPr id="14" name="Diagram 13"/>
          <p:cNvGraphicFramePr/>
          <p:nvPr>
            <p:extLst>
              <p:ext uri="{D42A27DB-BD31-4B8C-83A1-F6EECF244321}">
                <p14:modId xmlns:p14="http://schemas.microsoft.com/office/powerpoint/2010/main" val="3688794215"/>
              </p:ext>
            </p:extLst>
          </p:nvPr>
        </p:nvGraphicFramePr>
        <p:xfrm>
          <a:off x="2032000" y="3773510"/>
          <a:ext cx="8128000" cy="23648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p:cNvSpPr txBox="1"/>
          <p:nvPr/>
        </p:nvSpPr>
        <p:spPr>
          <a:xfrm>
            <a:off x="161244" y="1150358"/>
            <a:ext cx="759853" cy="369332"/>
          </a:xfrm>
          <a:prstGeom prst="rect">
            <a:avLst/>
          </a:prstGeom>
          <a:noFill/>
        </p:spPr>
        <p:txBody>
          <a:bodyPr wrap="square" rtlCol="0">
            <a:spAutoFit/>
          </a:bodyPr>
          <a:lstStyle/>
          <a:p>
            <a:r>
              <a:rPr lang="fa-IR" dirty="0" smtClean="0">
                <a:cs typeface="2  Mehr" panose="00000700000000000000" pitchFamily="2" charset="-78"/>
              </a:rPr>
              <a:t>5/17</a:t>
            </a:r>
            <a:endParaRPr lang="en-US" dirty="0">
              <a:cs typeface="2  Mehr" panose="00000700000000000000" pitchFamily="2" charset="-78"/>
            </a:endParaRPr>
          </a:p>
        </p:txBody>
      </p:sp>
    </p:spTree>
    <p:extLst>
      <p:ext uri="{BB962C8B-B14F-4D97-AF65-F5344CB8AC3E}">
        <p14:creationId xmlns:p14="http://schemas.microsoft.com/office/powerpoint/2010/main" val="313709675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400" spc="-150" dirty="0" smtClean="0">
                <a:cs typeface="B Mehr" panose="00000700000000000000" pitchFamily="2" charset="-78"/>
              </a:rPr>
              <a:t>تعريف </a:t>
            </a:r>
            <a:r>
              <a:rPr lang="fa-IR" sz="4400" spc="-150" dirty="0">
                <a:cs typeface="B Mehr" panose="00000700000000000000" pitchFamily="2" charset="-78"/>
              </a:rPr>
              <a:t>شبكه </a:t>
            </a:r>
            <a:r>
              <a:rPr lang="fa-IR" sz="4400" spc="-150" dirty="0" smtClean="0">
                <a:cs typeface="B Mehr" panose="00000700000000000000" pitchFamily="2" charset="-78"/>
              </a:rPr>
              <a:t>آبرساني</a:t>
            </a:r>
            <a:endParaRPr lang="en-US" sz="4400" spc="-150" dirty="0">
              <a:cs typeface="B Mehr" panose="00000700000000000000" pitchFamily="2" charset="-78"/>
            </a:endParaRPr>
          </a:p>
        </p:txBody>
      </p:sp>
      <p:sp>
        <p:nvSpPr>
          <p:cNvPr id="3" name="Content Placeholder 2"/>
          <p:cNvSpPr>
            <a:spLocks noGrp="1"/>
          </p:cNvSpPr>
          <p:nvPr>
            <p:ph idx="1"/>
          </p:nvPr>
        </p:nvSpPr>
        <p:spPr/>
        <p:txBody>
          <a:bodyPr>
            <a:normAutofit/>
          </a:bodyPr>
          <a:lstStyle/>
          <a:p>
            <a:pPr algn="justLow" rtl="1">
              <a:lnSpc>
                <a:spcPct val="150000"/>
              </a:lnSpc>
              <a:buClrTx/>
              <a:buFont typeface="Wingdings" panose="05000000000000000000" pitchFamily="2" charset="2"/>
              <a:buChar char="Ø"/>
            </a:pPr>
            <a:r>
              <a:rPr lang="fa-IR" sz="2000" dirty="0" smtClean="0">
                <a:cs typeface="B Koodak" panose="00000700000000000000" pitchFamily="2" charset="-78"/>
              </a:rPr>
              <a:t> اجزاي </a:t>
            </a:r>
            <a:r>
              <a:rPr lang="fa-IR" sz="2000" dirty="0">
                <a:cs typeface="B Koodak" panose="00000700000000000000" pitchFamily="2" charset="-78"/>
              </a:rPr>
              <a:t>اصلي تشكيل دهنده شبكه آبرساني شامل مخازن، لوله ها، شيرها و پمپهامي باشد و مجموعه اي است وسيع </a:t>
            </a:r>
            <a:r>
              <a:rPr lang="fa-IR" sz="2000" dirty="0" smtClean="0">
                <a:cs typeface="B Koodak" panose="00000700000000000000" pitchFamily="2" charset="-78"/>
              </a:rPr>
              <a:t>از يك </a:t>
            </a:r>
            <a:r>
              <a:rPr lang="fa-IR" sz="2000" dirty="0">
                <a:cs typeface="B Koodak" panose="00000700000000000000" pitchFamily="2" charset="-78"/>
              </a:rPr>
              <a:t>سري لوله كه به وسيله اتصالاتي نظير سه راهي،زانويي،تبديل و... به هم متصل مي شوند،به طوري كه با ورود </a:t>
            </a:r>
            <a:r>
              <a:rPr lang="fa-IR" sz="2000" dirty="0" smtClean="0">
                <a:cs typeface="B Koodak" panose="00000700000000000000" pitchFamily="2" charset="-78"/>
              </a:rPr>
              <a:t>آب از </a:t>
            </a:r>
            <a:r>
              <a:rPr lang="fa-IR" sz="2000" dirty="0">
                <a:cs typeface="B Koodak" panose="00000700000000000000" pitchFamily="2" charset="-78"/>
              </a:rPr>
              <a:t>يك نقطه،از نقاط ديگر ، آب قابل برداشت باشد.</a:t>
            </a:r>
            <a:endParaRPr lang="en-US" sz="2000" dirty="0">
              <a:cs typeface="B Koodak" panose="00000700000000000000" pitchFamily="2" charset="-78"/>
            </a:endParaRPr>
          </a:p>
        </p:txBody>
      </p:sp>
      <p:sp>
        <p:nvSpPr>
          <p:cNvPr id="4" name="TextBox 3"/>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6</a:t>
            </a:r>
            <a:endParaRPr lang="en-US" dirty="0">
              <a:cs typeface="2  Mehr" panose="00000700000000000000" pitchFamily="2" charset="-78"/>
            </a:endParaRPr>
          </a:p>
        </p:txBody>
      </p:sp>
    </p:spTree>
    <p:extLst>
      <p:ext uri="{BB962C8B-B14F-4D97-AF65-F5344CB8AC3E}">
        <p14:creationId xmlns:p14="http://schemas.microsoft.com/office/powerpoint/2010/main" val="3822278640"/>
      </p:ext>
    </p:extLst>
  </p:cSld>
  <p:clrMapOvr>
    <a:masterClrMapping/>
  </p:clrMapOvr>
  <p:transition spd="slow">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spc="-150" dirty="0">
                <a:cs typeface="B Mehr" panose="00000700000000000000" pitchFamily="2" charset="-78"/>
              </a:rPr>
              <a:t>سامانه ها وتاسيسات اصلي </a:t>
            </a:r>
            <a:r>
              <a:rPr lang="fa-IR" sz="4000" spc="-150" dirty="0" smtClean="0">
                <a:cs typeface="B Mehr" panose="00000700000000000000" pitchFamily="2" charset="-78"/>
              </a:rPr>
              <a:t>آبرساني</a:t>
            </a:r>
            <a:endParaRPr lang="en-US" sz="4000" spc="-150" dirty="0">
              <a:cs typeface="B Mehr" panose="00000700000000000000" pitchFamily="2" charset="-78"/>
            </a:endParaRPr>
          </a:p>
        </p:txBody>
      </p:sp>
      <p:graphicFrame>
        <p:nvGraphicFramePr>
          <p:cNvPr id="4" name="Diagram 3"/>
          <p:cNvGraphicFramePr/>
          <p:nvPr>
            <p:extLst>
              <p:ext uri="{D42A27DB-BD31-4B8C-83A1-F6EECF244321}">
                <p14:modId xmlns:p14="http://schemas.microsoft.com/office/powerpoint/2010/main" val="904528387"/>
              </p:ext>
            </p:extLst>
          </p:nvPr>
        </p:nvGraphicFramePr>
        <p:xfrm>
          <a:off x="927279" y="2202287"/>
          <a:ext cx="10612192" cy="4301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7</a:t>
            </a:r>
            <a:endParaRPr lang="en-US" dirty="0">
              <a:cs typeface="2  Mehr" panose="00000700000000000000" pitchFamily="2" charset="-78"/>
            </a:endParaRPr>
          </a:p>
        </p:txBody>
      </p:sp>
    </p:spTree>
    <p:extLst>
      <p:ext uri="{BB962C8B-B14F-4D97-AF65-F5344CB8AC3E}">
        <p14:creationId xmlns:p14="http://schemas.microsoft.com/office/powerpoint/2010/main" val="987555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spc="-150" dirty="0">
                <a:cs typeface="B Mehr" panose="00000700000000000000" pitchFamily="2" charset="-78"/>
              </a:rPr>
              <a:t>وظايف شبكه آبرساني </a:t>
            </a:r>
            <a:r>
              <a:rPr lang="fa-IR" sz="4000" spc="-150" dirty="0" smtClean="0">
                <a:cs typeface="B Mehr" panose="00000700000000000000" pitchFamily="2" charset="-78"/>
              </a:rPr>
              <a:t>شهري</a:t>
            </a:r>
            <a:endParaRPr lang="en-US" sz="4000" spc="-150" dirty="0">
              <a:cs typeface="B Mehr" panose="00000700000000000000" pitchFamily="2" charset="-78"/>
            </a:endParaRPr>
          </a:p>
        </p:txBody>
      </p:sp>
      <p:graphicFrame>
        <p:nvGraphicFramePr>
          <p:cNvPr id="4" name="Diagram 3"/>
          <p:cNvGraphicFramePr/>
          <p:nvPr>
            <p:extLst>
              <p:ext uri="{D42A27DB-BD31-4B8C-83A1-F6EECF244321}">
                <p14:modId xmlns:p14="http://schemas.microsoft.com/office/powerpoint/2010/main" val="2781934692"/>
              </p:ext>
            </p:extLst>
          </p:nvPr>
        </p:nvGraphicFramePr>
        <p:xfrm>
          <a:off x="772732" y="2067058"/>
          <a:ext cx="9247031" cy="4790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34851" y="1098408"/>
            <a:ext cx="425002" cy="369332"/>
          </a:xfrm>
          <a:prstGeom prst="rect">
            <a:avLst/>
          </a:prstGeom>
          <a:noFill/>
        </p:spPr>
        <p:txBody>
          <a:bodyPr wrap="square" rtlCol="0">
            <a:spAutoFit/>
          </a:bodyPr>
          <a:lstStyle/>
          <a:p>
            <a:r>
              <a:rPr lang="fa-IR" dirty="0" smtClean="0">
                <a:cs typeface="2  Mehr" panose="00000700000000000000" pitchFamily="2" charset="-78"/>
              </a:rPr>
              <a:t>8</a:t>
            </a:r>
            <a:endParaRPr lang="en-US" dirty="0">
              <a:cs typeface="2  Mehr" panose="00000700000000000000" pitchFamily="2" charset="-78"/>
            </a:endParaRPr>
          </a:p>
        </p:txBody>
      </p:sp>
    </p:spTree>
    <p:extLst>
      <p:ext uri="{BB962C8B-B14F-4D97-AF65-F5344CB8AC3E}">
        <p14:creationId xmlns:p14="http://schemas.microsoft.com/office/powerpoint/2010/main" val="3124004999"/>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755</TotalTime>
  <Words>1973</Words>
  <Application>Microsoft Office PowerPoint</Application>
  <PresentationFormat>Widescreen</PresentationFormat>
  <Paragraphs>111</Paragraphs>
  <Slides>18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2  Mehr</vt:lpstr>
      <vt:lpstr>B Koodak</vt:lpstr>
      <vt:lpstr>B Kourosh</vt:lpstr>
      <vt:lpstr>B Mehr</vt:lpstr>
      <vt:lpstr>Tw Cen MT</vt:lpstr>
      <vt:lpstr>Tw Cen MT Condensed</vt:lpstr>
      <vt:lpstr>Wingdings</vt:lpstr>
      <vt:lpstr>Wingdings 3</vt:lpstr>
      <vt:lpstr>Integral</vt:lpstr>
      <vt:lpstr>عوامل مؤثر در طراحی شبکه آبرسانی</vt:lpstr>
      <vt:lpstr>PowerPoint Presentation</vt:lpstr>
      <vt:lpstr>مقدمه</vt:lpstr>
      <vt:lpstr>اهمیت مسئله</vt:lpstr>
      <vt:lpstr>آبرساني شهري</vt:lpstr>
      <vt:lpstr>چالش!!!</vt:lpstr>
      <vt:lpstr>تعريف شبكه آبرساني</vt:lpstr>
      <vt:lpstr>سامانه ها وتاسيسات اصلي آبرساني</vt:lpstr>
      <vt:lpstr>وظايف شبكه آبرساني شهري</vt:lpstr>
      <vt:lpstr>پيش نيازهاي طراحي</vt:lpstr>
      <vt:lpstr>شکل شبکه آبرسانی</vt:lpstr>
      <vt:lpstr>پيش بيني افزايش جمعيت</vt:lpstr>
      <vt:lpstr>تعيين مصرف</vt:lpstr>
      <vt:lpstr>تعريف و انتخاب دوره طرح</vt:lpstr>
      <vt:lpstr>عوامل موثر در دوره طرح</vt:lpstr>
      <vt:lpstr>طراحی شبکه انتقال و توزیع آب</vt:lpstr>
      <vt:lpstr>نکاتی درباره طراحی شبکه انتقال و توزیع آب</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عوامل مؤثر در طراحی شبکه آبرسانی</dc:title>
  <dc:creator>Abolfazl_M</dc:creator>
  <cp:lastModifiedBy>Mohammad</cp:lastModifiedBy>
  <cp:revision>51</cp:revision>
  <dcterms:created xsi:type="dcterms:W3CDTF">2016-05-13T07:41:19Z</dcterms:created>
  <dcterms:modified xsi:type="dcterms:W3CDTF">2020-11-10T00:24:37Z</dcterms:modified>
</cp:coreProperties>
</file>