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60" r:id="rId7"/>
    <p:sldId id="270" r:id="rId8"/>
    <p:sldId id="272" r:id="rId9"/>
    <p:sldId id="273" r:id="rId10"/>
    <p:sldId id="274" r:id="rId11"/>
    <p:sldId id="276" r:id="rId12"/>
    <p:sldId id="277" r:id="rId13"/>
    <p:sldId id="281" r:id="rId14"/>
    <p:sldId id="278" r:id="rId15"/>
    <p:sldId id="279" r:id="rId16"/>
    <p:sldId id="280" r:id="rId17"/>
    <p:sldId id="284" r:id="rId18"/>
    <p:sldId id="282" r:id="rId19"/>
    <p:sldId id="286" r:id="rId20"/>
    <p:sldId id="285" r:id="rId21"/>
    <p:sldId id="287" r:id="rId22"/>
  </p:sldIdLst>
  <p:sldSz cx="12188825" cy="6858000"/>
  <p:notesSz cx="6858000" cy="9144000"/>
  <p:embeddedFontLst>
    <p:embeddedFont>
      <p:font typeface="Mj_Ramollah" panose="020B0604020202020204" charset="-78"/>
      <p:bold r:id="rId25"/>
    </p:embeddedFont>
    <p:embeddedFont>
      <p:font typeface="Myriad عربي" panose="01010101010101010101" pitchFamily="50" charset="-78"/>
      <p:regular r:id="rId26"/>
      <p:bold r:id="rId27"/>
      <p:italic r:id="rId28"/>
      <p:boldItalic r:id="rId29"/>
    </p:embeddedFont>
    <p:embeddedFont>
      <p:font typeface="Consolas" panose="020B0609020204030204" pitchFamily="49" charset="0"/>
      <p:regular r:id="rId30"/>
      <p:bold r:id="rId31"/>
      <p:italic r:id="rId32"/>
      <p:boldItalic r:id="rId33"/>
    </p:embeddedFont>
    <p:embeddedFont>
      <p:font typeface="A EntezareZohoor E3" panose="020B0604020202020204" charset="-78"/>
      <p:bold r:id="rId34"/>
    </p:embeddedFont>
    <p:embeddedFont>
      <p:font typeface="Dast Nevis" panose="020B0604020202020204" charset="-78"/>
      <p:regular r:id="rId35"/>
    </p:embeddedFont>
    <p:embeddedFont>
      <p:font typeface="Mj_Beirut Light" panose="020B0604020202020204" charset="-78"/>
      <p:regular r:id="rId36"/>
    </p:embeddedFont>
    <p:embeddedFont>
      <p:font typeface="B Mahsa" panose="00000400000000000000" pitchFamily="2" charset="-78"/>
      <p:regular r:id="rId37"/>
    </p:embeddedFont>
    <p:embeddedFont>
      <p:font typeface="Corbel" panose="020B050302020402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5274" autoAdjust="0"/>
  </p:normalViewPr>
  <p:slideViewPr>
    <p:cSldViewPr>
      <p:cViewPr varScale="1">
        <p:scale>
          <a:sx n="80" d="100"/>
          <a:sy n="80" d="100"/>
        </p:scale>
        <p:origin x="144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17.xml"/><Relationship Id="rId34" Type="http://schemas.openxmlformats.org/officeDocument/2006/relationships/font" Target="fonts/font10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7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0" Type="http://schemas.openxmlformats.org/officeDocument/2006/relationships/slide" Target="slides/slide16.xml"/><Relationship Id="rId41" Type="http://schemas.openxmlformats.org/officeDocument/2006/relationships/font" Target="fonts/font1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E1AC2-8BF8-4716-A00A-FDCFEBF339A6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9EABC6DF-AFE1-412E-8A36-0A234C907ED9}">
      <dgm:prSet phldrT="[Text]"/>
      <dgm:spPr/>
      <dgm:t>
        <a:bodyPr/>
        <a:lstStyle/>
        <a:p>
          <a:pPr rtl="1"/>
          <a:r>
            <a:rPr lang="fa-IR" dirty="0" smtClean="0">
              <a:cs typeface="Dast Nevis" panose="03000400000000000000" pitchFamily="66" charset="-78"/>
            </a:rPr>
            <a:t>کلیات، اهداف و خط مشی ها</a:t>
          </a:r>
          <a:endParaRPr lang="fa-IR" dirty="0">
            <a:cs typeface="Dast Nevis" panose="03000400000000000000" pitchFamily="66" charset="-78"/>
          </a:endParaRPr>
        </a:p>
      </dgm:t>
    </dgm:pt>
    <dgm:pt modelId="{8053197B-470C-4C18-9DFE-A5AA066D74E6}" type="parTrans" cxnId="{746EC7EC-2FDC-45B8-8E5C-0A0DB7B92003}">
      <dgm:prSet/>
      <dgm:spPr/>
      <dgm:t>
        <a:bodyPr/>
        <a:lstStyle/>
        <a:p>
          <a:pPr rtl="1"/>
          <a:endParaRPr lang="fa-IR"/>
        </a:p>
      </dgm:t>
    </dgm:pt>
    <dgm:pt modelId="{52E69B05-9C39-433F-BC7F-BC5E455837F0}" type="sibTrans" cxnId="{746EC7EC-2FDC-45B8-8E5C-0A0DB7B92003}">
      <dgm:prSet/>
      <dgm:spPr/>
      <dgm:t>
        <a:bodyPr/>
        <a:lstStyle/>
        <a:p>
          <a:pPr rtl="1"/>
          <a:endParaRPr lang="fa-IR"/>
        </a:p>
      </dgm:t>
    </dgm:pt>
    <dgm:pt modelId="{66D226DA-492C-4FCF-BC19-8001C7F421C6}">
      <dgm:prSet phldrT="[Text]"/>
      <dgm:spPr/>
      <dgm:t>
        <a:bodyPr/>
        <a:lstStyle/>
        <a:p>
          <a:pPr rtl="1"/>
          <a:r>
            <a:rPr lang="fa-IR" dirty="0" smtClean="0">
              <a:cs typeface="Dast Nevis" panose="03000400000000000000" pitchFamily="66" charset="-78"/>
            </a:rPr>
            <a:t>تشکیلات، وظایف و اختیارات سازمان</a:t>
          </a:r>
          <a:endParaRPr lang="fa-IR" dirty="0">
            <a:cs typeface="Dast Nevis" panose="03000400000000000000" pitchFamily="66" charset="-78"/>
          </a:endParaRPr>
        </a:p>
      </dgm:t>
    </dgm:pt>
    <dgm:pt modelId="{D3E486C5-E217-41AE-808C-D5340D0449DB}" type="parTrans" cxnId="{2BE509A0-6232-429C-ACAF-2D89BD71D777}">
      <dgm:prSet/>
      <dgm:spPr/>
      <dgm:t>
        <a:bodyPr/>
        <a:lstStyle/>
        <a:p>
          <a:pPr rtl="1"/>
          <a:endParaRPr lang="fa-IR"/>
        </a:p>
      </dgm:t>
    </dgm:pt>
    <dgm:pt modelId="{1C5D90A9-9C02-498A-A3BC-50A485BDF3F8}" type="sibTrans" cxnId="{2BE509A0-6232-429C-ACAF-2D89BD71D777}">
      <dgm:prSet/>
      <dgm:spPr/>
      <dgm:t>
        <a:bodyPr/>
        <a:lstStyle/>
        <a:p>
          <a:pPr rtl="1"/>
          <a:endParaRPr lang="fa-IR"/>
        </a:p>
      </dgm:t>
    </dgm:pt>
    <dgm:pt modelId="{55EE8428-DFD0-4F42-8FBF-7C25FB644F24}">
      <dgm:prSet phldrT="[Text]"/>
      <dgm:spPr/>
      <dgm:t>
        <a:bodyPr/>
        <a:lstStyle/>
        <a:p>
          <a:pPr rtl="1"/>
          <a:r>
            <a:rPr lang="fa-IR" dirty="0" smtClean="0">
              <a:cs typeface="Dast Nevis" panose="03000400000000000000" pitchFamily="66" charset="-78"/>
            </a:rPr>
            <a:t>مواد مهم قانون و مقررات فنی آن</a:t>
          </a:r>
          <a:endParaRPr lang="fa-IR" dirty="0">
            <a:cs typeface="Dast Nevis" panose="03000400000000000000" pitchFamily="66" charset="-78"/>
          </a:endParaRPr>
        </a:p>
      </dgm:t>
    </dgm:pt>
    <dgm:pt modelId="{90EC8FE4-5546-486F-9EAC-9049115F6A55}" type="parTrans" cxnId="{38EE4630-F82B-4354-9A6C-1CDCCC9DF425}">
      <dgm:prSet/>
      <dgm:spPr/>
      <dgm:t>
        <a:bodyPr/>
        <a:lstStyle/>
        <a:p>
          <a:pPr rtl="1"/>
          <a:endParaRPr lang="fa-IR"/>
        </a:p>
      </dgm:t>
    </dgm:pt>
    <dgm:pt modelId="{BA0AE3A6-FDC9-428A-8F49-BC14770A5B09}" type="sibTrans" cxnId="{38EE4630-F82B-4354-9A6C-1CDCCC9DF425}">
      <dgm:prSet/>
      <dgm:spPr/>
      <dgm:t>
        <a:bodyPr/>
        <a:lstStyle/>
        <a:p>
          <a:pPr rtl="1"/>
          <a:endParaRPr lang="fa-IR"/>
        </a:p>
      </dgm:t>
    </dgm:pt>
    <dgm:pt modelId="{71C25B99-E987-4F08-B2B0-AB2462EA98B7}">
      <dgm:prSet phldrT="[Text]"/>
      <dgm:spPr/>
      <dgm:t>
        <a:bodyPr/>
        <a:lstStyle/>
        <a:p>
          <a:pPr rtl="1"/>
          <a:r>
            <a:rPr lang="fa-IR" dirty="0" smtClean="0">
              <a:cs typeface="Dast Nevis" panose="03000400000000000000" pitchFamily="66" charset="-78"/>
            </a:rPr>
            <a:t>آیین نامه اجرایی و طریقه اشتغال به کار در نظام مهندسی</a:t>
          </a:r>
          <a:endParaRPr lang="fa-IR" dirty="0">
            <a:cs typeface="Dast Nevis" panose="03000400000000000000" pitchFamily="66" charset="-78"/>
          </a:endParaRPr>
        </a:p>
      </dgm:t>
    </dgm:pt>
    <dgm:pt modelId="{ADA47789-0DD4-44BF-BE03-94C04B0D727B}" type="parTrans" cxnId="{30C59208-469A-42EE-9DBA-8BD0AF885601}">
      <dgm:prSet/>
      <dgm:spPr/>
      <dgm:t>
        <a:bodyPr/>
        <a:lstStyle/>
        <a:p>
          <a:pPr rtl="1"/>
          <a:endParaRPr lang="fa-IR"/>
        </a:p>
      </dgm:t>
    </dgm:pt>
    <dgm:pt modelId="{E1652733-2114-4A7C-AB74-7BD373CDB871}" type="sibTrans" cxnId="{30C59208-469A-42EE-9DBA-8BD0AF885601}">
      <dgm:prSet/>
      <dgm:spPr/>
      <dgm:t>
        <a:bodyPr/>
        <a:lstStyle/>
        <a:p>
          <a:pPr rtl="1"/>
          <a:endParaRPr lang="fa-IR"/>
        </a:p>
      </dgm:t>
    </dgm:pt>
    <dgm:pt modelId="{BC7C26D5-DD7B-42CF-A0CC-59B20CB16B01}">
      <dgm:prSet phldrT="[Text]"/>
      <dgm:spPr/>
      <dgm:t>
        <a:bodyPr/>
        <a:lstStyle/>
        <a:p>
          <a:pPr rtl="1"/>
          <a:r>
            <a:rPr lang="fa-IR" dirty="0" smtClean="0">
              <a:cs typeface="Dast Nevis" panose="03000400000000000000" pitchFamily="66" charset="-78"/>
            </a:rPr>
            <a:t>جایگاه شهرسازی در نظام مهندسی</a:t>
          </a:r>
          <a:endParaRPr lang="fa-IR" dirty="0">
            <a:cs typeface="Dast Nevis" panose="03000400000000000000" pitchFamily="66" charset="-78"/>
          </a:endParaRPr>
        </a:p>
      </dgm:t>
    </dgm:pt>
    <dgm:pt modelId="{93F49FC0-4AD9-4C7C-A4E7-22F5F70E4447}" type="parTrans" cxnId="{E1C523CE-B56B-47D3-8B23-869F01A939FA}">
      <dgm:prSet/>
      <dgm:spPr/>
      <dgm:t>
        <a:bodyPr/>
        <a:lstStyle/>
        <a:p>
          <a:pPr rtl="1"/>
          <a:endParaRPr lang="fa-IR"/>
        </a:p>
      </dgm:t>
    </dgm:pt>
    <dgm:pt modelId="{2F7B235C-CE18-44DE-95B3-97DD9BDE6150}" type="sibTrans" cxnId="{E1C523CE-B56B-47D3-8B23-869F01A939FA}">
      <dgm:prSet/>
      <dgm:spPr/>
      <dgm:t>
        <a:bodyPr/>
        <a:lstStyle/>
        <a:p>
          <a:pPr rtl="1"/>
          <a:endParaRPr lang="fa-IR"/>
        </a:p>
      </dgm:t>
    </dgm:pt>
    <dgm:pt modelId="{D8A9B170-7157-453C-A50D-A92452D57594}" type="pres">
      <dgm:prSet presAssocID="{D8EE1AC2-8BF8-4716-A00A-FDCFEBF339A6}" presName="CompostProcess" presStyleCnt="0">
        <dgm:presLayoutVars>
          <dgm:dir val="rev"/>
          <dgm:resizeHandles val="exact"/>
        </dgm:presLayoutVars>
      </dgm:prSet>
      <dgm:spPr/>
    </dgm:pt>
    <dgm:pt modelId="{F7D4EFDF-D8D9-4AC7-90FD-08B3EB88101B}" type="pres">
      <dgm:prSet presAssocID="{D8EE1AC2-8BF8-4716-A00A-FDCFEBF339A6}" presName="arrow" presStyleLbl="bgShp" presStyleIdx="0" presStyleCnt="1"/>
      <dgm:spPr/>
    </dgm:pt>
    <dgm:pt modelId="{D6DA2907-03E2-46D3-828D-F29446682FCD}" type="pres">
      <dgm:prSet presAssocID="{D8EE1AC2-8BF8-4716-A00A-FDCFEBF339A6}" presName="linearProcess" presStyleCnt="0"/>
      <dgm:spPr/>
    </dgm:pt>
    <dgm:pt modelId="{28FB1921-6E24-4039-B16A-385F70511301}" type="pres">
      <dgm:prSet presAssocID="{9EABC6DF-AFE1-412E-8A36-0A234C907ED9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7B04CE7-0EDD-475A-A512-0DCCD426AC8B}" type="pres">
      <dgm:prSet presAssocID="{52E69B05-9C39-433F-BC7F-BC5E455837F0}" presName="sibTrans" presStyleCnt="0"/>
      <dgm:spPr/>
    </dgm:pt>
    <dgm:pt modelId="{36B804FF-A8CE-4615-BABB-935F320EC5BF}" type="pres">
      <dgm:prSet presAssocID="{66D226DA-492C-4FCF-BC19-8001C7F421C6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8CC4201-DC2B-473A-A5B6-B54CB3B843D9}" type="pres">
      <dgm:prSet presAssocID="{1C5D90A9-9C02-498A-A3BC-50A485BDF3F8}" presName="sibTrans" presStyleCnt="0"/>
      <dgm:spPr/>
    </dgm:pt>
    <dgm:pt modelId="{054C0949-1479-4ABA-91F7-1CAB0EE76C86}" type="pres">
      <dgm:prSet presAssocID="{55EE8428-DFD0-4F42-8FBF-7C25FB644F24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A8E81E1-AA7F-4CF4-B850-8A023EC5490B}" type="pres">
      <dgm:prSet presAssocID="{BA0AE3A6-FDC9-428A-8F49-BC14770A5B09}" presName="sibTrans" presStyleCnt="0"/>
      <dgm:spPr/>
    </dgm:pt>
    <dgm:pt modelId="{6C66900E-68F9-442B-BCBA-BD80B4330FFF}" type="pres">
      <dgm:prSet presAssocID="{71C25B99-E987-4F08-B2B0-AB2462EA98B7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17235A6-FF67-4935-8725-E32AD9E53C4B}" type="pres">
      <dgm:prSet presAssocID="{E1652733-2114-4A7C-AB74-7BD373CDB871}" presName="sibTrans" presStyleCnt="0"/>
      <dgm:spPr/>
    </dgm:pt>
    <dgm:pt modelId="{A27651D8-40AA-400F-B2CA-7C5B23C4D1F3}" type="pres">
      <dgm:prSet presAssocID="{BC7C26D5-DD7B-42CF-A0CC-59B20CB16B01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BE509A0-6232-429C-ACAF-2D89BD71D777}" srcId="{D8EE1AC2-8BF8-4716-A00A-FDCFEBF339A6}" destId="{66D226DA-492C-4FCF-BC19-8001C7F421C6}" srcOrd="1" destOrd="0" parTransId="{D3E486C5-E217-41AE-808C-D5340D0449DB}" sibTransId="{1C5D90A9-9C02-498A-A3BC-50A485BDF3F8}"/>
    <dgm:cxn modelId="{30C59208-469A-42EE-9DBA-8BD0AF885601}" srcId="{D8EE1AC2-8BF8-4716-A00A-FDCFEBF339A6}" destId="{71C25B99-E987-4F08-B2B0-AB2462EA98B7}" srcOrd="3" destOrd="0" parTransId="{ADA47789-0DD4-44BF-BE03-94C04B0D727B}" sibTransId="{E1652733-2114-4A7C-AB74-7BD373CDB871}"/>
    <dgm:cxn modelId="{E1C523CE-B56B-47D3-8B23-869F01A939FA}" srcId="{D8EE1AC2-8BF8-4716-A00A-FDCFEBF339A6}" destId="{BC7C26D5-DD7B-42CF-A0CC-59B20CB16B01}" srcOrd="4" destOrd="0" parTransId="{93F49FC0-4AD9-4C7C-A4E7-22F5F70E4447}" sibTransId="{2F7B235C-CE18-44DE-95B3-97DD9BDE6150}"/>
    <dgm:cxn modelId="{B073878E-5F0F-4DEC-9B02-008C226B84EF}" type="presOf" srcId="{71C25B99-E987-4F08-B2B0-AB2462EA98B7}" destId="{6C66900E-68F9-442B-BCBA-BD80B4330FFF}" srcOrd="0" destOrd="0" presId="urn:microsoft.com/office/officeart/2005/8/layout/hProcess9"/>
    <dgm:cxn modelId="{0B45B357-2466-44BE-98E0-3F8419A68DFD}" type="presOf" srcId="{55EE8428-DFD0-4F42-8FBF-7C25FB644F24}" destId="{054C0949-1479-4ABA-91F7-1CAB0EE76C86}" srcOrd="0" destOrd="0" presId="urn:microsoft.com/office/officeart/2005/8/layout/hProcess9"/>
    <dgm:cxn modelId="{A7066664-5878-4870-AD52-2CF01368E108}" type="presOf" srcId="{BC7C26D5-DD7B-42CF-A0CC-59B20CB16B01}" destId="{A27651D8-40AA-400F-B2CA-7C5B23C4D1F3}" srcOrd="0" destOrd="0" presId="urn:microsoft.com/office/officeart/2005/8/layout/hProcess9"/>
    <dgm:cxn modelId="{38EE4630-F82B-4354-9A6C-1CDCCC9DF425}" srcId="{D8EE1AC2-8BF8-4716-A00A-FDCFEBF339A6}" destId="{55EE8428-DFD0-4F42-8FBF-7C25FB644F24}" srcOrd="2" destOrd="0" parTransId="{90EC8FE4-5546-486F-9EAC-9049115F6A55}" sibTransId="{BA0AE3A6-FDC9-428A-8F49-BC14770A5B09}"/>
    <dgm:cxn modelId="{3E0C7F7F-4FAE-49BE-ACDF-71F764107111}" type="presOf" srcId="{66D226DA-492C-4FCF-BC19-8001C7F421C6}" destId="{36B804FF-A8CE-4615-BABB-935F320EC5BF}" srcOrd="0" destOrd="0" presId="urn:microsoft.com/office/officeart/2005/8/layout/hProcess9"/>
    <dgm:cxn modelId="{CC427B97-9F42-4B1F-B7DC-D5472C7EF326}" type="presOf" srcId="{9EABC6DF-AFE1-412E-8A36-0A234C907ED9}" destId="{28FB1921-6E24-4039-B16A-385F70511301}" srcOrd="0" destOrd="0" presId="urn:microsoft.com/office/officeart/2005/8/layout/hProcess9"/>
    <dgm:cxn modelId="{50EB63AC-3141-447F-824D-E22E51F67B8D}" type="presOf" srcId="{D8EE1AC2-8BF8-4716-A00A-FDCFEBF339A6}" destId="{D8A9B170-7157-453C-A50D-A92452D57594}" srcOrd="0" destOrd="0" presId="urn:microsoft.com/office/officeart/2005/8/layout/hProcess9"/>
    <dgm:cxn modelId="{746EC7EC-2FDC-45B8-8E5C-0A0DB7B92003}" srcId="{D8EE1AC2-8BF8-4716-A00A-FDCFEBF339A6}" destId="{9EABC6DF-AFE1-412E-8A36-0A234C907ED9}" srcOrd="0" destOrd="0" parTransId="{8053197B-470C-4C18-9DFE-A5AA066D74E6}" sibTransId="{52E69B05-9C39-433F-BC7F-BC5E455837F0}"/>
    <dgm:cxn modelId="{575DA4B6-6995-4768-8420-40A6FA9588B8}" type="presParOf" srcId="{D8A9B170-7157-453C-A50D-A92452D57594}" destId="{F7D4EFDF-D8D9-4AC7-90FD-08B3EB88101B}" srcOrd="0" destOrd="0" presId="urn:microsoft.com/office/officeart/2005/8/layout/hProcess9"/>
    <dgm:cxn modelId="{8DC450A3-B208-43A4-8199-5782B25EFAA0}" type="presParOf" srcId="{D8A9B170-7157-453C-A50D-A92452D57594}" destId="{D6DA2907-03E2-46D3-828D-F29446682FCD}" srcOrd="1" destOrd="0" presId="urn:microsoft.com/office/officeart/2005/8/layout/hProcess9"/>
    <dgm:cxn modelId="{CD5C3514-0AB8-4CD9-A380-C4A3020EE8D0}" type="presParOf" srcId="{D6DA2907-03E2-46D3-828D-F29446682FCD}" destId="{28FB1921-6E24-4039-B16A-385F70511301}" srcOrd="0" destOrd="0" presId="urn:microsoft.com/office/officeart/2005/8/layout/hProcess9"/>
    <dgm:cxn modelId="{0810F1ED-52E3-4221-81C6-480994801A12}" type="presParOf" srcId="{D6DA2907-03E2-46D3-828D-F29446682FCD}" destId="{F7B04CE7-0EDD-475A-A512-0DCCD426AC8B}" srcOrd="1" destOrd="0" presId="urn:microsoft.com/office/officeart/2005/8/layout/hProcess9"/>
    <dgm:cxn modelId="{A6CF5ED3-0DD9-4A99-8879-36973C160FEF}" type="presParOf" srcId="{D6DA2907-03E2-46D3-828D-F29446682FCD}" destId="{36B804FF-A8CE-4615-BABB-935F320EC5BF}" srcOrd="2" destOrd="0" presId="urn:microsoft.com/office/officeart/2005/8/layout/hProcess9"/>
    <dgm:cxn modelId="{823B7911-2B3B-428A-9402-34276B06D8F9}" type="presParOf" srcId="{D6DA2907-03E2-46D3-828D-F29446682FCD}" destId="{58CC4201-DC2B-473A-A5B6-B54CB3B843D9}" srcOrd="3" destOrd="0" presId="urn:microsoft.com/office/officeart/2005/8/layout/hProcess9"/>
    <dgm:cxn modelId="{2CF7EFD2-B644-4B3F-AEED-E82390F29336}" type="presParOf" srcId="{D6DA2907-03E2-46D3-828D-F29446682FCD}" destId="{054C0949-1479-4ABA-91F7-1CAB0EE76C86}" srcOrd="4" destOrd="0" presId="urn:microsoft.com/office/officeart/2005/8/layout/hProcess9"/>
    <dgm:cxn modelId="{F1615CB9-2F42-4ADC-BBB3-CE4DC065DDE8}" type="presParOf" srcId="{D6DA2907-03E2-46D3-828D-F29446682FCD}" destId="{8A8E81E1-AA7F-4CF4-B850-8A023EC5490B}" srcOrd="5" destOrd="0" presId="urn:microsoft.com/office/officeart/2005/8/layout/hProcess9"/>
    <dgm:cxn modelId="{F180BDAB-292B-4C32-8934-A3ADE59815D4}" type="presParOf" srcId="{D6DA2907-03E2-46D3-828D-F29446682FCD}" destId="{6C66900E-68F9-442B-BCBA-BD80B4330FFF}" srcOrd="6" destOrd="0" presId="urn:microsoft.com/office/officeart/2005/8/layout/hProcess9"/>
    <dgm:cxn modelId="{866F0260-88A7-4A5A-B53F-F88982A6A54F}" type="presParOf" srcId="{D6DA2907-03E2-46D3-828D-F29446682FCD}" destId="{617235A6-FF67-4935-8725-E32AD9E53C4B}" srcOrd="7" destOrd="0" presId="urn:microsoft.com/office/officeart/2005/8/layout/hProcess9"/>
    <dgm:cxn modelId="{489E5E86-499F-4B87-88AB-28D6CC8C48B8}" type="presParOf" srcId="{D6DA2907-03E2-46D3-828D-F29446682FCD}" destId="{A27651D8-40AA-400F-B2CA-7C5B23C4D1F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354D923-B918-4E39-8598-4E8380B28CDF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pPr rtl="1"/>
          <a:endParaRPr lang="fa-IR"/>
        </a:p>
      </dgm:t>
    </dgm:pt>
    <dgm:pt modelId="{2B6CF347-786A-4AE4-967E-F97F44509A96}">
      <dgm:prSet phldrT="[Text]" custT="1"/>
      <dgm:spPr/>
      <dgm:t>
        <a:bodyPr/>
        <a:lstStyle/>
        <a:p>
          <a:pPr rtl="1"/>
          <a:r>
            <a:rPr lang="ar-SA" sz="2000" dirty="0" smtClean="0">
              <a:solidFill>
                <a:srgbClr val="C00000"/>
              </a:solidFill>
              <a:cs typeface="Aban" pitchFamily="2" charset="-78"/>
            </a:rPr>
            <a:t>درﺟﻪ </a:t>
          </a:r>
          <a:r>
            <a:rPr lang="ar-SA" sz="2000" dirty="0" smtClean="0">
              <a:solidFill>
                <a:srgbClr val="C00000"/>
              </a:solidFill>
              <a:cs typeface="Dast Nevis" panose="03000400000000000000" pitchFamily="66" charset="-78"/>
            </a:rPr>
            <a:t>1</a:t>
          </a:r>
          <a:r>
            <a:rPr lang="ar-SA" sz="2000" dirty="0" smtClean="0">
              <a:cs typeface="Aban" pitchFamily="2" charset="-78"/>
            </a:rPr>
            <a:t> اﺧﻄﺎر ﻛﺘﺒﻲ ﺑﺎ درج در ﭘﺮوﻧﺪه ﻋﻀﻮﻳﺖ در ﻧﻈﺎم ﻣﻬﻨﺪﺳﻲ اﺳﺘﺎن. </a:t>
          </a:r>
          <a:endParaRPr lang="fa-IR" sz="2000" dirty="0">
            <a:cs typeface="Aban" pitchFamily="2" charset="-78"/>
          </a:endParaRPr>
        </a:p>
      </dgm:t>
    </dgm:pt>
    <dgm:pt modelId="{A9D3B7E1-804F-43AD-AA94-88CAAFB492D2}" type="parTrans" cxnId="{9A2821DA-A080-40E9-8F5A-59082F610817}">
      <dgm:prSet/>
      <dgm:spPr/>
      <dgm:t>
        <a:bodyPr/>
        <a:lstStyle/>
        <a:p>
          <a:pPr rtl="1"/>
          <a:endParaRPr lang="fa-IR"/>
        </a:p>
      </dgm:t>
    </dgm:pt>
    <dgm:pt modelId="{75CB5F07-BA1A-43E8-8616-2DECDD215A51}" type="sibTrans" cxnId="{9A2821DA-A080-40E9-8F5A-59082F610817}">
      <dgm:prSet/>
      <dgm:spPr/>
      <dgm:t>
        <a:bodyPr/>
        <a:lstStyle/>
        <a:p>
          <a:pPr rtl="1"/>
          <a:endParaRPr lang="fa-IR"/>
        </a:p>
      </dgm:t>
    </dgm:pt>
    <dgm:pt modelId="{A484DC30-9753-4BF9-984B-0A62E68D5B6D}">
      <dgm:prSet phldrT="[Text]" custT="1"/>
      <dgm:spPr/>
      <dgm:t>
        <a:bodyPr/>
        <a:lstStyle/>
        <a:p>
          <a:pPr rtl="1"/>
          <a:r>
            <a:rPr lang="ar-SA" sz="2000" dirty="0" smtClean="0">
              <a:solidFill>
                <a:srgbClr val="C00000"/>
              </a:solidFill>
              <a:cs typeface="Aban" pitchFamily="2" charset="-78"/>
            </a:rPr>
            <a:t>درﺟﻪ</a:t>
          </a:r>
          <a:r>
            <a:rPr lang="ar-SA" sz="1400" dirty="0" smtClean="0">
              <a:solidFill>
                <a:srgbClr val="C00000"/>
              </a:solidFill>
            </a:rPr>
            <a:t> </a:t>
          </a:r>
          <a:r>
            <a:rPr lang="ar-SA" sz="2000" dirty="0" smtClean="0">
              <a:solidFill>
                <a:srgbClr val="C00000"/>
              </a:solidFill>
              <a:cs typeface="Dast Nevis" panose="03000400000000000000" pitchFamily="66" charset="-78"/>
            </a:rPr>
            <a:t>2</a:t>
          </a:r>
          <a:r>
            <a:rPr lang="ar-SA" sz="1400" dirty="0" smtClean="0"/>
            <a:t> </a:t>
          </a:r>
          <a:r>
            <a:rPr lang="ar-SA" sz="2000" dirty="0" smtClean="0">
              <a:cs typeface="Aban" pitchFamily="2" charset="-78"/>
            </a:rPr>
            <a:t>ﺗﻮﺑﻴﺦ ﻛﺘﺒﻲ ﺑﺎ درج در ﭘﺮوﻧﺪه ﻋﻀﻮﻳﺖ در ﻧﻈﺎم ﻣﻬﻨﺪﺳﻲ اﺳﺘﺎن. </a:t>
          </a:r>
          <a:endParaRPr lang="fa-IR" sz="2000" dirty="0">
            <a:cs typeface="Aban" pitchFamily="2" charset="-78"/>
          </a:endParaRPr>
        </a:p>
      </dgm:t>
    </dgm:pt>
    <dgm:pt modelId="{F5DBAD35-C782-4B71-813E-AB8938478EDB}" type="parTrans" cxnId="{F350F8D0-418C-42FA-9300-A0B3B6A22C6F}">
      <dgm:prSet/>
      <dgm:spPr/>
      <dgm:t>
        <a:bodyPr/>
        <a:lstStyle/>
        <a:p>
          <a:pPr rtl="1"/>
          <a:endParaRPr lang="fa-IR"/>
        </a:p>
      </dgm:t>
    </dgm:pt>
    <dgm:pt modelId="{D60717C7-2479-442C-A2A4-6DE015B0423C}" type="sibTrans" cxnId="{F350F8D0-418C-42FA-9300-A0B3B6A22C6F}">
      <dgm:prSet/>
      <dgm:spPr/>
      <dgm:t>
        <a:bodyPr/>
        <a:lstStyle/>
        <a:p>
          <a:pPr rtl="1"/>
          <a:endParaRPr lang="fa-IR"/>
        </a:p>
      </dgm:t>
    </dgm:pt>
    <dgm:pt modelId="{0C5D11AA-8531-417C-915A-CD21B9C81795}">
      <dgm:prSet phldrT="[Text]" custT="1"/>
      <dgm:spPr/>
      <dgm:t>
        <a:bodyPr/>
        <a:lstStyle/>
        <a:p>
          <a:pPr rtl="1"/>
          <a:r>
            <a:rPr lang="ar-SA" sz="2000" dirty="0" smtClean="0">
              <a:solidFill>
                <a:srgbClr val="C00000"/>
              </a:solidFill>
              <a:cs typeface="Aban" pitchFamily="2" charset="-78"/>
            </a:rPr>
            <a:t>درﺟﻪ</a:t>
          </a:r>
          <a:r>
            <a:rPr lang="ar-SA" sz="1400" dirty="0" smtClean="0">
              <a:solidFill>
                <a:srgbClr val="C00000"/>
              </a:solidFill>
            </a:rPr>
            <a:t> </a:t>
          </a:r>
          <a:r>
            <a:rPr lang="ar-SA" sz="2000" dirty="0" smtClean="0">
              <a:solidFill>
                <a:srgbClr val="C00000"/>
              </a:solidFill>
              <a:cs typeface="Dast Nevis" panose="03000400000000000000" pitchFamily="66" charset="-78"/>
            </a:rPr>
            <a:t>3</a:t>
          </a:r>
          <a:r>
            <a:rPr lang="ar-SA" sz="2000" dirty="0" smtClean="0">
              <a:cs typeface="Aban" pitchFamily="2" charset="-78"/>
            </a:rPr>
            <a:t> ﻣﺤﺮوﻣﻴﺖ ﻣﻮﻗﺖ از اﺳﺘﻔﺎده از ﭘﺮواﻧﻪ اﺷﺘﻐﺎل ﺑﻪ ﻣﺪت ﺳﻪ ﻣﺎه ﺗﺎ ﻳﻜﺴﺎل و ﺿﺒﻂ ﭘﺮواﻧﻪ اﺷﺘﻐﺎل ﺑﻪ ﻣﺪت ﻣﺤﺮوﻣﻴﺖ</a:t>
          </a:r>
          <a:r>
            <a:rPr lang="en-US" sz="2000" dirty="0" smtClean="0">
              <a:cs typeface="Aban" pitchFamily="2" charset="-78"/>
            </a:rPr>
            <a:t>.</a:t>
          </a:r>
          <a:endParaRPr lang="fa-IR" sz="2000" dirty="0">
            <a:cs typeface="Aban" pitchFamily="2" charset="-78"/>
          </a:endParaRPr>
        </a:p>
      </dgm:t>
    </dgm:pt>
    <dgm:pt modelId="{7C51469A-910C-46C5-A5F4-C7B876BA4A28}" type="parTrans" cxnId="{16D06DDD-4561-47CF-BCD1-C1C66110DB5D}">
      <dgm:prSet/>
      <dgm:spPr/>
      <dgm:t>
        <a:bodyPr/>
        <a:lstStyle/>
        <a:p>
          <a:pPr rtl="1"/>
          <a:endParaRPr lang="fa-IR"/>
        </a:p>
      </dgm:t>
    </dgm:pt>
    <dgm:pt modelId="{F513069B-1A01-470C-98B1-0AB7F75BE3C9}" type="sibTrans" cxnId="{16D06DDD-4561-47CF-BCD1-C1C66110DB5D}">
      <dgm:prSet/>
      <dgm:spPr/>
      <dgm:t>
        <a:bodyPr/>
        <a:lstStyle/>
        <a:p>
          <a:pPr rtl="1"/>
          <a:endParaRPr lang="fa-IR"/>
        </a:p>
      </dgm:t>
    </dgm:pt>
    <dgm:pt modelId="{FE63E54D-62F4-4A4B-B479-11D1BC631BC7}">
      <dgm:prSet phldrT="[Text]" custT="1"/>
      <dgm:spPr/>
      <dgm:t>
        <a:bodyPr/>
        <a:lstStyle/>
        <a:p>
          <a:pPr rtl="1"/>
          <a:r>
            <a:rPr lang="ar-SA" sz="2000" dirty="0" smtClean="0">
              <a:solidFill>
                <a:srgbClr val="C00000"/>
              </a:solidFill>
              <a:cs typeface="Aban" pitchFamily="2" charset="-78"/>
            </a:rPr>
            <a:t>درﺟﻪ</a:t>
          </a:r>
          <a:r>
            <a:rPr lang="ar-SA" sz="1400" dirty="0" smtClean="0">
              <a:solidFill>
                <a:srgbClr val="C00000"/>
              </a:solidFill>
            </a:rPr>
            <a:t> </a:t>
          </a:r>
          <a:r>
            <a:rPr lang="ar-SA" sz="2000" dirty="0" smtClean="0">
              <a:solidFill>
                <a:srgbClr val="C00000"/>
              </a:solidFill>
              <a:cs typeface="Dast Nevis" panose="03000400000000000000" pitchFamily="66" charset="-78"/>
            </a:rPr>
            <a:t>4</a:t>
          </a:r>
          <a:r>
            <a:rPr lang="ar-SA" sz="1400" dirty="0" smtClean="0">
              <a:solidFill>
                <a:srgbClr val="C00000"/>
              </a:solidFill>
            </a:rPr>
            <a:t> </a:t>
          </a:r>
          <a:r>
            <a:rPr lang="ar-SA" sz="1800" dirty="0" smtClean="0">
              <a:cs typeface="Aban" pitchFamily="2" charset="-78"/>
            </a:rPr>
            <a:t>ﻣﺤﺮوﻣﻴﺖ ﻣﻮﻗﺖ از اﺳﺘﻔﺎده از ﭘﺮواﻧﻪ اﺷﺘﻐﺎل ﺑﻪ ﻣﺪت ﻳﻜﺴﺎل ﺗﺎ ﺳﻪ ﺳﺎل و ﺿﺒﻂ ﭘﺮواﻧﻪ اﺷﺘﻐﺎل ﺑﻪ ﻣﺪت ﻣﺤﺮوﻣﻴﺖ</a:t>
          </a:r>
          <a:r>
            <a:rPr lang="en-US" sz="1800" dirty="0" smtClean="0"/>
            <a:t>.</a:t>
          </a:r>
          <a:endParaRPr lang="fa-IR" sz="1800" dirty="0"/>
        </a:p>
      </dgm:t>
    </dgm:pt>
    <dgm:pt modelId="{F2040059-7209-45B0-88F9-3CC8F2108D0A}" type="parTrans" cxnId="{43E719BC-30A1-47D2-9A8C-BFA4DD767C90}">
      <dgm:prSet/>
      <dgm:spPr/>
      <dgm:t>
        <a:bodyPr/>
        <a:lstStyle/>
        <a:p>
          <a:pPr rtl="1"/>
          <a:endParaRPr lang="fa-IR"/>
        </a:p>
      </dgm:t>
    </dgm:pt>
    <dgm:pt modelId="{522BEABA-7138-4FC5-911E-C6D6ACA3AAFD}" type="sibTrans" cxnId="{43E719BC-30A1-47D2-9A8C-BFA4DD767C90}">
      <dgm:prSet/>
      <dgm:spPr/>
      <dgm:t>
        <a:bodyPr/>
        <a:lstStyle/>
        <a:p>
          <a:pPr rtl="1"/>
          <a:endParaRPr lang="fa-IR"/>
        </a:p>
      </dgm:t>
    </dgm:pt>
    <dgm:pt modelId="{4C489B68-F0B4-4018-9AB2-B0FDAC059F85}">
      <dgm:prSet phldrT="[Text]" custT="1"/>
      <dgm:spPr/>
      <dgm:t>
        <a:bodyPr/>
        <a:lstStyle/>
        <a:p>
          <a:pPr rtl="1"/>
          <a:r>
            <a:rPr lang="ar-SA" sz="1800" dirty="0" smtClean="0">
              <a:solidFill>
                <a:srgbClr val="C00000"/>
              </a:solidFill>
              <a:cs typeface="Aban" pitchFamily="2" charset="-78"/>
            </a:rPr>
            <a:t>درﺟﻪ </a:t>
          </a:r>
          <a:r>
            <a:rPr lang="ar-SA" sz="1800" dirty="0" smtClean="0">
              <a:solidFill>
                <a:srgbClr val="C00000"/>
              </a:solidFill>
              <a:cs typeface="Dast Nevis" panose="03000400000000000000" pitchFamily="66" charset="-78"/>
            </a:rPr>
            <a:t>5</a:t>
          </a:r>
          <a:r>
            <a:rPr lang="ar-SA" sz="1800" dirty="0" smtClean="0">
              <a:solidFill>
                <a:srgbClr val="C00000"/>
              </a:solidFill>
              <a:cs typeface="Aban" pitchFamily="2" charset="-78"/>
            </a:rPr>
            <a:t> </a:t>
          </a:r>
          <a:r>
            <a:rPr lang="ar-SA" sz="1800" dirty="0" smtClean="0">
              <a:cs typeface="Aban" pitchFamily="2" charset="-78"/>
            </a:rPr>
            <a:t>ﻣﺤﺮوﻣﻴﺖ ﻣﻮﻗﺖ از اﺳﺘﻔﺎده از ﭘﺮواﻧﻪ اﺷﺘﻐﺎل ﺑﻪ ﻣﺪت ﺳﻪ ﺳﺎل ﺗﺎ ﭘﻨﺞ ﺳﺎل و ﺿﺒﻂ ﭘﺮواﻧﻪ اﺷﺘﻐﺎل ﺑﻪ ﻣﺪت ﻣﺤﺮوﻣﻴﺖ</a:t>
          </a:r>
          <a:r>
            <a:rPr lang="en-US" sz="1800" dirty="0" smtClean="0">
              <a:cs typeface="Aban" pitchFamily="2" charset="-78"/>
            </a:rPr>
            <a:t>.</a:t>
          </a:r>
          <a:endParaRPr lang="fa-IR" sz="1800" dirty="0">
            <a:cs typeface="Aban" pitchFamily="2" charset="-78"/>
          </a:endParaRPr>
        </a:p>
      </dgm:t>
    </dgm:pt>
    <dgm:pt modelId="{B7392AA7-7684-4D81-B09A-D5E2BB97FA66}" type="parTrans" cxnId="{3AB8D199-DFEF-4642-928B-553A4DC6301E}">
      <dgm:prSet/>
      <dgm:spPr/>
      <dgm:t>
        <a:bodyPr/>
        <a:lstStyle/>
        <a:p>
          <a:pPr rtl="1"/>
          <a:endParaRPr lang="fa-IR"/>
        </a:p>
      </dgm:t>
    </dgm:pt>
    <dgm:pt modelId="{16B8027C-C63A-4F23-8A58-242F2AAF845F}" type="sibTrans" cxnId="{3AB8D199-DFEF-4642-928B-553A4DC6301E}">
      <dgm:prSet/>
      <dgm:spPr/>
      <dgm:t>
        <a:bodyPr/>
        <a:lstStyle/>
        <a:p>
          <a:pPr rtl="1"/>
          <a:endParaRPr lang="fa-IR"/>
        </a:p>
      </dgm:t>
    </dgm:pt>
    <dgm:pt modelId="{31F076F3-DC95-4DEE-960A-E488965000F9}">
      <dgm:prSet phldrT="[Text]" custT="1"/>
      <dgm:spPr/>
      <dgm:t>
        <a:bodyPr/>
        <a:lstStyle/>
        <a:p>
          <a:pPr rtl="1"/>
          <a:r>
            <a:rPr lang="ar-SA" sz="2000" dirty="0" smtClean="0">
              <a:solidFill>
                <a:srgbClr val="C00000"/>
              </a:solidFill>
              <a:cs typeface="Aban" pitchFamily="2" charset="-78"/>
            </a:rPr>
            <a:t>درﺟﻪ</a:t>
          </a:r>
          <a:r>
            <a:rPr lang="ar-SA" sz="1700" dirty="0" smtClean="0">
              <a:solidFill>
                <a:srgbClr val="C00000"/>
              </a:solidFill>
            </a:rPr>
            <a:t> </a:t>
          </a:r>
          <a:r>
            <a:rPr lang="ar-SA" sz="2000" dirty="0" smtClean="0">
              <a:solidFill>
                <a:srgbClr val="C00000"/>
              </a:solidFill>
              <a:cs typeface="Dast Nevis" panose="03000400000000000000" pitchFamily="66" charset="-78"/>
            </a:rPr>
            <a:t>6</a:t>
          </a:r>
          <a:r>
            <a:rPr lang="ar-SA" sz="1700" dirty="0" smtClean="0"/>
            <a:t> </a:t>
          </a:r>
          <a:r>
            <a:rPr lang="ar-SA" sz="2000" dirty="0" smtClean="0">
              <a:cs typeface="Aban" pitchFamily="2" charset="-78"/>
            </a:rPr>
            <a:t>ﻣﺤﺮوﻣﻴﺖ داﻳﻢ از ﻋﻀﻮﻳﺖ ﻧﻈﺎم ﻣﻬﻨﺪﺳﻲ اﺳﺘﺎنﻫﺎ و اﺑﻄﺎل ﭘﺮواﻧﻪ اﺷﺘﻐﺎل</a:t>
          </a:r>
          <a:r>
            <a:rPr lang="en-US" sz="1700" dirty="0" smtClean="0"/>
            <a:t>.</a:t>
          </a:r>
          <a:endParaRPr lang="fa-IR" sz="1700" dirty="0"/>
        </a:p>
      </dgm:t>
    </dgm:pt>
    <dgm:pt modelId="{6D845C22-9F2D-43A7-9733-51EE5DAED296}" type="parTrans" cxnId="{A9C69FA2-47B7-4B91-89BA-FF26A0DE2AA7}">
      <dgm:prSet/>
      <dgm:spPr/>
      <dgm:t>
        <a:bodyPr/>
        <a:lstStyle/>
        <a:p>
          <a:pPr rtl="1"/>
          <a:endParaRPr lang="fa-IR"/>
        </a:p>
      </dgm:t>
    </dgm:pt>
    <dgm:pt modelId="{C98AC523-12A6-4713-A6FD-3CD4F7DF9428}" type="sibTrans" cxnId="{A9C69FA2-47B7-4B91-89BA-FF26A0DE2AA7}">
      <dgm:prSet/>
      <dgm:spPr/>
      <dgm:t>
        <a:bodyPr/>
        <a:lstStyle/>
        <a:p>
          <a:pPr rtl="1"/>
          <a:endParaRPr lang="fa-IR"/>
        </a:p>
      </dgm:t>
    </dgm:pt>
    <dgm:pt modelId="{71BB8414-331B-4209-9507-62DABD48A3A9}" type="pres">
      <dgm:prSet presAssocID="{2354D923-B918-4E39-8598-4E8380B28CD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0108A175-8860-44A3-8B2E-7E2282D224F2}" type="pres">
      <dgm:prSet presAssocID="{2B6CF347-786A-4AE4-967E-F97F44509A96}" presName="parentLin" presStyleCnt="0"/>
      <dgm:spPr/>
    </dgm:pt>
    <dgm:pt modelId="{8E3037A6-9060-4400-BC2C-0238174AEF7F}" type="pres">
      <dgm:prSet presAssocID="{2B6CF347-786A-4AE4-967E-F97F44509A96}" presName="parentLeftMargin" presStyleLbl="node1" presStyleIdx="0" presStyleCnt="6"/>
      <dgm:spPr/>
      <dgm:t>
        <a:bodyPr/>
        <a:lstStyle/>
        <a:p>
          <a:pPr rtl="1"/>
          <a:endParaRPr lang="fa-IR"/>
        </a:p>
      </dgm:t>
    </dgm:pt>
    <dgm:pt modelId="{0096401E-5256-4A38-8BE9-4FA0EECAD1A7}" type="pres">
      <dgm:prSet presAssocID="{2B6CF347-786A-4AE4-967E-F97F44509A96}" presName="parentText" presStyleLbl="node1" presStyleIdx="0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F5B8984-F657-41AE-A2EC-21B22B48BEC3}" type="pres">
      <dgm:prSet presAssocID="{2B6CF347-786A-4AE4-967E-F97F44509A96}" presName="negativeSpace" presStyleCnt="0"/>
      <dgm:spPr/>
    </dgm:pt>
    <dgm:pt modelId="{33167483-4C63-4469-B813-781FB0E71577}" type="pres">
      <dgm:prSet presAssocID="{2B6CF347-786A-4AE4-967E-F97F44509A96}" presName="childText" presStyleLbl="conFgAcc1" presStyleIdx="0" presStyleCnt="6">
        <dgm:presLayoutVars>
          <dgm:bulletEnabled val="1"/>
        </dgm:presLayoutVars>
      </dgm:prSet>
      <dgm:spPr/>
    </dgm:pt>
    <dgm:pt modelId="{A2991162-19C5-45FC-A5D0-8C6E377FD17D}" type="pres">
      <dgm:prSet presAssocID="{75CB5F07-BA1A-43E8-8616-2DECDD215A51}" presName="spaceBetweenRectangles" presStyleCnt="0"/>
      <dgm:spPr/>
    </dgm:pt>
    <dgm:pt modelId="{62AF65F9-8705-4C18-A2D0-183643C01471}" type="pres">
      <dgm:prSet presAssocID="{A484DC30-9753-4BF9-984B-0A62E68D5B6D}" presName="parentLin" presStyleCnt="0"/>
      <dgm:spPr/>
    </dgm:pt>
    <dgm:pt modelId="{354A9398-0CA5-46D3-BB45-2CE139B7D859}" type="pres">
      <dgm:prSet presAssocID="{A484DC30-9753-4BF9-984B-0A62E68D5B6D}" presName="parentLeftMargin" presStyleLbl="node1" presStyleIdx="0" presStyleCnt="6"/>
      <dgm:spPr/>
      <dgm:t>
        <a:bodyPr/>
        <a:lstStyle/>
        <a:p>
          <a:pPr rtl="1"/>
          <a:endParaRPr lang="fa-IR"/>
        </a:p>
      </dgm:t>
    </dgm:pt>
    <dgm:pt modelId="{BFD9A0D7-1FFA-4C9C-BB13-3DAE744FE157}" type="pres">
      <dgm:prSet presAssocID="{A484DC30-9753-4BF9-984B-0A62E68D5B6D}" presName="parentText" presStyleLbl="node1" presStyleIdx="1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06A9E6C-107C-4AAD-8ABC-6A895F24D2D0}" type="pres">
      <dgm:prSet presAssocID="{A484DC30-9753-4BF9-984B-0A62E68D5B6D}" presName="negativeSpace" presStyleCnt="0"/>
      <dgm:spPr/>
    </dgm:pt>
    <dgm:pt modelId="{D31855D5-515E-4A93-962B-0A9F0C5CD876}" type="pres">
      <dgm:prSet presAssocID="{A484DC30-9753-4BF9-984B-0A62E68D5B6D}" presName="childText" presStyleLbl="conFgAcc1" presStyleIdx="1" presStyleCnt="6">
        <dgm:presLayoutVars>
          <dgm:bulletEnabled val="1"/>
        </dgm:presLayoutVars>
      </dgm:prSet>
      <dgm:spPr/>
    </dgm:pt>
    <dgm:pt modelId="{F46E4E4E-7F81-4123-94E5-B5D98602D520}" type="pres">
      <dgm:prSet presAssocID="{D60717C7-2479-442C-A2A4-6DE015B0423C}" presName="spaceBetweenRectangles" presStyleCnt="0"/>
      <dgm:spPr/>
    </dgm:pt>
    <dgm:pt modelId="{607AE3AB-9F20-4017-AA84-809CF51E60EB}" type="pres">
      <dgm:prSet presAssocID="{0C5D11AA-8531-417C-915A-CD21B9C81795}" presName="parentLin" presStyleCnt="0"/>
      <dgm:spPr/>
    </dgm:pt>
    <dgm:pt modelId="{13EE3658-F010-45B5-AA53-323CBED79F74}" type="pres">
      <dgm:prSet presAssocID="{0C5D11AA-8531-417C-915A-CD21B9C81795}" presName="parentLeftMargin" presStyleLbl="node1" presStyleIdx="1" presStyleCnt="6"/>
      <dgm:spPr/>
      <dgm:t>
        <a:bodyPr/>
        <a:lstStyle/>
        <a:p>
          <a:pPr rtl="1"/>
          <a:endParaRPr lang="fa-IR"/>
        </a:p>
      </dgm:t>
    </dgm:pt>
    <dgm:pt modelId="{D341915A-7672-4673-A153-42C53DFD6B31}" type="pres">
      <dgm:prSet presAssocID="{0C5D11AA-8531-417C-915A-CD21B9C81795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2F0D57E-04C7-4DAF-8394-7AEF4B7E3253}" type="pres">
      <dgm:prSet presAssocID="{0C5D11AA-8531-417C-915A-CD21B9C81795}" presName="negativeSpace" presStyleCnt="0"/>
      <dgm:spPr/>
    </dgm:pt>
    <dgm:pt modelId="{90BC9F44-85A7-4C10-AEE9-D2EB3FB527CF}" type="pres">
      <dgm:prSet presAssocID="{0C5D11AA-8531-417C-915A-CD21B9C81795}" presName="childText" presStyleLbl="conFgAcc1" presStyleIdx="2" presStyleCnt="6">
        <dgm:presLayoutVars>
          <dgm:bulletEnabled val="1"/>
        </dgm:presLayoutVars>
      </dgm:prSet>
      <dgm:spPr/>
    </dgm:pt>
    <dgm:pt modelId="{C5B850BF-1069-4A3E-A04A-AD9D87F2B6FF}" type="pres">
      <dgm:prSet presAssocID="{F513069B-1A01-470C-98B1-0AB7F75BE3C9}" presName="spaceBetweenRectangles" presStyleCnt="0"/>
      <dgm:spPr/>
    </dgm:pt>
    <dgm:pt modelId="{40487EEE-D078-44CB-9F7B-9C972143AFF1}" type="pres">
      <dgm:prSet presAssocID="{FE63E54D-62F4-4A4B-B479-11D1BC631BC7}" presName="parentLin" presStyleCnt="0"/>
      <dgm:spPr/>
    </dgm:pt>
    <dgm:pt modelId="{F8799BBD-5E16-4C9F-BA4F-00D74033354C}" type="pres">
      <dgm:prSet presAssocID="{FE63E54D-62F4-4A4B-B479-11D1BC631BC7}" presName="parentLeftMargin" presStyleLbl="node1" presStyleIdx="2" presStyleCnt="6" custScaleX="142857"/>
      <dgm:spPr/>
      <dgm:t>
        <a:bodyPr/>
        <a:lstStyle/>
        <a:p>
          <a:pPr rtl="1"/>
          <a:endParaRPr lang="fa-IR"/>
        </a:p>
      </dgm:t>
    </dgm:pt>
    <dgm:pt modelId="{B8D3CE85-7D56-4F41-8D79-DFD47BDFA715}" type="pres">
      <dgm:prSet presAssocID="{FE63E54D-62F4-4A4B-B479-11D1BC631BC7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B0095A7-88D1-4072-8D4B-04E83F4A5A04}" type="pres">
      <dgm:prSet presAssocID="{FE63E54D-62F4-4A4B-B479-11D1BC631BC7}" presName="negativeSpace" presStyleCnt="0"/>
      <dgm:spPr/>
    </dgm:pt>
    <dgm:pt modelId="{978277B9-D435-4261-863A-C8273956DD15}" type="pres">
      <dgm:prSet presAssocID="{FE63E54D-62F4-4A4B-B479-11D1BC631BC7}" presName="childText" presStyleLbl="conFgAcc1" presStyleIdx="3" presStyleCnt="6">
        <dgm:presLayoutVars>
          <dgm:bulletEnabled val="1"/>
        </dgm:presLayoutVars>
      </dgm:prSet>
      <dgm:spPr/>
    </dgm:pt>
    <dgm:pt modelId="{056E965F-1B70-45CE-B6A7-0630F57EA014}" type="pres">
      <dgm:prSet presAssocID="{522BEABA-7138-4FC5-911E-C6D6ACA3AAFD}" presName="spaceBetweenRectangles" presStyleCnt="0"/>
      <dgm:spPr/>
    </dgm:pt>
    <dgm:pt modelId="{ABD78D97-B22F-4D46-998E-0FDD9F58BB16}" type="pres">
      <dgm:prSet presAssocID="{4C489B68-F0B4-4018-9AB2-B0FDAC059F85}" presName="parentLin" presStyleCnt="0"/>
      <dgm:spPr/>
    </dgm:pt>
    <dgm:pt modelId="{D8E6435B-025C-4552-85EF-EE6F5333C26E}" type="pres">
      <dgm:prSet presAssocID="{4C489B68-F0B4-4018-9AB2-B0FDAC059F85}" presName="parentLeftMargin" presStyleLbl="node1" presStyleIdx="3" presStyleCnt="6" custScaleX="142857"/>
      <dgm:spPr/>
      <dgm:t>
        <a:bodyPr/>
        <a:lstStyle/>
        <a:p>
          <a:pPr rtl="1"/>
          <a:endParaRPr lang="fa-IR"/>
        </a:p>
      </dgm:t>
    </dgm:pt>
    <dgm:pt modelId="{6E5DF6BE-65B0-47EF-814E-14491ED9650B}" type="pres">
      <dgm:prSet presAssocID="{4C489B68-F0B4-4018-9AB2-B0FDAC059F85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108931-8279-4A10-8C32-9BDCB1AA2B32}" type="pres">
      <dgm:prSet presAssocID="{4C489B68-F0B4-4018-9AB2-B0FDAC059F85}" presName="negativeSpace" presStyleCnt="0"/>
      <dgm:spPr/>
    </dgm:pt>
    <dgm:pt modelId="{72A3779C-1415-4F5E-8248-404F9EBED08A}" type="pres">
      <dgm:prSet presAssocID="{4C489B68-F0B4-4018-9AB2-B0FDAC059F85}" presName="childText" presStyleLbl="conFgAcc1" presStyleIdx="4" presStyleCnt="6">
        <dgm:presLayoutVars>
          <dgm:bulletEnabled val="1"/>
        </dgm:presLayoutVars>
      </dgm:prSet>
      <dgm:spPr/>
    </dgm:pt>
    <dgm:pt modelId="{76CA8A8B-08C3-42F8-9A09-F5636DA03B95}" type="pres">
      <dgm:prSet presAssocID="{16B8027C-C63A-4F23-8A58-242F2AAF845F}" presName="spaceBetweenRectangles" presStyleCnt="0"/>
      <dgm:spPr/>
    </dgm:pt>
    <dgm:pt modelId="{74F040CA-E15F-49CD-981D-1352AECED66C}" type="pres">
      <dgm:prSet presAssocID="{31F076F3-DC95-4DEE-960A-E488965000F9}" presName="parentLin" presStyleCnt="0"/>
      <dgm:spPr/>
    </dgm:pt>
    <dgm:pt modelId="{70D780D1-E064-4B00-9945-3E489AA33CAA}" type="pres">
      <dgm:prSet presAssocID="{31F076F3-DC95-4DEE-960A-E488965000F9}" presName="parentLeftMargin" presStyleLbl="node1" presStyleIdx="4" presStyleCnt="6" custScaleX="142857"/>
      <dgm:spPr/>
      <dgm:t>
        <a:bodyPr/>
        <a:lstStyle/>
        <a:p>
          <a:pPr rtl="1"/>
          <a:endParaRPr lang="fa-IR"/>
        </a:p>
      </dgm:t>
    </dgm:pt>
    <dgm:pt modelId="{8F870940-2BBC-4D63-8E5F-22ED19E5CB0C}" type="pres">
      <dgm:prSet presAssocID="{31F076F3-DC95-4DEE-960A-E488965000F9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A739A0-01FE-4305-97B4-20BA15D03A8C}" type="pres">
      <dgm:prSet presAssocID="{31F076F3-DC95-4DEE-960A-E488965000F9}" presName="negativeSpace" presStyleCnt="0"/>
      <dgm:spPr/>
    </dgm:pt>
    <dgm:pt modelId="{BA76E562-681A-4E5C-BED8-7BB7C291A1E9}" type="pres">
      <dgm:prSet presAssocID="{31F076F3-DC95-4DEE-960A-E488965000F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9C69FA2-47B7-4B91-89BA-FF26A0DE2AA7}" srcId="{2354D923-B918-4E39-8598-4E8380B28CDF}" destId="{31F076F3-DC95-4DEE-960A-E488965000F9}" srcOrd="5" destOrd="0" parTransId="{6D845C22-9F2D-43A7-9733-51EE5DAED296}" sibTransId="{C98AC523-12A6-4713-A6FD-3CD4F7DF9428}"/>
    <dgm:cxn modelId="{F350F8D0-418C-42FA-9300-A0B3B6A22C6F}" srcId="{2354D923-B918-4E39-8598-4E8380B28CDF}" destId="{A484DC30-9753-4BF9-984B-0A62E68D5B6D}" srcOrd="1" destOrd="0" parTransId="{F5DBAD35-C782-4B71-813E-AB8938478EDB}" sibTransId="{D60717C7-2479-442C-A2A4-6DE015B0423C}"/>
    <dgm:cxn modelId="{9EBADA9A-3F85-4728-B5AF-127A7CCAB017}" type="presOf" srcId="{A484DC30-9753-4BF9-984B-0A62E68D5B6D}" destId="{BFD9A0D7-1FFA-4C9C-BB13-3DAE744FE157}" srcOrd="1" destOrd="0" presId="urn:microsoft.com/office/officeart/2005/8/layout/list1"/>
    <dgm:cxn modelId="{6A3C709C-6343-42F1-ABCC-600BF14385AB}" type="presOf" srcId="{2B6CF347-786A-4AE4-967E-F97F44509A96}" destId="{8E3037A6-9060-4400-BC2C-0238174AEF7F}" srcOrd="0" destOrd="0" presId="urn:microsoft.com/office/officeart/2005/8/layout/list1"/>
    <dgm:cxn modelId="{BB82E62C-6919-4350-89E5-81FDF98FBA07}" type="presOf" srcId="{A484DC30-9753-4BF9-984B-0A62E68D5B6D}" destId="{354A9398-0CA5-46D3-BB45-2CE139B7D859}" srcOrd="0" destOrd="0" presId="urn:microsoft.com/office/officeart/2005/8/layout/list1"/>
    <dgm:cxn modelId="{72468FF9-7447-47D1-9FFC-FBA9A4FB5457}" type="presOf" srcId="{0C5D11AA-8531-417C-915A-CD21B9C81795}" destId="{D341915A-7672-4673-A153-42C53DFD6B31}" srcOrd="1" destOrd="0" presId="urn:microsoft.com/office/officeart/2005/8/layout/list1"/>
    <dgm:cxn modelId="{E637B82B-6C1A-43C7-9EB2-B488D7B79B34}" type="presOf" srcId="{2B6CF347-786A-4AE4-967E-F97F44509A96}" destId="{0096401E-5256-4A38-8BE9-4FA0EECAD1A7}" srcOrd="1" destOrd="0" presId="urn:microsoft.com/office/officeart/2005/8/layout/list1"/>
    <dgm:cxn modelId="{43E719BC-30A1-47D2-9A8C-BFA4DD767C90}" srcId="{2354D923-B918-4E39-8598-4E8380B28CDF}" destId="{FE63E54D-62F4-4A4B-B479-11D1BC631BC7}" srcOrd="3" destOrd="0" parTransId="{F2040059-7209-45B0-88F9-3CC8F2108D0A}" sibTransId="{522BEABA-7138-4FC5-911E-C6D6ACA3AAFD}"/>
    <dgm:cxn modelId="{3316DEEA-1727-43B3-885E-AE583962ACDA}" type="presOf" srcId="{4C489B68-F0B4-4018-9AB2-B0FDAC059F85}" destId="{D8E6435B-025C-4552-85EF-EE6F5333C26E}" srcOrd="0" destOrd="0" presId="urn:microsoft.com/office/officeart/2005/8/layout/list1"/>
    <dgm:cxn modelId="{CC7B2595-9EDB-4DB2-8A94-FD43A18FEB0C}" type="presOf" srcId="{31F076F3-DC95-4DEE-960A-E488965000F9}" destId="{70D780D1-E064-4B00-9945-3E489AA33CAA}" srcOrd="0" destOrd="0" presId="urn:microsoft.com/office/officeart/2005/8/layout/list1"/>
    <dgm:cxn modelId="{E5E131E0-4673-40C5-90BA-ADEA333D3A02}" type="presOf" srcId="{FE63E54D-62F4-4A4B-B479-11D1BC631BC7}" destId="{F8799BBD-5E16-4C9F-BA4F-00D74033354C}" srcOrd="0" destOrd="0" presId="urn:microsoft.com/office/officeart/2005/8/layout/list1"/>
    <dgm:cxn modelId="{7776A295-96BF-4C74-9136-BEF5EF296495}" type="presOf" srcId="{2354D923-B918-4E39-8598-4E8380B28CDF}" destId="{71BB8414-331B-4209-9507-62DABD48A3A9}" srcOrd="0" destOrd="0" presId="urn:microsoft.com/office/officeart/2005/8/layout/list1"/>
    <dgm:cxn modelId="{DE5006DF-A02D-40A9-8AA8-4CBC13AC4B33}" type="presOf" srcId="{FE63E54D-62F4-4A4B-B479-11D1BC631BC7}" destId="{B8D3CE85-7D56-4F41-8D79-DFD47BDFA715}" srcOrd="1" destOrd="0" presId="urn:microsoft.com/office/officeart/2005/8/layout/list1"/>
    <dgm:cxn modelId="{9A2821DA-A080-40E9-8F5A-59082F610817}" srcId="{2354D923-B918-4E39-8598-4E8380B28CDF}" destId="{2B6CF347-786A-4AE4-967E-F97F44509A96}" srcOrd="0" destOrd="0" parTransId="{A9D3B7E1-804F-43AD-AA94-88CAAFB492D2}" sibTransId="{75CB5F07-BA1A-43E8-8616-2DECDD215A51}"/>
    <dgm:cxn modelId="{84E2C15D-1B7E-42DA-842F-F183EA684232}" type="presOf" srcId="{31F076F3-DC95-4DEE-960A-E488965000F9}" destId="{8F870940-2BBC-4D63-8E5F-22ED19E5CB0C}" srcOrd="1" destOrd="0" presId="urn:microsoft.com/office/officeart/2005/8/layout/list1"/>
    <dgm:cxn modelId="{60B15482-ADD5-444A-A7C1-44DE4D66E791}" type="presOf" srcId="{0C5D11AA-8531-417C-915A-CD21B9C81795}" destId="{13EE3658-F010-45B5-AA53-323CBED79F74}" srcOrd="0" destOrd="0" presId="urn:microsoft.com/office/officeart/2005/8/layout/list1"/>
    <dgm:cxn modelId="{362403E4-A1BA-4BB5-8642-7989CEB60B62}" type="presOf" srcId="{4C489B68-F0B4-4018-9AB2-B0FDAC059F85}" destId="{6E5DF6BE-65B0-47EF-814E-14491ED9650B}" srcOrd="1" destOrd="0" presId="urn:microsoft.com/office/officeart/2005/8/layout/list1"/>
    <dgm:cxn modelId="{3AB8D199-DFEF-4642-928B-553A4DC6301E}" srcId="{2354D923-B918-4E39-8598-4E8380B28CDF}" destId="{4C489B68-F0B4-4018-9AB2-B0FDAC059F85}" srcOrd="4" destOrd="0" parTransId="{B7392AA7-7684-4D81-B09A-D5E2BB97FA66}" sibTransId="{16B8027C-C63A-4F23-8A58-242F2AAF845F}"/>
    <dgm:cxn modelId="{16D06DDD-4561-47CF-BCD1-C1C66110DB5D}" srcId="{2354D923-B918-4E39-8598-4E8380B28CDF}" destId="{0C5D11AA-8531-417C-915A-CD21B9C81795}" srcOrd="2" destOrd="0" parTransId="{7C51469A-910C-46C5-A5F4-C7B876BA4A28}" sibTransId="{F513069B-1A01-470C-98B1-0AB7F75BE3C9}"/>
    <dgm:cxn modelId="{F4EC191D-E86C-43B6-AA4F-F3C3D9300679}" type="presParOf" srcId="{71BB8414-331B-4209-9507-62DABD48A3A9}" destId="{0108A175-8860-44A3-8B2E-7E2282D224F2}" srcOrd="0" destOrd="0" presId="urn:microsoft.com/office/officeart/2005/8/layout/list1"/>
    <dgm:cxn modelId="{8B104E38-AEAC-4890-9D52-8778BC48C7AB}" type="presParOf" srcId="{0108A175-8860-44A3-8B2E-7E2282D224F2}" destId="{8E3037A6-9060-4400-BC2C-0238174AEF7F}" srcOrd="0" destOrd="0" presId="urn:microsoft.com/office/officeart/2005/8/layout/list1"/>
    <dgm:cxn modelId="{B8C07DF4-DA17-4AEF-B1A0-64FD7C504D79}" type="presParOf" srcId="{0108A175-8860-44A3-8B2E-7E2282D224F2}" destId="{0096401E-5256-4A38-8BE9-4FA0EECAD1A7}" srcOrd="1" destOrd="0" presId="urn:microsoft.com/office/officeart/2005/8/layout/list1"/>
    <dgm:cxn modelId="{A8C677F1-C25E-4035-9BF4-0E8F58A90464}" type="presParOf" srcId="{71BB8414-331B-4209-9507-62DABD48A3A9}" destId="{FF5B8984-F657-41AE-A2EC-21B22B48BEC3}" srcOrd="1" destOrd="0" presId="urn:microsoft.com/office/officeart/2005/8/layout/list1"/>
    <dgm:cxn modelId="{749939E5-AF72-4C7C-A8A9-7ECB1B8FF529}" type="presParOf" srcId="{71BB8414-331B-4209-9507-62DABD48A3A9}" destId="{33167483-4C63-4469-B813-781FB0E71577}" srcOrd="2" destOrd="0" presId="urn:microsoft.com/office/officeart/2005/8/layout/list1"/>
    <dgm:cxn modelId="{78CD5466-6793-4439-A504-72D344A63DD2}" type="presParOf" srcId="{71BB8414-331B-4209-9507-62DABD48A3A9}" destId="{A2991162-19C5-45FC-A5D0-8C6E377FD17D}" srcOrd="3" destOrd="0" presId="urn:microsoft.com/office/officeart/2005/8/layout/list1"/>
    <dgm:cxn modelId="{B04385E4-6181-483C-B0E8-DC390E909E89}" type="presParOf" srcId="{71BB8414-331B-4209-9507-62DABD48A3A9}" destId="{62AF65F9-8705-4C18-A2D0-183643C01471}" srcOrd="4" destOrd="0" presId="urn:microsoft.com/office/officeart/2005/8/layout/list1"/>
    <dgm:cxn modelId="{359A1093-A38C-4AA2-89D0-C91B456041CF}" type="presParOf" srcId="{62AF65F9-8705-4C18-A2D0-183643C01471}" destId="{354A9398-0CA5-46D3-BB45-2CE139B7D859}" srcOrd="0" destOrd="0" presId="urn:microsoft.com/office/officeart/2005/8/layout/list1"/>
    <dgm:cxn modelId="{2177DF91-1680-4F38-ABF4-ECFF60C71784}" type="presParOf" srcId="{62AF65F9-8705-4C18-A2D0-183643C01471}" destId="{BFD9A0D7-1FFA-4C9C-BB13-3DAE744FE157}" srcOrd="1" destOrd="0" presId="urn:microsoft.com/office/officeart/2005/8/layout/list1"/>
    <dgm:cxn modelId="{1F115C9A-3A23-4ABD-84BA-D6292A9E78F4}" type="presParOf" srcId="{71BB8414-331B-4209-9507-62DABD48A3A9}" destId="{006A9E6C-107C-4AAD-8ABC-6A895F24D2D0}" srcOrd="5" destOrd="0" presId="urn:microsoft.com/office/officeart/2005/8/layout/list1"/>
    <dgm:cxn modelId="{2763F2D6-BE4D-4DAD-91B0-B57413DF0C88}" type="presParOf" srcId="{71BB8414-331B-4209-9507-62DABD48A3A9}" destId="{D31855D5-515E-4A93-962B-0A9F0C5CD876}" srcOrd="6" destOrd="0" presId="urn:microsoft.com/office/officeart/2005/8/layout/list1"/>
    <dgm:cxn modelId="{B904DEBE-A92E-411C-92C9-113F0A3A2B51}" type="presParOf" srcId="{71BB8414-331B-4209-9507-62DABD48A3A9}" destId="{F46E4E4E-7F81-4123-94E5-B5D98602D520}" srcOrd="7" destOrd="0" presId="urn:microsoft.com/office/officeart/2005/8/layout/list1"/>
    <dgm:cxn modelId="{50656D00-B46F-42CC-B0D6-E86CFACD03F8}" type="presParOf" srcId="{71BB8414-331B-4209-9507-62DABD48A3A9}" destId="{607AE3AB-9F20-4017-AA84-809CF51E60EB}" srcOrd="8" destOrd="0" presId="urn:microsoft.com/office/officeart/2005/8/layout/list1"/>
    <dgm:cxn modelId="{700A33A6-8E87-45B9-8258-2E96EB2BB5E2}" type="presParOf" srcId="{607AE3AB-9F20-4017-AA84-809CF51E60EB}" destId="{13EE3658-F010-45B5-AA53-323CBED79F74}" srcOrd="0" destOrd="0" presId="urn:microsoft.com/office/officeart/2005/8/layout/list1"/>
    <dgm:cxn modelId="{28F5C8A3-0FD4-4746-A73E-F0200F0F6FBE}" type="presParOf" srcId="{607AE3AB-9F20-4017-AA84-809CF51E60EB}" destId="{D341915A-7672-4673-A153-42C53DFD6B31}" srcOrd="1" destOrd="0" presId="urn:microsoft.com/office/officeart/2005/8/layout/list1"/>
    <dgm:cxn modelId="{FA621E88-7B98-4AB6-9713-D960ACFB76BC}" type="presParOf" srcId="{71BB8414-331B-4209-9507-62DABD48A3A9}" destId="{12F0D57E-04C7-4DAF-8394-7AEF4B7E3253}" srcOrd="9" destOrd="0" presId="urn:microsoft.com/office/officeart/2005/8/layout/list1"/>
    <dgm:cxn modelId="{02AEA8FB-F9C9-4422-B398-3CC75A207859}" type="presParOf" srcId="{71BB8414-331B-4209-9507-62DABD48A3A9}" destId="{90BC9F44-85A7-4C10-AEE9-D2EB3FB527CF}" srcOrd="10" destOrd="0" presId="urn:microsoft.com/office/officeart/2005/8/layout/list1"/>
    <dgm:cxn modelId="{F738D804-A3EB-4FC4-8D60-FBE130EFB52B}" type="presParOf" srcId="{71BB8414-331B-4209-9507-62DABD48A3A9}" destId="{C5B850BF-1069-4A3E-A04A-AD9D87F2B6FF}" srcOrd="11" destOrd="0" presId="urn:microsoft.com/office/officeart/2005/8/layout/list1"/>
    <dgm:cxn modelId="{CE4298FB-40D9-419B-A630-880BDE9A45EC}" type="presParOf" srcId="{71BB8414-331B-4209-9507-62DABD48A3A9}" destId="{40487EEE-D078-44CB-9F7B-9C972143AFF1}" srcOrd="12" destOrd="0" presId="urn:microsoft.com/office/officeart/2005/8/layout/list1"/>
    <dgm:cxn modelId="{C9D4DECE-69CA-46C1-9CE7-B260633D05B7}" type="presParOf" srcId="{40487EEE-D078-44CB-9F7B-9C972143AFF1}" destId="{F8799BBD-5E16-4C9F-BA4F-00D74033354C}" srcOrd="0" destOrd="0" presId="urn:microsoft.com/office/officeart/2005/8/layout/list1"/>
    <dgm:cxn modelId="{9C8772C4-C62D-4E9B-B02D-67ADEAC98377}" type="presParOf" srcId="{40487EEE-D078-44CB-9F7B-9C972143AFF1}" destId="{B8D3CE85-7D56-4F41-8D79-DFD47BDFA715}" srcOrd="1" destOrd="0" presId="urn:microsoft.com/office/officeart/2005/8/layout/list1"/>
    <dgm:cxn modelId="{BAA93E42-95E8-482D-AC4B-83EBB62A5385}" type="presParOf" srcId="{71BB8414-331B-4209-9507-62DABD48A3A9}" destId="{2B0095A7-88D1-4072-8D4B-04E83F4A5A04}" srcOrd="13" destOrd="0" presId="urn:microsoft.com/office/officeart/2005/8/layout/list1"/>
    <dgm:cxn modelId="{85BA84F2-DDA4-4651-BCEE-7162702CADFF}" type="presParOf" srcId="{71BB8414-331B-4209-9507-62DABD48A3A9}" destId="{978277B9-D435-4261-863A-C8273956DD15}" srcOrd="14" destOrd="0" presId="urn:microsoft.com/office/officeart/2005/8/layout/list1"/>
    <dgm:cxn modelId="{BB057D2E-E801-4510-8753-61746311A0A0}" type="presParOf" srcId="{71BB8414-331B-4209-9507-62DABD48A3A9}" destId="{056E965F-1B70-45CE-B6A7-0630F57EA014}" srcOrd="15" destOrd="0" presId="urn:microsoft.com/office/officeart/2005/8/layout/list1"/>
    <dgm:cxn modelId="{D34CD810-6DF4-406A-9C32-AC2404FCC121}" type="presParOf" srcId="{71BB8414-331B-4209-9507-62DABD48A3A9}" destId="{ABD78D97-B22F-4D46-998E-0FDD9F58BB16}" srcOrd="16" destOrd="0" presId="urn:microsoft.com/office/officeart/2005/8/layout/list1"/>
    <dgm:cxn modelId="{B7312C42-19B5-4B24-855B-665CFB6B966E}" type="presParOf" srcId="{ABD78D97-B22F-4D46-998E-0FDD9F58BB16}" destId="{D8E6435B-025C-4552-85EF-EE6F5333C26E}" srcOrd="0" destOrd="0" presId="urn:microsoft.com/office/officeart/2005/8/layout/list1"/>
    <dgm:cxn modelId="{7BF810A2-28A3-4DBC-B29B-860687811E86}" type="presParOf" srcId="{ABD78D97-B22F-4D46-998E-0FDD9F58BB16}" destId="{6E5DF6BE-65B0-47EF-814E-14491ED9650B}" srcOrd="1" destOrd="0" presId="urn:microsoft.com/office/officeart/2005/8/layout/list1"/>
    <dgm:cxn modelId="{6F180D20-B0D2-48C5-9F5D-C0E12B06E2F4}" type="presParOf" srcId="{71BB8414-331B-4209-9507-62DABD48A3A9}" destId="{CB108931-8279-4A10-8C32-9BDCB1AA2B32}" srcOrd="17" destOrd="0" presId="urn:microsoft.com/office/officeart/2005/8/layout/list1"/>
    <dgm:cxn modelId="{B8ABD4F1-0822-47E6-8139-6457EFF7C9EE}" type="presParOf" srcId="{71BB8414-331B-4209-9507-62DABD48A3A9}" destId="{72A3779C-1415-4F5E-8248-404F9EBED08A}" srcOrd="18" destOrd="0" presId="urn:microsoft.com/office/officeart/2005/8/layout/list1"/>
    <dgm:cxn modelId="{7992021C-B086-4CFA-AE38-9215CB8FECAE}" type="presParOf" srcId="{71BB8414-331B-4209-9507-62DABD48A3A9}" destId="{76CA8A8B-08C3-42F8-9A09-F5636DA03B95}" srcOrd="19" destOrd="0" presId="urn:microsoft.com/office/officeart/2005/8/layout/list1"/>
    <dgm:cxn modelId="{C6DEA942-736D-4CDF-AEA4-55A0D5989248}" type="presParOf" srcId="{71BB8414-331B-4209-9507-62DABD48A3A9}" destId="{74F040CA-E15F-49CD-981D-1352AECED66C}" srcOrd="20" destOrd="0" presId="urn:microsoft.com/office/officeart/2005/8/layout/list1"/>
    <dgm:cxn modelId="{2C5E4C4B-6F0D-4BC3-8699-1D62091FDA94}" type="presParOf" srcId="{74F040CA-E15F-49CD-981D-1352AECED66C}" destId="{70D780D1-E064-4B00-9945-3E489AA33CAA}" srcOrd="0" destOrd="0" presId="urn:microsoft.com/office/officeart/2005/8/layout/list1"/>
    <dgm:cxn modelId="{6B61D9EF-8A97-4091-BF9D-78AD58A4C2EE}" type="presParOf" srcId="{74F040CA-E15F-49CD-981D-1352AECED66C}" destId="{8F870940-2BBC-4D63-8E5F-22ED19E5CB0C}" srcOrd="1" destOrd="0" presId="urn:microsoft.com/office/officeart/2005/8/layout/list1"/>
    <dgm:cxn modelId="{31828CB7-5059-4621-A27C-03FA8352E536}" type="presParOf" srcId="{71BB8414-331B-4209-9507-62DABD48A3A9}" destId="{B9A739A0-01FE-4305-97B4-20BA15D03A8C}" srcOrd="21" destOrd="0" presId="urn:microsoft.com/office/officeart/2005/8/layout/list1"/>
    <dgm:cxn modelId="{8A9281AA-006A-4780-9B8A-E15CB0CA13C2}" type="presParOf" srcId="{71BB8414-331B-4209-9507-62DABD48A3A9}" destId="{BA76E562-681A-4E5C-BED8-7BB7C291A1E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D9A87B-ED52-4F22-91A9-A7B18E39F96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pPr rtl="1"/>
          <a:endParaRPr lang="fa-IR"/>
        </a:p>
      </dgm:t>
    </dgm:pt>
    <dgm:pt modelId="{DC69FFFB-988A-48CD-A8C7-209EA262A917}">
      <dgm:prSet phldrT="[Text]" custT="1"/>
      <dgm:spPr/>
      <dgm:t>
        <a:bodyPr/>
        <a:lstStyle/>
        <a:p>
          <a:pPr rtl="1"/>
          <a:r>
            <a:rPr lang="ar-SA" sz="2200" dirty="0" smtClean="0">
              <a:solidFill>
                <a:schemeClr val="bg1"/>
              </a:solidFill>
              <a:cs typeface="Dast Nevis" panose="03000400000000000000" pitchFamily="66" charset="-78"/>
            </a:rPr>
            <a:t>تقويت و توسعه فرهنگ و ارزشهاي اسلامي در معماري و شهرسازي</a:t>
          </a:r>
          <a:endParaRPr lang="fa-IR" sz="22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8CED272D-E118-4560-863F-EBCEAB4AB934}" type="parTrans" cxnId="{B8709A54-E916-45B5-8736-12E26C6095A2}">
      <dgm:prSet/>
      <dgm:spPr/>
      <dgm:t>
        <a:bodyPr/>
        <a:lstStyle/>
        <a:p>
          <a:pPr rtl="1"/>
          <a:endParaRPr lang="fa-IR"/>
        </a:p>
      </dgm:t>
    </dgm:pt>
    <dgm:pt modelId="{F583C5D0-FE0B-4F88-B46E-62B73FE34A44}" type="sibTrans" cxnId="{B8709A54-E916-45B5-8736-12E26C6095A2}">
      <dgm:prSet/>
      <dgm:spPr/>
      <dgm:t>
        <a:bodyPr/>
        <a:lstStyle/>
        <a:p>
          <a:pPr rtl="1"/>
          <a:endParaRPr lang="fa-IR"/>
        </a:p>
      </dgm:t>
    </dgm:pt>
    <dgm:pt modelId="{FEAA1DF8-392D-437C-A84D-175F228C32C3}">
      <dgm:prSet phldrT="[Text]" custT="1"/>
      <dgm:spPr/>
      <dgm:t>
        <a:bodyPr/>
        <a:lstStyle/>
        <a:p>
          <a:pPr rtl="1"/>
          <a:r>
            <a:rPr lang="ar-SA" sz="1900" dirty="0" smtClean="0">
              <a:solidFill>
                <a:schemeClr val="bg1"/>
              </a:solidFill>
              <a:cs typeface="Dast Nevis" panose="03000400000000000000" pitchFamily="66" charset="-78"/>
            </a:rPr>
            <a:t>ترويج اصول معماري و شهرسازي و رشد آگاهي عمومي نسبت به آن و مقررات ملّي ساختمان و افزايش بهره وري</a:t>
          </a:r>
          <a:endParaRPr lang="fa-IR" sz="19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F2C8E9D4-A595-4122-A110-00CEE61E1713}" type="parTrans" cxnId="{5B8ED992-41FC-4838-842B-2BB6A9B5B364}">
      <dgm:prSet/>
      <dgm:spPr/>
      <dgm:t>
        <a:bodyPr/>
        <a:lstStyle/>
        <a:p>
          <a:pPr rtl="1"/>
          <a:endParaRPr lang="fa-IR"/>
        </a:p>
      </dgm:t>
    </dgm:pt>
    <dgm:pt modelId="{895C5231-E6B9-4D46-B173-52639848D559}" type="sibTrans" cxnId="{5B8ED992-41FC-4838-842B-2BB6A9B5B364}">
      <dgm:prSet/>
      <dgm:spPr/>
      <dgm:t>
        <a:bodyPr/>
        <a:lstStyle/>
        <a:p>
          <a:pPr rtl="1"/>
          <a:endParaRPr lang="fa-IR"/>
        </a:p>
      </dgm:t>
    </dgm:pt>
    <dgm:pt modelId="{B44F1396-83C1-4EA7-A19C-DEA22379D1A1}">
      <dgm:prSet phldrT="[Text]" custT="1"/>
      <dgm:spPr/>
      <dgm:t>
        <a:bodyPr/>
        <a:lstStyle/>
        <a:p>
          <a:pPr rtl="1"/>
          <a:r>
            <a:rPr lang="ar-SA" sz="2200" dirty="0" smtClean="0">
              <a:solidFill>
                <a:schemeClr val="bg1"/>
              </a:solidFill>
              <a:cs typeface="Dast Nevis" panose="03000400000000000000" pitchFamily="66" charset="-78"/>
            </a:rPr>
            <a:t>بالا بردن كيفيت خدمات مهندسي و نظارت بر حسن اجراي خدمات</a:t>
          </a:r>
          <a:endParaRPr lang="fa-IR" sz="22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49F66EA0-17CA-4E62-B42D-EDB250AF28D5}" type="parTrans" cxnId="{97BD0179-5E72-467B-B21B-C28CB2D88CBA}">
      <dgm:prSet/>
      <dgm:spPr/>
      <dgm:t>
        <a:bodyPr/>
        <a:lstStyle/>
        <a:p>
          <a:pPr rtl="1"/>
          <a:endParaRPr lang="fa-IR"/>
        </a:p>
      </dgm:t>
    </dgm:pt>
    <dgm:pt modelId="{DDFCE1BE-1D7A-456D-B374-0BE8A1DB6CAD}" type="sibTrans" cxnId="{97BD0179-5E72-467B-B21B-C28CB2D88CBA}">
      <dgm:prSet/>
      <dgm:spPr/>
      <dgm:t>
        <a:bodyPr/>
        <a:lstStyle/>
        <a:p>
          <a:pPr rtl="1"/>
          <a:endParaRPr lang="fa-IR"/>
        </a:p>
      </dgm:t>
    </dgm:pt>
    <dgm:pt modelId="{081378BE-E8D9-4420-965F-424AE688824B}">
      <dgm:prSet phldrT="[Text]" custT="1"/>
      <dgm:spPr/>
      <dgm:t>
        <a:bodyPr/>
        <a:lstStyle/>
        <a:p>
          <a:pPr rtl="1"/>
          <a:r>
            <a:rPr lang="ar-SA" sz="2200" dirty="0" smtClean="0">
              <a:solidFill>
                <a:schemeClr val="bg1"/>
              </a:solidFill>
              <a:cs typeface="Dast Nevis" panose="03000400000000000000" pitchFamily="66" charset="-78"/>
            </a:rPr>
            <a:t>ارتقاي دانش فني صاحبان حرفه ها در اين بخش</a:t>
          </a:r>
          <a:endParaRPr lang="fa-IR" sz="22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7431A70B-5A3B-4800-A697-14605E179713}" type="parTrans" cxnId="{FD584DBD-D3F7-40E2-9F47-8D1DD5A04562}">
      <dgm:prSet/>
      <dgm:spPr/>
      <dgm:t>
        <a:bodyPr/>
        <a:lstStyle/>
        <a:p>
          <a:pPr rtl="1"/>
          <a:endParaRPr lang="fa-IR"/>
        </a:p>
      </dgm:t>
    </dgm:pt>
    <dgm:pt modelId="{2DDE0A15-2877-4B06-9C25-876ACA4AF074}" type="sibTrans" cxnId="{FD584DBD-D3F7-40E2-9F47-8D1DD5A04562}">
      <dgm:prSet/>
      <dgm:spPr/>
      <dgm:t>
        <a:bodyPr/>
        <a:lstStyle/>
        <a:p>
          <a:pPr rtl="1"/>
          <a:endParaRPr lang="fa-IR"/>
        </a:p>
      </dgm:t>
    </dgm:pt>
    <dgm:pt modelId="{82CFA6A4-FA0D-41BA-B7BA-75CDECA03D25}">
      <dgm:prSet phldrT="[Text]" custT="1"/>
      <dgm:spPr/>
      <dgm:t>
        <a:bodyPr/>
        <a:lstStyle/>
        <a:p>
          <a:pPr rtl="1"/>
          <a:r>
            <a:rPr lang="ar-SA" sz="1800" dirty="0" smtClean="0">
              <a:solidFill>
                <a:schemeClr val="bg1"/>
              </a:solidFill>
              <a:cs typeface="Dast Nevis" panose="03000400000000000000" pitchFamily="66" charset="-78"/>
            </a:rPr>
            <a:t>وضع مقررات ملّي ساختمان به منظور اطمينان از ايمني، بهره دهي مناسب، آسايش و صرفه اقتصادي و اجراء و كنترل آن در جهت حمايت از مردم </a:t>
          </a:r>
          <a:endParaRPr lang="fa-IR" sz="18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C275143A-F775-4623-974F-F55B8626A0F3}" type="parTrans" cxnId="{6921E8FD-17AF-4424-997D-D6B98036ADBA}">
      <dgm:prSet/>
      <dgm:spPr/>
      <dgm:t>
        <a:bodyPr/>
        <a:lstStyle/>
        <a:p>
          <a:pPr rtl="1"/>
          <a:endParaRPr lang="fa-IR"/>
        </a:p>
      </dgm:t>
    </dgm:pt>
    <dgm:pt modelId="{EA95BBBD-0F64-42BB-8292-F0C0287A89D7}" type="sibTrans" cxnId="{6921E8FD-17AF-4424-997D-D6B98036ADBA}">
      <dgm:prSet/>
      <dgm:spPr/>
      <dgm:t>
        <a:bodyPr/>
        <a:lstStyle/>
        <a:p>
          <a:pPr rtl="1"/>
          <a:endParaRPr lang="fa-IR"/>
        </a:p>
      </dgm:t>
    </dgm:pt>
    <dgm:pt modelId="{9AEA2B5D-F6FB-48B7-AB35-46F8854840A7}">
      <dgm:prSet phldrT="[Text]" custT="1"/>
      <dgm:spPr/>
      <dgm:t>
        <a:bodyPr/>
        <a:lstStyle/>
        <a:p>
          <a:pPr rtl="1"/>
          <a:r>
            <a:rPr lang="ar-SA" sz="2200" dirty="0" smtClean="0">
              <a:solidFill>
                <a:schemeClr val="bg1"/>
              </a:solidFill>
              <a:cs typeface="Dast Nevis" panose="03000400000000000000" pitchFamily="66" charset="-78"/>
            </a:rPr>
            <a:t>تهيه و تنظيم مباني قيمتگذاري خدمات مهندسي</a:t>
          </a:r>
          <a:endParaRPr lang="fa-IR" sz="22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4BBB5225-5136-48A1-ACB8-03AAEE0808EF}" type="parTrans" cxnId="{D40E2EDB-8B4B-4C87-99F6-B7E7104BA27E}">
      <dgm:prSet/>
      <dgm:spPr/>
      <dgm:t>
        <a:bodyPr/>
        <a:lstStyle/>
        <a:p>
          <a:pPr rtl="1"/>
          <a:endParaRPr lang="fa-IR"/>
        </a:p>
      </dgm:t>
    </dgm:pt>
    <dgm:pt modelId="{C78A54F9-547D-4777-B138-F35B2303A283}" type="sibTrans" cxnId="{D40E2EDB-8B4B-4C87-99F6-B7E7104BA27E}">
      <dgm:prSet/>
      <dgm:spPr/>
      <dgm:t>
        <a:bodyPr/>
        <a:lstStyle/>
        <a:p>
          <a:pPr rtl="1"/>
          <a:endParaRPr lang="fa-IR"/>
        </a:p>
      </dgm:t>
    </dgm:pt>
    <dgm:pt modelId="{D686961B-055B-4508-ABE0-5F16DCE7C27C}">
      <dgm:prSet phldrT="[Text]" custT="1"/>
      <dgm:spPr/>
      <dgm:t>
        <a:bodyPr/>
        <a:lstStyle/>
        <a:p>
          <a:pPr rtl="1"/>
          <a:r>
            <a:rPr lang="ar-SA" sz="2100" dirty="0" smtClean="0">
              <a:solidFill>
                <a:schemeClr val="bg1"/>
              </a:solidFill>
              <a:cs typeface="Dast Nevis" panose="03000400000000000000" pitchFamily="66" charset="-78"/>
            </a:rPr>
            <a:t>جلب مشاركت حرفه اي مهندسان و صاحبان حرفه ها و صنوف ساختماني در تهيه و اجراي طرح هاي توسعه و آباداني كشور</a:t>
          </a:r>
          <a:endParaRPr lang="fa-IR" sz="2100" dirty="0">
            <a:solidFill>
              <a:schemeClr val="bg1"/>
            </a:solidFill>
            <a:cs typeface="Dast Nevis" panose="03000400000000000000" pitchFamily="66" charset="-78"/>
          </a:endParaRPr>
        </a:p>
      </dgm:t>
    </dgm:pt>
    <dgm:pt modelId="{EB855BC7-7D7C-42B2-8F34-1DA11B59EAB7}" type="parTrans" cxnId="{BD5CDF2B-7560-4818-9C18-D0979F649F14}">
      <dgm:prSet/>
      <dgm:spPr/>
      <dgm:t>
        <a:bodyPr/>
        <a:lstStyle/>
        <a:p>
          <a:pPr rtl="1"/>
          <a:endParaRPr lang="fa-IR"/>
        </a:p>
      </dgm:t>
    </dgm:pt>
    <dgm:pt modelId="{35BE2E05-D146-4A7A-BB12-C8D6CF8C7640}" type="sibTrans" cxnId="{BD5CDF2B-7560-4818-9C18-D0979F649F14}">
      <dgm:prSet/>
      <dgm:spPr/>
      <dgm:t>
        <a:bodyPr/>
        <a:lstStyle/>
        <a:p>
          <a:pPr rtl="1"/>
          <a:endParaRPr lang="fa-IR"/>
        </a:p>
      </dgm:t>
    </dgm:pt>
    <dgm:pt modelId="{0182D61B-5090-4EEA-85B0-C575EFD99C4E}" type="pres">
      <dgm:prSet presAssocID="{5ED9A87B-ED52-4F22-91A9-A7B18E39F963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pPr rtl="1"/>
          <a:endParaRPr lang="fa-IR"/>
        </a:p>
      </dgm:t>
    </dgm:pt>
    <dgm:pt modelId="{E5C191DB-CF2F-4901-8239-C42D32AB5899}" type="pres">
      <dgm:prSet presAssocID="{5ED9A87B-ED52-4F22-91A9-A7B18E39F963}" presName="Name1" presStyleCnt="0"/>
      <dgm:spPr/>
    </dgm:pt>
    <dgm:pt modelId="{2C95BA01-209A-40FF-991C-F3FB0E46CEAA}" type="pres">
      <dgm:prSet presAssocID="{5ED9A87B-ED52-4F22-91A9-A7B18E39F963}" presName="cycle" presStyleCnt="0"/>
      <dgm:spPr/>
    </dgm:pt>
    <dgm:pt modelId="{D15D7F07-B7B8-495A-9A6B-B562EDBABEE7}" type="pres">
      <dgm:prSet presAssocID="{5ED9A87B-ED52-4F22-91A9-A7B18E39F963}" presName="srcNode" presStyleLbl="node1" presStyleIdx="0" presStyleCnt="7"/>
      <dgm:spPr/>
    </dgm:pt>
    <dgm:pt modelId="{65ACDEED-C6B1-40E8-880D-AAB717E27164}" type="pres">
      <dgm:prSet presAssocID="{5ED9A87B-ED52-4F22-91A9-A7B18E39F963}" presName="conn" presStyleLbl="parChTrans1D2" presStyleIdx="0" presStyleCnt="1"/>
      <dgm:spPr/>
      <dgm:t>
        <a:bodyPr/>
        <a:lstStyle/>
        <a:p>
          <a:pPr rtl="1"/>
          <a:endParaRPr lang="fa-IR"/>
        </a:p>
      </dgm:t>
    </dgm:pt>
    <dgm:pt modelId="{B8D0F2BC-CA29-47D6-85B9-E3597DC3879B}" type="pres">
      <dgm:prSet presAssocID="{5ED9A87B-ED52-4F22-91A9-A7B18E39F963}" presName="extraNode" presStyleLbl="node1" presStyleIdx="0" presStyleCnt="7"/>
      <dgm:spPr/>
    </dgm:pt>
    <dgm:pt modelId="{DE0BFE47-4FF2-43B7-B5CC-B760011B694A}" type="pres">
      <dgm:prSet presAssocID="{5ED9A87B-ED52-4F22-91A9-A7B18E39F963}" presName="dstNode" presStyleLbl="node1" presStyleIdx="0" presStyleCnt="7"/>
      <dgm:spPr/>
    </dgm:pt>
    <dgm:pt modelId="{DDDE3811-98F6-40F3-B87B-B39C801E0EE9}" type="pres">
      <dgm:prSet presAssocID="{DC69FFFB-988A-48CD-A8C7-209EA262A917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E736414-A81F-4CE2-9A68-C1C92581A270}" type="pres">
      <dgm:prSet presAssocID="{DC69FFFB-988A-48CD-A8C7-209EA262A917}" presName="accent_1" presStyleCnt="0"/>
      <dgm:spPr/>
    </dgm:pt>
    <dgm:pt modelId="{DAAAC330-101B-4E70-AA7B-8C13B12D1EA7}" type="pres">
      <dgm:prSet presAssocID="{DC69FFFB-988A-48CD-A8C7-209EA262A917}" presName="accentRepeatNode" presStyleLbl="solidFgAcc1" presStyleIdx="0" presStyleCnt="7"/>
      <dgm:spPr/>
    </dgm:pt>
    <dgm:pt modelId="{4D6257C9-28EC-4FE0-9BCD-AA1294C00806}" type="pres">
      <dgm:prSet presAssocID="{FEAA1DF8-392D-437C-A84D-175F228C32C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A0406E5-EA13-4B72-A11C-ABF606C53EE4}" type="pres">
      <dgm:prSet presAssocID="{FEAA1DF8-392D-437C-A84D-175F228C32C3}" presName="accent_2" presStyleCnt="0"/>
      <dgm:spPr/>
    </dgm:pt>
    <dgm:pt modelId="{6F594BB0-322E-40F8-A027-9B376241AF9B}" type="pres">
      <dgm:prSet presAssocID="{FEAA1DF8-392D-437C-A84D-175F228C32C3}" presName="accentRepeatNode" presStyleLbl="solidFgAcc1" presStyleIdx="1" presStyleCnt="7"/>
      <dgm:spPr/>
    </dgm:pt>
    <dgm:pt modelId="{3CD0FADF-55FA-4CF1-9771-878A7EADCD4F}" type="pres">
      <dgm:prSet presAssocID="{B44F1396-83C1-4EA7-A19C-DEA22379D1A1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2E68DC9-6281-4C1B-817A-F3444FF62AB0}" type="pres">
      <dgm:prSet presAssocID="{B44F1396-83C1-4EA7-A19C-DEA22379D1A1}" presName="accent_3" presStyleCnt="0"/>
      <dgm:spPr/>
    </dgm:pt>
    <dgm:pt modelId="{B48606DE-EF49-408E-9360-F3495765D26F}" type="pres">
      <dgm:prSet presAssocID="{B44F1396-83C1-4EA7-A19C-DEA22379D1A1}" presName="accentRepeatNode" presStyleLbl="solidFgAcc1" presStyleIdx="2" presStyleCnt="7"/>
      <dgm:spPr/>
    </dgm:pt>
    <dgm:pt modelId="{69FD942D-0C1D-448E-AE89-94894A39B02D}" type="pres">
      <dgm:prSet presAssocID="{081378BE-E8D9-4420-965F-424AE688824B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870CCD6-D86E-4147-BE52-3391BB6B7E2C}" type="pres">
      <dgm:prSet presAssocID="{081378BE-E8D9-4420-965F-424AE688824B}" presName="accent_4" presStyleCnt="0"/>
      <dgm:spPr/>
    </dgm:pt>
    <dgm:pt modelId="{3671E1AA-F9FE-482C-9FB3-08DAD2250834}" type="pres">
      <dgm:prSet presAssocID="{081378BE-E8D9-4420-965F-424AE688824B}" presName="accentRepeatNode" presStyleLbl="solidFgAcc1" presStyleIdx="3" presStyleCnt="7"/>
      <dgm:spPr/>
    </dgm:pt>
    <dgm:pt modelId="{F6B7FE00-FA47-4554-AAB4-1075C1FD5F59}" type="pres">
      <dgm:prSet presAssocID="{82CFA6A4-FA0D-41BA-B7BA-75CDECA03D25}" presName="text_5" presStyleLbl="node1" presStyleIdx="4" presStyleCnt="7" custScaleY="15689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98C2EE4-2EF6-4F6B-90BE-FBB7053194D7}" type="pres">
      <dgm:prSet presAssocID="{82CFA6A4-FA0D-41BA-B7BA-75CDECA03D25}" presName="accent_5" presStyleCnt="0"/>
      <dgm:spPr/>
    </dgm:pt>
    <dgm:pt modelId="{9D214A58-E071-4774-B19E-EE4575812CA8}" type="pres">
      <dgm:prSet presAssocID="{82CFA6A4-FA0D-41BA-B7BA-75CDECA03D25}" presName="accentRepeatNode" presStyleLbl="solidFgAcc1" presStyleIdx="4" presStyleCnt="7"/>
      <dgm:spPr/>
    </dgm:pt>
    <dgm:pt modelId="{E4A8ED94-5F5F-45F9-B9F3-8574E7240F01}" type="pres">
      <dgm:prSet presAssocID="{9AEA2B5D-F6FB-48B7-AB35-46F8854840A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43B8126-0F4B-4B7A-AEC9-A03F57C678AB}" type="pres">
      <dgm:prSet presAssocID="{9AEA2B5D-F6FB-48B7-AB35-46F8854840A7}" presName="accent_6" presStyleCnt="0"/>
      <dgm:spPr/>
    </dgm:pt>
    <dgm:pt modelId="{DD37DB0A-C71C-4522-AE52-2E5E844AE986}" type="pres">
      <dgm:prSet presAssocID="{9AEA2B5D-F6FB-48B7-AB35-46F8854840A7}" presName="accentRepeatNode" presStyleLbl="solidFgAcc1" presStyleIdx="5" presStyleCnt="7"/>
      <dgm:spPr/>
    </dgm:pt>
    <dgm:pt modelId="{A1E9AE35-FFB0-4963-AA73-BF00C61B49A7}" type="pres">
      <dgm:prSet presAssocID="{D686961B-055B-4508-ABE0-5F16DCE7C27C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42C1C8B-5B1F-4417-BDA1-035D8C83EEAF}" type="pres">
      <dgm:prSet presAssocID="{D686961B-055B-4508-ABE0-5F16DCE7C27C}" presName="accent_7" presStyleCnt="0"/>
      <dgm:spPr/>
    </dgm:pt>
    <dgm:pt modelId="{73EA56F0-CBFF-4C2B-A353-CAF898A3BFB3}" type="pres">
      <dgm:prSet presAssocID="{D686961B-055B-4508-ABE0-5F16DCE7C27C}" presName="accentRepeatNode" presStyleLbl="solidFgAcc1" presStyleIdx="6" presStyleCnt="7"/>
      <dgm:spPr/>
    </dgm:pt>
  </dgm:ptLst>
  <dgm:cxnLst>
    <dgm:cxn modelId="{BD5CDF2B-7560-4818-9C18-D0979F649F14}" srcId="{5ED9A87B-ED52-4F22-91A9-A7B18E39F963}" destId="{D686961B-055B-4508-ABE0-5F16DCE7C27C}" srcOrd="6" destOrd="0" parTransId="{EB855BC7-7D7C-42B2-8F34-1DA11B59EAB7}" sibTransId="{35BE2E05-D146-4A7A-BB12-C8D6CF8C7640}"/>
    <dgm:cxn modelId="{B86125AD-2801-43D9-B4DF-0EDA106C57C5}" type="presOf" srcId="{D686961B-055B-4508-ABE0-5F16DCE7C27C}" destId="{A1E9AE35-FFB0-4963-AA73-BF00C61B49A7}" srcOrd="0" destOrd="0" presId="urn:microsoft.com/office/officeart/2008/layout/VerticalCurvedList"/>
    <dgm:cxn modelId="{FC9C704C-6313-4D2C-9E87-E7C6CFC4188B}" type="presOf" srcId="{9AEA2B5D-F6FB-48B7-AB35-46F8854840A7}" destId="{E4A8ED94-5F5F-45F9-B9F3-8574E7240F01}" srcOrd="0" destOrd="0" presId="urn:microsoft.com/office/officeart/2008/layout/VerticalCurvedList"/>
    <dgm:cxn modelId="{97BD0179-5E72-467B-B21B-C28CB2D88CBA}" srcId="{5ED9A87B-ED52-4F22-91A9-A7B18E39F963}" destId="{B44F1396-83C1-4EA7-A19C-DEA22379D1A1}" srcOrd="2" destOrd="0" parTransId="{49F66EA0-17CA-4E62-B42D-EDB250AF28D5}" sibTransId="{DDFCE1BE-1D7A-456D-B374-0BE8A1DB6CAD}"/>
    <dgm:cxn modelId="{9710A1E6-F7FB-4DC6-918B-F2C876D095C8}" type="presOf" srcId="{5ED9A87B-ED52-4F22-91A9-A7B18E39F963}" destId="{0182D61B-5090-4EEA-85B0-C575EFD99C4E}" srcOrd="0" destOrd="0" presId="urn:microsoft.com/office/officeart/2008/layout/VerticalCurvedList"/>
    <dgm:cxn modelId="{B521259B-EAC9-4596-896F-F45836B75DB4}" type="presOf" srcId="{B44F1396-83C1-4EA7-A19C-DEA22379D1A1}" destId="{3CD0FADF-55FA-4CF1-9771-878A7EADCD4F}" srcOrd="0" destOrd="0" presId="urn:microsoft.com/office/officeart/2008/layout/VerticalCurvedList"/>
    <dgm:cxn modelId="{2B40A7B2-5459-48CA-AAD2-0847C46F5623}" type="presOf" srcId="{081378BE-E8D9-4420-965F-424AE688824B}" destId="{69FD942D-0C1D-448E-AE89-94894A39B02D}" srcOrd="0" destOrd="0" presId="urn:microsoft.com/office/officeart/2008/layout/VerticalCurvedList"/>
    <dgm:cxn modelId="{B1BE42A0-2E7C-4280-8006-0C1AECEF8BB5}" type="presOf" srcId="{82CFA6A4-FA0D-41BA-B7BA-75CDECA03D25}" destId="{F6B7FE00-FA47-4554-AAB4-1075C1FD5F59}" srcOrd="0" destOrd="0" presId="urn:microsoft.com/office/officeart/2008/layout/VerticalCurvedList"/>
    <dgm:cxn modelId="{3AE1CD51-4577-4295-914E-AE8225B3CBDE}" type="presOf" srcId="{DC69FFFB-988A-48CD-A8C7-209EA262A917}" destId="{DDDE3811-98F6-40F3-B87B-B39C801E0EE9}" srcOrd="0" destOrd="0" presId="urn:microsoft.com/office/officeart/2008/layout/VerticalCurvedList"/>
    <dgm:cxn modelId="{5B8ED992-41FC-4838-842B-2BB6A9B5B364}" srcId="{5ED9A87B-ED52-4F22-91A9-A7B18E39F963}" destId="{FEAA1DF8-392D-437C-A84D-175F228C32C3}" srcOrd="1" destOrd="0" parTransId="{F2C8E9D4-A595-4122-A110-00CEE61E1713}" sibTransId="{895C5231-E6B9-4D46-B173-52639848D559}"/>
    <dgm:cxn modelId="{6921E8FD-17AF-4424-997D-D6B98036ADBA}" srcId="{5ED9A87B-ED52-4F22-91A9-A7B18E39F963}" destId="{82CFA6A4-FA0D-41BA-B7BA-75CDECA03D25}" srcOrd="4" destOrd="0" parTransId="{C275143A-F775-4623-974F-F55B8626A0F3}" sibTransId="{EA95BBBD-0F64-42BB-8292-F0C0287A89D7}"/>
    <dgm:cxn modelId="{92BF5962-A35D-4728-8863-3D3DB71C03D0}" type="presOf" srcId="{F583C5D0-FE0B-4F88-B46E-62B73FE34A44}" destId="{65ACDEED-C6B1-40E8-880D-AAB717E27164}" srcOrd="0" destOrd="0" presId="urn:microsoft.com/office/officeart/2008/layout/VerticalCurvedList"/>
    <dgm:cxn modelId="{D40E2EDB-8B4B-4C87-99F6-B7E7104BA27E}" srcId="{5ED9A87B-ED52-4F22-91A9-A7B18E39F963}" destId="{9AEA2B5D-F6FB-48B7-AB35-46F8854840A7}" srcOrd="5" destOrd="0" parTransId="{4BBB5225-5136-48A1-ACB8-03AAEE0808EF}" sibTransId="{C78A54F9-547D-4777-B138-F35B2303A283}"/>
    <dgm:cxn modelId="{FD584DBD-D3F7-40E2-9F47-8D1DD5A04562}" srcId="{5ED9A87B-ED52-4F22-91A9-A7B18E39F963}" destId="{081378BE-E8D9-4420-965F-424AE688824B}" srcOrd="3" destOrd="0" parTransId="{7431A70B-5A3B-4800-A697-14605E179713}" sibTransId="{2DDE0A15-2877-4B06-9C25-876ACA4AF074}"/>
    <dgm:cxn modelId="{156D26C1-866A-434F-B9CD-F434F381E598}" type="presOf" srcId="{FEAA1DF8-392D-437C-A84D-175F228C32C3}" destId="{4D6257C9-28EC-4FE0-9BCD-AA1294C00806}" srcOrd="0" destOrd="0" presId="urn:microsoft.com/office/officeart/2008/layout/VerticalCurvedList"/>
    <dgm:cxn modelId="{B8709A54-E916-45B5-8736-12E26C6095A2}" srcId="{5ED9A87B-ED52-4F22-91A9-A7B18E39F963}" destId="{DC69FFFB-988A-48CD-A8C7-209EA262A917}" srcOrd="0" destOrd="0" parTransId="{8CED272D-E118-4560-863F-EBCEAB4AB934}" sibTransId="{F583C5D0-FE0B-4F88-B46E-62B73FE34A44}"/>
    <dgm:cxn modelId="{6492D74E-CB6F-4A8A-9ABA-AB2E5793E679}" type="presParOf" srcId="{0182D61B-5090-4EEA-85B0-C575EFD99C4E}" destId="{E5C191DB-CF2F-4901-8239-C42D32AB5899}" srcOrd="0" destOrd="0" presId="urn:microsoft.com/office/officeart/2008/layout/VerticalCurvedList"/>
    <dgm:cxn modelId="{8971EBD7-FEC8-4321-8F80-179EDD210626}" type="presParOf" srcId="{E5C191DB-CF2F-4901-8239-C42D32AB5899}" destId="{2C95BA01-209A-40FF-991C-F3FB0E46CEAA}" srcOrd="0" destOrd="0" presId="urn:microsoft.com/office/officeart/2008/layout/VerticalCurvedList"/>
    <dgm:cxn modelId="{45033AB0-7D31-44AA-8E2D-5A815C064FD7}" type="presParOf" srcId="{2C95BA01-209A-40FF-991C-F3FB0E46CEAA}" destId="{D15D7F07-B7B8-495A-9A6B-B562EDBABEE7}" srcOrd="0" destOrd="0" presId="urn:microsoft.com/office/officeart/2008/layout/VerticalCurvedList"/>
    <dgm:cxn modelId="{1EA8BFCA-5F1C-43BF-9C37-A71DF6348308}" type="presParOf" srcId="{2C95BA01-209A-40FF-991C-F3FB0E46CEAA}" destId="{65ACDEED-C6B1-40E8-880D-AAB717E27164}" srcOrd="1" destOrd="0" presId="urn:microsoft.com/office/officeart/2008/layout/VerticalCurvedList"/>
    <dgm:cxn modelId="{69C0762A-A0DA-49A1-8881-87C78A0DBAD2}" type="presParOf" srcId="{2C95BA01-209A-40FF-991C-F3FB0E46CEAA}" destId="{B8D0F2BC-CA29-47D6-85B9-E3597DC3879B}" srcOrd="2" destOrd="0" presId="urn:microsoft.com/office/officeart/2008/layout/VerticalCurvedList"/>
    <dgm:cxn modelId="{B61B3BA6-43DD-47B3-A668-AA073D4B547A}" type="presParOf" srcId="{2C95BA01-209A-40FF-991C-F3FB0E46CEAA}" destId="{DE0BFE47-4FF2-43B7-B5CC-B760011B694A}" srcOrd="3" destOrd="0" presId="urn:microsoft.com/office/officeart/2008/layout/VerticalCurvedList"/>
    <dgm:cxn modelId="{57CA1BD5-7995-4A0E-9BC6-12D19F802A36}" type="presParOf" srcId="{E5C191DB-CF2F-4901-8239-C42D32AB5899}" destId="{DDDE3811-98F6-40F3-B87B-B39C801E0EE9}" srcOrd="1" destOrd="0" presId="urn:microsoft.com/office/officeart/2008/layout/VerticalCurvedList"/>
    <dgm:cxn modelId="{8B5A0C64-77C7-4881-A9BC-BDDAD4507885}" type="presParOf" srcId="{E5C191DB-CF2F-4901-8239-C42D32AB5899}" destId="{6E736414-A81F-4CE2-9A68-C1C92581A270}" srcOrd="2" destOrd="0" presId="urn:microsoft.com/office/officeart/2008/layout/VerticalCurvedList"/>
    <dgm:cxn modelId="{8C019404-11FC-4D58-A8C3-620C0ABCFC7A}" type="presParOf" srcId="{6E736414-A81F-4CE2-9A68-C1C92581A270}" destId="{DAAAC330-101B-4E70-AA7B-8C13B12D1EA7}" srcOrd="0" destOrd="0" presId="urn:microsoft.com/office/officeart/2008/layout/VerticalCurvedList"/>
    <dgm:cxn modelId="{0DE83793-8B87-49D0-85C2-356EDA1841A5}" type="presParOf" srcId="{E5C191DB-CF2F-4901-8239-C42D32AB5899}" destId="{4D6257C9-28EC-4FE0-9BCD-AA1294C00806}" srcOrd="3" destOrd="0" presId="urn:microsoft.com/office/officeart/2008/layout/VerticalCurvedList"/>
    <dgm:cxn modelId="{FE2104AB-FB1F-40DE-B2B5-00CEC19D09DD}" type="presParOf" srcId="{E5C191DB-CF2F-4901-8239-C42D32AB5899}" destId="{7A0406E5-EA13-4B72-A11C-ABF606C53EE4}" srcOrd="4" destOrd="0" presId="urn:microsoft.com/office/officeart/2008/layout/VerticalCurvedList"/>
    <dgm:cxn modelId="{95C2F94A-0BA6-45B9-9E4D-37C1F7847ED8}" type="presParOf" srcId="{7A0406E5-EA13-4B72-A11C-ABF606C53EE4}" destId="{6F594BB0-322E-40F8-A027-9B376241AF9B}" srcOrd="0" destOrd="0" presId="urn:microsoft.com/office/officeart/2008/layout/VerticalCurvedList"/>
    <dgm:cxn modelId="{D4834C67-9376-4B14-AB43-3F5230352353}" type="presParOf" srcId="{E5C191DB-CF2F-4901-8239-C42D32AB5899}" destId="{3CD0FADF-55FA-4CF1-9771-878A7EADCD4F}" srcOrd="5" destOrd="0" presId="urn:microsoft.com/office/officeart/2008/layout/VerticalCurvedList"/>
    <dgm:cxn modelId="{8A50C4AD-0F94-4D9D-977F-FCD281C7BAD0}" type="presParOf" srcId="{E5C191DB-CF2F-4901-8239-C42D32AB5899}" destId="{42E68DC9-6281-4C1B-817A-F3444FF62AB0}" srcOrd="6" destOrd="0" presId="urn:microsoft.com/office/officeart/2008/layout/VerticalCurvedList"/>
    <dgm:cxn modelId="{A06EE4DF-D841-4ABF-90DF-6EFD80C42974}" type="presParOf" srcId="{42E68DC9-6281-4C1B-817A-F3444FF62AB0}" destId="{B48606DE-EF49-408E-9360-F3495765D26F}" srcOrd="0" destOrd="0" presId="urn:microsoft.com/office/officeart/2008/layout/VerticalCurvedList"/>
    <dgm:cxn modelId="{F2979A58-7609-4BE2-9689-AEEB0A7C8BEB}" type="presParOf" srcId="{E5C191DB-CF2F-4901-8239-C42D32AB5899}" destId="{69FD942D-0C1D-448E-AE89-94894A39B02D}" srcOrd="7" destOrd="0" presId="urn:microsoft.com/office/officeart/2008/layout/VerticalCurvedList"/>
    <dgm:cxn modelId="{0E97783B-8390-4998-9D3F-027F212A36DB}" type="presParOf" srcId="{E5C191DB-CF2F-4901-8239-C42D32AB5899}" destId="{2870CCD6-D86E-4147-BE52-3391BB6B7E2C}" srcOrd="8" destOrd="0" presId="urn:microsoft.com/office/officeart/2008/layout/VerticalCurvedList"/>
    <dgm:cxn modelId="{8F0D05B8-76B9-49A0-9E5D-8ABB8578605C}" type="presParOf" srcId="{2870CCD6-D86E-4147-BE52-3391BB6B7E2C}" destId="{3671E1AA-F9FE-482C-9FB3-08DAD2250834}" srcOrd="0" destOrd="0" presId="urn:microsoft.com/office/officeart/2008/layout/VerticalCurvedList"/>
    <dgm:cxn modelId="{C4572C6C-AE5C-40D3-A017-91252413562C}" type="presParOf" srcId="{E5C191DB-CF2F-4901-8239-C42D32AB5899}" destId="{F6B7FE00-FA47-4554-AAB4-1075C1FD5F59}" srcOrd="9" destOrd="0" presId="urn:microsoft.com/office/officeart/2008/layout/VerticalCurvedList"/>
    <dgm:cxn modelId="{ACAAC721-6409-4E19-B32B-9F4EDE1C9841}" type="presParOf" srcId="{E5C191DB-CF2F-4901-8239-C42D32AB5899}" destId="{298C2EE4-2EF6-4F6B-90BE-FBB7053194D7}" srcOrd="10" destOrd="0" presId="urn:microsoft.com/office/officeart/2008/layout/VerticalCurvedList"/>
    <dgm:cxn modelId="{59464E9B-67FD-4958-9A3D-8E8D213207F3}" type="presParOf" srcId="{298C2EE4-2EF6-4F6B-90BE-FBB7053194D7}" destId="{9D214A58-E071-4774-B19E-EE4575812CA8}" srcOrd="0" destOrd="0" presId="urn:microsoft.com/office/officeart/2008/layout/VerticalCurvedList"/>
    <dgm:cxn modelId="{8AF3D608-53B8-45FC-978B-91CE94ECD182}" type="presParOf" srcId="{E5C191DB-CF2F-4901-8239-C42D32AB5899}" destId="{E4A8ED94-5F5F-45F9-B9F3-8574E7240F01}" srcOrd="11" destOrd="0" presId="urn:microsoft.com/office/officeart/2008/layout/VerticalCurvedList"/>
    <dgm:cxn modelId="{E12936B0-CB98-4663-A1A0-7DDD43EE3AC9}" type="presParOf" srcId="{E5C191DB-CF2F-4901-8239-C42D32AB5899}" destId="{243B8126-0F4B-4B7A-AEC9-A03F57C678AB}" srcOrd="12" destOrd="0" presId="urn:microsoft.com/office/officeart/2008/layout/VerticalCurvedList"/>
    <dgm:cxn modelId="{09EE7661-F2BB-4767-90A1-BA491F8B3598}" type="presParOf" srcId="{243B8126-0F4B-4B7A-AEC9-A03F57C678AB}" destId="{DD37DB0A-C71C-4522-AE52-2E5E844AE986}" srcOrd="0" destOrd="0" presId="urn:microsoft.com/office/officeart/2008/layout/VerticalCurvedList"/>
    <dgm:cxn modelId="{6E39411D-BD23-41E7-B2AB-DBE4083B4222}" type="presParOf" srcId="{E5C191DB-CF2F-4901-8239-C42D32AB5899}" destId="{A1E9AE35-FFB0-4963-AA73-BF00C61B49A7}" srcOrd="13" destOrd="0" presId="urn:microsoft.com/office/officeart/2008/layout/VerticalCurvedList"/>
    <dgm:cxn modelId="{32A8C0EC-0F45-48E7-AB7D-530BA4E2102F}" type="presParOf" srcId="{E5C191DB-CF2F-4901-8239-C42D32AB5899}" destId="{742C1C8B-5B1F-4417-BDA1-035D8C83EEAF}" srcOrd="14" destOrd="0" presId="urn:microsoft.com/office/officeart/2008/layout/VerticalCurvedList"/>
    <dgm:cxn modelId="{6BE4748C-178D-42ED-87D2-A0BE4E7F930C}" type="presParOf" srcId="{742C1C8B-5B1F-4417-BDA1-035D8C83EEAF}" destId="{73EA56F0-CBFF-4C2B-A353-CAF898A3BFB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0885FE-E986-4730-9D4B-B53424ED36A1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fa-IR"/>
        </a:p>
      </dgm:t>
    </dgm:pt>
    <dgm:pt modelId="{C757E6A5-D803-4428-A818-1EC76D3F9AF5}">
      <dgm:prSet phldrT="[Text]" custT="1"/>
      <dgm:spPr/>
      <dgm:t>
        <a:bodyPr/>
        <a:lstStyle/>
        <a:p>
          <a:pPr rtl="1"/>
          <a:r>
            <a:rPr lang="fa-IR" sz="2500" b="1" dirty="0" smtClean="0">
              <a:solidFill>
                <a:srgbClr val="C00000"/>
              </a:solidFill>
              <a:cs typeface="Mj_Beirut Light" panose="00000400000000000000" pitchFamily="2" charset="-78"/>
            </a:rPr>
            <a:t>ارکان سازمان</a:t>
          </a:r>
          <a:endParaRPr lang="fa-IR" sz="2500" b="1" dirty="0">
            <a:solidFill>
              <a:srgbClr val="C00000"/>
            </a:solidFill>
            <a:cs typeface="Mj_Beirut Light" panose="00000400000000000000" pitchFamily="2" charset="-78"/>
          </a:endParaRPr>
        </a:p>
      </dgm:t>
    </dgm:pt>
    <dgm:pt modelId="{311079F2-6F8E-4952-A91F-9CD3F9EDEF91}" type="parTrans" cxnId="{C7816297-2506-4735-818E-037259D580C3}">
      <dgm:prSet/>
      <dgm:spPr/>
      <dgm:t>
        <a:bodyPr/>
        <a:lstStyle/>
        <a:p>
          <a:pPr rtl="1"/>
          <a:endParaRPr lang="fa-IR"/>
        </a:p>
      </dgm:t>
    </dgm:pt>
    <dgm:pt modelId="{5BAC83C2-2371-4B46-9050-9EEF256CACCF}" type="sibTrans" cxnId="{C7816297-2506-4735-818E-037259D580C3}">
      <dgm:prSet/>
      <dgm:spPr/>
      <dgm:t>
        <a:bodyPr/>
        <a:lstStyle/>
        <a:p>
          <a:pPr rtl="1"/>
          <a:endParaRPr lang="fa-IR"/>
        </a:p>
      </dgm:t>
    </dgm:pt>
    <dgm:pt modelId="{9A7C42A3-5BA2-4004-A3FF-4B539B95527C}">
      <dgm:prSet phldrT="[Text]" custT="1"/>
      <dgm:spPr/>
      <dgm:t>
        <a:bodyPr/>
        <a:lstStyle/>
        <a:p>
          <a:pPr rtl="1"/>
          <a:r>
            <a:rPr lang="ar-SA" sz="1800" dirty="0" smtClean="0">
              <a:solidFill>
                <a:schemeClr val="bg1"/>
              </a:solidFill>
              <a:cs typeface="Mj_Beirut Light" panose="00000400000000000000" pitchFamily="2" charset="-78"/>
            </a:rPr>
            <a:t>سازمان استان</a:t>
          </a:r>
          <a:r>
            <a:rPr lang="fa-IR" sz="1800" dirty="0" smtClean="0">
              <a:solidFill>
                <a:schemeClr val="bg1"/>
              </a:solidFill>
              <a:cs typeface="Mj_Beirut Light" panose="00000400000000000000" pitchFamily="2" charset="-78"/>
            </a:rPr>
            <a:t> </a:t>
          </a:r>
          <a:r>
            <a:rPr lang="ar-SA" sz="1800" dirty="0" smtClean="0">
              <a:solidFill>
                <a:schemeClr val="bg1"/>
              </a:solidFill>
              <a:cs typeface="Mj_Beirut Light" panose="00000400000000000000" pitchFamily="2" charset="-78"/>
            </a:rPr>
            <a:t>ها</a:t>
          </a:r>
          <a:endParaRPr lang="fa-IR" sz="18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D880DA74-F2FC-4E2E-8FF3-99EE11742623}" type="parTrans" cxnId="{C28FA81C-555C-46CB-B007-4C724601DB98}">
      <dgm:prSet/>
      <dgm:spPr/>
      <dgm:t>
        <a:bodyPr/>
        <a:lstStyle/>
        <a:p>
          <a:pPr rtl="1"/>
          <a:endParaRPr lang="fa-IR"/>
        </a:p>
      </dgm:t>
    </dgm:pt>
    <dgm:pt modelId="{046929A1-66A2-4378-B2D8-D3AE073FF84B}" type="sibTrans" cxnId="{C28FA81C-555C-46CB-B007-4C724601DB98}">
      <dgm:prSet/>
      <dgm:spPr/>
      <dgm:t>
        <a:bodyPr/>
        <a:lstStyle/>
        <a:p>
          <a:pPr rtl="1"/>
          <a:endParaRPr lang="fa-IR"/>
        </a:p>
      </dgm:t>
    </dgm:pt>
    <dgm:pt modelId="{590ADBB5-4660-46B7-9BF4-964106A77A2C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هیات عمومی سازمان ها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323E5A3B-ECA8-42D3-845B-C769B3472855}" type="parTrans" cxnId="{FD6A125F-8373-4FFC-BCC9-5C433E5C713F}">
      <dgm:prSet/>
      <dgm:spPr/>
      <dgm:t>
        <a:bodyPr/>
        <a:lstStyle/>
        <a:p>
          <a:pPr rtl="1"/>
          <a:endParaRPr lang="fa-IR"/>
        </a:p>
      </dgm:t>
    </dgm:pt>
    <dgm:pt modelId="{F62A1FE8-F1C6-4A71-AD24-CBB0D2D83CFB}" type="sibTrans" cxnId="{FD6A125F-8373-4FFC-BCC9-5C433E5C713F}">
      <dgm:prSet/>
      <dgm:spPr/>
      <dgm:t>
        <a:bodyPr/>
        <a:lstStyle/>
        <a:p>
          <a:pPr rtl="1"/>
          <a:endParaRPr lang="fa-IR"/>
        </a:p>
      </dgm:t>
    </dgm:pt>
    <dgm:pt modelId="{5E1AF257-38E4-4495-BA2F-D3173B4B41BD}">
      <dgm:prSet phldrT="[Text]" custT="1"/>
      <dgm:spPr/>
      <dgm:t>
        <a:bodyPr/>
        <a:lstStyle/>
        <a:p>
          <a:pPr rtl="1"/>
          <a:r>
            <a:rPr lang="fa-IR" sz="1800" dirty="0" smtClean="0">
              <a:solidFill>
                <a:schemeClr val="bg1"/>
              </a:solidFill>
              <a:cs typeface="Mj_Beirut Light" panose="00000400000000000000" pitchFamily="2" charset="-78"/>
            </a:rPr>
            <a:t>شورای مرکزی سازمان</a:t>
          </a:r>
          <a:endParaRPr lang="fa-IR" sz="18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764132B0-5172-4530-98B6-3500B51592A5}" type="parTrans" cxnId="{DC864468-7C9D-4752-AA99-42930D0FD8ED}">
      <dgm:prSet/>
      <dgm:spPr/>
      <dgm:t>
        <a:bodyPr/>
        <a:lstStyle/>
        <a:p>
          <a:pPr rtl="1"/>
          <a:endParaRPr lang="fa-IR"/>
        </a:p>
      </dgm:t>
    </dgm:pt>
    <dgm:pt modelId="{3CBA7AC9-CCC3-4D65-90E4-F3418A35CB1A}" type="sibTrans" cxnId="{DC864468-7C9D-4752-AA99-42930D0FD8ED}">
      <dgm:prSet/>
      <dgm:spPr/>
      <dgm:t>
        <a:bodyPr/>
        <a:lstStyle/>
        <a:p>
          <a:pPr rtl="1"/>
          <a:endParaRPr lang="fa-IR"/>
        </a:p>
      </dgm:t>
    </dgm:pt>
    <dgm:pt modelId="{DE226F40-46E9-431A-8593-88AF20BE8B00}">
      <dgm:prSet phldrT="[Text]" custT="1"/>
      <dgm:spPr/>
      <dgm:t>
        <a:bodyPr/>
        <a:lstStyle/>
        <a:p>
          <a:pPr rtl="1"/>
          <a:r>
            <a:rPr lang="fa-IR" sz="1500" dirty="0" smtClean="0">
              <a:solidFill>
                <a:schemeClr val="bg1"/>
              </a:solidFill>
              <a:cs typeface="Mj_Beirut Light" panose="00000400000000000000" pitchFamily="2" charset="-78"/>
            </a:rPr>
            <a:t>رییس سازمان</a:t>
          </a:r>
          <a:endParaRPr lang="fa-IR" sz="15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E4D7D1FE-D91D-48CD-A750-F00C72DC6790}" type="parTrans" cxnId="{3A7FEA90-C9B6-4026-93AF-35D6298CF668}">
      <dgm:prSet/>
      <dgm:spPr/>
      <dgm:t>
        <a:bodyPr/>
        <a:lstStyle/>
        <a:p>
          <a:pPr rtl="1"/>
          <a:endParaRPr lang="fa-IR"/>
        </a:p>
      </dgm:t>
    </dgm:pt>
    <dgm:pt modelId="{FFABBA6B-7CDB-4AEB-959A-82AABE89E674}" type="sibTrans" cxnId="{3A7FEA90-C9B6-4026-93AF-35D6298CF668}">
      <dgm:prSet/>
      <dgm:spPr/>
      <dgm:t>
        <a:bodyPr/>
        <a:lstStyle/>
        <a:p>
          <a:pPr rtl="1"/>
          <a:endParaRPr lang="fa-IR"/>
        </a:p>
      </dgm:t>
    </dgm:pt>
    <dgm:pt modelId="{0F13B1E4-DEF3-4881-AA52-B408C1D9F570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bg1"/>
              </a:solidFill>
              <a:cs typeface="Mj_Beirut Light" panose="00000400000000000000" pitchFamily="2" charset="-78"/>
            </a:rPr>
            <a:t>بازرس</a:t>
          </a:r>
          <a:endParaRPr lang="fa-IR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E7B2091D-00B5-4714-94D1-B7A06326C335}" type="parTrans" cxnId="{DB5AD6F4-BFB4-4442-9521-C6B49F0090E2}">
      <dgm:prSet/>
      <dgm:spPr/>
      <dgm:t>
        <a:bodyPr/>
        <a:lstStyle/>
        <a:p>
          <a:pPr rtl="1"/>
          <a:endParaRPr lang="fa-IR"/>
        </a:p>
      </dgm:t>
    </dgm:pt>
    <dgm:pt modelId="{ED20B95E-4D39-4F36-B0DD-1A96737E61AB}" type="sibTrans" cxnId="{DB5AD6F4-BFB4-4442-9521-C6B49F0090E2}">
      <dgm:prSet/>
      <dgm:spPr/>
      <dgm:t>
        <a:bodyPr/>
        <a:lstStyle/>
        <a:p>
          <a:pPr rtl="1"/>
          <a:endParaRPr lang="fa-IR"/>
        </a:p>
      </dgm:t>
    </dgm:pt>
    <dgm:pt modelId="{CDE294D6-CB13-4CB8-BF22-645397F992C8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bg1"/>
              </a:solidFill>
              <a:cs typeface="Mj_Beirut Light" panose="00000400000000000000" pitchFamily="2" charset="-78"/>
            </a:rPr>
            <a:t>شورای رابط</a:t>
          </a:r>
          <a:endParaRPr lang="fa-IR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66E8E26E-3B32-4A0D-A3AE-C603FF26BCCB}" type="parTrans" cxnId="{35C7FDDA-2620-4975-980A-C10FC0587497}">
      <dgm:prSet/>
      <dgm:spPr/>
      <dgm:t>
        <a:bodyPr/>
        <a:lstStyle/>
        <a:p>
          <a:pPr rtl="1"/>
          <a:endParaRPr lang="fa-IR"/>
        </a:p>
      </dgm:t>
    </dgm:pt>
    <dgm:pt modelId="{08E6050C-9000-4783-84D8-2C8F2459B626}" type="sibTrans" cxnId="{35C7FDDA-2620-4975-980A-C10FC0587497}">
      <dgm:prSet/>
      <dgm:spPr/>
      <dgm:t>
        <a:bodyPr/>
        <a:lstStyle/>
        <a:p>
          <a:pPr rtl="1"/>
          <a:endParaRPr lang="fa-IR"/>
        </a:p>
      </dgm:t>
    </dgm:pt>
    <dgm:pt modelId="{D5364E72-4AF4-46B5-A1CC-D4603C4890D8}">
      <dgm:prSet phldrT="[Text]"/>
      <dgm:spPr/>
      <dgm:t>
        <a:bodyPr/>
        <a:lstStyle/>
        <a:p>
          <a:pPr rtl="1"/>
          <a:r>
            <a:rPr lang="fa-IR" dirty="0" smtClean="0">
              <a:solidFill>
                <a:schemeClr val="bg1"/>
              </a:solidFill>
              <a:cs typeface="Mj_Beirut Light" panose="00000400000000000000" pitchFamily="2" charset="-78"/>
            </a:rPr>
            <a:t>شورای انتظامی</a:t>
          </a:r>
          <a:endParaRPr lang="fa-IR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959C53FE-6DD1-4FC7-9CF9-0FA003E781F7}" type="parTrans" cxnId="{86782B52-56F8-4E5B-B00D-7A631593BACB}">
      <dgm:prSet/>
      <dgm:spPr/>
      <dgm:t>
        <a:bodyPr/>
        <a:lstStyle/>
        <a:p>
          <a:pPr rtl="1"/>
          <a:endParaRPr lang="fa-IR"/>
        </a:p>
      </dgm:t>
    </dgm:pt>
    <dgm:pt modelId="{0FB9FF84-09DB-4B75-B0A6-5A08608AC2B7}" type="sibTrans" cxnId="{86782B52-56F8-4E5B-B00D-7A631593BACB}">
      <dgm:prSet/>
      <dgm:spPr/>
      <dgm:t>
        <a:bodyPr/>
        <a:lstStyle/>
        <a:p>
          <a:pPr rtl="1"/>
          <a:endParaRPr lang="fa-IR"/>
        </a:p>
      </dgm:t>
    </dgm:pt>
    <dgm:pt modelId="{742CDBBD-2D2E-40D6-8ED1-5E905F2642E5}" type="pres">
      <dgm:prSet presAssocID="{A00885FE-E986-4730-9D4B-B53424ED36A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68F54DB4-EA35-40B6-80CA-48ED4B6954D0}" type="pres">
      <dgm:prSet presAssocID="{C757E6A5-D803-4428-A818-1EC76D3F9AF5}" presName="hierRoot1" presStyleCnt="0"/>
      <dgm:spPr/>
    </dgm:pt>
    <dgm:pt modelId="{865C190E-E561-45BE-8282-EC3B91339F4E}" type="pres">
      <dgm:prSet presAssocID="{C757E6A5-D803-4428-A818-1EC76D3F9AF5}" presName="composite" presStyleCnt="0"/>
      <dgm:spPr/>
    </dgm:pt>
    <dgm:pt modelId="{D212BA5A-4329-4E68-825D-6400272FA8E5}" type="pres">
      <dgm:prSet presAssocID="{C757E6A5-D803-4428-A818-1EC76D3F9AF5}" presName="background" presStyleLbl="node0" presStyleIdx="0" presStyleCnt="1"/>
      <dgm:spPr/>
    </dgm:pt>
    <dgm:pt modelId="{DA621628-1DB4-4EF9-AE36-3BD661E5400C}" type="pres">
      <dgm:prSet presAssocID="{C757E6A5-D803-4428-A818-1EC76D3F9AF5}" presName="text" presStyleLbl="fgAcc0" presStyleIdx="0" presStyleCnt="1" custScaleX="17079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AB6DB3C-71BB-4421-A5D0-A2441BD47806}" type="pres">
      <dgm:prSet presAssocID="{C757E6A5-D803-4428-A818-1EC76D3F9AF5}" presName="hierChild2" presStyleCnt="0"/>
      <dgm:spPr/>
    </dgm:pt>
    <dgm:pt modelId="{3CE43E32-72BB-4681-8000-F8EAE5ADD00B}" type="pres">
      <dgm:prSet presAssocID="{E7B2091D-00B5-4714-94D1-B7A06326C335}" presName="Name10" presStyleLbl="parChTrans1D2" presStyleIdx="0" presStyleCnt="7"/>
      <dgm:spPr/>
      <dgm:t>
        <a:bodyPr/>
        <a:lstStyle/>
        <a:p>
          <a:pPr rtl="1"/>
          <a:endParaRPr lang="fa-IR"/>
        </a:p>
      </dgm:t>
    </dgm:pt>
    <dgm:pt modelId="{A8062465-12A1-4250-95A2-62FD921A0214}" type="pres">
      <dgm:prSet presAssocID="{0F13B1E4-DEF3-4881-AA52-B408C1D9F570}" presName="hierRoot2" presStyleCnt="0"/>
      <dgm:spPr/>
    </dgm:pt>
    <dgm:pt modelId="{305A2B0B-74B1-4BE3-A249-A146D8880D64}" type="pres">
      <dgm:prSet presAssocID="{0F13B1E4-DEF3-4881-AA52-B408C1D9F570}" presName="composite2" presStyleCnt="0"/>
      <dgm:spPr/>
    </dgm:pt>
    <dgm:pt modelId="{2A763711-48BB-4625-B401-3D4B3EAFF1D4}" type="pres">
      <dgm:prSet presAssocID="{0F13B1E4-DEF3-4881-AA52-B408C1D9F570}" presName="background2" presStyleLbl="node2" presStyleIdx="0" presStyleCnt="7"/>
      <dgm:spPr/>
    </dgm:pt>
    <dgm:pt modelId="{FB3ABA16-4FCC-4B7B-B9E3-38252D1B57E9}" type="pres">
      <dgm:prSet presAssocID="{0F13B1E4-DEF3-4881-AA52-B408C1D9F570}" presName="text2" presStyleLbl="fgAcc2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E3AE114-5425-423A-8768-9762DEFAACCE}" type="pres">
      <dgm:prSet presAssocID="{0F13B1E4-DEF3-4881-AA52-B408C1D9F570}" presName="hierChild3" presStyleCnt="0"/>
      <dgm:spPr/>
    </dgm:pt>
    <dgm:pt modelId="{8F880AC1-4C5E-44D1-AEF0-24D42DC17EEA}" type="pres">
      <dgm:prSet presAssocID="{66E8E26E-3B32-4A0D-A3AE-C603FF26BCCB}" presName="Name10" presStyleLbl="parChTrans1D2" presStyleIdx="1" presStyleCnt="7"/>
      <dgm:spPr/>
      <dgm:t>
        <a:bodyPr/>
        <a:lstStyle/>
        <a:p>
          <a:pPr rtl="1"/>
          <a:endParaRPr lang="fa-IR"/>
        </a:p>
      </dgm:t>
    </dgm:pt>
    <dgm:pt modelId="{0126CF3A-6BCB-4764-A470-E45171B46A7D}" type="pres">
      <dgm:prSet presAssocID="{CDE294D6-CB13-4CB8-BF22-645397F992C8}" presName="hierRoot2" presStyleCnt="0"/>
      <dgm:spPr/>
    </dgm:pt>
    <dgm:pt modelId="{004C809B-5C36-44E0-9632-3EC08B462388}" type="pres">
      <dgm:prSet presAssocID="{CDE294D6-CB13-4CB8-BF22-645397F992C8}" presName="composite2" presStyleCnt="0"/>
      <dgm:spPr/>
    </dgm:pt>
    <dgm:pt modelId="{FF73BFC5-5C75-4FE5-B474-FCF9E9A5F45D}" type="pres">
      <dgm:prSet presAssocID="{CDE294D6-CB13-4CB8-BF22-645397F992C8}" presName="background2" presStyleLbl="node2" presStyleIdx="1" presStyleCnt="7"/>
      <dgm:spPr/>
    </dgm:pt>
    <dgm:pt modelId="{FB83FAB0-D2D2-4537-AD67-C8B197FFD149}" type="pres">
      <dgm:prSet presAssocID="{CDE294D6-CB13-4CB8-BF22-645397F992C8}" presName="text2" presStyleLbl="fgAcc2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E512C54-261E-4815-94AD-1CA4E2D6EDC0}" type="pres">
      <dgm:prSet presAssocID="{CDE294D6-CB13-4CB8-BF22-645397F992C8}" presName="hierChild3" presStyleCnt="0"/>
      <dgm:spPr/>
    </dgm:pt>
    <dgm:pt modelId="{EDDC4131-959F-4C22-89B6-9850128F1240}" type="pres">
      <dgm:prSet presAssocID="{959C53FE-6DD1-4FC7-9CF9-0FA003E781F7}" presName="Name10" presStyleLbl="parChTrans1D2" presStyleIdx="2" presStyleCnt="7"/>
      <dgm:spPr/>
      <dgm:t>
        <a:bodyPr/>
        <a:lstStyle/>
        <a:p>
          <a:pPr rtl="1"/>
          <a:endParaRPr lang="fa-IR"/>
        </a:p>
      </dgm:t>
    </dgm:pt>
    <dgm:pt modelId="{B798EADF-A939-42B4-A305-9B116099D425}" type="pres">
      <dgm:prSet presAssocID="{D5364E72-4AF4-46B5-A1CC-D4603C4890D8}" presName="hierRoot2" presStyleCnt="0"/>
      <dgm:spPr/>
    </dgm:pt>
    <dgm:pt modelId="{7E003D52-50E6-4ADB-821E-00102C46AD34}" type="pres">
      <dgm:prSet presAssocID="{D5364E72-4AF4-46B5-A1CC-D4603C4890D8}" presName="composite2" presStyleCnt="0"/>
      <dgm:spPr/>
    </dgm:pt>
    <dgm:pt modelId="{DD0A23E8-EC40-4E94-9C7A-E6841E50FC2D}" type="pres">
      <dgm:prSet presAssocID="{D5364E72-4AF4-46B5-A1CC-D4603C4890D8}" presName="background2" presStyleLbl="node2" presStyleIdx="2" presStyleCnt="7"/>
      <dgm:spPr/>
    </dgm:pt>
    <dgm:pt modelId="{EEB54AD7-90EF-43F3-935C-6066244B2898}" type="pres">
      <dgm:prSet presAssocID="{D5364E72-4AF4-46B5-A1CC-D4603C4890D8}" presName="text2" presStyleLbl="fgAcc2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855FDAE-E7A2-41C3-969B-18E090254622}" type="pres">
      <dgm:prSet presAssocID="{D5364E72-4AF4-46B5-A1CC-D4603C4890D8}" presName="hierChild3" presStyleCnt="0"/>
      <dgm:spPr/>
    </dgm:pt>
    <dgm:pt modelId="{F1554421-D5C2-412D-B8B8-6C8E4DCD131B}" type="pres">
      <dgm:prSet presAssocID="{E4D7D1FE-D91D-48CD-A750-F00C72DC6790}" presName="Name10" presStyleLbl="parChTrans1D2" presStyleIdx="3" presStyleCnt="7"/>
      <dgm:spPr/>
      <dgm:t>
        <a:bodyPr/>
        <a:lstStyle/>
        <a:p>
          <a:pPr rtl="1"/>
          <a:endParaRPr lang="fa-IR"/>
        </a:p>
      </dgm:t>
    </dgm:pt>
    <dgm:pt modelId="{571DD010-7748-4227-9982-66A82A8D5403}" type="pres">
      <dgm:prSet presAssocID="{DE226F40-46E9-431A-8593-88AF20BE8B00}" presName="hierRoot2" presStyleCnt="0"/>
      <dgm:spPr/>
    </dgm:pt>
    <dgm:pt modelId="{82C9F869-3A90-4B59-8827-12D94A2E86A8}" type="pres">
      <dgm:prSet presAssocID="{DE226F40-46E9-431A-8593-88AF20BE8B00}" presName="composite2" presStyleCnt="0"/>
      <dgm:spPr/>
    </dgm:pt>
    <dgm:pt modelId="{DB9E5CF9-37BA-438D-8773-A0232FF23BB8}" type="pres">
      <dgm:prSet presAssocID="{DE226F40-46E9-431A-8593-88AF20BE8B00}" presName="background2" presStyleLbl="node2" presStyleIdx="3" presStyleCnt="7"/>
      <dgm:spPr/>
    </dgm:pt>
    <dgm:pt modelId="{1AD692C0-8248-42AE-B8A2-0DA48AB1907E}" type="pres">
      <dgm:prSet presAssocID="{DE226F40-46E9-431A-8593-88AF20BE8B00}" presName="text2" presStyleLbl="fgAcc2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34B9C38-D026-4F42-A94F-02F75F0F2FEA}" type="pres">
      <dgm:prSet presAssocID="{DE226F40-46E9-431A-8593-88AF20BE8B00}" presName="hierChild3" presStyleCnt="0"/>
      <dgm:spPr/>
    </dgm:pt>
    <dgm:pt modelId="{AC864195-C8DB-491A-9418-EC8FF64DA2FA}" type="pres">
      <dgm:prSet presAssocID="{764132B0-5172-4530-98B6-3500B51592A5}" presName="Name10" presStyleLbl="parChTrans1D2" presStyleIdx="4" presStyleCnt="7"/>
      <dgm:spPr/>
      <dgm:t>
        <a:bodyPr/>
        <a:lstStyle/>
        <a:p>
          <a:pPr rtl="1"/>
          <a:endParaRPr lang="fa-IR"/>
        </a:p>
      </dgm:t>
    </dgm:pt>
    <dgm:pt modelId="{AF0EB8CA-1669-495A-A81B-0DF294C0B5C8}" type="pres">
      <dgm:prSet presAssocID="{5E1AF257-38E4-4495-BA2F-D3173B4B41BD}" presName="hierRoot2" presStyleCnt="0"/>
      <dgm:spPr/>
    </dgm:pt>
    <dgm:pt modelId="{46E2F359-5781-4C08-9003-44CD89C90E3D}" type="pres">
      <dgm:prSet presAssocID="{5E1AF257-38E4-4495-BA2F-D3173B4B41BD}" presName="composite2" presStyleCnt="0"/>
      <dgm:spPr/>
    </dgm:pt>
    <dgm:pt modelId="{76C6520F-88AA-42D3-B2C3-EAC9BAE31161}" type="pres">
      <dgm:prSet presAssocID="{5E1AF257-38E4-4495-BA2F-D3173B4B41BD}" presName="background2" presStyleLbl="node2" presStyleIdx="4" presStyleCnt="7"/>
      <dgm:spPr/>
    </dgm:pt>
    <dgm:pt modelId="{C2AFF8A6-666A-47B0-85DD-CA12DB1C4A63}" type="pres">
      <dgm:prSet presAssocID="{5E1AF257-38E4-4495-BA2F-D3173B4B41BD}" presName="text2" presStyleLbl="fgAcc2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9637DFB-350B-4734-A32F-5006EA578694}" type="pres">
      <dgm:prSet presAssocID="{5E1AF257-38E4-4495-BA2F-D3173B4B41BD}" presName="hierChild3" presStyleCnt="0"/>
      <dgm:spPr/>
    </dgm:pt>
    <dgm:pt modelId="{F8F5B850-B039-4B71-BC5F-745AFE17F19A}" type="pres">
      <dgm:prSet presAssocID="{323E5A3B-ECA8-42D3-845B-C769B3472855}" presName="Name10" presStyleLbl="parChTrans1D2" presStyleIdx="5" presStyleCnt="7"/>
      <dgm:spPr/>
      <dgm:t>
        <a:bodyPr/>
        <a:lstStyle/>
        <a:p>
          <a:pPr rtl="1"/>
          <a:endParaRPr lang="fa-IR"/>
        </a:p>
      </dgm:t>
    </dgm:pt>
    <dgm:pt modelId="{240493BB-8853-483B-9E10-5A93069B491F}" type="pres">
      <dgm:prSet presAssocID="{590ADBB5-4660-46B7-9BF4-964106A77A2C}" presName="hierRoot2" presStyleCnt="0"/>
      <dgm:spPr/>
    </dgm:pt>
    <dgm:pt modelId="{50167D23-7067-4F19-9C66-510A277A4145}" type="pres">
      <dgm:prSet presAssocID="{590ADBB5-4660-46B7-9BF4-964106A77A2C}" presName="composite2" presStyleCnt="0"/>
      <dgm:spPr/>
    </dgm:pt>
    <dgm:pt modelId="{EF6EFD93-A483-429E-957B-DDC13EDF3C63}" type="pres">
      <dgm:prSet presAssocID="{590ADBB5-4660-46B7-9BF4-964106A77A2C}" presName="background2" presStyleLbl="node2" presStyleIdx="5" presStyleCnt="7"/>
      <dgm:spPr/>
    </dgm:pt>
    <dgm:pt modelId="{9B7BA48E-6304-4BEA-AE39-B7F543ECBAE4}" type="pres">
      <dgm:prSet presAssocID="{590ADBB5-4660-46B7-9BF4-964106A77A2C}" presName="text2" presStyleLbl="fgAcc2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F3D63C0-0EDB-4B14-8E8E-59203D0F7E25}" type="pres">
      <dgm:prSet presAssocID="{590ADBB5-4660-46B7-9BF4-964106A77A2C}" presName="hierChild3" presStyleCnt="0"/>
      <dgm:spPr/>
    </dgm:pt>
    <dgm:pt modelId="{CC328405-D9BA-4468-B0BB-D9468C5E07A5}" type="pres">
      <dgm:prSet presAssocID="{D880DA74-F2FC-4E2E-8FF3-99EE11742623}" presName="Name10" presStyleLbl="parChTrans1D2" presStyleIdx="6" presStyleCnt="7"/>
      <dgm:spPr/>
      <dgm:t>
        <a:bodyPr/>
        <a:lstStyle/>
        <a:p>
          <a:pPr rtl="1"/>
          <a:endParaRPr lang="fa-IR"/>
        </a:p>
      </dgm:t>
    </dgm:pt>
    <dgm:pt modelId="{AA900E13-9AC5-4861-A8FD-47B493B202ED}" type="pres">
      <dgm:prSet presAssocID="{9A7C42A3-5BA2-4004-A3FF-4B539B95527C}" presName="hierRoot2" presStyleCnt="0"/>
      <dgm:spPr/>
    </dgm:pt>
    <dgm:pt modelId="{50569AD2-0E9C-4D7B-8FF4-480E071104A5}" type="pres">
      <dgm:prSet presAssocID="{9A7C42A3-5BA2-4004-A3FF-4B539B95527C}" presName="composite2" presStyleCnt="0"/>
      <dgm:spPr/>
    </dgm:pt>
    <dgm:pt modelId="{CCCD9556-A91C-490B-87CD-258C0EA84984}" type="pres">
      <dgm:prSet presAssocID="{9A7C42A3-5BA2-4004-A3FF-4B539B95527C}" presName="background2" presStyleLbl="node2" presStyleIdx="6" presStyleCnt="7"/>
      <dgm:spPr/>
    </dgm:pt>
    <dgm:pt modelId="{2923E914-BB43-4E9F-B8ED-523DFF06BCCB}" type="pres">
      <dgm:prSet presAssocID="{9A7C42A3-5BA2-4004-A3FF-4B539B95527C}" presName="text2" presStyleLbl="fgAcc2" presStyleIdx="6" presStyleCnt="7" custScaleX="10916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7109C4F-F163-4FBE-ACC9-ACDF022B6F82}" type="pres">
      <dgm:prSet presAssocID="{9A7C42A3-5BA2-4004-A3FF-4B539B95527C}" presName="hierChild3" presStyleCnt="0"/>
      <dgm:spPr/>
    </dgm:pt>
  </dgm:ptLst>
  <dgm:cxnLst>
    <dgm:cxn modelId="{E441370A-2085-4AA1-98D7-D9DC48CB7443}" type="presOf" srcId="{A00885FE-E986-4730-9D4B-B53424ED36A1}" destId="{742CDBBD-2D2E-40D6-8ED1-5E905F2642E5}" srcOrd="0" destOrd="0" presId="urn:microsoft.com/office/officeart/2005/8/layout/hierarchy1"/>
    <dgm:cxn modelId="{5578C531-B600-4EB2-9669-093A92799521}" type="presOf" srcId="{764132B0-5172-4530-98B6-3500B51592A5}" destId="{AC864195-C8DB-491A-9418-EC8FF64DA2FA}" srcOrd="0" destOrd="0" presId="urn:microsoft.com/office/officeart/2005/8/layout/hierarchy1"/>
    <dgm:cxn modelId="{86782B52-56F8-4E5B-B00D-7A631593BACB}" srcId="{C757E6A5-D803-4428-A818-1EC76D3F9AF5}" destId="{D5364E72-4AF4-46B5-A1CC-D4603C4890D8}" srcOrd="2" destOrd="0" parTransId="{959C53FE-6DD1-4FC7-9CF9-0FA003E781F7}" sibTransId="{0FB9FF84-09DB-4B75-B0A6-5A08608AC2B7}"/>
    <dgm:cxn modelId="{DB5AD6F4-BFB4-4442-9521-C6B49F0090E2}" srcId="{C757E6A5-D803-4428-A818-1EC76D3F9AF5}" destId="{0F13B1E4-DEF3-4881-AA52-B408C1D9F570}" srcOrd="0" destOrd="0" parTransId="{E7B2091D-00B5-4714-94D1-B7A06326C335}" sibTransId="{ED20B95E-4D39-4F36-B0DD-1A96737E61AB}"/>
    <dgm:cxn modelId="{0E88B292-A6A6-4E7B-85A3-10407FE83C82}" type="presOf" srcId="{CDE294D6-CB13-4CB8-BF22-645397F992C8}" destId="{FB83FAB0-D2D2-4537-AD67-C8B197FFD149}" srcOrd="0" destOrd="0" presId="urn:microsoft.com/office/officeart/2005/8/layout/hierarchy1"/>
    <dgm:cxn modelId="{EF1EE4BE-B19D-4EBD-8301-C65991E576A5}" type="presOf" srcId="{9A7C42A3-5BA2-4004-A3FF-4B539B95527C}" destId="{2923E914-BB43-4E9F-B8ED-523DFF06BCCB}" srcOrd="0" destOrd="0" presId="urn:microsoft.com/office/officeart/2005/8/layout/hierarchy1"/>
    <dgm:cxn modelId="{FFC643C5-A53E-403F-9766-F3D169895994}" type="presOf" srcId="{C757E6A5-D803-4428-A818-1EC76D3F9AF5}" destId="{DA621628-1DB4-4EF9-AE36-3BD661E5400C}" srcOrd="0" destOrd="0" presId="urn:microsoft.com/office/officeart/2005/8/layout/hierarchy1"/>
    <dgm:cxn modelId="{DC864468-7C9D-4752-AA99-42930D0FD8ED}" srcId="{C757E6A5-D803-4428-A818-1EC76D3F9AF5}" destId="{5E1AF257-38E4-4495-BA2F-D3173B4B41BD}" srcOrd="4" destOrd="0" parTransId="{764132B0-5172-4530-98B6-3500B51592A5}" sibTransId="{3CBA7AC9-CCC3-4D65-90E4-F3418A35CB1A}"/>
    <dgm:cxn modelId="{58216026-7584-4F79-9EA1-B821E66A2E58}" type="presOf" srcId="{66E8E26E-3B32-4A0D-A3AE-C603FF26BCCB}" destId="{8F880AC1-4C5E-44D1-AEF0-24D42DC17EEA}" srcOrd="0" destOrd="0" presId="urn:microsoft.com/office/officeart/2005/8/layout/hierarchy1"/>
    <dgm:cxn modelId="{12962CB7-D614-4C07-9483-3753C07FAA59}" type="presOf" srcId="{D5364E72-4AF4-46B5-A1CC-D4603C4890D8}" destId="{EEB54AD7-90EF-43F3-935C-6066244B2898}" srcOrd="0" destOrd="0" presId="urn:microsoft.com/office/officeart/2005/8/layout/hierarchy1"/>
    <dgm:cxn modelId="{365B734F-6EBE-401E-8B77-7AAE1314BC13}" type="presOf" srcId="{DE226F40-46E9-431A-8593-88AF20BE8B00}" destId="{1AD692C0-8248-42AE-B8A2-0DA48AB1907E}" srcOrd="0" destOrd="0" presId="urn:microsoft.com/office/officeart/2005/8/layout/hierarchy1"/>
    <dgm:cxn modelId="{31128EB3-84F7-469C-9DCB-E47A72B3672D}" type="presOf" srcId="{E7B2091D-00B5-4714-94D1-B7A06326C335}" destId="{3CE43E32-72BB-4681-8000-F8EAE5ADD00B}" srcOrd="0" destOrd="0" presId="urn:microsoft.com/office/officeart/2005/8/layout/hierarchy1"/>
    <dgm:cxn modelId="{1DEC8753-3F80-4DB4-9694-FBDC4858831B}" type="presOf" srcId="{D880DA74-F2FC-4E2E-8FF3-99EE11742623}" destId="{CC328405-D9BA-4468-B0BB-D9468C5E07A5}" srcOrd="0" destOrd="0" presId="urn:microsoft.com/office/officeart/2005/8/layout/hierarchy1"/>
    <dgm:cxn modelId="{C7816297-2506-4735-818E-037259D580C3}" srcId="{A00885FE-E986-4730-9D4B-B53424ED36A1}" destId="{C757E6A5-D803-4428-A818-1EC76D3F9AF5}" srcOrd="0" destOrd="0" parTransId="{311079F2-6F8E-4952-A91F-9CD3F9EDEF91}" sibTransId="{5BAC83C2-2371-4B46-9050-9EEF256CACCF}"/>
    <dgm:cxn modelId="{C28FA81C-555C-46CB-B007-4C724601DB98}" srcId="{C757E6A5-D803-4428-A818-1EC76D3F9AF5}" destId="{9A7C42A3-5BA2-4004-A3FF-4B539B95527C}" srcOrd="6" destOrd="0" parTransId="{D880DA74-F2FC-4E2E-8FF3-99EE11742623}" sibTransId="{046929A1-66A2-4378-B2D8-D3AE073FF84B}"/>
    <dgm:cxn modelId="{8E58D83B-E698-42D8-85D8-708CA4BB5444}" type="presOf" srcId="{959C53FE-6DD1-4FC7-9CF9-0FA003E781F7}" destId="{EDDC4131-959F-4C22-89B6-9850128F1240}" srcOrd="0" destOrd="0" presId="urn:microsoft.com/office/officeart/2005/8/layout/hierarchy1"/>
    <dgm:cxn modelId="{FD6A125F-8373-4FFC-BCC9-5C433E5C713F}" srcId="{C757E6A5-D803-4428-A818-1EC76D3F9AF5}" destId="{590ADBB5-4660-46B7-9BF4-964106A77A2C}" srcOrd="5" destOrd="0" parTransId="{323E5A3B-ECA8-42D3-845B-C769B3472855}" sibTransId="{F62A1FE8-F1C6-4A71-AD24-CBB0D2D83CFB}"/>
    <dgm:cxn modelId="{B8975FF3-A92E-4221-A894-E7DFB2B6A743}" type="presOf" srcId="{590ADBB5-4660-46B7-9BF4-964106A77A2C}" destId="{9B7BA48E-6304-4BEA-AE39-B7F543ECBAE4}" srcOrd="0" destOrd="0" presId="urn:microsoft.com/office/officeart/2005/8/layout/hierarchy1"/>
    <dgm:cxn modelId="{3A7FEA90-C9B6-4026-93AF-35D6298CF668}" srcId="{C757E6A5-D803-4428-A818-1EC76D3F9AF5}" destId="{DE226F40-46E9-431A-8593-88AF20BE8B00}" srcOrd="3" destOrd="0" parTransId="{E4D7D1FE-D91D-48CD-A750-F00C72DC6790}" sibTransId="{FFABBA6B-7CDB-4AEB-959A-82AABE89E674}"/>
    <dgm:cxn modelId="{7473D17B-7CAC-4547-B45A-95DFEFCED854}" type="presOf" srcId="{E4D7D1FE-D91D-48CD-A750-F00C72DC6790}" destId="{F1554421-D5C2-412D-B8B8-6C8E4DCD131B}" srcOrd="0" destOrd="0" presId="urn:microsoft.com/office/officeart/2005/8/layout/hierarchy1"/>
    <dgm:cxn modelId="{DF60EF45-4679-4BE7-A17D-6461B2D3A4E7}" type="presOf" srcId="{323E5A3B-ECA8-42D3-845B-C769B3472855}" destId="{F8F5B850-B039-4B71-BC5F-745AFE17F19A}" srcOrd="0" destOrd="0" presId="urn:microsoft.com/office/officeart/2005/8/layout/hierarchy1"/>
    <dgm:cxn modelId="{35C7FDDA-2620-4975-980A-C10FC0587497}" srcId="{C757E6A5-D803-4428-A818-1EC76D3F9AF5}" destId="{CDE294D6-CB13-4CB8-BF22-645397F992C8}" srcOrd="1" destOrd="0" parTransId="{66E8E26E-3B32-4A0D-A3AE-C603FF26BCCB}" sibTransId="{08E6050C-9000-4783-84D8-2C8F2459B626}"/>
    <dgm:cxn modelId="{FB4C0C00-B6CF-47A1-A650-9CF870E549E0}" type="presOf" srcId="{0F13B1E4-DEF3-4881-AA52-B408C1D9F570}" destId="{FB3ABA16-4FCC-4B7B-B9E3-38252D1B57E9}" srcOrd="0" destOrd="0" presId="urn:microsoft.com/office/officeart/2005/8/layout/hierarchy1"/>
    <dgm:cxn modelId="{2967253B-1C9F-40A1-99A5-D3B9D15A40D4}" type="presOf" srcId="{5E1AF257-38E4-4495-BA2F-D3173B4B41BD}" destId="{C2AFF8A6-666A-47B0-85DD-CA12DB1C4A63}" srcOrd="0" destOrd="0" presId="urn:microsoft.com/office/officeart/2005/8/layout/hierarchy1"/>
    <dgm:cxn modelId="{A9F83C95-0900-4C90-8526-F8EE847D1205}" type="presParOf" srcId="{742CDBBD-2D2E-40D6-8ED1-5E905F2642E5}" destId="{68F54DB4-EA35-40B6-80CA-48ED4B6954D0}" srcOrd="0" destOrd="0" presId="urn:microsoft.com/office/officeart/2005/8/layout/hierarchy1"/>
    <dgm:cxn modelId="{FDAD2BC9-FE01-4E88-ADFF-44F1A2A3FCE8}" type="presParOf" srcId="{68F54DB4-EA35-40B6-80CA-48ED4B6954D0}" destId="{865C190E-E561-45BE-8282-EC3B91339F4E}" srcOrd="0" destOrd="0" presId="urn:microsoft.com/office/officeart/2005/8/layout/hierarchy1"/>
    <dgm:cxn modelId="{B40952A1-68FC-4623-898C-6AF16958A2AD}" type="presParOf" srcId="{865C190E-E561-45BE-8282-EC3B91339F4E}" destId="{D212BA5A-4329-4E68-825D-6400272FA8E5}" srcOrd="0" destOrd="0" presId="urn:microsoft.com/office/officeart/2005/8/layout/hierarchy1"/>
    <dgm:cxn modelId="{42EB2C89-0EC2-46AD-B0C3-D048FDA6CAF0}" type="presParOf" srcId="{865C190E-E561-45BE-8282-EC3B91339F4E}" destId="{DA621628-1DB4-4EF9-AE36-3BD661E5400C}" srcOrd="1" destOrd="0" presId="urn:microsoft.com/office/officeart/2005/8/layout/hierarchy1"/>
    <dgm:cxn modelId="{6370A7AB-5074-4F1F-845D-6034B94CF641}" type="presParOf" srcId="{68F54DB4-EA35-40B6-80CA-48ED4B6954D0}" destId="{1AB6DB3C-71BB-4421-A5D0-A2441BD47806}" srcOrd="1" destOrd="0" presId="urn:microsoft.com/office/officeart/2005/8/layout/hierarchy1"/>
    <dgm:cxn modelId="{8863A9D3-1D08-427B-A719-9307385D8652}" type="presParOf" srcId="{1AB6DB3C-71BB-4421-A5D0-A2441BD47806}" destId="{3CE43E32-72BB-4681-8000-F8EAE5ADD00B}" srcOrd="0" destOrd="0" presId="urn:microsoft.com/office/officeart/2005/8/layout/hierarchy1"/>
    <dgm:cxn modelId="{43AF0CBF-8005-40FD-82DC-6AB3B36A96A0}" type="presParOf" srcId="{1AB6DB3C-71BB-4421-A5D0-A2441BD47806}" destId="{A8062465-12A1-4250-95A2-62FD921A0214}" srcOrd="1" destOrd="0" presId="urn:microsoft.com/office/officeart/2005/8/layout/hierarchy1"/>
    <dgm:cxn modelId="{BB391815-0F29-4001-9A69-4A9A5DBDE2CD}" type="presParOf" srcId="{A8062465-12A1-4250-95A2-62FD921A0214}" destId="{305A2B0B-74B1-4BE3-A249-A146D8880D64}" srcOrd="0" destOrd="0" presId="urn:microsoft.com/office/officeart/2005/8/layout/hierarchy1"/>
    <dgm:cxn modelId="{3DD808EF-DFE1-45EC-9465-6B8A37290AE4}" type="presParOf" srcId="{305A2B0B-74B1-4BE3-A249-A146D8880D64}" destId="{2A763711-48BB-4625-B401-3D4B3EAFF1D4}" srcOrd="0" destOrd="0" presId="urn:microsoft.com/office/officeart/2005/8/layout/hierarchy1"/>
    <dgm:cxn modelId="{C0F1B69F-0124-4BC6-9D91-F5D6D8A22136}" type="presParOf" srcId="{305A2B0B-74B1-4BE3-A249-A146D8880D64}" destId="{FB3ABA16-4FCC-4B7B-B9E3-38252D1B57E9}" srcOrd="1" destOrd="0" presId="urn:microsoft.com/office/officeart/2005/8/layout/hierarchy1"/>
    <dgm:cxn modelId="{ABE432C7-E2F2-4C4C-97B7-1F909FA3BC2C}" type="presParOf" srcId="{A8062465-12A1-4250-95A2-62FD921A0214}" destId="{3E3AE114-5425-423A-8768-9762DEFAACCE}" srcOrd="1" destOrd="0" presId="urn:microsoft.com/office/officeart/2005/8/layout/hierarchy1"/>
    <dgm:cxn modelId="{067AEDC8-738A-4229-BB69-B4CE961369E7}" type="presParOf" srcId="{1AB6DB3C-71BB-4421-A5D0-A2441BD47806}" destId="{8F880AC1-4C5E-44D1-AEF0-24D42DC17EEA}" srcOrd="2" destOrd="0" presId="urn:microsoft.com/office/officeart/2005/8/layout/hierarchy1"/>
    <dgm:cxn modelId="{8F01DA11-F687-43FB-B32F-106CAE8B9631}" type="presParOf" srcId="{1AB6DB3C-71BB-4421-A5D0-A2441BD47806}" destId="{0126CF3A-6BCB-4764-A470-E45171B46A7D}" srcOrd="3" destOrd="0" presId="urn:microsoft.com/office/officeart/2005/8/layout/hierarchy1"/>
    <dgm:cxn modelId="{E012C50C-E62E-4EA2-96DD-6E89228108DE}" type="presParOf" srcId="{0126CF3A-6BCB-4764-A470-E45171B46A7D}" destId="{004C809B-5C36-44E0-9632-3EC08B462388}" srcOrd="0" destOrd="0" presId="urn:microsoft.com/office/officeart/2005/8/layout/hierarchy1"/>
    <dgm:cxn modelId="{2B4C01B5-A510-4818-9DC6-7EE8FFB66753}" type="presParOf" srcId="{004C809B-5C36-44E0-9632-3EC08B462388}" destId="{FF73BFC5-5C75-4FE5-B474-FCF9E9A5F45D}" srcOrd="0" destOrd="0" presId="urn:microsoft.com/office/officeart/2005/8/layout/hierarchy1"/>
    <dgm:cxn modelId="{A9DD6913-042E-462F-9F21-D6FEE3B80CA3}" type="presParOf" srcId="{004C809B-5C36-44E0-9632-3EC08B462388}" destId="{FB83FAB0-D2D2-4537-AD67-C8B197FFD149}" srcOrd="1" destOrd="0" presId="urn:microsoft.com/office/officeart/2005/8/layout/hierarchy1"/>
    <dgm:cxn modelId="{9BCAC793-87BF-4C9A-B505-C2E877FE2AE4}" type="presParOf" srcId="{0126CF3A-6BCB-4764-A470-E45171B46A7D}" destId="{0E512C54-261E-4815-94AD-1CA4E2D6EDC0}" srcOrd="1" destOrd="0" presId="urn:microsoft.com/office/officeart/2005/8/layout/hierarchy1"/>
    <dgm:cxn modelId="{F9D38700-BA2D-46EA-B4DD-00BD7E331E3D}" type="presParOf" srcId="{1AB6DB3C-71BB-4421-A5D0-A2441BD47806}" destId="{EDDC4131-959F-4C22-89B6-9850128F1240}" srcOrd="4" destOrd="0" presId="urn:microsoft.com/office/officeart/2005/8/layout/hierarchy1"/>
    <dgm:cxn modelId="{392DD232-0A41-42CB-8CFA-E6FC6C75ADB6}" type="presParOf" srcId="{1AB6DB3C-71BB-4421-A5D0-A2441BD47806}" destId="{B798EADF-A939-42B4-A305-9B116099D425}" srcOrd="5" destOrd="0" presId="urn:microsoft.com/office/officeart/2005/8/layout/hierarchy1"/>
    <dgm:cxn modelId="{46306790-523B-4C82-B47A-8E880339BA43}" type="presParOf" srcId="{B798EADF-A939-42B4-A305-9B116099D425}" destId="{7E003D52-50E6-4ADB-821E-00102C46AD34}" srcOrd="0" destOrd="0" presId="urn:microsoft.com/office/officeart/2005/8/layout/hierarchy1"/>
    <dgm:cxn modelId="{7552BDBA-4140-4B4E-A2DF-0DD9F99511FC}" type="presParOf" srcId="{7E003D52-50E6-4ADB-821E-00102C46AD34}" destId="{DD0A23E8-EC40-4E94-9C7A-E6841E50FC2D}" srcOrd="0" destOrd="0" presId="urn:microsoft.com/office/officeart/2005/8/layout/hierarchy1"/>
    <dgm:cxn modelId="{575FB958-9BB3-40B5-A64F-26629348D2B8}" type="presParOf" srcId="{7E003D52-50E6-4ADB-821E-00102C46AD34}" destId="{EEB54AD7-90EF-43F3-935C-6066244B2898}" srcOrd="1" destOrd="0" presId="urn:microsoft.com/office/officeart/2005/8/layout/hierarchy1"/>
    <dgm:cxn modelId="{2B0F0B3B-1E75-4A07-825E-66425A164F46}" type="presParOf" srcId="{B798EADF-A939-42B4-A305-9B116099D425}" destId="{2855FDAE-E7A2-41C3-969B-18E090254622}" srcOrd="1" destOrd="0" presId="urn:microsoft.com/office/officeart/2005/8/layout/hierarchy1"/>
    <dgm:cxn modelId="{F7D48CBC-6300-42C9-BE16-BFC97EBDED13}" type="presParOf" srcId="{1AB6DB3C-71BB-4421-A5D0-A2441BD47806}" destId="{F1554421-D5C2-412D-B8B8-6C8E4DCD131B}" srcOrd="6" destOrd="0" presId="urn:microsoft.com/office/officeart/2005/8/layout/hierarchy1"/>
    <dgm:cxn modelId="{12F37BC4-ACF6-4485-9B01-49999F34331D}" type="presParOf" srcId="{1AB6DB3C-71BB-4421-A5D0-A2441BD47806}" destId="{571DD010-7748-4227-9982-66A82A8D5403}" srcOrd="7" destOrd="0" presId="urn:microsoft.com/office/officeart/2005/8/layout/hierarchy1"/>
    <dgm:cxn modelId="{332EB8D6-929C-489E-9C06-0A9ED09A9B86}" type="presParOf" srcId="{571DD010-7748-4227-9982-66A82A8D5403}" destId="{82C9F869-3A90-4B59-8827-12D94A2E86A8}" srcOrd="0" destOrd="0" presId="urn:microsoft.com/office/officeart/2005/8/layout/hierarchy1"/>
    <dgm:cxn modelId="{B6CBEE69-CAFE-475D-8528-ABA072CE3F20}" type="presParOf" srcId="{82C9F869-3A90-4B59-8827-12D94A2E86A8}" destId="{DB9E5CF9-37BA-438D-8773-A0232FF23BB8}" srcOrd="0" destOrd="0" presId="urn:microsoft.com/office/officeart/2005/8/layout/hierarchy1"/>
    <dgm:cxn modelId="{80C31473-33D4-4760-B295-758201FAE5BF}" type="presParOf" srcId="{82C9F869-3A90-4B59-8827-12D94A2E86A8}" destId="{1AD692C0-8248-42AE-B8A2-0DA48AB1907E}" srcOrd="1" destOrd="0" presId="urn:microsoft.com/office/officeart/2005/8/layout/hierarchy1"/>
    <dgm:cxn modelId="{62894090-E2D6-4194-8F3C-DDE0B481C883}" type="presParOf" srcId="{571DD010-7748-4227-9982-66A82A8D5403}" destId="{634B9C38-D026-4F42-A94F-02F75F0F2FEA}" srcOrd="1" destOrd="0" presId="urn:microsoft.com/office/officeart/2005/8/layout/hierarchy1"/>
    <dgm:cxn modelId="{3B09E22F-227A-4A2E-B779-6DBE97A5F4E0}" type="presParOf" srcId="{1AB6DB3C-71BB-4421-A5D0-A2441BD47806}" destId="{AC864195-C8DB-491A-9418-EC8FF64DA2FA}" srcOrd="8" destOrd="0" presId="urn:microsoft.com/office/officeart/2005/8/layout/hierarchy1"/>
    <dgm:cxn modelId="{DDDD8EE6-B3D8-436D-B336-62CFD1527024}" type="presParOf" srcId="{1AB6DB3C-71BB-4421-A5D0-A2441BD47806}" destId="{AF0EB8CA-1669-495A-A81B-0DF294C0B5C8}" srcOrd="9" destOrd="0" presId="urn:microsoft.com/office/officeart/2005/8/layout/hierarchy1"/>
    <dgm:cxn modelId="{9D845828-A96F-4E52-96DB-F05B3A84C66B}" type="presParOf" srcId="{AF0EB8CA-1669-495A-A81B-0DF294C0B5C8}" destId="{46E2F359-5781-4C08-9003-44CD89C90E3D}" srcOrd="0" destOrd="0" presId="urn:microsoft.com/office/officeart/2005/8/layout/hierarchy1"/>
    <dgm:cxn modelId="{04343B7C-951D-4A84-9802-BFBC94249EE5}" type="presParOf" srcId="{46E2F359-5781-4C08-9003-44CD89C90E3D}" destId="{76C6520F-88AA-42D3-B2C3-EAC9BAE31161}" srcOrd="0" destOrd="0" presId="urn:microsoft.com/office/officeart/2005/8/layout/hierarchy1"/>
    <dgm:cxn modelId="{50A98A9D-F1CA-48D3-9B93-3FEF02009573}" type="presParOf" srcId="{46E2F359-5781-4C08-9003-44CD89C90E3D}" destId="{C2AFF8A6-666A-47B0-85DD-CA12DB1C4A63}" srcOrd="1" destOrd="0" presId="urn:microsoft.com/office/officeart/2005/8/layout/hierarchy1"/>
    <dgm:cxn modelId="{4F8D9383-7F2B-427C-BCB4-58E87E38843B}" type="presParOf" srcId="{AF0EB8CA-1669-495A-A81B-0DF294C0B5C8}" destId="{C9637DFB-350B-4734-A32F-5006EA578694}" srcOrd="1" destOrd="0" presId="urn:microsoft.com/office/officeart/2005/8/layout/hierarchy1"/>
    <dgm:cxn modelId="{786DFD38-02EA-4999-BAB5-9FC12E2A9C79}" type="presParOf" srcId="{1AB6DB3C-71BB-4421-A5D0-A2441BD47806}" destId="{F8F5B850-B039-4B71-BC5F-745AFE17F19A}" srcOrd="10" destOrd="0" presId="urn:microsoft.com/office/officeart/2005/8/layout/hierarchy1"/>
    <dgm:cxn modelId="{E166A1B1-020B-41DF-9D04-42785EED0AD3}" type="presParOf" srcId="{1AB6DB3C-71BB-4421-A5D0-A2441BD47806}" destId="{240493BB-8853-483B-9E10-5A93069B491F}" srcOrd="11" destOrd="0" presId="urn:microsoft.com/office/officeart/2005/8/layout/hierarchy1"/>
    <dgm:cxn modelId="{0BD855A3-9560-4A01-BB1F-C3E4EB8404C7}" type="presParOf" srcId="{240493BB-8853-483B-9E10-5A93069B491F}" destId="{50167D23-7067-4F19-9C66-510A277A4145}" srcOrd="0" destOrd="0" presId="urn:microsoft.com/office/officeart/2005/8/layout/hierarchy1"/>
    <dgm:cxn modelId="{293C605F-8C81-400A-ADE7-B5FD5958585A}" type="presParOf" srcId="{50167D23-7067-4F19-9C66-510A277A4145}" destId="{EF6EFD93-A483-429E-957B-DDC13EDF3C63}" srcOrd="0" destOrd="0" presId="urn:microsoft.com/office/officeart/2005/8/layout/hierarchy1"/>
    <dgm:cxn modelId="{9216676C-7F68-4E12-9266-35D81108E063}" type="presParOf" srcId="{50167D23-7067-4F19-9C66-510A277A4145}" destId="{9B7BA48E-6304-4BEA-AE39-B7F543ECBAE4}" srcOrd="1" destOrd="0" presId="urn:microsoft.com/office/officeart/2005/8/layout/hierarchy1"/>
    <dgm:cxn modelId="{4723E17D-45D2-46B1-ABB6-E00B81AEEA75}" type="presParOf" srcId="{240493BB-8853-483B-9E10-5A93069B491F}" destId="{5F3D63C0-0EDB-4B14-8E8E-59203D0F7E25}" srcOrd="1" destOrd="0" presId="urn:microsoft.com/office/officeart/2005/8/layout/hierarchy1"/>
    <dgm:cxn modelId="{3127E3B8-6A1A-4337-AD08-BB6A9A3A9F35}" type="presParOf" srcId="{1AB6DB3C-71BB-4421-A5D0-A2441BD47806}" destId="{CC328405-D9BA-4468-B0BB-D9468C5E07A5}" srcOrd="12" destOrd="0" presId="urn:microsoft.com/office/officeart/2005/8/layout/hierarchy1"/>
    <dgm:cxn modelId="{0F7940B6-CFE1-4949-92C4-B8B8654FB7B1}" type="presParOf" srcId="{1AB6DB3C-71BB-4421-A5D0-A2441BD47806}" destId="{AA900E13-9AC5-4861-A8FD-47B493B202ED}" srcOrd="13" destOrd="0" presId="urn:microsoft.com/office/officeart/2005/8/layout/hierarchy1"/>
    <dgm:cxn modelId="{7D7985FA-A808-449B-A2DC-59D26B9FFEFF}" type="presParOf" srcId="{AA900E13-9AC5-4861-A8FD-47B493B202ED}" destId="{50569AD2-0E9C-4D7B-8FF4-480E071104A5}" srcOrd="0" destOrd="0" presId="urn:microsoft.com/office/officeart/2005/8/layout/hierarchy1"/>
    <dgm:cxn modelId="{5F006438-69E6-419E-8599-CF274B89B872}" type="presParOf" srcId="{50569AD2-0E9C-4D7B-8FF4-480E071104A5}" destId="{CCCD9556-A91C-490B-87CD-258C0EA84984}" srcOrd="0" destOrd="0" presId="urn:microsoft.com/office/officeart/2005/8/layout/hierarchy1"/>
    <dgm:cxn modelId="{105E98CC-1DCC-40D0-B1B7-F6C1EE60FF1A}" type="presParOf" srcId="{50569AD2-0E9C-4D7B-8FF4-480E071104A5}" destId="{2923E914-BB43-4E9F-B8ED-523DFF06BCCB}" srcOrd="1" destOrd="0" presId="urn:microsoft.com/office/officeart/2005/8/layout/hierarchy1"/>
    <dgm:cxn modelId="{2B143D69-C03F-4654-95D5-0D7D31005204}" type="presParOf" srcId="{AA900E13-9AC5-4861-A8FD-47B493B202ED}" destId="{17109C4F-F163-4FBE-ACC9-ACDF022B6F8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71039A-C31B-4EA6-AC3E-2F45BC9183AB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</dgm:pt>
    <dgm:pt modelId="{482083FC-FBB4-4009-B32A-B1682AA45815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صلاحیت حرفه ای متقاضیان ورود به سازمان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30E86FFB-6957-4E6B-BFBF-71D58223ADA4}" type="parTrans" cxnId="{67E60BB8-4AA4-4B32-A0AE-C876961AD5D1}">
      <dgm:prSet/>
      <dgm:spPr/>
      <dgm:t>
        <a:bodyPr/>
        <a:lstStyle/>
        <a:p>
          <a:pPr rtl="1"/>
          <a:endParaRPr lang="fa-IR"/>
        </a:p>
      </dgm:t>
    </dgm:pt>
    <dgm:pt modelId="{8F262C4D-24AF-448A-BFA1-5EA99356F897}" type="sibTrans" cxnId="{67E60BB8-4AA4-4B32-A0AE-C876961AD5D1}">
      <dgm:prSet/>
      <dgm:spPr/>
      <dgm:t>
        <a:bodyPr/>
        <a:lstStyle/>
        <a:p>
          <a:pPr rtl="1"/>
          <a:endParaRPr lang="fa-IR"/>
        </a:p>
      </dgm:t>
    </dgm:pt>
    <dgm:pt modelId="{B919A974-123D-436D-AA19-88FCEC8A3452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کمیسیون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C817EBF4-3242-4D89-BC4E-129FE02334F8}" type="parTrans" cxnId="{F24C428E-8FBC-4C72-BE89-D723D56E7263}">
      <dgm:prSet/>
      <dgm:spPr/>
      <dgm:t>
        <a:bodyPr/>
        <a:lstStyle/>
        <a:p>
          <a:pPr rtl="1"/>
          <a:endParaRPr lang="fa-IR"/>
        </a:p>
      </dgm:t>
    </dgm:pt>
    <dgm:pt modelId="{D7661559-4999-493C-A3C1-C9BD4F074856}" type="sibTrans" cxnId="{F24C428E-8FBC-4C72-BE89-D723D56E7263}">
      <dgm:prSet/>
      <dgm:spPr/>
      <dgm:t>
        <a:bodyPr/>
        <a:lstStyle/>
        <a:p>
          <a:pPr rtl="1"/>
          <a:endParaRPr lang="fa-IR"/>
        </a:p>
      </dgm:t>
    </dgm:pt>
    <dgm:pt modelId="{032F8031-109B-4D60-8880-844D01831626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نماینده وزیر مسکن و شهرسازی</a:t>
          </a:r>
        </a:p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وزیر فرهنگ</a:t>
          </a:r>
        </a:p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رییس سازمان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5B4F3E07-8866-4ECB-950A-3A39BB113601}" type="parTrans" cxnId="{8A8BEC2A-4B04-4ACE-8D79-008460065894}">
      <dgm:prSet/>
      <dgm:spPr/>
      <dgm:t>
        <a:bodyPr/>
        <a:lstStyle/>
        <a:p>
          <a:pPr rtl="1"/>
          <a:endParaRPr lang="fa-IR"/>
        </a:p>
      </dgm:t>
    </dgm:pt>
    <dgm:pt modelId="{C07BD230-9968-42CA-B0E6-28049FECC611}" type="sibTrans" cxnId="{8A8BEC2A-4B04-4ACE-8D79-008460065894}">
      <dgm:prSet/>
      <dgm:spPr/>
      <dgm:t>
        <a:bodyPr/>
        <a:lstStyle/>
        <a:p>
          <a:pPr rtl="1"/>
          <a:endParaRPr lang="fa-IR"/>
        </a:p>
      </dgm:t>
    </dgm:pt>
    <dgm:pt modelId="{E42C4C67-764F-46A8-B313-6EA6E27EDCBB}" type="pres">
      <dgm:prSet presAssocID="{9271039A-C31B-4EA6-AC3E-2F45BC9183AB}" presName="Name0" presStyleCnt="0">
        <dgm:presLayoutVars>
          <dgm:dir val="rev"/>
          <dgm:resizeHandles val="exact"/>
        </dgm:presLayoutVars>
      </dgm:prSet>
      <dgm:spPr/>
    </dgm:pt>
    <dgm:pt modelId="{BE01C804-323F-4B19-8856-FF4466357BC0}" type="pres">
      <dgm:prSet presAssocID="{482083FC-FBB4-4009-B32A-B1682AA45815}" presName="node" presStyleLbl="node1" presStyleIdx="0" presStyleCnt="3" custScaleX="12732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EE4B523-6BF1-4795-B683-52C43DB4B03F}" type="pres">
      <dgm:prSet presAssocID="{8F262C4D-24AF-448A-BFA1-5EA99356F897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8A07E194-0556-41FE-9D66-969C3F680C75}" type="pres">
      <dgm:prSet presAssocID="{8F262C4D-24AF-448A-BFA1-5EA99356F897}" presName="connectorText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381DF4C3-2FC5-46A6-8229-F0DFBF0FF553}" type="pres">
      <dgm:prSet presAssocID="{B919A974-123D-436D-AA19-88FCEC8A34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07E8FFC-D8D5-4065-9549-94A00EDC962E}" type="pres">
      <dgm:prSet presAssocID="{D7661559-4999-493C-A3C1-C9BD4F074856}" presName="sibTrans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2AC0D9F2-7D76-456D-B780-C58BA010A03B}" type="pres">
      <dgm:prSet presAssocID="{D7661559-4999-493C-A3C1-C9BD4F074856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BCF17248-EDA3-4778-A18A-898615BE56E8}" type="pres">
      <dgm:prSet presAssocID="{032F8031-109B-4D60-8880-844D01831626}" presName="node" presStyleLbl="node1" presStyleIdx="2" presStyleCnt="3" custScaleX="13634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7E60BB8-4AA4-4B32-A0AE-C876961AD5D1}" srcId="{9271039A-C31B-4EA6-AC3E-2F45BC9183AB}" destId="{482083FC-FBB4-4009-B32A-B1682AA45815}" srcOrd="0" destOrd="0" parTransId="{30E86FFB-6957-4E6B-BFBF-71D58223ADA4}" sibTransId="{8F262C4D-24AF-448A-BFA1-5EA99356F897}"/>
    <dgm:cxn modelId="{F0007E17-42F6-4243-B43F-57A523E16B3F}" type="presOf" srcId="{D7661559-4999-493C-A3C1-C9BD4F074856}" destId="{007E8FFC-D8D5-4065-9549-94A00EDC962E}" srcOrd="0" destOrd="0" presId="urn:microsoft.com/office/officeart/2005/8/layout/process1"/>
    <dgm:cxn modelId="{18AB20B3-61F4-4902-8136-3F402E5F865B}" type="presOf" srcId="{8F262C4D-24AF-448A-BFA1-5EA99356F897}" destId="{8A07E194-0556-41FE-9D66-969C3F680C75}" srcOrd="1" destOrd="0" presId="urn:microsoft.com/office/officeart/2005/8/layout/process1"/>
    <dgm:cxn modelId="{8A8BEC2A-4B04-4ACE-8D79-008460065894}" srcId="{9271039A-C31B-4EA6-AC3E-2F45BC9183AB}" destId="{032F8031-109B-4D60-8880-844D01831626}" srcOrd="2" destOrd="0" parTransId="{5B4F3E07-8866-4ECB-950A-3A39BB113601}" sibTransId="{C07BD230-9968-42CA-B0E6-28049FECC611}"/>
    <dgm:cxn modelId="{585DF8C3-A124-491F-86C5-7FE3EE7A441D}" type="presOf" srcId="{032F8031-109B-4D60-8880-844D01831626}" destId="{BCF17248-EDA3-4778-A18A-898615BE56E8}" srcOrd="0" destOrd="0" presId="urn:microsoft.com/office/officeart/2005/8/layout/process1"/>
    <dgm:cxn modelId="{F24C428E-8FBC-4C72-BE89-D723D56E7263}" srcId="{9271039A-C31B-4EA6-AC3E-2F45BC9183AB}" destId="{B919A974-123D-436D-AA19-88FCEC8A3452}" srcOrd="1" destOrd="0" parTransId="{C817EBF4-3242-4D89-BC4E-129FE02334F8}" sibTransId="{D7661559-4999-493C-A3C1-C9BD4F074856}"/>
    <dgm:cxn modelId="{218F4921-01E5-4043-88E2-3C47D1CBDE3B}" type="presOf" srcId="{482083FC-FBB4-4009-B32A-B1682AA45815}" destId="{BE01C804-323F-4B19-8856-FF4466357BC0}" srcOrd="0" destOrd="0" presId="urn:microsoft.com/office/officeart/2005/8/layout/process1"/>
    <dgm:cxn modelId="{6092DF11-1C5F-42F7-B7EB-009F5D3914BF}" type="presOf" srcId="{B919A974-123D-436D-AA19-88FCEC8A3452}" destId="{381DF4C3-2FC5-46A6-8229-F0DFBF0FF553}" srcOrd="0" destOrd="0" presId="urn:microsoft.com/office/officeart/2005/8/layout/process1"/>
    <dgm:cxn modelId="{576638B2-3BCC-4A9F-AADD-8BDDD55BBEBA}" type="presOf" srcId="{9271039A-C31B-4EA6-AC3E-2F45BC9183AB}" destId="{E42C4C67-764F-46A8-B313-6EA6E27EDCBB}" srcOrd="0" destOrd="0" presId="urn:microsoft.com/office/officeart/2005/8/layout/process1"/>
    <dgm:cxn modelId="{97E01457-F592-42A8-B3AF-BD4FFB3786B1}" type="presOf" srcId="{D7661559-4999-493C-A3C1-C9BD4F074856}" destId="{2AC0D9F2-7D76-456D-B780-C58BA010A03B}" srcOrd="1" destOrd="0" presId="urn:microsoft.com/office/officeart/2005/8/layout/process1"/>
    <dgm:cxn modelId="{05951120-7509-423F-8EE3-8C5D737F880A}" type="presOf" srcId="{8F262C4D-24AF-448A-BFA1-5EA99356F897}" destId="{6EE4B523-6BF1-4795-B683-52C43DB4B03F}" srcOrd="0" destOrd="0" presId="urn:microsoft.com/office/officeart/2005/8/layout/process1"/>
    <dgm:cxn modelId="{BB2D2E4E-BBB6-4437-87CF-C2DDC48BFF04}" type="presParOf" srcId="{E42C4C67-764F-46A8-B313-6EA6E27EDCBB}" destId="{BE01C804-323F-4B19-8856-FF4466357BC0}" srcOrd="0" destOrd="0" presId="urn:microsoft.com/office/officeart/2005/8/layout/process1"/>
    <dgm:cxn modelId="{AAF16FCE-6F45-485E-A966-C6DF421A773D}" type="presParOf" srcId="{E42C4C67-764F-46A8-B313-6EA6E27EDCBB}" destId="{6EE4B523-6BF1-4795-B683-52C43DB4B03F}" srcOrd="1" destOrd="0" presId="urn:microsoft.com/office/officeart/2005/8/layout/process1"/>
    <dgm:cxn modelId="{787592F7-0B20-4D43-8BD5-8FB9C718B4D9}" type="presParOf" srcId="{6EE4B523-6BF1-4795-B683-52C43DB4B03F}" destId="{8A07E194-0556-41FE-9D66-969C3F680C75}" srcOrd="0" destOrd="0" presId="urn:microsoft.com/office/officeart/2005/8/layout/process1"/>
    <dgm:cxn modelId="{A461B4AE-19A4-41AD-82CD-256F410783D6}" type="presParOf" srcId="{E42C4C67-764F-46A8-B313-6EA6E27EDCBB}" destId="{381DF4C3-2FC5-46A6-8229-F0DFBF0FF553}" srcOrd="2" destOrd="0" presId="urn:microsoft.com/office/officeart/2005/8/layout/process1"/>
    <dgm:cxn modelId="{36116DFB-4B74-496C-90C6-1D05D39031B6}" type="presParOf" srcId="{E42C4C67-764F-46A8-B313-6EA6E27EDCBB}" destId="{007E8FFC-D8D5-4065-9549-94A00EDC962E}" srcOrd="3" destOrd="0" presId="urn:microsoft.com/office/officeart/2005/8/layout/process1"/>
    <dgm:cxn modelId="{98A9B772-7E0C-49CD-A6B5-255FDBCDDA9F}" type="presParOf" srcId="{007E8FFC-D8D5-4065-9549-94A00EDC962E}" destId="{2AC0D9F2-7D76-456D-B780-C58BA010A03B}" srcOrd="0" destOrd="0" presId="urn:microsoft.com/office/officeart/2005/8/layout/process1"/>
    <dgm:cxn modelId="{5EEDC35E-A295-4906-B85B-056DB0B5303C}" type="presParOf" srcId="{E42C4C67-764F-46A8-B313-6EA6E27EDCBB}" destId="{BCF17248-EDA3-4778-A18A-898615BE56E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71039A-C31B-4EA6-AC3E-2F45BC9183AB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</dgm:pt>
    <dgm:pt modelId="{482083FC-FBB4-4009-B32A-B1682AA45815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هریک از سازمان های استان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30E86FFB-6957-4E6B-BFBF-71D58223ADA4}" type="parTrans" cxnId="{67E60BB8-4AA4-4B32-A0AE-C876961AD5D1}">
      <dgm:prSet/>
      <dgm:spPr/>
      <dgm:t>
        <a:bodyPr/>
        <a:lstStyle/>
        <a:p>
          <a:pPr rtl="1"/>
          <a:endParaRPr lang="fa-IR"/>
        </a:p>
      </dgm:t>
    </dgm:pt>
    <dgm:pt modelId="{8F262C4D-24AF-448A-BFA1-5EA99356F897}" type="sibTrans" cxnId="{67E60BB8-4AA4-4B32-A0AE-C876961AD5D1}">
      <dgm:prSet/>
      <dgm:spPr/>
      <dgm:t>
        <a:bodyPr/>
        <a:lstStyle/>
        <a:p>
          <a:pPr rtl="1"/>
          <a:endParaRPr lang="fa-IR"/>
        </a:p>
      </dgm:t>
    </dgm:pt>
    <dgm:pt modelId="{032F8031-109B-4D60-8880-844D01831626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انتخاب سه ساله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5B4F3E07-8866-4ECB-950A-3A39BB113601}" type="parTrans" cxnId="{8A8BEC2A-4B04-4ACE-8D79-008460065894}">
      <dgm:prSet/>
      <dgm:spPr/>
      <dgm:t>
        <a:bodyPr/>
        <a:lstStyle/>
        <a:p>
          <a:pPr rtl="1"/>
          <a:endParaRPr lang="fa-IR"/>
        </a:p>
      </dgm:t>
    </dgm:pt>
    <dgm:pt modelId="{C07BD230-9968-42CA-B0E6-28049FECC611}" type="sibTrans" cxnId="{8A8BEC2A-4B04-4ACE-8D79-008460065894}">
      <dgm:prSet/>
      <dgm:spPr/>
      <dgm:t>
        <a:bodyPr/>
        <a:lstStyle/>
        <a:p>
          <a:pPr rtl="1"/>
          <a:endParaRPr lang="fa-IR"/>
        </a:p>
      </dgm:t>
    </dgm:pt>
    <dgm:pt modelId="{B919A974-123D-436D-AA19-88FCEC8A3452}">
      <dgm:prSet phldrT="[Text]" custT="1"/>
      <dgm:spPr/>
      <dgm:t>
        <a:bodyPr/>
        <a:lstStyle/>
        <a:p>
          <a:pPr rtl="1"/>
          <a:r>
            <a:rPr lang="fa-IR" sz="2000" dirty="0" smtClean="0">
              <a:solidFill>
                <a:schemeClr val="bg1"/>
              </a:solidFill>
              <a:cs typeface="Mj_Beirut Light" panose="00000400000000000000" pitchFamily="2" charset="-78"/>
            </a:rPr>
            <a:t>هیئت مدیره</a:t>
          </a:r>
          <a:endParaRPr lang="fa-IR" sz="20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D7661559-4999-493C-A3C1-C9BD4F074856}" type="sibTrans" cxnId="{F24C428E-8FBC-4C72-BE89-D723D56E7263}">
      <dgm:prSet/>
      <dgm:spPr/>
      <dgm:t>
        <a:bodyPr/>
        <a:lstStyle/>
        <a:p>
          <a:pPr rtl="1"/>
          <a:endParaRPr lang="fa-IR"/>
        </a:p>
      </dgm:t>
    </dgm:pt>
    <dgm:pt modelId="{C817EBF4-3242-4D89-BC4E-129FE02334F8}" type="parTrans" cxnId="{F24C428E-8FBC-4C72-BE89-D723D56E7263}">
      <dgm:prSet/>
      <dgm:spPr/>
      <dgm:t>
        <a:bodyPr/>
        <a:lstStyle/>
        <a:p>
          <a:pPr rtl="1"/>
          <a:endParaRPr lang="fa-IR"/>
        </a:p>
      </dgm:t>
    </dgm:pt>
    <dgm:pt modelId="{E42C4C67-764F-46A8-B313-6EA6E27EDCBB}" type="pres">
      <dgm:prSet presAssocID="{9271039A-C31B-4EA6-AC3E-2F45BC9183AB}" presName="Name0" presStyleCnt="0">
        <dgm:presLayoutVars>
          <dgm:dir val="rev"/>
          <dgm:resizeHandles val="exact"/>
        </dgm:presLayoutVars>
      </dgm:prSet>
      <dgm:spPr/>
    </dgm:pt>
    <dgm:pt modelId="{BE01C804-323F-4B19-8856-FF4466357BC0}" type="pres">
      <dgm:prSet presAssocID="{482083FC-FBB4-4009-B32A-B1682AA45815}" presName="node" presStyleLbl="node1" presStyleIdx="0" presStyleCnt="3" custScaleX="12732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EE4B523-6BF1-4795-B683-52C43DB4B03F}" type="pres">
      <dgm:prSet presAssocID="{8F262C4D-24AF-448A-BFA1-5EA99356F897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8A07E194-0556-41FE-9D66-969C3F680C75}" type="pres">
      <dgm:prSet presAssocID="{8F262C4D-24AF-448A-BFA1-5EA99356F897}" presName="connectorText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381DF4C3-2FC5-46A6-8229-F0DFBF0FF553}" type="pres">
      <dgm:prSet presAssocID="{B919A974-123D-436D-AA19-88FCEC8A34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07E8FFC-D8D5-4065-9549-94A00EDC962E}" type="pres">
      <dgm:prSet presAssocID="{D7661559-4999-493C-A3C1-C9BD4F074856}" presName="sibTrans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2AC0D9F2-7D76-456D-B780-C58BA010A03B}" type="pres">
      <dgm:prSet presAssocID="{D7661559-4999-493C-A3C1-C9BD4F074856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BCF17248-EDA3-4778-A18A-898615BE56E8}" type="pres">
      <dgm:prSet presAssocID="{032F8031-109B-4D60-8880-844D01831626}" presName="node" presStyleLbl="node1" presStyleIdx="2" presStyleCnt="3" custScaleX="13634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1ACF714-F0B2-474C-A15F-1C6ABB9A3D4F}" type="presOf" srcId="{9271039A-C31B-4EA6-AC3E-2F45BC9183AB}" destId="{E42C4C67-764F-46A8-B313-6EA6E27EDCBB}" srcOrd="0" destOrd="0" presId="urn:microsoft.com/office/officeart/2005/8/layout/process1"/>
    <dgm:cxn modelId="{0F5A0045-E4C9-4584-A6E4-D33BD208A638}" type="presOf" srcId="{8F262C4D-24AF-448A-BFA1-5EA99356F897}" destId="{8A07E194-0556-41FE-9D66-969C3F680C75}" srcOrd="1" destOrd="0" presId="urn:microsoft.com/office/officeart/2005/8/layout/process1"/>
    <dgm:cxn modelId="{9906849C-DD9F-48C8-8B38-01D047C203ED}" type="presOf" srcId="{032F8031-109B-4D60-8880-844D01831626}" destId="{BCF17248-EDA3-4778-A18A-898615BE56E8}" srcOrd="0" destOrd="0" presId="urn:microsoft.com/office/officeart/2005/8/layout/process1"/>
    <dgm:cxn modelId="{4065A6C9-3CA1-47AB-B24A-F1D63324FE45}" type="presOf" srcId="{D7661559-4999-493C-A3C1-C9BD4F074856}" destId="{007E8FFC-D8D5-4065-9549-94A00EDC962E}" srcOrd="0" destOrd="0" presId="urn:microsoft.com/office/officeart/2005/8/layout/process1"/>
    <dgm:cxn modelId="{DBB14534-C97B-4A51-B2A1-B89D4513C621}" type="presOf" srcId="{482083FC-FBB4-4009-B32A-B1682AA45815}" destId="{BE01C804-323F-4B19-8856-FF4466357BC0}" srcOrd="0" destOrd="0" presId="urn:microsoft.com/office/officeart/2005/8/layout/process1"/>
    <dgm:cxn modelId="{33648B04-93DF-4D01-8C43-4AF1C5FE838C}" type="presOf" srcId="{8F262C4D-24AF-448A-BFA1-5EA99356F897}" destId="{6EE4B523-6BF1-4795-B683-52C43DB4B03F}" srcOrd="0" destOrd="0" presId="urn:microsoft.com/office/officeart/2005/8/layout/process1"/>
    <dgm:cxn modelId="{67E60BB8-4AA4-4B32-A0AE-C876961AD5D1}" srcId="{9271039A-C31B-4EA6-AC3E-2F45BC9183AB}" destId="{482083FC-FBB4-4009-B32A-B1682AA45815}" srcOrd="0" destOrd="0" parTransId="{30E86FFB-6957-4E6B-BFBF-71D58223ADA4}" sibTransId="{8F262C4D-24AF-448A-BFA1-5EA99356F897}"/>
    <dgm:cxn modelId="{8A8BEC2A-4B04-4ACE-8D79-008460065894}" srcId="{9271039A-C31B-4EA6-AC3E-2F45BC9183AB}" destId="{032F8031-109B-4D60-8880-844D01831626}" srcOrd="2" destOrd="0" parTransId="{5B4F3E07-8866-4ECB-950A-3A39BB113601}" sibTransId="{C07BD230-9968-42CA-B0E6-28049FECC611}"/>
    <dgm:cxn modelId="{5B908243-1C07-469F-802A-522AD4AA5556}" type="presOf" srcId="{B919A974-123D-436D-AA19-88FCEC8A3452}" destId="{381DF4C3-2FC5-46A6-8229-F0DFBF0FF553}" srcOrd="0" destOrd="0" presId="urn:microsoft.com/office/officeart/2005/8/layout/process1"/>
    <dgm:cxn modelId="{F24C428E-8FBC-4C72-BE89-D723D56E7263}" srcId="{9271039A-C31B-4EA6-AC3E-2F45BC9183AB}" destId="{B919A974-123D-436D-AA19-88FCEC8A3452}" srcOrd="1" destOrd="0" parTransId="{C817EBF4-3242-4D89-BC4E-129FE02334F8}" sibTransId="{D7661559-4999-493C-A3C1-C9BD4F074856}"/>
    <dgm:cxn modelId="{5B3DD59B-6C06-498A-945C-A657E912E4A0}" type="presOf" srcId="{D7661559-4999-493C-A3C1-C9BD4F074856}" destId="{2AC0D9F2-7D76-456D-B780-C58BA010A03B}" srcOrd="1" destOrd="0" presId="urn:microsoft.com/office/officeart/2005/8/layout/process1"/>
    <dgm:cxn modelId="{41B835B5-BDD0-41C9-9BBD-7DAFFE8A7FE1}" type="presParOf" srcId="{E42C4C67-764F-46A8-B313-6EA6E27EDCBB}" destId="{BE01C804-323F-4B19-8856-FF4466357BC0}" srcOrd="0" destOrd="0" presId="urn:microsoft.com/office/officeart/2005/8/layout/process1"/>
    <dgm:cxn modelId="{62995603-45C8-42EC-8C00-9410BEEF0963}" type="presParOf" srcId="{E42C4C67-764F-46A8-B313-6EA6E27EDCBB}" destId="{6EE4B523-6BF1-4795-B683-52C43DB4B03F}" srcOrd="1" destOrd="0" presId="urn:microsoft.com/office/officeart/2005/8/layout/process1"/>
    <dgm:cxn modelId="{AB2291A6-B495-4E67-8D5A-4F58090F2CE7}" type="presParOf" srcId="{6EE4B523-6BF1-4795-B683-52C43DB4B03F}" destId="{8A07E194-0556-41FE-9D66-969C3F680C75}" srcOrd="0" destOrd="0" presId="urn:microsoft.com/office/officeart/2005/8/layout/process1"/>
    <dgm:cxn modelId="{DAA649EF-6A98-4665-A8E7-B0D0ED5CA220}" type="presParOf" srcId="{E42C4C67-764F-46A8-B313-6EA6E27EDCBB}" destId="{381DF4C3-2FC5-46A6-8229-F0DFBF0FF553}" srcOrd="2" destOrd="0" presId="urn:microsoft.com/office/officeart/2005/8/layout/process1"/>
    <dgm:cxn modelId="{5BCA7F86-F42A-41E4-B2C5-D11D3B78CED6}" type="presParOf" srcId="{E42C4C67-764F-46A8-B313-6EA6E27EDCBB}" destId="{007E8FFC-D8D5-4065-9549-94A00EDC962E}" srcOrd="3" destOrd="0" presId="urn:microsoft.com/office/officeart/2005/8/layout/process1"/>
    <dgm:cxn modelId="{D8C13FCA-201E-47CF-928E-893953DF562D}" type="presParOf" srcId="{007E8FFC-D8D5-4065-9549-94A00EDC962E}" destId="{2AC0D9F2-7D76-456D-B780-C58BA010A03B}" srcOrd="0" destOrd="0" presId="urn:microsoft.com/office/officeart/2005/8/layout/process1"/>
    <dgm:cxn modelId="{14334883-C0BB-4C7B-A224-749EEF38CF42}" type="presParOf" srcId="{E42C4C67-764F-46A8-B313-6EA6E27EDCBB}" destId="{BCF17248-EDA3-4778-A18A-898615BE56E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268A32-F968-4A4C-BB0A-B360F35ADE14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rtl="1"/>
          <a:endParaRPr lang="fa-IR"/>
        </a:p>
      </dgm:t>
    </dgm:pt>
    <dgm:pt modelId="{738882BC-1135-4780-ACA7-6C2C6B05D7B8}">
      <dgm:prSet phldrT="[Text]" custT="1"/>
      <dgm:spPr/>
      <dgm:t>
        <a:bodyPr/>
        <a:lstStyle/>
        <a:p>
          <a:pPr algn="just" rtl="1"/>
          <a:r>
            <a:rPr lang="fa-IR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شهرداری ها و مراجع صدور پروانه تنها به نقشه ها و طرح هایی مجاز به ارائه پروانه هستند که </a:t>
          </a:r>
          <a:r>
            <a:rPr lang="fa-IR" sz="2000" kern="1200" dirty="0" smtClean="0">
              <a:solidFill>
                <a:schemeClr val="accent1">
                  <a:lumMod val="50000"/>
                </a:schemeClr>
              </a:solidFill>
              <a:cs typeface="Mj_Beirut Light" panose="00000400000000000000" pitchFamily="2" charset="-78"/>
            </a:rPr>
            <a:t>از طرف اشخاص دارای پروانه کار  </a:t>
          </a:r>
          <a:r>
            <a:rPr lang="fa-IR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ارائه شده باشد. </a:t>
          </a:r>
          <a:r>
            <a:rPr lang="fa-IR" sz="1500" kern="1200" dirty="0" smtClean="0">
              <a:solidFill>
                <a:srgbClr val="C00000"/>
              </a:solidFill>
              <a:latin typeface="+mj-lt"/>
              <a:ea typeface="+mj-ea"/>
              <a:cs typeface="Mj_Ramollah" panose="00000400000000000000" pitchFamily="2" charset="-78"/>
            </a:rPr>
            <a:t>ماده 30 و 3 آیین نامه</a:t>
          </a:r>
          <a:endParaRPr lang="fa-IR" sz="1500" kern="1200" dirty="0">
            <a:solidFill>
              <a:srgbClr val="C00000"/>
            </a:solidFill>
            <a:latin typeface="+mj-lt"/>
            <a:ea typeface="+mj-ea"/>
            <a:cs typeface="Mj_Ramollah" panose="00000400000000000000" pitchFamily="2" charset="-78"/>
          </a:endParaRPr>
        </a:p>
      </dgm:t>
    </dgm:pt>
    <dgm:pt modelId="{CFD447CE-3353-4C6C-9848-9C5AC12A9367}" type="parTrans" cxnId="{DE2826A9-7BD3-4A55-9293-4AC0899507B5}">
      <dgm:prSet/>
      <dgm:spPr/>
      <dgm:t>
        <a:bodyPr/>
        <a:lstStyle/>
        <a:p>
          <a:pPr rtl="1"/>
          <a:endParaRPr lang="fa-IR"/>
        </a:p>
      </dgm:t>
    </dgm:pt>
    <dgm:pt modelId="{0D7EFB75-29E5-480C-BBB5-22AAFAF3D74C}" type="sibTrans" cxnId="{DE2826A9-7BD3-4A55-9293-4AC0899507B5}">
      <dgm:prSet/>
      <dgm:spPr/>
      <dgm:t>
        <a:bodyPr/>
        <a:lstStyle/>
        <a:p>
          <a:pPr rtl="1"/>
          <a:endParaRPr lang="fa-IR"/>
        </a:p>
      </dgm:t>
    </dgm:pt>
    <dgm:pt modelId="{0282161D-E507-42B6-9D47-19776D0B2D30}">
      <dgm:prSet phldrT="[Text]" custT="1"/>
      <dgm:spPr/>
      <dgm:t>
        <a:bodyPr/>
        <a:lstStyle/>
        <a:p>
          <a:pPr rtl="1"/>
          <a:r>
            <a:rPr lang="ar-SA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مسئوليت </a:t>
          </a:r>
          <a:r>
            <a:rPr lang="ar-SA" sz="2000" kern="1200" dirty="0" smtClean="0">
              <a:solidFill>
                <a:schemeClr val="accent1">
                  <a:lumMod val="50000"/>
                </a:schemeClr>
              </a:solidFill>
              <a:cs typeface="Mj_Beirut Light" panose="00000400000000000000" pitchFamily="2" charset="-78"/>
            </a:rPr>
            <a:t>نظارت عاليه بر اجراي ضوابط و مقررات شهرسازي و مقررات ملّي ساختمان </a:t>
          </a:r>
          <a:r>
            <a:rPr lang="ar-SA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در طراحي و اجراي تمامي ساختمانها و طرحهاي شهرسازي و عمراني شهري كه اجراي ضوابط و مقررات مزبور در مورد آنها الزامي است، بر عهده </a:t>
          </a:r>
          <a:r>
            <a:rPr lang="ar-SA" sz="2000" kern="1200" dirty="0" smtClean="0">
              <a:solidFill>
                <a:schemeClr val="accent1">
                  <a:lumMod val="50000"/>
                </a:schemeClr>
              </a:solidFill>
              <a:cs typeface="Mj_Beirut Light" panose="00000400000000000000" pitchFamily="2" charset="-78"/>
            </a:rPr>
            <a:t>وزارت مسكن و شهرسازي </a:t>
          </a:r>
          <a:r>
            <a:rPr lang="ar-SA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خواهد بود</a:t>
          </a:r>
          <a:r>
            <a:rPr lang="en-US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 </a:t>
          </a:r>
          <a:r>
            <a:rPr lang="fa-IR" sz="1500" kern="1200" dirty="0" smtClean="0">
              <a:solidFill>
                <a:srgbClr val="C00000"/>
              </a:solidFill>
              <a:latin typeface="+mj-lt"/>
              <a:ea typeface="+mj-ea"/>
              <a:cs typeface="Mj_Ramollah" panose="00000400000000000000" pitchFamily="2" charset="-78"/>
            </a:rPr>
            <a:t>ماده 35</a:t>
          </a:r>
          <a:r>
            <a:rPr lang="en-US" sz="15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.</a:t>
          </a:r>
          <a:endParaRPr lang="fa-IR" sz="1500" kern="12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4285A055-99FB-4821-A355-4D9904F59A0B}" type="parTrans" cxnId="{55ABBBE7-A0AA-419A-AE6F-89EB4B8D60A4}">
      <dgm:prSet/>
      <dgm:spPr/>
      <dgm:t>
        <a:bodyPr/>
        <a:lstStyle/>
        <a:p>
          <a:pPr rtl="1"/>
          <a:endParaRPr lang="fa-IR"/>
        </a:p>
      </dgm:t>
    </dgm:pt>
    <dgm:pt modelId="{CA4155B9-ECF4-44C1-9E07-B2DA76CEA4ED}" type="sibTrans" cxnId="{55ABBBE7-A0AA-419A-AE6F-89EB4B8D60A4}">
      <dgm:prSet/>
      <dgm:spPr/>
      <dgm:t>
        <a:bodyPr/>
        <a:lstStyle/>
        <a:p>
          <a:pPr rtl="1"/>
          <a:endParaRPr lang="fa-IR"/>
        </a:p>
      </dgm:t>
    </dgm:pt>
    <dgm:pt modelId="{06CD9EA3-59BB-4881-BD57-C52A3F91351C}">
      <dgm:prSet phldrT="[Text]" custT="1"/>
      <dgm:spPr/>
      <dgm:t>
        <a:bodyPr/>
        <a:lstStyle/>
        <a:p>
          <a:pPr rtl="1"/>
          <a:r>
            <a:rPr lang="fa-IR" sz="2000" kern="1200" dirty="0" smtClean="0">
              <a:solidFill>
                <a:schemeClr val="accent1">
                  <a:lumMod val="50000"/>
                </a:schemeClr>
              </a:solidFill>
              <a:cs typeface="Mj_Beirut Light" panose="00000400000000000000" pitchFamily="2" charset="-78"/>
            </a:rPr>
            <a:t>وزارت مسکن و شهرسازی </a:t>
          </a:r>
          <a:r>
            <a:rPr lang="fa-IR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تسهیلات لازم برای تاسیس و شروع به کار سازمان های استان را فراهم می نماید و آن ها را در </a:t>
          </a:r>
          <a:r>
            <a:rPr lang="fa-IR" sz="2000" kern="1200" dirty="0" smtClean="0">
              <a:solidFill>
                <a:schemeClr val="accent1">
                  <a:lumMod val="50000"/>
                </a:schemeClr>
              </a:solidFill>
              <a:cs typeface="Mj_Beirut Light" panose="00000400000000000000" pitchFamily="2" charset="-78"/>
            </a:rPr>
            <a:t>تنظیم روابط با سایر دستگاه های اجرایی و قضایی کمک می کند</a:t>
          </a:r>
          <a:r>
            <a:rPr lang="fa-IR" sz="2000" kern="1200" dirty="0" smtClean="0">
              <a:solidFill>
                <a:schemeClr val="bg1"/>
              </a:solidFill>
              <a:cs typeface="Mj_Beirut Light" panose="00000400000000000000" pitchFamily="2" charset="-78"/>
            </a:rPr>
            <a:t>. </a:t>
          </a:r>
          <a:r>
            <a:rPr lang="fa-IR" sz="1500" kern="1200" dirty="0" smtClean="0">
              <a:solidFill>
                <a:srgbClr val="C00000"/>
              </a:solidFill>
              <a:latin typeface="+mj-lt"/>
              <a:ea typeface="+mj-ea"/>
              <a:cs typeface="Mj_Ramollah" panose="00000400000000000000" pitchFamily="2" charset="-78"/>
            </a:rPr>
            <a:t>ماده 38</a:t>
          </a:r>
          <a:endParaRPr lang="fa-IR" sz="1500" kern="1200" dirty="0">
            <a:solidFill>
              <a:schemeClr val="bg1"/>
            </a:solidFill>
            <a:cs typeface="Mj_Beirut Light" panose="00000400000000000000" pitchFamily="2" charset="-78"/>
          </a:endParaRPr>
        </a:p>
      </dgm:t>
    </dgm:pt>
    <dgm:pt modelId="{6B7536DD-F920-48CD-B981-4DDE2B2C1C7A}" type="parTrans" cxnId="{4D74EFB3-CCBA-4C09-B431-1500EE81227D}">
      <dgm:prSet/>
      <dgm:spPr/>
      <dgm:t>
        <a:bodyPr/>
        <a:lstStyle/>
        <a:p>
          <a:pPr rtl="1"/>
          <a:endParaRPr lang="fa-IR"/>
        </a:p>
      </dgm:t>
    </dgm:pt>
    <dgm:pt modelId="{5C0A0A94-1F67-4FE7-AC04-A601A4D404FE}" type="sibTrans" cxnId="{4D74EFB3-CCBA-4C09-B431-1500EE81227D}">
      <dgm:prSet/>
      <dgm:spPr/>
      <dgm:t>
        <a:bodyPr/>
        <a:lstStyle/>
        <a:p>
          <a:pPr rtl="1"/>
          <a:endParaRPr lang="fa-IR"/>
        </a:p>
      </dgm:t>
    </dgm:pt>
    <dgm:pt modelId="{A4FD84A8-D3B8-4FEB-9757-4311CE49C8EA}" type="pres">
      <dgm:prSet presAssocID="{96268A32-F968-4A4C-BB0A-B360F35ADE14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68ED9BAC-8079-4321-8BC0-CBDB66F229DA}" type="pres">
      <dgm:prSet presAssocID="{738882BC-1135-4780-ACA7-6C2C6B05D7B8}" presName="parentLin" presStyleCnt="0"/>
      <dgm:spPr/>
    </dgm:pt>
    <dgm:pt modelId="{E2794404-4E0E-451E-9FCC-2F8F5BAAE006}" type="pres">
      <dgm:prSet presAssocID="{738882BC-1135-4780-ACA7-6C2C6B05D7B8}" presName="parentLeftMargin" presStyleLbl="node1" presStyleIdx="0" presStyleCnt="3"/>
      <dgm:spPr/>
      <dgm:t>
        <a:bodyPr/>
        <a:lstStyle/>
        <a:p>
          <a:pPr rtl="1"/>
          <a:endParaRPr lang="fa-IR"/>
        </a:p>
      </dgm:t>
    </dgm:pt>
    <dgm:pt modelId="{38AE2EF2-28B4-48FB-A18A-A11286C4E86A}" type="pres">
      <dgm:prSet presAssocID="{738882BC-1135-4780-ACA7-6C2C6B05D7B8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A29601E-BDF2-4F25-B778-0D3BC73D6220}" type="pres">
      <dgm:prSet presAssocID="{738882BC-1135-4780-ACA7-6C2C6B05D7B8}" presName="negativeSpace" presStyleCnt="0"/>
      <dgm:spPr/>
    </dgm:pt>
    <dgm:pt modelId="{C8BD5A51-2BFF-49A9-8263-B38C8761E269}" type="pres">
      <dgm:prSet presAssocID="{738882BC-1135-4780-ACA7-6C2C6B05D7B8}" presName="childText" presStyleLbl="conFgAcc1" presStyleIdx="0" presStyleCnt="3">
        <dgm:presLayoutVars>
          <dgm:bulletEnabled val="1"/>
        </dgm:presLayoutVars>
      </dgm:prSet>
      <dgm:spPr/>
    </dgm:pt>
    <dgm:pt modelId="{E3FBA350-D21D-4B74-99A2-A08F5AD105AB}" type="pres">
      <dgm:prSet presAssocID="{0D7EFB75-29E5-480C-BBB5-22AAFAF3D74C}" presName="spaceBetweenRectangles" presStyleCnt="0"/>
      <dgm:spPr/>
    </dgm:pt>
    <dgm:pt modelId="{A5CD8DA9-765E-4D50-BD29-AA37CD65F80D}" type="pres">
      <dgm:prSet presAssocID="{0282161D-E507-42B6-9D47-19776D0B2D30}" presName="parentLin" presStyleCnt="0"/>
      <dgm:spPr/>
    </dgm:pt>
    <dgm:pt modelId="{753DE75D-C876-407A-B362-C4CE32CF7F70}" type="pres">
      <dgm:prSet presAssocID="{0282161D-E507-42B6-9D47-19776D0B2D30}" presName="parentLeftMargin" presStyleLbl="node1" presStyleIdx="0" presStyleCnt="3"/>
      <dgm:spPr/>
      <dgm:t>
        <a:bodyPr/>
        <a:lstStyle/>
        <a:p>
          <a:pPr rtl="1"/>
          <a:endParaRPr lang="fa-IR"/>
        </a:p>
      </dgm:t>
    </dgm:pt>
    <dgm:pt modelId="{41CB1E96-BBC0-4BFC-B8BD-599DC4853426}" type="pres">
      <dgm:prSet presAssocID="{0282161D-E507-42B6-9D47-19776D0B2D30}" presName="parentText" presStyleLbl="node1" presStyleIdx="1" presStyleCnt="3" custScaleX="142857" custScaleY="12775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88CB79F-3CB4-4418-B390-868A0379D48A}" type="pres">
      <dgm:prSet presAssocID="{0282161D-E507-42B6-9D47-19776D0B2D30}" presName="negativeSpace" presStyleCnt="0"/>
      <dgm:spPr/>
    </dgm:pt>
    <dgm:pt modelId="{152634A6-762A-4333-B9FB-7A7747EBDED3}" type="pres">
      <dgm:prSet presAssocID="{0282161D-E507-42B6-9D47-19776D0B2D30}" presName="childText" presStyleLbl="conFgAcc1" presStyleIdx="1" presStyleCnt="3">
        <dgm:presLayoutVars>
          <dgm:bulletEnabled val="1"/>
        </dgm:presLayoutVars>
      </dgm:prSet>
      <dgm:spPr/>
    </dgm:pt>
    <dgm:pt modelId="{92825819-31A5-4771-BE5B-0B499105C9F6}" type="pres">
      <dgm:prSet presAssocID="{CA4155B9-ECF4-44C1-9E07-B2DA76CEA4ED}" presName="spaceBetweenRectangles" presStyleCnt="0"/>
      <dgm:spPr/>
    </dgm:pt>
    <dgm:pt modelId="{3490FE99-BA3F-4592-8349-E42CAC4E3C0C}" type="pres">
      <dgm:prSet presAssocID="{06CD9EA3-59BB-4881-BD57-C52A3F91351C}" presName="parentLin" presStyleCnt="0"/>
      <dgm:spPr/>
    </dgm:pt>
    <dgm:pt modelId="{FAA42100-3740-4C33-B82A-C9573CA5558C}" type="pres">
      <dgm:prSet presAssocID="{06CD9EA3-59BB-4881-BD57-C52A3F91351C}" presName="parentLeftMargin" presStyleLbl="node1" presStyleIdx="1" presStyleCnt="3"/>
      <dgm:spPr/>
      <dgm:t>
        <a:bodyPr/>
        <a:lstStyle/>
        <a:p>
          <a:pPr rtl="1"/>
          <a:endParaRPr lang="fa-IR"/>
        </a:p>
      </dgm:t>
    </dgm:pt>
    <dgm:pt modelId="{0DDB6901-4693-4B78-9ABF-55C1CA855EF7}" type="pres">
      <dgm:prSet presAssocID="{06CD9EA3-59BB-4881-BD57-C52A3F91351C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C10AFEA-2537-4F35-8D2F-0A979F4F3AA5}" type="pres">
      <dgm:prSet presAssocID="{06CD9EA3-59BB-4881-BD57-C52A3F91351C}" presName="negativeSpace" presStyleCnt="0"/>
      <dgm:spPr/>
    </dgm:pt>
    <dgm:pt modelId="{BCA103C4-E6B7-4A76-A740-8689FB863F98}" type="pres">
      <dgm:prSet presAssocID="{06CD9EA3-59BB-4881-BD57-C52A3F91351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F4D1AD5-6CCA-487E-BF73-1B28B2766E3A}" type="presOf" srcId="{06CD9EA3-59BB-4881-BD57-C52A3F91351C}" destId="{FAA42100-3740-4C33-B82A-C9573CA5558C}" srcOrd="0" destOrd="0" presId="urn:microsoft.com/office/officeart/2005/8/layout/list1"/>
    <dgm:cxn modelId="{694E6CA3-3186-4197-8ECF-38A3BD84AB83}" type="presOf" srcId="{06CD9EA3-59BB-4881-BD57-C52A3F91351C}" destId="{0DDB6901-4693-4B78-9ABF-55C1CA855EF7}" srcOrd="1" destOrd="0" presId="urn:microsoft.com/office/officeart/2005/8/layout/list1"/>
    <dgm:cxn modelId="{4D74EFB3-CCBA-4C09-B431-1500EE81227D}" srcId="{96268A32-F968-4A4C-BB0A-B360F35ADE14}" destId="{06CD9EA3-59BB-4881-BD57-C52A3F91351C}" srcOrd="2" destOrd="0" parTransId="{6B7536DD-F920-48CD-B981-4DDE2B2C1C7A}" sibTransId="{5C0A0A94-1F67-4FE7-AC04-A601A4D404FE}"/>
    <dgm:cxn modelId="{5DFF1E6C-A74B-412F-9C4B-1DCAC1B7C5D7}" type="presOf" srcId="{738882BC-1135-4780-ACA7-6C2C6B05D7B8}" destId="{38AE2EF2-28B4-48FB-A18A-A11286C4E86A}" srcOrd="1" destOrd="0" presId="urn:microsoft.com/office/officeart/2005/8/layout/list1"/>
    <dgm:cxn modelId="{0FE1BA2E-798B-46A0-8252-8FF96B920604}" type="presOf" srcId="{0282161D-E507-42B6-9D47-19776D0B2D30}" destId="{41CB1E96-BBC0-4BFC-B8BD-599DC4853426}" srcOrd="1" destOrd="0" presId="urn:microsoft.com/office/officeart/2005/8/layout/list1"/>
    <dgm:cxn modelId="{10737EF5-57AA-4467-A7AE-A8CE384EC4DC}" type="presOf" srcId="{0282161D-E507-42B6-9D47-19776D0B2D30}" destId="{753DE75D-C876-407A-B362-C4CE32CF7F70}" srcOrd="0" destOrd="0" presId="urn:microsoft.com/office/officeart/2005/8/layout/list1"/>
    <dgm:cxn modelId="{DE2826A9-7BD3-4A55-9293-4AC0899507B5}" srcId="{96268A32-F968-4A4C-BB0A-B360F35ADE14}" destId="{738882BC-1135-4780-ACA7-6C2C6B05D7B8}" srcOrd="0" destOrd="0" parTransId="{CFD447CE-3353-4C6C-9848-9C5AC12A9367}" sibTransId="{0D7EFB75-29E5-480C-BBB5-22AAFAF3D74C}"/>
    <dgm:cxn modelId="{CD20C759-B26E-415F-9F4F-4C1820503437}" type="presOf" srcId="{738882BC-1135-4780-ACA7-6C2C6B05D7B8}" destId="{E2794404-4E0E-451E-9FCC-2F8F5BAAE006}" srcOrd="0" destOrd="0" presId="urn:microsoft.com/office/officeart/2005/8/layout/list1"/>
    <dgm:cxn modelId="{BC067E54-AFA6-403C-8D75-B5B84E9D4924}" type="presOf" srcId="{96268A32-F968-4A4C-BB0A-B360F35ADE14}" destId="{A4FD84A8-D3B8-4FEB-9757-4311CE49C8EA}" srcOrd="0" destOrd="0" presId="urn:microsoft.com/office/officeart/2005/8/layout/list1"/>
    <dgm:cxn modelId="{55ABBBE7-A0AA-419A-AE6F-89EB4B8D60A4}" srcId="{96268A32-F968-4A4C-BB0A-B360F35ADE14}" destId="{0282161D-E507-42B6-9D47-19776D0B2D30}" srcOrd="1" destOrd="0" parTransId="{4285A055-99FB-4821-A355-4D9904F59A0B}" sibTransId="{CA4155B9-ECF4-44C1-9E07-B2DA76CEA4ED}"/>
    <dgm:cxn modelId="{A0F943F2-1CCF-4C0B-B16C-1A24849A839C}" type="presParOf" srcId="{A4FD84A8-D3B8-4FEB-9757-4311CE49C8EA}" destId="{68ED9BAC-8079-4321-8BC0-CBDB66F229DA}" srcOrd="0" destOrd="0" presId="urn:microsoft.com/office/officeart/2005/8/layout/list1"/>
    <dgm:cxn modelId="{E6D8C846-304A-462A-A12C-EC3F6A38AF81}" type="presParOf" srcId="{68ED9BAC-8079-4321-8BC0-CBDB66F229DA}" destId="{E2794404-4E0E-451E-9FCC-2F8F5BAAE006}" srcOrd="0" destOrd="0" presId="urn:microsoft.com/office/officeart/2005/8/layout/list1"/>
    <dgm:cxn modelId="{EEBC54EC-E92D-43A0-802A-002B008CDDC4}" type="presParOf" srcId="{68ED9BAC-8079-4321-8BC0-CBDB66F229DA}" destId="{38AE2EF2-28B4-48FB-A18A-A11286C4E86A}" srcOrd="1" destOrd="0" presId="urn:microsoft.com/office/officeart/2005/8/layout/list1"/>
    <dgm:cxn modelId="{AB2C9E6A-17D8-4EEA-9AC3-F6D9E6E921EA}" type="presParOf" srcId="{A4FD84A8-D3B8-4FEB-9757-4311CE49C8EA}" destId="{CA29601E-BDF2-4F25-B778-0D3BC73D6220}" srcOrd="1" destOrd="0" presId="urn:microsoft.com/office/officeart/2005/8/layout/list1"/>
    <dgm:cxn modelId="{148FB2D9-54E1-4FC9-9C4D-2F8546383A72}" type="presParOf" srcId="{A4FD84A8-D3B8-4FEB-9757-4311CE49C8EA}" destId="{C8BD5A51-2BFF-49A9-8263-B38C8761E269}" srcOrd="2" destOrd="0" presId="urn:microsoft.com/office/officeart/2005/8/layout/list1"/>
    <dgm:cxn modelId="{3DF3F4C3-4865-4108-AB12-58B986154545}" type="presParOf" srcId="{A4FD84A8-D3B8-4FEB-9757-4311CE49C8EA}" destId="{E3FBA350-D21D-4B74-99A2-A08F5AD105AB}" srcOrd="3" destOrd="0" presId="urn:microsoft.com/office/officeart/2005/8/layout/list1"/>
    <dgm:cxn modelId="{39740E99-D8B1-4876-9FA7-B3E4533F73F5}" type="presParOf" srcId="{A4FD84A8-D3B8-4FEB-9757-4311CE49C8EA}" destId="{A5CD8DA9-765E-4D50-BD29-AA37CD65F80D}" srcOrd="4" destOrd="0" presId="urn:microsoft.com/office/officeart/2005/8/layout/list1"/>
    <dgm:cxn modelId="{D0716261-8F12-4BC6-BDE1-C306904B57D7}" type="presParOf" srcId="{A5CD8DA9-765E-4D50-BD29-AA37CD65F80D}" destId="{753DE75D-C876-407A-B362-C4CE32CF7F70}" srcOrd="0" destOrd="0" presId="urn:microsoft.com/office/officeart/2005/8/layout/list1"/>
    <dgm:cxn modelId="{754B2401-E585-4F07-AB67-0D717509B607}" type="presParOf" srcId="{A5CD8DA9-765E-4D50-BD29-AA37CD65F80D}" destId="{41CB1E96-BBC0-4BFC-B8BD-599DC4853426}" srcOrd="1" destOrd="0" presId="urn:microsoft.com/office/officeart/2005/8/layout/list1"/>
    <dgm:cxn modelId="{5962169F-F883-4F95-8F55-121E3BE97D97}" type="presParOf" srcId="{A4FD84A8-D3B8-4FEB-9757-4311CE49C8EA}" destId="{388CB79F-3CB4-4418-B390-868A0379D48A}" srcOrd="5" destOrd="0" presId="urn:microsoft.com/office/officeart/2005/8/layout/list1"/>
    <dgm:cxn modelId="{F71A4C7B-1C7C-4C78-B0AF-967CDAD6033C}" type="presParOf" srcId="{A4FD84A8-D3B8-4FEB-9757-4311CE49C8EA}" destId="{152634A6-762A-4333-B9FB-7A7747EBDED3}" srcOrd="6" destOrd="0" presId="urn:microsoft.com/office/officeart/2005/8/layout/list1"/>
    <dgm:cxn modelId="{AF242945-CC37-4E1E-8EE1-E242FEB34AF6}" type="presParOf" srcId="{A4FD84A8-D3B8-4FEB-9757-4311CE49C8EA}" destId="{92825819-31A5-4771-BE5B-0B499105C9F6}" srcOrd="7" destOrd="0" presId="urn:microsoft.com/office/officeart/2005/8/layout/list1"/>
    <dgm:cxn modelId="{10A19DB5-C4D0-46BD-8D35-FA34A2B11849}" type="presParOf" srcId="{A4FD84A8-D3B8-4FEB-9757-4311CE49C8EA}" destId="{3490FE99-BA3F-4592-8349-E42CAC4E3C0C}" srcOrd="8" destOrd="0" presId="urn:microsoft.com/office/officeart/2005/8/layout/list1"/>
    <dgm:cxn modelId="{AB853270-DF49-42B9-A151-845E527F778F}" type="presParOf" srcId="{3490FE99-BA3F-4592-8349-E42CAC4E3C0C}" destId="{FAA42100-3740-4C33-B82A-C9573CA5558C}" srcOrd="0" destOrd="0" presId="urn:microsoft.com/office/officeart/2005/8/layout/list1"/>
    <dgm:cxn modelId="{AAE99540-03F3-4746-8D36-1D354733CC34}" type="presParOf" srcId="{3490FE99-BA3F-4592-8349-E42CAC4E3C0C}" destId="{0DDB6901-4693-4B78-9ABF-55C1CA855EF7}" srcOrd="1" destOrd="0" presId="urn:microsoft.com/office/officeart/2005/8/layout/list1"/>
    <dgm:cxn modelId="{D812B119-E431-4D30-9B10-947D10F13705}" type="presParOf" srcId="{A4FD84A8-D3B8-4FEB-9757-4311CE49C8EA}" destId="{4C10AFEA-2537-4F35-8D2F-0A979F4F3AA5}" srcOrd="9" destOrd="0" presId="urn:microsoft.com/office/officeart/2005/8/layout/list1"/>
    <dgm:cxn modelId="{F407187C-2BF2-4D21-B5F5-331D510C0D34}" type="presParOf" srcId="{A4FD84A8-D3B8-4FEB-9757-4311CE49C8EA}" destId="{BCA103C4-E6B7-4A76-A740-8689FB863F9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4F06A8C-EB0B-44CA-A82B-43F9EA00D12C}" type="doc">
      <dgm:prSet loTypeId="urn:microsoft.com/office/officeart/2005/8/layout/process1" loCatId="process" qsTypeId="urn:microsoft.com/office/officeart/2005/8/quickstyle/simple4" qsCatId="simple" csTypeId="urn:microsoft.com/office/officeart/2005/8/colors/colorful4" csCatId="colorful" phldr="1"/>
      <dgm:spPr/>
    </dgm:pt>
    <dgm:pt modelId="{BB81667E-0647-4AB2-B510-30C7CFC95AC7}">
      <dgm:prSet phldrT="[Text]" custT="1"/>
      <dgm:spPr/>
      <dgm:t>
        <a:bodyPr/>
        <a:lstStyle/>
        <a:p>
          <a:pPr rtl="1"/>
          <a:r>
            <a:rPr lang="fa-IR" sz="3500" kern="1200" dirty="0" smtClean="0">
              <a:solidFill>
                <a:schemeClr val="bg1"/>
              </a:solidFill>
              <a:latin typeface="+mn-lt"/>
              <a:ea typeface="+mn-ea"/>
              <a:cs typeface="Dast Nevis" panose="03000400000000000000" pitchFamily="66" charset="-78"/>
            </a:rPr>
            <a:t>پایه 3</a:t>
          </a:r>
          <a:endParaRPr lang="fa-IR" sz="3500" kern="1200" dirty="0">
            <a:solidFill>
              <a:schemeClr val="bg1"/>
            </a:solidFill>
            <a:latin typeface="+mn-lt"/>
            <a:ea typeface="+mn-ea"/>
            <a:cs typeface="Dast Nevis" panose="03000400000000000000" pitchFamily="66" charset="-78"/>
          </a:endParaRPr>
        </a:p>
      </dgm:t>
    </dgm:pt>
    <dgm:pt modelId="{52E1E07B-13F0-438D-B673-5C5C0E3CB7C6}" type="par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41516786-8163-492F-AD5C-803C9E84B4BE}" type="sib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92DA34A6-ACD9-4E67-96A4-7FDC6341A9C6}">
      <dgm:prSet phldrT="[Text]" custT="1"/>
      <dgm:spPr/>
      <dgm:t>
        <a:bodyPr/>
        <a:lstStyle/>
        <a:p>
          <a:pPr rtl="1"/>
          <a:r>
            <a:rPr lang="fa-IR" sz="3500" kern="1200" dirty="0" smtClean="0">
              <a:solidFill>
                <a:schemeClr val="bg1"/>
              </a:solidFill>
              <a:latin typeface="+mn-lt"/>
              <a:ea typeface="+mn-ea"/>
              <a:cs typeface="Dast Nevis" panose="03000400000000000000" pitchFamily="66" charset="-78"/>
            </a:rPr>
            <a:t>پایه 2</a:t>
          </a:r>
          <a:endParaRPr lang="fa-IR" sz="3500" kern="1200" dirty="0">
            <a:solidFill>
              <a:schemeClr val="bg1"/>
            </a:solidFill>
            <a:latin typeface="+mn-lt"/>
            <a:ea typeface="+mn-ea"/>
            <a:cs typeface="Dast Nevis" panose="03000400000000000000" pitchFamily="66" charset="-78"/>
          </a:endParaRPr>
        </a:p>
      </dgm:t>
    </dgm:pt>
    <dgm:pt modelId="{FEAF4191-6C44-484A-A014-EF4F0B606DBB}" type="par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E2234680-8AE7-4774-B09B-143AB102174B}" type="sib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A110ED0E-36E5-4A2B-85F1-F08C788CBC27}">
      <dgm:prSet phldrT="[Text]" custT="1"/>
      <dgm:spPr/>
      <dgm:t>
        <a:bodyPr/>
        <a:lstStyle/>
        <a:p>
          <a:pPr rtl="1"/>
          <a:r>
            <a:rPr lang="fa-IR" sz="3500" kern="1200" dirty="0" smtClean="0">
              <a:solidFill>
                <a:schemeClr val="bg1"/>
              </a:solidFill>
              <a:latin typeface="+mn-lt"/>
              <a:ea typeface="+mn-ea"/>
              <a:cs typeface="Dast Nevis" panose="03000400000000000000" pitchFamily="66" charset="-78"/>
            </a:rPr>
            <a:t>پایه 1</a:t>
          </a:r>
          <a:endParaRPr lang="fa-IR" sz="3500" kern="1200" dirty="0">
            <a:solidFill>
              <a:schemeClr val="bg1"/>
            </a:solidFill>
            <a:latin typeface="+mn-lt"/>
            <a:ea typeface="+mn-ea"/>
            <a:cs typeface="Dast Nevis" panose="03000400000000000000" pitchFamily="66" charset="-78"/>
          </a:endParaRPr>
        </a:p>
      </dgm:t>
    </dgm:pt>
    <dgm:pt modelId="{77897EB0-D042-4AB8-B62D-38A94313D441}" type="par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0CE18EDC-7F34-489B-9636-FC3F607CDC3F}" type="sib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D9F72615-F20F-4336-9964-7EA6BDB6B5CF}">
      <dgm:prSet phldrT="[Text]" custT="1"/>
      <dgm:spPr/>
      <dgm:t>
        <a:bodyPr/>
        <a:lstStyle/>
        <a:p>
          <a:pPr rtl="1"/>
          <a:r>
            <a:rPr lang="fa-IR" sz="3500" kern="1200" dirty="0" smtClean="0">
              <a:solidFill>
                <a:schemeClr val="bg1"/>
              </a:solidFill>
              <a:latin typeface="+mn-lt"/>
              <a:ea typeface="+mn-ea"/>
              <a:cs typeface="Dast Nevis" panose="03000400000000000000" pitchFamily="66" charset="-78"/>
            </a:rPr>
            <a:t>ارشد</a:t>
          </a:r>
          <a:endParaRPr lang="fa-IR" sz="3500" kern="1200" dirty="0">
            <a:solidFill>
              <a:schemeClr val="bg1"/>
            </a:solidFill>
            <a:latin typeface="+mn-lt"/>
            <a:ea typeface="+mn-ea"/>
            <a:cs typeface="Dast Nevis" panose="03000400000000000000" pitchFamily="66" charset="-78"/>
          </a:endParaRPr>
        </a:p>
      </dgm:t>
    </dgm:pt>
    <dgm:pt modelId="{7E7D0B62-3B73-41D1-A215-AFF8ABB8646F}" type="par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8A9B5B0E-E8E6-4326-8835-B27A6691EF14}" type="sib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A5C8FB36-9814-44AB-8B3B-3DC26565EB9C}" type="pres">
      <dgm:prSet presAssocID="{34F06A8C-EB0B-44CA-A82B-43F9EA00D12C}" presName="Name0" presStyleCnt="0">
        <dgm:presLayoutVars>
          <dgm:dir val="rev"/>
          <dgm:resizeHandles val="exact"/>
        </dgm:presLayoutVars>
      </dgm:prSet>
      <dgm:spPr/>
    </dgm:pt>
    <dgm:pt modelId="{5979EC30-2799-4D41-A78E-677A37830C5F}" type="pres">
      <dgm:prSet presAssocID="{BB81667E-0647-4AB2-B510-30C7CFC95A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0DDE056-41FD-451C-88AD-209CB176D43F}" type="pres">
      <dgm:prSet presAssocID="{41516786-8163-492F-AD5C-803C9E84B4BE}" presName="sibTrans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5743F69C-131F-4EAB-A27A-E11C6E1DEA5D}" type="pres">
      <dgm:prSet presAssocID="{41516786-8163-492F-AD5C-803C9E84B4BE}" presName="connectorText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4AFC1C19-0666-4C9D-97E6-8CCD497A14F2}" type="pres">
      <dgm:prSet presAssocID="{92DA34A6-ACD9-4E67-96A4-7FDC6341A9C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4367D5-1FB2-4427-9EC0-52D279F3D8DB}" type="pres">
      <dgm:prSet presAssocID="{E2234680-8AE7-4774-B09B-143AB102174B}" presName="sibTrans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A0FE6362-C7D6-4868-B3A4-8AD53C2FAD22}" type="pres">
      <dgm:prSet presAssocID="{E2234680-8AE7-4774-B09B-143AB102174B}" presName="connectorText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96C72F79-0D1C-4CCA-9178-3E3A746046FF}" type="pres">
      <dgm:prSet presAssocID="{A110ED0E-36E5-4A2B-85F1-F08C788CBC2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341E1F4-CE7A-40C0-906C-C27C7A86FE8C}" type="pres">
      <dgm:prSet presAssocID="{0CE18EDC-7F34-489B-9636-FC3F607CDC3F}" presName="sibTrans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AF109DFF-B6B0-402B-B939-39106E35F291}" type="pres">
      <dgm:prSet presAssocID="{0CE18EDC-7F34-489B-9636-FC3F607CDC3F}" presName="connectorText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F13DE816-964A-4774-8508-B82CC9C6878B}" type="pres">
      <dgm:prSet presAssocID="{D9F72615-F20F-4336-9964-7EA6BDB6B5C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23B70E9-2A95-4C8C-A4BA-13B8911C45F2}" type="presOf" srcId="{41516786-8163-492F-AD5C-803C9E84B4BE}" destId="{5743F69C-131F-4EAB-A27A-E11C6E1DEA5D}" srcOrd="1" destOrd="0" presId="urn:microsoft.com/office/officeart/2005/8/layout/process1"/>
    <dgm:cxn modelId="{5AE20FDC-FB0B-4952-86D3-8803EC671CB7}" type="presOf" srcId="{D9F72615-F20F-4336-9964-7EA6BDB6B5CF}" destId="{F13DE816-964A-4774-8508-B82CC9C6878B}" srcOrd="0" destOrd="0" presId="urn:microsoft.com/office/officeart/2005/8/layout/process1"/>
    <dgm:cxn modelId="{619E8ED2-FAAB-47E2-91BC-0E8298E206F7}" type="presOf" srcId="{E2234680-8AE7-4774-B09B-143AB102174B}" destId="{924367D5-1FB2-4427-9EC0-52D279F3D8DB}" srcOrd="0" destOrd="0" presId="urn:microsoft.com/office/officeart/2005/8/layout/process1"/>
    <dgm:cxn modelId="{7DE6A145-B3BB-4586-A41D-3015AA51F35D}" srcId="{34F06A8C-EB0B-44CA-A82B-43F9EA00D12C}" destId="{D9F72615-F20F-4336-9964-7EA6BDB6B5CF}" srcOrd="3" destOrd="0" parTransId="{7E7D0B62-3B73-41D1-A215-AFF8ABB8646F}" sibTransId="{8A9B5B0E-E8E6-4326-8835-B27A6691EF14}"/>
    <dgm:cxn modelId="{5D2E6CE8-0656-4C78-A507-8BC01C697AE8}" type="presOf" srcId="{0CE18EDC-7F34-489B-9636-FC3F607CDC3F}" destId="{AF109DFF-B6B0-402B-B939-39106E35F291}" srcOrd="1" destOrd="0" presId="urn:microsoft.com/office/officeart/2005/8/layout/process1"/>
    <dgm:cxn modelId="{EB13EAE4-04EC-4B12-838A-BAA154FC1900}" srcId="{34F06A8C-EB0B-44CA-A82B-43F9EA00D12C}" destId="{A110ED0E-36E5-4A2B-85F1-F08C788CBC27}" srcOrd="2" destOrd="0" parTransId="{77897EB0-D042-4AB8-B62D-38A94313D441}" sibTransId="{0CE18EDC-7F34-489B-9636-FC3F607CDC3F}"/>
    <dgm:cxn modelId="{6B3819C3-82A7-48B0-8895-D0718D697F77}" srcId="{34F06A8C-EB0B-44CA-A82B-43F9EA00D12C}" destId="{BB81667E-0647-4AB2-B510-30C7CFC95AC7}" srcOrd="0" destOrd="0" parTransId="{52E1E07B-13F0-438D-B673-5C5C0E3CB7C6}" sibTransId="{41516786-8163-492F-AD5C-803C9E84B4BE}"/>
    <dgm:cxn modelId="{488D44FE-08C3-4F2F-96FD-C4AC5A1032B0}" type="presOf" srcId="{41516786-8163-492F-AD5C-803C9E84B4BE}" destId="{C0DDE056-41FD-451C-88AD-209CB176D43F}" srcOrd="0" destOrd="0" presId="urn:microsoft.com/office/officeart/2005/8/layout/process1"/>
    <dgm:cxn modelId="{B27311CF-02C8-4255-A3F0-B3FB9621DE77}" type="presOf" srcId="{0CE18EDC-7F34-489B-9636-FC3F607CDC3F}" destId="{C341E1F4-CE7A-40C0-906C-C27C7A86FE8C}" srcOrd="0" destOrd="0" presId="urn:microsoft.com/office/officeart/2005/8/layout/process1"/>
    <dgm:cxn modelId="{31EA6F90-CDF7-4132-BA83-DEA897AB31F2}" type="presOf" srcId="{34F06A8C-EB0B-44CA-A82B-43F9EA00D12C}" destId="{A5C8FB36-9814-44AB-8B3B-3DC26565EB9C}" srcOrd="0" destOrd="0" presId="urn:microsoft.com/office/officeart/2005/8/layout/process1"/>
    <dgm:cxn modelId="{23ED0090-87F5-4A3F-A03A-F73E36A1E288}" type="presOf" srcId="{BB81667E-0647-4AB2-B510-30C7CFC95AC7}" destId="{5979EC30-2799-4D41-A78E-677A37830C5F}" srcOrd="0" destOrd="0" presId="urn:microsoft.com/office/officeart/2005/8/layout/process1"/>
    <dgm:cxn modelId="{6266D3BC-2081-48BD-B588-7BD32C1B93FA}" srcId="{34F06A8C-EB0B-44CA-A82B-43F9EA00D12C}" destId="{92DA34A6-ACD9-4E67-96A4-7FDC6341A9C6}" srcOrd="1" destOrd="0" parTransId="{FEAF4191-6C44-484A-A014-EF4F0B606DBB}" sibTransId="{E2234680-8AE7-4774-B09B-143AB102174B}"/>
    <dgm:cxn modelId="{A46C605B-D04A-4A0C-A47B-78CAF93484AA}" type="presOf" srcId="{92DA34A6-ACD9-4E67-96A4-7FDC6341A9C6}" destId="{4AFC1C19-0666-4C9D-97E6-8CCD497A14F2}" srcOrd="0" destOrd="0" presId="urn:microsoft.com/office/officeart/2005/8/layout/process1"/>
    <dgm:cxn modelId="{C3A8003E-9881-4517-8F9C-9710CF5C8F6B}" type="presOf" srcId="{E2234680-8AE7-4774-B09B-143AB102174B}" destId="{A0FE6362-C7D6-4868-B3A4-8AD53C2FAD22}" srcOrd="1" destOrd="0" presId="urn:microsoft.com/office/officeart/2005/8/layout/process1"/>
    <dgm:cxn modelId="{A963EDAC-5A59-4EE6-9156-038B4A8C0C8D}" type="presOf" srcId="{A110ED0E-36E5-4A2B-85F1-F08C788CBC27}" destId="{96C72F79-0D1C-4CCA-9178-3E3A746046FF}" srcOrd="0" destOrd="0" presId="urn:microsoft.com/office/officeart/2005/8/layout/process1"/>
    <dgm:cxn modelId="{80018EA3-DE15-4C6A-B11B-3687F4643655}" type="presParOf" srcId="{A5C8FB36-9814-44AB-8B3B-3DC26565EB9C}" destId="{5979EC30-2799-4D41-A78E-677A37830C5F}" srcOrd="0" destOrd="0" presId="urn:microsoft.com/office/officeart/2005/8/layout/process1"/>
    <dgm:cxn modelId="{975030E1-C806-47B9-AF5C-2A87C206E304}" type="presParOf" srcId="{A5C8FB36-9814-44AB-8B3B-3DC26565EB9C}" destId="{C0DDE056-41FD-451C-88AD-209CB176D43F}" srcOrd="1" destOrd="0" presId="urn:microsoft.com/office/officeart/2005/8/layout/process1"/>
    <dgm:cxn modelId="{ADF7D9B5-AD4E-4ADF-9B8C-7E4F038A5423}" type="presParOf" srcId="{C0DDE056-41FD-451C-88AD-209CB176D43F}" destId="{5743F69C-131F-4EAB-A27A-E11C6E1DEA5D}" srcOrd="0" destOrd="0" presId="urn:microsoft.com/office/officeart/2005/8/layout/process1"/>
    <dgm:cxn modelId="{34460FDB-ECB2-4B96-A336-4E4853986C6C}" type="presParOf" srcId="{A5C8FB36-9814-44AB-8B3B-3DC26565EB9C}" destId="{4AFC1C19-0666-4C9D-97E6-8CCD497A14F2}" srcOrd="2" destOrd="0" presId="urn:microsoft.com/office/officeart/2005/8/layout/process1"/>
    <dgm:cxn modelId="{2BA26122-D04C-45AC-BB13-7DF0A6767932}" type="presParOf" srcId="{A5C8FB36-9814-44AB-8B3B-3DC26565EB9C}" destId="{924367D5-1FB2-4427-9EC0-52D279F3D8DB}" srcOrd="3" destOrd="0" presId="urn:microsoft.com/office/officeart/2005/8/layout/process1"/>
    <dgm:cxn modelId="{A19A711E-7AAA-4209-9586-14020C511FC6}" type="presParOf" srcId="{924367D5-1FB2-4427-9EC0-52D279F3D8DB}" destId="{A0FE6362-C7D6-4868-B3A4-8AD53C2FAD22}" srcOrd="0" destOrd="0" presId="urn:microsoft.com/office/officeart/2005/8/layout/process1"/>
    <dgm:cxn modelId="{519E7D50-1AAD-4ED8-A2A6-10BABBA090A6}" type="presParOf" srcId="{A5C8FB36-9814-44AB-8B3B-3DC26565EB9C}" destId="{96C72F79-0D1C-4CCA-9178-3E3A746046FF}" srcOrd="4" destOrd="0" presId="urn:microsoft.com/office/officeart/2005/8/layout/process1"/>
    <dgm:cxn modelId="{CB494E25-5787-4596-99F8-0570695C95FC}" type="presParOf" srcId="{A5C8FB36-9814-44AB-8B3B-3DC26565EB9C}" destId="{C341E1F4-CE7A-40C0-906C-C27C7A86FE8C}" srcOrd="5" destOrd="0" presId="urn:microsoft.com/office/officeart/2005/8/layout/process1"/>
    <dgm:cxn modelId="{7E860000-E76F-4F77-B2CA-A9977AAF3B15}" type="presParOf" srcId="{C341E1F4-CE7A-40C0-906C-C27C7A86FE8C}" destId="{AF109DFF-B6B0-402B-B939-39106E35F291}" srcOrd="0" destOrd="0" presId="urn:microsoft.com/office/officeart/2005/8/layout/process1"/>
    <dgm:cxn modelId="{B62E454C-AD61-4FFF-8C5C-D80CEB0D132B}" type="presParOf" srcId="{A5C8FB36-9814-44AB-8B3B-3DC26565EB9C}" destId="{F13DE816-964A-4774-8508-B82CC9C6878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F06A8C-EB0B-44CA-A82B-43F9EA00D12C}" type="doc">
      <dgm:prSet loTypeId="urn:microsoft.com/office/officeart/2005/8/layout/process1" loCatId="process" qsTypeId="urn:microsoft.com/office/officeart/2005/8/quickstyle/simple4" qsCatId="simple" csTypeId="urn:microsoft.com/office/officeart/2005/8/colors/colorful5" csCatId="colorful" phldr="1"/>
      <dgm:spPr/>
    </dgm:pt>
    <dgm:pt modelId="{BB81667E-0647-4AB2-B510-30C7CFC95AC7}">
      <dgm:prSet phldrT="[Text]" custT="1"/>
      <dgm:spPr/>
      <dgm:t>
        <a:bodyPr/>
        <a:lstStyle/>
        <a:p>
          <a:pPr rtl="1"/>
          <a:r>
            <a:rPr lang="fa-IR" sz="3500" kern="1200" dirty="0" smtClean="0">
              <a:latin typeface="+mn-lt"/>
              <a:ea typeface="+mn-ea"/>
              <a:cs typeface="Dast Nevis" panose="03000400000000000000" pitchFamily="66" charset="-78"/>
            </a:rPr>
            <a:t>الف</a:t>
          </a:r>
          <a:endParaRPr lang="fa-IR" sz="3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52E1E07B-13F0-438D-B673-5C5C0E3CB7C6}" type="par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41516786-8163-492F-AD5C-803C9E84B4BE}" type="sib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92DA34A6-ACD9-4E67-96A4-7FDC6341A9C6}">
      <dgm:prSet phldrT="[Text]" custT="1"/>
      <dgm:spPr/>
      <dgm:t>
        <a:bodyPr/>
        <a:lstStyle/>
        <a:p>
          <a:pPr rtl="1"/>
          <a:r>
            <a:rPr lang="fa-IR" sz="3500" kern="1200" dirty="0" smtClean="0">
              <a:latin typeface="+mn-lt"/>
              <a:ea typeface="+mn-ea"/>
              <a:cs typeface="Dast Nevis" panose="03000400000000000000" pitchFamily="66" charset="-78"/>
            </a:rPr>
            <a:t>ب</a:t>
          </a:r>
          <a:endParaRPr lang="fa-IR" sz="3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FEAF4191-6C44-484A-A014-EF4F0B606DBB}" type="par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E2234680-8AE7-4774-B09B-143AB102174B}" type="sib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A110ED0E-36E5-4A2B-85F1-F08C788CBC27}">
      <dgm:prSet phldrT="[Text]" custT="1"/>
      <dgm:spPr/>
      <dgm:t>
        <a:bodyPr/>
        <a:lstStyle/>
        <a:p>
          <a:pPr rtl="1"/>
          <a:r>
            <a:rPr lang="fa-IR" sz="3500" kern="1200" dirty="0" smtClean="0">
              <a:latin typeface="+mn-lt"/>
              <a:ea typeface="+mn-ea"/>
              <a:cs typeface="Dast Nevis" panose="03000400000000000000" pitchFamily="66" charset="-78"/>
            </a:rPr>
            <a:t>ج</a:t>
          </a:r>
          <a:endParaRPr lang="fa-IR" sz="3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77897EB0-D042-4AB8-B62D-38A94313D441}" type="par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0CE18EDC-7F34-489B-9636-FC3F607CDC3F}" type="sib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D9F72615-F20F-4336-9964-7EA6BDB6B5CF}">
      <dgm:prSet phldrT="[Text]" custT="1"/>
      <dgm:spPr/>
      <dgm:t>
        <a:bodyPr/>
        <a:lstStyle/>
        <a:p>
          <a:pPr rtl="1"/>
          <a:r>
            <a:rPr lang="fa-IR" sz="3500" kern="1200" dirty="0" smtClean="0">
              <a:latin typeface="+mn-lt"/>
              <a:ea typeface="+mn-ea"/>
              <a:cs typeface="Dast Nevis" panose="03000400000000000000" pitchFamily="66" charset="-78"/>
            </a:rPr>
            <a:t>د</a:t>
          </a:r>
          <a:endParaRPr lang="fa-IR" sz="3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7E7D0B62-3B73-41D1-A215-AFF8ABB8646F}" type="par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8A9B5B0E-E8E6-4326-8835-B27A6691EF14}" type="sib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A5C8FB36-9814-44AB-8B3B-3DC26565EB9C}" type="pres">
      <dgm:prSet presAssocID="{34F06A8C-EB0B-44CA-A82B-43F9EA00D12C}" presName="Name0" presStyleCnt="0">
        <dgm:presLayoutVars>
          <dgm:dir val="rev"/>
          <dgm:resizeHandles val="exact"/>
        </dgm:presLayoutVars>
      </dgm:prSet>
      <dgm:spPr/>
    </dgm:pt>
    <dgm:pt modelId="{5979EC30-2799-4D41-A78E-677A37830C5F}" type="pres">
      <dgm:prSet presAssocID="{BB81667E-0647-4AB2-B510-30C7CFC95A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0DDE056-41FD-451C-88AD-209CB176D43F}" type="pres">
      <dgm:prSet presAssocID="{41516786-8163-492F-AD5C-803C9E84B4BE}" presName="sibTrans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5743F69C-131F-4EAB-A27A-E11C6E1DEA5D}" type="pres">
      <dgm:prSet presAssocID="{41516786-8163-492F-AD5C-803C9E84B4BE}" presName="connectorText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4AFC1C19-0666-4C9D-97E6-8CCD497A14F2}" type="pres">
      <dgm:prSet presAssocID="{92DA34A6-ACD9-4E67-96A4-7FDC6341A9C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4367D5-1FB2-4427-9EC0-52D279F3D8DB}" type="pres">
      <dgm:prSet presAssocID="{E2234680-8AE7-4774-B09B-143AB102174B}" presName="sibTrans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A0FE6362-C7D6-4868-B3A4-8AD53C2FAD22}" type="pres">
      <dgm:prSet presAssocID="{E2234680-8AE7-4774-B09B-143AB102174B}" presName="connectorText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96C72F79-0D1C-4CCA-9178-3E3A746046FF}" type="pres">
      <dgm:prSet presAssocID="{A110ED0E-36E5-4A2B-85F1-F08C788CBC2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341E1F4-CE7A-40C0-906C-C27C7A86FE8C}" type="pres">
      <dgm:prSet presAssocID="{0CE18EDC-7F34-489B-9636-FC3F607CDC3F}" presName="sibTrans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AF109DFF-B6B0-402B-B939-39106E35F291}" type="pres">
      <dgm:prSet presAssocID="{0CE18EDC-7F34-489B-9636-FC3F607CDC3F}" presName="connectorText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F13DE816-964A-4774-8508-B82CC9C6878B}" type="pres">
      <dgm:prSet presAssocID="{D9F72615-F20F-4336-9964-7EA6BDB6B5C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F2F2A635-63D8-43E6-972D-FAAA3F1142FB}" type="presOf" srcId="{D9F72615-F20F-4336-9964-7EA6BDB6B5CF}" destId="{F13DE816-964A-4774-8508-B82CC9C6878B}" srcOrd="0" destOrd="0" presId="urn:microsoft.com/office/officeart/2005/8/layout/process1"/>
    <dgm:cxn modelId="{B4335E31-C25A-49B9-BC98-75F6AA2A3765}" type="presOf" srcId="{41516786-8163-492F-AD5C-803C9E84B4BE}" destId="{5743F69C-131F-4EAB-A27A-E11C6E1DEA5D}" srcOrd="1" destOrd="0" presId="urn:microsoft.com/office/officeart/2005/8/layout/process1"/>
    <dgm:cxn modelId="{7DE6A145-B3BB-4586-A41D-3015AA51F35D}" srcId="{34F06A8C-EB0B-44CA-A82B-43F9EA00D12C}" destId="{D9F72615-F20F-4336-9964-7EA6BDB6B5CF}" srcOrd="3" destOrd="0" parTransId="{7E7D0B62-3B73-41D1-A215-AFF8ABB8646F}" sibTransId="{8A9B5B0E-E8E6-4326-8835-B27A6691EF14}"/>
    <dgm:cxn modelId="{31D17D21-108A-4423-BE8C-0954F0CB083D}" type="presOf" srcId="{0CE18EDC-7F34-489B-9636-FC3F607CDC3F}" destId="{AF109DFF-B6B0-402B-B939-39106E35F291}" srcOrd="1" destOrd="0" presId="urn:microsoft.com/office/officeart/2005/8/layout/process1"/>
    <dgm:cxn modelId="{722B4DDD-FD2A-4EF5-A6D2-09AD4D6171EA}" type="presOf" srcId="{41516786-8163-492F-AD5C-803C9E84B4BE}" destId="{C0DDE056-41FD-451C-88AD-209CB176D43F}" srcOrd="0" destOrd="0" presId="urn:microsoft.com/office/officeart/2005/8/layout/process1"/>
    <dgm:cxn modelId="{D5C980E2-C8FD-4349-8841-41FA8D24A5B5}" type="presOf" srcId="{E2234680-8AE7-4774-B09B-143AB102174B}" destId="{924367D5-1FB2-4427-9EC0-52D279F3D8DB}" srcOrd="0" destOrd="0" presId="urn:microsoft.com/office/officeart/2005/8/layout/process1"/>
    <dgm:cxn modelId="{07AC0EBB-7DAD-41C0-A8F6-7BA4510D7E3E}" type="presOf" srcId="{34F06A8C-EB0B-44CA-A82B-43F9EA00D12C}" destId="{A5C8FB36-9814-44AB-8B3B-3DC26565EB9C}" srcOrd="0" destOrd="0" presId="urn:microsoft.com/office/officeart/2005/8/layout/process1"/>
    <dgm:cxn modelId="{EB13EAE4-04EC-4B12-838A-BAA154FC1900}" srcId="{34F06A8C-EB0B-44CA-A82B-43F9EA00D12C}" destId="{A110ED0E-36E5-4A2B-85F1-F08C788CBC27}" srcOrd="2" destOrd="0" parTransId="{77897EB0-D042-4AB8-B62D-38A94313D441}" sibTransId="{0CE18EDC-7F34-489B-9636-FC3F607CDC3F}"/>
    <dgm:cxn modelId="{1742D6F6-09F1-4FFF-8855-C204DD0FEB90}" type="presOf" srcId="{BB81667E-0647-4AB2-B510-30C7CFC95AC7}" destId="{5979EC30-2799-4D41-A78E-677A37830C5F}" srcOrd="0" destOrd="0" presId="urn:microsoft.com/office/officeart/2005/8/layout/process1"/>
    <dgm:cxn modelId="{6B3819C3-82A7-48B0-8895-D0718D697F77}" srcId="{34F06A8C-EB0B-44CA-A82B-43F9EA00D12C}" destId="{BB81667E-0647-4AB2-B510-30C7CFC95AC7}" srcOrd="0" destOrd="0" parTransId="{52E1E07B-13F0-438D-B673-5C5C0E3CB7C6}" sibTransId="{41516786-8163-492F-AD5C-803C9E84B4BE}"/>
    <dgm:cxn modelId="{6266D3BC-2081-48BD-B588-7BD32C1B93FA}" srcId="{34F06A8C-EB0B-44CA-A82B-43F9EA00D12C}" destId="{92DA34A6-ACD9-4E67-96A4-7FDC6341A9C6}" srcOrd="1" destOrd="0" parTransId="{FEAF4191-6C44-484A-A014-EF4F0B606DBB}" sibTransId="{E2234680-8AE7-4774-B09B-143AB102174B}"/>
    <dgm:cxn modelId="{86FA06FA-C553-4183-A379-1CCA6F1AF994}" type="presOf" srcId="{A110ED0E-36E5-4A2B-85F1-F08C788CBC27}" destId="{96C72F79-0D1C-4CCA-9178-3E3A746046FF}" srcOrd="0" destOrd="0" presId="urn:microsoft.com/office/officeart/2005/8/layout/process1"/>
    <dgm:cxn modelId="{B5AF84EA-C2AC-4D54-858E-4E9CA3B98508}" type="presOf" srcId="{92DA34A6-ACD9-4E67-96A4-7FDC6341A9C6}" destId="{4AFC1C19-0666-4C9D-97E6-8CCD497A14F2}" srcOrd="0" destOrd="0" presId="urn:microsoft.com/office/officeart/2005/8/layout/process1"/>
    <dgm:cxn modelId="{5BCC8DEB-936E-4698-ABB0-FD54D6895CD8}" type="presOf" srcId="{E2234680-8AE7-4774-B09B-143AB102174B}" destId="{A0FE6362-C7D6-4868-B3A4-8AD53C2FAD22}" srcOrd="1" destOrd="0" presId="urn:microsoft.com/office/officeart/2005/8/layout/process1"/>
    <dgm:cxn modelId="{978DD3CD-370B-4C92-8B5C-0B6AA6CEF08D}" type="presOf" srcId="{0CE18EDC-7F34-489B-9636-FC3F607CDC3F}" destId="{C341E1F4-CE7A-40C0-906C-C27C7A86FE8C}" srcOrd="0" destOrd="0" presId="urn:microsoft.com/office/officeart/2005/8/layout/process1"/>
    <dgm:cxn modelId="{1A86BEEE-076B-4948-9483-F617185F3A47}" type="presParOf" srcId="{A5C8FB36-9814-44AB-8B3B-3DC26565EB9C}" destId="{5979EC30-2799-4D41-A78E-677A37830C5F}" srcOrd="0" destOrd="0" presId="urn:microsoft.com/office/officeart/2005/8/layout/process1"/>
    <dgm:cxn modelId="{A8D88DD1-C121-42B2-89F5-118F5CC69D11}" type="presParOf" srcId="{A5C8FB36-9814-44AB-8B3B-3DC26565EB9C}" destId="{C0DDE056-41FD-451C-88AD-209CB176D43F}" srcOrd="1" destOrd="0" presId="urn:microsoft.com/office/officeart/2005/8/layout/process1"/>
    <dgm:cxn modelId="{566BFE34-D71A-4E7A-85A3-D5DD17D00459}" type="presParOf" srcId="{C0DDE056-41FD-451C-88AD-209CB176D43F}" destId="{5743F69C-131F-4EAB-A27A-E11C6E1DEA5D}" srcOrd="0" destOrd="0" presId="urn:microsoft.com/office/officeart/2005/8/layout/process1"/>
    <dgm:cxn modelId="{08C0CF78-92C3-4AB9-8A5F-6883F7E1DDE0}" type="presParOf" srcId="{A5C8FB36-9814-44AB-8B3B-3DC26565EB9C}" destId="{4AFC1C19-0666-4C9D-97E6-8CCD497A14F2}" srcOrd="2" destOrd="0" presId="urn:microsoft.com/office/officeart/2005/8/layout/process1"/>
    <dgm:cxn modelId="{F2512691-4659-4923-9E1A-AB3A52DCB4EF}" type="presParOf" srcId="{A5C8FB36-9814-44AB-8B3B-3DC26565EB9C}" destId="{924367D5-1FB2-4427-9EC0-52D279F3D8DB}" srcOrd="3" destOrd="0" presId="urn:microsoft.com/office/officeart/2005/8/layout/process1"/>
    <dgm:cxn modelId="{1D294BAF-2898-4773-9887-62298A113B5F}" type="presParOf" srcId="{924367D5-1FB2-4427-9EC0-52D279F3D8DB}" destId="{A0FE6362-C7D6-4868-B3A4-8AD53C2FAD22}" srcOrd="0" destOrd="0" presId="urn:microsoft.com/office/officeart/2005/8/layout/process1"/>
    <dgm:cxn modelId="{CA4DD22C-754E-4FE3-AC57-9CDA85F6AA4D}" type="presParOf" srcId="{A5C8FB36-9814-44AB-8B3B-3DC26565EB9C}" destId="{96C72F79-0D1C-4CCA-9178-3E3A746046FF}" srcOrd="4" destOrd="0" presId="urn:microsoft.com/office/officeart/2005/8/layout/process1"/>
    <dgm:cxn modelId="{B09BB271-FF73-4518-8EC3-489B286AAE13}" type="presParOf" srcId="{A5C8FB36-9814-44AB-8B3B-3DC26565EB9C}" destId="{C341E1F4-CE7A-40C0-906C-C27C7A86FE8C}" srcOrd="5" destOrd="0" presId="urn:microsoft.com/office/officeart/2005/8/layout/process1"/>
    <dgm:cxn modelId="{9D3EC3D6-AD52-4214-B6FB-52D1D5F781F0}" type="presParOf" srcId="{C341E1F4-CE7A-40C0-906C-C27C7A86FE8C}" destId="{AF109DFF-B6B0-402B-B939-39106E35F291}" srcOrd="0" destOrd="0" presId="urn:microsoft.com/office/officeart/2005/8/layout/process1"/>
    <dgm:cxn modelId="{C85B0AF2-CA9F-47E2-BBC2-966E1962F2B8}" type="presParOf" srcId="{A5C8FB36-9814-44AB-8B3B-3DC26565EB9C}" destId="{F13DE816-964A-4774-8508-B82CC9C6878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F06A8C-EB0B-44CA-A82B-43F9EA00D12C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</dgm:pt>
    <dgm:pt modelId="{BB81667E-0647-4AB2-B510-30C7CFC95AC7}">
      <dgm:prSet phldrT="[Text]" custT="1"/>
      <dgm:spPr/>
      <dgm:t>
        <a:bodyPr/>
        <a:lstStyle/>
        <a:p>
          <a:pPr rtl="1"/>
          <a:r>
            <a:rPr lang="fa-IR" sz="2500" kern="1200" smtClean="0">
              <a:latin typeface="+mn-lt"/>
              <a:ea typeface="+mn-ea"/>
              <a:cs typeface="Dast Nevis" panose="03000400000000000000" pitchFamily="66" charset="-78"/>
            </a:rPr>
            <a:t>مدت اعتبار </a:t>
          </a:r>
          <a:endParaRPr lang="fa-IR" sz="2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52E1E07B-13F0-438D-B673-5C5C0E3CB7C6}" type="par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41516786-8163-492F-AD5C-803C9E84B4BE}" type="sibTrans" cxnId="{6B3819C3-82A7-48B0-8895-D0718D697F77}">
      <dgm:prSet/>
      <dgm:spPr/>
      <dgm:t>
        <a:bodyPr/>
        <a:lstStyle/>
        <a:p>
          <a:pPr rtl="1"/>
          <a:endParaRPr lang="fa-IR"/>
        </a:p>
      </dgm:t>
    </dgm:pt>
    <dgm:pt modelId="{92DA34A6-ACD9-4E67-96A4-7FDC6341A9C6}">
      <dgm:prSet phldrT="[Text]" custT="1"/>
      <dgm:spPr/>
      <dgm:t>
        <a:bodyPr/>
        <a:lstStyle/>
        <a:p>
          <a:pPr rtl="1"/>
          <a:r>
            <a:rPr lang="fa-IR" sz="2500" kern="1200" dirty="0" smtClean="0">
              <a:latin typeface="+mn-lt"/>
              <a:ea typeface="+mn-ea"/>
              <a:cs typeface="Dast Nevis" panose="03000400000000000000" pitchFamily="66" charset="-78"/>
            </a:rPr>
            <a:t>3 سال</a:t>
          </a:r>
          <a:endParaRPr lang="fa-IR" sz="2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FEAF4191-6C44-484A-A014-EF4F0B606DBB}" type="par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E2234680-8AE7-4774-B09B-143AB102174B}" type="sibTrans" cxnId="{6266D3BC-2081-48BD-B588-7BD32C1B93FA}">
      <dgm:prSet/>
      <dgm:spPr/>
      <dgm:t>
        <a:bodyPr/>
        <a:lstStyle/>
        <a:p>
          <a:pPr rtl="1"/>
          <a:endParaRPr lang="fa-IR"/>
        </a:p>
      </dgm:t>
    </dgm:pt>
    <dgm:pt modelId="{A110ED0E-36E5-4A2B-85F1-F08C788CBC27}">
      <dgm:prSet phldrT="[Text]" custT="1"/>
      <dgm:spPr/>
      <dgm:t>
        <a:bodyPr/>
        <a:lstStyle/>
        <a:p>
          <a:pPr rtl="1"/>
          <a:r>
            <a:rPr lang="fa-IR" sz="2500" kern="1200" smtClean="0">
              <a:latin typeface="+mn-lt"/>
              <a:ea typeface="+mn-ea"/>
              <a:cs typeface="Dast Nevis" panose="03000400000000000000" pitchFamily="66" charset="-78"/>
            </a:rPr>
            <a:t>قابل تمدید</a:t>
          </a:r>
          <a:endParaRPr lang="fa-IR" sz="25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77897EB0-D042-4AB8-B62D-38A94313D441}" type="par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0CE18EDC-7F34-489B-9636-FC3F607CDC3F}" type="sibTrans" cxnId="{EB13EAE4-04EC-4B12-838A-BAA154FC1900}">
      <dgm:prSet/>
      <dgm:spPr/>
      <dgm:t>
        <a:bodyPr/>
        <a:lstStyle/>
        <a:p>
          <a:pPr rtl="1"/>
          <a:endParaRPr lang="fa-IR"/>
        </a:p>
      </dgm:t>
    </dgm:pt>
    <dgm:pt modelId="{D9F72615-F20F-4336-9964-7EA6BDB6B5CF}">
      <dgm:prSet phldrT="[Text]" custT="1"/>
      <dgm:spPr/>
      <dgm:t>
        <a:bodyPr/>
        <a:lstStyle/>
        <a:p>
          <a:pPr rtl="1"/>
          <a:r>
            <a:rPr lang="fa-IR" sz="2000" kern="1200" smtClean="0">
              <a:latin typeface="+mn-lt"/>
              <a:ea typeface="+mn-ea"/>
              <a:cs typeface="Dast Nevis" panose="03000400000000000000" pitchFamily="66" charset="-78"/>
            </a:rPr>
            <a:t>توسط وزارت مسکن</a:t>
          </a:r>
          <a:endParaRPr lang="fa-IR" sz="2000" kern="1200" dirty="0">
            <a:latin typeface="+mn-lt"/>
            <a:ea typeface="+mn-ea"/>
            <a:cs typeface="Dast Nevis" panose="03000400000000000000" pitchFamily="66" charset="-78"/>
          </a:endParaRPr>
        </a:p>
      </dgm:t>
    </dgm:pt>
    <dgm:pt modelId="{7E7D0B62-3B73-41D1-A215-AFF8ABB8646F}" type="par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8A9B5B0E-E8E6-4326-8835-B27A6691EF14}" type="sibTrans" cxnId="{7DE6A145-B3BB-4586-A41D-3015AA51F35D}">
      <dgm:prSet/>
      <dgm:spPr/>
      <dgm:t>
        <a:bodyPr/>
        <a:lstStyle/>
        <a:p>
          <a:pPr rtl="1"/>
          <a:endParaRPr lang="fa-IR"/>
        </a:p>
      </dgm:t>
    </dgm:pt>
    <dgm:pt modelId="{A5C8FB36-9814-44AB-8B3B-3DC26565EB9C}" type="pres">
      <dgm:prSet presAssocID="{34F06A8C-EB0B-44CA-A82B-43F9EA00D12C}" presName="Name0" presStyleCnt="0">
        <dgm:presLayoutVars>
          <dgm:dir val="rev"/>
          <dgm:resizeHandles val="exact"/>
        </dgm:presLayoutVars>
      </dgm:prSet>
      <dgm:spPr/>
    </dgm:pt>
    <dgm:pt modelId="{5979EC30-2799-4D41-A78E-677A37830C5F}" type="pres">
      <dgm:prSet presAssocID="{BB81667E-0647-4AB2-B510-30C7CFC95A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0DDE056-41FD-451C-88AD-209CB176D43F}" type="pres">
      <dgm:prSet presAssocID="{41516786-8163-492F-AD5C-803C9E84B4BE}" presName="sibTrans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5743F69C-131F-4EAB-A27A-E11C6E1DEA5D}" type="pres">
      <dgm:prSet presAssocID="{41516786-8163-492F-AD5C-803C9E84B4BE}" presName="connectorText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4AFC1C19-0666-4C9D-97E6-8CCD497A14F2}" type="pres">
      <dgm:prSet presAssocID="{92DA34A6-ACD9-4E67-96A4-7FDC6341A9C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4367D5-1FB2-4427-9EC0-52D279F3D8DB}" type="pres">
      <dgm:prSet presAssocID="{E2234680-8AE7-4774-B09B-143AB102174B}" presName="sibTrans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A0FE6362-C7D6-4868-B3A4-8AD53C2FAD22}" type="pres">
      <dgm:prSet presAssocID="{E2234680-8AE7-4774-B09B-143AB102174B}" presName="connectorText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96C72F79-0D1C-4CCA-9178-3E3A746046FF}" type="pres">
      <dgm:prSet presAssocID="{A110ED0E-36E5-4A2B-85F1-F08C788CBC2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341E1F4-CE7A-40C0-906C-C27C7A86FE8C}" type="pres">
      <dgm:prSet presAssocID="{0CE18EDC-7F34-489B-9636-FC3F607CDC3F}" presName="sibTrans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AF109DFF-B6B0-402B-B939-39106E35F291}" type="pres">
      <dgm:prSet presAssocID="{0CE18EDC-7F34-489B-9636-FC3F607CDC3F}" presName="connectorText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F13DE816-964A-4774-8508-B82CC9C6878B}" type="pres">
      <dgm:prSet presAssocID="{D9F72615-F20F-4336-9964-7EA6BDB6B5C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4BC1760-C5BE-400D-8C6A-BDDE0125DCDE}" type="presOf" srcId="{92DA34A6-ACD9-4E67-96A4-7FDC6341A9C6}" destId="{4AFC1C19-0666-4C9D-97E6-8CCD497A14F2}" srcOrd="0" destOrd="0" presId="urn:microsoft.com/office/officeart/2005/8/layout/process1"/>
    <dgm:cxn modelId="{A43503A9-35B9-473A-8F15-6018C50AEF24}" type="presOf" srcId="{41516786-8163-492F-AD5C-803C9E84B4BE}" destId="{5743F69C-131F-4EAB-A27A-E11C6E1DEA5D}" srcOrd="1" destOrd="0" presId="urn:microsoft.com/office/officeart/2005/8/layout/process1"/>
    <dgm:cxn modelId="{7DE6A145-B3BB-4586-A41D-3015AA51F35D}" srcId="{34F06A8C-EB0B-44CA-A82B-43F9EA00D12C}" destId="{D9F72615-F20F-4336-9964-7EA6BDB6B5CF}" srcOrd="3" destOrd="0" parTransId="{7E7D0B62-3B73-41D1-A215-AFF8ABB8646F}" sibTransId="{8A9B5B0E-E8E6-4326-8835-B27A6691EF14}"/>
    <dgm:cxn modelId="{6F212E83-8527-4327-AFBA-134F5F8991F0}" type="presOf" srcId="{E2234680-8AE7-4774-B09B-143AB102174B}" destId="{924367D5-1FB2-4427-9EC0-52D279F3D8DB}" srcOrd="0" destOrd="0" presId="urn:microsoft.com/office/officeart/2005/8/layout/process1"/>
    <dgm:cxn modelId="{DAFF876B-8F03-4F34-A114-440EED19931F}" type="presOf" srcId="{D9F72615-F20F-4336-9964-7EA6BDB6B5CF}" destId="{F13DE816-964A-4774-8508-B82CC9C6878B}" srcOrd="0" destOrd="0" presId="urn:microsoft.com/office/officeart/2005/8/layout/process1"/>
    <dgm:cxn modelId="{EB13EAE4-04EC-4B12-838A-BAA154FC1900}" srcId="{34F06A8C-EB0B-44CA-A82B-43F9EA00D12C}" destId="{A110ED0E-36E5-4A2B-85F1-F08C788CBC27}" srcOrd="2" destOrd="0" parTransId="{77897EB0-D042-4AB8-B62D-38A94313D441}" sibTransId="{0CE18EDC-7F34-489B-9636-FC3F607CDC3F}"/>
    <dgm:cxn modelId="{9E516FC6-BC46-48C5-B058-CD1212ADB691}" type="presOf" srcId="{BB81667E-0647-4AB2-B510-30C7CFC95AC7}" destId="{5979EC30-2799-4D41-A78E-677A37830C5F}" srcOrd="0" destOrd="0" presId="urn:microsoft.com/office/officeart/2005/8/layout/process1"/>
    <dgm:cxn modelId="{6B3819C3-82A7-48B0-8895-D0718D697F77}" srcId="{34F06A8C-EB0B-44CA-A82B-43F9EA00D12C}" destId="{BB81667E-0647-4AB2-B510-30C7CFC95AC7}" srcOrd="0" destOrd="0" parTransId="{52E1E07B-13F0-438D-B673-5C5C0E3CB7C6}" sibTransId="{41516786-8163-492F-AD5C-803C9E84B4BE}"/>
    <dgm:cxn modelId="{4FC403E4-5D80-4C5E-9FA2-D46975298235}" type="presOf" srcId="{E2234680-8AE7-4774-B09B-143AB102174B}" destId="{A0FE6362-C7D6-4868-B3A4-8AD53C2FAD22}" srcOrd="1" destOrd="0" presId="urn:microsoft.com/office/officeart/2005/8/layout/process1"/>
    <dgm:cxn modelId="{E3B6B844-033B-458F-B4BC-12427B5F1D03}" type="presOf" srcId="{0CE18EDC-7F34-489B-9636-FC3F607CDC3F}" destId="{C341E1F4-CE7A-40C0-906C-C27C7A86FE8C}" srcOrd="0" destOrd="0" presId="urn:microsoft.com/office/officeart/2005/8/layout/process1"/>
    <dgm:cxn modelId="{E2B82612-CA47-4299-90BA-9A38BBBA291E}" type="presOf" srcId="{A110ED0E-36E5-4A2B-85F1-F08C788CBC27}" destId="{96C72F79-0D1C-4CCA-9178-3E3A746046FF}" srcOrd="0" destOrd="0" presId="urn:microsoft.com/office/officeart/2005/8/layout/process1"/>
    <dgm:cxn modelId="{F9883754-2FFA-4CAB-A7D9-C0B39E1504E6}" type="presOf" srcId="{0CE18EDC-7F34-489B-9636-FC3F607CDC3F}" destId="{AF109DFF-B6B0-402B-B939-39106E35F291}" srcOrd="1" destOrd="0" presId="urn:microsoft.com/office/officeart/2005/8/layout/process1"/>
    <dgm:cxn modelId="{4920BF0A-70D1-46B6-83AC-8FA341C83293}" type="presOf" srcId="{41516786-8163-492F-AD5C-803C9E84B4BE}" destId="{C0DDE056-41FD-451C-88AD-209CB176D43F}" srcOrd="0" destOrd="0" presId="urn:microsoft.com/office/officeart/2005/8/layout/process1"/>
    <dgm:cxn modelId="{6266D3BC-2081-48BD-B588-7BD32C1B93FA}" srcId="{34F06A8C-EB0B-44CA-A82B-43F9EA00D12C}" destId="{92DA34A6-ACD9-4E67-96A4-7FDC6341A9C6}" srcOrd="1" destOrd="0" parTransId="{FEAF4191-6C44-484A-A014-EF4F0B606DBB}" sibTransId="{E2234680-8AE7-4774-B09B-143AB102174B}"/>
    <dgm:cxn modelId="{B2B0A892-DB96-49AA-94D0-387498635620}" type="presOf" srcId="{34F06A8C-EB0B-44CA-A82B-43F9EA00D12C}" destId="{A5C8FB36-9814-44AB-8B3B-3DC26565EB9C}" srcOrd="0" destOrd="0" presId="urn:microsoft.com/office/officeart/2005/8/layout/process1"/>
    <dgm:cxn modelId="{87E3DE61-8958-4378-A720-EAF98552F89F}" type="presParOf" srcId="{A5C8FB36-9814-44AB-8B3B-3DC26565EB9C}" destId="{5979EC30-2799-4D41-A78E-677A37830C5F}" srcOrd="0" destOrd="0" presId="urn:microsoft.com/office/officeart/2005/8/layout/process1"/>
    <dgm:cxn modelId="{7F0104AB-9491-473A-9804-6D740F1BA662}" type="presParOf" srcId="{A5C8FB36-9814-44AB-8B3B-3DC26565EB9C}" destId="{C0DDE056-41FD-451C-88AD-209CB176D43F}" srcOrd="1" destOrd="0" presId="urn:microsoft.com/office/officeart/2005/8/layout/process1"/>
    <dgm:cxn modelId="{5492967E-E62B-4560-92A9-2F1436AFDBBD}" type="presParOf" srcId="{C0DDE056-41FD-451C-88AD-209CB176D43F}" destId="{5743F69C-131F-4EAB-A27A-E11C6E1DEA5D}" srcOrd="0" destOrd="0" presId="urn:microsoft.com/office/officeart/2005/8/layout/process1"/>
    <dgm:cxn modelId="{8291CD50-1B97-4A06-9E91-2352D1AFED6A}" type="presParOf" srcId="{A5C8FB36-9814-44AB-8B3B-3DC26565EB9C}" destId="{4AFC1C19-0666-4C9D-97E6-8CCD497A14F2}" srcOrd="2" destOrd="0" presId="urn:microsoft.com/office/officeart/2005/8/layout/process1"/>
    <dgm:cxn modelId="{78261ED2-A2E3-4DC6-A2B9-4506C3AFDB50}" type="presParOf" srcId="{A5C8FB36-9814-44AB-8B3B-3DC26565EB9C}" destId="{924367D5-1FB2-4427-9EC0-52D279F3D8DB}" srcOrd="3" destOrd="0" presId="urn:microsoft.com/office/officeart/2005/8/layout/process1"/>
    <dgm:cxn modelId="{B7658A0F-8ED1-4C0D-B573-50CC0505F01A}" type="presParOf" srcId="{924367D5-1FB2-4427-9EC0-52D279F3D8DB}" destId="{A0FE6362-C7D6-4868-B3A4-8AD53C2FAD22}" srcOrd="0" destOrd="0" presId="urn:microsoft.com/office/officeart/2005/8/layout/process1"/>
    <dgm:cxn modelId="{617AF36A-87EF-4628-8C4E-0D8D40966002}" type="presParOf" srcId="{A5C8FB36-9814-44AB-8B3B-3DC26565EB9C}" destId="{96C72F79-0D1C-4CCA-9178-3E3A746046FF}" srcOrd="4" destOrd="0" presId="urn:microsoft.com/office/officeart/2005/8/layout/process1"/>
    <dgm:cxn modelId="{C0ADE3B6-E2C3-435D-B4ED-CD85F21820F1}" type="presParOf" srcId="{A5C8FB36-9814-44AB-8B3B-3DC26565EB9C}" destId="{C341E1F4-CE7A-40C0-906C-C27C7A86FE8C}" srcOrd="5" destOrd="0" presId="urn:microsoft.com/office/officeart/2005/8/layout/process1"/>
    <dgm:cxn modelId="{4F9D71ED-6695-4074-A88E-80D0FABA6FC1}" type="presParOf" srcId="{C341E1F4-CE7A-40C0-906C-C27C7A86FE8C}" destId="{AF109DFF-B6B0-402B-B939-39106E35F291}" srcOrd="0" destOrd="0" presId="urn:microsoft.com/office/officeart/2005/8/layout/process1"/>
    <dgm:cxn modelId="{158F9159-986B-44FC-A326-B88FF1AA1755}" type="presParOf" srcId="{A5C8FB36-9814-44AB-8B3B-3DC26565EB9C}" destId="{F13DE816-964A-4774-8508-B82CC9C6878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10/10/2020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10/10/2020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10/10/2020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</a:t>
            </a:r>
            <a:r>
              <a:rPr dirty="0" smtClean="0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/>
              <a:pPr/>
              <a:t>10/10/2020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812" y="1905000"/>
            <a:ext cx="9753601" cy="2667000"/>
          </a:xfrm>
        </p:spPr>
        <p:txBody>
          <a:bodyPr/>
          <a:lstStyle/>
          <a:p>
            <a:r>
              <a:rPr lang="fa-IR" sz="5000" b="1" dirty="0" smtClean="0">
                <a:cs typeface="Dast Nevis" panose="03000400000000000000" pitchFamily="66" charset="-78"/>
              </a:rPr>
              <a:t>قانون نظام مهندسی و ساختمان </a:t>
            </a:r>
            <a:r>
              <a:rPr lang="fa-IR" sz="3000" b="1" dirty="0" smtClean="0">
                <a:solidFill>
                  <a:srgbClr val="FF0000"/>
                </a:solidFill>
                <a:cs typeface="Dast Nevis" panose="03000400000000000000" pitchFamily="66" charset="-78"/>
              </a:rPr>
              <a:t>مصوب اسفند 1374</a:t>
            </a:r>
            <a:endParaRPr lang="en-US" sz="3000" b="1" dirty="0">
              <a:solidFill>
                <a:srgbClr val="FF0000"/>
              </a:solidFill>
              <a:cs typeface="Dast Nevis" panose="03000400000000000000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آیین نامه اجرایی قانون نظام مهندسی و ساختمان</a:t>
            </a:r>
            <a:endParaRPr lang="en-US" sz="35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1452" y="1954089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760412" y="2133600"/>
            <a:ext cx="10881196" cy="682752"/>
            <a:chOff x="8506673" y="2470656"/>
            <a:chExt cx="1700636" cy="1079904"/>
          </a:xfrm>
        </p:grpSpPr>
        <p:sp>
          <p:nvSpPr>
            <p:cNvPr id="10" name="Rounded Rectangle 9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ظرفیت اشتغال </a:t>
              </a:r>
              <a:r>
                <a:rPr lang="fa-IR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در هر رشته تحصیلی به پیشنهاد سازمان نظام مهندسی و تصویب وزارت مسکن و شهرسازی ابلاغ می گردد .</a:t>
              </a:r>
              <a:r>
                <a:rPr lang="fa-IR" sz="1500" dirty="0" smtClean="0">
                  <a:solidFill>
                    <a:schemeClr val="accent1">
                      <a:lumMod val="50000"/>
                    </a:schemeClr>
                  </a:solidFill>
                  <a:latin typeface="+mj-lt"/>
                  <a:ea typeface="+mj-ea"/>
                  <a:cs typeface="Mj_Ramollah" panose="00000400000000000000" pitchFamily="2" charset="-78"/>
                </a:rPr>
                <a:t>ماده 13 آیین نامه</a:t>
              </a:r>
              <a:endParaRPr lang="fa-IR" sz="15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Mj_Ramollah" panose="00000400000000000000" pitchFamily="2" charset="-78"/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571452" y="3176468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760412" y="3355979"/>
            <a:ext cx="10881196" cy="682752"/>
            <a:chOff x="8506673" y="2470656"/>
            <a:chExt cx="1700636" cy="1079904"/>
          </a:xfrm>
        </p:grpSpPr>
        <p:sp>
          <p:nvSpPr>
            <p:cNvPr id="14" name="Rounded Rectangle 13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برای متقاضیانی که در بیش از یک رشته دارای شرایط اخذ پروانه اشتغال می باشند فقط یک پروانه اشتغال صادر می شود </a:t>
              </a:r>
              <a:r>
                <a:rPr lang="fa-IR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.</a:t>
              </a:r>
              <a:r>
                <a:rPr lang="fa-IR" sz="1500" dirty="0" smtClean="0">
                  <a:solidFill>
                    <a:schemeClr val="accent1">
                      <a:lumMod val="50000"/>
                    </a:schemeClr>
                  </a:solidFill>
                  <a:latin typeface="+mj-lt"/>
                  <a:ea typeface="+mj-ea"/>
                  <a:cs typeface="Mj_Ramollah" panose="00000400000000000000" pitchFamily="2" charset="-78"/>
                </a:rPr>
                <a:t>ماده 20 آیین نامه</a:t>
              </a:r>
              <a:endParaRPr lang="fa-IR" sz="15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Mj_Ramollah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0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درجات اشتغال در نظام مهندسی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11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67775336"/>
              </p:ext>
            </p:extLst>
          </p:nvPr>
        </p:nvGraphicFramePr>
        <p:xfrm>
          <a:off x="1827212" y="1414462"/>
          <a:ext cx="8125883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8761412" y="3295650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466012" y="3295650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466012" y="3752850"/>
            <a:ext cx="1295400" cy="0"/>
          </a:xfrm>
          <a:prstGeom prst="line">
            <a:avLst/>
          </a:prstGeom>
          <a:ln w="381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7180664" y="3905250"/>
            <a:ext cx="1866095" cy="609600"/>
            <a:chOff x="3570" y="821199"/>
            <a:chExt cx="1561296" cy="1024600"/>
          </a:xfrm>
        </p:grpSpPr>
        <p:sp>
          <p:nvSpPr>
            <p:cNvPr id="20" name="Rounded Rectangle 19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solidFill>
                    <a:schemeClr val="bg1"/>
                  </a:solidFill>
                  <a:cs typeface="Dast Nevis" panose="03000400000000000000" pitchFamily="66" charset="-78"/>
                </a:rPr>
                <a:t>4 </a:t>
              </a:r>
              <a:r>
                <a:rPr lang="fa-IR" sz="2500" kern="1200" dirty="0" smtClean="0">
                  <a:solidFill>
                    <a:schemeClr val="bg1"/>
                  </a:solidFill>
                  <a:cs typeface="Aban" pitchFamily="2" charset="-78"/>
                </a:rPr>
                <a:t>سال</a:t>
              </a:r>
              <a:endParaRPr lang="fa-IR" sz="2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V="1">
            <a:off x="6379760" y="3327400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084360" y="3327400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84360" y="3784600"/>
            <a:ext cx="1295400" cy="0"/>
          </a:xfrm>
          <a:prstGeom prst="line">
            <a:avLst/>
          </a:prstGeom>
          <a:ln w="381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799012" y="3937000"/>
            <a:ext cx="1866095" cy="609600"/>
            <a:chOff x="3570" y="821199"/>
            <a:chExt cx="1561296" cy="1024600"/>
          </a:xfrm>
        </p:grpSpPr>
        <p:sp>
          <p:nvSpPr>
            <p:cNvPr id="26" name="Rounded Rectangle 25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solidFill>
                    <a:schemeClr val="bg1"/>
                  </a:solidFill>
                  <a:cs typeface="Dast Nevis" panose="03000400000000000000" pitchFamily="66" charset="-78"/>
                </a:rPr>
                <a:t>5</a:t>
              </a:r>
              <a:r>
                <a:rPr lang="fa-IR" sz="2500" kern="1200" dirty="0" smtClean="0">
                  <a:solidFill>
                    <a:schemeClr val="bg1"/>
                  </a:solidFill>
                  <a:cs typeface="Aban" pitchFamily="2" charset="-78"/>
                </a:rPr>
                <a:t>سال</a:t>
              </a:r>
              <a:endParaRPr lang="fa-IR" sz="2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V="1">
            <a:off x="4093760" y="3345255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798360" y="3345255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98360" y="3802455"/>
            <a:ext cx="1295400" cy="0"/>
          </a:xfrm>
          <a:prstGeom prst="line">
            <a:avLst/>
          </a:prstGeom>
          <a:ln w="38100"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2513012" y="3954855"/>
            <a:ext cx="1866095" cy="609600"/>
            <a:chOff x="3570" y="821199"/>
            <a:chExt cx="1561296" cy="1024600"/>
          </a:xfrm>
        </p:grpSpPr>
        <p:sp>
          <p:nvSpPr>
            <p:cNvPr id="38" name="Rounded Rectangle 37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39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solidFill>
                    <a:schemeClr val="bg1"/>
                  </a:solidFill>
                  <a:cs typeface="Dast Nevis" panose="03000400000000000000" pitchFamily="66" charset="-78"/>
                </a:rPr>
                <a:t>6</a:t>
              </a:r>
              <a:r>
                <a:rPr lang="fa-IR" sz="2500" kern="1200" dirty="0" smtClean="0">
                  <a:solidFill>
                    <a:schemeClr val="bg1"/>
                  </a:solidFill>
                  <a:cs typeface="Aban" pitchFamily="2" charset="-78"/>
                </a:rPr>
                <a:t>سال</a:t>
              </a:r>
              <a:endParaRPr lang="fa-IR" sz="2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8012" y="5257800"/>
            <a:ext cx="10857695" cy="488148"/>
            <a:chOff x="3570" y="821199"/>
            <a:chExt cx="1561296" cy="1024600"/>
          </a:xfrm>
        </p:grpSpPr>
        <p:sp>
          <p:nvSpPr>
            <p:cNvPr id="44" name="Rounded Rectangle 43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45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solidFill>
                    <a:schemeClr val="bg1"/>
                  </a:solidFill>
                  <a:cs typeface="Aban" pitchFamily="2" charset="-78"/>
                </a:rPr>
                <a:t>تبصره </a:t>
              </a:r>
              <a:r>
                <a:rPr lang="fa-IR" sz="2000" kern="1200" dirty="0" smtClean="0">
                  <a:solidFill>
                    <a:schemeClr val="bg1"/>
                  </a:solidFill>
                  <a:cs typeface="Dast Nevis" panose="03000400000000000000" pitchFamily="66" charset="-78"/>
                </a:rPr>
                <a:t>3</a:t>
              </a:r>
              <a:r>
                <a:rPr lang="fa-IR" sz="2000" kern="1200" dirty="0" smtClean="0">
                  <a:solidFill>
                    <a:schemeClr val="bg1"/>
                  </a:solidFill>
                  <a:cs typeface="Aban" pitchFamily="2" charset="-78"/>
                </a:rPr>
                <a:t>: زمان برگزاری آزمون ها با توجه به میزان متقاضی توسط </a:t>
              </a:r>
              <a:r>
                <a:rPr lang="fa-IR" sz="2000" kern="1200" dirty="0" smtClean="0">
                  <a:solidFill>
                    <a:srgbClr val="FF0000"/>
                  </a:solidFill>
                  <a:cs typeface="Aban" pitchFamily="2" charset="-78"/>
                </a:rPr>
                <a:t>وزارت مسکن و شهرسازی </a:t>
              </a:r>
              <a:r>
                <a:rPr lang="fa-IR" sz="2000" kern="1200" dirty="0" smtClean="0">
                  <a:solidFill>
                    <a:schemeClr val="bg1"/>
                  </a:solidFill>
                  <a:cs typeface="Aban" pitchFamily="2" charset="-78"/>
                </a:rPr>
                <a:t>تعیین می شود.</a:t>
              </a:r>
              <a:endParaRPr lang="fa-IR" sz="20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sp>
        <p:nvSpPr>
          <p:cNvPr id="46" name="Rounded Rectangle 4"/>
          <p:cNvSpPr/>
          <p:nvPr/>
        </p:nvSpPr>
        <p:spPr>
          <a:xfrm>
            <a:off x="608013" y="6003945"/>
            <a:ext cx="10857694" cy="45955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kern="1200" dirty="0" smtClean="0">
                <a:solidFill>
                  <a:schemeClr val="bg1"/>
                </a:solidFill>
                <a:cs typeface="Aban" pitchFamily="2" charset="-78"/>
              </a:rPr>
              <a:t>تبصره </a:t>
            </a:r>
            <a:r>
              <a:rPr lang="fa-IR" kern="1200" dirty="0" smtClean="0">
                <a:solidFill>
                  <a:schemeClr val="bg1"/>
                </a:solidFill>
                <a:cs typeface="Dast Nevis" panose="03000400000000000000" pitchFamily="66" charset="-78"/>
              </a:rPr>
              <a:t>4</a:t>
            </a:r>
            <a:r>
              <a:rPr lang="fa-IR" kern="1200" dirty="0" smtClean="0">
                <a:solidFill>
                  <a:schemeClr val="bg1"/>
                </a:solidFill>
                <a:cs typeface="Aban" pitchFamily="2" charset="-78"/>
              </a:rPr>
              <a:t>: حدود صلاحیت اشخاص در هریک از درجات طبق </a:t>
            </a:r>
            <a:r>
              <a:rPr lang="fa-IR" kern="1200" dirty="0" smtClean="0">
                <a:solidFill>
                  <a:srgbClr val="FF0000"/>
                </a:solidFill>
                <a:cs typeface="Aban" pitchFamily="2" charset="-78"/>
              </a:rPr>
              <a:t>دستورالعمل مشترک وزارت مسکن و سازمان برنامه و بودجه </a:t>
            </a:r>
            <a:r>
              <a:rPr lang="fa-IR" kern="1200" dirty="0" smtClean="0">
                <a:solidFill>
                  <a:schemeClr val="bg1"/>
                </a:solidFill>
                <a:cs typeface="Aban" pitchFamily="2" charset="-78"/>
              </a:rPr>
              <a:t>مشخص می شود.</a:t>
            </a:r>
            <a:endParaRPr lang="fa-IR" kern="1200" dirty="0">
              <a:solidFill>
                <a:schemeClr val="bg1"/>
              </a:solidFill>
              <a:cs typeface="Ab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204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حدود اشتغال دارندگان  پروانه اشتغال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12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553294159"/>
              </p:ext>
            </p:extLst>
          </p:nvPr>
        </p:nvGraphicFramePr>
        <p:xfrm>
          <a:off x="1827212" y="1143000"/>
          <a:ext cx="8125883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9294812" y="3081338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466338" y="3576638"/>
            <a:ext cx="1656948" cy="2235200"/>
            <a:chOff x="3570" y="821199"/>
            <a:chExt cx="1561296" cy="1024600"/>
          </a:xfrm>
        </p:grpSpPr>
        <p:sp>
          <p:nvSpPr>
            <p:cNvPr id="11" name="Rounded Rectangle 10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مقیاس کاربری محله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1 تا 2 طبقه ارتفاع از روی زمین 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kern="1200" dirty="0" smtClean="0">
                  <a:solidFill>
                    <a:schemeClr val="bg1"/>
                  </a:solidFill>
                  <a:cs typeface="Aban" pitchFamily="2" charset="-78"/>
                </a:rPr>
                <a:t>حداکثر 600 متر مربع زیر بنا</a:t>
              </a:r>
              <a:endParaRPr lang="fa-IR" sz="1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>
            <a:off x="7075286" y="3148774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6113865" y="3644074"/>
            <a:ext cx="1789895" cy="2235200"/>
            <a:chOff x="3570" y="821199"/>
            <a:chExt cx="1561296" cy="1024600"/>
          </a:xfrm>
        </p:grpSpPr>
        <p:sp>
          <p:nvSpPr>
            <p:cNvPr id="15" name="Rounded Rectangle 14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مقیاس کاربری محله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3 تا 5 طبقه ارتفاع از روی زمین 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kern="1200" dirty="0" smtClean="0">
                  <a:solidFill>
                    <a:schemeClr val="bg1"/>
                  </a:solidFill>
                  <a:cs typeface="Aban" pitchFamily="2" charset="-78"/>
                </a:rPr>
                <a:t>حداکثر  3000متر مربع زیر بنا</a:t>
              </a:r>
              <a:endParaRPr lang="fa-IR" sz="1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4754662" y="3148774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926188" y="3644074"/>
            <a:ext cx="1656948" cy="2235200"/>
            <a:chOff x="3570" y="821199"/>
            <a:chExt cx="1561296" cy="1024600"/>
          </a:xfrm>
        </p:grpSpPr>
        <p:sp>
          <p:nvSpPr>
            <p:cNvPr id="19" name="Rounded Rectangle 18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مقیاس کاربری منطقه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6 تا 10 طبقه ارتفاع از روی زمین 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kern="1200" dirty="0" smtClean="0">
                  <a:solidFill>
                    <a:schemeClr val="bg1"/>
                  </a:solidFill>
                  <a:cs typeface="Aban" pitchFamily="2" charset="-78"/>
                </a:rPr>
                <a:t>حداکثر 5000 متر مربع زیر بنا</a:t>
              </a:r>
              <a:endParaRPr lang="fa-IR" sz="1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2566985" y="3214242"/>
            <a:ext cx="0" cy="457200"/>
          </a:xfrm>
          <a:prstGeom prst="straightConnector1">
            <a:avLst/>
          </a:prstGeom>
          <a:ln w="381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738511" y="3709542"/>
            <a:ext cx="1656948" cy="2235200"/>
            <a:chOff x="3570" y="821199"/>
            <a:chExt cx="1561296" cy="1024600"/>
          </a:xfrm>
        </p:grpSpPr>
        <p:sp>
          <p:nvSpPr>
            <p:cNvPr id="27" name="Rounded Rectangle 26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مقیاس کاربری شهر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dirty="0" smtClean="0">
                  <a:solidFill>
                    <a:schemeClr val="bg1"/>
                  </a:solidFill>
                  <a:cs typeface="Aban" pitchFamily="2" charset="-78"/>
                </a:rPr>
                <a:t>بیش از 10 طبقه ارتفاع از روی زمین </a:t>
              </a:r>
            </a:p>
            <a:p>
              <a:pPr marL="285750" lvl="0" indent="-28575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a-IR" sz="1500" kern="1200" dirty="0" smtClean="0">
                  <a:solidFill>
                    <a:schemeClr val="bg1"/>
                  </a:solidFill>
                  <a:cs typeface="Aban" pitchFamily="2" charset="-78"/>
                </a:rPr>
                <a:t>بیش از 5000 متر مربع زیر بنا</a:t>
              </a:r>
              <a:endParaRPr lang="fa-IR" sz="1500" kern="1200" dirty="0">
                <a:solidFill>
                  <a:schemeClr val="bg1"/>
                </a:solidFill>
                <a:cs typeface="Aban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61764" y="6019800"/>
            <a:ext cx="1866095" cy="609600"/>
            <a:chOff x="3570" y="821199"/>
            <a:chExt cx="1561296" cy="1024600"/>
          </a:xfrm>
        </p:grpSpPr>
        <p:sp>
          <p:nvSpPr>
            <p:cNvPr id="30" name="Rounded Rectangle 29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b="1" kern="1200" dirty="0" smtClean="0">
                  <a:solidFill>
                    <a:schemeClr val="bg1"/>
                  </a:solidFill>
                  <a:cs typeface="B Mahsa" panose="00000400000000000000" pitchFamily="2" charset="-78"/>
                </a:rPr>
                <a:t>پایه 3</a:t>
              </a:r>
              <a:endParaRPr lang="fa-IR" sz="2500" b="1" kern="1200" dirty="0">
                <a:solidFill>
                  <a:schemeClr val="bg1"/>
                </a:solidFill>
                <a:cs typeface="B Mahs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057117" y="6019800"/>
            <a:ext cx="1866095" cy="609600"/>
            <a:chOff x="3570" y="821199"/>
            <a:chExt cx="1561296" cy="1024600"/>
          </a:xfrm>
        </p:grpSpPr>
        <p:sp>
          <p:nvSpPr>
            <p:cNvPr id="33" name="Rounded Rectangle 32"/>
            <p:cNvSpPr/>
            <p:nvPr/>
          </p:nvSpPr>
          <p:spPr>
            <a:xfrm>
              <a:off x="3570" y="821199"/>
              <a:ext cx="1561296" cy="1024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3580" y="851209"/>
              <a:ext cx="1501276" cy="96458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b="1" kern="1200" dirty="0" smtClean="0">
                  <a:solidFill>
                    <a:schemeClr val="bg1"/>
                  </a:solidFill>
                  <a:cs typeface="B Mahsa" panose="00000400000000000000" pitchFamily="2" charset="-78"/>
                </a:rPr>
                <a:t>پایه 2</a:t>
              </a:r>
              <a:endParaRPr lang="fa-IR" sz="2500" b="1" kern="1200" dirty="0">
                <a:solidFill>
                  <a:schemeClr val="bg1"/>
                </a:solidFill>
                <a:cs typeface="B Mahsa" panose="00000400000000000000" pitchFamily="2" charset="-78"/>
              </a:endParaRPr>
            </a:p>
          </p:txBody>
        </p:sp>
      </p:grpSp>
      <p:sp>
        <p:nvSpPr>
          <p:cNvPr id="35" name="Rounded Rectangle 4"/>
          <p:cNvSpPr/>
          <p:nvPr/>
        </p:nvSpPr>
        <p:spPr>
          <a:xfrm>
            <a:off x="3857483" y="6055510"/>
            <a:ext cx="1794358" cy="5738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500" b="1" kern="1200" dirty="0" smtClean="0">
                <a:solidFill>
                  <a:schemeClr val="bg1"/>
                </a:solidFill>
                <a:cs typeface="B Mahsa" panose="00000400000000000000" pitchFamily="2" charset="-78"/>
              </a:rPr>
              <a:t>پایه 1</a:t>
            </a:r>
            <a:endParaRPr lang="fa-IR" sz="2500" b="1" kern="1200" dirty="0">
              <a:solidFill>
                <a:schemeClr val="bg1"/>
              </a:solidFill>
              <a:cs typeface="B Mahsa" panose="00000400000000000000" pitchFamily="2" charset="-78"/>
            </a:endParaRPr>
          </a:p>
        </p:txBody>
      </p:sp>
      <p:sp>
        <p:nvSpPr>
          <p:cNvPr id="36" name="Rounded Rectangle 4"/>
          <p:cNvSpPr/>
          <p:nvPr/>
        </p:nvSpPr>
        <p:spPr>
          <a:xfrm>
            <a:off x="1601101" y="6055510"/>
            <a:ext cx="1794358" cy="5738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500" b="1" kern="1200" dirty="0" smtClean="0">
                <a:solidFill>
                  <a:schemeClr val="bg1"/>
                </a:solidFill>
                <a:cs typeface="B Mahsa" panose="00000400000000000000" pitchFamily="2" charset="-78"/>
              </a:rPr>
              <a:t>ارشد</a:t>
            </a:r>
            <a:endParaRPr lang="fa-IR" sz="2500" b="1" kern="1200" dirty="0">
              <a:solidFill>
                <a:schemeClr val="bg1"/>
              </a:solidFill>
              <a:cs typeface="B Mahs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734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1370012" y="381000"/>
            <a:ext cx="99821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مدت اعتبار پروانه اشتغال  و شرایط لغو اعتبار آن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 22 و 23 آیین نامه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04260369"/>
              </p:ext>
            </p:extLst>
          </p:nvPr>
        </p:nvGraphicFramePr>
        <p:xfrm>
          <a:off x="912812" y="2057400"/>
          <a:ext cx="99060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189412" y="4038600"/>
            <a:ext cx="30480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0" name="Rounded Rectangle 9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cs typeface="Mj_Beirut Light" panose="00000400000000000000" pitchFamily="2" charset="-78"/>
                </a:rPr>
                <a:t>لغو اعتبار پروانه</a:t>
              </a:r>
              <a:endParaRPr lang="fa-IR" sz="2000" kern="1200" dirty="0">
                <a:cs typeface="Mj_Beirut Light" panose="00000400000000000000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456612" y="4876800"/>
            <a:ext cx="30480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6" name="Rounded Rectangle 15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000" dirty="0">
                  <a:cs typeface="Mj_Beirut Light" panose="00000400000000000000" pitchFamily="2" charset="-78"/>
                </a:rPr>
                <a:t>فوت دارنده پروانه اشتغا</a:t>
              </a:r>
              <a:r>
                <a:rPr lang="fa-IR" sz="2000" dirty="0">
                  <a:cs typeface="Mj_Beirut Light" panose="00000400000000000000" pitchFamily="2" charset="-78"/>
                </a:rPr>
                <a:t>ل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579812" y="4894655"/>
            <a:ext cx="46482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cs typeface="Mj_Beirut Light" panose="00000400000000000000" pitchFamily="2" charset="-78"/>
                </a:rPr>
                <a:t>عدم تمدید پروانه یا عدم پرداخت عوارض مربوطه</a:t>
              </a:r>
              <a:endParaRPr lang="fa-IR" sz="2000" dirty="0">
                <a:cs typeface="Mj_Beirut Light" panose="00000400000000000000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03212" y="4894655"/>
            <a:ext cx="30480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cs typeface="Mj_Beirut Light" panose="00000400000000000000" pitchFamily="2" charset="-78"/>
                </a:rPr>
                <a:t>محکومیت قضایی دارنده پروانه اشتغال</a:t>
              </a:r>
              <a:endParaRPr lang="fa-IR" sz="2000" dirty="0">
                <a:cs typeface="Mj_Beirut Light" panose="00000400000000000000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510176" y="5791200"/>
            <a:ext cx="30480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cs typeface="Mj_Beirut Light" panose="00000400000000000000" pitchFamily="2" charset="-78"/>
                </a:rPr>
                <a:t>عدم توجه به ابلاغیه های وزارت مسکن</a:t>
              </a:r>
              <a:endParaRPr lang="fa-IR" sz="2000" dirty="0">
                <a:cs typeface="Mj_Beirut Light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56776" y="5839610"/>
            <a:ext cx="30480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8" name="Rounded Rectangle 27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cs typeface="Mj_Beirut Light" panose="00000400000000000000" pitchFamily="2" charset="-78"/>
                </a:rPr>
                <a:t>اخراج از نظام مهندسی</a:t>
              </a:r>
              <a:endParaRPr lang="fa-IR" sz="2000" dirty="0">
                <a:cs typeface="Mj_Beirut Light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633376" y="5821755"/>
            <a:ext cx="4648200" cy="609600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34" name="Rounded Rectangle 33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cs typeface="Mj_Beirut Light" panose="00000400000000000000" pitchFamily="2" charset="-78"/>
                </a:rPr>
                <a:t>رای شورای انتظامی مبنی بر محکومیت دارنده پروانه اشتغال</a:t>
              </a:r>
              <a:endParaRPr lang="fa-IR" sz="2000" dirty="0">
                <a:cs typeface="Mj_Beirut Light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08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1370012" y="381000"/>
            <a:ext cx="99821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انواع محرومیت ها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 90 آیین نامه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224112396"/>
              </p:ext>
            </p:extLst>
          </p:nvPr>
        </p:nvGraphicFramePr>
        <p:xfrm>
          <a:off x="760412" y="1828800"/>
          <a:ext cx="1074419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146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1370012" y="381000"/>
            <a:ext cx="99821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آزمون ورودی  به نظام مهندسی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 28 آیین نامه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98812" y="2265915"/>
            <a:ext cx="5218863" cy="1141995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dirty="0" smtClean="0">
                  <a:cs typeface="Aban" pitchFamily="2" charset="-78"/>
                </a:rPr>
                <a:t>سوالات به صورت هماهنگ در سراسر کشور</a:t>
              </a:r>
              <a:endParaRPr lang="fa-IR" sz="2500" kern="1200" dirty="0">
                <a:cs typeface="Aban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417675" y="3766586"/>
            <a:ext cx="2402580" cy="685799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dirty="0" smtClean="0">
                  <a:cs typeface="Aban" pitchFamily="2" charset="-78"/>
                </a:rPr>
                <a:t>سوالات علمی</a:t>
              </a:r>
              <a:endParaRPr lang="fa-IR" sz="2500" kern="1200" dirty="0">
                <a:cs typeface="Aban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06953" y="3769828"/>
            <a:ext cx="2402580" cy="685799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dirty="0" smtClean="0">
                  <a:cs typeface="Aban" pitchFamily="2" charset="-78"/>
                </a:rPr>
                <a:t>سوالات تجربی</a:t>
              </a:r>
              <a:endParaRPr lang="fa-IR" sz="2500" kern="1200" dirty="0">
                <a:cs typeface="Aban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7945" y="3810001"/>
            <a:ext cx="2402580" cy="685799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8" name="Rounded Rectangle 17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dirty="0" smtClean="0">
                  <a:cs typeface="Aban" pitchFamily="2" charset="-78"/>
                </a:rPr>
                <a:t>مصاحبه حضوری</a:t>
              </a:r>
              <a:endParaRPr lang="fa-IR" sz="2500" kern="1200" dirty="0">
                <a:cs typeface="Aban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12" y="5257800"/>
            <a:ext cx="11009196" cy="1141995"/>
            <a:chOff x="5333665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1" name="Rounded Rectangle 20"/>
            <p:cNvSpPr/>
            <p:nvPr/>
          </p:nvSpPr>
          <p:spPr>
            <a:xfrm>
              <a:off x="5333665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5367113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dirty="0" smtClean="0">
                  <a:cs typeface="Aban" pitchFamily="2" charset="-78"/>
                </a:rPr>
                <a:t>برگزاری امتحان در سراسر کشور توسط </a:t>
              </a:r>
              <a:r>
                <a:rPr lang="fa-IR" sz="2500" dirty="0" smtClean="0">
                  <a:solidFill>
                    <a:srgbClr val="C00000"/>
                  </a:solidFill>
                  <a:cs typeface="Aban" pitchFamily="2" charset="-78"/>
                </a:rPr>
                <a:t>سازمان مسکن و شهرسازی استان ها </a:t>
              </a:r>
              <a:r>
                <a:rPr lang="fa-IR" sz="2500" dirty="0" smtClean="0">
                  <a:cs typeface="Aban" pitchFamily="2" charset="-78"/>
                </a:rPr>
                <a:t>برگزار خواهد شد.</a:t>
              </a:r>
              <a:endParaRPr lang="fa-IR" sz="2500" kern="1200" dirty="0">
                <a:cs typeface="Aba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89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418" t="25000" r="6662" b="11458"/>
          <a:stretch/>
        </p:blipFill>
        <p:spPr>
          <a:xfrm>
            <a:off x="608012" y="1828800"/>
            <a:ext cx="11049000" cy="4648200"/>
          </a:xfrm>
          <a:prstGeom prst="rect">
            <a:avLst/>
          </a:prstGeom>
        </p:spPr>
      </p:pic>
      <p:sp>
        <p:nvSpPr>
          <p:cNvPr id="8" name="Title 12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9821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جایگاه شهرسازی در نظام مهندسی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83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1370012" y="381000"/>
            <a:ext cx="99821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جایگاه شهرسازی در نظام مهندسی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129832" y="3511503"/>
            <a:ext cx="3085262" cy="1141995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9" name="Rounded Rectangle 8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latin typeface="+mn-lt"/>
                  <a:ea typeface="+mn-ea"/>
                  <a:cs typeface="Dast Nevis" panose="03000400000000000000" pitchFamily="66" charset="-78"/>
                </a:rPr>
                <a:t>انطباق کاربری اراضی</a:t>
              </a:r>
              <a:endParaRPr lang="fa-IR" sz="2500" kern="1200" dirty="0">
                <a:latin typeface="+mn-lt"/>
                <a:ea typeface="+mn-ea"/>
                <a:cs typeface="Dast Nevis" panose="03000400000000000000" pitchFamily="66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075613" y="1849115"/>
            <a:ext cx="3085262" cy="1141995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latin typeface="+mn-lt"/>
                  <a:ea typeface="+mn-ea"/>
                  <a:cs typeface="Dast Nevis" panose="03000400000000000000" pitchFamily="66" charset="-78"/>
                </a:rPr>
                <a:t>تفکیک اراضی</a:t>
              </a:r>
              <a:endParaRPr lang="fa-IR" sz="2500" kern="1200" dirty="0">
                <a:latin typeface="+mn-lt"/>
                <a:ea typeface="+mn-ea"/>
                <a:cs typeface="Dast Nevis" panose="03000400000000000000" pitchFamily="66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157062" y="5255317"/>
            <a:ext cx="3085262" cy="1141995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500" kern="1200" dirty="0" smtClean="0">
                  <a:latin typeface="+mn-lt"/>
                  <a:ea typeface="+mn-ea"/>
                  <a:cs typeface="Dast Nevis" panose="03000400000000000000" pitchFamily="66" charset="-78"/>
                </a:rPr>
                <a:t>انطباق ساختمان</a:t>
              </a:r>
              <a:endParaRPr lang="fa-IR" sz="2500" kern="1200" dirty="0">
                <a:latin typeface="+mn-lt"/>
                <a:ea typeface="+mn-ea"/>
                <a:cs typeface="Dast Nevis" panose="03000400000000000000" pitchFamily="66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5949" y="1738895"/>
            <a:ext cx="7581062" cy="1414352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18" name="Rounded Rectangle 17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285750" lvl="0" indent="-28575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بکاربردن ضوابط </a:t>
              </a:r>
              <a:r>
                <a:rPr lang="fa-IR" dirty="0" smtClean="0">
                  <a:cs typeface="Aban" pitchFamily="2" charset="-78"/>
                </a:rPr>
                <a:t>و روش </a:t>
              </a:r>
              <a:r>
                <a:rPr lang="fa-IR" dirty="0">
                  <a:cs typeface="Aban" pitchFamily="2" charset="-78"/>
                </a:rPr>
                <a:t>های اصولی ا ز طریق کنترل و نظارت </a:t>
              </a:r>
              <a:r>
                <a:rPr lang="fa-IR" dirty="0" smtClean="0">
                  <a:cs typeface="Aban" pitchFamily="2" charset="-78"/>
                </a:rPr>
                <a:t>بر تفکیک </a:t>
              </a:r>
              <a:r>
                <a:rPr lang="fa-IR" dirty="0">
                  <a:cs typeface="Aban" pitchFamily="2" charset="-78"/>
                </a:rPr>
                <a:t>اراضی و </a:t>
              </a:r>
              <a:r>
                <a:rPr lang="fa-IR" dirty="0" smtClean="0">
                  <a:cs typeface="Aban" pitchFamily="2" charset="-78"/>
                </a:rPr>
                <a:t>ساختمان ها</a:t>
              </a:r>
            </a:p>
            <a:p>
              <a:pPr marL="285750" lvl="0" indent="-28575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نحوه </a:t>
              </a:r>
              <a:r>
                <a:rPr lang="fa-IR" dirty="0" smtClean="0">
                  <a:cs typeface="Aban" pitchFamily="2" charset="-78"/>
                </a:rPr>
                <a:t>بهره </a:t>
              </a:r>
              <a:r>
                <a:rPr lang="fa-IR" dirty="0">
                  <a:cs typeface="Aban" pitchFamily="2" charset="-78"/>
                </a:rPr>
                <a:t>وری از زمین و فضا و رعایت دسترسی بین قطعات </a:t>
              </a:r>
              <a:r>
                <a:rPr lang="fa-IR" dirty="0" smtClean="0">
                  <a:cs typeface="Aban" pitchFamily="2" charset="-78"/>
                </a:rPr>
                <a:t>شهری</a:t>
              </a:r>
            </a:p>
            <a:p>
              <a:pPr marL="285750" lvl="0" indent="-28575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تامین دسترسی سالم و ایمن به قطعات زمین برحسب نوع کاربری و فعالیت </a:t>
              </a:r>
              <a:r>
                <a:rPr lang="fa-IR" dirty="0" smtClean="0">
                  <a:cs typeface="Aban" pitchFamily="2" charset="-78"/>
                </a:rPr>
                <a:t>سلامت </a:t>
              </a:r>
              <a:r>
                <a:rPr lang="fa-IR" dirty="0">
                  <a:cs typeface="Aban" pitchFamily="2" charset="-78"/>
                </a:rPr>
                <a:t>محیط ،ایجاد دسترسی مناسب بین مجموعه قطعات زمین با شبکه ارتباطی </a:t>
              </a:r>
              <a:r>
                <a:rPr lang="fa-IR" dirty="0" smtClean="0">
                  <a:cs typeface="Aban" pitchFamily="2" charset="-78"/>
                </a:rPr>
                <a:t>سطوح بالاتر</a:t>
              </a:r>
              <a:endParaRPr lang="fa-IR" dirty="0">
                <a:cs typeface="Aban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7062" y="3194672"/>
            <a:ext cx="7569950" cy="1744818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1" name="Rounded Rectangle 20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342900" lvl="0" indent="-34290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انطباق کاربری اراضی شهری </a:t>
              </a:r>
              <a:r>
                <a:rPr lang="fa-IR" dirty="0" smtClean="0">
                  <a:cs typeface="Aban" pitchFamily="2" charset="-78"/>
                </a:rPr>
                <a:t>از نظر </a:t>
              </a:r>
              <a:r>
                <a:rPr lang="fa-IR" dirty="0">
                  <a:cs typeface="Aban" pitchFamily="2" charset="-78"/>
                </a:rPr>
                <a:t>نوع فعالیت و تراکم توسط مهندس شهرساز و </a:t>
              </a:r>
              <a:r>
                <a:rPr lang="fa-IR" dirty="0" smtClean="0">
                  <a:cs typeface="Aban" pitchFamily="2" charset="-78"/>
                </a:rPr>
                <a:t>در قالب  </a:t>
              </a:r>
              <a:r>
                <a:rPr lang="fa-IR" dirty="0">
                  <a:cs typeface="Aban" pitchFamily="2" charset="-78"/>
                </a:rPr>
                <a:t>مطالعات و بررسی </a:t>
              </a:r>
              <a:r>
                <a:rPr lang="fa-IR" dirty="0" smtClean="0">
                  <a:cs typeface="Aban" pitchFamily="2" charset="-78"/>
                </a:rPr>
                <a:t>های اصولی</a:t>
              </a:r>
            </a:p>
            <a:p>
              <a:pPr marL="342900" lvl="0" indent="-34290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انطباق کاربری ها ، فعالیت ها و تراکم ها با ساختار محله ، ناحیه و شهر ، مراعات سازگاری فعالیت های موجود و پیشنهادی با </a:t>
              </a:r>
              <a:r>
                <a:rPr lang="fa-IR" dirty="0" smtClean="0">
                  <a:cs typeface="Aban" pitchFamily="2" charset="-78"/>
                </a:rPr>
                <a:t>یکدیگر</a:t>
              </a:r>
            </a:p>
            <a:p>
              <a:pPr marL="342900" lvl="0" indent="-342900" algn="just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استفاده بهینه و بهره وری مناسب از اراضی شهری از دیدگاه </a:t>
              </a:r>
              <a:r>
                <a:rPr lang="fa-IR" dirty="0" smtClean="0">
                  <a:cs typeface="Aban" pitchFamily="2" charset="-78"/>
                </a:rPr>
                <a:t>اقتصادی</a:t>
              </a:r>
              <a:endParaRPr lang="fa-IR" dirty="0">
                <a:cs typeface="Aban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5949" y="5119138"/>
            <a:ext cx="7428662" cy="1414352"/>
            <a:chOff x="2669009" y="267202"/>
            <a:chExt cx="1903325" cy="1141995"/>
          </a:xfrm>
          <a:scene3d>
            <a:camera prst="orthographicFront"/>
            <a:lightRig rig="flat" dir="t"/>
          </a:scene3d>
        </p:grpSpPr>
        <p:sp>
          <p:nvSpPr>
            <p:cNvPr id="24" name="Rounded Rectangle 23"/>
            <p:cNvSpPr/>
            <p:nvPr/>
          </p:nvSpPr>
          <p:spPr>
            <a:xfrm>
              <a:off x="2669009" y="267202"/>
              <a:ext cx="1903325" cy="1141995"/>
            </a:xfrm>
            <a:prstGeom prst="roundRect">
              <a:avLst>
                <a:gd name="adj" fmla="val 10000"/>
              </a:avLst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2702457" y="300650"/>
              <a:ext cx="1836429" cy="1075099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285750" lvl="0" indent="-28575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>
                  <a:cs typeface="Aban" pitchFamily="2" charset="-78"/>
                </a:rPr>
                <a:t>مطالعات تطبیقی و تشخیص میزان مغایرت با انطباق کاربری های زمین و ساختمان با طرح های شهری مصوب و مورد </a:t>
              </a:r>
              <a:r>
                <a:rPr lang="fa-IR" dirty="0" smtClean="0">
                  <a:cs typeface="Aban" pitchFamily="2" charset="-78"/>
                </a:rPr>
                <a:t>عمل</a:t>
              </a:r>
            </a:p>
            <a:p>
              <a:pPr marL="285750" lvl="0" indent="-285750" algn="ctr" defTabSz="11112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§"/>
              </a:pPr>
              <a:r>
                <a:rPr lang="fa-IR" dirty="0" smtClean="0">
                  <a:cs typeface="Aban" pitchFamily="2" charset="-78"/>
                </a:rPr>
                <a:t>طی گزارشی مقرر شد که گزارش های امکان سنجی زمین های بالای </a:t>
              </a:r>
              <a:r>
                <a:rPr lang="fa-IR" dirty="0" smtClean="0">
                  <a:cs typeface="Dast Nevis" panose="03000400000000000000" pitchFamily="66" charset="-78"/>
                </a:rPr>
                <a:t>1000</a:t>
              </a:r>
              <a:r>
                <a:rPr lang="fa-IR" dirty="0" smtClean="0">
                  <a:cs typeface="Aban" pitchFamily="2" charset="-78"/>
                </a:rPr>
                <a:t> متر برای طرح در کمیسیون ماده </a:t>
              </a:r>
              <a:r>
                <a:rPr lang="fa-IR" dirty="0">
                  <a:cs typeface="Dast Nevis" panose="03000400000000000000" pitchFamily="66" charset="-78"/>
                </a:rPr>
                <a:t>5</a:t>
              </a:r>
              <a:r>
                <a:rPr lang="fa-IR" dirty="0" smtClean="0">
                  <a:cs typeface="Aban" pitchFamily="2" charset="-78"/>
                </a:rPr>
                <a:t> به امضای مهندس شهرساز برسد.</a:t>
              </a:r>
              <a:endParaRPr lang="fa-IR" dirty="0">
                <a:cs typeface="Aba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2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446212" y="2438400"/>
            <a:ext cx="9143999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r>
              <a:rPr lang="fa-IR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yriad عربي" panose="01010101010101010101" pitchFamily="50" charset="-78"/>
                <a:cs typeface="A EntezareZohoor E3" panose="00000700000000000000" pitchFamily="2" charset="-78"/>
              </a:rPr>
              <a:t>با تشکر از توجه شما دوستان</a:t>
            </a:r>
            <a:endParaRPr lang="en-US" sz="8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yriad عربي" panose="01010101010101010101" pitchFamily="50" charset="-78"/>
              <a:cs typeface="A EntezareZohoor E3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206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موارد تحقیق</a:t>
            </a:r>
            <a:endParaRPr lang="en-US" sz="4000" dirty="0">
              <a:cs typeface="Mj_Ramollah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71043942"/>
              </p:ext>
            </p:extLst>
          </p:nvPr>
        </p:nvGraphicFramePr>
        <p:xfrm>
          <a:off x="455612" y="1981200"/>
          <a:ext cx="11201400" cy="4156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کلیات و تعاریف</a:t>
            </a:r>
            <a:endParaRPr lang="en-US" sz="4000" dirty="0">
              <a:cs typeface="Mj_Ramollah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812" y="1905000"/>
            <a:ext cx="11125198" cy="10148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تعریف نظام مهندسی: 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نظام مهندسي و كنترل ساختمان عبارت است از مجموعه قانون، مقررات، آئين 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نامه</a:t>
            </a: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 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ها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، استانداردها و تشكل هاي مهندسي، حرفه اي و صنفي كه در جهت رسيدن به اهداف منظور در اين قانون تدوين و به مورد اجراء گذاشته مي 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شود</a:t>
            </a:r>
            <a:r>
              <a:rPr lang="fa-IR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.ماده 1</a:t>
            </a:r>
            <a:endParaRPr lang="fa-IR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ba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8324" y="2932593"/>
            <a:ext cx="11125198" cy="7101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تعریف دفتر مهندسی: 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ﻣﺤﻞ اﻧﺠﺎم</a:t>
            </a: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 هرگونه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 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ﺧﺪﻣﺎت ﻣﻬﻨﺪﺳﻲ ﺳﺎﺧﺘﻤﺎن ﻛﻪ ﻃﺒﻖ ﻣﺎده </a:t>
            </a: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9 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آﻳﻴﻦ 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ﻧﺎﻣﻪ اﺟﺮاﻳﻲ ﻗﺎﻧﻮن ﻧﻈﺎم ﻣﻬﻨﺪﺳﻲ و ﻛﻨﺘﺮل ﺳﺎﺧﺘﻤﺎن ﻣﺠﻮز ﻓﻌﺎﻟﻴﺖ درﻳﺎﻓﺖ ﻧﻤﻮده ﺑﺎﺷﺪ.</a:t>
            </a:r>
            <a:r>
              <a:rPr lang="fa-IR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.ماده 1</a:t>
            </a:r>
            <a:endParaRPr lang="fa-IR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ba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324" y="3886200"/>
            <a:ext cx="11125198" cy="16435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fa-IR" sz="2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تعریف شخص حقیقی: 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ﻣﻬﻨﺪﺳﺎن داراي ﭘﺮواﻧﻪ اﺷﺘﻐﺎل ﺑﻪ ﻛﺎر ﻣﻬﻨﺪﺳﻲ، ﻛﺎرداﻧﻬﺎي ﻓﻨﻲ و ﻣﻌﻤﺎران ﺗﺠﺮﺑﻲ داراي ﭘﺮواﻧﻪ اﺷﺘﻐﺎل ﺑﻜﺎر ﻛﺎرداﻧﻲ ﻳﺎ ﺗﺠﺮﺑﻲ ﻣﻲ ﺑﺎﺷﻨﺪ. </a:t>
            </a:r>
            <a:r>
              <a:rPr lang="fa-IR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ماده </a:t>
            </a:r>
            <a:r>
              <a:rPr lang="fa-I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1</a:t>
            </a:r>
            <a:endParaRPr lang="fa-IR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ban" pitchFamily="2" charset="-78"/>
            </a:endParaRPr>
          </a:p>
          <a:p>
            <a:pPr algn="just" rtl="1">
              <a:lnSpc>
                <a:spcPct val="90000"/>
              </a:lnSpc>
            </a:pPr>
            <a:endParaRPr lang="fa-IR" sz="22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ban" pitchFamily="2" charset="-78"/>
            </a:endParaRPr>
          </a:p>
          <a:p>
            <a:pPr algn="just" rtl="1">
              <a:lnSpc>
                <a:spcPct val="90000"/>
              </a:lnSpc>
            </a:pP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ﺷﺨﺺ ﺣﻘﻮﻗﻲ: </a:t>
            </a:r>
            <a:r>
              <a:rPr lang="ar-SA" sz="220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ﺷﺮﻛﺖ، ﻣﺆﺳﺴﻪ، ﺳﺎزﻣﺎن و ﻧﻬﺎد ﻋﻤﻮﻣﻲ ﻳﺎ ﺧﺼﻮﺻﻲ ﻛﻪ ﺑﺮاي اﻧﺠﺎم ﺧﺪﻣﺎت ﻣﻬﻨﺪﺳﻲ، داراي ﭘﺮواﻧﻪ اﺷﺘﻐﺎل ﺑﻜﺎر ﻣﻬﻨﺪﺳﻲ ﺷﺨﺺ ﺣﻘﻮﻗﻲ ﻣﻌﺘﺒﺮ از وزارت ﻣﺴﻜﻦ و ﺷﻬﺮﺳﺎزي ﺑﺎﺷﺪ</a:t>
            </a:r>
            <a:r>
              <a:rPr lang="ar-SA" sz="22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.</a:t>
            </a:r>
            <a:r>
              <a:rPr lang="fa-IR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ban" pitchFamily="2" charset="-78"/>
              </a:rPr>
              <a:t>.ماده 1</a:t>
            </a:r>
            <a:endParaRPr lang="fa-IR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b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51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اهداف و خط مشی ها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2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30061078"/>
              </p:ext>
            </p:extLst>
          </p:nvPr>
        </p:nvGraphicFramePr>
        <p:xfrm>
          <a:off x="227012" y="1752600"/>
          <a:ext cx="11658598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036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تشکیلات سازمان نظام مهندسی </a:t>
            </a:r>
            <a:r>
              <a:rPr lang="fa-IR" sz="2000" dirty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5 و 6 و 7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34693570"/>
              </p:ext>
            </p:extLst>
          </p:nvPr>
        </p:nvGraphicFramePr>
        <p:xfrm>
          <a:off x="257508" y="1311442"/>
          <a:ext cx="11628104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10437812" y="4800600"/>
            <a:ext cx="0" cy="609600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836612" y="5562600"/>
            <a:ext cx="10616036" cy="682752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1025572" y="5742111"/>
            <a:ext cx="10616036" cy="682752"/>
            <a:chOff x="8506673" y="2470656"/>
            <a:chExt cx="1700636" cy="1079904"/>
          </a:xfrm>
        </p:grpSpPr>
        <p:sp>
          <p:nvSpPr>
            <p:cNvPr id="13" name="Rounded Rectangle 12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جهت تشکیل این سازمان وجود </a:t>
              </a:r>
              <a:r>
                <a:rPr lang="fa-IR" sz="2000" kern="1200" dirty="0" smtClean="0">
                  <a:solidFill>
                    <a:srgbClr val="FF0000"/>
                  </a:solidFill>
                  <a:cs typeface="Mj_Beirut Light" panose="00000400000000000000" pitchFamily="2" charset="-78"/>
                </a:rPr>
                <a:t>حداقل 50 نفر </a:t>
              </a: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از مهندسان استان در رشته های اصلی مهندسی شامل: معماری، عمران، تاسیسات مکانیکی، تاسیسات برقی، </a:t>
              </a:r>
              <a:r>
                <a:rPr lang="fa-IR" sz="2000" dirty="0">
                  <a:solidFill>
                    <a:srgbClr val="FF0000"/>
                  </a:solidFill>
                  <a:cs typeface="Mj_Beirut Light" panose="00000400000000000000" pitchFamily="2" charset="-78"/>
                </a:rPr>
                <a:t>شهرسازی</a:t>
              </a: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، نقشه برداری و ترافیک ضروری است.</a:t>
              </a:r>
              <a:endParaRPr lang="fa-IR" sz="2000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526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تشکیلات سازمان نظام مهندسی </a:t>
            </a:r>
            <a:r>
              <a:rPr lang="fa-IR" sz="2000" dirty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5 و 6 و 7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61731689"/>
              </p:ext>
            </p:extLst>
          </p:nvPr>
        </p:nvGraphicFramePr>
        <p:xfrm>
          <a:off x="836612" y="1981200"/>
          <a:ext cx="10744200" cy="3941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501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تشکیلات سازمان نظام مهندسی </a:t>
            </a:r>
            <a:r>
              <a:rPr lang="fa-IR" sz="2000" dirty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ماده </a:t>
            </a:r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Mj_Ramollah" panose="00000400000000000000" pitchFamily="2" charset="-78"/>
              </a:rPr>
              <a:t>10 و 14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30193321"/>
              </p:ext>
            </p:extLst>
          </p:nvPr>
        </p:nvGraphicFramePr>
        <p:xfrm>
          <a:off x="989012" y="1905000"/>
          <a:ext cx="102870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6170612" y="3048000"/>
            <a:ext cx="0" cy="914400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011566" y="3990584"/>
            <a:ext cx="2318091" cy="684756"/>
            <a:chOff x="4089035" y="0"/>
            <a:chExt cx="2318091" cy="1066800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4089035" y="0"/>
              <a:ext cx="2318091" cy="10668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164707"/>
                <a:satOff val="13791"/>
                <a:lumOff val="1176"/>
                <a:alphaOff val="0"/>
              </a:schemeClr>
            </a:fillRef>
            <a:effectRef idx="1">
              <a:schemeClr val="accent3">
                <a:hueOff val="-1164707"/>
                <a:satOff val="13791"/>
                <a:lumOff val="11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120281" y="31246"/>
              <a:ext cx="2255599" cy="100430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35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وظایف</a:t>
              </a:r>
              <a:endParaRPr lang="fa-IR" sz="3500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75412" y="5228786"/>
            <a:ext cx="2622891" cy="990600"/>
            <a:chOff x="4089035" y="0"/>
            <a:chExt cx="2318091" cy="1066800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5" name="Rounded Rectangle 14"/>
            <p:cNvSpPr/>
            <p:nvPr/>
          </p:nvSpPr>
          <p:spPr>
            <a:xfrm>
              <a:off x="4089035" y="0"/>
              <a:ext cx="2318091" cy="10668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164707"/>
                <a:satOff val="13791"/>
                <a:lumOff val="1176"/>
                <a:alphaOff val="0"/>
              </a:schemeClr>
            </a:fillRef>
            <a:effectRef idx="1">
              <a:schemeClr val="accent3">
                <a:hueOff val="-1164707"/>
                <a:satOff val="13791"/>
                <a:lumOff val="11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120281" y="31246"/>
              <a:ext cx="2255599" cy="100430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تلاش جهت ارتقای کیفیت طرح های مهندسی</a:t>
              </a:r>
              <a:endParaRPr lang="fa-IR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371012" y="5257800"/>
            <a:ext cx="2622891" cy="990600"/>
            <a:chOff x="4089035" y="0"/>
            <a:chExt cx="2318091" cy="1066800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8" name="Rounded Rectangle 17"/>
            <p:cNvSpPr/>
            <p:nvPr/>
          </p:nvSpPr>
          <p:spPr>
            <a:xfrm>
              <a:off x="4089035" y="0"/>
              <a:ext cx="2318091" cy="10668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164707"/>
                <a:satOff val="13791"/>
                <a:lumOff val="1176"/>
                <a:alphaOff val="0"/>
              </a:schemeClr>
            </a:fillRef>
            <a:effectRef idx="1">
              <a:schemeClr val="accent3">
                <a:hueOff val="-1164707"/>
                <a:satOff val="13791"/>
                <a:lumOff val="11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4120281" y="31246"/>
              <a:ext cx="2255599" cy="100430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نظارت بر حسن انجام فعالیت های مهندسی و قوانین ملی ساختمان</a:t>
              </a:r>
              <a:endParaRPr lang="fa-IR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89570" y="5257800"/>
            <a:ext cx="2622891" cy="990600"/>
            <a:chOff x="4089035" y="0"/>
            <a:chExt cx="2318091" cy="1066800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1" name="Rounded Rectangle 20"/>
            <p:cNvSpPr/>
            <p:nvPr/>
          </p:nvSpPr>
          <p:spPr>
            <a:xfrm>
              <a:off x="4089035" y="0"/>
              <a:ext cx="2318091" cy="10668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164707"/>
                <a:satOff val="13791"/>
                <a:lumOff val="1176"/>
                <a:alphaOff val="0"/>
              </a:schemeClr>
            </a:fillRef>
            <a:effectRef idx="1">
              <a:schemeClr val="accent3">
                <a:hueOff val="-1164707"/>
                <a:satOff val="13791"/>
                <a:lumOff val="11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120281" y="31246"/>
              <a:ext cx="2255599" cy="100430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تهیه و تنظیم مبانی قیمت گذاری خدمات مهندسی</a:t>
              </a:r>
              <a:endParaRPr lang="fa-IR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6415" y="5257800"/>
            <a:ext cx="2622891" cy="990600"/>
            <a:chOff x="4089035" y="0"/>
            <a:chExt cx="2318091" cy="1066800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4" name="Rounded Rectangle 23"/>
            <p:cNvSpPr/>
            <p:nvPr/>
          </p:nvSpPr>
          <p:spPr>
            <a:xfrm>
              <a:off x="4089035" y="0"/>
              <a:ext cx="2318091" cy="1066800"/>
            </a:xfrm>
            <a:prstGeom prst="roundRect">
              <a:avLst>
                <a:gd name="adj" fmla="val 10000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164707"/>
                <a:satOff val="13791"/>
                <a:lumOff val="1176"/>
                <a:alphaOff val="0"/>
              </a:schemeClr>
            </a:fillRef>
            <a:effectRef idx="1">
              <a:schemeClr val="accent3">
                <a:hueOff val="-1164707"/>
                <a:satOff val="13791"/>
                <a:lumOff val="11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4120281" y="31246"/>
              <a:ext cx="2255599" cy="100430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برنامه ریزی جهت رشد حرفه های مهندسی ساختمان</a:t>
              </a:r>
              <a:endParaRPr lang="fa-IR" kern="12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7466012" y="4506879"/>
            <a:ext cx="2498555" cy="471600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453115" y="4515163"/>
            <a:ext cx="2447900" cy="421612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256212" y="4703524"/>
            <a:ext cx="161900" cy="525262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762448" y="4695396"/>
            <a:ext cx="398764" cy="410004"/>
          </a:xfrm>
          <a:prstGeom prst="straightConnector1">
            <a:avLst/>
          </a:prstGeom>
          <a:ln w="5715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5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4000" dirty="0" smtClean="0">
                <a:cs typeface="Mj_Ramollah" panose="00000400000000000000" pitchFamily="2" charset="-78"/>
              </a:rPr>
              <a:t>مقررات فنی و کنترل ساختمان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8976380"/>
              </p:ext>
            </p:extLst>
          </p:nvPr>
        </p:nvGraphicFramePr>
        <p:xfrm>
          <a:off x="227012" y="1828800"/>
          <a:ext cx="11672222" cy="4308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38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2208212" y="381000"/>
            <a:ext cx="9143998" cy="1020762"/>
          </a:xfrm>
        </p:spPr>
        <p:txBody>
          <a:bodyPr>
            <a:normAutofit/>
          </a:bodyPr>
          <a:lstStyle/>
          <a:p>
            <a:pPr algn="r" rtl="1"/>
            <a:r>
              <a:rPr lang="fa-IR" sz="3500" dirty="0" smtClean="0">
                <a:cs typeface="Mj_Ramollah" panose="00000400000000000000" pitchFamily="2" charset="-78"/>
              </a:rPr>
              <a:t>آیین نامه اجرایی قانون نظام مهندسی و ساختمان</a:t>
            </a:r>
            <a:endParaRPr lang="en-US" sz="3500" dirty="0">
              <a:solidFill>
                <a:schemeClr val="accent2">
                  <a:lumMod val="75000"/>
                </a:schemeClr>
              </a:solidFill>
              <a:cs typeface="Mj_Ramollah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1452" y="1954089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760412" y="2133600"/>
            <a:ext cx="10881196" cy="682752"/>
            <a:chOff x="8506673" y="2470656"/>
            <a:chExt cx="1700636" cy="1079904"/>
          </a:xfrm>
        </p:grpSpPr>
        <p:sp>
          <p:nvSpPr>
            <p:cNvPr id="10" name="Rounded Rectangle 9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kern="1200" dirty="0" smtClean="0">
                  <a:solidFill>
                    <a:srgbClr val="FF0000"/>
                  </a:solidFill>
                  <a:cs typeface="Mj_Beirut Light" panose="00000400000000000000" pitchFamily="2" charset="-78"/>
                </a:rPr>
                <a:t>متقاضیان</a:t>
              </a: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 موظفند پس از فراغت از تحصیل به </a:t>
              </a:r>
              <a:r>
                <a:rPr lang="fa-IR" sz="2000" kern="1200" dirty="0" smtClean="0">
                  <a:solidFill>
                    <a:srgbClr val="FF0000"/>
                  </a:solidFill>
                  <a:cs typeface="Mj_Beirut Light" panose="00000400000000000000" pitchFamily="2" charset="-78"/>
                </a:rPr>
                <a:t>مدت معینی </a:t>
              </a: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که برای هر رشته مشخص است در زمینه های تخصصی مربوطه </a:t>
              </a:r>
              <a:r>
                <a:rPr lang="fa-IR" sz="2000" kern="1200" dirty="0" smtClean="0">
                  <a:solidFill>
                    <a:srgbClr val="FF0000"/>
                  </a:solidFill>
                  <a:cs typeface="Mj_Beirut Light" panose="00000400000000000000" pitchFamily="2" charset="-78"/>
                </a:rPr>
                <a:t>کار آموزی </a:t>
              </a:r>
              <a:r>
                <a:rPr lang="fa-IR" sz="2000" kern="12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کنند. </a:t>
              </a:r>
              <a:r>
                <a:rPr lang="fa-IR" sz="1500" dirty="0">
                  <a:solidFill>
                    <a:schemeClr val="accent1">
                      <a:lumMod val="50000"/>
                    </a:schemeClr>
                  </a:solidFill>
                  <a:latin typeface="+mj-lt"/>
                  <a:ea typeface="+mj-ea"/>
                  <a:cs typeface="Mj_Ramollah" panose="00000400000000000000" pitchFamily="2" charset="-78"/>
                </a:rPr>
                <a:t>ماده 25 قانون</a:t>
              </a: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571452" y="2995863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760412" y="3175374"/>
            <a:ext cx="10881196" cy="682752"/>
            <a:chOff x="8506673" y="2470656"/>
            <a:chExt cx="1700636" cy="1079904"/>
          </a:xfrm>
        </p:grpSpPr>
        <p:sp>
          <p:nvSpPr>
            <p:cNvPr id="14" name="Rounded Rectangle 13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>
                  <a:solidFill>
                    <a:schemeClr val="bg1"/>
                  </a:solidFill>
                  <a:cs typeface="Mj_Beirut Light" panose="00000400000000000000" pitchFamily="2" charset="-78"/>
                </a:rPr>
                <a:t>جهت صدور پروانه اشتغال در نظام مهندسی </a:t>
              </a:r>
              <a:r>
                <a:rPr lang="fa-IR" sz="2000" dirty="0">
                  <a:solidFill>
                    <a:srgbClr val="FF0000"/>
                  </a:solidFill>
                  <a:cs typeface="Mj_Beirut Light" panose="00000400000000000000" pitchFamily="2" charset="-78"/>
                </a:rPr>
                <a:t>مدرک تحصیلی، گواهی کار آموزی، گواهی قبولی در آزمون های مربوطه و سابقه کار حرفه ای </a:t>
              </a:r>
              <a:r>
                <a:rPr lang="fa-IR" sz="2000" dirty="0">
                  <a:solidFill>
                    <a:schemeClr val="bg1"/>
                  </a:solidFill>
                  <a:cs typeface="Mj_Beirut Light" panose="00000400000000000000" pitchFamily="2" charset="-78"/>
                </a:rPr>
                <a:t>ضروری می باشد</a:t>
              </a:r>
              <a:r>
                <a:rPr lang="fa-IR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.</a:t>
              </a:r>
              <a:r>
                <a:rPr lang="fa-IR" sz="20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 </a:t>
              </a:r>
              <a:r>
                <a:rPr lang="fa-IR" sz="15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ماده </a:t>
              </a:r>
              <a:r>
                <a:rPr lang="fa-IR" sz="1500" dirty="0" smtClean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5 آیین نامه</a:t>
              </a:r>
              <a:endParaRPr lang="fa-IR" sz="20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607964" y="4204448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1" name="Group 20"/>
          <p:cNvGrpSpPr/>
          <p:nvPr/>
        </p:nvGrpSpPr>
        <p:grpSpPr>
          <a:xfrm>
            <a:off x="796924" y="4383959"/>
            <a:ext cx="10881196" cy="682752"/>
            <a:chOff x="8506673" y="2470656"/>
            <a:chExt cx="1700636" cy="1079904"/>
          </a:xfrm>
        </p:grpSpPr>
        <p:sp>
          <p:nvSpPr>
            <p:cNvPr id="22" name="Rounded Rectangle 21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میزان سابقه کار یا کار آموزی با مدرک دکتری حداقل 1 سال، کارشناسی ارشد حداقل 2 سال و کارشناسی حداقل 3 سال می باشد.</a:t>
              </a:r>
              <a:r>
                <a:rPr lang="fa-IR" sz="20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 </a:t>
              </a:r>
              <a:r>
                <a:rPr lang="fa-IR" sz="15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ماده 5 آیین </a:t>
              </a:r>
              <a:r>
                <a:rPr lang="fa-IR" sz="1500" dirty="0" smtClean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نامه</a:t>
              </a:r>
              <a:endParaRPr lang="fa-IR" sz="15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607964" y="5339292"/>
            <a:ext cx="10881196" cy="682752"/>
          </a:xfrm>
          <a:prstGeom prst="roundRect">
            <a:avLst>
              <a:gd name="adj" fmla="val 1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5" name="Group 24"/>
          <p:cNvGrpSpPr/>
          <p:nvPr/>
        </p:nvGrpSpPr>
        <p:grpSpPr>
          <a:xfrm>
            <a:off x="796924" y="5518803"/>
            <a:ext cx="10881196" cy="682752"/>
            <a:chOff x="8506673" y="2470656"/>
            <a:chExt cx="1700636" cy="1079904"/>
          </a:xfrm>
        </p:grpSpPr>
        <p:sp>
          <p:nvSpPr>
            <p:cNvPr id="26" name="Rounded Rectangle 25"/>
            <p:cNvSpPr/>
            <p:nvPr/>
          </p:nvSpPr>
          <p:spPr>
            <a:xfrm>
              <a:off x="8506673" y="2470656"/>
              <a:ext cx="1700636" cy="10799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ounded Rectangle 5"/>
            <p:cNvSpPr/>
            <p:nvPr/>
          </p:nvSpPr>
          <p:spPr>
            <a:xfrm>
              <a:off x="8538302" y="2502285"/>
              <a:ext cx="1637378" cy="10166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 defTabSz="889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000" dirty="0">
                  <a:solidFill>
                    <a:schemeClr val="bg1"/>
                  </a:solidFill>
                  <a:cs typeface="Mj_Beirut Light" panose="00000400000000000000" pitchFamily="2" charset="-78"/>
                </a:rPr>
                <a:t>اشخاص حقيقي داراي پروانه اشتغال به كار مهندسي در رشته و تخصصي كه تشخيص صلاحيت شده اند به طور فردي يا به طور مشترك با مسئوليت مشترك ميتوانند اقدام به تأسيس </a:t>
              </a:r>
              <a:r>
                <a:rPr lang="ar-SA" sz="2000" dirty="0">
                  <a:solidFill>
                    <a:srgbClr val="FF0000"/>
                  </a:solidFill>
                  <a:cs typeface="Mj_Beirut Light" panose="00000400000000000000" pitchFamily="2" charset="-78"/>
                </a:rPr>
                <a:t>دفتر مهندسي </a:t>
              </a:r>
              <a:r>
                <a:rPr lang="ar-SA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بنمايند</a:t>
              </a:r>
              <a:r>
                <a:rPr lang="fa-IR" sz="2000" dirty="0" smtClean="0">
                  <a:solidFill>
                    <a:schemeClr val="bg1"/>
                  </a:solidFill>
                  <a:cs typeface="Mj_Beirut Light" panose="00000400000000000000" pitchFamily="2" charset="-78"/>
                </a:rPr>
                <a:t>.</a:t>
              </a:r>
              <a:r>
                <a:rPr lang="fa-IR" sz="20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 </a:t>
              </a:r>
              <a:r>
                <a:rPr lang="fa-IR" sz="1500" dirty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ماده </a:t>
              </a:r>
              <a:r>
                <a:rPr lang="fa-IR" sz="1500" dirty="0" smtClean="0">
                  <a:solidFill>
                    <a:schemeClr val="accent1">
                      <a:lumMod val="50000"/>
                    </a:schemeClr>
                  </a:solidFill>
                  <a:cs typeface="Mj_Ramollah" panose="00000400000000000000" pitchFamily="2" charset="-78"/>
                </a:rPr>
                <a:t>9 آیین نامه</a:t>
              </a:r>
              <a:endParaRPr lang="fa-IR" sz="1500" dirty="0">
                <a:solidFill>
                  <a:schemeClr val="bg1"/>
                </a:solidFill>
                <a:cs typeface="Mj_Beirut Light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83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5DBF61-A50A-4EA0-945F-5445B1740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41CC889-B55A-4246-8D72-AEC912BCD2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F4CB80-51E5-47C8-B45D-3834AA25DD5F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1343</Words>
  <Application>Microsoft Office PowerPoint</Application>
  <PresentationFormat>Custom</PresentationFormat>
  <Paragraphs>128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Mj_Ramollah</vt:lpstr>
      <vt:lpstr>Myriad عربي</vt:lpstr>
      <vt:lpstr>Arial</vt:lpstr>
      <vt:lpstr>Consolas</vt:lpstr>
      <vt:lpstr>A EntezareZohoor E3</vt:lpstr>
      <vt:lpstr>Aban</vt:lpstr>
      <vt:lpstr>Dast Nevis</vt:lpstr>
      <vt:lpstr>Mj_Beirut Light</vt:lpstr>
      <vt:lpstr>B Mahsa</vt:lpstr>
      <vt:lpstr>Corbel</vt:lpstr>
      <vt:lpstr>Wingdings</vt:lpstr>
      <vt:lpstr>Chalkboard 16x9</vt:lpstr>
      <vt:lpstr>قانون نظام مهندسی و ساختمان مصوب اسفند 1374</vt:lpstr>
      <vt:lpstr>موارد تحقیق</vt:lpstr>
      <vt:lpstr>کلیات و تعاریف</vt:lpstr>
      <vt:lpstr>اهداف و خط مشی ها ماده 2</vt:lpstr>
      <vt:lpstr>تشکیلات سازمان نظام مهندسی ماده 5 و 6 و 7</vt:lpstr>
      <vt:lpstr>تشکیلات سازمان نظام مهندسی ماده 5 و 6 و 7</vt:lpstr>
      <vt:lpstr>تشکیلات سازمان نظام مهندسی ماده 10 و 14</vt:lpstr>
      <vt:lpstr>مقررات فنی و کنترل ساختمان</vt:lpstr>
      <vt:lpstr>آیین نامه اجرایی قانون نظام مهندسی و ساختمان</vt:lpstr>
      <vt:lpstr>آیین نامه اجرایی قانون نظام مهندسی و ساختمان</vt:lpstr>
      <vt:lpstr>درجات اشتغال در نظام مهندسی ماده 11</vt:lpstr>
      <vt:lpstr>حدود اشتغال دارندگان  پروانه اشتغال ماده 12</vt:lpstr>
      <vt:lpstr>مدت اعتبار پروانه اشتغال  و شرایط لغو اعتبار آن ماده  22 و 23 آیین نامه</vt:lpstr>
      <vt:lpstr>انواع محرومیت ها ماده  90 آیین نامه</vt:lpstr>
      <vt:lpstr>آزمون ورودی  به نظام مهندسی ماده  28 آیین نامه</vt:lpstr>
      <vt:lpstr>جایگاه شهرسازی در نظام مهندسی</vt:lpstr>
      <vt:lpstr>جایگاه شهرسازی در نظام مهندسی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Summer</dc:creator>
  <cp:lastModifiedBy>Mohammad</cp:lastModifiedBy>
  <cp:revision>32</cp:revision>
  <dcterms:created xsi:type="dcterms:W3CDTF">2013-04-05T19:59:21Z</dcterms:created>
  <dcterms:modified xsi:type="dcterms:W3CDTF">2020-10-10T13:47:59Z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sMyDocuments">
    <vt:bool>true</vt:bool>
  </property>
</Properties>
</file>