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 id="2147483673" r:id="rId2"/>
  </p:sldMasterIdLst>
  <p:notesMasterIdLst>
    <p:notesMasterId r:id="rId62"/>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diagrams/_rels/data8.xml.rels><?xml version="1.0" encoding="UTF-8" standalone="yes"?>
<Relationships xmlns="http://schemas.openxmlformats.org/package/2006/relationships"><Relationship Id="rId1" Type="http://schemas.openxmlformats.org/officeDocument/2006/relationships/image" Target="../media/image33.jpeg"/></Relationships>
</file>

<file path=ppt/diagrams/_rels/drawing8.xml.rels><?xml version="1.0" encoding="UTF-8" standalone="yes"?>
<Relationships xmlns="http://schemas.openxmlformats.org/package/2006/relationships"><Relationship Id="rId1" Type="http://schemas.openxmlformats.org/officeDocument/2006/relationships/image" Target="../media/image33.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F7ED57-477D-4E0A-BC78-3606FA44E2DC}"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pPr rtl="1"/>
          <a:endParaRPr lang="fa-IR"/>
        </a:p>
      </dgm:t>
    </dgm:pt>
    <dgm:pt modelId="{AF1A0C52-0E2D-410F-904E-7900E3B60B73}">
      <dgm:prSet phldrT="[Text]" custT="1"/>
      <dgm:spPr/>
      <dgm:t>
        <a:bodyPr/>
        <a:lstStyle/>
        <a:p>
          <a:pPr rtl="1"/>
          <a:r>
            <a:rPr lang="fa-IR" sz="2000" dirty="0" smtClean="0">
              <a:cs typeface="B Farnaz" panose="00000400000000000000" pitchFamily="2" charset="-78"/>
            </a:rPr>
            <a:t>برنامه دهی در دو بخش</a:t>
          </a:r>
          <a:endParaRPr lang="fa-IR" sz="2000" dirty="0">
            <a:cs typeface="B Farnaz" panose="00000400000000000000" pitchFamily="2" charset="-78"/>
          </a:endParaRPr>
        </a:p>
      </dgm:t>
    </dgm:pt>
    <dgm:pt modelId="{7667291F-52DE-4928-BF41-C4C17D61E3E5}" type="parTrans" cxnId="{17DEA5E4-DF86-482A-85C3-D64AF2B9E81B}">
      <dgm:prSet/>
      <dgm:spPr/>
      <dgm:t>
        <a:bodyPr/>
        <a:lstStyle/>
        <a:p>
          <a:pPr rtl="1"/>
          <a:endParaRPr lang="fa-IR"/>
        </a:p>
      </dgm:t>
    </dgm:pt>
    <dgm:pt modelId="{D8ADBFD4-1525-4760-B26E-0BFCCE9427CF}" type="sibTrans" cxnId="{17DEA5E4-DF86-482A-85C3-D64AF2B9E81B}">
      <dgm:prSet/>
      <dgm:spPr/>
      <dgm:t>
        <a:bodyPr/>
        <a:lstStyle/>
        <a:p>
          <a:pPr rtl="1"/>
          <a:endParaRPr lang="fa-IR"/>
        </a:p>
      </dgm:t>
    </dgm:pt>
    <dgm:pt modelId="{A74BE4B2-F8AF-4402-855B-A9701365D7E9}">
      <dgm:prSet phldrT="[Text]"/>
      <dgm:spPr/>
      <dgm:t>
        <a:bodyPr/>
        <a:lstStyle/>
        <a:p>
          <a:pPr rtl="1"/>
          <a:r>
            <a:rPr lang="fa-IR" dirty="0" smtClean="0">
              <a:cs typeface="B Farnaz" panose="00000400000000000000" pitchFamily="2" charset="-78"/>
            </a:rPr>
            <a:t>تحلیل وضعیت موجود</a:t>
          </a:r>
          <a:endParaRPr lang="fa-IR" dirty="0">
            <a:cs typeface="B Farnaz" panose="00000400000000000000" pitchFamily="2" charset="-78"/>
          </a:endParaRPr>
        </a:p>
      </dgm:t>
    </dgm:pt>
    <dgm:pt modelId="{114C9EAB-36D4-48C4-99A4-65128C32D250}" type="parTrans" cxnId="{9C57B296-19F1-4DD0-9DA9-CE1E3CDD3057}">
      <dgm:prSet/>
      <dgm:spPr/>
      <dgm:t>
        <a:bodyPr/>
        <a:lstStyle/>
        <a:p>
          <a:pPr rtl="1"/>
          <a:endParaRPr lang="fa-IR"/>
        </a:p>
      </dgm:t>
    </dgm:pt>
    <dgm:pt modelId="{673865D7-6BD6-4B28-8DC4-DB173BE7CC5C}" type="sibTrans" cxnId="{9C57B296-19F1-4DD0-9DA9-CE1E3CDD3057}">
      <dgm:prSet/>
      <dgm:spPr/>
      <dgm:t>
        <a:bodyPr/>
        <a:lstStyle/>
        <a:p>
          <a:pPr rtl="1"/>
          <a:endParaRPr lang="fa-IR"/>
        </a:p>
      </dgm:t>
    </dgm:pt>
    <dgm:pt modelId="{3440282C-41F5-4ECB-9B7C-8E9D4ACD176E}">
      <dgm:prSet phldrT="[Text]"/>
      <dgm:spPr/>
      <dgm:t>
        <a:bodyPr/>
        <a:lstStyle/>
        <a:p>
          <a:pPr rtl="1"/>
          <a:r>
            <a:rPr lang="fa-IR" dirty="0" smtClean="0">
              <a:cs typeface="B Farnaz" panose="00000400000000000000" pitchFamily="2" charset="-78"/>
            </a:rPr>
            <a:t>پیش بینی وضع آتی</a:t>
          </a:r>
          <a:endParaRPr lang="fa-IR" dirty="0">
            <a:cs typeface="B Farnaz" panose="00000400000000000000" pitchFamily="2" charset="-78"/>
          </a:endParaRPr>
        </a:p>
      </dgm:t>
    </dgm:pt>
    <dgm:pt modelId="{61EE34CB-CAA8-49AD-95F6-CB856ADDE7D5}" type="parTrans" cxnId="{2EC562A1-E536-47B5-8125-123482AEFF84}">
      <dgm:prSet/>
      <dgm:spPr/>
      <dgm:t>
        <a:bodyPr/>
        <a:lstStyle/>
        <a:p>
          <a:pPr rtl="1"/>
          <a:endParaRPr lang="fa-IR"/>
        </a:p>
      </dgm:t>
    </dgm:pt>
    <dgm:pt modelId="{8FA454AB-D156-44A6-B2DB-9D2DD0454299}" type="sibTrans" cxnId="{2EC562A1-E536-47B5-8125-123482AEFF84}">
      <dgm:prSet/>
      <dgm:spPr/>
      <dgm:t>
        <a:bodyPr/>
        <a:lstStyle/>
        <a:p>
          <a:pPr rtl="1"/>
          <a:endParaRPr lang="fa-IR"/>
        </a:p>
      </dgm:t>
    </dgm:pt>
    <dgm:pt modelId="{FA5A347C-3BAB-423E-B0C4-C1056D21D6CE}" type="pres">
      <dgm:prSet presAssocID="{A6F7ED57-477D-4E0A-BC78-3606FA44E2DC}" presName="diagram" presStyleCnt="0">
        <dgm:presLayoutVars>
          <dgm:chPref val="1"/>
          <dgm:dir/>
          <dgm:animOne val="branch"/>
          <dgm:animLvl val="lvl"/>
          <dgm:resizeHandles val="exact"/>
        </dgm:presLayoutVars>
      </dgm:prSet>
      <dgm:spPr/>
      <dgm:t>
        <a:bodyPr/>
        <a:lstStyle/>
        <a:p>
          <a:pPr rtl="1"/>
          <a:endParaRPr lang="fa-IR"/>
        </a:p>
      </dgm:t>
    </dgm:pt>
    <dgm:pt modelId="{63CD7FDD-85C2-46ED-BBFB-2177A2AE3811}" type="pres">
      <dgm:prSet presAssocID="{AF1A0C52-0E2D-410F-904E-7900E3B60B73}" presName="root1" presStyleCnt="0"/>
      <dgm:spPr/>
    </dgm:pt>
    <dgm:pt modelId="{ACF9B56D-A533-4F27-8883-C73E5212B0DF}" type="pres">
      <dgm:prSet presAssocID="{AF1A0C52-0E2D-410F-904E-7900E3B60B73}" presName="LevelOneTextNode" presStyleLbl="node0" presStyleIdx="0" presStyleCnt="1">
        <dgm:presLayoutVars>
          <dgm:chPref val="3"/>
        </dgm:presLayoutVars>
      </dgm:prSet>
      <dgm:spPr/>
      <dgm:t>
        <a:bodyPr/>
        <a:lstStyle/>
        <a:p>
          <a:pPr rtl="1"/>
          <a:endParaRPr lang="fa-IR"/>
        </a:p>
      </dgm:t>
    </dgm:pt>
    <dgm:pt modelId="{69AD49A3-7FE6-4BA6-87DF-F0135492C961}" type="pres">
      <dgm:prSet presAssocID="{AF1A0C52-0E2D-410F-904E-7900E3B60B73}" presName="level2hierChild" presStyleCnt="0"/>
      <dgm:spPr/>
    </dgm:pt>
    <dgm:pt modelId="{53F895AD-BE14-4E9F-9F40-39E899A18B5F}" type="pres">
      <dgm:prSet presAssocID="{114C9EAB-36D4-48C4-99A4-65128C32D250}" presName="conn2-1" presStyleLbl="parChTrans1D2" presStyleIdx="0" presStyleCnt="2"/>
      <dgm:spPr/>
      <dgm:t>
        <a:bodyPr/>
        <a:lstStyle/>
        <a:p>
          <a:pPr rtl="1"/>
          <a:endParaRPr lang="fa-IR"/>
        </a:p>
      </dgm:t>
    </dgm:pt>
    <dgm:pt modelId="{4228310A-F8A8-4E32-88D4-8D0CA54600D3}" type="pres">
      <dgm:prSet presAssocID="{114C9EAB-36D4-48C4-99A4-65128C32D250}" presName="connTx" presStyleLbl="parChTrans1D2" presStyleIdx="0" presStyleCnt="2"/>
      <dgm:spPr/>
      <dgm:t>
        <a:bodyPr/>
        <a:lstStyle/>
        <a:p>
          <a:pPr rtl="1"/>
          <a:endParaRPr lang="fa-IR"/>
        </a:p>
      </dgm:t>
    </dgm:pt>
    <dgm:pt modelId="{D1374B64-CC9F-4102-9652-C3231F1F0CD1}" type="pres">
      <dgm:prSet presAssocID="{A74BE4B2-F8AF-4402-855B-A9701365D7E9}" presName="root2" presStyleCnt="0"/>
      <dgm:spPr/>
    </dgm:pt>
    <dgm:pt modelId="{F79FA565-4560-4907-BD8E-E64303A7E6CF}" type="pres">
      <dgm:prSet presAssocID="{A74BE4B2-F8AF-4402-855B-A9701365D7E9}" presName="LevelTwoTextNode" presStyleLbl="node2" presStyleIdx="0" presStyleCnt="2">
        <dgm:presLayoutVars>
          <dgm:chPref val="3"/>
        </dgm:presLayoutVars>
      </dgm:prSet>
      <dgm:spPr/>
      <dgm:t>
        <a:bodyPr/>
        <a:lstStyle/>
        <a:p>
          <a:pPr rtl="1"/>
          <a:endParaRPr lang="fa-IR"/>
        </a:p>
      </dgm:t>
    </dgm:pt>
    <dgm:pt modelId="{32BD907E-D3B2-4671-9D9E-A6E036685E82}" type="pres">
      <dgm:prSet presAssocID="{A74BE4B2-F8AF-4402-855B-A9701365D7E9}" presName="level3hierChild" presStyleCnt="0"/>
      <dgm:spPr/>
    </dgm:pt>
    <dgm:pt modelId="{917EFB7D-7231-4C4D-815F-A2F2CD6C1E2D}" type="pres">
      <dgm:prSet presAssocID="{61EE34CB-CAA8-49AD-95F6-CB856ADDE7D5}" presName="conn2-1" presStyleLbl="parChTrans1D2" presStyleIdx="1" presStyleCnt="2"/>
      <dgm:spPr/>
      <dgm:t>
        <a:bodyPr/>
        <a:lstStyle/>
        <a:p>
          <a:pPr rtl="1"/>
          <a:endParaRPr lang="fa-IR"/>
        </a:p>
      </dgm:t>
    </dgm:pt>
    <dgm:pt modelId="{1F3BBE92-44D3-4CE2-B5FB-D8D5C7DF24BF}" type="pres">
      <dgm:prSet presAssocID="{61EE34CB-CAA8-49AD-95F6-CB856ADDE7D5}" presName="connTx" presStyleLbl="parChTrans1D2" presStyleIdx="1" presStyleCnt="2"/>
      <dgm:spPr/>
      <dgm:t>
        <a:bodyPr/>
        <a:lstStyle/>
        <a:p>
          <a:pPr rtl="1"/>
          <a:endParaRPr lang="fa-IR"/>
        </a:p>
      </dgm:t>
    </dgm:pt>
    <dgm:pt modelId="{FBE0A28E-08FB-49C3-A0BD-9F2F9DAB72B3}" type="pres">
      <dgm:prSet presAssocID="{3440282C-41F5-4ECB-9B7C-8E9D4ACD176E}" presName="root2" presStyleCnt="0"/>
      <dgm:spPr/>
    </dgm:pt>
    <dgm:pt modelId="{5EFB8D0C-4308-4D8D-85BE-4C247FEAAF9B}" type="pres">
      <dgm:prSet presAssocID="{3440282C-41F5-4ECB-9B7C-8E9D4ACD176E}" presName="LevelTwoTextNode" presStyleLbl="node2" presStyleIdx="1" presStyleCnt="2">
        <dgm:presLayoutVars>
          <dgm:chPref val="3"/>
        </dgm:presLayoutVars>
      </dgm:prSet>
      <dgm:spPr/>
      <dgm:t>
        <a:bodyPr/>
        <a:lstStyle/>
        <a:p>
          <a:pPr rtl="1"/>
          <a:endParaRPr lang="fa-IR"/>
        </a:p>
      </dgm:t>
    </dgm:pt>
    <dgm:pt modelId="{6BE9BBB7-8D43-4848-AFB2-E930C5F6CBE3}" type="pres">
      <dgm:prSet presAssocID="{3440282C-41F5-4ECB-9B7C-8E9D4ACD176E}" presName="level3hierChild" presStyleCnt="0"/>
      <dgm:spPr/>
    </dgm:pt>
  </dgm:ptLst>
  <dgm:cxnLst>
    <dgm:cxn modelId="{17DEA5E4-DF86-482A-85C3-D64AF2B9E81B}" srcId="{A6F7ED57-477D-4E0A-BC78-3606FA44E2DC}" destId="{AF1A0C52-0E2D-410F-904E-7900E3B60B73}" srcOrd="0" destOrd="0" parTransId="{7667291F-52DE-4928-BF41-C4C17D61E3E5}" sibTransId="{D8ADBFD4-1525-4760-B26E-0BFCCE9427CF}"/>
    <dgm:cxn modelId="{6C3BE593-7E3E-455A-85E2-E76845528FC9}" type="presOf" srcId="{A74BE4B2-F8AF-4402-855B-A9701365D7E9}" destId="{F79FA565-4560-4907-BD8E-E64303A7E6CF}" srcOrd="0" destOrd="0" presId="urn:microsoft.com/office/officeart/2005/8/layout/hierarchy2"/>
    <dgm:cxn modelId="{9C57B296-19F1-4DD0-9DA9-CE1E3CDD3057}" srcId="{AF1A0C52-0E2D-410F-904E-7900E3B60B73}" destId="{A74BE4B2-F8AF-4402-855B-A9701365D7E9}" srcOrd="0" destOrd="0" parTransId="{114C9EAB-36D4-48C4-99A4-65128C32D250}" sibTransId="{673865D7-6BD6-4B28-8DC4-DB173BE7CC5C}"/>
    <dgm:cxn modelId="{85A68C5E-5200-4B37-9EA7-0BD1DB8523D0}" type="presOf" srcId="{114C9EAB-36D4-48C4-99A4-65128C32D250}" destId="{4228310A-F8A8-4E32-88D4-8D0CA54600D3}" srcOrd="1" destOrd="0" presId="urn:microsoft.com/office/officeart/2005/8/layout/hierarchy2"/>
    <dgm:cxn modelId="{6C57E88A-4861-4451-9367-2A7A59EEB78C}" type="presOf" srcId="{114C9EAB-36D4-48C4-99A4-65128C32D250}" destId="{53F895AD-BE14-4E9F-9F40-39E899A18B5F}" srcOrd="0" destOrd="0" presId="urn:microsoft.com/office/officeart/2005/8/layout/hierarchy2"/>
    <dgm:cxn modelId="{73E55BFD-03E6-4D63-A018-D640E5D409E4}" type="presOf" srcId="{3440282C-41F5-4ECB-9B7C-8E9D4ACD176E}" destId="{5EFB8D0C-4308-4D8D-85BE-4C247FEAAF9B}" srcOrd="0" destOrd="0" presId="urn:microsoft.com/office/officeart/2005/8/layout/hierarchy2"/>
    <dgm:cxn modelId="{4BAF706D-03D2-4111-ABCC-C682BBCDA8FF}" type="presOf" srcId="{A6F7ED57-477D-4E0A-BC78-3606FA44E2DC}" destId="{FA5A347C-3BAB-423E-B0C4-C1056D21D6CE}" srcOrd="0" destOrd="0" presId="urn:microsoft.com/office/officeart/2005/8/layout/hierarchy2"/>
    <dgm:cxn modelId="{DA368B9E-F277-4E2C-96C4-E75A1370F695}" type="presOf" srcId="{61EE34CB-CAA8-49AD-95F6-CB856ADDE7D5}" destId="{1F3BBE92-44D3-4CE2-B5FB-D8D5C7DF24BF}" srcOrd="1" destOrd="0" presId="urn:microsoft.com/office/officeart/2005/8/layout/hierarchy2"/>
    <dgm:cxn modelId="{73A3878A-CBC6-47DF-86D9-D8C0AABC0464}" type="presOf" srcId="{AF1A0C52-0E2D-410F-904E-7900E3B60B73}" destId="{ACF9B56D-A533-4F27-8883-C73E5212B0DF}" srcOrd="0" destOrd="0" presId="urn:microsoft.com/office/officeart/2005/8/layout/hierarchy2"/>
    <dgm:cxn modelId="{2EC562A1-E536-47B5-8125-123482AEFF84}" srcId="{AF1A0C52-0E2D-410F-904E-7900E3B60B73}" destId="{3440282C-41F5-4ECB-9B7C-8E9D4ACD176E}" srcOrd="1" destOrd="0" parTransId="{61EE34CB-CAA8-49AD-95F6-CB856ADDE7D5}" sibTransId="{8FA454AB-D156-44A6-B2DB-9D2DD0454299}"/>
    <dgm:cxn modelId="{F22DD8A6-6A79-426D-B554-77A892FB2E1F}" type="presOf" srcId="{61EE34CB-CAA8-49AD-95F6-CB856ADDE7D5}" destId="{917EFB7D-7231-4C4D-815F-A2F2CD6C1E2D}" srcOrd="0" destOrd="0" presId="urn:microsoft.com/office/officeart/2005/8/layout/hierarchy2"/>
    <dgm:cxn modelId="{B4F6C5D5-DA58-467D-B0D3-39E7E162E208}" type="presParOf" srcId="{FA5A347C-3BAB-423E-B0C4-C1056D21D6CE}" destId="{63CD7FDD-85C2-46ED-BBFB-2177A2AE3811}" srcOrd="0" destOrd="0" presId="urn:microsoft.com/office/officeart/2005/8/layout/hierarchy2"/>
    <dgm:cxn modelId="{9A5D2F09-4B53-4038-B185-549D0FF1D7D9}" type="presParOf" srcId="{63CD7FDD-85C2-46ED-BBFB-2177A2AE3811}" destId="{ACF9B56D-A533-4F27-8883-C73E5212B0DF}" srcOrd="0" destOrd="0" presId="urn:microsoft.com/office/officeart/2005/8/layout/hierarchy2"/>
    <dgm:cxn modelId="{0CF1D2F7-D24D-49B6-B8BF-4F766EF7A812}" type="presParOf" srcId="{63CD7FDD-85C2-46ED-BBFB-2177A2AE3811}" destId="{69AD49A3-7FE6-4BA6-87DF-F0135492C961}" srcOrd="1" destOrd="0" presId="urn:microsoft.com/office/officeart/2005/8/layout/hierarchy2"/>
    <dgm:cxn modelId="{88AF83B9-325D-4CF6-96F1-E050AA1F7D07}" type="presParOf" srcId="{69AD49A3-7FE6-4BA6-87DF-F0135492C961}" destId="{53F895AD-BE14-4E9F-9F40-39E899A18B5F}" srcOrd="0" destOrd="0" presId="urn:microsoft.com/office/officeart/2005/8/layout/hierarchy2"/>
    <dgm:cxn modelId="{8AC66684-F8E1-4987-BA5F-9AF1C4F2F7E5}" type="presParOf" srcId="{53F895AD-BE14-4E9F-9F40-39E899A18B5F}" destId="{4228310A-F8A8-4E32-88D4-8D0CA54600D3}" srcOrd="0" destOrd="0" presId="urn:microsoft.com/office/officeart/2005/8/layout/hierarchy2"/>
    <dgm:cxn modelId="{348F6755-2AA1-417D-BF61-BAC91C922782}" type="presParOf" srcId="{69AD49A3-7FE6-4BA6-87DF-F0135492C961}" destId="{D1374B64-CC9F-4102-9652-C3231F1F0CD1}" srcOrd="1" destOrd="0" presId="urn:microsoft.com/office/officeart/2005/8/layout/hierarchy2"/>
    <dgm:cxn modelId="{67A3F448-AA45-4B66-A76D-D89BBCD0BF29}" type="presParOf" srcId="{D1374B64-CC9F-4102-9652-C3231F1F0CD1}" destId="{F79FA565-4560-4907-BD8E-E64303A7E6CF}" srcOrd="0" destOrd="0" presId="urn:microsoft.com/office/officeart/2005/8/layout/hierarchy2"/>
    <dgm:cxn modelId="{0A90DFB7-DC97-427B-BFCE-DCAADDCE6F9A}" type="presParOf" srcId="{D1374B64-CC9F-4102-9652-C3231F1F0CD1}" destId="{32BD907E-D3B2-4671-9D9E-A6E036685E82}" srcOrd="1" destOrd="0" presId="urn:microsoft.com/office/officeart/2005/8/layout/hierarchy2"/>
    <dgm:cxn modelId="{5B76B242-D98D-4730-8242-2F2136F30B65}" type="presParOf" srcId="{69AD49A3-7FE6-4BA6-87DF-F0135492C961}" destId="{917EFB7D-7231-4C4D-815F-A2F2CD6C1E2D}" srcOrd="2" destOrd="0" presId="urn:microsoft.com/office/officeart/2005/8/layout/hierarchy2"/>
    <dgm:cxn modelId="{AB18DF4A-56A0-4731-A41A-AC51658D64AA}" type="presParOf" srcId="{917EFB7D-7231-4C4D-815F-A2F2CD6C1E2D}" destId="{1F3BBE92-44D3-4CE2-B5FB-D8D5C7DF24BF}" srcOrd="0" destOrd="0" presId="urn:microsoft.com/office/officeart/2005/8/layout/hierarchy2"/>
    <dgm:cxn modelId="{61582157-AD6F-4EA7-AB14-5726F2F221F6}" type="presParOf" srcId="{69AD49A3-7FE6-4BA6-87DF-F0135492C961}" destId="{FBE0A28E-08FB-49C3-A0BD-9F2F9DAB72B3}" srcOrd="3" destOrd="0" presId="urn:microsoft.com/office/officeart/2005/8/layout/hierarchy2"/>
    <dgm:cxn modelId="{AB165434-E4BC-4DD3-8CFF-B41DD6565247}" type="presParOf" srcId="{FBE0A28E-08FB-49C3-A0BD-9F2F9DAB72B3}" destId="{5EFB8D0C-4308-4D8D-85BE-4C247FEAAF9B}" srcOrd="0" destOrd="0" presId="urn:microsoft.com/office/officeart/2005/8/layout/hierarchy2"/>
    <dgm:cxn modelId="{A0BE1EE3-D3EA-4235-9C23-C723170F0780}" type="presParOf" srcId="{FBE0A28E-08FB-49C3-A0BD-9F2F9DAB72B3}" destId="{6BE9BBB7-8D43-4848-AFB2-E930C5F6CBE3}"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F7ED57-477D-4E0A-BC78-3606FA44E2DC}"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pPr rtl="1"/>
          <a:endParaRPr lang="fa-IR"/>
        </a:p>
      </dgm:t>
    </dgm:pt>
    <dgm:pt modelId="{AF1A0C52-0E2D-410F-904E-7900E3B60B73}">
      <dgm:prSet phldrT="[Text]" custT="1"/>
      <dgm:spPr/>
      <dgm:t>
        <a:bodyPr/>
        <a:lstStyle/>
        <a:p>
          <a:pPr rtl="1"/>
          <a:r>
            <a:rPr lang="fa-IR" sz="2000" dirty="0" smtClean="0">
              <a:cs typeface="B Farnaz" panose="00000400000000000000" pitchFamily="2" charset="-78"/>
            </a:rPr>
            <a:t>برنامه دهی در دو بخش</a:t>
          </a:r>
          <a:endParaRPr lang="fa-IR" sz="2000" dirty="0">
            <a:cs typeface="B Farnaz" panose="00000400000000000000" pitchFamily="2" charset="-78"/>
          </a:endParaRPr>
        </a:p>
      </dgm:t>
    </dgm:pt>
    <dgm:pt modelId="{7667291F-52DE-4928-BF41-C4C17D61E3E5}" type="parTrans" cxnId="{17DEA5E4-DF86-482A-85C3-D64AF2B9E81B}">
      <dgm:prSet/>
      <dgm:spPr/>
      <dgm:t>
        <a:bodyPr/>
        <a:lstStyle/>
        <a:p>
          <a:pPr rtl="1"/>
          <a:endParaRPr lang="fa-IR"/>
        </a:p>
      </dgm:t>
    </dgm:pt>
    <dgm:pt modelId="{D8ADBFD4-1525-4760-B26E-0BFCCE9427CF}" type="sibTrans" cxnId="{17DEA5E4-DF86-482A-85C3-D64AF2B9E81B}">
      <dgm:prSet/>
      <dgm:spPr/>
      <dgm:t>
        <a:bodyPr/>
        <a:lstStyle/>
        <a:p>
          <a:pPr rtl="1"/>
          <a:endParaRPr lang="fa-IR"/>
        </a:p>
      </dgm:t>
    </dgm:pt>
    <dgm:pt modelId="{A74BE4B2-F8AF-4402-855B-A9701365D7E9}">
      <dgm:prSet phldrT="[Text]"/>
      <dgm:spPr>
        <a:solidFill>
          <a:srgbClr val="FF0000"/>
        </a:solidFill>
      </dgm:spPr>
      <dgm:t>
        <a:bodyPr/>
        <a:lstStyle/>
        <a:p>
          <a:pPr rtl="1"/>
          <a:r>
            <a:rPr lang="fa-IR" dirty="0" smtClean="0">
              <a:cs typeface="B Farnaz" panose="00000400000000000000" pitchFamily="2" charset="-78"/>
            </a:rPr>
            <a:t>تحلیل وضعیت موجود</a:t>
          </a:r>
          <a:endParaRPr lang="fa-IR" dirty="0">
            <a:cs typeface="B Farnaz" panose="00000400000000000000" pitchFamily="2" charset="-78"/>
          </a:endParaRPr>
        </a:p>
      </dgm:t>
    </dgm:pt>
    <dgm:pt modelId="{114C9EAB-36D4-48C4-99A4-65128C32D250}" type="parTrans" cxnId="{9C57B296-19F1-4DD0-9DA9-CE1E3CDD3057}">
      <dgm:prSet/>
      <dgm:spPr/>
      <dgm:t>
        <a:bodyPr/>
        <a:lstStyle/>
        <a:p>
          <a:pPr rtl="1"/>
          <a:endParaRPr lang="fa-IR"/>
        </a:p>
      </dgm:t>
    </dgm:pt>
    <dgm:pt modelId="{673865D7-6BD6-4B28-8DC4-DB173BE7CC5C}" type="sibTrans" cxnId="{9C57B296-19F1-4DD0-9DA9-CE1E3CDD3057}">
      <dgm:prSet/>
      <dgm:spPr/>
      <dgm:t>
        <a:bodyPr/>
        <a:lstStyle/>
        <a:p>
          <a:pPr rtl="1"/>
          <a:endParaRPr lang="fa-IR"/>
        </a:p>
      </dgm:t>
    </dgm:pt>
    <dgm:pt modelId="{3440282C-41F5-4ECB-9B7C-8E9D4ACD176E}">
      <dgm:prSet phldrT="[Text]"/>
      <dgm:spPr/>
      <dgm:t>
        <a:bodyPr/>
        <a:lstStyle/>
        <a:p>
          <a:pPr rtl="1"/>
          <a:r>
            <a:rPr lang="fa-IR" dirty="0" smtClean="0">
              <a:cs typeface="B Farnaz" panose="00000400000000000000" pitchFamily="2" charset="-78"/>
            </a:rPr>
            <a:t>پیش بینی وضع آتی</a:t>
          </a:r>
          <a:endParaRPr lang="fa-IR" dirty="0">
            <a:cs typeface="B Farnaz" panose="00000400000000000000" pitchFamily="2" charset="-78"/>
          </a:endParaRPr>
        </a:p>
      </dgm:t>
    </dgm:pt>
    <dgm:pt modelId="{61EE34CB-CAA8-49AD-95F6-CB856ADDE7D5}" type="parTrans" cxnId="{2EC562A1-E536-47B5-8125-123482AEFF84}">
      <dgm:prSet/>
      <dgm:spPr/>
      <dgm:t>
        <a:bodyPr/>
        <a:lstStyle/>
        <a:p>
          <a:pPr rtl="1"/>
          <a:endParaRPr lang="fa-IR"/>
        </a:p>
      </dgm:t>
    </dgm:pt>
    <dgm:pt modelId="{8FA454AB-D156-44A6-B2DB-9D2DD0454299}" type="sibTrans" cxnId="{2EC562A1-E536-47B5-8125-123482AEFF84}">
      <dgm:prSet/>
      <dgm:spPr/>
      <dgm:t>
        <a:bodyPr/>
        <a:lstStyle/>
        <a:p>
          <a:pPr rtl="1"/>
          <a:endParaRPr lang="fa-IR"/>
        </a:p>
      </dgm:t>
    </dgm:pt>
    <dgm:pt modelId="{FA5A347C-3BAB-423E-B0C4-C1056D21D6CE}" type="pres">
      <dgm:prSet presAssocID="{A6F7ED57-477D-4E0A-BC78-3606FA44E2DC}" presName="diagram" presStyleCnt="0">
        <dgm:presLayoutVars>
          <dgm:chPref val="1"/>
          <dgm:dir/>
          <dgm:animOne val="branch"/>
          <dgm:animLvl val="lvl"/>
          <dgm:resizeHandles val="exact"/>
        </dgm:presLayoutVars>
      </dgm:prSet>
      <dgm:spPr/>
      <dgm:t>
        <a:bodyPr/>
        <a:lstStyle/>
        <a:p>
          <a:pPr rtl="1"/>
          <a:endParaRPr lang="fa-IR"/>
        </a:p>
      </dgm:t>
    </dgm:pt>
    <dgm:pt modelId="{63CD7FDD-85C2-46ED-BBFB-2177A2AE3811}" type="pres">
      <dgm:prSet presAssocID="{AF1A0C52-0E2D-410F-904E-7900E3B60B73}" presName="root1" presStyleCnt="0"/>
      <dgm:spPr/>
    </dgm:pt>
    <dgm:pt modelId="{ACF9B56D-A533-4F27-8883-C73E5212B0DF}" type="pres">
      <dgm:prSet presAssocID="{AF1A0C52-0E2D-410F-904E-7900E3B60B73}" presName="LevelOneTextNode" presStyleLbl="node0" presStyleIdx="0" presStyleCnt="1">
        <dgm:presLayoutVars>
          <dgm:chPref val="3"/>
        </dgm:presLayoutVars>
      </dgm:prSet>
      <dgm:spPr/>
      <dgm:t>
        <a:bodyPr/>
        <a:lstStyle/>
        <a:p>
          <a:pPr rtl="1"/>
          <a:endParaRPr lang="fa-IR"/>
        </a:p>
      </dgm:t>
    </dgm:pt>
    <dgm:pt modelId="{69AD49A3-7FE6-4BA6-87DF-F0135492C961}" type="pres">
      <dgm:prSet presAssocID="{AF1A0C52-0E2D-410F-904E-7900E3B60B73}" presName="level2hierChild" presStyleCnt="0"/>
      <dgm:spPr/>
    </dgm:pt>
    <dgm:pt modelId="{53F895AD-BE14-4E9F-9F40-39E899A18B5F}" type="pres">
      <dgm:prSet presAssocID="{114C9EAB-36D4-48C4-99A4-65128C32D250}" presName="conn2-1" presStyleLbl="parChTrans1D2" presStyleIdx="0" presStyleCnt="2"/>
      <dgm:spPr/>
      <dgm:t>
        <a:bodyPr/>
        <a:lstStyle/>
        <a:p>
          <a:pPr rtl="1"/>
          <a:endParaRPr lang="fa-IR"/>
        </a:p>
      </dgm:t>
    </dgm:pt>
    <dgm:pt modelId="{4228310A-F8A8-4E32-88D4-8D0CA54600D3}" type="pres">
      <dgm:prSet presAssocID="{114C9EAB-36D4-48C4-99A4-65128C32D250}" presName="connTx" presStyleLbl="parChTrans1D2" presStyleIdx="0" presStyleCnt="2"/>
      <dgm:spPr/>
      <dgm:t>
        <a:bodyPr/>
        <a:lstStyle/>
        <a:p>
          <a:pPr rtl="1"/>
          <a:endParaRPr lang="fa-IR"/>
        </a:p>
      </dgm:t>
    </dgm:pt>
    <dgm:pt modelId="{D1374B64-CC9F-4102-9652-C3231F1F0CD1}" type="pres">
      <dgm:prSet presAssocID="{A74BE4B2-F8AF-4402-855B-A9701365D7E9}" presName="root2" presStyleCnt="0"/>
      <dgm:spPr/>
    </dgm:pt>
    <dgm:pt modelId="{F79FA565-4560-4907-BD8E-E64303A7E6CF}" type="pres">
      <dgm:prSet presAssocID="{A74BE4B2-F8AF-4402-855B-A9701365D7E9}" presName="LevelTwoTextNode" presStyleLbl="node2" presStyleIdx="0" presStyleCnt="2">
        <dgm:presLayoutVars>
          <dgm:chPref val="3"/>
        </dgm:presLayoutVars>
      </dgm:prSet>
      <dgm:spPr/>
      <dgm:t>
        <a:bodyPr/>
        <a:lstStyle/>
        <a:p>
          <a:pPr rtl="1"/>
          <a:endParaRPr lang="fa-IR"/>
        </a:p>
      </dgm:t>
    </dgm:pt>
    <dgm:pt modelId="{32BD907E-D3B2-4671-9D9E-A6E036685E82}" type="pres">
      <dgm:prSet presAssocID="{A74BE4B2-F8AF-4402-855B-A9701365D7E9}" presName="level3hierChild" presStyleCnt="0"/>
      <dgm:spPr/>
    </dgm:pt>
    <dgm:pt modelId="{917EFB7D-7231-4C4D-815F-A2F2CD6C1E2D}" type="pres">
      <dgm:prSet presAssocID="{61EE34CB-CAA8-49AD-95F6-CB856ADDE7D5}" presName="conn2-1" presStyleLbl="parChTrans1D2" presStyleIdx="1" presStyleCnt="2"/>
      <dgm:spPr/>
      <dgm:t>
        <a:bodyPr/>
        <a:lstStyle/>
        <a:p>
          <a:pPr rtl="1"/>
          <a:endParaRPr lang="fa-IR"/>
        </a:p>
      </dgm:t>
    </dgm:pt>
    <dgm:pt modelId="{1F3BBE92-44D3-4CE2-B5FB-D8D5C7DF24BF}" type="pres">
      <dgm:prSet presAssocID="{61EE34CB-CAA8-49AD-95F6-CB856ADDE7D5}" presName="connTx" presStyleLbl="parChTrans1D2" presStyleIdx="1" presStyleCnt="2"/>
      <dgm:spPr/>
      <dgm:t>
        <a:bodyPr/>
        <a:lstStyle/>
        <a:p>
          <a:pPr rtl="1"/>
          <a:endParaRPr lang="fa-IR"/>
        </a:p>
      </dgm:t>
    </dgm:pt>
    <dgm:pt modelId="{FBE0A28E-08FB-49C3-A0BD-9F2F9DAB72B3}" type="pres">
      <dgm:prSet presAssocID="{3440282C-41F5-4ECB-9B7C-8E9D4ACD176E}" presName="root2" presStyleCnt="0"/>
      <dgm:spPr/>
    </dgm:pt>
    <dgm:pt modelId="{5EFB8D0C-4308-4D8D-85BE-4C247FEAAF9B}" type="pres">
      <dgm:prSet presAssocID="{3440282C-41F5-4ECB-9B7C-8E9D4ACD176E}" presName="LevelTwoTextNode" presStyleLbl="node2" presStyleIdx="1" presStyleCnt="2">
        <dgm:presLayoutVars>
          <dgm:chPref val="3"/>
        </dgm:presLayoutVars>
      </dgm:prSet>
      <dgm:spPr/>
      <dgm:t>
        <a:bodyPr/>
        <a:lstStyle/>
        <a:p>
          <a:pPr rtl="1"/>
          <a:endParaRPr lang="fa-IR"/>
        </a:p>
      </dgm:t>
    </dgm:pt>
    <dgm:pt modelId="{6BE9BBB7-8D43-4848-AFB2-E930C5F6CBE3}" type="pres">
      <dgm:prSet presAssocID="{3440282C-41F5-4ECB-9B7C-8E9D4ACD176E}" presName="level3hierChild" presStyleCnt="0"/>
      <dgm:spPr/>
    </dgm:pt>
  </dgm:ptLst>
  <dgm:cxnLst>
    <dgm:cxn modelId="{9C57B296-19F1-4DD0-9DA9-CE1E3CDD3057}" srcId="{AF1A0C52-0E2D-410F-904E-7900E3B60B73}" destId="{A74BE4B2-F8AF-4402-855B-A9701365D7E9}" srcOrd="0" destOrd="0" parTransId="{114C9EAB-36D4-48C4-99A4-65128C32D250}" sibTransId="{673865D7-6BD6-4B28-8DC4-DB173BE7CC5C}"/>
    <dgm:cxn modelId="{2EC562A1-E536-47B5-8125-123482AEFF84}" srcId="{AF1A0C52-0E2D-410F-904E-7900E3B60B73}" destId="{3440282C-41F5-4ECB-9B7C-8E9D4ACD176E}" srcOrd="1" destOrd="0" parTransId="{61EE34CB-CAA8-49AD-95F6-CB856ADDE7D5}" sibTransId="{8FA454AB-D156-44A6-B2DB-9D2DD0454299}"/>
    <dgm:cxn modelId="{947EB85F-516C-4071-8882-2AF3716C5751}" type="presOf" srcId="{61EE34CB-CAA8-49AD-95F6-CB856ADDE7D5}" destId="{1F3BBE92-44D3-4CE2-B5FB-D8D5C7DF24BF}" srcOrd="1" destOrd="0" presId="urn:microsoft.com/office/officeart/2005/8/layout/hierarchy2"/>
    <dgm:cxn modelId="{6269CA3B-05AB-4AB4-AB32-397F9BC0BC90}" type="presOf" srcId="{A6F7ED57-477D-4E0A-BC78-3606FA44E2DC}" destId="{FA5A347C-3BAB-423E-B0C4-C1056D21D6CE}" srcOrd="0" destOrd="0" presId="urn:microsoft.com/office/officeart/2005/8/layout/hierarchy2"/>
    <dgm:cxn modelId="{2989805D-4D22-45F8-9084-D4164DC06A5E}" type="presOf" srcId="{AF1A0C52-0E2D-410F-904E-7900E3B60B73}" destId="{ACF9B56D-A533-4F27-8883-C73E5212B0DF}" srcOrd="0" destOrd="0" presId="urn:microsoft.com/office/officeart/2005/8/layout/hierarchy2"/>
    <dgm:cxn modelId="{3DEEC1BE-67F7-4363-A2F4-86E5CAF6E5FE}" type="presOf" srcId="{A74BE4B2-F8AF-4402-855B-A9701365D7E9}" destId="{F79FA565-4560-4907-BD8E-E64303A7E6CF}" srcOrd="0" destOrd="0" presId="urn:microsoft.com/office/officeart/2005/8/layout/hierarchy2"/>
    <dgm:cxn modelId="{67CBF61D-F03B-4523-9DAC-8B74FE65EE52}" type="presOf" srcId="{3440282C-41F5-4ECB-9B7C-8E9D4ACD176E}" destId="{5EFB8D0C-4308-4D8D-85BE-4C247FEAAF9B}" srcOrd="0" destOrd="0" presId="urn:microsoft.com/office/officeart/2005/8/layout/hierarchy2"/>
    <dgm:cxn modelId="{17DEA5E4-DF86-482A-85C3-D64AF2B9E81B}" srcId="{A6F7ED57-477D-4E0A-BC78-3606FA44E2DC}" destId="{AF1A0C52-0E2D-410F-904E-7900E3B60B73}" srcOrd="0" destOrd="0" parTransId="{7667291F-52DE-4928-BF41-C4C17D61E3E5}" sibTransId="{D8ADBFD4-1525-4760-B26E-0BFCCE9427CF}"/>
    <dgm:cxn modelId="{2FE9B39A-0E27-4DAB-AF35-2E2BD9012CF0}" type="presOf" srcId="{114C9EAB-36D4-48C4-99A4-65128C32D250}" destId="{4228310A-F8A8-4E32-88D4-8D0CA54600D3}" srcOrd="1" destOrd="0" presId="urn:microsoft.com/office/officeart/2005/8/layout/hierarchy2"/>
    <dgm:cxn modelId="{6C0B039F-8602-446D-BF3C-C397A7D1223A}" type="presOf" srcId="{114C9EAB-36D4-48C4-99A4-65128C32D250}" destId="{53F895AD-BE14-4E9F-9F40-39E899A18B5F}" srcOrd="0" destOrd="0" presId="urn:microsoft.com/office/officeart/2005/8/layout/hierarchy2"/>
    <dgm:cxn modelId="{DF1B9633-6B8A-45C8-9A7E-5B0B12EDC459}" type="presOf" srcId="{61EE34CB-CAA8-49AD-95F6-CB856ADDE7D5}" destId="{917EFB7D-7231-4C4D-815F-A2F2CD6C1E2D}" srcOrd="0" destOrd="0" presId="urn:microsoft.com/office/officeart/2005/8/layout/hierarchy2"/>
    <dgm:cxn modelId="{C86E7220-2F0B-438D-911E-C9DCB883BE55}" type="presParOf" srcId="{FA5A347C-3BAB-423E-B0C4-C1056D21D6CE}" destId="{63CD7FDD-85C2-46ED-BBFB-2177A2AE3811}" srcOrd="0" destOrd="0" presId="urn:microsoft.com/office/officeart/2005/8/layout/hierarchy2"/>
    <dgm:cxn modelId="{FBF8A7CD-CCBF-4EB7-82EE-D1A2343258FA}" type="presParOf" srcId="{63CD7FDD-85C2-46ED-BBFB-2177A2AE3811}" destId="{ACF9B56D-A533-4F27-8883-C73E5212B0DF}" srcOrd="0" destOrd="0" presId="urn:microsoft.com/office/officeart/2005/8/layout/hierarchy2"/>
    <dgm:cxn modelId="{76ADFAB5-1572-4D57-897B-06A54B5F584B}" type="presParOf" srcId="{63CD7FDD-85C2-46ED-BBFB-2177A2AE3811}" destId="{69AD49A3-7FE6-4BA6-87DF-F0135492C961}" srcOrd="1" destOrd="0" presId="urn:microsoft.com/office/officeart/2005/8/layout/hierarchy2"/>
    <dgm:cxn modelId="{C06134E1-8C20-465C-A187-CE35443B14F4}" type="presParOf" srcId="{69AD49A3-7FE6-4BA6-87DF-F0135492C961}" destId="{53F895AD-BE14-4E9F-9F40-39E899A18B5F}" srcOrd="0" destOrd="0" presId="urn:microsoft.com/office/officeart/2005/8/layout/hierarchy2"/>
    <dgm:cxn modelId="{69CB75A2-3545-425F-BE61-75A225EA9932}" type="presParOf" srcId="{53F895AD-BE14-4E9F-9F40-39E899A18B5F}" destId="{4228310A-F8A8-4E32-88D4-8D0CA54600D3}" srcOrd="0" destOrd="0" presId="urn:microsoft.com/office/officeart/2005/8/layout/hierarchy2"/>
    <dgm:cxn modelId="{54904F4C-4A96-4CD5-BEC3-C16BF3F5E283}" type="presParOf" srcId="{69AD49A3-7FE6-4BA6-87DF-F0135492C961}" destId="{D1374B64-CC9F-4102-9652-C3231F1F0CD1}" srcOrd="1" destOrd="0" presId="urn:microsoft.com/office/officeart/2005/8/layout/hierarchy2"/>
    <dgm:cxn modelId="{6FE60DF4-325D-4346-AE98-5A1AFF3826BA}" type="presParOf" srcId="{D1374B64-CC9F-4102-9652-C3231F1F0CD1}" destId="{F79FA565-4560-4907-BD8E-E64303A7E6CF}" srcOrd="0" destOrd="0" presId="urn:microsoft.com/office/officeart/2005/8/layout/hierarchy2"/>
    <dgm:cxn modelId="{901B4158-D49D-42E8-A1D2-94AEC28E2CDB}" type="presParOf" srcId="{D1374B64-CC9F-4102-9652-C3231F1F0CD1}" destId="{32BD907E-D3B2-4671-9D9E-A6E036685E82}" srcOrd="1" destOrd="0" presId="urn:microsoft.com/office/officeart/2005/8/layout/hierarchy2"/>
    <dgm:cxn modelId="{962CA8BB-AB1D-4015-B542-82EA7C0A8D39}" type="presParOf" srcId="{69AD49A3-7FE6-4BA6-87DF-F0135492C961}" destId="{917EFB7D-7231-4C4D-815F-A2F2CD6C1E2D}" srcOrd="2" destOrd="0" presId="urn:microsoft.com/office/officeart/2005/8/layout/hierarchy2"/>
    <dgm:cxn modelId="{E92E7AE9-CFAF-46D1-9578-5FF026A51A66}" type="presParOf" srcId="{917EFB7D-7231-4C4D-815F-A2F2CD6C1E2D}" destId="{1F3BBE92-44D3-4CE2-B5FB-D8D5C7DF24BF}" srcOrd="0" destOrd="0" presId="urn:microsoft.com/office/officeart/2005/8/layout/hierarchy2"/>
    <dgm:cxn modelId="{C17102F5-9A78-4A0D-826C-AFFF2C621162}" type="presParOf" srcId="{69AD49A3-7FE6-4BA6-87DF-F0135492C961}" destId="{FBE0A28E-08FB-49C3-A0BD-9F2F9DAB72B3}" srcOrd="3" destOrd="0" presId="urn:microsoft.com/office/officeart/2005/8/layout/hierarchy2"/>
    <dgm:cxn modelId="{7913E794-2F7B-4196-BF96-0B26B1F3ADC0}" type="presParOf" srcId="{FBE0A28E-08FB-49C3-A0BD-9F2F9DAB72B3}" destId="{5EFB8D0C-4308-4D8D-85BE-4C247FEAAF9B}" srcOrd="0" destOrd="0" presId="urn:microsoft.com/office/officeart/2005/8/layout/hierarchy2"/>
    <dgm:cxn modelId="{37747112-6CB0-4CC6-B733-2F53913D60CA}" type="presParOf" srcId="{FBE0A28E-08FB-49C3-A0BD-9F2F9DAB72B3}" destId="{6BE9BBB7-8D43-4848-AFB2-E930C5F6CBE3}"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F7ED57-477D-4E0A-BC78-3606FA44E2DC}"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pPr rtl="1"/>
          <a:endParaRPr lang="fa-IR"/>
        </a:p>
      </dgm:t>
    </dgm:pt>
    <dgm:pt modelId="{AF1A0C52-0E2D-410F-904E-7900E3B60B73}">
      <dgm:prSet phldrT="[Text]" custT="1"/>
      <dgm:spPr/>
      <dgm:t>
        <a:bodyPr/>
        <a:lstStyle/>
        <a:p>
          <a:pPr rtl="1"/>
          <a:r>
            <a:rPr lang="fa-IR" sz="2000" dirty="0" smtClean="0">
              <a:cs typeface="B Farnaz" panose="00000400000000000000" pitchFamily="2" charset="-78"/>
            </a:rPr>
            <a:t>برنامه دهی در دو بخش</a:t>
          </a:r>
          <a:endParaRPr lang="fa-IR" sz="2000" dirty="0">
            <a:cs typeface="B Farnaz" panose="00000400000000000000" pitchFamily="2" charset="-78"/>
          </a:endParaRPr>
        </a:p>
      </dgm:t>
    </dgm:pt>
    <dgm:pt modelId="{7667291F-52DE-4928-BF41-C4C17D61E3E5}" type="parTrans" cxnId="{17DEA5E4-DF86-482A-85C3-D64AF2B9E81B}">
      <dgm:prSet/>
      <dgm:spPr/>
      <dgm:t>
        <a:bodyPr/>
        <a:lstStyle/>
        <a:p>
          <a:pPr rtl="1"/>
          <a:endParaRPr lang="fa-IR"/>
        </a:p>
      </dgm:t>
    </dgm:pt>
    <dgm:pt modelId="{D8ADBFD4-1525-4760-B26E-0BFCCE9427CF}" type="sibTrans" cxnId="{17DEA5E4-DF86-482A-85C3-D64AF2B9E81B}">
      <dgm:prSet/>
      <dgm:spPr/>
      <dgm:t>
        <a:bodyPr/>
        <a:lstStyle/>
        <a:p>
          <a:pPr rtl="1"/>
          <a:endParaRPr lang="fa-IR"/>
        </a:p>
      </dgm:t>
    </dgm:pt>
    <dgm:pt modelId="{A74BE4B2-F8AF-4402-855B-A9701365D7E9}">
      <dgm:prSet phldrT="[Text]"/>
      <dgm:spPr>
        <a:solidFill>
          <a:schemeClr val="tx2">
            <a:lumMod val="60000"/>
            <a:lumOff val="40000"/>
          </a:schemeClr>
        </a:solidFill>
        <a:ln>
          <a:solidFill>
            <a:schemeClr val="accent1">
              <a:lumMod val="60000"/>
              <a:lumOff val="40000"/>
            </a:schemeClr>
          </a:solidFill>
        </a:ln>
      </dgm:spPr>
      <dgm:t>
        <a:bodyPr/>
        <a:lstStyle/>
        <a:p>
          <a:pPr rtl="1"/>
          <a:r>
            <a:rPr lang="fa-IR" dirty="0" smtClean="0">
              <a:cs typeface="B Farnaz" panose="00000400000000000000" pitchFamily="2" charset="-78"/>
            </a:rPr>
            <a:t>تحلیل وضعیت موجود</a:t>
          </a:r>
          <a:endParaRPr lang="fa-IR" dirty="0">
            <a:cs typeface="B Farnaz" panose="00000400000000000000" pitchFamily="2" charset="-78"/>
          </a:endParaRPr>
        </a:p>
      </dgm:t>
    </dgm:pt>
    <dgm:pt modelId="{114C9EAB-36D4-48C4-99A4-65128C32D250}" type="parTrans" cxnId="{9C57B296-19F1-4DD0-9DA9-CE1E3CDD3057}">
      <dgm:prSet/>
      <dgm:spPr/>
      <dgm:t>
        <a:bodyPr/>
        <a:lstStyle/>
        <a:p>
          <a:pPr rtl="1"/>
          <a:endParaRPr lang="fa-IR"/>
        </a:p>
      </dgm:t>
    </dgm:pt>
    <dgm:pt modelId="{673865D7-6BD6-4B28-8DC4-DB173BE7CC5C}" type="sibTrans" cxnId="{9C57B296-19F1-4DD0-9DA9-CE1E3CDD3057}">
      <dgm:prSet/>
      <dgm:spPr/>
      <dgm:t>
        <a:bodyPr/>
        <a:lstStyle/>
        <a:p>
          <a:pPr rtl="1"/>
          <a:endParaRPr lang="fa-IR"/>
        </a:p>
      </dgm:t>
    </dgm:pt>
    <dgm:pt modelId="{3440282C-41F5-4ECB-9B7C-8E9D4ACD176E}">
      <dgm:prSet phldrT="[Text]"/>
      <dgm:spPr>
        <a:solidFill>
          <a:srgbClr val="FF0000"/>
        </a:solidFill>
      </dgm:spPr>
      <dgm:t>
        <a:bodyPr/>
        <a:lstStyle/>
        <a:p>
          <a:pPr rtl="1"/>
          <a:r>
            <a:rPr lang="fa-IR" dirty="0" smtClean="0">
              <a:cs typeface="B Farnaz" panose="00000400000000000000" pitchFamily="2" charset="-78"/>
            </a:rPr>
            <a:t>پیش بینی وضع آتی</a:t>
          </a:r>
          <a:endParaRPr lang="fa-IR" dirty="0">
            <a:cs typeface="B Farnaz" panose="00000400000000000000" pitchFamily="2" charset="-78"/>
          </a:endParaRPr>
        </a:p>
      </dgm:t>
    </dgm:pt>
    <dgm:pt modelId="{61EE34CB-CAA8-49AD-95F6-CB856ADDE7D5}" type="parTrans" cxnId="{2EC562A1-E536-47B5-8125-123482AEFF84}">
      <dgm:prSet/>
      <dgm:spPr/>
      <dgm:t>
        <a:bodyPr/>
        <a:lstStyle/>
        <a:p>
          <a:pPr rtl="1"/>
          <a:endParaRPr lang="fa-IR"/>
        </a:p>
      </dgm:t>
    </dgm:pt>
    <dgm:pt modelId="{8FA454AB-D156-44A6-B2DB-9D2DD0454299}" type="sibTrans" cxnId="{2EC562A1-E536-47B5-8125-123482AEFF84}">
      <dgm:prSet/>
      <dgm:spPr/>
      <dgm:t>
        <a:bodyPr/>
        <a:lstStyle/>
        <a:p>
          <a:pPr rtl="1"/>
          <a:endParaRPr lang="fa-IR"/>
        </a:p>
      </dgm:t>
    </dgm:pt>
    <dgm:pt modelId="{FA5A347C-3BAB-423E-B0C4-C1056D21D6CE}" type="pres">
      <dgm:prSet presAssocID="{A6F7ED57-477D-4E0A-BC78-3606FA44E2DC}" presName="diagram" presStyleCnt="0">
        <dgm:presLayoutVars>
          <dgm:chPref val="1"/>
          <dgm:dir/>
          <dgm:animOne val="branch"/>
          <dgm:animLvl val="lvl"/>
          <dgm:resizeHandles val="exact"/>
        </dgm:presLayoutVars>
      </dgm:prSet>
      <dgm:spPr/>
      <dgm:t>
        <a:bodyPr/>
        <a:lstStyle/>
        <a:p>
          <a:pPr rtl="1"/>
          <a:endParaRPr lang="fa-IR"/>
        </a:p>
      </dgm:t>
    </dgm:pt>
    <dgm:pt modelId="{63CD7FDD-85C2-46ED-BBFB-2177A2AE3811}" type="pres">
      <dgm:prSet presAssocID="{AF1A0C52-0E2D-410F-904E-7900E3B60B73}" presName="root1" presStyleCnt="0"/>
      <dgm:spPr/>
    </dgm:pt>
    <dgm:pt modelId="{ACF9B56D-A533-4F27-8883-C73E5212B0DF}" type="pres">
      <dgm:prSet presAssocID="{AF1A0C52-0E2D-410F-904E-7900E3B60B73}" presName="LevelOneTextNode" presStyleLbl="node0" presStyleIdx="0" presStyleCnt="1">
        <dgm:presLayoutVars>
          <dgm:chPref val="3"/>
        </dgm:presLayoutVars>
      </dgm:prSet>
      <dgm:spPr/>
      <dgm:t>
        <a:bodyPr/>
        <a:lstStyle/>
        <a:p>
          <a:pPr rtl="1"/>
          <a:endParaRPr lang="fa-IR"/>
        </a:p>
      </dgm:t>
    </dgm:pt>
    <dgm:pt modelId="{69AD49A3-7FE6-4BA6-87DF-F0135492C961}" type="pres">
      <dgm:prSet presAssocID="{AF1A0C52-0E2D-410F-904E-7900E3B60B73}" presName="level2hierChild" presStyleCnt="0"/>
      <dgm:spPr/>
    </dgm:pt>
    <dgm:pt modelId="{53F895AD-BE14-4E9F-9F40-39E899A18B5F}" type="pres">
      <dgm:prSet presAssocID="{114C9EAB-36D4-48C4-99A4-65128C32D250}" presName="conn2-1" presStyleLbl="parChTrans1D2" presStyleIdx="0" presStyleCnt="2"/>
      <dgm:spPr/>
      <dgm:t>
        <a:bodyPr/>
        <a:lstStyle/>
        <a:p>
          <a:pPr rtl="1"/>
          <a:endParaRPr lang="fa-IR"/>
        </a:p>
      </dgm:t>
    </dgm:pt>
    <dgm:pt modelId="{4228310A-F8A8-4E32-88D4-8D0CA54600D3}" type="pres">
      <dgm:prSet presAssocID="{114C9EAB-36D4-48C4-99A4-65128C32D250}" presName="connTx" presStyleLbl="parChTrans1D2" presStyleIdx="0" presStyleCnt="2"/>
      <dgm:spPr/>
      <dgm:t>
        <a:bodyPr/>
        <a:lstStyle/>
        <a:p>
          <a:pPr rtl="1"/>
          <a:endParaRPr lang="fa-IR"/>
        </a:p>
      </dgm:t>
    </dgm:pt>
    <dgm:pt modelId="{D1374B64-CC9F-4102-9652-C3231F1F0CD1}" type="pres">
      <dgm:prSet presAssocID="{A74BE4B2-F8AF-4402-855B-A9701365D7E9}" presName="root2" presStyleCnt="0"/>
      <dgm:spPr/>
    </dgm:pt>
    <dgm:pt modelId="{F79FA565-4560-4907-BD8E-E64303A7E6CF}" type="pres">
      <dgm:prSet presAssocID="{A74BE4B2-F8AF-4402-855B-A9701365D7E9}" presName="LevelTwoTextNode" presStyleLbl="node2" presStyleIdx="0" presStyleCnt="2">
        <dgm:presLayoutVars>
          <dgm:chPref val="3"/>
        </dgm:presLayoutVars>
      </dgm:prSet>
      <dgm:spPr/>
      <dgm:t>
        <a:bodyPr/>
        <a:lstStyle/>
        <a:p>
          <a:pPr rtl="1"/>
          <a:endParaRPr lang="fa-IR"/>
        </a:p>
      </dgm:t>
    </dgm:pt>
    <dgm:pt modelId="{32BD907E-D3B2-4671-9D9E-A6E036685E82}" type="pres">
      <dgm:prSet presAssocID="{A74BE4B2-F8AF-4402-855B-A9701365D7E9}" presName="level3hierChild" presStyleCnt="0"/>
      <dgm:spPr/>
    </dgm:pt>
    <dgm:pt modelId="{917EFB7D-7231-4C4D-815F-A2F2CD6C1E2D}" type="pres">
      <dgm:prSet presAssocID="{61EE34CB-CAA8-49AD-95F6-CB856ADDE7D5}" presName="conn2-1" presStyleLbl="parChTrans1D2" presStyleIdx="1" presStyleCnt="2"/>
      <dgm:spPr/>
      <dgm:t>
        <a:bodyPr/>
        <a:lstStyle/>
        <a:p>
          <a:pPr rtl="1"/>
          <a:endParaRPr lang="fa-IR"/>
        </a:p>
      </dgm:t>
    </dgm:pt>
    <dgm:pt modelId="{1F3BBE92-44D3-4CE2-B5FB-D8D5C7DF24BF}" type="pres">
      <dgm:prSet presAssocID="{61EE34CB-CAA8-49AD-95F6-CB856ADDE7D5}" presName="connTx" presStyleLbl="parChTrans1D2" presStyleIdx="1" presStyleCnt="2"/>
      <dgm:spPr/>
      <dgm:t>
        <a:bodyPr/>
        <a:lstStyle/>
        <a:p>
          <a:pPr rtl="1"/>
          <a:endParaRPr lang="fa-IR"/>
        </a:p>
      </dgm:t>
    </dgm:pt>
    <dgm:pt modelId="{FBE0A28E-08FB-49C3-A0BD-9F2F9DAB72B3}" type="pres">
      <dgm:prSet presAssocID="{3440282C-41F5-4ECB-9B7C-8E9D4ACD176E}" presName="root2" presStyleCnt="0"/>
      <dgm:spPr/>
    </dgm:pt>
    <dgm:pt modelId="{5EFB8D0C-4308-4D8D-85BE-4C247FEAAF9B}" type="pres">
      <dgm:prSet presAssocID="{3440282C-41F5-4ECB-9B7C-8E9D4ACD176E}" presName="LevelTwoTextNode" presStyleLbl="node2" presStyleIdx="1" presStyleCnt="2">
        <dgm:presLayoutVars>
          <dgm:chPref val="3"/>
        </dgm:presLayoutVars>
      </dgm:prSet>
      <dgm:spPr/>
      <dgm:t>
        <a:bodyPr/>
        <a:lstStyle/>
        <a:p>
          <a:pPr rtl="1"/>
          <a:endParaRPr lang="fa-IR"/>
        </a:p>
      </dgm:t>
    </dgm:pt>
    <dgm:pt modelId="{6BE9BBB7-8D43-4848-AFB2-E930C5F6CBE3}" type="pres">
      <dgm:prSet presAssocID="{3440282C-41F5-4ECB-9B7C-8E9D4ACD176E}" presName="level3hierChild" presStyleCnt="0"/>
      <dgm:spPr/>
    </dgm:pt>
  </dgm:ptLst>
  <dgm:cxnLst>
    <dgm:cxn modelId="{17DEA5E4-DF86-482A-85C3-D64AF2B9E81B}" srcId="{A6F7ED57-477D-4E0A-BC78-3606FA44E2DC}" destId="{AF1A0C52-0E2D-410F-904E-7900E3B60B73}" srcOrd="0" destOrd="0" parTransId="{7667291F-52DE-4928-BF41-C4C17D61E3E5}" sibTransId="{D8ADBFD4-1525-4760-B26E-0BFCCE9427CF}"/>
    <dgm:cxn modelId="{8B99A38C-4CB5-49A2-84FE-97E9C8A69C80}" type="presOf" srcId="{A74BE4B2-F8AF-4402-855B-A9701365D7E9}" destId="{F79FA565-4560-4907-BD8E-E64303A7E6CF}" srcOrd="0" destOrd="0" presId="urn:microsoft.com/office/officeart/2005/8/layout/hierarchy2"/>
    <dgm:cxn modelId="{96663834-8870-45B4-83EA-25B1827762AC}" type="presOf" srcId="{61EE34CB-CAA8-49AD-95F6-CB856ADDE7D5}" destId="{1F3BBE92-44D3-4CE2-B5FB-D8D5C7DF24BF}" srcOrd="1" destOrd="0" presId="urn:microsoft.com/office/officeart/2005/8/layout/hierarchy2"/>
    <dgm:cxn modelId="{569BC6AE-C87F-4F68-B6A0-3843954EDE12}" type="presOf" srcId="{61EE34CB-CAA8-49AD-95F6-CB856ADDE7D5}" destId="{917EFB7D-7231-4C4D-815F-A2F2CD6C1E2D}" srcOrd="0" destOrd="0" presId="urn:microsoft.com/office/officeart/2005/8/layout/hierarchy2"/>
    <dgm:cxn modelId="{9C57B296-19F1-4DD0-9DA9-CE1E3CDD3057}" srcId="{AF1A0C52-0E2D-410F-904E-7900E3B60B73}" destId="{A74BE4B2-F8AF-4402-855B-A9701365D7E9}" srcOrd="0" destOrd="0" parTransId="{114C9EAB-36D4-48C4-99A4-65128C32D250}" sibTransId="{673865D7-6BD6-4B28-8DC4-DB173BE7CC5C}"/>
    <dgm:cxn modelId="{3DC1A237-0E30-4FB7-B70E-5BDA61EC4DF0}" type="presOf" srcId="{AF1A0C52-0E2D-410F-904E-7900E3B60B73}" destId="{ACF9B56D-A533-4F27-8883-C73E5212B0DF}" srcOrd="0" destOrd="0" presId="urn:microsoft.com/office/officeart/2005/8/layout/hierarchy2"/>
    <dgm:cxn modelId="{2CFC36FA-645A-4A1A-9B84-4B32C1DF8617}" type="presOf" srcId="{3440282C-41F5-4ECB-9B7C-8E9D4ACD176E}" destId="{5EFB8D0C-4308-4D8D-85BE-4C247FEAAF9B}" srcOrd="0" destOrd="0" presId="urn:microsoft.com/office/officeart/2005/8/layout/hierarchy2"/>
    <dgm:cxn modelId="{97A30957-E8BB-4009-9ABD-94A6C682E9EA}" type="presOf" srcId="{114C9EAB-36D4-48C4-99A4-65128C32D250}" destId="{4228310A-F8A8-4E32-88D4-8D0CA54600D3}" srcOrd="1" destOrd="0" presId="urn:microsoft.com/office/officeart/2005/8/layout/hierarchy2"/>
    <dgm:cxn modelId="{A628EBFC-36DD-40A2-8F79-2C950F93AFC7}" type="presOf" srcId="{114C9EAB-36D4-48C4-99A4-65128C32D250}" destId="{53F895AD-BE14-4E9F-9F40-39E899A18B5F}" srcOrd="0" destOrd="0" presId="urn:microsoft.com/office/officeart/2005/8/layout/hierarchy2"/>
    <dgm:cxn modelId="{2EC562A1-E536-47B5-8125-123482AEFF84}" srcId="{AF1A0C52-0E2D-410F-904E-7900E3B60B73}" destId="{3440282C-41F5-4ECB-9B7C-8E9D4ACD176E}" srcOrd="1" destOrd="0" parTransId="{61EE34CB-CAA8-49AD-95F6-CB856ADDE7D5}" sibTransId="{8FA454AB-D156-44A6-B2DB-9D2DD0454299}"/>
    <dgm:cxn modelId="{B128BFD9-9E71-4A55-B3BD-11FA277A6DEA}" type="presOf" srcId="{A6F7ED57-477D-4E0A-BC78-3606FA44E2DC}" destId="{FA5A347C-3BAB-423E-B0C4-C1056D21D6CE}" srcOrd="0" destOrd="0" presId="urn:microsoft.com/office/officeart/2005/8/layout/hierarchy2"/>
    <dgm:cxn modelId="{A36FE9F7-4BEC-4CF8-98BC-ACBEA42CACB1}" type="presParOf" srcId="{FA5A347C-3BAB-423E-B0C4-C1056D21D6CE}" destId="{63CD7FDD-85C2-46ED-BBFB-2177A2AE3811}" srcOrd="0" destOrd="0" presId="urn:microsoft.com/office/officeart/2005/8/layout/hierarchy2"/>
    <dgm:cxn modelId="{5006A29A-1BC7-4E11-9E88-702981318EA4}" type="presParOf" srcId="{63CD7FDD-85C2-46ED-BBFB-2177A2AE3811}" destId="{ACF9B56D-A533-4F27-8883-C73E5212B0DF}" srcOrd="0" destOrd="0" presId="urn:microsoft.com/office/officeart/2005/8/layout/hierarchy2"/>
    <dgm:cxn modelId="{32F52331-10AC-488E-B3D9-5A8B23562054}" type="presParOf" srcId="{63CD7FDD-85C2-46ED-BBFB-2177A2AE3811}" destId="{69AD49A3-7FE6-4BA6-87DF-F0135492C961}" srcOrd="1" destOrd="0" presId="urn:microsoft.com/office/officeart/2005/8/layout/hierarchy2"/>
    <dgm:cxn modelId="{3B764C51-56A3-422E-81A4-36C558373AF5}" type="presParOf" srcId="{69AD49A3-7FE6-4BA6-87DF-F0135492C961}" destId="{53F895AD-BE14-4E9F-9F40-39E899A18B5F}" srcOrd="0" destOrd="0" presId="urn:microsoft.com/office/officeart/2005/8/layout/hierarchy2"/>
    <dgm:cxn modelId="{9C0A41F3-9BD4-42F3-A16E-94FBA60E765C}" type="presParOf" srcId="{53F895AD-BE14-4E9F-9F40-39E899A18B5F}" destId="{4228310A-F8A8-4E32-88D4-8D0CA54600D3}" srcOrd="0" destOrd="0" presId="urn:microsoft.com/office/officeart/2005/8/layout/hierarchy2"/>
    <dgm:cxn modelId="{8C4B2959-F60C-4C9A-801A-0783FCC57957}" type="presParOf" srcId="{69AD49A3-7FE6-4BA6-87DF-F0135492C961}" destId="{D1374B64-CC9F-4102-9652-C3231F1F0CD1}" srcOrd="1" destOrd="0" presId="urn:microsoft.com/office/officeart/2005/8/layout/hierarchy2"/>
    <dgm:cxn modelId="{60B4EBC1-1068-4DE5-88C2-9F3BD8C72AED}" type="presParOf" srcId="{D1374B64-CC9F-4102-9652-C3231F1F0CD1}" destId="{F79FA565-4560-4907-BD8E-E64303A7E6CF}" srcOrd="0" destOrd="0" presId="urn:microsoft.com/office/officeart/2005/8/layout/hierarchy2"/>
    <dgm:cxn modelId="{128E1979-9716-49F9-8397-3F449E5278F4}" type="presParOf" srcId="{D1374B64-CC9F-4102-9652-C3231F1F0CD1}" destId="{32BD907E-D3B2-4671-9D9E-A6E036685E82}" srcOrd="1" destOrd="0" presId="urn:microsoft.com/office/officeart/2005/8/layout/hierarchy2"/>
    <dgm:cxn modelId="{8465D379-3642-4FB6-94D7-4E06CD150168}" type="presParOf" srcId="{69AD49A3-7FE6-4BA6-87DF-F0135492C961}" destId="{917EFB7D-7231-4C4D-815F-A2F2CD6C1E2D}" srcOrd="2" destOrd="0" presId="urn:microsoft.com/office/officeart/2005/8/layout/hierarchy2"/>
    <dgm:cxn modelId="{6A93D40B-C3E6-4AAA-AD08-6598D121A765}" type="presParOf" srcId="{917EFB7D-7231-4C4D-815F-A2F2CD6C1E2D}" destId="{1F3BBE92-44D3-4CE2-B5FB-D8D5C7DF24BF}" srcOrd="0" destOrd="0" presId="urn:microsoft.com/office/officeart/2005/8/layout/hierarchy2"/>
    <dgm:cxn modelId="{C318C528-A34F-4616-BDEE-53FB2011BA68}" type="presParOf" srcId="{69AD49A3-7FE6-4BA6-87DF-F0135492C961}" destId="{FBE0A28E-08FB-49C3-A0BD-9F2F9DAB72B3}" srcOrd="3" destOrd="0" presId="urn:microsoft.com/office/officeart/2005/8/layout/hierarchy2"/>
    <dgm:cxn modelId="{E7C5CE30-EA6D-47E5-92C7-4F942DE3F90A}" type="presParOf" srcId="{FBE0A28E-08FB-49C3-A0BD-9F2F9DAB72B3}" destId="{5EFB8D0C-4308-4D8D-85BE-4C247FEAAF9B}" srcOrd="0" destOrd="0" presId="urn:microsoft.com/office/officeart/2005/8/layout/hierarchy2"/>
    <dgm:cxn modelId="{7ABCA8A4-FF36-4BA3-8C01-D5AFA10467AD}" type="presParOf" srcId="{FBE0A28E-08FB-49C3-A0BD-9F2F9DAB72B3}" destId="{6BE9BBB7-8D43-4848-AFB2-E930C5F6CBE3}"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24FDEFC-6740-40A5-9A83-CB6379FF46A5}"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pPr rtl="1"/>
          <a:endParaRPr lang="fa-IR"/>
        </a:p>
      </dgm:t>
    </dgm:pt>
    <dgm:pt modelId="{12F686F4-F540-45D5-BCC2-C6F6EFBACDCD}">
      <dgm:prSet phldrT="[Text]"/>
      <dgm:spPr/>
      <dgm:t>
        <a:bodyPr/>
        <a:lstStyle/>
        <a:p>
          <a:pPr rtl="1"/>
          <a:r>
            <a:rPr lang="fa-IR" dirty="0" smtClean="0">
              <a:cs typeface="B Farnaz" panose="00000400000000000000" pitchFamily="2" charset="-78"/>
            </a:rPr>
            <a:t>انطباق برنامه دهی با طراحی</a:t>
          </a:r>
          <a:endParaRPr lang="fa-IR" dirty="0">
            <a:cs typeface="B Farnaz" panose="00000400000000000000" pitchFamily="2" charset="-78"/>
          </a:endParaRPr>
        </a:p>
      </dgm:t>
    </dgm:pt>
    <dgm:pt modelId="{15AEFA84-9AD5-4D98-991E-F455CC5ABD6E}" type="parTrans" cxnId="{3B17F292-30BA-488D-BC31-91F9B46ABE0F}">
      <dgm:prSet/>
      <dgm:spPr/>
      <dgm:t>
        <a:bodyPr/>
        <a:lstStyle/>
        <a:p>
          <a:pPr rtl="1"/>
          <a:endParaRPr lang="fa-IR">
            <a:cs typeface="B Farnaz" panose="00000400000000000000" pitchFamily="2" charset="-78"/>
          </a:endParaRPr>
        </a:p>
      </dgm:t>
    </dgm:pt>
    <dgm:pt modelId="{BD782D87-9F55-439E-91D0-525D02FB7428}" type="sibTrans" cxnId="{3B17F292-30BA-488D-BC31-91F9B46ABE0F}">
      <dgm:prSet/>
      <dgm:spPr/>
      <dgm:t>
        <a:bodyPr/>
        <a:lstStyle/>
        <a:p>
          <a:pPr rtl="1"/>
          <a:endParaRPr lang="fa-IR">
            <a:cs typeface="B Farnaz" panose="00000400000000000000" pitchFamily="2" charset="-78"/>
          </a:endParaRPr>
        </a:p>
      </dgm:t>
    </dgm:pt>
    <dgm:pt modelId="{A6B478D8-B043-4D21-99A1-5C9DBC9FB349}">
      <dgm:prSet phldrT="[Text]"/>
      <dgm:spPr/>
      <dgm:t>
        <a:bodyPr/>
        <a:lstStyle/>
        <a:p>
          <a:pPr rtl="1"/>
          <a:r>
            <a:rPr lang="fa-IR" dirty="0" smtClean="0">
              <a:cs typeface="B Farnaz" panose="00000400000000000000" pitchFamily="2" charset="-78"/>
            </a:rPr>
            <a:t>فرآیند مرسوم</a:t>
          </a:r>
          <a:endParaRPr lang="fa-IR" dirty="0">
            <a:cs typeface="B Farnaz" panose="00000400000000000000" pitchFamily="2" charset="-78"/>
          </a:endParaRPr>
        </a:p>
      </dgm:t>
    </dgm:pt>
    <dgm:pt modelId="{DC7AE495-64B8-453D-8859-A0E8B7DE21C1}" type="parTrans" cxnId="{F91E9A40-9033-423D-A1AE-C6C6C48892CE}">
      <dgm:prSet/>
      <dgm:spPr/>
      <dgm:t>
        <a:bodyPr/>
        <a:lstStyle/>
        <a:p>
          <a:pPr rtl="1"/>
          <a:endParaRPr lang="fa-IR">
            <a:cs typeface="B Farnaz" panose="00000400000000000000" pitchFamily="2" charset="-78"/>
          </a:endParaRPr>
        </a:p>
      </dgm:t>
    </dgm:pt>
    <dgm:pt modelId="{D4098E74-A1E4-4539-931C-982934EF4C62}" type="sibTrans" cxnId="{F91E9A40-9033-423D-A1AE-C6C6C48892CE}">
      <dgm:prSet/>
      <dgm:spPr/>
      <dgm:t>
        <a:bodyPr/>
        <a:lstStyle/>
        <a:p>
          <a:pPr rtl="1"/>
          <a:endParaRPr lang="fa-IR">
            <a:cs typeface="B Farnaz" panose="00000400000000000000" pitchFamily="2" charset="-78"/>
          </a:endParaRPr>
        </a:p>
      </dgm:t>
    </dgm:pt>
    <dgm:pt modelId="{D16803FE-5EE6-4D5F-9193-2121A1A75D34}">
      <dgm:prSet phldrT="[Text]"/>
      <dgm:spPr/>
      <dgm:t>
        <a:bodyPr/>
        <a:lstStyle/>
        <a:p>
          <a:pPr rtl="1"/>
          <a:r>
            <a:rPr lang="fa-IR" dirty="0" smtClean="0">
              <a:cs typeface="B Farnaz" panose="00000400000000000000" pitchFamily="2" charset="-78"/>
            </a:rPr>
            <a:t>الگوی توصیفی</a:t>
          </a:r>
          <a:endParaRPr lang="fa-IR" dirty="0">
            <a:cs typeface="B Farnaz" panose="00000400000000000000" pitchFamily="2" charset="-78"/>
          </a:endParaRPr>
        </a:p>
      </dgm:t>
    </dgm:pt>
    <dgm:pt modelId="{2F9498C8-C426-4B91-BEE4-144C8946B947}" type="parTrans" cxnId="{ADEAC87C-0C5A-41F7-9C67-FA4FB26D92D3}">
      <dgm:prSet/>
      <dgm:spPr/>
      <dgm:t>
        <a:bodyPr/>
        <a:lstStyle/>
        <a:p>
          <a:pPr rtl="1"/>
          <a:endParaRPr lang="fa-IR">
            <a:cs typeface="B Farnaz" panose="00000400000000000000" pitchFamily="2" charset="-78"/>
          </a:endParaRPr>
        </a:p>
      </dgm:t>
    </dgm:pt>
    <dgm:pt modelId="{91D89310-40ED-453B-B624-0AD6DED3E4D3}" type="sibTrans" cxnId="{ADEAC87C-0C5A-41F7-9C67-FA4FB26D92D3}">
      <dgm:prSet/>
      <dgm:spPr/>
      <dgm:t>
        <a:bodyPr/>
        <a:lstStyle/>
        <a:p>
          <a:pPr rtl="1"/>
          <a:endParaRPr lang="fa-IR">
            <a:cs typeface="B Farnaz" panose="00000400000000000000" pitchFamily="2" charset="-78"/>
          </a:endParaRPr>
        </a:p>
      </dgm:t>
    </dgm:pt>
    <dgm:pt modelId="{627DFBDC-102C-44B0-AB95-8DE536956223}">
      <dgm:prSet phldrT="[Text]"/>
      <dgm:spPr/>
      <dgm:t>
        <a:bodyPr/>
        <a:lstStyle/>
        <a:p>
          <a:pPr rtl="1"/>
          <a:r>
            <a:rPr lang="fa-IR" dirty="0" smtClean="0">
              <a:cs typeface="B Farnaz" panose="00000400000000000000" pitchFamily="2" charset="-78"/>
            </a:rPr>
            <a:t>الگوی زیزل</a:t>
          </a:r>
          <a:endParaRPr lang="fa-IR" dirty="0">
            <a:cs typeface="B Farnaz" panose="00000400000000000000" pitchFamily="2" charset="-78"/>
          </a:endParaRPr>
        </a:p>
      </dgm:t>
    </dgm:pt>
    <dgm:pt modelId="{D76295A2-AED7-4B7C-AC9C-251B806F66CC}" type="parTrans" cxnId="{B1D49B6E-B295-4613-8091-8D298DCB62C6}">
      <dgm:prSet/>
      <dgm:spPr/>
      <dgm:t>
        <a:bodyPr/>
        <a:lstStyle/>
        <a:p>
          <a:pPr rtl="1"/>
          <a:endParaRPr lang="fa-IR">
            <a:cs typeface="B Farnaz" panose="00000400000000000000" pitchFamily="2" charset="-78"/>
          </a:endParaRPr>
        </a:p>
      </dgm:t>
    </dgm:pt>
    <dgm:pt modelId="{27307DB0-7C0D-4C4A-9EB1-D760AA87CF47}" type="sibTrans" cxnId="{B1D49B6E-B295-4613-8091-8D298DCB62C6}">
      <dgm:prSet/>
      <dgm:spPr/>
      <dgm:t>
        <a:bodyPr/>
        <a:lstStyle/>
        <a:p>
          <a:pPr rtl="1"/>
          <a:endParaRPr lang="fa-IR">
            <a:cs typeface="B Farnaz" panose="00000400000000000000" pitchFamily="2" charset="-78"/>
          </a:endParaRPr>
        </a:p>
      </dgm:t>
    </dgm:pt>
    <dgm:pt modelId="{9820FE6C-B44E-42A3-AE7A-492D36065B7F}" type="pres">
      <dgm:prSet presAssocID="{224FDEFC-6740-40A5-9A83-CB6379FF46A5}" presName="hierChild1" presStyleCnt="0">
        <dgm:presLayoutVars>
          <dgm:orgChart val="1"/>
          <dgm:chPref val="1"/>
          <dgm:dir/>
          <dgm:animOne val="branch"/>
          <dgm:animLvl val="lvl"/>
          <dgm:resizeHandles/>
        </dgm:presLayoutVars>
      </dgm:prSet>
      <dgm:spPr/>
      <dgm:t>
        <a:bodyPr/>
        <a:lstStyle/>
        <a:p>
          <a:pPr rtl="1"/>
          <a:endParaRPr lang="fa-IR"/>
        </a:p>
      </dgm:t>
    </dgm:pt>
    <dgm:pt modelId="{9509A2F7-0F65-49D5-BD81-1390C07EAAAF}" type="pres">
      <dgm:prSet presAssocID="{12F686F4-F540-45D5-BCC2-C6F6EFBACDCD}" presName="hierRoot1" presStyleCnt="0">
        <dgm:presLayoutVars>
          <dgm:hierBranch val="init"/>
        </dgm:presLayoutVars>
      </dgm:prSet>
      <dgm:spPr/>
    </dgm:pt>
    <dgm:pt modelId="{A2BD9EB1-D987-452C-BF43-3F420BE6826A}" type="pres">
      <dgm:prSet presAssocID="{12F686F4-F540-45D5-BCC2-C6F6EFBACDCD}" presName="rootComposite1" presStyleCnt="0"/>
      <dgm:spPr/>
    </dgm:pt>
    <dgm:pt modelId="{86B71C6E-4C73-40E7-8B72-B337959F550C}" type="pres">
      <dgm:prSet presAssocID="{12F686F4-F540-45D5-BCC2-C6F6EFBACDCD}" presName="rootText1" presStyleLbl="node0" presStyleIdx="0" presStyleCnt="1">
        <dgm:presLayoutVars>
          <dgm:chPref val="3"/>
        </dgm:presLayoutVars>
      </dgm:prSet>
      <dgm:spPr/>
      <dgm:t>
        <a:bodyPr/>
        <a:lstStyle/>
        <a:p>
          <a:pPr rtl="1"/>
          <a:endParaRPr lang="fa-IR"/>
        </a:p>
      </dgm:t>
    </dgm:pt>
    <dgm:pt modelId="{51AFEC8C-CA8E-4CCD-9BA3-7B6E6E174436}" type="pres">
      <dgm:prSet presAssocID="{12F686F4-F540-45D5-BCC2-C6F6EFBACDCD}" presName="rootConnector1" presStyleLbl="node1" presStyleIdx="0" presStyleCnt="0"/>
      <dgm:spPr/>
      <dgm:t>
        <a:bodyPr/>
        <a:lstStyle/>
        <a:p>
          <a:pPr rtl="1"/>
          <a:endParaRPr lang="fa-IR"/>
        </a:p>
      </dgm:t>
    </dgm:pt>
    <dgm:pt modelId="{3ED002A6-C201-4D4F-9446-FDB72F0F81CD}" type="pres">
      <dgm:prSet presAssocID="{12F686F4-F540-45D5-BCC2-C6F6EFBACDCD}" presName="hierChild2" presStyleCnt="0"/>
      <dgm:spPr/>
    </dgm:pt>
    <dgm:pt modelId="{DBA5C89E-2E7D-49F6-AAE4-D7B1B8C62072}" type="pres">
      <dgm:prSet presAssocID="{DC7AE495-64B8-453D-8859-A0E8B7DE21C1}" presName="Name64" presStyleLbl="parChTrans1D2" presStyleIdx="0" presStyleCnt="3"/>
      <dgm:spPr/>
      <dgm:t>
        <a:bodyPr/>
        <a:lstStyle/>
        <a:p>
          <a:pPr rtl="1"/>
          <a:endParaRPr lang="fa-IR"/>
        </a:p>
      </dgm:t>
    </dgm:pt>
    <dgm:pt modelId="{95E0A08A-8DF6-4668-932B-38531F92DB7B}" type="pres">
      <dgm:prSet presAssocID="{A6B478D8-B043-4D21-99A1-5C9DBC9FB349}" presName="hierRoot2" presStyleCnt="0">
        <dgm:presLayoutVars>
          <dgm:hierBranch val="init"/>
        </dgm:presLayoutVars>
      </dgm:prSet>
      <dgm:spPr/>
    </dgm:pt>
    <dgm:pt modelId="{12FD19D8-4DEE-4BE3-856E-F4DC3B307F80}" type="pres">
      <dgm:prSet presAssocID="{A6B478D8-B043-4D21-99A1-5C9DBC9FB349}" presName="rootComposite" presStyleCnt="0"/>
      <dgm:spPr/>
    </dgm:pt>
    <dgm:pt modelId="{1417A642-9ECD-4EE7-B736-4E9830BACFEF}" type="pres">
      <dgm:prSet presAssocID="{A6B478D8-B043-4D21-99A1-5C9DBC9FB349}" presName="rootText" presStyleLbl="node2" presStyleIdx="0" presStyleCnt="3">
        <dgm:presLayoutVars>
          <dgm:chPref val="3"/>
        </dgm:presLayoutVars>
      </dgm:prSet>
      <dgm:spPr/>
      <dgm:t>
        <a:bodyPr/>
        <a:lstStyle/>
        <a:p>
          <a:pPr rtl="1"/>
          <a:endParaRPr lang="fa-IR"/>
        </a:p>
      </dgm:t>
    </dgm:pt>
    <dgm:pt modelId="{C0678FD0-506C-485B-8DF7-C07BCB4076C5}" type="pres">
      <dgm:prSet presAssocID="{A6B478D8-B043-4D21-99A1-5C9DBC9FB349}" presName="rootConnector" presStyleLbl="node2" presStyleIdx="0" presStyleCnt="3"/>
      <dgm:spPr/>
      <dgm:t>
        <a:bodyPr/>
        <a:lstStyle/>
        <a:p>
          <a:pPr rtl="1"/>
          <a:endParaRPr lang="fa-IR"/>
        </a:p>
      </dgm:t>
    </dgm:pt>
    <dgm:pt modelId="{A5C4AC52-B3A9-498A-B2B2-354726D032C3}" type="pres">
      <dgm:prSet presAssocID="{A6B478D8-B043-4D21-99A1-5C9DBC9FB349}" presName="hierChild4" presStyleCnt="0"/>
      <dgm:spPr/>
    </dgm:pt>
    <dgm:pt modelId="{CA7F7028-8869-4116-99B9-5D77690A5B0C}" type="pres">
      <dgm:prSet presAssocID="{A6B478D8-B043-4D21-99A1-5C9DBC9FB349}" presName="hierChild5" presStyleCnt="0"/>
      <dgm:spPr/>
    </dgm:pt>
    <dgm:pt modelId="{20F5F73A-35DC-4D78-B478-0BCCAB05A41C}" type="pres">
      <dgm:prSet presAssocID="{2F9498C8-C426-4B91-BEE4-144C8946B947}" presName="Name64" presStyleLbl="parChTrans1D2" presStyleIdx="1" presStyleCnt="3"/>
      <dgm:spPr/>
      <dgm:t>
        <a:bodyPr/>
        <a:lstStyle/>
        <a:p>
          <a:pPr rtl="1"/>
          <a:endParaRPr lang="fa-IR"/>
        </a:p>
      </dgm:t>
    </dgm:pt>
    <dgm:pt modelId="{095D2D76-6C9A-4D7A-B2FF-1B86440E49EE}" type="pres">
      <dgm:prSet presAssocID="{D16803FE-5EE6-4D5F-9193-2121A1A75D34}" presName="hierRoot2" presStyleCnt="0">
        <dgm:presLayoutVars>
          <dgm:hierBranch val="init"/>
        </dgm:presLayoutVars>
      </dgm:prSet>
      <dgm:spPr/>
    </dgm:pt>
    <dgm:pt modelId="{F85EEFF4-4082-47E7-841C-22D5B16505BC}" type="pres">
      <dgm:prSet presAssocID="{D16803FE-5EE6-4D5F-9193-2121A1A75D34}" presName="rootComposite" presStyleCnt="0"/>
      <dgm:spPr/>
    </dgm:pt>
    <dgm:pt modelId="{381F9E66-4D1E-4FC1-A2B7-2BC6FF480BFC}" type="pres">
      <dgm:prSet presAssocID="{D16803FE-5EE6-4D5F-9193-2121A1A75D34}" presName="rootText" presStyleLbl="node2" presStyleIdx="1" presStyleCnt="3">
        <dgm:presLayoutVars>
          <dgm:chPref val="3"/>
        </dgm:presLayoutVars>
      </dgm:prSet>
      <dgm:spPr/>
      <dgm:t>
        <a:bodyPr/>
        <a:lstStyle/>
        <a:p>
          <a:pPr rtl="1"/>
          <a:endParaRPr lang="fa-IR"/>
        </a:p>
      </dgm:t>
    </dgm:pt>
    <dgm:pt modelId="{611EEC3D-FBC1-4518-8E33-E58ABBA29DC0}" type="pres">
      <dgm:prSet presAssocID="{D16803FE-5EE6-4D5F-9193-2121A1A75D34}" presName="rootConnector" presStyleLbl="node2" presStyleIdx="1" presStyleCnt="3"/>
      <dgm:spPr/>
      <dgm:t>
        <a:bodyPr/>
        <a:lstStyle/>
        <a:p>
          <a:pPr rtl="1"/>
          <a:endParaRPr lang="fa-IR"/>
        </a:p>
      </dgm:t>
    </dgm:pt>
    <dgm:pt modelId="{CB845086-CEF2-4731-AEF6-BFD549A32EB4}" type="pres">
      <dgm:prSet presAssocID="{D16803FE-5EE6-4D5F-9193-2121A1A75D34}" presName="hierChild4" presStyleCnt="0"/>
      <dgm:spPr/>
    </dgm:pt>
    <dgm:pt modelId="{128F8DBF-A714-4426-A175-59388DEED633}" type="pres">
      <dgm:prSet presAssocID="{D16803FE-5EE6-4D5F-9193-2121A1A75D34}" presName="hierChild5" presStyleCnt="0"/>
      <dgm:spPr/>
    </dgm:pt>
    <dgm:pt modelId="{57268DCC-99F2-4541-843A-397261DFF492}" type="pres">
      <dgm:prSet presAssocID="{D76295A2-AED7-4B7C-AC9C-251B806F66CC}" presName="Name64" presStyleLbl="parChTrans1D2" presStyleIdx="2" presStyleCnt="3"/>
      <dgm:spPr/>
      <dgm:t>
        <a:bodyPr/>
        <a:lstStyle/>
        <a:p>
          <a:pPr rtl="1"/>
          <a:endParaRPr lang="fa-IR"/>
        </a:p>
      </dgm:t>
    </dgm:pt>
    <dgm:pt modelId="{3EDA523C-2533-4CD9-B9BF-A20A8B541CCB}" type="pres">
      <dgm:prSet presAssocID="{627DFBDC-102C-44B0-AB95-8DE536956223}" presName="hierRoot2" presStyleCnt="0">
        <dgm:presLayoutVars>
          <dgm:hierBranch val="init"/>
        </dgm:presLayoutVars>
      </dgm:prSet>
      <dgm:spPr/>
    </dgm:pt>
    <dgm:pt modelId="{C917C956-AEF5-41E7-B0EB-4CA928153EB2}" type="pres">
      <dgm:prSet presAssocID="{627DFBDC-102C-44B0-AB95-8DE536956223}" presName="rootComposite" presStyleCnt="0"/>
      <dgm:spPr/>
    </dgm:pt>
    <dgm:pt modelId="{903AA500-7CEA-4096-9827-7C094F009EA6}" type="pres">
      <dgm:prSet presAssocID="{627DFBDC-102C-44B0-AB95-8DE536956223}" presName="rootText" presStyleLbl="node2" presStyleIdx="2" presStyleCnt="3">
        <dgm:presLayoutVars>
          <dgm:chPref val="3"/>
        </dgm:presLayoutVars>
      </dgm:prSet>
      <dgm:spPr/>
      <dgm:t>
        <a:bodyPr/>
        <a:lstStyle/>
        <a:p>
          <a:pPr rtl="1"/>
          <a:endParaRPr lang="fa-IR"/>
        </a:p>
      </dgm:t>
    </dgm:pt>
    <dgm:pt modelId="{D6EB07F1-25CB-4E83-BF34-450C082AB4F2}" type="pres">
      <dgm:prSet presAssocID="{627DFBDC-102C-44B0-AB95-8DE536956223}" presName="rootConnector" presStyleLbl="node2" presStyleIdx="2" presStyleCnt="3"/>
      <dgm:spPr/>
      <dgm:t>
        <a:bodyPr/>
        <a:lstStyle/>
        <a:p>
          <a:pPr rtl="1"/>
          <a:endParaRPr lang="fa-IR"/>
        </a:p>
      </dgm:t>
    </dgm:pt>
    <dgm:pt modelId="{6218B501-25CC-4CF9-A3BF-F9C15B8F2C36}" type="pres">
      <dgm:prSet presAssocID="{627DFBDC-102C-44B0-AB95-8DE536956223}" presName="hierChild4" presStyleCnt="0"/>
      <dgm:spPr/>
    </dgm:pt>
    <dgm:pt modelId="{74C2088D-F60A-48E1-9EEF-BB479D80E119}" type="pres">
      <dgm:prSet presAssocID="{627DFBDC-102C-44B0-AB95-8DE536956223}" presName="hierChild5" presStyleCnt="0"/>
      <dgm:spPr/>
    </dgm:pt>
    <dgm:pt modelId="{BAF05577-4C49-4D24-8D34-CDFCF6CF481C}" type="pres">
      <dgm:prSet presAssocID="{12F686F4-F540-45D5-BCC2-C6F6EFBACDCD}" presName="hierChild3" presStyleCnt="0"/>
      <dgm:spPr/>
    </dgm:pt>
  </dgm:ptLst>
  <dgm:cxnLst>
    <dgm:cxn modelId="{ADEAC87C-0C5A-41F7-9C67-FA4FB26D92D3}" srcId="{12F686F4-F540-45D5-BCC2-C6F6EFBACDCD}" destId="{D16803FE-5EE6-4D5F-9193-2121A1A75D34}" srcOrd="1" destOrd="0" parTransId="{2F9498C8-C426-4B91-BEE4-144C8946B947}" sibTransId="{91D89310-40ED-453B-B624-0AD6DED3E4D3}"/>
    <dgm:cxn modelId="{25F29BCF-812B-4767-8E17-94F7B2B8EF75}" type="presOf" srcId="{D16803FE-5EE6-4D5F-9193-2121A1A75D34}" destId="{381F9E66-4D1E-4FC1-A2B7-2BC6FF480BFC}" srcOrd="0" destOrd="0" presId="urn:microsoft.com/office/officeart/2009/3/layout/HorizontalOrganizationChart"/>
    <dgm:cxn modelId="{C8E90A49-8F48-4062-B892-8B9451B5D42E}" type="presOf" srcId="{D16803FE-5EE6-4D5F-9193-2121A1A75D34}" destId="{611EEC3D-FBC1-4518-8E33-E58ABBA29DC0}" srcOrd="1" destOrd="0" presId="urn:microsoft.com/office/officeart/2009/3/layout/HorizontalOrganizationChart"/>
    <dgm:cxn modelId="{68439FEE-6590-4581-AFA8-4232B1E5973A}" type="presOf" srcId="{627DFBDC-102C-44B0-AB95-8DE536956223}" destId="{903AA500-7CEA-4096-9827-7C094F009EA6}" srcOrd="0" destOrd="0" presId="urn:microsoft.com/office/officeart/2009/3/layout/HorizontalOrganizationChart"/>
    <dgm:cxn modelId="{9EB50D89-8128-4E9C-8305-4CDFA936DFCE}" type="presOf" srcId="{12F686F4-F540-45D5-BCC2-C6F6EFBACDCD}" destId="{86B71C6E-4C73-40E7-8B72-B337959F550C}" srcOrd="0" destOrd="0" presId="urn:microsoft.com/office/officeart/2009/3/layout/HorizontalOrganizationChart"/>
    <dgm:cxn modelId="{D5A2196D-1A1C-42E3-BEB9-5B1BF1B95F08}" type="presOf" srcId="{2F9498C8-C426-4B91-BEE4-144C8946B947}" destId="{20F5F73A-35DC-4D78-B478-0BCCAB05A41C}" srcOrd="0" destOrd="0" presId="urn:microsoft.com/office/officeart/2009/3/layout/HorizontalOrganizationChart"/>
    <dgm:cxn modelId="{6915011A-3C5D-4C9D-94E8-A72E307B575D}" type="presOf" srcId="{627DFBDC-102C-44B0-AB95-8DE536956223}" destId="{D6EB07F1-25CB-4E83-BF34-450C082AB4F2}" srcOrd="1" destOrd="0" presId="urn:microsoft.com/office/officeart/2009/3/layout/HorizontalOrganizationChart"/>
    <dgm:cxn modelId="{6718F128-0872-4FEE-90BD-BCD5D30FEE53}" type="presOf" srcId="{A6B478D8-B043-4D21-99A1-5C9DBC9FB349}" destId="{C0678FD0-506C-485B-8DF7-C07BCB4076C5}" srcOrd="1" destOrd="0" presId="urn:microsoft.com/office/officeart/2009/3/layout/HorizontalOrganizationChart"/>
    <dgm:cxn modelId="{92D8AC51-3716-4C38-A64C-371A36CA1D19}" type="presOf" srcId="{DC7AE495-64B8-453D-8859-A0E8B7DE21C1}" destId="{DBA5C89E-2E7D-49F6-AAE4-D7B1B8C62072}" srcOrd="0" destOrd="0" presId="urn:microsoft.com/office/officeart/2009/3/layout/HorizontalOrganizationChart"/>
    <dgm:cxn modelId="{EB989B21-5AD6-4F4A-9AAE-41FFD4A57BF2}" type="presOf" srcId="{224FDEFC-6740-40A5-9A83-CB6379FF46A5}" destId="{9820FE6C-B44E-42A3-AE7A-492D36065B7F}" srcOrd="0" destOrd="0" presId="urn:microsoft.com/office/officeart/2009/3/layout/HorizontalOrganizationChart"/>
    <dgm:cxn modelId="{3B17F292-30BA-488D-BC31-91F9B46ABE0F}" srcId="{224FDEFC-6740-40A5-9A83-CB6379FF46A5}" destId="{12F686F4-F540-45D5-BCC2-C6F6EFBACDCD}" srcOrd="0" destOrd="0" parTransId="{15AEFA84-9AD5-4D98-991E-F455CC5ABD6E}" sibTransId="{BD782D87-9F55-439E-91D0-525D02FB7428}"/>
    <dgm:cxn modelId="{282D081E-7387-481D-8C04-B67B7B664698}" type="presOf" srcId="{A6B478D8-B043-4D21-99A1-5C9DBC9FB349}" destId="{1417A642-9ECD-4EE7-B736-4E9830BACFEF}" srcOrd="0" destOrd="0" presId="urn:microsoft.com/office/officeart/2009/3/layout/HorizontalOrganizationChart"/>
    <dgm:cxn modelId="{F91E9A40-9033-423D-A1AE-C6C6C48892CE}" srcId="{12F686F4-F540-45D5-BCC2-C6F6EFBACDCD}" destId="{A6B478D8-B043-4D21-99A1-5C9DBC9FB349}" srcOrd="0" destOrd="0" parTransId="{DC7AE495-64B8-453D-8859-A0E8B7DE21C1}" sibTransId="{D4098E74-A1E4-4539-931C-982934EF4C62}"/>
    <dgm:cxn modelId="{A5B51CAF-F7BD-4AF6-8BF9-8019BE143FFF}" type="presOf" srcId="{D76295A2-AED7-4B7C-AC9C-251B806F66CC}" destId="{57268DCC-99F2-4541-843A-397261DFF492}" srcOrd="0" destOrd="0" presId="urn:microsoft.com/office/officeart/2009/3/layout/HorizontalOrganizationChart"/>
    <dgm:cxn modelId="{FEC55A72-3CA9-42E7-9209-605AA91BAA42}" type="presOf" srcId="{12F686F4-F540-45D5-BCC2-C6F6EFBACDCD}" destId="{51AFEC8C-CA8E-4CCD-9BA3-7B6E6E174436}" srcOrd="1" destOrd="0" presId="urn:microsoft.com/office/officeart/2009/3/layout/HorizontalOrganizationChart"/>
    <dgm:cxn modelId="{B1D49B6E-B295-4613-8091-8D298DCB62C6}" srcId="{12F686F4-F540-45D5-BCC2-C6F6EFBACDCD}" destId="{627DFBDC-102C-44B0-AB95-8DE536956223}" srcOrd="2" destOrd="0" parTransId="{D76295A2-AED7-4B7C-AC9C-251B806F66CC}" sibTransId="{27307DB0-7C0D-4C4A-9EB1-D760AA87CF47}"/>
    <dgm:cxn modelId="{10DFC630-F3DF-4EA8-9C51-DB5DB5C67BD6}" type="presParOf" srcId="{9820FE6C-B44E-42A3-AE7A-492D36065B7F}" destId="{9509A2F7-0F65-49D5-BD81-1390C07EAAAF}" srcOrd="0" destOrd="0" presId="urn:microsoft.com/office/officeart/2009/3/layout/HorizontalOrganizationChart"/>
    <dgm:cxn modelId="{76E56AA1-63DA-466E-B697-785BB7E71296}" type="presParOf" srcId="{9509A2F7-0F65-49D5-BD81-1390C07EAAAF}" destId="{A2BD9EB1-D987-452C-BF43-3F420BE6826A}" srcOrd="0" destOrd="0" presId="urn:microsoft.com/office/officeart/2009/3/layout/HorizontalOrganizationChart"/>
    <dgm:cxn modelId="{92E48FAA-CC3D-4697-8152-177BCF4DA0AD}" type="presParOf" srcId="{A2BD9EB1-D987-452C-BF43-3F420BE6826A}" destId="{86B71C6E-4C73-40E7-8B72-B337959F550C}" srcOrd="0" destOrd="0" presId="urn:microsoft.com/office/officeart/2009/3/layout/HorizontalOrganizationChart"/>
    <dgm:cxn modelId="{BF8624CB-4340-4F5A-8463-EDD1365851A0}" type="presParOf" srcId="{A2BD9EB1-D987-452C-BF43-3F420BE6826A}" destId="{51AFEC8C-CA8E-4CCD-9BA3-7B6E6E174436}" srcOrd="1" destOrd="0" presId="urn:microsoft.com/office/officeart/2009/3/layout/HorizontalOrganizationChart"/>
    <dgm:cxn modelId="{7B7DF573-4918-4771-A0CC-D275BAEFBE28}" type="presParOf" srcId="{9509A2F7-0F65-49D5-BD81-1390C07EAAAF}" destId="{3ED002A6-C201-4D4F-9446-FDB72F0F81CD}" srcOrd="1" destOrd="0" presId="urn:microsoft.com/office/officeart/2009/3/layout/HorizontalOrganizationChart"/>
    <dgm:cxn modelId="{DBCFD802-1C1F-471B-859F-A4D245C90E5A}" type="presParOf" srcId="{3ED002A6-C201-4D4F-9446-FDB72F0F81CD}" destId="{DBA5C89E-2E7D-49F6-AAE4-D7B1B8C62072}" srcOrd="0" destOrd="0" presId="urn:microsoft.com/office/officeart/2009/3/layout/HorizontalOrganizationChart"/>
    <dgm:cxn modelId="{85745C69-5CF3-4BFB-9834-41B7ABE2BD6E}" type="presParOf" srcId="{3ED002A6-C201-4D4F-9446-FDB72F0F81CD}" destId="{95E0A08A-8DF6-4668-932B-38531F92DB7B}" srcOrd="1" destOrd="0" presId="urn:microsoft.com/office/officeart/2009/3/layout/HorizontalOrganizationChart"/>
    <dgm:cxn modelId="{AF3E5284-37A3-4924-9AE1-9A6A15D6CCAD}" type="presParOf" srcId="{95E0A08A-8DF6-4668-932B-38531F92DB7B}" destId="{12FD19D8-4DEE-4BE3-856E-F4DC3B307F80}" srcOrd="0" destOrd="0" presId="urn:microsoft.com/office/officeart/2009/3/layout/HorizontalOrganizationChart"/>
    <dgm:cxn modelId="{7D6DD0A2-6EA5-45DA-BADC-E362EFD2EB38}" type="presParOf" srcId="{12FD19D8-4DEE-4BE3-856E-F4DC3B307F80}" destId="{1417A642-9ECD-4EE7-B736-4E9830BACFEF}" srcOrd="0" destOrd="0" presId="urn:microsoft.com/office/officeart/2009/3/layout/HorizontalOrganizationChart"/>
    <dgm:cxn modelId="{A7620A36-AD5D-4327-9BA8-E900C58E83CB}" type="presParOf" srcId="{12FD19D8-4DEE-4BE3-856E-F4DC3B307F80}" destId="{C0678FD0-506C-485B-8DF7-C07BCB4076C5}" srcOrd="1" destOrd="0" presId="urn:microsoft.com/office/officeart/2009/3/layout/HorizontalOrganizationChart"/>
    <dgm:cxn modelId="{191F7B93-01F7-4EBE-A25C-E151E52248FF}" type="presParOf" srcId="{95E0A08A-8DF6-4668-932B-38531F92DB7B}" destId="{A5C4AC52-B3A9-498A-B2B2-354726D032C3}" srcOrd="1" destOrd="0" presId="urn:microsoft.com/office/officeart/2009/3/layout/HorizontalOrganizationChart"/>
    <dgm:cxn modelId="{CC7538D9-003E-4146-B521-89269838A1E0}" type="presParOf" srcId="{95E0A08A-8DF6-4668-932B-38531F92DB7B}" destId="{CA7F7028-8869-4116-99B9-5D77690A5B0C}" srcOrd="2" destOrd="0" presId="urn:microsoft.com/office/officeart/2009/3/layout/HorizontalOrganizationChart"/>
    <dgm:cxn modelId="{FAF87EE3-E8E9-4374-B576-956E07BCEC1A}" type="presParOf" srcId="{3ED002A6-C201-4D4F-9446-FDB72F0F81CD}" destId="{20F5F73A-35DC-4D78-B478-0BCCAB05A41C}" srcOrd="2" destOrd="0" presId="urn:microsoft.com/office/officeart/2009/3/layout/HorizontalOrganizationChart"/>
    <dgm:cxn modelId="{2BCB8773-1839-4F5F-B8A3-A65C58A25DDC}" type="presParOf" srcId="{3ED002A6-C201-4D4F-9446-FDB72F0F81CD}" destId="{095D2D76-6C9A-4D7A-B2FF-1B86440E49EE}" srcOrd="3" destOrd="0" presId="urn:microsoft.com/office/officeart/2009/3/layout/HorizontalOrganizationChart"/>
    <dgm:cxn modelId="{788B7CF7-EA66-41FF-B9D2-815F6B8F97B9}" type="presParOf" srcId="{095D2D76-6C9A-4D7A-B2FF-1B86440E49EE}" destId="{F85EEFF4-4082-47E7-841C-22D5B16505BC}" srcOrd="0" destOrd="0" presId="urn:microsoft.com/office/officeart/2009/3/layout/HorizontalOrganizationChart"/>
    <dgm:cxn modelId="{5E79F75A-C00F-4A5A-A65F-C6BE059753E8}" type="presParOf" srcId="{F85EEFF4-4082-47E7-841C-22D5B16505BC}" destId="{381F9E66-4D1E-4FC1-A2B7-2BC6FF480BFC}" srcOrd="0" destOrd="0" presId="urn:microsoft.com/office/officeart/2009/3/layout/HorizontalOrganizationChart"/>
    <dgm:cxn modelId="{E0D0B5EA-446B-4C44-B14F-BA0FF11A9660}" type="presParOf" srcId="{F85EEFF4-4082-47E7-841C-22D5B16505BC}" destId="{611EEC3D-FBC1-4518-8E33-E58ABBA29DC0}" srcOrd="1" destOrd="0" presId="urn:microsoft.com/office/officeart/2009/3/layout/HorizontalOrganizationChart"/>
    <dgm:cxn modelId="{6C7D0B82-1F89-49D9-8D59-3B570A04D9D9}" type="presParOf" srcId="{095D2D76-6C9A-4D7A-B2FF-1B86440E49EE}" destId="{CB845086-CEF2-4731-AEF6-BFD549A32EB4}" srcOrd="1" destOrd="0" presId="urn:microsoft.com/office/officeart/2009/3/layout/HorizontalOrganizationChart"/>
    <dgm:cxn modelId="{FB962C1E-16AD-454A-A317-99FF6F48C368}" type="presParOf" srcId="{095D2D76-6C9A-4D7A-B2FF-1B86440E49EE}" destId="{128F8DBF-A714-4426-A175-59388DEED633}" srcOrd="2" destOrd="0" presId="urn:microsoft.com/office/officeart/2009/3/layout/HorizontalOrganizationChart"/>
    <dgm:cxn modelId="{E29D832D-60AA-46F6-9DEA-EB22D4A7611F}" type="presParOf" srcId="{3ED002A6-C201-4D4F-9446-FDB72F0F81CD}" destId="{57268DCC-99F2-4541-843A-397261DFF492}" srcOrd="4" destOrd="0" presId="urn:microsoft.com/office/officeart/2009/3/layout/HorizontalOrganizationChart"/>
    <dgm:cxn modelId="{6C445561-3103-4F09-B54E-E25DF2DBE035}" type="presParOf" srcId="{3ED002A6-C201-4D4F-9446-FDB72F0F81CD}" destId="{3EDA523C-2533-4CD9-B9BF-A20A8B541CCB}" srcOrd="5" destOrd="0" presId="urn:microsoft.com/office/officeart/2009/3/layout/HorizontalOrganizationChart"/>
    <dgm:cxn modelId="{83BEBB79-A801-4DA4-B762-15588FF9A32F}" type="presParOf" srcId="{3EDA523C-2533-4CD9-B9BF-A20A8B541CCB}" destId="{C917C956-AEF5-41E7-B0EB-4CA928153EB2}" srcOrd="0" destOrd="0" presId="urn:microsoft.com/office/officeart/2009/3/layout/HorizontalOrganizationChart"/>
    <dgm:cxn modelId="{4BB3854E-AAF7-411F-91A9-636708557982}" type="presParOf" srcId="{C917C956-AEF5-41E7-B0EB-4CA928153EB2}" destId="{903AA500-7CEA-4096-9827-7C094F009EA6}" srcOrd="0" destOrd="0" presId="urn:microsoft.com/office/officeart/2009/3/layout/HorizontalOrganizationChart"/>
    <dgm:cxn modelId="{7F4C5479-AF74-473C-9C75-2A980C52CCBB}" type="presParOf" srcId="{C917C956-AEF5-41E7-B0EB-4CA928153EB2}" destId="{D6EB07F1-25CB-4E83-BF34-450C082AB4F2}" srcOrd="1" destOrd="0" presId="urn:microsoft.com/office/officeart/2009/3/layout/HorizontalOrganizationChart"/>
    <dgm:cxn modelId="{A4DCA674-3133-459E-9C28-BBA4320C2A0D}" type="presParOf" srcId="{3EDA523C-2533-4CD9-B9BF-A20A8B541CCB}" destId="{6218B501-25CC-4CF9-A3BF-F9C15B8F2C36}" srcOrd="1" destOrd="0" presId="urn:microsoft.com/office/officeart/2009/3/layout/HorizontalOrganizationChart"/>
    <dgm:cxn modelId="{F84A82F4-5FA0-43E4-BE0C-CBC81430F627}" type="presParOf" srcId="{3EDA523C-2533-4CD9-B9BF-A20A8B541CCB}" destId="{74C2088D-F60A-48E1-9EEF-BB479D80E119}" srcOrd="2" destOrd="0" presId="urn:microsoft.com/office/officeart/2009/3/layout/HorizontalOrganizationChart"/>
    <dgm:cxn modelId="{E0080384-D2C5-4D70-BB6E-0890312A35E8}" type="presParOf" srcId="{9509A2F7-0F65-49D5-BD81-1390C07EAAAF}" destId="{BAF05577-4C49-4D24-8D34-CDFCF6CF481C}"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24FDEFC-6740-40A5-9A83-CB6379FF46A5}"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pPr rtl="1"/>
          <a:endParaRPr lang="fa-IR"/>
        </a:p>
      </dgm:t>
    </dgm:pt>
    <dgm:pt modelId="{A6B478D8-B043-4D21-99A1-5C9DBC9FB349}">
      <dgm:prSet phldrT="[Text]"/>
      <dgm:spPr>
        <a:solidFill>
          <a:srgbClr val="FF0000"/>
        </a:solidFill>
      </dgm:spPr>
      <dgm:t>
        <a:bodyPr/>
        <a:lstStyle/>
        <a:p>
          <a:pPr rtl="1"/>
          <a:r>
            <a:rPr lang="fa-IR" dirty="0" smtClean="0">
              <a:cs typeface="B Farnaz" panose="00000400000000000000" pitchFamily="2" charset="-78"/>
            </a:rPr>
            <a:t>فرآیند مرسوم</a:t>
          </a:r>
          <a:endParaRPr lang="fa-IR" dirty="0">
            <a:cs typeface="B Farnaz" panose="00000400000000000000" pitchFamily="2" charset="-78"/>
          </a:endParaRPr>
        </a:p>
      </dgm:t>
    </dgm:pt>
    <dgm:pt modelId="{DC7AE495-64B8-453D-8859-A0E8B7DE21C1}" type="parTrans" cxnId="{F91E9A40-9033-423D-A1AE-C6C6C48892CE}">
      <dgm:prSet/>
      <dgm:spPr/>
      <dgm:t>
        <a:bodyPr/>
        <a:lstStyle/>
        <a:p>
          <a:pPr rtl="1"/>
          <a:endParaRPr lang="fa-IR">
            <a:cs typeface="B Farnaz" panose="00000400000000000000" pitchFamily="2" charset="-78"/>
          </a:endParaRPr>
        </a:p>
      </dgm:t>
    </dgm:pt>
    <dgm:pt modelId="{D4098E74-A1E4-4539-931C-982934EF4C62}" type="sibTrans" cxnId="{F91E9A40-9033-423D-A1AE-C6C6C48892CE}">
      <dgm:prSet/>
      <dgm:spPr/>
      <dgm:t>
        <a:bodyPr/>
        <a:lstStyle/>
        <a:p>
          <a:pPr rtl="1"/>
          <a:endParaRPr lang="fa-IR">
            <a:cs typeface="B Farnaz" panose="00000400000000000000" pitchFamily="2" charset="-78"/>
          </a:endParaRPr>
        </a:p>
      </dgm:t>
    </dgm:pt>
    <dgm:pt modelId="{D16803FE-5EE6-4D5F-9193-2121A1A75D34}">
      <dgm:prSet phldrT="[Text]"/>
      <dgm:spPr/>
      <dgm:t>
        <a:bodyPr/>
        <a:lstStyle/>
        <a:p>
          <a:pPr rtl="1"/>
          <a:r>
            <a:rPr lang="fa-IR" dirty="0" smtClean="0">
              <a:cs typeface="B Farnaz" panose="00000400000000000000" pitchFamily="2" charset="-78"/>
            </a:rPr>
            <a:t>الگوی توصیفی</a:t>
          </a:r>
          <a:endParaRPr lang="fa-IR" dirty="0">
            <a:cs typeface="B Farnaz" panose="00000400000000000000" pitchFamily="2" charset="-78"/>
          </a:endParaRPr>
        </a:p>
      </dgm:t>
    </dgm:pt>
    <dgm:pt modelId="{2F9498C8-C426-4B91-BEE4-144C8946B947}" type="parTrans" cxnId="{ADEAC87C-0C5A-41F7-9C67-FA4FB26D92D3}">
      <dgm:prSet/>
      <dgm:spPr/>
      <dgm:t>
        <a:bodyPr/>
        <a:lstStyle/>
        <a:p>
          <a:pPr rtl="1"/>
          <a:endParaRPr lang="fa-IR">
            <a:cs typeface="B Farnaz" panose="00000400000000000000" pitchFamily="2" charset="-78"/>
          </a:endParaRPr>
        </a:p>
      </dgm:t>
    </dgm:pt>
    <dgm:pt modelId="{91D89310-40ED-453B-B624-0AD6DED3E4D3}" type="sibTrans" cxnId="{ADEAC87C-0C5A-41F7-9C67-FA4FB26D92D3}">
      <dgm:prSet/>
      <dgm:spPr/>
      <dgm:t>
        <a:bodyPr/>
        <a:lstStyle/>
        <a:p>
          <a:pPr rtl="1"/>
          <a:endParaRPr lang="fa-IR">
            <a:cs typeface="B Farnaz" panose="00000400000000000000" pitchFamily="2" charset="-78"/>
          </a:endParaRPr>
        </a:p>
      </dgm:t>
    </dgm:pt>
    <dgm:pt modelId="{627DFBDC-102C-44B0-AB95-8DE536956223}">
      <dgm:prSet phldrT="[Text]"/>
      <dgm:spPr/>
      <dgm:t>
        <a:bodyPr/>
        <a:lstStyle/>
        <a:p>
          <a:pPr rtl="1"/>
          <a:r>
            <a:rPr lang="fa-IR" dirty="0" smtClean="0">
              <a:cs typeface="B Farnaz" panose="00000400000000000000" pitchFamily="2" charset="-78"/>
            </a:rPr>
            <a:t>الگوی زیزل</a:t>
          </a:r>
          <a:endParaRPr lang="fa-IR" dirty="0">
            <a:cs typeface="B Farnaz" panose="00000400000000000000" pitchFamily="2" charset="-78"/>
          </a:endParaRPr>
        </a:p>
      </dgm:t>
    </dgm:pt>
    <dgm:pt modelId="{D76295A2-AED7-4B7C-AC9C-251B806F66CC}" type="parTrans" cxnId="{B1D49B6E-B295-4613-8091-8D298DCB62C6}">
      <dgm:prSet/>
      <dgm:spPr/>
      <dgm:t>
        <a:bodyPr/>
        <a:lstStyle/>
        <a:p>
          <a:pPr rtl="1"/>
          <a:endParaRPr lang="fa-IR">
            <a:cs typeface="B Farnaz" panose="00000400000000000000" pitchFamily="2" charset="-78"/>
          </a:endParaRPr>
        </a:p>
      </dgm:t>
    </dgm:pt>
    <dgm:pt modelId="{27307DB0-7C0D-4C4A-9EB1-D760AA87CF47}" type="sibTrans" cxnId="{B1D49B6E-B295-4613-8091-8D298DCB62C6}">
      <dgm:prSet/>
      <dgm:spPr/>
      <dgm:t>
        <a:bodyPr/>
        <a:lstStyle/>
        <a:p>
          <a:pPr rtl="1"/>
          <a:endParaRPr lang="fa-IR">
            <a:cs typeface="B Farnaz" panose="00000400000000000000" pitchFamily="2" charset="-78"/>
          </a:endParaRPr>
        </a:p>
      </dgm:t>
    </dgm:pt>
    <dgm:pt modelId="{12F686F4-F540-45D5-BCC2-C6F6EFBACDCD}">
      <dgm:prSet phldrT="[Text]"/>
      <dgm:spPr/>
      <dgm:t>
        <a:bodyPr/>
        <a:lstStyle/>
        <a:p>
          <a:pPr rtl="1"/>
          <a:r>
            <a:rPr lang="fa-IR" dirty="0" smtClean="0">
              <a:cs typeface="B Farnaz" panose="00000400000000000000" pitchFamily="2" charset="-78"/>
            </a:rPr>
            <a:t>انطباق برنامه دهی با طراحی</a:t>
          </a:r>
          <a:endParaRPr lang="fa-IR" dirty="0">
            <a:cs typeface="B Farnaz" panose="00000400000000000000" pitchFamily="2" charset="-78"/>
          </a:endParaRPr>
        </a:p>
      </dgm:t>
    </dgm:pt>
    <dgm:pt modelId="{BD782D87-9F55-439E-91D0-525D02FB7428}" type="sibTrans" cxnId="{3B17F292-30BA-488D-BC31-91F9B46ABE0F}">
      <dgm:prSet/>
      <dgm:spPr/>
      <dgm:t>
        <a:bodyPr/>
        <a:lstStyle/>
        <a:p>
          <a:pPr rtl="1"/>
          <a:endParaRPr lang="fa-IR">
            <a:cs typeface="B Farnaz" panose="00000400000000000000" pitchFamily="2" charset="-78"/>
          </a:endParaRPr>
        </a:p>
      </dgm:t>
    </dgm:pt>
    <dgm:pt modelId="{15AEFA84-9AD5-4D98-991E-F455CC5ABD6E}" type="parTrans" cxnId="{3B17F292-30BA-488D-BC31-91F9B46ABE0F}">
      <dgm:prSet/>
      <dgm:spPr/>
      <dgm:t>
        <a:bodyPr/>
        <a:lstStyle/>
        <a:p>
          <a:pPr rtl="1"/>
          <a:endParaRPr lang="fa-IR">
            <a:cs typeface="B Farnaz" panose="00000400000000000000" pitchFamily="2" charset="-78"/>
          </a:endParaRPr>
        </a:p>
      </dgm:t>
    </dgm:pt>
    <dgm:pt modelId="{9820FE6C-B44E-42A3-AE7A-492D36065B7F}" type="pres">
      <dgm:prSet presAssocID="{224FDEFC-6740-40A5-9A83-CB6379FF46A5}" presName="hierChild1" presStyleCnt="0">
        <dgm:presLayoutVars>
          <dgm:orgChart val="1"/>
          <dgm:chPref val="1"/>
          <dgm:dir/>
          <dgm:animOne val="branch"/>
          <dgm:animLvl val="lvl"/>
          <dgm:resizeHandles/>
        </dgm:presLayoutVars>
      </dgm:prSet>
      <dgm:spPr/>
      <dgm:t>
        <a:bodyPr/>
        <a:lstStyle/>
        <a:p>
          <a:pPr rtl="1"/>
          <a:endParaRPr lang="fa-IR"/>
        </a:p>
      </dgm:t>
    </dgm:pt>
    <dgm:pt modelId="{9509A2F7-0F65-49D5-BD81-1390C07EAAAF}" type="pres">
      <dgm:prSet presAssocID="{12F686F4-F540-45D5-BCC2-C6F6EFBACDCD}" presName="hierRoot1" presStyleCnt="0">
        <dgm:presLayoutVars>
          <dgm:hierBranch val="init"/>
        </dgm:presLayoutVars>
      </dgm:prSet>
      <dgm:spPr/>
    </dgm:pt>
    <dgm:pt modelId="{A2BD9EB1-D987-452C-BF43-3F420BE6826A}" type="pres">
      <dgm:prSet presAssocID="{12F686F4-F540-45D5-BCC2-C6F6EFBACDCD}" presName="rootComposite1" presStyleCnt="0"/>
      <dgm:spPr/>
    </dgm:pt>
    <dgm:pt modelId="{86B71C6E-4C73-40E7-8B72-B337959F550C}" type="pres">
      <dgm:prSet presAssocID="{12F686F4-F540-45D5-BCC2-C6F6EFBACDCD}" presName="rootText1" presStyleLbl="node0" presStyleIdx="0" presStyleCnt="1">
        <dgm:presLayoutVars>
          <dgm:chPref val="3"/>
        </dgm:presLayoutVars>
      </dgm:prSet>
      <dgm:spPr/>
      <dgm:t>
        <a:bodyPr/>
        <a:lstStyle/>
        <a:p>
          <a:pPr rtl="1"/>
          <a:endParaRPr lang="fa-IR"/>
        </a:p>
      </dgm:t>
    </dgm:pt>
    <dgm:pt modelId="{51AFEC8C-CA8E-4CCD-9BA3-7B6E6E174436}" type="pres">
      <dgm:prSet presAssocID="{12F686F4-F540-45D5-BCC2-C6F6EFBACDCD}" presName="rootConnector1" presStyleLbl="node1" presStyleIdx="0" presStyleCnt="0"/>
      <dgm:spPr/>
      <dgm:t>
        <a:bodyPr/>
        <a:lstStyle/>
        <a:p>
          <a:pPr rtl="1"/>
          <a:endParaRPr lang="fa-IR"/>
        </a:p>
      </dgm:t>
    </dgm:pt>
    <dgm:pt modelId="{3ED002A6-C201-4D4F-9446-FDB72F0F81CD}" type="pres">
      <dgm:prSet presAssocID="{12F686F4-F540-45D5-BCC2-C6F6EFBACDCD}" presName="hierChild2" presStyleCnt="0"/>
      <dgm:spPr/>
    </dgm:pt>
    <dgm:pt modelId="{DBA5C89E-2E7D-49F6-AAE4-D7B1B8C62072}" type="pres">
      <dgm:prSet presAssocID="{DC7AE495-64B8-453D-8859-A0E8B7DE21C1}" presName="Name64" presStyleLbl="parChTrans1D2" presStyleIdx="0" presStyleCnt="3"/>
      <dgm:spPr/>
      <dgm:t>
        <a:bodyPr/>
        <a:lstStyle/>
        <a:p>
          <a:pPr rtl="1"/>
          <a:endParaRPr lang="fa-IR"/>
        </a:p>
      </dgm:t>
    </dgm:pt>
    <dgm:pt modelId="{95E0A08A-8DF6-4668-932B-38531F92DB7B}" type="pres">
      <dgm:prSet presAssocID="{A6B478D8-B043-4D21-99A1-5C9DBC9FB349}" presName="hierRoot2" presStyleCnt="0">
        <dgm:presLayoutVars>
          <dgm:hierBranch val="init"/>
        </dgm:presLayoutVars>
      </dgm:prSet>
      <dgm:spPr/>
    </dgm:pt>
    <dgm:pt modelId="{12FD19D8-4DEE-4BE3-856E-F4DC3B307F80}" type="pres">
      <dgm:prSet presAssocID="{A6B478D8-B043-4D21-99A1-5C9DBC9FB349}" presName="rootComposite" presStyleCnt="0"/>
      <dgm:spPr/>
    </dgm:pt>
    <dgm:pt modelId="{1417A642-9ECD-4EE7-B736-4E9830BACFEF}" type="pres">
      <dgm:prSet presAssocID="{A6B478D8-B043-4D21-99A1-5C9DBC9FB349}" presName="rootText" presStyleLbl="node2" presStyleIdx="0" presStyleCnt="3">
        <dgm:presLayoutVars>
          <dgm:chPref val="3"/>
        </dgm:presLayoutVars>
      </dgm:prSet>
      <dgm:spPr/>
      <dgm:t>
        <a:bodyPr/>
        <a:lstStyle/>
        <a:p>
          <a:pPr rtl="1"/>
          <a:endParaRPr lang="fa-IR"/>
        </a:p>
      </dgm:t>
    </dgm:pt>
    <dgm:pt modelId="{C0678FD0-506C-485B-8DF7-C07BCB4076C5}" type="pres">
      <dgm:prSet presAssocID="{A6B478D8-B043-4D21-99A1-5C9DBC9FB349}" presName="rootConnector" presStyleLbl="node2" presStyleIdx="0" presStyleCnt="3"/>
      <dgm:spPr/>
      <dgm:t>
        <a:bodyPr/>
        <a:lstStyle/>
        <a:p>
          <a:pPr rtl="1"/>
          <a:endParaRPr lang="fa-IR"/>
        </a:p>
      </dgm:t>
    </dgm:pt>
    <dgm:pt modelId="{A5C4AC52-B3A9-498A-B2B2-354726D032C3}" type="pres">
      <dgm:prSet presAssocID="{A6B478D8-B043-4D21-99A1-5C9DBC9FB349}" presName="hierChild4" presStyleCnt="0"/>
      <dgm:spPr/>
    </dgm:pt>
    <dgm:pt modelId="{CA7F7028-8869-4116-99B9-5D77690A5B0C}" type="pres">
      <dgm:prSet presAssocID="{A6B478D8-B043-4D21-99A1-5C9DBC9FB349}" presName="hierChild5" presStyleCnt="0"/>
      <dgm:spPr/>
    </dgm:pt>
    <dgm:pt modelId="{20F5F73A-35DC-4D78-B478-0BCCAB05A41C}" type="pres">
      <dgm:prSet presAssocID="{2F9498C8-C426-4B91-BEE4-144C8946B947}" presName="Name64" presStyleLbl="parChTrans1D2" presStyleIdx="1" presStyleCnt="3"/>
      <dgm:spPr/>
      <dgm:t>
        <a:bodyPr/>
        <a:lstStyle/>
        <a:p>
          <a:pPr rtl="1"/>
          <a:endParaRPr lang="fa-IR"/>
        </a:p>
      </dgm:t>
    </dgm:pt>
    <dgm:pt modelId="{095D2D76-6C9A-4D7A-B2FF-1B86440E49EE}" type="pres">
      <dgm:prSet presAssocID="{D16803FE-5EE6-4D5F-9193-2121A1A75D34}" presName="hierRoot2" presStyleCnt="0">
        <dgm:presLayoutVars>
          <dgm:hierBranch val="init"/>
        </dgm:presLayoutVars>
      </dgm:prSet>
      <dgm:spPr/>
    </dgm:pt>
    <dgm:pt modelId="{F85EEFF4-4082-47E7-841C-22D5B16505BC}" type="pres">
      <dgm:prSet presAssocID="{D16803FE-5EE6-4D5F-9193-2121A1A75D34}" presName="rootComposite" presStyleCnt="0"/>
      <dgm:spPr/>
    </dgm:pt>
    <dgm:pt modelId="{381F9E66-4D1E-4FC1-A2B7-2BC6FF480BFC}" type="pres">
      <dgm:prSet presAssocID="{D16803FE-5EE6-4D5F-9193-2121A1A75D34}" presName="rootText" presStyleLbl="node2" presStyleIdx="1" presStyleCnt="3">
        <dgm:presLayoutVars>
          <dgm:chPref val="3"/>
        </dgm:presLayoutVars>
      </dgm:prSet>
      <dgm:spPr/>
      <dgm:t>
        <a:bodyPr/>
        <a:lstStyle/>
        <a:p>
          <a:pPr rtl="1"/>
          <a:endParaRPr lang="fa-IR"/>
        </a:p>
      </dgm:t>
    </dgm:pt>
    <dgm:pt modelId="{611EEC3D-FBC1-4518-8E33-E58ABBA29DC0}" type="pres">
      <dgm:prSet presAssocID="{D16803FE-5EE6-4D5F-9193-2121A1A75D34}" presName="rootConnector" presStyleLbl="node2" presStyleIdx="1" presStyleCnt="3"/>
      <dgm:spPr/>
      <dgm:t>
        <a:bodyPr/>
        <a:lstStyle/>
        <a:p>
          <a:pPr rtl="1"/>
          <a:endParaRPr lang="fa-IR"/>
        </a:p>
      </dgm:t>
    </dgm:pt>
    <dgm:pt modelId="{CB845086-CEF2-4731-AEF6-BFD549A32EB4}" type="pres">
      <dgm:prSet presAssocID="{D16803FE-5EE6-4D5F-9193-2121A1A75D34}" presName="hierChild4" presStyleCnt="0"/>
      <dgm:spPr/>
    </dgm:pt>
    <dgm:pt modelId="{128F8DBF-A714-4426-A175-59388DEED633}" type="pres">
      <dgm:prSet presAssocID="{D16803FE-5EE6-4D5F-9193-2121A1A75D34}" presName="hierChild5" presStyleCnt="0"/>
      <dgm:spPr/>
    </dgm:pt>
    <dgm:pt modelId="{57268DCC-99F2-4541-843A-397261DFF492}" type="pres">
      <dgm:prSet presAssocID="{D76295A2-AED7-4B7C-AC9C-251B806F66CC}" presName="Name64" presStyleLbl="parChTrans1D2" presStyleIdx="2" presStyleCnt="3"/>
      <dgm:spPr/>
      <dgm:t>
        <a:bodyPr/>
        <a:lstStyle/>
        <a:p>
          <a:pPr rtl="1"/>
          <a:endParaRPr lang="fa-IR"/>
        </a:p>
      </dgm:t>
    </dgm:pt>
    <dgm:pt modelId="{3EDA523C-2533-4CD9-B9BF-A20A8B541CCB}" type="pres">
      <dgm:prSet presAssocID="{627DFBDC-102C-44B0-AB95-8DE536956223}" presName="hierRoot2" presStyleCnt="0">
        <dgm:presLayoutVars>
          <dgm:hierBranch val="init"/>
        </dgm:presLayoutVars>
      </dgm:prSet>
      <dgm:spPr/>
    </dgm:pt>
    <dgm:pt modelId="{C917C956-AEF5-41E7-B0EB-4CA928153EB2}" type="pres">
      <dgm:prSet presAssocID="{627DFBDC-102C-44B0-AB95-8DE536956223}" presName="rootComposite" presStyleCnt="0"/>
      <dgm:spPr/>
    </dgm:pt>
    <dgm:pt modelId="{903AA500-7CEA-4096-9827-7C094F009EA6}" type="pres">
      <dgm:prSet presAssocID="{627DFBDC-102C-44B0-AB95-8DE536956223}" presName="rootText" presStyleLbl="node2" presStyleIdx="2" presStyleCnt="3">
        <dgm:presLayoutVars>
          <dgm:chPref val="3"/>
        </dgm:presLayoutVars>
      </dgm:prSet>
      <dgm:spPr/>
      <dgm:t>
        <a:bodyPr/>
        <a:lstStyle/>
        <a:p>
          <a:pPr rtl="1"/>
          <a:endParaRPr lang="fa-IR"/>
        </a:p>
      </dgm:t>
    </dgm:pt>
    <dgm:pt modelId="{D6EB07F1-25CB-4E83-BF34-450C082AB4F2}" type="pres">
      <dgm:prSet presAssocID="{627DFBDC-102C-44B0-AB95-8DE536956223}" presName="rootConnector" presStyleLbl="node2" presStyleIdx="2" presStyleCnt="3"/>
      <dgm:spPr/>
      <dgm:t>
        <a:bodyPr/>
        <a:lstStyle/>
        <a:p>
          <a:pPr rtl="1"/>
          <a:endParaRPr lang="fa-IR"/>
        </a:p>
      </dgm:t>
    </dgm:pt>
    <dgm:pt modelId="{6218B501-25CC-4CF9-A3BF-F9C15B8F2C36}" type="pres">
      <dgm:prSet presAssocID="{627DFBDC-102C-44B0-AB95-8DE536956223}" presName="hierChild4" presStyleCnt="0"/>
      <dgm:spPr/>
    </dgm:pt>
    <dgm:pt modelId="{74C2088D-F60A-48E1-9EEF-BB479D80E119}" type="pres">
      <dgm:prSet presAssocID="{627DFBDC-102C-44B0-AB95-8DE536956223}" presName="hierChild5" presStyleCnt="0"/>
      <dgm:spPr/>
    </dgm:pt>
    <dgm:pt modelId="{BAF05577-4C49-4D24-8D34-CDFCF6CF481C}" type="pres">
      <dgm:prSet presAssocID="{12F686F4-F540-45D5-BCC2-C6F6EFBACDCD}" presName="hierChild3" presStyleCnt="0"/>
      <dgm:spPr/>
    </dgm:pt>
  </dgm:ptLst>
  <dgm:cxnLst>
    <dgm:cxn modelId="{F1A83BE0-6946-4AEA-B0A3-3DB5FF4E6AA8}" type="presOf" srcId="{D16803FE-5EE6-4D5F-9193-2121A1A75D34}" destId="{611EEC3D-FBC1-4518-8E33-E58ABBA29DC0}" srcOrd="1" destOrd="0" presId="urn:microsoft.com/office/officeart/2009/3/layout/HorizontalOrganizationChart"/>
    <dgm:cxn modelId="{B3D27460-BD10-418D-9BCA-A8C5C2E98C85}" type="presOf" srcId="{A6B478D8-B043-4D21-99A1-5C9DBC9FB349}" destId="{C0678FD0-506C-485B-8DF7-C07BCB4076C5}" srcOrd="1" destOrd="0" presId="urn:microsoft.com/office/officeart/2009/3/layout/HorizontalOrganizationChart"/>
    <dgm:cxn modelId="{B1D49B6E-B295-4613-8091-8D298DCB62C6}" srcId="{12F686F4-F540-45D5-BCC2-C6F6EFBACDCD}" destId="{627DFBDC-102C-44B0-AB95-8DE536956223}" srcOrd="2" destOrd="0" parTransId="{D76295A2-AED7-4B7C-AC9C-251B806F66CC}" sibTransId="{27307DB0-7C0D-4C4A-9EB1-D760AA87CF47}"/>
    <dgm:cxn modelId="{46E9D7F5-6274-4871-B6C7-828B71D375E6}" type="presOf" srcId="{224FDEFC-6740-40A5-9A83-CB6379FF46A5}" destId="{9820FE6C-B44E-42A3-AE7A-492D36065B7F}" srcOrd="0" destOrd="0" presId="urn:microsoft.com/office/officeart/2009/3/layout/HorizontalOrganizationChart"/>
    <dgm:cxn modelId="{B99253DE-570A-4A7F-8EB3-B65437592655}" type="presOf" srcId="{2F9498C8-C426-4B91-BEE4-144C8946B947}" destId="{20F5F73A-35DC-4D78-B478-0BCCAB05A41C}" srcOrd="0" destOrd="0" presId="urn:microsoft.com/office/officeart/2009/3/layout/HorizontalOrganizationChart"/>
    <dgm:cxn modelId="{54FFB797-A976-4339-9719-E317762162BF}" type="presOf" srcId="{627DFBDC-102C-44B0-AB95-8DE536956223}" destId="{D6EB07F1-25CB-4E83-BF34-450C082AB4F2}" srcOrd="1" destOrd="0" presId="urn:microsoft.com/office/officeart/2009/3/layout/HorizontalOrganizationChart"/>
    <dgm:cxn modelId="{ADEAC87C-0C5A-41F7-9C67-FA4FB26D92D3}" srcId="{12F686F4-F540-45D5-BCC2-C6F6EFBACDCD}" destId="{D16803FE-5EE6-4D5F-9193-2121A1A75D34}" srcOrd="1" destOrd="0" parTransId="{2F9498C8-C426-4B91-BEE4-144C8946B947}" sibTransId="{91D89310-40ED-453B-B624-0AD6DED3E4D3}"/>
    <dgm:cxn modelId="{77FDB855-6E58-42BB-AD63-8C412B725E33}" type="presOf" srcId="{D16803FE-5EE6-4D5F-9193-2121A1A75D34}" destId="{381F9E66-4D1E-4FC1-A2B7-2BC6FF480BFC}" srcOrd="0" destOrd="0" presId="urn:microsoft.com/office/officeart/2009/3/layout/HorizontalOrganizationChart"/>
    <dgm:cxn modelId="{E2857E71-97AF-48B5-8AC0-BE486ED1A7A5}" type="presOf" srcId="{627DFBDC-102C-44B0-AB95-8DE536956223}" destId="{903AA500-7CEA-4096-9827-7C094F009EA6}" srcOrd="0" destOrd="0" presId="urn:microsoft.com/office/officeart/2009/3/layout/HorizontalOrganizationChart"/>
    <dgm:cxn modelId="{F0BCA4C4-5E7D-42AD-8DF2-A4343FA8E21B}" type="presOf" srcId="{D76295A2-AED7-4B7C-AC9C-251B806F66CC}" destId="{57268DCC-99F2-4541-843A-397261DFF492}" srcOrd="0" destOrd="0" presId="urn:microsoft.com/office/officeart/2009/3/layout/HorizontalOrganizationChart"/>
    <dgm:cxn modelId="{F42CB8CE-637C-43C8-B50D-D1A409F4CF9B}" type="presOf" srcId="{A6B478D8-B043-4D21-99A1-5C9DBC9FB349}" destId="{1417A642-9ECD-4EE7-B736-4E9830BACFEF}" srcOrd="0" destOrd="0" presId="urn:microsoft.com/office/officeart/2009/3/layout/HorizontalOrganizationChart"/>
    <dgm:cxn modelId="{3B17F292-30BA-488D-BC31-91F9B46ABE0F}" srcId="{224FDEFC-6740-40A5-9A83-CB6379FF46A5}" destId="{12F686F4-F540-45D5-BCC2-C6F6EFBACDCD}" srcOrd="0" destOrd="0" parTransId="{15AEFA84-9AD5-4D98-991E-F455CC5ABD6E}" sibTransId="{BD782D87-9F55-439E-91D0-525D02FB7428}"/>
    <dgm:cxn modelId="{70B4AAF7-E2AB-43C5-90CE-40D24487398F}" type="presOf" srcId="{12F686F4-F540-45D5-BCC2-C6F6EFBACDCD}" destId="{86B71C6E-4C73-40E7-8B72-B337959F550C}" srcOrd="0" destOrd="0" presId="urn:microsoft.com/office/officeart/2009/3/layout/HorizontalOrganizationChart"/>
    <dgm:cxn modelId="{29CF3E10-1FF0-4870-BF12-461581149AA6}" type="presOf" srcId="{12F686F4-F540-45D5-BCC2-C6F6EFBACDCD}" destId="{51AFEC8C-CA8E-4CCD-9BA3-7B6E6E174436}" srcOrd="1" destOrd="0" presId="urn:microsoft.com/office/officeart/2009/3/layout/HorizontalOrganizationChart"/>
    <dgm:cxn modelId="{43A63167-779A-4CDD-9DB2-F29169ECA561}" type="presOf" srcId="{DC7AE495-64B8-453D-8859-A0E8B7DE21C1}" destId="{DBA5C89E-2E7D-49F6-AAE4-D7B1B8C62072}" srcOrd="0" destOrd="0" presId="urn:microsoft.com/office/officeart/2009/3/layout/HorizontalOrganizationChart"/>
    <dgm:cxn modelId="{F91E9A40-9033-423D-A1AE-C6C6C48892CE}" srcId="{12F686F4-F540-45D5-BCC2-C6F6EFBACDCD}" destId="{A6B478D8-B043-4D21-99A1-5C9DBC9FB349}" srcOrd="0" destOrd="0" parTransId="{DC7AE495-64B8-453D-8859-A0E8B7DE21C1}" sibTransId="{D4098E74-A1E4-4539-931C-982934EF4C62}"/>
    <dgm:cxn modelId="{02E4DDF7-C568-401A-8C13-55639DB2D811}" type="presParOf" srcId="{9820FE6C-B44E-42A3-AE7A-492D36065B7F}" destId="{9509A2F7-0F65-49D5-BD81-1390C07EAAAF}" srcOrd="0" destOrd="0" presId="urn:microsoft.com/office/officeart/2009/3/layout/HorizontalOrganizationChart"/>
    <dgm:cxn modelId="{C5D179DD-746A-46C0-8810-4E1128AA15AC}" type="presParOf" srcId="{9509A2F7-0F65-49D5-BD81-1390C07EAAAF}" destId="{A2BD9EB1-D987-452C-BF43-3F420BE6826A}" srcOrd="0" destOrd="0" presId="urn:microsoft.com/office/officeart/2009/3/layout/HorizontalOrganizationChart"/>
    <dgm:cxn modelId="{D8F6C3E6-587E-45B5-B655-C83C184CAA8A}" type="presParOf" srcId="{A2BD9EB1-D987-452C-BF43-3F420BE6826A}" destId="{86B71C6E-4C73-40E7-8B72-B337959F550C}" srcOrd="0" destOrd="0" presId="urn:microsoft.com/office/officeart/2009/3/layout/HorizontalOrganizationChart"/>
    <dgm:cxn modelId="{72FAC88C-27F8-4A70-8F88-F25D704EBEDD}" type="presParOf" srcId="{A2BD9EB1-D987-452C-BF43-3F420BE6826A}" destId="{51AFEC8C-CA8E-4CCD-9BA3-7B6E6E174436}" srcOrd="1" destOrd="0" presId="urn:microsoft.com/office/officeart/2009/3/layout/HorizontalOrganizationChart"/>
    <dgm:cxn modelId="{8EA21727-F8E7-46A1-B7C4-45C64642ADBE}" type="presParOf" srcId="{9509A2F7-0F65-49D5-BD81-1390C07EAAAF}" destId="{3ED002A6-C201-4D4F-9446-FDB72F0F81CD}" srcOrd="1" destOrd="0" presId="urn:microsoft.com/office/officeart/2009/3/layout/HorizontalOrganizationChart"/>
    <dgm:cxn modelId="{13BA2340-428A-4A91-B125-75985490FA2D}" type="presParOf" srcId="{3ED002A6-C201-4D4F-9446-FDB72F0F81CD}" destId="{DBA5C89E-2E7D-49F6-AAE4-D7B1B8C62072}" srcOrd="0" destOrd="0" presId="urn:microsoft.com/office/officeart/2009/3/layout/HorizontalOrganizationChart"/>
    <dgm:cxn modelId="{94039734-3EBF-4CB8-9032-8E7C05E598C8}" type="presParOf" srcId="{3ED002A6-C201-4D4F-9446-FDB72F0F81CD}" destId="{95E0A08A-8DF6-4668-932B-38531F92DB7B}" srcOrd="1" destOrd="0" presId="urn:microsoft.com/office/officeart/2009/3/layout/HorizontalOrganizationChart"/>
    <dgm:cxn modelId="{B3218509-FC48-4345-8C26-EF4F28202727}" type="presParOf" srcId="{95E0A08A-8DF6-4668-932B-38531F92DB7B}" destId="{12FD19D8-4DEE-4BE3-856E-F4DC3B307F80}" srcOrd="0" destOrd="0" presId="urn:microsoft.com/office/officeart/2009/3/layout/HorizontalOrganizationChart"/>
    <dgm:cxn modelId="{3ED37F29-FF98-4DB9-84AF-3CD28EF606A5}" type="presParOf" srcId="{12FD19D8-4DEE-4BE3-856E-F4DC3B307F80}" destId="{1417A642-9ECD-4EE7-B736-4E9830BACFEF}" srcOrd="0" destOrd="0" presId="urn:microsoft.com/office/officeart/2009/3/layout/HorizontalOrganizationChart"/>
    <dgm:cxn modelId="{F586D2E4-6AF3-49DD-A475-7F5D26498821}" type="presParOf" srcId="{12FD19D8-4DEE-4BE3-856E-F4DC3B307F80}" destId="{C0678FD0-506C-485B-8DF7-C07BCB4076C5}" srcOrd="1" destOrd="0" presId="urn:microsoft.com/office/officeart/2009/3/layout/HorizontalOrganizationChart"/>
    <dgm:cxn modelId="{56D04E6B-E8C6-4444-951C-B507DDCEE7FD}" type="presParOf" srcId="{95E0A08A-8DF6-4668-932B-38531F92DB7B}" destId="{A5C4AC52-B3A9-498A-B2B2-354726D032C3}" srcOrd="1" destOrd="0" presId="urn:microsoft.com/office/officeart/2009/3/layout/HorizontalOrganizationChart"/>
    <dgm:cxn modelId="{A6000D99-EAD3-4C67-82DF-50D04018F4CA}" type="presParOf" srcId="{95E0A08A-8DF6-4668-932B-38531F92DB7B}" destId="{CA7F7028-8869-4116-99B9-5D77690A5B0C}" srcOrd="2" destOrd="0" presId="urn:microsoft.com/office/officeart/2009/3/layout/HorizontalOrganizationChart"/>
    <dgm:cxn modelId="{25430E96-6A4D-411F-93AE-3D096C56074A}" type="presParOf" srcId="{3ED002A6-C201-4D4F-9446-FDB72F0F81CD}" destId="{20F5F73A-35DC-4D78-B478-0BCCAB05A41C}" srcOrd="2" destOrd="0" presId="urn:microsoft.com/office/officeart/2009/3/layout/HorizontalOrganizationChart"/>
    <dgm:cxn modelId="{4383DBA2-D80E-4462-B798-0AE536AD0BD0}" type="presParOf" srcId="{3ED002A6-C201-4D4F-9446-FDB72F0F81CD}" destId="{095D2D76-6C9A-4D7A-B2FF-1B86440E49EE}" srcOrd="3" destOrd="0" presId="urn:microsoft.com/office/officeart/2009/3/layout/HorizontalOrganizationChart"/>
    <dgm:cxn modelId="{B643AB38-30C1-4E4A-8206-6F300FFCBEA0}" type="presParOf" srcId="{095D2D76-6C9A-4D7A-B2FF-1B86440E49EE}" destId="{F85EEFF4-4082-47E7-841C-22D5B16505BC}" srcOrd="0" destOrd="0" presId="urn:microsoft.com/office/officeart/2009/3/layout/HorizontalOrganizationChart"/>
    <dgm:cxn modelId="{49A64FB6-99BC-40E3-9191-4D281A85EB47}" type="presParOf" srcId="{F85EEFF4-4082-47E7-841C-22D5B16505BC}" destId="{381F9E66-4D1E-4FC1-A2B7-2BC6FF480BFC}" srcOrd="0" destOrd="0" presId="urn:microsoft.com/office/officeart/2009/3/layout/HorizontalOrganizationChart"/>
    <dgm:cxn modelId="{5D9C1847-C719-4345-83E8-0BB77C4F3517}" type="presParOf" srcId="{F85EEFF4-4082-47E7-841C-22D5B16505BC}" destId="{611EEC3D-FBC1-4518-8E33-E58ABBA29DC0}" srcOrd="1" destOrd="0" presId="urn:microsoft.com/office/officeart/2009/3/layout/HorizontalOrganizationChart"/>
    <dgm:cxn modelId="{C19F4898-F5DA-4DEA-B62C-E41A3E8C0C79}" type="presParOf" srcId="{095D2D76-6C9A-4D7A-B2FF-1B86440E49EE}" destId="{CB845086-CEF2-4731-AEF6-BFD549A32EB4}" srcOrd="1" destOrd="0" presId="urn:microsoft.com/office/officeart/2009/3/layout/HorizontalOrganizationChart"/>
    <dgm:cxn modelId="{D23CD72C-71DA-490E-922C-0E087254FEDE}" type="presParOf" srcId="{095D2D76-6C9A-4D7A-B2FF-1B86440E49EE}" destId="{128F8DBF-A714-4426-A175-59388DEED633}" srcOrd="2" destOrd="0" presId="urn:microsoft.com/office/officeart/2009/3/layout/HorizontalOrganizationChart"/>
    <dgm:cxn modelId="{C58AF020-62B9-4228-8003-3301C00B56CF}" type="presParOf" srcId="{3ED002A6-C201-4D4F-9446-FDB72F0F81CD}" destId="{57268DCC-99F2-4541-843A-397261DFF492}" srcOrd="4" destOrd="0" presId="urn:microsoft.com/office/officeart/2009/3/layout/HorizontalOrganizationChart"/>
    <dgm:cxn modelId="{DDB0B89F-F8BC-4883-9343-8E9E7A777F09}" type="presParOf" srcId="{3ED002A6-C201-4D4F-9446-FDB72F0F81CD}" destId="{3EDA523C-2533-4CD9-B9BF-A20A8B541CCB}" srcOrd="5" destOrd="0" presId="urn:microsoft.com/office/officeart/2009/3/layout/HorizontalOrganizationChart"/>
    <dgm:cxn modelId="{010E1877-2323-448A-93D3-F72898CFD801}" type="presParOf" srcId="{3EDA523C-2533-4CD9-B9BF-A20A8B541CCB}" destId="{C917C956-AEF5-41E7-B0EB-4CA928153EB2}" srcOrd="0" destOrd="0" presId="urn:microsoft.com/office/officeart/2009/3/layout/HorizontalOrganizationChart"/>
    <dgm:cxn modelId="{7BF7524A-1A92-45C5-BCAB-0243D8D6D00C}" type="presParOf" srcId="{C917C956-AEF5-41E7-B0EB-4CA928153EB2}" destId="{903AA500-7CEA-4096-9827-7C094F009EA6}" srcOrd="0" destOrd="0" presId="urn:microsoft.com/office/officeart/2009/3/layout/HorizontalOrganizationChart"/>
    <dgm:cxn modelId="{F1FEAE1F-94CB-4F16-BD58-A3023F9A5A3F}" type="presParOf" srcId="{C917C956-AEF5-41E7-B0EB-4CA928153EB2}" destId="{D6EB07F1-25CB-4E83-BF34-450C082AB4F2}" srcOrd="1" destOrd="0" presId="urn:microsoft.com/office/officeart/2009/3/layout/HorizontalOrganizationChart"/>
    <dgm:cxn modelId="{FDCBA9B7-B7E7-4B74-A347-8A313CC0BF0F}" type="presParOf" srcId="{3EDA523C-2533-4CD9-B9BF-A20A8B541CCB}" destId="{6218B501-25CC-4CF9-A3BF-F9C15B8F2C36}" srcOrd="1" destOrd="0" presId="urn:microsoft.com/office/officeart/2009/3/layout/HorizontalOrganizationChart"/>
    <dgm:cxn modelId="{2DE91914-B894-4566-95A4-3E5F58EE86EC}" type="presParOf" srcId="{3EDA523C-2533-4CD9-B9BF-A20A8B541CCB}" destId="{74C2088D-F60A-48E1-9EEF-BB479D80E119}" srcOrd="2" destOrd="0" presId="urn:microsoft.com/office/officeart/2009/3/layout/HorizontalOrganizationChart"/>
    <dgm:cxn modelId="{D46291AC-2EDF-4240-B01C-F452D5F00895}" type="presParOf" srcId="{9509A2F7-0F65-49D5-BD81-1390C07EAAAF}" destId="{BAF05577-4C49-4D24-8D34-CDFCF6CF481C}"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24FDEFC-6740-40A5-9A83-CB6379FF46A5}"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pPr rtl="1"/>
          <a:endParaRPr lang="fa-IR"/>
        </a:p>
      </dgm:t>
    </dgm:pt>
    <dgm:pt modelId="{A6B478D8-B043-4D21-99A1-5C9DBC9FB349}">
      <dgm:prSet phldrT="[Text]"/>
      <dgm:spPr>
        <a:solidFill>
          <a:schemeClr val="tx2">
            <a:lumMod val="60000"/>
            <a:lumOff val="40000"/>
          </a:schemeClr>
        </a:solidFill>
      </dgm:spPr>
      <dgm:t>
        <a:bodyPr/>
        <a:lstStyle/>
        <a:p>
          <a:pPr rtl="1"/>
          <a:r>
            <a:rPr lang="fa-IR" dirty="0" smtClean="0">
              <a:cs typeface="B Farnaz" panose="00000400000000000000" pitchFamily="2" charset="-78"/>
            </a:rPr>
            <a:t>فرآیند مرسوم</a:t>
          </a:r>
          <a:endParaRPr lang="fa-IR" dirty="0">
            <a:cs typeface="B Farnaz" panose="00000400000000000000" pitchFamily="2" charset="-78"/>
          </a:endParaRPr>
        </a:p>
      </dgm:t>
    </dgm:pt>
    <dgm:pt modelId="{DC7AE495-64B8-453D-8859-A0E8B7DE21C1}" type="parTrans" cxnId="{F91E9A40-9033-423D-A1AE-C6C6C48892CE}">
      <dgm:prSet/>
      <dgm:spPr/>
      <dgm:t>
        <a:bodyPr/>
        <a:lstStyle/>
        <a:p>
          <a:pPr rtl="1"/>
          <a:endParaRPr lang="fa-IR">
            <a:cs typeface="B Farnaz" panose="00000400000000000000" pitchFamily="2" charset="-78"/>
          </a:endParaRPr>
        </a:p>
      </dgm:t>
    </dgm:pt>
    <dgm:pt modelId="{D4098E74-A1E4-4539-931C-982934EF4C62}" type="sibTrans" cxnId="{F91E9A40-9033-423D-A1AE-C6C6C48892CE}">
      <dgm:prSet/>
      <dgm:spPr/>
      <dgm:t>
        <a:bodyPr/>
        <a:lstStyle/>
        <a:p>
          <a:pPr rtl="1"/>
          <a:endParaRPr lang="fa-IR">
            <a:cs typeface="B Farnaz" panose="00000400000000000000" pitchFamily="2" charset="-78"/>
          </a:endParaRPr>
        </a:p>
      </dgm:t>
    </dgm:pt>
    <dgm:pt modelId="{D16803FE-5EE6-4D5F-9193-2121A1A75D34}">
      <dgm:prSet phldrT="[Text]"/>
      <dgm:spPr>
        <a:solidFill>
          <a:srgbClr val="FF0000"/>
        </a:solidFill>
      </dgm:spPr>
      <dgm:t>
        <a:bodyPr/>
        <a:lstStyle/>
        <a:p>
          <a:pPr rtl="1"/>
          <a:r>
            <a:rPr lang="fa-IR" dirty="0" smtClean="0">
              <a:cs typeface="B Farnaz" panose="00000400000000000000" pitchFamily="2" charset="-78"/>
            </a:rPr>
            <a:t>الگوی توصیفی</a:t>
          </a:r>
          <a:endParaRPr lang="fa-IR" dirty="0">
            <a:cs typeface="B Farnaz" panose="00000400000000000000" pitchFamily="2" charset="-78"/>
          </a:endParaRPr>
        </a:p>
      </dgm:t>
    </dgm:pt>
    <dgm:pt modelId="{2F9498C8-C426-4B91-BEE4-144C8946B947}" type="parTrans" cxnId="{ADEAC87C-0C5A-41F7-9C67-FA4FB26D92D3}">
      <dgm:prSet/>
      <dgm:spPr/>
      <dgm:t>
        <a:bodyPr/>
        <a:lstStyle/>
        <a:p>
          <a:pPr rtl="1"/>
          <a:endParaRPr lang="fa-IR">
            <a:cs typeface="B Farnaz" panose="00000400000000000000" pitchFamily="2" charset="-78"/>
          </a:endParaRPr>
        </a:p>
      </dgm:t>
    </dgm:pt>
    <dgm:pt modelId="{91D89310-40ED-453B-B624-0AD6DED3E4D3}" type="sibTrans" cxnId="{ADEAC87C-0C5A-41F7-9C67-FA4FB26D92D3}">
      <dgm:prSet/>
      <dgm:spPr/>
      <dgm:t>
        <a:bodyPr/>
        <a:lstStyle/>
        <a:p>
          <a:pPr rtl="1"/>
          <a:endParaRPr lang="fa-IR">
            <a:cs typeface="B Farnaz" panose="00000400000000000000" pitchFamily="2" charset="-78"/>
          </a:endParaRPr>
        </a:p>
      </dgm:t>
    </dgm:pt>
    <dgm:pt modelId="{627DFBDC-102C-44B0-AB95-8DE536956223}">
      <dgm:prSet phldrT="[Text]"/>
      <dgm:spPr/>
      <dgm:t>
        <a:bodyPr/>
        <a:lstStyle/>
        <a:p>
          <a:pPr rtl="1"/>
          <a:r>
            <a:rPr lang="fa-IR" dirty="0" smtClean="0">
              <a:cs typeface="B Farnaz" panose="00000400000000000000" pitchFamily="2" charset="-78"/>
            </a:rPr>
            <a:t>الگوی زیزل</a:t>
          </a:r>
          <a:endParaRPr lang="fa-IR" dirty="0">
            <a:cs typeface="B Farnaz" panose="00000400000000000000" pitchFamily="2" charset="-78"/>
          </a:endParaRPr>
        </a:p>
      </dgm:t>
    </dgm:pt>
    <dgm:pt modelId="{D76295A2-AED7-4B7C-AC9C-251B806F66CC}" type="parTrans" cxnId="{B1D49B6E-B295-4613-8091-8D298DCB62C6}">
      <dgm:prSet/>
      <dgm:spPr/>
      <dgm:t>
        <a:bodyPr/>
        <a:lstStyle/>
        <a:p>
          <a:pPr rtl="1"/>
          <a:endParaRPr lang="fa-IR">
            <a:cs typeface="B Farnaz" panose="00000400000000000000" pitchFamily="2" charset="-78"/>
          </a:endParaRPr>
        </a:p>
      </dgm:t>
    </dgm:pt>
    <dgm:pt modelId="{27307DB0-7C0D-4C4A-9EB1-D760AA87CF47}" type="sibTrans" cxnId="{B1D49B6E-B295-4613-8091-8D298DCB62C6}">
      <dgm:prSet/>
      <dgm:spPr/>
      <dgm:t>
        <a:bodyPr/>
        <a:lstStyle/>
        <a:p>
          <a:pPr rtl="1"/>
          <a:endParaRPr lang="fa-IR">
            <a:cs typeface="B Farnaz" panose="00000400000000000000" pitchFamily="2" charset="-78"/>
          </a:endParaRPr>
        </a:p>
      </dgm:t>
    </dgm:pt>
    <dgm:pt modelId="{12F686F4-F540-45D5-BCC2-C6F6EFBACDCD}">
      <dgm:prSet phldrT="[Text]"/>
      <dgm:spPr/>
      <dgm:t>
        <a:bodyPr/>
        <a:lstStyle/>
        <a:p>
          <a:pPr rtl="1"/>
          <a:r>
            <a:rPr lang="fa-IR" dirty="0" smtClean="0">
              <a:cs typeface="B Farnaz" panose="00000400000000000000" pitchFamily="2" charset="-78"/>
            </a:rPr>
            <a:t>انطباق برنامه دهی با طراحی</a:t>
          </a:r>
          <a:endParaRPr lang="fa-IR" dirty="0">
            <a:cs typeface="B Farnaz" panose="00000400000000000000" pitchFamily="2" charset="-78"/>
          </a:endParaRPr>
        </a:p>
      </dgm:t>
    </dgm:pt>
    <dgm:pt modelId="{BD782D87-9F55-439E-91D0-525D02FB7428}" type="sibTrans" cxnId="{3B17F292-30BA-488D-BC31-91F9B46ABE0F}">
      <dgm:prSet/>
      <dgm:spPr/>
      <dgm:t>
        <a:bodyPr/>
        <a:lstStyle/>
        <a:p>
          <a:pPr rtl="1"/>
          <a:endParaRPr lang="fa-IR">
            <a:cs typeface="B Farnaz" panose="00000400000000000000" pitchFamily="2" charset="-78"/>
          </a:endParaRPr>
        </a:p>
      </dgm:t>
    </dgm:pt>
    <dgm:pt modelId="{15AEFA84-9AD5-4D98-991E-F455CC5ABD6E}" type="parTrans" cxnId="{3B17F292-30BA-488D-BC31-91F9B46ABE0F}">
      <dgm:prSet/>
      <dgm:spPr/>
      <dgm:t>
        <a:bodyPr/>
        <a:lstStyle/>
        <a:p>
          <a:pPr rtl="1"/>
          <a:endParaRPr lang="fa-IR">
            <a:cs typeface="B Farnaz" panose="00000400000000000000" pitchFamily="2" charset="-78"/>
          </a:endParaRPr>
        </a:p>
      </dgm:t>
    </dgm:pt>
    <dgm:pt modelId="{9820FE6C-B44E-42A3-AE7A-492D36065B7F}" type="pres">
      <dgm:prSet presAssocID="{224FDEFC-6740-40A5-9A83-CB6379FF46A5}" presName="hierChild1" presStyleCnt="0">
        <dgm:presLayoutVars>
          <dgm:orgChart val="1"/>
          <dgm:chPref val="1"/>
          <dgm:dir/>
          <dgm:animOne val="branch"/>
          <dgm:animLvl val="lvl"/>
          <dgm:resizeHandles/>
        </dgm:presLayoutVars>
      </dgm:prSet>
      <dgm:spPr/>
      <dgm:t>
        <a:bodyPr/>
        <a:lstStyle/>
        <a:p>
          <a:pPr rtl="1"/>
          <a:endParaRPr lang="fa-IR"/>
        </a:p>
      </dgm:t>
    </dgm:pt>
    <dgm:pt modelId="{9509A2F7-0F65-49D5-BD81-1390C07EAAAF}" type="pres">
      <dgm:prSet presAssocID="{12F686F4-F540-45D5-BCC2-C6F6EFBACDCD}" presName="hierRoot1" presStyleCnt="0">
        <dgm:presLayoutVars>
          <dgm:hierBranch val="init"/>
        </dgm:presLayoutVars>
      </dgm:prSet>
      <dgm:spPr/>
    </dgm:pt>
    <dgm:pt modelId="{A2BD9EB1-D987-452C-BF43-3F420BE6826A}" type="pres">
      <dgm:prSet presAssocID="{12F686F4-F540-45D5-BCC2-C6F6EFBACDCD}" presName="rootComposite1" presStyleCnt="0"/>
      <dgm:spPr/>
    </dgm:pt>
    <dgm:pt modelId="{86B71C6E-4C73-40E7-8B72-B337959F550C}" type="pres">
      <dgm:prSet presAssocID="{12F686F4-F540-45D5-BCC2-C6F6EFBACDCD}" presName="rootText1" presStyleLbl="node0" presStyleIdx="0" presStyleCnt="1">
        <dgm:presLayoutVars>
          <dgm:chPref val="3"/>
        </dgm:presLayoutVars>
      </dgm:prSet>
      <dgm:spPr/>
      <dgm:t>
        <a:bodyPr/>
        <a:lstStyle/>
        <a:p>
          <a:pPr rtl="1"/>
          <a:endParaRPr lang="fa-IR"/>
        </a:p>
      </dgm:t>
    </dgm:pt>
    <dgm:pt modelId="{51AFEC8C-CA8E-4CCD-9BA3-7B6E6E174436}" type="pres">
      <dgm:prSet presAssocID="{12F686F4-F540-45D5-BCC2-C6F6EFBACDCD}" presName="rootConnector1" presStyleLbl="node1" presStyleIdx="0" presStyleCnt="0"/>
      <dgm:spPr/>
      <dgm:t>
        <a:bodyPr/>
        <a:lstStyle/>
        <a:p>
          <a:pPr rtl="1"/>
          <a:endParaRPr lang="fa-IR"/>
        </a:p>
      </dgm:t>
    </dgm:pt>
    <dgm:pt modelId="{3ED002A6-C201-4D4F-9446-FDB72F0F81CD}" type="pres">
      <dgm:prSet presAssocID="{12F686F4-F540-45D5-BCC2-C6F6EFBACDCD}" presName="hierChild2" presStyleCnt="0"/>
      <dgm:spPr/>
    </dgm:pt>
    <dgm:pt modelId="{DBA5C89E-2E7D-49F6-AAE4-D7B1B8C62072}" type="pres">
      <dgm:prSet presAssocID="{DC7AE495-64B8-453D-8859-A0E8B7DE21C1}" presName="Name64" presStyleLbl="parChTrans1D2" presStyleIdx="0" presStyleCnt="3"/>
      <dgm:spPr/>
      <dgm:t>
        <a:bodyPr/>
        <a:lstStyle/>
        <a:p>
          <a:pPr rtl="1"/>
          <a:endParaRPr lang="fa-IR"/>
        </a:p>
      </dgm:t>
    </dgm:pt>
    <dgm:pt modelId="{95E0A08A-8DF6-4668-932B-38531F92DB7B}" type="pres">
      <dgm:prSet presAssocID="{A6B478D8-B043-4D21-99A1-5C9DBC9FB349}" presName="hierRoot2" presStyleCnt="0">
        <dgm:presLayoutVars>
          <dgm:hierBranch val="init"/>
        </dgm:presLayoutVars>
      </dgm:prSet>
      <dgm:spPr/>
    </dgm:pt>
    <dgm:pt modelId="{12FD19D8-4DEE-4BE3-856E-F4DC3B307F80}" type="pres">
      <dgm:prSet presAssocID="{A6B478D8-B043-4D21-99A1-5C9DBC9FB349}" presName="rootComposite" presStyleCnt="0"/>
      <dgm:spPr/>
    </dgm:pt>
    <dgm:pt modelId="{1417A642-9ECD-4EE7-B736-4E9830BACFEF}" type="pres">
      <dgm:prSet presAssocID="{A6B478D8-B043-4D21-99A1-5C9DBC9FB349}" presName="rootText" presStyleLbl="node2" presStyleIdx="0" presStyleCnt="3">
        <dgm:presLayoutVars>
          <dgm:chPref val="3"/>
        </dgm:presLayoutVars>
      </dgm:prSet>
      <dgm:spPr/>
      <dgm:t>
        <a:bodyPr/>
        <a:lstStyle/>
        <a:p>
          <a:pPr rtl="1"/>
          <a:endParaRPr lang="fa-IR"/>
        </a:p>
      </dgm:t>
    </dgm:pt>
    <dgm:pt modelId="{C0678FD0-506C-485B-8DF7-C07BCB4076C5}" type="pres">
      <dgm:prSet presAssocID="{A6B478D8-B043-4D21-99A1-5C9DBC9FB349}" presName="rootConnector" presStyleLbl="node2" presStyleIdx="0" presStyleCnt="3"/>
      <dgm:spPr/>
      <dgm:t>
        <a:bodyPr/>
        <a:lstStyle/>
        <a:p>
          <a:pPr rtl="1"/>
          <a:endParaRPr lang="fa-IR"/>
        </a:p>
      </dgm:t>
    </dgm:pt>
    <dgm:pt modelId="{A5C4AC52-B3A9-498A-B2B2-354726D032C3}" type="pres">
      <dgm:prSet presAssocID="{A6B478D8-B043-4D21-99A1-5C9DBC9FB349}" presName="hierChild4" presStyleCnt="0"/>
      <dgm:spPr/>
    </dgm:pt>
    <dgm:pt modelId="{CA7F7028-8869-4116-99B9-5D77690A5B0C}" type="pres">
      <dgm:prSet presAssocID="{A6B478D8-B043-4D21-99A1-5C9DBC9FB349}" presName="hierChild5" presStyleCnt="0"/>
      <dgm:spPr/>
    </dgm:pt>
    <dgm:pt modelId="{20F5F73A-35DC-4D78-B478-0BCCAB05A41C}" type="pres">
      <dgm:prSet presAssocID="{2F9498C8-C426-4B91-BEE4-144C8946B947}" presName="Name64" presStyleLbl="parChTrans1D2" presStyleIdx="1" presStyleCnt="3"/>
      <dgm:spPr/>
      <dgm:t>
        <a:bodyPr/>
        <a:lstStyle/>
        <a:p>
          <a:pPr rtl="1"/>
          <a:endParaRPr lang="fa-IR"/>
        </a:p>
      </dgm:t>
    </dgm:pt>
    <dgm:pt modelId="{095D2D76-6C9A-4D7A-B2FF-1B86440E49EE}" type="pres">
      <dgm:prSet presAssocID="{D16803FE-5EE6-4D5F-9193-2121A1A75D34}" presName="hierRoot2" presStyleCnt="0">
        <dgm:presLayoutVars>
          <dgm:hierBranch val="init"/>
        </dgm:presLayoutVars>
      </dgm:prSet>
      <dgm:spPr/>
    </dgm:pt>
    <dgm:pt modelId="{F85EEFF4-4082-47E7-841C-22D5B16505BC}" type="pres">
      <dgm:prSet presAssocID="{D16803FE-5EE6-4D5F-9193-2121A1A75D34}" presName="rootComposite" presStyleCnt="0"/>
      <dgm:spPr/>
    </dgm:pt>
    <dgm:pt modelId="{381F9E66-4D1E-4FC1-A2B7-2BC6FF480BFC}" type="pres">
      <dgm:prSet presAssocID="{D16803FE-5EE6-4D5F-9193-2121A1A75D34}" presName="rootText" presStyleLbl="node2" presStyleIdx="1" presStyleCnt="3">
        <dgm:presLayoutVars>
          <dgm:chPref val="3"/>
        </dgm:presLayoutVars>
      </dgm:prSet>
      <dgm:spPr/>
      <dgm:t>
        <a:bodyPr/>
        <a:lstStyle/>
        <a:p>
          <a:pPr rtl="1"/>
          <a:endParaRPr lang="fa-IR"/>
        </a:p>
      </dgm:t>
    </dgm:pt>
    <dgm:pt modelId="{611EEC3D-FBC1-4518-8E33-E58ABBA29DC0}" type="pres">
      <dgm:prSet presAssocID="{D16803FE-5EE6-4D5F-9193-2121A1A75D34}" presName="rootConnector" presStyleLbl="node2" presStyleIdx="1" presStyleCnt="3"/>
      <dgm:spPr/>
      <dgm:t>
        <a:bodyPr/>
        <a:lstStyle/>
        <a:p>
          <a:pPr rtl="1"/>
          <a:endParaRPr lang="fa-IR"/>
        </a:p>
      </dgm:t>
    </dgm:pt>
    <dgm:pt modelId="{CB845086-CEF2-4731-AEF6-BFD549A32EB4}" type="pres">
      <dgm:prSet presAssocID="{D16803FE-5EE6-4D5F-9193-2121A1A75D34}" presName="hierChild4" presStyleCnt="0"/>
      <dgm:spPr/>
    </dgm:pt>
    <dgm:pt modelId="{128F8DBF-A714-4426-A175-59388DEED633}" type="pres">
      <dgm:prSet presAssocID="{D16803FE-5EE6-4D5F-9193-2121A1A75D34}" presName="hierChild5" presStyleCnt="0"/>
      <dgm:spPr/>
    </dgm:pt>
    <dgm:pt modelId="{57268DCC-99F2-4541-843A-397261DFF492}" type="pres">
      <dgm:prSet presAssocID="{D76295A2-AED7-4B7C-AC9C-251B806F66CC}" presName="Name64" presStyleLbl="parChTrans1D2" presStyleIdx="2" presStyleCnt="3"/>
      <dgm:spPr/>
      <dgm:t>
        <a:bodyPr/>
        <a:lstStyle/>
        <a:p>
          <a:pPr rtl="1"/>
          <a:endParaRPr lang="fa-IR"/>
        </a:p>
      </dgm:t>
    </dgm:pt>
    <dgm:pt modelId="{3EDA523C-2533-4CD9-B9BF-A20A8B541CCB}" type="pres">
      <dgm:prSet presAssocID="{627DFBDC-102C-44B0-AB95-8DE536956223}" presName="hierRoot2" presStyleCnt="0">
        <dgm:presLayoutVars>
          <dgm:hierBranch val="init"/>
        </dgm:presLayoutVars>
      </dgm:prSet>
      <dgm:spPr/>
    </dgm:pt>
    <dgm:pt modelId="{C917C956-AEF5-41E7-B0EB-4CA928153EB2}" type="pres">
      <dgm:prSet presAssocID="{627DFBDC-102C-44B0-AB95-8DE536956223}" presName="rootComposite" presStyleCnt="0"/>
      <dgm:spPr/>
    </dgm:pt>
    <dgm:pt modelId="{903AA500-7CEA-4096-9827-7C094F009EA6}" type="pres">
      <dgm:prSet presAssocID="{627DFBDC-102C-44B0-AB95-8DE536956223}" presName="rootText" presStyleLbl="node2" presStyleIdx="2" presStyleCnt="3">
        <dgm:presLayoutVars>
          <dgm:chPref val="3"/>
        </dgm:presLayoutVars>
      </dgm:prSet>
      <dgm:spPr/>
      <dgm:t>
        <a:bodyPr/>
        <a:lstStyle/>
        <a:p>
          <a:pPr rtl="1"/>
          <a:endParaRPr lang="fa-IR"/>
        </a:p>
      </dgm:t>
    </dgm:pt>
    <dgm:pt modelId="{D6EB07F1-25CB-4E83-BF34-450C082AB4F2}" type="pres">
      <dgm:prSet presAssocID="{627DFBDC-102C-44B0-AB95-8DE536956223}" presName="rootConnector" presStyleLbl="node2" presStyleIdx="2" presStyleCnt="3"/>
      <dgm:spPr/>
      <dgm:t>
        <a:bodyPr/>
        <a:lstStyle/>
        <a:p>
          <a:pPr rtl="1"/>
          <a:endParaRPr lang="fa-IR"/>
        </a:p>
      </dgm:t>
    </dgm:pt>
    <dgm:pt modelId="{6218B501-25CC-4CF9-A3BF-F9C15B8F2C36}" type="pres">
      <dgm:prSet presAssocID="{627DFBDC-102C-44B0-AB95-8DE536956223}" presName="hierChild4" presStyleCnt="0"/>
      <dgm:spPr/>
    </dgm:pt>
    <dgm:pt modelId="{74C2088D-F60A-48E1-9EEF-BB479D80E119}" type="pres">
      <dgm:prSet presAssocID="{627DFBDC-102C-44B0-AB95-8DE536956223}" presName="hierChild5" presStyleCnt="0"/>
      <dgm:spPr/>
    </dgm:pt>
    <dgm:pt modelId="{BAF05577-4C49-4D24-8D34-CDFCF6CF481C}" type="pres">
      <dgm:prSet presAssocID="{12F686F4-F540-45D5-BCC2-C6F6EFBACDCD}" presName="hierChild3" presStyleCnt="0"/>
      <dgm:spPr/>
    </dgm:pt>
  </dgm:ptLst>
  <dgm:cxnLst>
    <dgm:cxn modelId="{ADEAC87C-0C5A-41F7-9C67-FA4FB26D92D3}" srcId="{12F686F4-F540-45D5-BCC2-C6F6EFBACDCD}" destId="{D16803FE-5EE6-4D5F-9193-2121A1A75D34}" srcOrd="1" destOrd="0" parTransId="{2F9498C8-C426-4B91-BEE4-144C8946B947}" sibTransId="{91D89310-40ED-453B-B624-0AD6DED3E4D3}"/>
    <dgm:cxn modelId="{86E93651-744F-4272-8469-3666AB2A59DC}" type="presOf" srcId="{12F686F4-F540-45D5-BCC2-C6F6EFBACDCD}" destId="{51AFEC8C-CA8E-4CCD-9BA3-7B6E6E174436}" srcOrd="1" destOrd="0" presId="urn:microsoft.com/office/officeart/2009/3/layout/HorizontalOrganizationChart"/>
    <dgm:cxn modelId="{002088B6-466E-4C78-AA47-83B7EB014DB2}" type="presOf" srcId="{A6B478D8-B043-4D21-99A1-5C9DBC9FB349}" destId="{1417A642-9ECD-4EE7-B736-4E9830BACFEF}" srcOrd="0" destOrd="0" presId="urn:microsoft.com/office/officeart/2009/3/layout/HorizontalOrganizationChart"/>
    <dgm:cxn modelId="{5A533A9D-E412-440B-A7C4-47BF36D7B4F0}" type="presOf" srcId="{D76295A2-AED7-4B7C-AC9C-251B806F66CC}" destId="{57268DCC-99F2-4541-843A-397261DFF492}" srcOrd="0" destOrd="0" presId="urn:microsoft.com/office/officeart/2009/3/layout/HorizontalOrganizationChart"/>
    <dgm:cxn modelId="{E8E6B8C8-F16D-4014-A436-760E00642E33}" type="presOf" srcId="{224FDEFC-6740-40A5-9A83-CB6379FF46A5}" destId="{9820FE6C-B44E-42A3-AE7A-492D36065B7F}" srcOrd="0" destOrd="0" presId="urn:microsoft.com/office/officeart/2009/3/layout/HorizontalOrganizationChart"/>
    <dgm:cxn modelId="{523834BE-9998-48F4-94DE-010261753E6D}" type="presOf" srcId="{12F686F4-F540-45D5-BCC2-C6F6EFBACDCD}" destId="{86B71C6E-4C73-40E7-8B72-B337959F550C}" srcOrd="0" destOrd="0" presId="urn:microsoft.com/office/officeart/2009/3/layout/HorizontalOrganizationChart"/>
    <dgm:cxn modelId="{5A559AE2-FEB4-4F75-B794-9BED6F68807D}" type="presOf" srcId="{627DFBDC-102C-44B0-AB95-8DE536956223}" destId="{D6EB07F1-25CB-4E83-BF34-450C082AB4F2}" srcOrd="1" destOrd="0" presId="urn:microsoft.com/office/officeart/2009/3/layout/HorizontalOrganizationChart"/>
    <dgm:cxn modelId="{88BA2017-9AED-481D-9160-6B0432090B8D}" type="presOf" srcId="{2F9498C8-C426-4B91-BEE4-144C8946B947}" destId="{20F5F73A-35DC-4D78-B478-0BCCAB05A41C}" srcOrd="0" destOrd="0" presId="urn:microsoft.com/office/officeart/2009/3/layout/HorizontalOrganizationChart"/>
    <dgm:cxn modelId="{F1D62FA4-E9F6-4AB3-80C6-5AA7B8246DE8}" type="presOf" srcId="{D16803FE-5EE6-4D5F-9193-2121A1A75D34}" destId="{611EEC3D-FBC1-4518-8E33-E58ABBA29DC0}" srcOrd="1" destOrd="0" presId="urn:microsoft.com/office/officeart/2009/3/layout/HorizontalOrganizationChart"/>
    <dgm:cxn modelId="{10D905AF-438F-4CA6-97F5-E581B5C5D23F}" type="presOf" srcId="{D16803FE-5EE6-4D5F-9193-2121A1A75D34}" destId="{381F9E66-4D1E-4FC1-A2B7-2BC6FF480BFC}" srcOrd="0" destOrd="0" presId="urn:microsoft.com/office/officeart/2009/3/layout/HorizontalOrganizationChart"/>
    <dgm:cxn modelId="{8C84041D-D638-41FA-80FB-B8C2AFA39C2F}" type="presOf" srcId="{DC7AE495-64B8-453D-8859-A0E8B7DE21C1}" destId="{DBA5C89E-2E7D-49F6-AAE4-D7B1B8C62072}" srcOrd="0" destOrd="0" presId="urn:microsoft.com/office/officeart/2009/3/layout/HorizontalOrganizationChart"/>
    <dgm:cxn modelId="{3B17F292-30BA-488D-BC31-91F9B46ABE0F}" srcId="{224FDEFC-6740-40A5-9A83-CB6379FF46A5}" destId="{12F686F4-F540-45D5-BCC2-C6F6EFBACDCD}" srcOrd="0" destOrd="0" parTransId="{15AEFA84-9AD5-4D98-991E-F455CC5ABD6E}" sibTransId="{BD782D87-9F55-439E-91D0-525D02FB7428}"/>
    <dgm:cxn modelId="{AD52E138-38B3-47F7-AAAC-08F9BDAB68D9}" type="presOf" srcId="{627DFBDC-102C-44B0-AB95-8DE536956223}" destId="{903AA500-7CEA-4096-9827-7C094F009EA6}" srcOrd="0" destOrd="0" presId="urn:microsoft.com/office/officeart/2009/3/layout/HorizontalOrganizationChart"/>
    <dgm:cxn modelId="{F91E9A40-9033-423D-A1AE-C6C6C48892CE}" srcId="{12F686F4-F540-45D5-BCC2-C6F6EFBACDCD}" destId="{A6B478D8-B043-4D21-99A1-5C9DBC9FB349}" srcOrd="0" destOrd="0" parTransId="{DC7AE495-64B8-453D-8859-A0E8B7DE21C1}" sibTransId="{D4098E74-A1E4-4539-931C-982934EF4C62}"/>
    <dgm:cxn modelId="{B1D49B6E-B295-4613-8091-8D298DCB62C6}" srcId="{12F686F4-F540-45D5-BCC2-C6F6EFBACDCD}" destId="{627DFBDC-102C-44B0-AB95-8DE536956223}" srcOrd="2" destOrd="0" parTransId="{D76295A2-AED7-4B7C-AC9C-251B806F66CC}" sibTransId="{27307DB0-7C0D-4C4A-9EB1-D760AA87CF47}"/>
    <dgm:cxn modelId="{3C6ED517-5756-4E5A-8B09-BB4D7B3C8C71}" type="presOf" srcId="{A6B478D8-B043-4D21-99A1-5C9DBC9FB349}" destId="{C0678FD0-506C-485B-8DF7-C07BCB4076C5}" srcOrd="1" destOrd="0" presId="urn:microsoft.com/office/officeart/2009/3/layout/HorizontalOrganizationChart"/>
    <dgm:cxn modelId="{E38209D9-3AAF-4838-A68B-9575781F33C1}" type="presParOf" srcId="{9820FE6C-B44E-42A3-AE7A-492D36065B7F}" destId="{9509A2F7-0F65-49D5-BD81-1390C07EAAAF}" srcOrd="0" destOrd="0" presId="urn:microsoft.com/office/officeart/2009/3/layout/HorizontalOrganizationChart"/>
    <dgm:cxn modelId="{A3A196D3-B9B4-4B16-8BE1-56B0F10886BB}" type="presParOf" srcId="{9509A2F7-0F65-49D5-BD81-1390C07EAAAF}" destId="{A2BD9EB1-D987-452C-BF43-3F420BE6826A}" srcOrd="0" destOrd="0" presId="urn:microsoft.com/office/officeart/2009/3/layout/HorizontalOrganizationChart"/>
    <dgm:cxn modelId="{4890A4A6-BEE9-495D-85B6-0D3586E3EDDA}" type="presParOf" srcId="{A2BD9EB1-D987-452C-BF43-3F420BE6826A}" destId="{86B71C6E-4C73-40E7-8B72-B337959F550C}" srcOrd="0" destOrd="0" presId="urn:microsoft.com/office/officeart/2009/3/layout/HorizontalOrganizationChart"/>
    <dgm:cxn modelId="{3CA6D57F-D8C9-417E-A800-79D82A219323}" type="presParOf" srcId="{A2BD9EB1-D987-452C-BF43-3F420BE6826A}" destId="{51AFEC8C-CA8E-4CCD-9BA3-7B6E6E174436}" srcOrd="1" destOrd="0" presId="urn:microsoft.com/office/officeart/2009/3/layout/HorizontalOrganizationChart"/>
    <dgm:cxn modelId="{5B22651B-564A-4E15-8112-D21BFEA3048E}" type="presParOf" srcId="{9509A2F7-0F65-49D5-BD81-1390C07EAAAF}" destId="{3ED002A6-C201-4D4F-9446-FDB72F0F81CD}" srcOrd="1" destOrd="0" presId="urn:microsoft.com/office/officeart/2009/3/layout/HorizontalOrganizationChart"/>
    <dgm:cxn modelId="{03BE2C10-71ED-4E6B-826C-85E4C402D2DA}" type="presParOf" srcId="{3ED002A6-C201-4D4F-9446-FDB72F0F81CD}" destId="{DBA5C89E-2E7D-49F6-AAE4-D7B1B8C62072}" srcOrd="0" destOrd="0" presId="urn:microsoft.com/office/officeart/2009/3/layout/HorizontalOrganizationChart"/>
    <dgm:cxn modelId="{080814B7-1479-4693-B6B9-24290CABB8A6}" type="presParOf" srcId="{3ED002A6-C201-4D4F-9446-FDB72F0F81CD}" destId="{95E0A08A-8DF6-4668-932B-38531F92DB7B}" srcOrd="1" destOrd="0" presId="urn:microsoft.com/office/officeart/2009/3/layout/HorizontalOrganizationChart"/>
    <dgm:cxn modelId="{FE30D030-6197-49C2-85F9-F4CF56718D61}" type="presParOf" srcId="{95E0A08A-8DF6-4668-932B-38531F92DB7B}" destId="{12FD19D8-4DEE-4BE3-856E-F4DC3B307F80}" srcOrd="0" destOrd="0" presId="urn:microsoft.com/office/officeart/2009/3/layout/HorizontalOrganizationChart"/>
    <dgm:cxn modelId="{834EA5CD-D585-4C4C-95B8-C94D89F1716F}" type="presParOf" srcId="{12FD19D8-4DEE-4BE3-856E-F4DC3B307F80}" destId="{1417A642-9ECD-4EE7-B736-4E9830BACFEF}" srcOrd="0" destOrd="0" presId="urn:microsoft.com/office/officeart/2009/3/layout/HorizontalOrganizationChart"/>
    <dgm:cxn modelId="{2E2809A1-9759-4459-9B8B-DC6D5B5477BB}" type="presParOf" srcId="{12FD19D8-4DEE-4BE3-856E-F4DC3B307F80}" destId="{C0678FD0-506C-485B-8DF7-C07BCB4076C5}" srcOrd="1" destOrd="0" presId="urn:microsoft.com/office/officeart/2009/3/layout/HorizontalOrganizationChart"/>
    <dgm:cxn modelId="{1AA82516-D41E-4001-9991-2B424A7CBC4D}" type="presParOf" srcId="{95E0A08A-8DF6-4668-932B-38531F92DB7B}" destId="{A5C4AC52-B3A9-498A-B2B2-354726D032C3}" srcOrd="1" destOrd="0" presId="urn:microsoft.com/office/officeart/2009/3/layout/HorizontalOrganizationChart"/>
    <dgm:cxn modelId="{8268E897-B907-4D7D-94D9-0AD2F8151A64}" type="presParOf" srcId="{95E0A08A-8DF6-4668-932B-38531F92DB7B}" destId="{CA7F7028-8869-4116-99B9-5D77690A5B0C}" srcOrd="2" destOrd="0" presId="urn:microsoft.com/office/officeart/2009/3/layout/HorizontalOrganizationChart"/>
    <dgm:cxn modelId="{67CEE754-4EF7-49CA-9F56-AA29E415ADBA}" type="presParOf" srcId="{3ED002A6-C201-4D4F-9446-FDB72F0F81CD}" destId="{20F5F73A-35DC-4D78-B478-0BCCAB05A41C}" srcOrd="2" destOrd="0" presId="urn:microsoft.com/office/officeart/2009/3/layout/HorizontalOrganizationChart"/>
    <dgm:cxn modelId="{DA161FFE-BA0B-400D-BF75-614E78780BA8}" type="presParOf" srcId="{3ED002A6-C201-4D4F-9446-FDB72F0F81CD}" destId="{095D2D76-6C9A-4D7A-B2FF-1B86440E49EE}" srcOrd="3" destOrd="0" presId="urn:microsoft.com/office/officeart/2009/3/layout/HorizontalOrganizationChart"/>
    <dgm:cxn modelId="{E97F9624-2795-4A86-BCA2-DA750CDE0198}" type="presParOf" srcId="{095D2D76-6C9A-4D7A-B2FF-1B86440E49EE}" destId="{F85EEFF4-4082-47E7-841C-22D5B16505BC}" srcOrd="0" destOrd="0" presId="urn:microsoft.com/office/officeart/2009/3/layout/HorizontalOrganizationChart"/>
    <dgm:cxn modelId="{3E4B43C0-C70F-441E-982B-73AAE4B496B9}" type="presParOf" srcId="{F85EEFF4-4082-47E7-841C-22D5B16505BC}" destId="{381F9E66-4D1E-4FC1-A2B7-2BC6FF480BFC}" srcOrd="0" destOrd="0" presId="urn:microsoft.com/office/officeart/2009/3/layout/HorizontalOrganizationChart"/>
    <dgm:cxn modelId="{42FF5A8A-E829-4A5F-8A9E-8C33FE62FA0B}" type="presParOf" srcId="{F85EEFF4-4082-47E7-841C-22D5B16505BC}" destId="{611EEC3D-FBC1-4518-8E33-E58ABBA29DC0}" srcOrd="1" destOrd="0" presId="urn:microsoft.com/office/officeart/2009/3/layout/HorizontalOrganizationChart"/>
    <dgm:cxn modelId="{5FFD719A-08BD-40AD-A9A6-3147458DF95A}" type="presParOf" srcId="{095D2D76-6C9A-4D7A-B2FF-1B86440E49EE}" destId="{CB845086-CEF2-4731-AEF6-BFD549A32EB4}" srcOrd="1" destOrd="0" presId="urn:microsoft.com/office/officeart/2009/3/layout/HorizontalOrganizationChart"/>
    <dgm:cxn modelId="{53C26AB1-3A8C-4341-A734-2CD03F100A88}" type="presParOf" srcId="{095D2D76-6C9A-4D7A-B2FF-1B86440E49EE}" destId="{128F8DBF-A714-4426-A175-59388DEED633}" srcOrd="2" destOrd="0" presId="urn:microsoft.com/office/officeart/2009/3/layout/HorizontalOrganizationChart"/>
    <dgm:cxn modelId="{6086E3D6-927C-40D5-8889-A7C58E32CD0F}" type="presParOf" srcId="{3ED002A6-C201-4D4F-9446-FDB72F0F81CD}" destId="{57268DCC-99F2-4541-843A-397261DFF492}" srcOrd="4" destOrd="0" presId="urn:microsoft.com/office/officeart/2009/3/layout/HorizontalOrganizationChart"/>
    <dgm:cxn modelId="{61EE68FE-CAA4-4E33-9E25-5849A624CB2B}" type="presParOf" srcId="{3ED002A6-C201-4D4F-9446-FDB72F0F81CD}" destId="{3EDA523C-2533-4CD9-B9BF-A20A8B541CCB}" srcOrd="5" destOrd="0" presId="urn:microsoft.com/office/officeart/2009/3/layout/HorizontalOrganizationChart"/>
    <dgm:cxn modelId="{49CC4F11-2E49-434B-AF3E-7177C0E06580}" type="presParOf" srcId="{3EDA523C-2533-4CD9-B9BF-A20A8B541CCB}" destId="{C917C956-AEF5-41E7-B0EB-4CA928153EB2}" srcOrd="0" destOrd="0" presId="urn:microsoft.com/office/officeart/2009/3/layout/HorizontalOrganizationChart"/>
    <dgm:cxn modelId="{4677C3D5-F095-4168-BFD7-C1C41F9B00A6}" type="presParOf" srcId="{C917C956-AEF5-41E7-B0EB-4CA928153EB2}" destId="{903AA500-7CEA-4096-9827-7C094F009EA6}" srcOrd="0" destOrd="0" presId="urn:microsoft.com/office/officeart/2009/3/layout/HorizontalOrganizationChart"/>
    <dgm:cxn modelId="{006B6015-ABB6-48AF-952D-3868157B2CE7}" type="presParOf" srcId="{C917C956-AEF5-41E7-B0EB-4CA928153EB2}" destId="{D6EB07F1-25CB-4E83-BF34-450C082AB4F2}" srcOrd="1" destOrd="0" presId="urn:microsoft.com/office/officeart/2009/3/layout/HorizontalOrganizationChart"/>
    <dgm:cxn modelId="{167501C1-58CE-42C2-A933-754352C58CFC}" type="presParOf" srcId="{3EDA523C-2533-4CD9-B9BF-A20A8B541CCB}" destId="{6218B501-25CC-4CF9-A3BF-F9C15B8F2C36}" srcOrd="1" destOrd="0" presId="urn:microsoft.com/office/officeart/2009/3/layout/HorizontalOrganizationChart"/>
    <dgm:cxn modelId="{0D6EBC52-52D7-4938-8E0D-DEC769444ADC}" type="presParOf" srcId="{3EDA523C-2533-4CD9-B9BF-A20A8B541CCB}" destId="{74C2088D-F60A-48E1-9EEF-BB479D80E119}" srcOrd="2" destOrd="0" presId="urn:microsoft.com/office/officeart/2009/3/layout/HorizontalOrganizationChart"/>
    <dgm:cxn modelId="{C195135F-0224-40B7-B2AB-64CF6A23572D}" type="presParOf" srcId="{9509A2F7-0F65-49D5-BD81-1390C07EAAAF}" destId="{BAF05577-4C49-4D24-8D34-CDFCF6CF481C}"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24FDEFC-6740-40A5-9A83-CB6379FF46A5}"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pPr rtl="1"/>
          <a:endParaRPr lang="fa-IR"/>
        </a:p>
      </dgm:t>
    </dgm:pt>
    <dgm:pt modelId="{A6B478D8-B043-4D21-99A1-5C9DBC9FB349}">
      <dgm:prSet phldrT="[Text]"/>
      <dgm:spPr>
        <a:solidFill>
          <a:schemeClr val="tx2">
            <a:lumMod val="60000"/>
            <a:lumOff val="40000"/>
          </a:schemeClr>
        </a:solidFill>
      </dgm:spPr>
      <dgm:t>
        <a:bodyPr/>
        <a:lstStyle/>
        <a:p>
          <a:pPr rtl="1"/>
          <a:r>
            <a:rPr lang="fa-IR" dirty="0" smtClean="0">
              <a:cs typeface="B Farnaz" panose="00000400000000000000" pitchFamily="2" charset="-78"/>
            </a:rPr>
            <a:t>فرآیند مرسوم</a:t>
          </a:r>
          <a:endParaRPr lang="fa-IR" dirty="0">
            <a:cs typeface="B Farnaz" panose="00000400000000000000" pitchFamily="2" charset="-78"/>
          </a:endParaRPr>
        </a:p>
      </dgm:t>
    </dgm:pt>
    <dgm:pt modelId="{DC7AE495-64B8-453D-8859-A0E8B7DE21C1}" type="parTrans" cxnId="{F91E9A40-9033-423D-A1AE-C6C6C48892CE}">
      <dgm:prSet/>
      <dgm:spPr/>
      <dgm:t>
        <a:bodyPr/>
        <a:lstStyle/>
        <a:p>
          <a:pPr rtl="1"/>
          <a:endParaRPr lang="fa-IR">
            <a:cs typeface="B Farnaz" panose="00000400000000000000" pitchFamily="2" charset="-78"/>
          </a:endParaRPr>
        </a:p>
      </dgm:t>
    </dgm:pt>
    <dgm:pt modelId="{D4098E74-A1E4-4539-931C-982934EF4C62}" type="sibTrans" cxnId="{F91E9A40-9033-423D-A1AE-C6C6C48892CE}">
      <dgm:prSet/>
      <dgm:spPr/>
      <dgm:t>
        <a:bodyPr/>
        <a:lstStyle/>
        <a:p>
          <a:pPr rtl="1"/>
          <a:endParaRPr lang="fa-IR">
            <a:cs typeface="B Farnaz" panose="00000400000000000000" pitchFamily="2" charset="-78"/>
          </a:endParaRPr>
        </a:p>
      </dgm:t>
    </dgm:pt>
    <dgm:pt modelId="{D16803FE-5EE6-4D5F-9193-2121A1A75D34}">
      <dgm:prSet phldrT="[Text]"/>
      <dgm:spPr>
        <a:solidFill>
          <a:schemeClr val="tx2">
            <a:lumMod val="60000"/>
            <a:lumOff val="40000"/>
          </a:schemeClr>
        </a:solidFill>
      </dgm:spPr>
      <dgm:t>
        <a:bodyPr/>
        <a:lstStyle/>
        <a:p>
          <a:pPr rtl="1"/>
          <a:r>
            <a:rPr lang="fa-IR" dirty="0" smtClean="0">
              <a:cs typeface="B Farnaz" panose="00000400000000000000" pitchFamily="2" charset="-78"/>
            </a:rPr>
            <a:t>الگوی توصیفی</a:t>
          </a:r>
          <a:endParaRPr lang="fa-IR" dirty="0">
            <a:cs typeface="B Farnaz" panose="00000400000000000000" pitchFamily="2" charset="-78"/>
          </a:endParaRPr>
        </a:p>
      </dgm:t>
    </dgm:pt>
    <dgm:pt modelId="{2F9498C8-C426-4B91-BEE4-144C8946B947}" type="parTrans" cxnId="{ADEAC87C-0C5A-41F7-9C67-FA4FB26D92D3}">
      <dgm:prSet/>
      <dgm:spPr/>
      <dgm:t>
        <a:bodyPr/>
        <a:lstStyle/>
        <a:p>
          <a:pPr rtl="1"/>
          <a:endParaRPr lang="fa-IR">
            <a:cs typeface="B Farnaz" panose="00000400000000000000" pitchFamily="2" charset="-78"/>
          </a:endParaRPr>
        </a:p>
      </dgm:t>
    </dgm:pt>
    <dgm:pt modelId="{91D89310-40ED-453B-B624-0AD6DED3E4D3}" type="sibTrans" cxnId="{ADEAC87C-0C5A-41F7-9C67-FA4FB26D92D3}">
      <dgm:prSet/>
      <dgm:spPr/>
      <dgm:t>
        <a:bodyPr/>
        <a:lstStyle/>
        <a:p>
          <a:pPr rtl="1"/>
          <a:endParaRPr lang="fa-IR">
            <a:cs typeface="B Farnaz" panose="00000400000000000000" pitchFamily="2" charset="-78"/>
          </a:endParaRPr>
        </a:p>
      </dgm:t>
    </dgm:pt>
    <dgm:pt modelId="{627DFBDC-102C-44B0-AB95-8DE536956223}">
      <dgm:prSet phldrT="[Text]"/>
      <dgm:spPr>
        <a:solidFill>
          <a:srgbClr val="FF0000"/>
        </a:solidFill>
      </dgm:spPr>
      <dgm:t>
        <a:bodyPr/>
        <a:lstStyle/>
        <a:p>
          <a:pPr rtl="1"/>
          <a:r>
            <a:rPr lang="fa-IR" dirty="0" smtClean="0">
              <a:cs typeface="B Farnaz" panose="00000400000000000000" pitchFamily="2" charset="-78"/>
            </a:rPr>
            <a:t>الگوی زیزل</a:t>
          </a:r>
          <a:endParaRPr lang="fa-IR" dirty="0">
            <a:cs typeface="B Farnaz" panose="00000400000000000000" pitchFamily="2" charset="-78"/>
          </a:endParaRPr>
        </a:p>
      </dgm:t>
    </dgm:pt>
    <dgm:pt modelId="{D76295A2-AED7-4B7C-AC9C-251B806F66CC}" type="parTrans" cxnId="{B1D49B6E-B295-4613-8091-8D298DCB62C6}">
      <dgm:prSet/>
      <dgm:spPr/>
      <dgm:t>
        <a:bodyPr/>
        <a:lstStyle/>
        <a:p>
          <a:pPr rtl="1"/>
          <a:endParaRPr lang="fa-IR">
            <a:cs typeface="B Farnaz" panose="00000400000000000000" pitchFamily="2" charset="-78"/>
          </a:endParaRPr>
        </a:p>
      </dgm:t>
    </dgm:pt>
    <dgm:pt modelId="{27307DB0-7C0D-4C4A-9EB1-D760AA87CF47}" type="sibTrans" cxnId="{B1D49B6E-B295-4613-8091-8D298DCB62C6}">
      <dgm:prSet/>
      <dgm:spPr/>
      <dgm:t>
        <a:bodyPr/>
        <a:lstStyle/>
        <a:p>
          <a:pPr rtl="1"/>
          <a:endParaRPr lang="fa-IR">
            <a:cs typeface="B Farnaz" panose="00000400000000000000" pitchFamily="2" charset="-78"/>
          </a:endParaRPr>
        </a:p>
      </dgm:t>
    </dgm:pt>
    <dgm:pt modelId="{12F686F4-F540-45D5-BCC2-C6F6EFBACDCD}">
      <dgm:prSet phldrT="[Text]"/>
      <dgm:spPr/>
      <dgm:t>
        <a:bodyPr/>
        <a:lstStyle/>
        <a:p>
          <a:pPr rtl="1"/>
          <a:r>
            <a:rPr lang="fa-IR" dirty="0" smtClean="0">
              <a:cs typeface="B Farnaz" panose="00000400000000000000" pitchFamily="2" charset="-78"/>
            </a:rPr>
            <a:t>انطباق برنامه دهی با طراحی</a:t>
          </a:r>
          <a:endParaRPr lang="fa-IR" dirty="0">
            <a:cs typeface="B Farnaz" panose="00000400000000000000" pitchFamily="2" charset="-78"/>
          </a:endParaRPr>
        </a:p>
      </dgm:t>
    </dgm:pt>
    <dgm:pt modelId="{BD782D87-9F55-439E-91D0-525D02FB7428}" type="sibTrans" cxnId="{3B17F292-30BA-488D-BC31-91F9B46ABE0F}">
      <dgm:prSet/>
      <dgm:spPr/>
      <dgm:t>
        <a:bodyPr/>
        <a:lstStyle/>
        <a:p>
          <a:pPr rtl="1"/>
          <a:endParaRPr lang="fa-IR">
            <a:cs typeface="B Farnaz" panose="00000400000000000000" pitchFamily="2" charset="-78"/>
          </a:endParaRPr>
        </a:p>
      </dgm:t>
    </dgm:pt>
    <dgm:pt modelId="{15AEFA84-9AD5-4D98-991E-F455CC5ABD6E}" type="parTrans" cxnId="{3B17F292-30BA-488D-BC31-91F9B46ABE0F}">
      <dgm:prSet/>
      <dgm:spPr/>
      <dgm:t>
        <a:bodyPr/>
        <a:lstStyle/>
        <a:p>
          <a:pPr rtl="1"/>
          <a:endParaRPr lang="fa-IR">
            <a:cs typeface="B Farnaz" panose="00000400000000000000" pitchFamily="2" charset="-78"/>
          </a:endParaRPr>
        </a:p>
      </dgm:t>
    </dgm:pt>
    <dgm:pt modelId="{9820FE6C-B44E-42A3-AE7A-492D36065B7F}" type="pres">
      <dgm:prSet presAssocID="{224FDEFC-6740-40A5-9A83-CB6379FF46A5}" presName="hierChild1" presStyleCnt="0">
        <dgm:presLayoutVars>
          <dgm:orgChart val="1"/>
          <dgm:chPref val="1"/>
          <dgm:dir/>
          <dgm:animOne val="branch"/>
          <dgm:animLvl val="lvl"/>
          <dgm:resizeHandles/>
        </dgm:presLayoutVars>
      </dgm:prSet>
      <dgm:spPr/>
      <dgm:t>
        <a:bodyPr/>
        <a:lstStyle/>
        <a:p>
          <a:pPr rtl="1"/>
          <a:endParaRPr lang="fa-IR"/>
        </a:p>
      </dgm:t>
    </dgm:pt>
    <dgm:pt modelId="{9509A2F7-0F65-49D5-BD81-1390C07EAAAF}" type="pres">
      <dgm:prSet presAssocID="{12F686F4-F540-45D5-BCC2-C6F6EFBACDCD}" presName="hierRoot1" presStyleCnt="0">
        <dgm:presLayoutVars>
          <dgm:hierBranch val="init"/>
        </dgm:presLayoutVars>
      </dgm:prSet>
      <dgm:spPr/>
    </dgm:pt>
    <dgm:pt modelId="{A2BD9EB1-D987-452C-BF43-3F420BE6826A}" type="pres">
      <dgm:prSet presAssocID="{12F686F4-F540-45D5-BCC2-C6F6EFBACDCD}" presName="rootComposite1" presStyleCnt="0"/>
      <dgm:spPr/>
    </dgm:pt>
    <dgm:pt modelId="{86B71C6E-4C73-40E7-8B72-B337959F550C}" type="pres">
      <dgm:prSet presAssocID="{12F686F4-F540-45D5-BCC2-C6F6EFBACDCD}" presName="rootText1" presStyleLbl="node0" presStyleIdx="0" presStyleCnt="1">
        <dgm:presLayoutVars>
          <dgm:chPref val="3"/>
        </dgm:presLayoutVars>
      </dgm:prSet>
      <dgm:spPr/>
      <dgm:t>
        <a:bodyPr/>
        <a:lstStyle/>
        <a:p>
          <a:pPr rtl="1"/>
          <a:endParaRPr lang="fa-IR"/>
        </a:p>
      </dgm:t>
    </dgm:pt>
    <dgm:pt modelId="{51AFEC8C-CA8E-4CCD-9BA3-7B6E6E174436}" type="pres">
      <dgm:prSet presAssocID="{12F686F4-F540-45D5-BCC2-C6F6EFBACDCD}" presName="rootConnector1" presStyleLbl="node1" presStyleIdx="0" presStyleCnt="0"/>
      <dgm:spPr/>
      <dgm:t>
        <a:bodyPr/>
        <a:lstStyle/>
        <a:p>
          <a:pPr rtl="1"/>
          <a:endParaRPr lang="fa-IR"/>
        </a:p>
      </dgm:t>
    </dgm:pt>
    <dgm:pt modelId="{3ED002A6-C201-4D4F-9446-FDB72F0F81CD}" type="pres">
      <dgm:prSet presAssocID="{12F686F4-F540-45D5-BCC2-C6F6EFBACDCD}" presName="hierChild2" presStyleCnt="0"/>
      <dgm:spPr/>
    </dgm:pt>
    <dgm:pt modelId="{DBA5C89E-2E7D-49F6-AAE4-D7B1B8C62072}" type="pres">
      <dgm:prSet presAssocID="{DC7AE495-64B8-453D-8859-A0E8B7DE21C1}" presName="Name64" presStyleLbl="parChTrans1D2" presStyleIdx="0" presStyleCnt="3"/>
      <dgm:spPr/>
      <dgm:t>
        <a:bodyPr/>
        <a:lstStyle/>
        <a:p>
          <a:pPr rtl="1"/>
          <a:endParaRPr lang="fa-IR"/>
        </a:p>
      </dgm:t>
    </dgm:pt>
    <dgm:pt modelId="{95E0A08A-8DF6-4668-932B-38531F92DB7B}" type="pres">
      <dgm:prSet presAssocID="{A6B478D8-B043-4D21-99A1-5C9DBC9FB349}" presName="hierRoot2" presStyleCnt="0">
        <dgm:presLayoutVars>
          <dgm:hierBranch val="init"/>
        </dgm:presLayoutVars>
      </dgm:prSet>
      <dgm:spPr/>
    </dgm:pt>
    <dgm:pt modelId="{12FD19D8-4DEE-4BE3-856E-F4DC3B307F80}" type="pres">
      <dgm:prSet presAssocID="{A6B478D8-B043-4D21-99A1-5C9DBC9FB349}" presName="rootComposite" presStyleCnt="0"/>
      <dgm:spPr/>
    </dgm:pt>
    <dgm:pt modelId="{1417A642-9ECD-4EE7-B736-4E9830BACFEF}" type="pres">
      <dgm:prSet presAssocID="{A6B478D8-B043-4D21-99A1-5C9DBC9FB349}" presName="rootText" presStyleLbl="node2" presStyleIdx="0" presStyleCnt="3">
        <dgm:presLayoutVars>
          <dgm:chPref val="3"/>
        </dgm:presLayoutVars>
      </dgm:prSet>
      <dgm:spPr/>
      <dgm:t>
        <a:bodyPr/>
        <a:lstStyle/>
        <a:p>
          <a:pPr rtl="1"/>
          <a:endParaRPr lang="fa-IR"/>
        </a:p>
      </dgm:t>
    </dgm:pt>
    <dgm:pt modelId="{C0678FD0-506C-485B-8DF7-C07BCB4076C5}" type="pres">
      <dgm:prSet presAssocID="{A6B478D8-B043-4D21-99A1-5C9DBC9FB349}" presName="rootConnector" presStyleLbl="node2" presStyleIdx="0" presStyleCnt="3"/>
      <dgm:spPr/>
      <dgm:t>
        <a:bodyPr/>
        <a:lstStyle/>
        <a:p>
          <a:pPr rtl="1"/>
          <a:endParaRPr lang="fa-IR"/>
        </a:p>
      </dgm:t>
    </dgm:pt>
    <dgm:pt modelId="{A5C4AC52-B3A9-498A-B2B2-354726D032C3}" type="pres">
      <dgm:prSet presAssocID="{A6B478D8-B043-4D21-99A1-5C9DBC9FB349}" presName="hierChild4" presStyleCnt="0"/>
      <dgm:spPr/>
    </dgm:pt>
    <dgm:pt modelId="{CA7F7028-8869-4116-99B9-5D77690A5B0C}" type="pres">
      <dgm:prSet presAssocID="{A6B478D8-B043-4D21-99A1-5C9DBC9FB349}" presName="hierChild5" presStyleCnt="0"/>
      <dgm:spPr/>
    </dgm:pt>
    <dgm:pt modelId="{20F5F73A-35DC-4D78-B478-0BCCAB05A41C}" type="pres">
      <dgm:prSet presAssocID="{2F9498C8-C426-4B91-BEE4-144C8946B947}" presName="Name64" presStyleLbl="parChTrans1D2" presStyleIdx="1" presStyleCnt="3"/>
      <dgm:spPr/>
      <dgm:t>
        <a:bodyPr/>
        <a:lstStyle/>
        <a:p>
          <a:pPr rtl="1"/>
          <a:endParaRPr lang="fa-IR"/>
        </a:p>
      </dgm:t>
    </dgm:pt>
    <dgm:pt modelId="{095D2D76-6C9A-4D7A-B2FF-1B86440E49EE}" type="pres">
      <dgm:prSet presAssocID="{D16803FE-5EE6-4D5F-9193-2121A1A75D34}" presName="hierRoot2" presStyleCnt="0">
        <dgm:presLayoutVars>
          <dgm:hierBranch val="init"/>
        </dgm:presLayoutVars>
      </dgm:prSet>
      <dgm:spPr/>
    </dgm:pt>
    <dgm:pt modelId="{F85EEFF4-4082-47E7-841C-22D5B16505BC}" type="pres">
      <dgm:prSet presAssocID="{D16803FE-5EE6-4D5F-9193-2121A1A75D34}" presName="rootComposite" presStyleCnt="0"/>
      <dgm:spPr/>
    </dgm:pt>
    <dgm:pt modelId="{381F9E66-4D1E-4FC1-A2B7-2BC6FF480BFC}" type="pres">
      <dgm:prSet presAssocID="{D16803FE-5EE6-4D5F-9193-2121A1A75D34}" presName="rootText" presStyleLbl="node2" presStyleIdx="1" presStyleCnt="3">
        <dgm:presLayoutVars>
          <dgm:chPref val="3"/>
        </dgm:presLayoutVars>
      </dgm:prSet>
      <dgm:spPr/>
      <dgm:t>
        <a:bodyPr/>
        <a:lstStyle/>
        <a:p>
          <a:pPr rtl="1"/>
          <a:endParaRPr lang="fa-IR"/>
        </a:p>
      </dgm:t>
    </dgm:pt>
    <dgm:pt modelId="{611EEC3D-FBC1-4518-8E33-E58ABBA29DC0}" type="pres">
      <dgm:prSet presAssocID="{D16803FE-5EE6-4D5F-9193-2121A1A75D34}" presName="rootConnector" presStyleLbl="node2" presStyleIdx="1" presStyleCnt="3"/>
      <dgm:spPr/>
      <dgm:t>
        <a:bodyPr/>
        <a:lstStyle/>
        <a:p>
          <a:pPr rtl="1"/>
          <a:endParaRPr lang="fa-IR"/>
        </a:p>
      </dgm:t>
    </dgm:pt>
    <dgm:pt modelId="{CB845086-CEF2-4731-AEF6-BFD549A32EB4}" type="pres">
      <dgm:prSet presAssocID="{D16803FE-5EE6-4D5F-9193-2121A1A75D34}" presName="hierChild4" presStyleCnt="0"/>
      <dgm:spPr/>
    </dgm:pt>
    <dgm:pt modelId="{128F8DBF-A714-4426-A175-59388DEED633}" type="pres">
      <dgm:prSet presAssocID="{D16803FE-5EE6-4D5F-9193-2121A1A75D34}" presName="hierChild5" presStyleCnt="0"/>
      <dgm:spPr/>
    </dgm:pt>
    <dgm:pt modelId="{57268DCC-99F2-4541-843A-397261DFF492}" type="pres">
      <dgm:prSet presAssocID="{D76295A2-AED7-4B7C-AC9C-251B806F66CC}" presName="Name64" presStyleLbl="parChTrans1D2" presStyleIdx="2" presStyleCnt="3"/>
      <dgm:spPr/>
      <dgm:t>
        <a:bodyPr/>
        <a:lstStyle/>
        <a:p>
          <a:pPr rtl="1"/>
          <a:endParaRPr lang="fa-IR"/>
        </a:p>
      </dgm:t>
    </dgm:pt>
    <dgm:pt modelId="{3EDA523C-2533-4CD9-B9BF-A20A8B541CCB}" type="pres">
      <dgm:prSet presAssocID="{627DFBDC-102C-44B0-AB95-8DE536956223}" presName="hierRoot2" presStyleCnt="0">
        <dgm:presLayoutVars>
          <dgm:hierBranch val="init"/>
        </dgm:presLayoutVars>
      </dgm:prSet>
      <dgm:spPr/>
    </dgm:pt>
    <dgm:pt modelId="{C917C956-AEF5-41E7-B0EB-4CA928153EB2}" type="pres">
      <dgm:prSet presAssocID="{627DFBDC-102C-44B0-AB95-8DE536956223}" presName="rootComposite" presStyleCnt="0"/>
      <dgm:spPr/>
    </dgm:pt>
    <dgm:pt modelId="{903AA500-7CEA-4096-9827-7C094F009EA6}" type="pres">
      <dgm:prSet presAssocID="{627DFBDC-102C-44B0-AB95-8DE536956223}" presName="rootText" presStyleLbl="node2" presStyleIdx="2" presStyleCnt="3">
        <dgm:presLayoutVars>
          <dgm:chPref val="3"/>
        </dgm:presLayoutVars>
      </dgm:prSet>
      <dgm:spPr/>
      <dgm:t>
        <a:bodyPr/>
        <a:lstStyle/>
        <a:p>
          <a:pPr rtl="1"/>
          <a:endParaRPr lang="fa-IR"/>
        </a:p>
      </dgm:t>
    </dgm:pt>
    <dgm:pt modelId="{D6EB07F1-25CB-4E83-BF34-450C082AB4F2}" type="pres">
      <dgm:prSet presAssocID="{627DFBDC-102C-44B0-AB95-8DE536956223}" presName="rootConnector" presStyleLbl="node2" presStyleIdx="2" presStyleCnt="3"/>
      <dgm:spPr/>
      <dgm:t>
        <a:bodyPr/>
        <a:lstStyle/>
        <a:p>
          <a:pPr rtl="1"/>
          <a:endParaRPr lang="fa-IR"/>
        </a:p>
      </dgm:t>
    </dgm:pt>
    <dgm:pt modelId="{6218B501-25CC-4CF9-A3BF-F9C15B8F2C36}" type="pres">
      <dgm:prSet presAssocID="{627DFBDC-102C-44B0-AB95-8DE536956223}" presName="hierChild4" presStyleCnt="0"/>
      <dgm:spPr/>
    </dgm:pt>
    <dgm:pt modelId="{74C2088D-F60A-48E1-9EEF-BB479D80E119}" type="pres">
      <dgm:prSet presAssocID="{627DFBDC-102C-44B0-AB95-8DE536956223}" presName="hierChild5" presStyleCnt="0"/>
      <dgm:spPr/>
    </dgm:pt>
    <dgm:pt modelId="{BAF05577-4C49-4D24-8D34-CDFCF6CF481C}" type="pres">
      <dgm:prSet presAssocID="{12F686F4-F540-45D5-BCC2-C6F6EFBACDCD}" presName="hierChild3" presStyleCnt="0"/>
      <dgm:spPr/>
    </dgm:pt>
  </dgm:ptLst>
  <dgm:cxnLst>
    <dgm:cxn modelId="{B1D49B6E-B295-4613-8091-8D298DCB62C6}" srcId="{12F686F4-F540-45D5-BCC2-C6F6EFBACDCD}" destId="{627DFBDC-102C-44B0-AB95-8DE536956223}" srcOrd="2" destOrd="0" parTransId="{D76295A2-AED7-4B7C-AC9C-251B806F66CC}" sibTransId="{27307DB0-7C0D-4C4A-9EB1-D760AA87CF47}"/>
    <dgm:cxn modelId="{5192D5A2-11A5-4895-8C7D-3D710AE0EC73}" type="presOf" srcId="{12F686F4-F540-45D5-BCC2-C6F6EFBACDCD}" destId="{86B71C6E-4C73-40E7-8B72-B337959F550C}" srcOrd="0" destOrd="0" presId="urn:microsoft.com/office/officeart/2009/3/layout/HorizontalOrganizationChart"/>
    <dgm:cxn modelId="{6E9C7DD6-F223-444A-81B3-28201EB3E1D7}" type="presOf" srcId="{DC7AE495-64B8-453D-8859-A0E8B7DE21C1}" destId="{DBA5C89E-2E7D-49F6-AAE4-D7B1B8C62072}" srcOrd="0" destOrd="0" presId="urn:microsoft.com/office/officeart/2009/3/layout/HorizontalOrganizationChart"/>
    <dgm:cxn modelId="{91A3FA96-8426-4C55-9809-A575EE6CE3BB}" type="presOf" srcId="{D76295A2-AED7-4B7C-AC9C-251B806F66CC}" destId="{57268DCC-99F2-4541-843A-397261DFF492}" srcOrd="0" destOrd="0" presId="urn:microsoft.com/office/officeart/2009/3/layout/HorizontalOrganizationChart"/>
    <dgm:cxn modelId="{ADEAC87C-0C5A-41F7-9C67-FA4FB26D92D3}" srcId="{12F686F4-F540-45D5-BCC2-C6F6EFBACDCD}" destId="{D16803FE-5EE6-4D5F-9193-2121A1A75D34}" srcOrd="1" destOrd="0" parTransId="{2F9498C8-C426-4B91-BEE4-144C8946B947}" sibTransId="{91D89310-40ED-453B-B624-0AD6DED3E4D3}"/>
    <dgm:cxn modelId="{C7929357-C196-4CE9-892A-80C96BA71C72}" type="presOf" srcId="{A6B478D8-B043-4D21-99A1-5C9DBC9FB349}" destId="{1417A642-9ECD-4EE7-B736-4E9830BACFEF}" srcOrd="0" destOrd="0" presId="urn:microsoft.com/office/officeart/2009/3/layout/HorizontalOrganizationChart"/>
    <dgm:cxn modelId="{E675CD5D-A04B-4FEA-8789-3FF2587121B7}" type="presOf" srcId="{2F9498C8-C426-4B91-BEE4-144C8946B947}" destId="{20F5F73A-35DC-4D78-B478-0BCCAB05A41C}" srcOrd="0" destOrd="0" presId="urn:microsoft.com/office/officeart/2009/3/layout/HorizontalOrganizationChart"/>
    <dgm:cxn modelId="{14A459A7-6F10-4E4B-A8AF-349576D0E52E}" type="presOf" srcId="{12F686F4-F540-45D5-BCC2-C6F6EFBACDCD}" destId="{51AFEC8C-CA8E-4CCD-9BA3-7B6E6E174436}" srcOrd="1" destOrd="0" presId="urn:microsoft.com/office/officeart/2009/3/layout/HorizontalOrganizationChart"/>
    <dgm:cxn modelId="{A395EE10-8E44-4877-848B-D3B98223B6D7}" type="presOf" srcId="{D16803FE-5EE6-4D5F-9193-2121A1A75D34}" destId="{611EEC3D-FBC1-4518-8E33-E58ABBA29DC0}" srcOrd="1" destOrd="0" presId="urn:microsoft.com/office/officeart/2009/3/layout/HorizontalOrganizationChart"/>
    <dgm:cxn modelId="{AC7F0F4D-F2CE-4782-B2ED-04DB32700BDD}" type="presOf" srcId="{D16803FE-5EE6-4D5F-9193-2121A1A75D34}" destId="{381F9E66-4D1E-4FC1-A2B7-2BC6FF480BFC}" srcOrd="0" destOrd="0" presId="urn:microsoft.com/office/officeart/2009/3/layout/HorizontalOrganizationChart"/>
    <dgm:cxn modelId="{67FAB054-DF1D-4360-B771-D5B87EE13617}" type="presOf" srcId="{627DFBDC-102C-44B0-AB95-8DE536956223}" destId="{D6EB07F1-25CB-4E83-BF34-450C082AB4F2}" srcOrd="1" destOrd="0" presId="urn:microsoft.com/office/officeart/2009/3/layout/HorizontalOrganizationChart"/>
    <dgm:cxn modelId="{FCFA5C85-775C-4FE5-908C-F558D2876822}" type="presOf" srcId="{627DFBDC-102C-44B0-AB95-8DE536956223}" destId="{903AA500-7CEA-4096-9827-7C094F009EA6}" srcOrd="0" destOrd="0" presId="urn:microsoft.com/office/officeart/2009/3/layout/HorizontalOrganizationChart"/>
    <dgm:cxn modelId="{A524F3EB-D0C3-460E-98F7-AF87C5112F7A}" type="presOf" srcId="{A6B478D8-B043-4D21-99A1-5C9DBC9FB349}" destId="{C0678FD0-506C-485B-8DF7-C07BCB4076C5}" srcOrd="1" destOrd="0" presId="urn:microsoft.com/office/officeart/2009/3/layout/HorizontalOrganizationChart"/>
    <dgm:cxn modelId="{3B17F292-30BA-488D-BC31-91F9B46ABE0F}" srcId="{224FDEFC-6740-40A5-9A83-CB6379FF46A5}" destId="{12F686F4-F540-45D5-BCC2-C6F6EFBACDCD}" srcOrd="0" destOrd="0" parTransId="{15AEFA84-9AD5-4D98-991E-F455CC5ABD6E}" sibTransId="{BD782D87-9F55-439E-91D0-525D02FB7428}"/>
    <dgm:cxn modelId="{C1FAFD38-ED2E-4D6E-84AA-CE99F020164E}" type="presOf" srcId="{224FDEFC-6740-40A5-9A83-CB6379FF46A5}" destId="{9820FE6C-B44E-42A3-AE7A-492D36065B7F}" srcOrd="0" destOrd="0" presId="urn:microsoft.com/office/officeart/2009/3/layout/HorizontalOrganizationChart"/>
    <dgm:cxn modelId="{F91E9A40-9033-423D-A1AE-C6C6C48892CE}" srcId="{12F686F4-F540-45D5-BCC2-C6F6EFBACDCD}" destId="{A6B478D8-B043-4D21-99A1-5C9DBC9FB349}" srcOrd="0" destOrd="0" parTransId="{DC7AE495-64B8-453D-8859-A0E8B7DE21C1}" sibTransId="{D4098E74-A1E4-4539-931C-982934EF4C62}"/>
    <dgm:cxn modelId="{85D6E601-93B6-47F1-975B-8766B6F24AF6}" type="presParOf" srcId="{9820FE6C-B44E-42A3-AE7A-492D36065B7F}" destId="{9509A2F7-0F65-49D5-BD81-1390C07EAAAF}" srcOrd="0" destOrd="0" presId="urn:microsoft.com/office/officeart/2009/3/layout/HorizontalOrganizationChart"/>
    <dgm:cxn modelId="{CEF2108E-9EA9-4E84-82F1-8E85F059E3D7}" type="presParOf" srcId="{9509A2F7-0F65-49D5-BD81-1390C07EAAAF}" destId="{A2BD9EB1-D987-452C-BF43-3F420BE6826A}" srcOrd="0" destOrd="0" presId="urn:microsoft.com/office/officeart/2009/3/layout/HorizontalOrganizationChart"/>
    <dgm:cxn modelId="{7C0F79DE-F057-4E3A-9D12-DCCA71188920}" type="presParOf" srcId="{A2BD9EB1-D987-452C-BF43-3F420BE6826A}" destId="{86B71C6E-4C73-40E7-8B72-B337959F550C}" srcOrd="0" destOrd="0" presId="urn:microsoft.com/office/officeart/2009/3/layout/HorizontalOrganizationChart"/>
    <dgm:cxn modelId="{2AA2D255-F56E-44A0-81CF-5D09E2FFC529}" type="presParOf" srcId="{A2BD9EB1-D987-452C-BF43-3F420BE6826A}" destId="{51AFEC8C-CA8E-4CCD-9BA3-7B6E6E174436}" srcOrd="1" destOrd="0" presId="urn:microsoft.com/office/officeart/2009/3/layout/HorizontalOrganizationChart"/>
    <dgm:cxn modelId="{6D014B9D-A137-4132-BD9A-03F5518510CF}" type="presParOf" srcId="{9509A2F7-0F65-49D5-BD81-1390C07EAAAF}" destId="{3ED002A6-C201-4D4F-9446-FDB72F0F81CD}" srcOrd="1" destOrd="0" presId="urn:microsoft.com/office/officeart/2009/3/layout/HorizontalOrganizationChart"/>
    <dgm:cxn modelId="{FFC65108-2D35-408B-A1F0-CF7223D47DA6}" type="presParOf" srcId="{3ED002A6-C201-4D4F-9446-FDB72F0F81CD}" destId="{DBA5C89E-2E7D-49F6-AAE4-D7B1B8C62072}" srcOrd="0" destOrd="0" presId="urn:microsoft.com/office/officeart/2009/3/layout/HorizontalOrganizationChart"/>
    <dgm:cxn modelId="{99660569-49A8-4133-99A6-47275941299D}" type="presParOf" srcId="{3ED002A6-C201-4D4F-9446-FDB72F0F81CD}" destId="{95E0A08A-8DF6-4668-932B-38531F92DB7B}" srcOrd="1" destOrd="0" presId="urn:microsoft.com/office/officeart/2009/3/layout/HorizontalOrganizationChart"/>
    <dgm:cxn modelId="{F0190F46-A3CA-40E1-AD6D-50D0B963B9EF}" type="presParOf" srcId="{95E0A08A-8DF6-4668-932B-38531F92DB7B}" destId="{12FD19D8-4DEE-4BE3-856E-F4DC3B307F80}" srcOrd="0" destOrd="0" presId="urn:microsoft.com/office/officeart/2009/3/layout/HorizontalOrganizationChart"/>
    <dgm:cxn modelId="{BA59E984-DADF-4D7A-BDE6-1CD9E364005B}" type="presParOf" srcId="{12FD19D8-4DEE-4BE3-856E-F4DC3B307F80}" destId="{1417A642-9ECD-4EE7-B736-4E9830BACFEF}" srcOrd="0" destOrd="0" presId="urn:microsoft.com/office/officeart/2009/3/layout/HorizontalOrganizationChart"/>
    <dgm:cxn modelId="{E3A9D177-079D-46F8-B2D3-8CFB6BA6322A}" type="presParOf" srcId="{12FD19D8-4DEE-4BE3-856E-F4DC3B307F80}" destId="{C0678FD0-506C-485B-8DF7-C07BCB4076C5}" srcOrd="1" destOrd="0" presId="urn:microsoft.com/office/officeart/2009/3/layout/HorizontalOrganizationChart"/>
    <dgm:cxn modelId="{B69752B6-CA5B-409E-B665-533D45A6FD00}" type="presParOf" srcId="{95E0A08A-8DF6-4668-932B-38531F92DB7B}" destId="{A5C4AC52-B3A9-498A-B2B2-354726D032C3}" srcOrd="1" destOrd="0" presId="urn:microsoft.com/office/officeart/2009/3/layout/HorizontalOrganizationChart"/>
    <dgm:cxn modelId="{0886884C-94DC-4B91-8C63-A720CB19703F}" type="presParOf" srcId="{95E0A08A-8DF6-4668-932B-38531F92DB7B}" destId="{CA7F7028-8869-4116-99B9-5D77690A5B0C}" srcOrd="2" destOrd="0" presId="urn:microsoft.com/office/officeart/2009/3/layout/HorizontalOrganizationChart"/>
    <dgm:cxn modelId="{5919EF59-0043-4F05-B713-29B1E9ACFBFD}" type="presParOf" srcId="{3ED002A6-C201-4D4F-9446-FDB72F0F81CD}" destId="{20F5F73A-35DC-4D78-B478-0BCCAB05A41C}" srcOrd="2" destOrd="0" presId="urn:microsoft.com/office/officeart/2009/3/layout/HorizontalOrganizationChart"/>
    <dgm:cxn modelId="{56EDA59C-F9A9-4A03-B0BA-C6F6D80035F4}" type="presParOf" srcId="{3ED002A6-C201-4D4F-9446-FDB72F0F81CD}" destId="{095D2D76-6C9A-4D7A-B2FF-1B86440E49EE}" srcOrd="3" destOrd="0" presId="urn:microsoft.com/office/officeart/2009/3/layout/HorizontalOrganizationChart"/>
    <dgm:cxn modelId="{18D30C44-EAD8-4C4E-A42D-5842A529D5DC}" type="presParOf" srcId="{095D2D76-6C9A-4D7A-B2FF-1B86440E49EE}" destId="{F85EEFF4-4082-47E7-841C-22D5B16505BC}" srcOrd="0" destOrd="0" presId="urn:microsoft.com/office/officeart/2009/3/layout/HorizontalOrganizationChart"/>
    <dgm:cxn modelId="{9FE51EE5-BBC7-4FE0-B48E-A1C0A0DA70A5}" type="presParOf" srcId="{F85EEFF4-4082-47E7-841C-22D5B16505BC}" destId="{381F9E66-4D1E-4FC1-A2B7-2BC6FF480BFC}" srcOrd="0" destOrd="0" presId="urn:microsoft.com/office/officeart/2009/3/layout/HorizontalOrganizationChart"/>
    <dgm:cxn modelId="{1F3F5D19-E6C3-4D4D-A98C-07E1367DF850}" type="presParOf" srcId="{F85EEFF4-4082-47E7-841C-22D5B16505BC}" destId="{611EEC3D-FBC1-4518-8E33-E58ABBA29DC0}" srcOrd="1" destOrd="0" presId="urn:microsoft.com/office/officeart/2009/3/layout/HorizontalOrganizationChart"/>
    <dgm:cxn modelId="{C2795421-39DB-473D-B28B-E59775682D59}" type="presParOf" srcId="{095D2D76-6C9A-4D7A-B2FF-1B86440E49EE}" destId="{CB845086-CEF2-4731-AEF6-BFD549A32EB4}" srcOrd="1" destOrd="0" presId="urn:microsoft.com/office/officeart/2009/3/layout/HorizontalOrganizationChart"/>
    <dgm:cxn modelId="{500368EB-BE99-4EC9-8361-EADE6A031950}" type="presParOf" srcId="{095D2D76-6C9A-4D7A-B2FF-1B86440E49EE}" destId="{128F8DBF-A714-4426-A175-59388DEED633}" srcOrd="2" destOrd="0" presId="urn:microsoft.com/office/officeart/2009/3/layout/HorizontalOrganizationChart"/>
    <dgm:cxn modelId="{4D479F3F-B6F6-4B05-9CD9-84E27F9D9696}" type="presParOf" srcId="{3ED002A6-C201-4D4F-9446-FDB72F0F81CD}" destId="{57268DCC-99F2-4541-843A-397261DFF492}" srcOrd="4" destOrd="0" presId="urn:microsoft.com/office/officeart/2009/3/layout/HorizontalOrganizationChart"/>
    <dgm:cxn modelId="{F472666D-69C9-483D-A788-674BD277CE46}" type="presParOf" srcId="{3ED002A6-C201-4D4F-9446-FDB72F0F81CD}" destId="{3EDA523C-2533-4CD9-B9BF-A20A8B541CCB}" srcOrd="5" destOrd="0" presId="urn:microsoft.com/office/officeart/2009/3/layout/HorizontalOrganizationChart"/>
    <dgm:cxn modelId="{F01304A6-8504-423F-96C2-C8018F318373}" type="presParOf" srcId="{3EDA523C-2533-4CD9-B9BF-A20A8B541CCB}" destId="{C917C956-AEF5-41E7-B0EB-4CA928153EB2}" srcOrd="0" destOrd="0" presId="urn:microsoft.com/office/officeart/2009/3/layout/HorizontalOrganizationChart"/>
    <dgm:cxn modelId="{ACE29028-12E2-4EEE-B572-8AD6F4B85624}" type="presParOf" srcId="{C917C956-AEF5-41E7-B0EB-4CA928153EB2}" destId="{903AA500-7CEA-4096-9827-7C094F009EA6}" srcOrd="0" destOrd="0" presId="urn:microsoft.com/office/officeart/2009/3/layout/HorizontalOrganizationChart"/>
    <dgm:cxn modelId="{AF06CE29-A528-4BB4-8DEE-45C54EB63C40}" type="presParOf" srcId="{C917C956-AEF5-41E7-B0EB-4CA928153EB2}" destId="{D6EB07F1-25CB-4E83-BF34-450C082AB4F2}" srcOrd="1" destOrd="0" presId="urn:microsoft.com/office/officeart/2009/3/layout/HorizontalOrganizationChart"/>
    <dgm:cxn modelId="{2BEFDFB1-E007-477C-A687-B746EC0751D8}" type="presParOf" srcId="{3EDA523C-2533-4CD9-B9BF-A20A8B541CCB}" destId="{6218B501-25CC-4CF9-A3BF-F9C15B8F2C36}" srcOrd="1" destOrd="0" presId="urn:microsoft.com/office/officeart/2009/3/layout/HorizontalOrganizationChart"/>
    <dgm:cxn modelId="{5CF2FF4C-3C47-4FA4-BEBA-73E78C9958D9}" type="presParOf" srcId="{3EDA523C-2533-4CD9-B9BF-A20A8B541CCB}" destId="{74C2088D-F60A-48E1-9EEF-BB479D80E119}" srcOrd="2" destOrd="0" presId="urn:microsoft.com/office/officeart/2009/3/layout/HorizontalOrganizationChart"/>
    <dgm:cxn modelId="{CC75FC43-B9BB-42F3-AE68-5C811531519A}" type="presParOf" srcId="{9509A2F7-0F65-49D5-BD81-1390C07EAAAF}" destId="{BAF05577-4C49-4D24-8D34-CDFCF6CF481C}"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C3A8A75-C8D1-4D03-AEB3-E81DF94C919C}" type="doc">
      <dgm:prSet loTypeId="urn:microsoft.com/office/officeart/2005/8/layout/radial2" loCatId="relationship" qsTypeId="urn:microsoft.com/office/officeart/2005/8/quickstyle/3d9" qsCatId="3D" csTypeId="urn:microsoft.com/office/officeart/2005/8/colors/accent1_2" csCatId="accent1" phldr="1"/>
      <dgm:spPr/>
      <dgm:t>
        <a:bodyPr/>
        <a:lstStyle/>
        <a:p>
          <a:pPr rtl="1"/>
          <a:endParaRPr lang="fa-IR"/>
        </a:p>
      </dgm:t>
    </dgm:pt>
    <dgm:pt modelId="{96CEB525-8F11-4198-B8FB-27BA601613C1}">
      <dgm:prSet/>
      <dgm:spPr/>
      <dgm:t>
        <a:bodyPr/>
        <a:lstStyle/>
        <a:p>
          <a:pPr rtl="1"/>
          <a:r>
            <a:rPr lang="fa-IR" b="0" i="0" baseline="0" dirty="0" smtClean="0"/>
            <a:t>اهداف فرایندی و منابعی</a:t>
          </a:r>
        </a:p>
      </dgm:t>
    </dgm:pt>
    <dgm:pt modelId="{120E298E-C8BC-478B-BED8-984CD10E3AE9}" type="parTrans" cxnId="{A8C59D5B-D1AE-4022-88C3-CAA7A628876D}">
      <dgm:prSet/>
      <dgm:spPr/>
      <dgm:t>
        <a:bodyPr/>
        <a:lstStyle/>
        <a:p>
          <a:pPr rtl="1"/>
          <a:endParaRPr lang="fa-IR"/>
        </a:p>
      </dgm:t>
    </dgm:pt>
    <dgm:pt modelId="{6F8A1418-C1D1-4E16-B41E-244E2D00221C}" type="sibTrans" cxnId="{A8C59D5B-D1AE-4022-88C3-CAA7A628876D}">
      <dgm:prSet/>
      <dgm:spPr/>
      <dgm:t>
        <a:bodyPr/>
        <a:lstStyle/>
        <a:p>
          <a:pPr rtl="1"/>
          <a:endParaRPr lang="fa-IR"/>
        </a:p>
      </dgm:t>
    </dgm:pt>
    <dgm:pt modelId="{E5BE8520-4C65-435E-96D7-1EAB67E964D3}">
      <dgm:prSet/>
      <dgm:spPr/>
      <dgm:t>
        <a:bodyPr/>
        <a:lstStyle/>
        <a:p>
          <a:pPr rtl="1"/>
          <a:r>
            <a:rPr lang="fa-IR" b="0" i="0" baseline="0" dirty="0" smtClean="0"/>
            <a:t>اهداف شخصی</a:t>
          </a:r>
          <a:endParaRPr lang="en-US" b="0" i="0" baseline="0" dirty="0"/>
        </a:p>
      </dgm:t>
    </dgm:pt>
    <dgm:pt modelId="{D2BAD133-5034-4A4F-83F5-0083CB224EBF}" type="parTrans" cxnId="{97747F94-D61C-4930-BEC5-5EABCA25A187}">
      <dgm:prSet/>
      <dgm:spPr/>
      <dgm:t>
        <a:bodyPr/>
        <a:lstStyle/>
        <a:p>
          <a:pPr rtl="1"/>
          <a:endParaRPr lang="fa-IR"/>
        </a:p>
      </dgm:t>
    </dgm:pt>
    <dgm:pt modelId="{775265B6-63F8-49F6-923C-462F625B5D51}" type="sibTrans" cxnId="{97747F94-D61C-4930-BEC5-5EABCA25A187}">
      <dgm:prSet/>
      <dgm:spPr/>
      <dgm:t>
        <a:bodyPr/>
        <a:lstStyle/>
        <a:p>
          <a:pPr rtl="1"/>
          <a:endParaRPr lang="fa-IR"/>
        </a:p>
      </dgm:t>
    </dgm:pt>
    <dgm:pt modelId="{E15BF942-4745-4449-98DC-0EBEE7F21312}">
      <dgm:prSet/>
      <dgm:spPr/>
      <dgm:t>
        <a:bodyPr/>
        <a:lstStyle/>
        <a:p>
          <a:pPr rtl="1"/>
          <a:r>
            <a:rPr lang="fa-IR" dirty="0" smtClean="0"/>
            <a:t>اهداف آموزشی</a:t>
          </a:r>
          <a:endParaRPr lang="en-US" b="0" i="0" baseline="0" dirty="0"/>
        </a:p>
      </dgm:t>
    </dgm:pt>
    <dgm:pt modelId="{AF8944AD-377B-41F4-8FE0-4E8B6E36F7A1}" type="parTrans" cxnId="{630E53C3-B90B-4DC2-B72F-7F1002477174}">
      <dgm:prSet/>
      <dgm:spPr/>
      <dgm:t>
        <a:bodyPr/>
        <a:lstStyle/>
        <a:p>
          <a:pPr rtl="1"/>
          <a:endParaRPr lang="fa-IR"/>
        </a:p>
      </dgm:t>
    </dgm:pt>
    <dgm:pt modelId="{0003A149-0FAA-455A-B4CA-7BBAE70D4897}" type="sibTrans" cxnId="{630E53C3-B90B-4DC2-B72F-7F1002477174}">
      <dgm:prSet/>
      <dgm:spPr/>
      <dgm:t>
        <a:bodyPr/>
        <a:lstStyle/>
        <a:p>
          <a:pPr rtl="1"/>
          <a:endParaRPr lang="fa-IR"/>
        </a:p>
      </dgm:t>
    </dgm:pt>
    <dgm:pt modelId="{8966219D-3770-4D51-85F8-B7638D7266D2}">
      <dgm:prSet/>
      <dgm:spPr/>
      <dgm:t>
        <a:bodyPr/>
        <a:lstStyle/>
        <a:p>
          <a:pPr rtl="1"/>
          <a:r>
            <a:rPr lang="fa-IR" b="0" i="0" baseline="0" dirty="0" smtClean="0"/>
            <a:t>اهداف خاص پروژه</a:t>
          </a:r>
          <a:endParaRPr lang="en-US" b="0" i="0" baseline="0" dirty="0"/>
        </a:p>
      </dgm:t>
    </dgm:pt>
    <dgm:pt modelId="{1917D540-20E2-4F4B-8FA2-50FE26E4DEBE}" type="parTrans" cxnId="{5CB30335-0F6C-4C1B-BEFD-2974B0357BBE}">
      <dgm:prSet/>
      <dgm:spPr/>
      <dgm:t>
        <a:bodyPr/>
        <a:lstStyle/>
        <a:p>
          <a:pPr rtl="1"/>
          <a:endParaRPr lang="fa-IR"/>
        </a:p>
      </dgm:t>
    </dgm:pt>
    <dgm:pt modelId="{FEA59F02-87A6-4033-884C-5A9C5A9C6FBA}" type="sibTrans" cxnId="{5CB30335-0F6C-4C1B-BEFD-2974B0357BBE}">
      <dgm:prSet/>
      <dgm:spPr/>
      <dgm:t>
        <a:bodyPr/>
        <a:lstStyle/>
        <a:p>
          <a:pPr rtl="1"/>
          <a:endParaRPr lang="fa-IR"/>
        </a:p>
      </dgm:t>
    </dgm:pt>
    <dgm:pt modelId="{2D709A02-DFFB-4C0B-A018-68037CACBAEE}" type="pres">
      <dgm:prSet presAssocID="{0C3A8A75-C8D1-4D03-AEB3-E81DF94C919C}" presName="composite" presStyleCnt="0">
        <dgm:presLayoutVars>
          <dgm:chMax val="5"/>
          <dgm:dir/>
          <dgm:animLvl val="ctr"/>
          <dgm:resizeHandles val="exact"/>
        </dgm:presLayoutVars>
      </dgm:prSet>
      <dgm:spPr/>
      <dgm:t>
        <a:bodyPr/>
        <a:lstStyle/>
        <a:p>
          <a:pPr rtl="1"/>
          <a:endParaRPr lang="fa-IR"/>
        </a:p>
      </dgm:t>
    </dgm:pt>
    <dgm:pt modelId="{D348AF03-0201-46C6-AA9C-37D8A0949C8B}" type="pres">
      <dgm:prSet presAssocID="{0C3A8A75-C8D1-4D03-AEB3-E81DF94C919C}" presName="cycle" presStyleCnt="0"/>
      <dgm:spPr/>
    </dgm:pt>
    <dgm:pt modelId="{4E398929-E50F-4262-90C8-A907FB9BD486}" type="pres">
      <dgm:prSet presAssocID="{0C3A8A75-C8D1-4D03-AEB3-E81DF94C919C}" presName="centerShape" presStyleCnt="0"/>
      <dgm:spPr/>
    </dgm:pt>
    <dgm:pt modelId="{5C69A359-156A-4D19-8FBD-104F110FEFC6}" type="pres">
      <dgm:prSet presAssocID="{0C3A8A75-C8D1-4D03-AEB3-E81DF94C919C}" presName="connSite" presStyleLbl="node1" presStyleIdx="0" presStyleCnt="5"/>
      <dgm:spPr/>
    </dgm:pt>
    <dgm:pt modelId="{47352F5C-AFF0-41CC-BF31-2B13C5AA88A2}" type="pres">
      <dgm:prSet presAssocID="{0C3A8A75-C8D1-4D03-AEB3-E81DF94C919C}" presName="visible" presStyleLbl="node1" presStyleIdx="0" presStyleCnt="5"/>
      <dgm:spPr>
        <a:blipFill rotWithShape="0">
          <a:blip xmlns:r="http://schemas.openxmlformats.org/officeDocument/2006/relationships" r:embed="rId1"/>
          <a:stretch>
            <a:fillRect/>
          </a:stretch>
        </a:blipFill>
      </dgm:spPr>
    </dgm:pt>
    <dgm:pt modelId="{8B5E6EEA-F645-441F-B444-4FDDB58A855D}" type="pres">
      <dgm:prSet presAssocID="{120E298E-C8BC-478B-BED8-984CD10E3AE9}" presName="Name25" presStyleLbl="parChTrans1D1" presStyleIdx="0" presStyleCnt="4"/>
      <dgm:spPr/>
      <dgm:t>
        <a:bodyPr/>
        <a:lstStyle/>
        <a:p>
          <a:pPr rtl="1"/>
          <a:endParaRPr lang="fa-IR"/>
        </a:p>
      </dgm:t>
    </dgm:pt>
    <dgm:pt modelId="{9CB3219E-C4F8-476C-A63D-DCB78A0973D6}" type="pres">
      <dgm:prSet presAssocID="{96CEB525-8F11-4198-B8FB-27BA601613C1}" presName="node" presStyleCnt="0"/>
      <dgm:spPr/>
    </dgm:pt>
    <dgm:pt modelId="{B7B3FF54-08B4-4331-9825-E78CC8AB9F5C}" type="pres">
      <dgm:prSet presAssocID="{96CEB525-8F11-4198-B8FB-27BA601613C1}" presName="parentNode" presStyleLbl="node1" presStyleIdx="1" presStyleCnt="5">
        <dgm:presLayoutVars>
          <dgm:chMax val="1"/>
          <dgm:bulletEnabled val="1"/>
        </dgm:presLayoutVars>
      </dgm:prSet>
      <dgm:spPr/>
      <dgm:t>
        <a:bodyPr/>
        <a:lstStyle/>
        <a:p>
          <a:pPr rtl="1"/>
          <a:endParaRPr lang="fa-IR"/>
        </a:p>
      </dgm:t>
    </dgm:pt>
    <dgm:pt modelId="{8C9E2EF0-AA82-45E5-9890-A2DF839B087E}" type="pres">
      <dgm:prSet presAssocID="{96CEB525-8F11-4198-B8FB-27BA601613C1}" presName="childNode" presStyleLbl="revTx" presStyleIdx="0" presStyleCnt="0">
        <dgm:presLayoutVars>
          <dgm:bulletEnabled val="1"/>
        </dgm:presLayoutVars>
      </dgm:prSet>
      <dgm:spPr/>
    </dgm:pt>
    <dgm:pt modelId="{477CDFF1-61BC-4AFC-8E5B-7B3123530FE2}" type="pres">
      <dgm:prSet presAssocID="{AF8944AD-377B-41F4-8FE0-4E8B6E36F7A1}" presName="Name25" presStyleLbl="parChTrans1D1" presStyleIdx="1" presStyleCnt="4"/>
      <dgm:spPr/>
      <dgm:t>
        <a:bodyPr/>
        <a:lstStyle/>
        <a:p>
          <a:pPr rtl="1"/>
          <a:endParaRPr lang="fa-IR"/>
        </a:p>
      </dgm:t>
    </dgm:pt>
    <dgm:pt modelId="{57C5107B-2DC6-48D5-A791-7D33EA2B352A}" type="pres">
      <dgm:prSet presAssocID="{E15BF942-4745-4449-98DC-0EBEE7F21312}" presName="node" presStyleCnt="0"/>
      <dgm:spPr/>
    </dgm:pt>
    <dgm:pt modelId="{2F447213-7143-4A9B-B58D-91FB590DC9BE}" type="pres">
      <dgm:prSet presAssocID="{E15BF942-4745-4449-98DC-0EBEE7F21312}" presName="parentNode" presStyleLbl="node1" presStyleIdx="2" presStyleCnt="5">
        <dgm:presLayoutVars>
          <dgm:chMax val="1"/>
          <dgm:bulletEnabled val="1"/>
        </dgm:presLayoutVars>
      </dgm:prSet>
      <dgm:spPr/>
      <dgm:t>
        <a:bodyPr/>
        <a:lstStyle/>
        <a:p>
          <a:pPr rtl="1"/>
          <a:endParaRPr lang="fa-IR"/>
        </a:p>
      </dgm:t>
    </dgm:pt>
    <dgm:pt modelId="{8E4C7340-FD47-4EDB-A8AF-6968BC2E3E44}" type="pres">
      <dgm:prSet presAssocID="{E15BF942-4745-4449-98DC-0EBEE7F21312}" presName="childNode" presStyleLbl="revTx" presStyleIdx="0" presStyleCnt="0">
        <dgm:presLayoutVars>
          <dgm:bulletEnabled val="1"/>
        </dgm:presLayoutVars>
      </dgm:prSet>
      <dgm:spPr/>
    </dgm:pt>
    <dgm:pt modelId="{6D40C08F-78D1-4220-AEA2-0A5F0D8E2F9C}" type="pres">
      <dgm:prSet presAssocID="{D2BAD133-5034-4A4F-83F5-0083CB224EBF}" presName="Name25" presStyleLbl="parChTrans1D1" presStyleIdx="2" presStyleCnt="4"/>
      <dgm:spPr/>
      <dgm:t>
        <a:bodyPr/>
        <a:lstStyle/>
        <a:p>
          <a:pPr rtl="1"/>
          <a:endParaRPr lang="fa-IR"/>
        </a:p>
      </dgm:t>
    </dgm:pt>
    <dgm:pt modelId="{50099E39-BAAA-4F50-9147-F4FCDD2474BE}" type="pres">
      <dgm:prSet presAssocID="{E5BE8520-4C65-435E-96D7-1EAB67E964D3}" presName="node" presStyleCnt="0"/>
      <dgm:spPr/>
    </dgm:pt>
    <dgm:pt modelId="{4BF53193-C008-4096-AB78-9B8D954AC024}" type="pres">
      <dgm:prSet presAssocID="{E5BE8520-4C65-435E-96D7-1EAB67E964D3}" presName="parentNode" presStyleLbl="node1" presStyleIdx="3" presStyleCnt="5">
        <dgm:presLayoutVars>
          <dgm:chMax val="1"/>
          <dgm:bulletEnabled val="1"/>
        </dgm:presLayoutVars>
      </dgm:prSet>
      <dgm:spPr/>
      <dgm:t>
        <a:bodyPr/>
        <a:lstStyle/>
        <a:p>
          <a:pPr rtl="1"/>
          <a:endParaRPr lang="fa-IR"/>
        </a:p>
      </dgm:t>
    </dgm:pt>
    <dgm:pt modelId="{656AABD8-598D-4103-A0BB-B42B61C4D64B}" type="pres">
      <dgm:prSet presAssocID="{E5BE8520-4C65-435E-96D7-1EAB67E964D3}" presName="childNode" presStyleLbl="revTx" presStyleIdx="0" presStyleCnt="0">
        <dgm:presLayoutVars>
          <dgm:bulletEnabled val="1"/>
        </dgm:presLayoutVars>
      </dgm:prSet>
      <dgm:spPr/>
    </dgm:pt>
    <dgm:pt modelId="{9DB62B92-9B0F-4CDE-AD03-59194B46BBE0}" type="pres">
      <dgm:prSet presAssocID="{1917D540-20E2-4F4B-8FA2-50FE26E4DEBE}" presName="Name25" presStyleLbl="parChTrans1D1" presStyleIdx="3" presStyleCnt="4"/>
      <dgm:spPr/>
      <dgm:t>
        <a:bodyPr/>
        <a:lstStyle/>
        <a:p>
          <a:pPr rtl="1"/>
          <a:endParaRPr lang="fa-IR"/>
        </a:p>
      </dgm:t>
    </dgm:pt>
    <dgm:pt modelId="{CEBE26EB-874A-43FC-ACAE-82938276C1E3}" type="pres">
      <dgm:prSet presAssocID="{8966219D-3770-4D51-85F8-B7638D7266D2}" presName="node" presStyleCnt="0"/>
      <dgm:spPr/>
    </dgm:pt>
    <dgm:pt modelId="{7209D667-CFEF-458C-9B3D-70E2DEEE5CE0}" type="pres">
      <dgm:prSet presAssocID="{8966219D-3770-4D51-85F8-B7638D7266D2}" presName="parentNode" presStyleLbl="node1" presStyleIdx="4" presStyleCnt="5">
        <dgm:presLayoutVars>
          <dgm:chMax val="1"/>
          <dgm:bulletEnabled val="1"/>
        </dgm:presLayoutVars>
      </dgm:prSet>
      <dgm:spPr/>
      <dgm:t>
        <a:bodyPr/>
        <a:lstStyle/>
        <a:p>
          <a:pPr rtl="1"/>
          <a:endParaRPr lang="fa-IR"/>
        </a:p>
      </dgm:t>
    </dgm:pt>
    <dgm:pt modelId="{63D26DC0-2659-4484-9177-2197794E0DB4}" type="pres">
      <dgm:prSet presAssocID="{8966219D-3770-4D51-85F8-B7638D7266D2}" presName="childNode" presStyleLbl="revTx" presStyleIdx="0" presStyleCnt="0">
        <dgm:presLayoutVars>
          <dgm:bulletEnabled val="1"/>
        </dgm:presLayoutVars>
      </dgm:prSet>
      <dgm:spPr/>
    </dgm:pt>
  </dgm:ptLst>
  <dgm:cxnLst>
    <dgm:cxn modelId="{32F906EC-B193-4465-B4A4-72F2BE645E36}" type="presOf" srcId="{120E298E-C8BC-478B-BED8-984CD10E3AE9}" destId="{8B5E6EEA-F645-441F-B444-4FDDB58A855D}" srcOrd="0" destOrd="0" presId="urn:microsoft.com/office/officeart/2005/8/layout/radial2"/>
    <dgm:cxn modelId="{A6FEF4FD-12E2-427C-A99D-C327BB8C6DDF}" type="presOf" srcId="{1917D540-20E2-4F4B-8FA2-50FE26E4DEBE}" destId="{9DB62B92-9B0F-4CDE-AD03-59194B46BBE0}" srcOrd="0" destOrd="0" presId="urn:microsoft.com/office/officeart/2005/8/layout/radial2"/>
    <dgm:cxn modelId="{731936D5-7AC6-4E2E-A646-1925D7D204A4}" type="presOf" srcId="{E15BF942-4745-4449-98DC-0EBEE7F21312}" destId="{2F447213-7143-4A9B-B58D-91FB590DC9BE}" srcOrd="0" destOrd="0" presId="urn:microsoft.com/office/officeart/2005/8/layout/radial2"/>
    <dgm:cxn modelId="{630E53C3-B90B-4DC2-B72F-7F1002477174}" srcId="{0C3A8A75-C8D1-4D03-AEB3-E81DF94C919C}" destId="{E15BF942-4745-4449-98DC-0EBEE7F21312}" srcOrd="1" destOrd="0" parTransId="{AF8944AD-377B-41F4-8FE0-4E8B6E36F7A1}" sibTransId="{0003A149-0FAA-455A-B4CA-7BBAE70D4897}"/>
    <dgm:cxn modelId="{65606FF7-DB0A-4BE1-BF4F-3BFF7B10357D}" type="presOf" srcId="{0C3A8A75-C8D1-4D03-AEB3-E81DF94C919C}" destId="{2D709A02-DFFB-4C0B-A018-68037CACBAEE}" srcOrd="0" destOrd="0" presId="urn:microsoft.com/office/officeart/2005/8/layout/radial2"/>
    <dgm:cxn modelId="{A8C59D5B-D1AE-4022-88C3-CAA7A628876D}" srcId="{0C3A8A75-C8D1-4D03-AEB3-E81DF94C919C}" destId="{96CEB525-8F11-4198-B8FB-27BA601613C1}" srcOrd="0" destOrd="0" parTransId="{120E298E-C8BC-478B-BED8-984CD10E3AE9}" sibTransId="{6F8A1418-C1D1-4E16-B41E-244E2D00221C}"/>
    <dgm:cxn modelId="{97747F94-D61C-4930-BEC5-5EABCA25A187}" srcId="{0C3A8A75-C8D1-4D03-AEB3-E81DF94C919C}" destId="{E5BE8520-4C65-435E-96D7-1EAB67E964D3}" srcOrd="2" destOrd="0" parTransId="{D2BAD133-5034-4A4F-83F5-0083CB224EBF}" sibTransId="{775265B6-63F8-49F6-923C-462F625B5D51}"/>
    <dgm:cxn modelId="{FB938AFD-05EE-428C-A6EC-24A64C654E0C}" type="presOf" srcId="{8966219D-3770-4D51-85F8-B7638D7266D2}" destId="{7209D667-CFEF-458C-9B3D-70E2DEEE5CE0}" srcOrd="0" destOrd="0" presId="urn:microsoft.com/office/officeart/2005/8/layout/radial2"/>
    <dgm:cxn modelId="{5CB30335-0F6C-4C1B-BEFD-2974B0357BBE}" srcId="{0C3A8A75-C8D1-4D03-AEB3-E81DF94C919C}" destId="{8966219D-3770-4D51-85F8-B7638D7266D2}" srcOrd="3" destOrd="0" parTransId="{1917D540-20E2-4F4B-8FA2-50FE26E4DEBE}" sibTransId="{FEA59F02-87A6-4033-884C-5A9C5A9C6FBA}"/>
    <dgm:cxn modelId="{8AC5B33A-FB86-4AAE-A1F8-B0A5CB60691A}" type="presOf" srcId="{D2BAD133-5034-4A4F-83F5-0083CB224EBF}" destId="{6D40C08F-78D1-4220-AEA2-0A5F0D8E2F9C}" srcOrd="0" destOrd="0" presId="urn:microsoft.com/office/officeart/2005/8/layout/radial2"/>
    <dgm:cxn modelId="{C2AD69BF-3BC9-4FFA-B4B3-B9C4C1BF36DE}" type="presOf" srcId="{AF8944AD-377B-41F4-8FE0-4E8B6E36F7A1}" destId="{477CDFF1-61BC-4AFC-8E5B-7B3123530FE2}" srcOrd="0" destOrd="0" presId="urn:microsoft.com/office/officeart/2005/8/layout/radial2"/>
    <dgm:cxn modelId="{6255B8DA-BDA9-4F9C-8941-A838D3E5C4D2}" type="presOf" srcId="{E5BE8520-4C65-435E-96D7-1EAB67E964D3}" destId="{4BF53193-C008-4096-AB78-9B8D954AC024}" srcOrd="0" destOrd="0" presId="urn:microsoft.com/office/officeart/2005/8/layout/radial2"/>
    <dgm:cxn modelId="{28C3EDE6-2A15-4110-A3D2-4DA23F36E070}" type="presOf" srcId="{96CEB525-8F11-4198-B8FB-27BA601613C1}" destId="{B7B3FF54-08B4-4331-9825-E78CC8AB9F5C}" srcOrd="0" destOrd="0" presId="urn:microsoft.com/office/officeart/2005/8/layout/radial2"/>
    <dgm:cxn modelId="{678F5C46-F12B-4EAD-AE88-9527696DE54B}" type="presParOf" srcId="{2D709A02-DFFB-4C0B-A018-68037CACBAEE}" destId="{D348AF03-0201-46C6-AA9C-37D8A0949C8B}" srcOrd="0" destOrd="0" presId="urn:microsoft.com/office/officeart/2005/8/layout/radial2"/>
    <dgm:cxn modelId="{7B29A38B-DB82-40F8-83C1-D5C4229E3330}" type="presParOf" srcId="{D348AF03-0201-46C6-AA9C-37D8A0949C8B}" destId="{4E398929-E50F-4262-90C8-A907FB9BD486}" srcOrd="0" destOrd="0" presId="urn:microsoft.com/office/officeart/2005/8/layout/radial2"/>
    <dgm:cxn modelId="{34C4F275-B454-421E-9BD1-1868FC82E145}" type="presParOf" srcId="{4E398929-E50F-4262-90C8-A907FB9BD486}" destId="{5C69A359-156A-4D19-8FBD-104F110FEFC6}" srcOrd="0" destOrd="0" presId="urn:microsoft.com/office/officeart/2005/8/layout/radial2"/>
    <dgm:cxn modelId="{439D7F14-76E3-4E26-8BC2-B09E1F92436D}" type="presParOf" srcId="{4E398929-E50F-4262-90C8-A907FB9BD486}" destId="{47352F5C-AFF0-41CC-BF31-2B13C5AA88A2}" srcOrd="1" destOrd="0" presId="urn:microsoft.com/office/officeart/2005/8/layout/radial2"/>
    <dgm:cxn modelId="{62574B28-B2B3-4B2C-8265-E89E30DC3132}" type="presParOf" srcId="{D348AF03-0201-46C6-AA9C-37D8A0949C8B}" destId="{8B5E6EEA-F645-441F-B444-4FDDB58A855D}" srcOrd="1" destOrd="0" presId="urn:microsoft.com/office/officeart/2005/8/layout/radial2"/>
    <dgm:cxn modelId="{9581D983-B93A-46EA-9691-71D9FA5DECD2}" type="presParOf" srcId="{D348AF03-0201-46C6-AA9C-37D8A0949C8B}" destId="{9CB3219E-C4F8-476C-A63D-DCB78A0973D6}" srcOrd="2" destOrd="0" presId="urn:microsoft.com/office/officeart/2005/8/layout/radial2"/>
    <dgm:cxn modelId="{F402ABFD-2D16-4BA6-A749-7ABAA0E6CEA2}" type="presParOf" srcId="{9CB3219E-C4F8-476C-A63D-DCB78A0973D6}" destId="{B7B3FF54-08B4-4331-9825-E78CC8AB9F5C}" srcOrd="0" destOrd="0" presId="urn:microsoft.com/office/officeart/2005/8/layout/radial2"/>
    <dgm:cxn modelId="{E292F0B7-53D1-4F3D-8895-75F146C4FC19}" type="presParOf" srcId="{9CB3219E-C4F8-476C-A63D-DCB78A0973D6}" destId="{8C9E2EF0-AA82-45E5-9890-A2DF839B087E}" srcOrd="1" destOrd="0" presId="urn:microsoft.com/office/officeart/2005/8/layout/radial2"/>
    <dgm:cxn modelId="{2EEE18FA-27B2-49A3-9117-EC5D052E8924}" type="presParOf" srcId="{D348AF03-0201-46C6-AA9C-37D8A0949C8B}" destId="{477CDFF1-61BC-4AFC-8E5B-7B3123530FE2}" srcOrd="3" destOrd="0" presId="urn:microsoft.com/office/officeart/2005/8/layout/radial2"/>
    <dgm:cxn modelId="{113EFBF4-8958-4F1F-99FB-625F1CB71C46}" type="presParOf" srcId="{D348AF03-0201-46C6-AA9C-37D8A0949C8B}" destId="{57C5107B-2DC6-48D5-A791-7D33EA2B352A}" srcOrd="4" destOrd="0" presId="urn:microsoft.com/office/officeart/2005/8/layout/radial2"/>
    <dgm:cxn modelId="{1AB2D1E3-2878-4102-B999-8D4FA69F3C35}" type="presParOf" srcId="{57C5107B-2DC6-48D5-A791-7D33EA2B352A}" destId="{2F447213-7143-4A9B-B58D-91FB590DC9BE}" srcOrd="0" destOrd="0" presId="urn:microsoft.com/office/officeart/2005/8/layout/radial2"/>
    <dgm:cxn modelId="{153A9BC1-F29B-4F6F-A8FB-4BD026CB6858}" type="presParOf" srcId="{57C5107B-2DC6-48D5-A791-7D33EA2B352A}" destId="{8E4C7340-FD47-4EDB-A8AF-6968BC2E3E44}" srcOrd="1" destOrd="0" presId="urn:microsoft.com/office/officeart/2005/8/layout/radial2"/>
    <dgm:cxn modelId="{B23D4958-8EFB-443D-9F85-1F8C8B3B1768}" type="presParOf" srcId="{D348AF03-0201-46C6-AA9C-37D8A0949C8B}" destId="{6D40C08F-78D1-4220-AEA2-0A5F0D8E2F9C}" srcOrd="5" destOrd="0" presId="urn:microsoft.com/office/officeart/2005/8/layout/radial2"/>
    <dgm:cxn modelId="{08443008-1303-493A-9815-D85BCD3F8419}" type="presParOf" srcId="{D348AF03-0201-46C6-AA9C-37D8A0949C8B}" destId="{50099E39-BAAA-4F50-9147-F4FCDD2474BE}" srcOrd="6" destOrd="0" presId="urn:microsoft.com/office/officeart/2005/8/layout/radial2"/>
    <dgm:cxn modelId="{03C81CE3-4701-475F-BA9B-7B560589E05A}" type="presParOf" srcId="{50099E39-BAAA-4F50-9147-F4FCDD2474BE}" destId="{4BF53193-C008-4096-AB78-9B8D954AC024}" srcOrd="0" destOrd="0" presId="urn:microsoft.com/office/officeart/2005/8/layout/radial2"/>
    <dgm:cxn modelId="{1D5F1481-DF1B-4A71-94B1-56B78C1E6DDF}" type="presParOf" srcId="{50099E39-BAAA-4F50-9147-F4FCDD2474BE}" destId="{656AABD8-598D-4103-A0BB-B42B61C4D64B}" srcOrd="1" destOrd="0" presId="urn:microsoft.com/office/officeart/2005/8/layout/radial2"/>
    <dgm:cxn modelId="{71D756DE-662E-45D2-B02B-2ECB8037039D}" type="presParOf" srcId="{D348AF03-0201-46C6-AA9C-37D8A0949C8B}" destId="{9DB62B92-9B0F-4CDE-AD03-59194B46BBE0}" srcOrd="7" destOrd="0" presId="urn:microsoft.com/office/officeart/2005/8/layout/radial2"/>
    <dgm:cxn modelId="{F0408E2E-1DD1-4DA4-B9F2-705D53290BAA}" type="presParOf" srcId="{D348AF03-0201-46C6-AA9C-37D8A0949C8B}" destId="{CEBE26EB-874A-43FC-ACAE-82938276C1E3}" srcOrd="8" destOrd="0" presId="urn:microsoft.com/office/officeart/2005/8/layout/radial2"/>
    <dgm:cxn modelId="{5DD4F2E7-C5CD-498D-9E64-8F4AE4BA0812}" type="presParOf" srcId="{CEBE26EB-874A-43FC-ACAE-82938276C1E3}" destId="{7209D667-CFEF-458C-9B3D-70E2DEEE5CE0}" srcOrd="0" destOrd="0" presId="urn:microsoft.com/office/officeart/2005/8/layout/radial2"/>
    <dgm:cxn modelId="{D4E61E42-DB25-406F-8A96-70A02670E81E}" type="presParOf" srcId="{CEBE26EB-874A-43FC-ACAE-82938276C1E3}" destId="{63D26DC0-2659-4484-9177-2197794E0DB4}" srcOrd="1" destOrd="0" presId="urn:microsoft.com/office/officeart/2005/8/layout/radial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F9B56D-A533-4F27-8883-C73E5212B0DF}">
      <dsp:nvSpPr>
        <dsp:cNvPr id="0" name=""/>
        <dsp:cNvSpPr/>
      </dsp:nvSpPr>
      <dsp:spPr>
        <a:xfrm>
          <a:off x="1560" y="1100668"/>
          <a:ext cx="1858906" cy="92945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kern="1200" dirty="0" smtClean="0">
              <a:cs typeface="B Farnaz" panose="00000400000000000000" pitchFamily="2" charset="-78"/>
            </a:rPr>
            <a:t>برنامه دهی در دو بخش</a:t>
          </a:r>
          <a:endParaRPr lang="fa-IR" sz="2000" kern="1200" dirty="0">
            <a:cs typeface="B Farnaz" panose="00000400000000000000" pitchFamily="2" charset="-78"/>
          </a:endParaRPr>
        </a:p>
      </dsp:txBody>
      <dsp:txXfrm>
        <a:off x="28783" y="1127891"/>
        <a:ext cx="1804460" cy="875007"/>
      </dsp:txXfrm>
    </dsp:sp>
    <dsp:sp modelId="{53F895AD-BE14-4E9F-9F40-39E899A18B5F}">
      <dsp:nvSpPr>
        <dsp:cNvPr id="0" name=""/>
        <dsp:cNvSpPr/>
      </dsp:nvSpPr>
      <dsp:spPr>
        <a:xfrm rot="19457599">
          <a:off x="1774397" y="1271458"/>
          <a:ext cx="915700" cy="53437"/>
        </a:xfrm>
        <a:custGeom>
          <a:avLst/>
          <a:gdLst/>
          <a:ahLst/>
          <a:cxnLst/>
          <a:rect l="0" t="0" r="0" b="0"/>
          <a:pathLst>
            <a:path>
              <a:moveTo>
                <a:pt x="0" y="26718"/>
              </a:moveTo>
              <a:lnTo>
                <a:pt x="915700" y="2671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2209355" y="1275284"/>
        <a:ext cx="45785" cy="45785"/>
      </dsp:txXfrm>
    </dsp:sp>
    <dsp:sp modelId="{F79FA565-4560-4907-BD8E-E64303A7E6CF}">
      <dsp:nvSpPr>
        <dsp:cNvPr id="0" name=""/>
        <dsp:cNvSpPr/>
      </dsp:nvSpPr>
      <dsp:spPr>
        <a:xfrm>
          <a:off x="2604029" y="566232"/>
          <a:ext cx="1858906" cy="92945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kern="1200" dirty="0" smtClean="0">
              <a:cs typeface="B Farnaz" panose="00000400000000000000" pitchFamily="2" charset="-78"/>
            </a:rPr>
            <a:t>تحلیل وضعیت موجود</a:t>
          </a:r>
          <a:endParaRPr lang="fa-IR" sz="2400" kern="1200" dirty="0">
            <a:cs typeface="B Farnaz" panose="00000400000000000000" pitchFamily="2" charset="-78"/>
          </a:endParaRPr>
        </a:p>
      </dsp:txBody>
      <dsp:txXfrm>
        <a:off x="2631252" y="593455"/>
        <a:ext cx="1804460" cy="875007"/>
      </dsp:txXfrm>
    </dsp:sp>
    <dsp:sp modelId="{917EFB7D-7231-4C4D-815F-A2F2CD6C1E2D}">
      <dsp:nvSpPr>
        <dsp:cNvPr id="0" name=""/>
        <dsp:cNvSpPr/>
      </dsp:nvSpPr>
      <dsp:spPr>
        <a:xfrm rot="2142401">
          <a:off x="1774397" y="1805894"/>
          <a:ext cx="915700" cy="53437"/>
        </a:xfrm>
        <a:custGeom>
          <a:avLst/>
          <a:gdLst/>
          <a:ahLst/>
          <a:cxnLst/>
          <a:rect l="0" t="0" r="0" b="0"/>
          <a:pathLst>
            <a:path>
              <a:moveTo>
                <a:pt x="0" y="26718"/>
              </a:moveTo>
              <a:lnTo>
                <a:pt x="915700" y="2671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2209355" y="1809720"/>
        <a:ext cx="45785" cy="45785"/>
      </dsp:txXfrm>
    </dsp:sp>
    <dsp:sp modelId="{5EFB8D0C-4308-4D8D-85BE-4C247FEAAF9B}">
      <dsp:nvSpPr>
        <dsp:cNvPr id="0" name=""/>
        <dsp:cNvSpPr/>
      </dsp:nvSpPr>
      <dsp:spPr>
        <a:xfrm>
          <a:off x="2604029" y="1635103"/>
          <a:ext cx="1858906" cy="92945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kern="1200" dirty="0" smtClean="0">
              <a:cs typeface="B Farnaz" panose="00000400000000000000" pitchFamily="2" charset="-78"/>
            </a:rPr>
            <a:t>پیش بینی وضع آتی</a:t>
          </a:r>
          <a:endParaRPr lang="fa-IR" sz="2400" kern="1200" dirty="0">
            <a:cs typeface="B Farnaz" panose="00000400000000000000" pitchFamily="2" charset="-78"/>
          </a:endParaRPr>
        </a:p>
      </dsp:txBody>
      <dsp:txXfrm>
        <a:off x="2631252" y="1662326"/>
        <a:ext cx="1804460" cy="8750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F9B56D-A533-4F27-8883-C73E5212B0DF}">
      <dsp:nvSpPr>
        <dsp:cNvPr id="0" name=""/>
        <dsp:cNvSpPr/>
      </dsp:nvSpPr>
      <dsp:spPr>
        <a:xfrm>
          <a:off x="4056" y="769649"/>
          <a:ext cx="1298047" cy="64902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kern="1200" dirty="0" smtClean="0">
              <a:cs typeface="B Farnaz" panose="00000400000000000000" pitchFamily="2" charset="-78"/>
            </a:rPr>
            <a:t>برنامه دهی در دو بخش</a:t>
          </a:r>
          <a:endParaRPr lang="fa-IR" sz="2000" kern="1200" dirty="0">
            <a:cs typeface="B Farnaz" panose="00000400000000000000" pitchFamily="2" charset="-78"/>
          </a:endParaRPr>
        </a:p>
      </dsp:txBody>
      <dsp:txXfrm>
        <a:off x="23065" y="788658"/>
        <a:ext cx="1260029" cy="611005"/>
      </dsp:txXfrm>
    </dsp:sp>
    <dsp:sp modelId="{53F895AD-BE14-4E9F-9F40-39E899A18B5F}">
      <dsp:nvSpPr>
        <dsp:cNvPr id="0" name=""/>
        <dsp:cNvSpPr/>
      </dsp:nvSpPr>
      <dsp:spPr>
        <a:xfrm rot="19457599">
          <a:off x="1242003" y="880874"/>
          <a:ext cx="639420" cy="53385"/>
        </a:xfrm>
        <a:custGeom>
          <a:avLst/>
          <a:gdLst/>
          <a:ahLst/>
          <a:cxnLst/>
          <a:rect l="0" t="0" r="0" b="0"/>
          <a:pathLst>
            <a:path>
              <a:moveTo>
                <a:pt x="0" y="26692"/>
              </a:moveTo>
              <a:lnTo>
                <a:pt x="639420" y="2669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1545727" y="891581"/>
        <a:ext cx="31971" cy="31971"/>
      </dsp:txXfrm>
    </dsp:sp>
    <dsp:sp modelId="{F79FA565-4560-4907-BD8E-E64303A7E6CF}">
      <dsp:nvSpPr>
        <dsp:cNvPr id="0" name=""/>
        <dsp:cNvSpPr/>
      </dsp:nvSpPr>
      <dsp:spPr>
        <a:xfrm>
          <a:off x="1821322" y="396460"/>
          <a:ext cx="1298047" cy="649023"/>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kern="1200" dirty="0" smtClean="0">
              <a:cs typeface="B Farnaz" panose="00000400000000000000" pitchFamily="2" charset="-78"/>
            </a:rPr>
            <a:t>تحلیل وضعیت موجود</a:t>
          </a:r>
          <a:endParaRPr lang="fa-IR" sz="1600" kern="1200" dirty="0">
            <a:cs typeface="B Farnaz" panose="00000400000000000000" pitchFamily="2" charset="-78"/>
          </a:endParaRPr>
        </a:p>
      </dsp:txBody>
      <dsp:txXfrm>
        <a:off x="1840331" y="415469"/>
        <a:ext cx="1260029" cy="611005"/>
      </dsp:txXfrm>
    </dsp:sp>
    <dsp:sp modelId="{917EFB7D-7231-4C4D-815F-A2F2CD6C1E2D}">
      <dsp:nvSpPr>
        <dsp:cNvPr id="0" name=""/>
        <dsp:cNvSpPr/>
      </dsp:nvSpPr>
      <dsp:spPr>
        <a:xfrm rot="2142401">
          <a:off x="1242003" y="1254062"/>
          <a:ext cx="639420" cy="53385"/>
        </a:xfrm>
        <a:custGeom>
          <a:avLst/>
          <a:gdLst/>
          <a:ahLst/>
          <a:cxnLst/>
          <a:rect l="0" t="0" r="0" b="0"/>
          <a:pathLst>
            <a:path>
              <a:moveTo>
                <a:pt x="0" y="26692"/>
              </a:moveTo>
              <a:lnTo>
                <a:pt x="639420" y="2669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1545727" y="1264769"/>
        <a:ext cx="31971" cy="31971"/>
      </dsp:txXfrm>
    </dsp:sp>
    <dsp:sp modelId="{5EFB8D0C-4308-4D8D-85BE-4C247FEAAF9B}">
      <dsp:nvSpPr>
        <dsp:cNvPr id="0" name=""/>
        <dsp:cNvSpPr/>
      </dsp:nvSpPr>
      <dsp:spPr>
        <a:xfrm>
          <a:off x="1821322" y="1142837"/>
          <a:ext cx="1298047" cy="64902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kern="1200" dirty="0" smtClean="0">
              <a:cs typeface="B Farnaz" panose="00000400000000000000" pitchFamily="2" charset="-78"/>
            </a:rPr>
            <a:t>پیش بینی وضع آتی</a:t>
          </a:r>
          <a:endParaRPr lang="fa-IR" sz="1600" kern="1200" dirty="0">
            <a:cs typeface="B Farnaz" panose="00000400000000000000" pitchFamily="2" charset="-78"/>
          </a:endParaRPr>
        </a:p>
      </dsp:txBody>
      <dsp:txXfrm>
        <a:off x="1840331" y="1161846"/>
        <a:ext cx="1260029" cy="61100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F9B56D-A533-4F27-8883-C73E5212B0DF}">
      <dsp:nvSpPr>
        <dsp:cNvPr id="0" name=""/>
        <dsp:cNvSpPr/>
      </dsp:nvSpPr>
      <dsp:spPr>
        <a:xfrm>
          <a:off x="4056" y="769649"/>
          <a:ext cx="1298047" cy="64902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kern="1200" dirty="0" smtClean="0">
              <a:cs typeface="B Farnaz" panose="00000400000000000000" pitchFamily="2" charset="-78"/>
            </a:rPr>
            <a:t>برنامه دهی در دو بخش</a:t>
          </a:r>
          <a:endParaRPr lang="fa-IR" sz="2000" kern="1200" dirty="0">
            <a:cs typeface="B Farnaz" panose="00000400000000000000" pitchFamily="2" charset="-78"/>
          </a:endParaRPr>
        </a:p>
      </dsp:txBody>
      <dsp:txXfrm>
        <a:off x="23065" y="788658"/>
        <a:ext cx="1260029" cy="611005"/>
      </dsp:txXfrm>
    </dsp:sp>
    <dsp:sp modelId="{53F895AD-BE14-4E9F-9F40-39E899A18B5F}">
      <dsp:nvSpPr>
        <dsp:cNvPr id="0" name=""/>
        <dsp:cNvSpPr/>
      </dsp:nvSpPr>
      <dsp:spPr>
        <a:xfrm rot="19457599">
          <a:off x="1242003" y="880874"/>
          <a:ext cx="639420" cy="53385"/>
        </a:xfrm>
        <a:custGeom>
          <a:avLst/>
          <a:gdLst/>
          <a:ahLst/>
          <a:cxnLst/>
          <a:rect l="0" t="0" r="0" b="0"/>
          <a:pathLst>
            <a:path>
              <a:moveTo>
                <a:pt x="0" y="26692"/>
              </a:moveTo>
              <a:lnTo>
                <a:pt x="639420" y="2669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1545727" y="891581"/>
        <a:ext cx="31971" cy="31971"/>
      </dsp:txXfrm>
    </dsp:sp>
    <dsp:sp modelId="{F79FA565-4560-4907-BD8E-E64303A7E6CF}">
      <dsp:nvSpPr>
        <dsp:cNvPr id="0" name=""/>
        <dsp:cNvSpPr/>
      </dsp:nvSpPr>
      <dsp:spPr>
        <a:xfrm>
          <a:off x="1821322" y="396460"/>
          <a:ext cx="1298047" cy="649023"/>
        </a:xfrm>
        <a:prstGeom prst="roundRect">
          <a:avLst>
            <a:gd name="adj" fmla="val 10000"/>
          </a:avLst>
        </a:prstGeom>
        <a:solidFill>
          <a:schemeClr val="tx2">
            <a:lumMod val="60000"/>
            <a:lumOff val="40000"/>
          </a:schemeClr>
        </a:solidFill>
        <a:ln w="25400" cap="flat" cmpd="sng" algn="ctr">
          <a:solidFill>
            <a:schemeClr val="accent1">
              <a:lumMod val="60000"/>
              <a:lumOff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kern="1200" dirty="0" smtClean="0">
              <a:cs typeface="B Farnaz" panose="00000400000000000000" pitchFamily="2" charset="-78"/>
            </a:rPr>
            <a:t>تحلیل وضعیت موجود</a:t>
          </a:r>
          <a:endParaRPr lang="fa-IR" sz="1600" kern="1200" dirty="0">
            <a:cs typeface="B Farnaz" panose="00000400000000000000" pitchFamily="2" charset="-78"/>
          </a:endParaRPr>
        </a:p>
      </dsp:txBody>
      <dsp:txXfrm>
        <a:off x="1840331" y="415469"/>
        <a:ext cx="1260029" cy="611005"/>
      </dsp:txXfrm>
    </dsp:sp>
    <dsp:sp modelId="{917EFB7D-7231-4C4D-815F-A2F2CD6C1E2D}">
      <dsp:nvSpPr>
        <dsp:cNvPr id="0" name=""/>
        <dsp:cNvSpPr/>
      </dsp:nvSpPr>
      <dsp:spPr>
        <a:xfrm rot="2142401">
          <a:off x="1242003" y="1254062"/>
          <a:ext cx="639420" cy="53385"/>
        </a:xfrm>
        <a:custGeom>
          <a:avLst/>
          <a:gdLst/>
          <a:ahLst/>
          <a:cxnLst/>
          <a:rect l="0" t="0" r="0" b="0"/>
          <a:pathLst>
            <a:path>
              <a:moveTo>
                <a:pt x="0" y="26692"/>
              </a:moveTo>
              <a:lnTo>
                <a:pt x="639420" y="2669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1545727" y="1264769"/>
        <a:ext cx="31971" cy="31971"/>
      </dsp:txXfrm>
    </dsp:sp>
    <dsp:sp modelId="{5EFB8D0C-4308-4D8D-85BE-4C247FEAAF9B}">
      <dsp:nvSpPr>
        <dsp:cNvPr id="0" name=""/>
        <dsp:cNvSpPr/>
      </dsp:nvSpPr>
      <dsp:spPr>
        <a:xfrm>
          <a:off x="1821322" y="1142837"/>
          <a:ext cx="1298047" cy="649023"/>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kern="1200" dirty="0" smtClean="0">
              <a:cs typeface="B Farnaz" panose="00000400000000000000" pitchFamily="2" charset="-78"/>
            </a:rPr>
            <a:t>پیش بینی وضع آتی</a:t>
          </a:r>
          <a:endParaRPr lang="fa-IR" sz="1600" kern="1200" dirty="0">
            <a:cs typeface="B Farnaz" panose="00000400000000000000" pitchFamily="2" charset="-78"/>
          </a:endParaRPr>
        </a:p>
      </dsp:txBody>
      <dsp:txXfrm>
        <a:off x="1840331" y="1161846"/>
        <a:ext cx="1260029" cy="61100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268DCC-99F2-4541-843A-397261DFF492}">
      <dsp:nvSpPr>
        <dsp:cNvPr id="0" name=""/>
        <dsp:cNvSpPr/>
      </dsp:nvSpPr>
      <dsp:spPr>
        <a:xfrm>
          <a:off x="2356855" y="1743968"/>
          <a:ext cx="470864" cy="1012359"/>
        </a:xfrm>
        <a:custGeom>
          <a:avLst/>
          <a:gdLst/>
          <a:ahLst/>
          <a:cxnLst/>
          <a:rect l="0" t="0" r="0" b="0"/>
          <a:pathLst>
            <a:path>
              <a:moveTo>
                <a:pt x="0" y="0"/>
              </a:moveTo>
              <a:lnTo>
                <a:pt x="235432" y="0"/>
              </a:lnTo>
              <a:lnTo>
                <a:pt x="235432" y="1012359"/>
              </a:lnTo>
              <a:lnTo>
                <a:pt x="470864" y="101235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0F5F73A-35DC-4D78-B478-0BCCAB05A41C}">
      <dsp:nvSpPr>
        <dsp:cNvPr id="0" name=""/>
        <dsp:cNvSpPr/>
      </dsp:nvSpPr>
      <dsp:spPr>
        <a:xfrm>
          <a:off x="2356855" y="1698247"/>
          <a:ext cx="470864" cy="91440"/>
        </a:xfrm>
        <a:custGeom>
          <a:avLst/>
          <a:gdLst/>
          <a:ahLst/>
          <a:cxnLst/>
          <a:rect l="0" t="0" r="0" b="0"/>
          <a:pathLst>
            <a:path>
              <a:moveTo>
                <a:pt x="0" y="45720"/>
              </a:moveTo>
              <a:lnTo>
                <a:pt x="470864" y="45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BA5C89E-2E7D-49F6-AAE4-D7B1B8C62072}">
      <dsp:nvSpPr>
        <dsp:cNvPr id="0" name=""/>
        <dsp:cNvSpPr/>
      </dsp:nvSpPr>
      <dsp:spPr>
        <a:xfrm>
          <a:off x="2356855" y="731608"/>
          <a:ext cx="470864" cy="1012359"/>
        </a:xfrm>
        <a:custGeom>
          <a:avLst/>
          <a:gdLst/>
          <a:ahLst/>
          <a:cxnLst/>
          <a:rect l="0" t="0" r="0" b="0"/>
          <a:pathLst>
            <a:path>
              <a:moveTo>
                <a:pt x="0" y="1012359"/>
              </a:moveTo>
              <a:lnTo>
                <a:pt x="235432" y="1012359"/>
              </a:lnTo>
              <a:lnTo>
                <a:pt x="235432" y="0"/>
              </a:lnTo>
              <a:lnTo>
                <a:pt x="47086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B71C6E-4C73-40E7-8B72-B337959F550C}">
      <dsp:nvSpPr>
        <dsp:cNvPr id="0" name=""/>
        <dsp:cNvSpPr/>
      </dsp:nvSpPr>
      <dsp:spPr>
        <a:xfrm>
          <a:off x="2531" y="1384933"/>
          <a:ext cx="2354324" cy="71806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fa-IR" sz="1900" kern="1200" dirty="0" smtClean="0">
              <a:cs typeface="B Farnaz" panose="00000400000000000000" pitchFamily="2" charset="-78"/>
            </a:rPr>
            <a:t>انطباق برنامه دهی با طراحی</a:t>
          </a:r>
          <a:endParaRPr lang="fa-IR" sz="1900" kern="1200" dirty="0">
            <a:cs typeface="B Farnaz" panose="00000400000000000000" pitchFamily="2" charset="-78"/>
          </a:endParaRPr>
        </a:p>
      </dsp:txBody>
      <dsp:txXfrm>
        <a:off x="2531" y="1384933"/>
        <a:ext cx="2354324" cy="718068"/>
      </dsp:txXfrm>
    </dsp:sp>
    <dsp:sp modelId="{1417A642-9ECD-4EE7-B736-4E9830BACFEF}">
      <dsp:nvSpPr>
        <dsp:cNvPr id="0" name=""/>
        <dsp:cNvSpPr/>
      </dsp:nvSpPr>
      <dsp:spPr>
        <a:xfrm>
          <a:off x="2827720" y="372574"/>
          <a:ext cx="2354324" cy="71806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fa-IR" sz="1900" kern="1200" dirty="0" smtClean="0">
              <a:cs typeface="B Farnaz" panose="00000400000000000000" pitchFamily="2" charset="-78"/>
            </a:rPr>
            <a:t>فرآیند مرسوم</a:t>
          </a:r>
          <a:endParaRPr lang="fa-IR" sz="1900" kern="1200" dirty="0">
            <a:cs typeface="B Farnaz" panose="00000400000000000000" pitchFamily="2" charset="-78"/>
          </a:endParaRPr>
        </a:p>
      </dsp:txBody>
      <dsp:txXfrm>
        <a:off x="2827720" y="372574"/>
        <a:ext cx="2354324" cy="718068"/>
      </dsp:txXfrm>
    </dsp:sp>
    <dsp:sp modelId="{381F9E66-4D1E-4FC1-A2B7-2BC6FF480BFC}">
      <dsp:nvSpPr>
        <dsp:cNvPr id="0" name=""/>
        <dsp:cNvSpPr/>
      </dsp:nvSpPr>
      <dsp:spPr>
        <a:xfrm>
          <a:off x="2827720" y="1384933"/>
          <a:ext cx="2354324" cy="71806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fa-IR" sz="1900" kern="1200" dirty="0" smtClean="0">
              <a:cs typeface="B Farnaz" panose="00000400000000000000" pitchFamily="2" charset="-78"/>
            </a:rPr>
            <a:t>الگوی توصیفی</a:t>
          </a:r>
          <a:endParaRPr lang="fa-IR" sz="1900" kern="1200" dirty="0">
            <a:cs typeface="B Farnaz" panose="00000400000000000000" pitchFamily="2" charset="-78"/>
          </a:endParaRPr>
        </a:p>
      </dsp:txBody>
      <dsp:txXfrm>
        <a:off x="2827720" y="1384933"/>
        <a:ext cx="2354324" cy="718068"/>
      </dsp:txXfrm>
    </dsp:sp>
    <dsp:sp modelId="{903AA500-7CEA-4096-9827-7C094F009EA6}">
      <dsp:nvSpPr>
        <dsp:cNvPr id="0" name=""/>
        <dsp:cNvSpPr/>
      </dsp:nvSpPr>
      <dsp:spPr>
        <a:xfrm>
          <a:off x="2827720" y="2397292"/>
          <a:ext cx="2354324" cy="71806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fa-IR" sz="1900" kern="1200" dirty="0" smtClean="0">
              <a:cs typeface="B Farnaz" panose="00000400000000000000" pitchFamily="2" charset="-78"/>
            </a:rPr>
            <a:t>الگوی زیزل</a:t>
          </a:r>
          <a:endParaRPr lang="fa-IR" sz="1900" kern="1200" dirty="0">
            <a:cs typeface="B Farnaz" panose="00000400000000000000" pitchFamily="2" charset="-78"/>
          </a:endParaRPr>
        </a:p>
      </dsp:txBody>
      <dsp:txXfrm>
        <a:off x="2827720" y="2397292"/>
        <a:ext cx="2354324" cy="71806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268DCC-99F2-4541-843A-397261DFF492}">
      <dsp:nvSpPr>
        <dsp:cNvPr id="0" name=""/>
        <dsp:cNvSpPr/>
      </dsp:nvSpPr>
      <dsp:spPr>
        <a:xfrm>
          <a:off x="1286401" y="951880"/>
          <a:ext cx="257004" cy="552558"/>
        </a:xfrm>
        <a:custGeom>
          <a:avLst/>
          <a:gdLst/>
          <a:ahLst/>
          <a:cxnLst/>
          <a:rect l="0" t="0" r="0" b="0"/>
          <a:pathLst>
            <a:path>
              <a:moveTo>
                <a:pt x="0" y="0"/>
              </a:moveTo>
              <a:lnTo>
                <a:pt x="128502" y="0"/>
              </a:lnTo>
              <a:lnTo>
                <a:pt x="128502" y="552558"/>
              </a:lnTo>
              <a:lnTo>
                <a:pt x="257004" y="55255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0F5F73A-35DC-4D78-B478-0BCCAB05A41C}">
      <dsp:nvSpPr>
        <dsp:cNvPr id="0" name=""/>
        <dsp:cNvSpPr/>
      </dsp:nvSpPr>
      <dsp:spPr>
        <a:xfrm>
          <a:off x="1286401" y="906160"/>
          <a:ext cx="257004" cy="91440"/>
        </a:xfrm>
        <a:custGeom>
          <a:avLst/>
          <a:gdLst/>
          <a:ahLst/>
          <a:cxnLst/>
          <a:rect l="0" t="0" r="0" b="0"/>
          <a:pathLst>
            <a:path>
              <a:moveTo>
                <a:pt x="0" y="45720"/>
              </a:moveTo>
              <a:lnTo>
                <a:pt x="257004" y="45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BA5C89E-2E7D-49F6-AAE4-D7B1B8C62072}">
      <dsp:nvSpPr>
        <dsp:cNvPr id="0" name=""/>
        <dsp:cNvSpPr/>
      </dsp:nvSpPr>
      <dsp:spPr>
        <a:xfrm>
          <a:off x="1286401" y="399321"/>
          <a:ext cx="257004" cy="552558"/>
        </a:xfrm>
        <a:custGeom>
          <a:avLst/>
          <a:gdLst/>
          <a:ahLst/>
          <a:cxnLst/>
          <a:rect l="0" t="0" r="0" b="0"/>
          <a:pathLst>
            <a:path>
              <a:moveTo>
                <a:pt x="0" y="552558"/>
              </a:moveTo>
              <a:lnTo>
                <a:pt x="128502" y="552558"/>
              </a:lnTo>
              <a:lnTo>
                <a:pt x="128502" y="0"/>
              </a:lnTo>
              <a:lnTo>
                <a:pt x="25700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B71C6E-4C73-40E7-8B72-B337959F550C}">
      <dsp:nvSpPr>
        <dsp:cNvPr id="0" name=""/>
        <dsp:cNvSpPr/>
      </dsp:nvSpPr>
      <dsp:spPr>
        <a:xfrm>
          <a:off x="1381" y="755914"/>
          <a:ext cx="1285020" cy="39193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rtl="1">
            <a:lnSpc>
              <a:spcPct val="90000"/>
            </a:lnSpc>
            <a:spcBef>
              <a:spcPct val="0"/>
            </a:spcBef>
            <a:spcAft>
              <a:spcPct val="35000"/>
            </a:spcAft>
          </a:pPr>
          <a:r>
            <a:rPr lang="fa-IR" sz="1000" kern="1200" dirty="0" smtClean="0">
              <a:cs typeface="B Farnaz" panose="00000400000000000000" pitchFamily="2" charset="-78"/>
            </a:rPr>
            <a:t>انطباق برنامه دهی با طراحی</a:t>
          </a:r>
          <a:endParaRPr lang="fa-IR" sz="1000" kern="1200" dirty="0">
            <a:cs typeface="B Farnaz" panose="00000400000000000000" pitchFamily="2" charset="-78"/>
          </a:endParaRPr>
        </a:p>
      </dsp:txBody>
      <dsp:txXfrm>
        <a:off x="1381" y="755914"/>
        <a:ext cx="1285020" cy="391931"/>
      </dsp:txXfrm>
    </dsp:sp>
    <dsp:sp modelId="{1417A642-9ECD-4EE7-B736-4E9830BACFEF}">
      <dsp:nvSpPr>
        <dsp:cNvPr id="0" name=""/>
        <dsp:cNvSpPr/>
      </dsp:nvSpPr>
      <dsp:spPr>
        <a:xfrm>
          <a:off x="1543406" y="203355"/>
          <a:ext cx="1285020" cy="391931"/>
        </a:xfrm>
        <a:prstGeom prst="rect">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rtl="1">
            <a:lnSpc>
              <a:spcPct val="90000"/>
            </a:lnSpc>
            <a:spcBef>
              <a:spcPct val="0"/>
            </a:spcBef>
            <a:spcAft>
              <a:spcPct val="35000"/>
            </a:spcAft>
          </a:pPr>
          <a:r>
            <a:rPr lang="fa-IR" sz="1000" kern="1200" dirty="0" smtClean="0">
              <a:cs typeface="B Farnaz" panose="00000400000000000000" pitchFamily="2" charset="-78"/>
            </a:rPr>
            <a:t>فرآیند مرسوم</a:t>
          </a:r>
          <a:endParaRPr lang="fa-IR" sz="1000" kern="1200" dirty="0">
            <a:cs typeface="B Farnaz" panose="00000400000000000000" pitchFamily="2" charset="-78"/>
          </a:endParaRPr>
        </a:p>
      </dsp:txBody>
      <dsp:txXfrm>
        <a:off x="1543406" y="203355"/>
        <a:ext cx="1285020" cy="391931"/>
      </dsp:txXfrm>
    </dsp:sp>
    <dsp:sp modelId="{381F9E66-4D1E-4FC1-A2B7-2BC6FF480BFC}">
      <dsp:nvSpPr>
        <dsp:cNvPr id="0" name=""/>
        <dsp:cNvSpPr/>
      </dsp:nvSpPr>
      <dsp:spPr>
        <a:xfrm>
          <a:off x="1543406" y="755914"/>
          <a:ext cx="1285020" cy="39193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rtl="1">
            <a:lnSpc>
              <a:spcPct val="90000"/>
            </a:lnSpc>
            <a:spcBef>
              <a:spcPct val="0"/>
            </a:spcBef>
            <a:spcAft>
              <a:spcPct val="35000"/>
            </a:spcAft>
          </a:pPr>
          <a:r>
            <a:rPr lang="fa-IR" sz="1000" kern="1200" dirty="0" smtClean="0">
              <a:cs typeface="B Farnaz" panose="00000400000000000000" pitchFamily="2" charset="-78"/>
            </a:rPr>
            <a:t>الگوی توصیفی</a:t>
          </a:r>
          <a:endParaRPr lang="fa-IR" sz="1000" kern="1200" dirty="0">
            <a:cs typeface="B Farnaz" panose="00000400000000000000" pitchFamily="2" charset="-78"/>
          </a:endParaRPr>
        </a:p>
      </dsp:txBody>
      <dsp:txXfrm>
        <a:off x="1543406" y="755914"/>
        <a:ext cx="1285020" cy="391931"/>
      </dsp:txXfrm>
    </dsp:sp>
    <dsp:sp modelId="{903AA500-7CEA-4096-9827-7C094F009EA6}">
      <dsp:nvSpPr>
        <dsp:cNvPr id="0" name=""/>
        <dsp:cNvSpPr/>
      </dsp:nvSpPr>
      <dsp:spPr>
        <a:xfrm>
          <a:off x="1543406" y="1308473"/>
          <a:ext cx="1285020" cy="39193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rtl="1">
            <a:lnSpc>
              <a:spcPct val="90000"/>
            </a:lnSpc>
            <a:spcBef>
              <a:spcPct val="0"/>
            </a:spcBef>
            <a:spcAft>
              <a:spcPct val="35000"/>
            </a:spcAft>
          </a:pPr>
          <a:r>
            <a:rPr lang="fa-IR" sz="1000" kern="1200" dirty="0" smtClean="0">
              <a:cs typeface="B Farnaz" panose="00000400000000000000" pitchFamily="2" charset="-78"/>
            </a:rPr>
            <a:t>الگوی زیزل</a:t>
          </a:r>
          <a:endParaRPr lang="fa-IR" sz="1000" kern="1200" dirty="0">
            <a:cs typeface="B Farnaz" panose="00000400000000000000" pitchFamily="2" charset="-78"/>
          </a:endParaRPr>
        </a:p>
      </dsp:txBody>
      <dsp:txXfrm>
        <a:off x="1543406" y="1308473"/>
        <a:ext cx="1285020" cy="39193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268DCC-99F2-4541-843A-397261DFF492}">
      <dsp:nvSpPr>
        <dsp:cNvPr id="0" name=""/>
        <dsp:cNvSpPr/>
      </dsp:nvSpPr>
      <dsp:spPr>
        <a:xfrm>
          <a:off x="1286401" y="951880"/>
          <a:ext cx="257004" cy="552558"/>
        </a:xfrm>
        <a:custGeom>
          <a:avLst/>
          <a:gdLst/>
          <a:ahLst/>
          <a:cxnLst/>
          <a:rect l="0" t="0" r="0" b="0"/>
          <a:pathLst>
            <a:path>
              <a:moveTo>
                <a:pt x="0" y="0"/>
              </a:moveTo>
              <a:lnTo>
                <a:pt x="128502" y="0"/>
              </a:lnTo>
              <a:lnTo>
                <a:pt x="128502" y="552558"/>
              </a:lnTo>
              <a:lnTo>
                <a:pt x="257004" y="55255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0F5F73A-35DC-4D78-B478-0BCCAB05A41C}">
      <dsp:nvSpPr>
        <dsp:cNvPr id="0" name=""/>
        <dsp:cNvSpPr/>
      </dsp:nvSpPr>
      <dsp:spPr>
        <a:xfrm>
          <a:off x="1286401" y="906160"/>
          <a:ext cx="257004" cy="91440"/>
        </a:xfrm>
        <a:custGeom>
          <a:avLst/>
          <a:gdLst/>
          <a:ahLst/>
          <a:cxnLst/>
          <a:rect l="0" t="0" r="0" b="0"/>
          <a:pathLst>
            <a:path>
              <a:moveTo>
                <a:pt x="0" y="45720"/>
              </a:moveTo>
              <a:lnTo>
                <a:pt x="257004" y="45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BA5C89E-2E7D-49F6-AAE4-D7B1B8C62072}">
      <dsp:nvSpPr>
        <dsp:cNvPr id="0" name=""/>
        <dsp:cNvSpPr/>
      </dsp:nvSpPr>
      <dsp:spPr>
        <a:xfrm>
          <a:off x="1286401" y="399321"/>
          <a:ext cx="257004" cy="552558"/>
        </a:xfrm>
        <a:custGeom>
          <a:avLst/>
          <a:gdLst/>
          <a:ahLst/>
          <a:cxnLst/>
          <a:rect l="0" t="0" r="0" b="0"/>
          <a:pathLst>
            <a:path>
              <a:moveTo>
                <a:pt x="0" y="552558"/>
              </a:moveTo>
              <a:lnTo>
                <a:pt x="128502" y="552558"/>
              </a:lnTo>
              <a:lnTo>
                <a:pt x="128502" y="0"/>
              </a:lnTo>
              <a:lnTo>
                <a:pt x="25700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B71C6E-4C73-40E7-8B72-B337959F550C}">
      <dsp:nvSpPr>
        <dsp:cNvPr id="0" name=""/>
        <dsp:cNvSpPr/>
      </dsp:nvSpPr>
      <dsp:spPr>
        <a:xfrm>
          <a:off x="1381" y="755914"/>
          <a:ext cx="1285020" cy="39193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rtl="1">
            <a:lnSpc>
              <a:spcPct val="90000"/>
            </a:lnSpc>
            <a:spcBef>
              <a:spcPct val="0"/>
            </a:spcBef>
            <a:spcAft>
              <a:spcPct val="35000"/>
            </a:spcAft>
          </a:pPr>
          <a:r>
            <a:rPr lang="fa-IR" sz="1000" kern="1200" dirty="0" smtClean="0">
              <a:cs typeface="B Farnaz" panose="00000400000000000000" pitchFamily="2" charset="-78"/>
            </a:rPr>
            <a:t>انطباق برنامه دهی با طراحی</a:t>
          </a:r>
          <a:endParaRPr lang="fa-IR" sz="1000" kern="1200" dirty="0">
            <a:cs typeface="B Farnaz" panose="00000400000000000000" pitchFamily="2" charset="-78"/>
          </a:endParaRPr>
        </a:p>
      </dsp:txBody>
      <dsp:txXfrm>
        <a:off x="1381" y="755914"/>
        <a:ext cx="1285020" cy="391931"/>
      </dsp:txXfrm>
    </dsp:sp>
    <dsp:sp modelId="{1417A642-9ECD-4EE7-B736-4E9830BACFEF}">
      <dsp:nvSpPr>
        <dsp:cNvPr id="0" name=""/>
        <dsp:cNvSpPr/>
      </dsp:nvSpPr>
      <dsp:spPr>
        <a:xfrm>
          <a:off x="1543406" y="203355"/>
          <a:ext cx="1285020" cy="391931"/>
        </a:xfrm>
        <a:prstGeom prst="rect">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rtl="1">
            <a:lnSpc>
              <a:spcPct val="90000"/>
            </a:lnSpc>
            <a:spcBef>
              <a:spcPct val="0"/>
            </a:spcBef>
            <a:spcAft>
              <a:spcPct val="35000"/>
            </a:spcAft>
          </a:pPr>
          <a:r>
            <a:rPr lang="fa-IR" sz="1000" kern="1200" dirty="0" smtClean="0">
              <a:cs typeface="B Farnaz" panose="00000400000000000000" pitchFamily="2" charset="-78"/>
            </a:rPr>
            <a:t>فرآیند مرسوم</a:t>
          </a:r>
          <a:endParaRPr lang="fa-IR" sz="1000" kern="1200" dirty="0">
            <a:cs typeface="B Farnaz" panose="00000400000000000000" pitchFamily="2" charset="-78"/>
          </a:endParaRPr>
        </a:p>
      </dsp:txBody>
      <dsp:txXfrm>
        <a:off x="1543406" y="203355"/>
        <a:ext cx="1285020" cy="391931"/>
      </dsp:txXfrm>
    </dsp:sp>
    <dsp:sp modelId="{381F9E66-4D1E-4FC1-A2B7-2BC6FF480BFC}">
      <dsp:nvSpPr>
        <dsp:cNvPr id="0" name=""/>
        <dsp:cNvSpPr/>
      </dsp:nvSpPr>
      <dsp:spPr>
        <a:xfrm>
          <a:off x="1543406" y="755914"/>
          <a:ext cx="1285020" cy="391931"/>
        </a:xfrm>
        <a:prstGeom prst="rect">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rtl="1">
            <a:lnSpc>
              <a:spcPct val="90000"/>
            </a:lnSpc>
            <a:spcBef>
              <a:spcPct val="0"/>
            </a:spcBef>
            <a:spcAft>
              <a:spcPct val="35000"/>
            </a:spcAft>
          </a:pPr>
          <a:r>
            <a:rPr lang="fa-IR" sz="1000" kern="1200" dirty="0" smtClean="0">
              <a:cs typeface="B Farnaz" panose="00000400000000000000" pitchFamily="2" charset="-78"/>
            </a:rPr>
            <a:t>الگوی توصیفی</a:t>
          </a:r>
          <a:endParaRPr lang="fa-IR" sz="1000" kern="1200" dirty="0">
            <a:cs typeface="B Farnaz" panose="00000400000000000000" pitchFamily="2" charset="-78"/>
          </a:endParaRPr>
        </a:p>
      </dsp:txBody>
      <dsp:txXfrm>
        <a:off x="1543406" y="755914"/>
        <a:ext cx="1285020" cy="391931"/>
      </dsp:txXfrm>
    </dsp:sp>
    <dsp:sp modelId="{903AA500-7CEA-4096-9827-7C094F009EA6}">
      <dsp:nvSpPr>
        <dsp:cNvPr id="0" name=""/>
        <dsp:cNvSpPr/>
      </dsp:nvSpPr>
      <dsp:spPr>
        <a:xfrm>
          <a:off x="1543406" y="1308473"/>
          <a:ext cx="1285020" cy="39193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rtl="1">
            <a:lnSpc>
              <a:spcPct val="90000"/>
            </a:lnSpc>
            <a:spcBef>
              <a:spcPct val="0"/>
            </a:spcBef>
            <a:spcAft>
              <a:spcPct val="35000"/>
            </a:spcAft>
          </a:pPr>
          <a:r>
            <a:rPr lang="fa-IR" sz="1000" kern="1200" dirty="0" smtClean="0">
              <a:cs typeface="B Farnaz" panose="00000400000000000000" pitchFamily="2" charset="-78"/>
            </a:rPr>
            <a:t>الگوی زیزل</a:t>
          </a:r>
          <a:endParaRPr lang="fa-IR" sz="1000" kern="1200" dirty="0">
            <a:cs typeface="B Farnaz" panose="00000400000000000000" pitchFamily="2" charset="-78"/>
          </a:endParaRPr>
        </a:p>
      </dsp:txBody>
      <dsp:txXfrm>
        <a:off x="1543406" y="1308473"/>
        <a:ext cx="1285020" cy="39193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268DCC-99F2-4541-843A-397261DFF492}">
      <dsp:nvSpPr>
        <dsp:cNvPr id="0" name=""/>
        <dsp:cNvSpPr/>
      </dsp:nvSpPr>
      <dsp:spPr>
        <a:xfrm>
          <a:off x="1286401" y="951880"/>
          <a:ext cx="257004" cy="552558"/>
        </a:xfrm>
        <a:custGeom>
          <a:avLst/>
          <a:gdLst/>
          <a:ahLst/>
          <a:cxnLst/>
          <a:rect l="0" t="0" r="0" b="0"/>
          <a:pathLst>
            <a:path>
              <a:moveTo>
                <a:pt x="0" y="0"/>
              </a:moveTo>
              <a:lnTo>
                <a:pt x="128502" y="0"/>
              </a:lnTo>
              <a:lnTo>
                <a:pt x="128502" y="552558"/>
              </a:lnTo>
              <a:lnTo>
                <a:pt x="257004" y="55255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0F5F73A-35DC-4D78-B478-0BCCAB05A41C}">
      <dsp:nvSpPr>
        <dsp:cNvPr id="0" name=""/>
        <dsp:cNvSpPr/>
      </dsp:nvSpPr>
      <dsp:spPr>
        <a:xfrm>
          <a:off x="1286401" y="906160"/>
          <a:ext cx="257004" cy="91440"/>
        </a:xfrm>
        <a:custGeom>
          <a:avLst/>
          <a:gdLst/>
          <a:ahLst/>
          <a:cxnLst/>
          <a:rect l="0" t="0" r="0" b="0"/>
          <a:pathLst>
            <a:path>
              <a:moveTo>
                <a:pt x="0" y="45720"/>
              </a:moveTo>
              <a:lnTo>
                <a:pt x="257004" y="45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BA5C89E-2E7D-49F6-AAE4-D7B1B8C62072}">
      <dsp:nvSpPr>
        <dsp:cNvPr id="0" name=""/>
        <dsp:cNvSpPr/>
      </dsp:nvSpPr>
      <dsp:spPr>
        <a:xfrm>
          <a:off x="1286401" y="399321"/>
          <a:ext cx="257004" cy="552558"/>
        </a:xfrm>
        <a:custGeom>
          <a:avLst/>
          <a:gdLst/>
          <a:ahLst/>
          <a:cxnLst/>
          <a:rect l="0" t="0" r="0" b="0"/>
          <a:pathLst>
            <a:path>
              <a:moveTo>
                <a:pt x="0" y="552558"/>
              </a:moveTo>
              <a:lnTo>
                <a:pt x="128502" y="552558"/>
              </a:lnTo>
              <a:lnTo>
                <a:pt x="128502" y="0"/>
              </a:lnTo>
              <a:lnTo>
                <a:pt x="25700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B71C6E-4C73-40E7-8B72-B337959F550C}">
      <dsp:nvSpPr>
        <dsp:cNvPr id="0" name=""/>
        <dsp:cNvSpPr/>
      </dsp:nvSpPr>
      <dsp:spPr>
        <a:xfrm>
          <a:off x="1381" y="755914"/>
          <a:ext cx="1285020" cy="39193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rtl="1">
            <a:lnSpc>
              <a:spcPct val="90000"/>
            </a:lnSpc>
            <a:spcBef>
              <a:spcPct val="0"/>
            </a:spcBef>
            <a:spcAft>
              <a:spcPct val="35000"/>
            </a:spcAft>
          </a:pPr>
          <a:r>
            <a:rPr lang="fa-IR" sz="1000" kern="1200" dirty="0" smtClean="0">
              <a:cs typeface="B Farnaz" panose="00000400000000000000" pitchFamily="2" charset="-78"/>
            </a:rPr>
            <a:t>انطباق برنامه دهی با طراحی</a:t>
          </a:r>
          <a:endParaRPr lang="fa-IR" sz="1000" kern="1200" dirty="0">
            <a:cs typeface="B Farnaz" panose="00000400000000000000" pitchFamily="2" charset="-78"/>
          </a:endParaRPr>
        </a:p>
      </dsp:txBody>
      <dsp:txXfrm>
        <a:off x="1381" y="755914"/>
        <a:ext cx="1285020" cy="391931"/>
      </dsp:txXfrm>
    </dsp:sp>
    <dsp:sp modelId="{1417A642-9ECD-4EE7-B736-4E9830BACFEF}">
      <dsp:nvSpPr>
        <dsp:cNvPr id="0" name=""/>
        <dsp:cNvSpPr/>
      </dsp:nvSpPr>
      <dsp:spPr>
        <a:xfrm>
          <a:off x="1543406" y="203355"/>
          <a:ext cx="1285020" cy="391931"/>
        </a:xfrm>
        <a:prstGeom prst="rect">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rtl="1">
            <a:lnSpc>
              <a:spcPct val="90000"/>
            </a:lnSpc>
            <a:spcBef>
              <a:spcPct val="0"/>
            </a:spcBef>
            <a:spcAft>
              <a:spcPct val="35000"/>
            </a:spcAft>
          </a:pPr>
          <a:r>
            <a:rPr lang="fa-IR" sz="1000" kern="1200" dirty="0" smtClean="0">
              <a:cs typeface="B Farnaz" panose="00000400000000000000" pitchFamily="2" charset="-78"/>
            </a:rPr>
            <a:t>فرآیند مرسوم</a:t>
          </a:r>
          <a:endParaRPr lang="fa-IR" sz="1000" kern="1200" dirty="0">
            <a:cs typeface="B Farnaz" panose="00000400000000000000" pitchFamily="2" charset="-78"/>
          </a:endParaRPr>
        </a:p>
      </dsp:txBody>
      <dsp:txXfrm>
        <a:off x="1543406" y="203355"/>
        <a:ext cx="1285020" cy="391931"/>
      </dsp:txXfrm>
    </dsp:sp>
    <dsp:sp modelId="{381F9E66-4D1E-4FC1-A2B7-2BC6FF480BFC}">
      <dsp:nvSpPr>
        <dsp:cNvPr id="0" name=""/>
        <dsp:cNvSpPr/>
      </dsp:nvSpPr>
      <dsp:spPr>
        <a:xfrm>
          <a:off x="1543406" y="755914"/>
          <a:ext cx="1285020" cy="391931"/>
        </a:xfrm>
        <a:prstGeom prst="rect">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rtl="1">
            <a:lnSpc>
              <a:spcPct val="90000"/>
            </a:lnSpc>
            <a:spcBef>
              <a:spcPct val="0"/>
            </a:spcBef>
            <a:spcAft>
              <a:spcPct val="35000"/>
            </a:spcAft>
          </a:pPr>
          <a:r>
            <a:rPr lang="fa-IR" sz="1000" kern="1200" dirty="0" smtClean="0">
              <a:cs typeface="B Farnaz" panose="00000400000000000000" pitchFamily="2" charset="-78"/>
            </a:rPr>
            <a:t>الگوی توصیفی</a:t>
          </a:r>
          <a:endParaRPr lang="fa-IR" sz="1000" kern="1200" dirty="0">
            <a:cs typeface="B Farnaz" panose="00000400000000000000" pitchFamily="2" charset="-78"/>
          </a:endParaRPr>
        </a:p>
      </dsp:txBody>
      <dsp:txXfrm>
        <a:off x="1543406" y="755914"/>
        <a:ext cx="1285020" cy="391931"/>
      </dsp:txXfrm>
    </dsp:sp>
    <dsp:sp modelId="{903AA500-7CEA-4096-9827-7C094F009EA6}">
      <dsp:nvSpPr>
        <dsp:cNvPr id="0" name=""/>
        <dsp:cNvSpPr/>
      </dsp:nvSpPr>
      <dsp:spPr>
        <a:xfrm>
          <a:off x="1543406" y="1308473"/>
          <a:ext cx="1285020" cy="391931"/>
        </a:xfrm>
        <a:prstGeom prst="rect">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rtl="1">
            <a:lnSpc>
              <a:spcPct val="90000"/>
            </a:lnSpc>
            <a:spcBef>
              <a:spcPct val="0"/>
            </a:spcBef>
            <a:spcAft>
              <a:spcPct val="35000"/>
            </a:spcAft>
          </a:pPr>
          <a:r>
            <a:rPr lang="fa-IR" sz="1000" kern="1200" dirty="0" smtClean="0">
              <a:cs typeface="B Farnaz" panose="00000400000000000000" pitchFamily="2" charset="-78"/>
            </a:rPr>
            <a:t>الگوی زیزل</a:t>
          </a:r>
          <a:endParaRPr lang="fa-IR" sz="1000" kern="1200" dirty="0">
            <a:cs typeface="B Farnaz" panose="00000400000000000000" pitchFamily="2" charset="-78"/>
          </a:endParaRPr>
        </a:p>
      </dsp:txBody>
      <dsp:txXfrm>
        <a:off x="1543406" y="1308473"/>
        <a:ext cx="1285020" cy="39193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B62B92-9B0F-4CDE-AD03-59194B46BBE0}">
      <dsp:nvSpPr>
        <dsp:cNvPr id="0" name=""/>
        <dsp:cNvSpPr/>
      </dsp:nvSpPr>
      <dsp:spPr>
        <a:xfrm rot="3681011">
          <a:off x="2997427" y="5306662"/>
          <a:ext cx="1399078" cy="47636"/>
        </a:xfrm>
        <a:custGeom>
          <a:avLst/>
          <a:gdLst/>
          <a:ahLst/>
          <a:cxnLst/>
          <a:rect l="0" t="0" r="0" b="0"/>
          <a:pathLst>
            <a:path>
              <a:moveTo>
                <a:pt x="0" y="23818"/>
              </a:moveTo>
              <a:lnTo>
                <a:pt x="1399078" y="23818"/>
              </a:lnTo>
            </a:path>
          </a:pathLst>
        </a:custGeom>
        <a:noFill/>
        <a:ln w="25400" cap="flat" cmpd="sng" algn="ctr">
          <a:solidFill>
            <a:schemeClr val="accent1">
              <a:shade val="60000"/>
              <a:hueOff val="0"/>
              <a:satOff val="0"/>
              <a:lumOff val="0"/>
              <a:alphaOff val="0"/>
            </a:schemeClr>
          </a:solidFill>
          <a:prstDash val="solid"/>
        </a:ln>
        <a:effectLst/>
        <a:sp3d z="-227350" prstMaterial="matte"/>
      </dsp:spPr>
      <dsp:style>
        <a:lnRef idx="2">
          <a:scrgbClr r="0" g="0" b="0"/>
        </a:lnRef>
        <a:fillRef idx="0">
          <a:scrgbClr r="0" g="0" b="0"/>
        </a:fillRef>
        <a:effectRef idx="0">
          <a:scrgbClr r="0" g="0" b="0"/>
        </a:effectRef>
        <a:fontRef idx="minor"/>
      </dsp:style>
    </dsp:sp>
    <dsp:sp modelId="{6D40C08F-78D1-4220-AEA2-0A5F0D8E2F9C}">
      <dsp:nvSpPr>
        <dsp:cNvPr id="0" name=""/>
        <dsp:cNvSpPr/>
      </dsp:nvSpPr>
      <dsp:spPr>
        <a:xfrm rot="1311581">
          <a:off x="3763816" y="4300806"/>
          <a:ext cx="1002064" cy="47636"/>
        </a:xfrm>
        <a:custGeom>
          <a:avLst/>
          <a:gdLst/>
          <a:ahLst/>
          <a:cxnLst/>
          <a:rect l="0" t="0" r="0" b="0"/>
          <a:pathLst>
            <a:path>
              <a:moveTo>
                <a:pt x="0" y="23818"/>
              </a:moveTo>
              <a:lnTo>
                <a:pt x="1002064" y="23818"/>
              </a:lnTo>
            </a:path>
          </a:pathLst>
        </a:custGeom>
        <a:noFill/>
        <a:ln w="25400" cap="flat" cmpd="sng" algn="ctr">
          <a:solidFill>
            <a:schemeClr val="accent1">
              <a:shade val="60000"/>
              <a:hueOff val="0"/>
              <a:satOff val="0"/>
              <a:lumOff val="0"/>
              <a:alphaOff val="0"/>
            </a:schemeClr>
          </a:solidFill>
          <a:prstDash val="solid"/>
        </a:ln>
        <a:effectLst/>
        <a:sp3d z="-227350" prstMaterial="matte"/>
      </dsp:spPr>
      <dsp:style>
        <a:lnRef idx="2">
          <a:scrgbClr r="0" g="0" b="0"/>
        </a:lnRef>
        <a:fillRef idx="0">
          <a:scrgbClr r="0" g="0" b="0"/>
        </a:fillRef>
        <a:effectRef idx="0">
          <a:scrgbClr r="0" g="0" b="0"/>
        </a:effectRef>
        <a:fontRef idx="minor"/>
      </dsp:style>
    </dsp:sp>
    <dsp:sp modelId="{477CDFF1-61BC-4AFC-8E5B-7B3123530FE2}">
      <dsp:nvSpPr>
        <dsp:cNvPr id="0" name=""/>
        <dsp:cNvSpPr/>
      </dsp:nvSpPr>
      <dsp:spPr>
        <a:xfrm rot="20288419">
          <a:off x="3763816" y="3152547"/>
          <a:ext cx="1002064" cy="47636"/>
        </a:xfrm>
        <a:custGeom>
          <a:avLst/>
          <a:gdLst/>
          <a:ahLst/>
          <a:cxnLst/>
          <a:rect l="0" t="0" r="0" b="0"/>
          <a:pathLst>
            <a:path>
              <a:moveTo>
                <a:pt x="0" y="23818"/>
              </a:moveTo>
              <a:lnTo>
                <a:pt x="1002064" y="23818"/>
              </a:lnTo>
            </a:path>
          </a:pathLst>
        </a:custGeom>
        <a:noFill/>
        <a:ln w="25400" cap="flat" cmpd="sng" algn="ctr">
          <a:solidFill>
            <a:schemeClr val="accent1">
              <a:shade val="60000"/>
              <a:hueOff val="0"/>
              <a:satOff val="0"/>
              <a:lumOff val="0"/>
              <a:alphaOff val="0"/>
            </a:schemeClr>
          </a:solidFill>
          <a:prstDash val="solid"/>
        </a:ln>
        <a:effectLst/>
        <a:sp3d z="-227350" prstMaterial="matte"/>
      </dsp:spPr>
      <dsp:style>
        <a:lnRef idx="2">
          <a:scrgbClr r="0" g="0" b="0"/>
        </a:lnRef>
        <a:fillRef idx="0">
          <a:scrgbClr r="0" g="0" b="0"/>
        </a:fillRef>
        <a:effectRef idx="0">
          <a:scrgbClr r="0" g="0" b="0"/>
        </a:effectRef>
        <a:fontRef idx="minor"/>
      </dsp:style>
    </dsp:sp>
    <dsp:sp modelId="{8B5E6EEA-F645-441F-B444-4FDDB58A855D}">
      <dsp:nvSpPr>
        <dsp:cNvPr id="0" name=""/>
        <dsp:cNvSpPr/>
      </dsp:nvSpPr>
      <dsp:spPr>
        <a:xfrm rot="17918989">
          <a:off x="2997427" y="2146690"/>
          <a:ext cx="1399078" cy="47636"/>
        </a:xfrm>
        <a:custGeom>
          <a:avLst/>
          <a:gdLst/>
          <a:ahLst/>
          <a:cxnLst/>
          <a:rect l="0" t="0" r="0" b="0"/>
          <a:pathLst>
            <a:path>
              <a:moveTo>
                <a:pt x="0" y="23818"/>
              </a:moveTo>
              <a:lnTo>
                <a:pt x="1399078" y="23818"/>
              </a:lnTo>
            </a:path>
          </a:pathLst>
        </a:custGeom>
        <a:noFill/>
        <a:ln w="25400" cap="flat" cmpd="sng" algn="ctr">
          <a:solidFill>
            <a:schemeClr val="accent1">
              <a:shade val="60000"/>
              <a:hueOff val="0"/>
              <a:satOff val="0"/>
              <a:lumOff val="0"/>
              <a:alphaOff val="0"/>
            </a:schemeClr>
          </a:solidFill>
          <a:prstDash val="solid"/>
        </a:ln>
        <a:effectLst/>
        <a:sp3d z="-227350" prstMaterial="matte"/>
      </dsp:spPr>
      <dsp:style>
        <a:lnRef idx="2">
          <a:scrgbClr r="0" g="0" b="0"/>
        </a:lnRef>
        <a:fillRef idx="0">
          <a:scrgbClr r="0" g="0" b="0"/>
        </a:fillRef>
        <a:effectRef idx="0">
          <a:scrgbClr r="0" g="0" b="0"/>
        </a:effectRef>
        <a:fontRef idx="minor"/>
      </dsp:style>
    </dsp:sp>
    <dsp:sp modelId="{47352F5C-AFF0-41CC-BF31-2B13C5AA88A2}">
      <dsp:nvSpPr>
        <dsp:cNvPr id="0" name=""/>
        <dsp:cNvSpPr/>
      </dsp:nvSpPr>
      <dsp:spPr>
        <a:xfrm>
          <a:off x="1453612" y="2370360"/>
          <a:ext cx="2760269" cy="2760269"/>
        </a:xfrm>
        <a:prstGeom prst="ellipse">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B7B3FF54-08B4-4331-9825-E78CC8AB9F5C}">
      <dsp:nvSpPr>
        <dsp:cNvPr id="0" name=""/>
        <dsp:cNvSpPr/>
      </dsp:nvSpPr>
      <dsp:spPr>
        <a:xfrm>
          <a:off x="3601311" y="1839"/>
          <a:ext cx="1656161" cy="1656161"/>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17780" tIns="17780" rIns="17780" bIns="17780" numCol="1" spcCol="1270" anchor="ctr" anchorCtr="0">
          <a:noAutofit/>
          <a:sp3d extrusionH="28000" prstMaterial="matte"/>
        </a:bodyPr>
        <a:lstStyle/>
        <a:p>
          <a:pPr lvl="0" algn="ctr" defTabSz="1244600" rtl="1">
            <a:lnSpc>
              <a:spcPct val="90000"/>
            </a:lnSpc>
            <a:spcBef>
              <a:spcPct val="0"/>
            </a:spcBef>
            <a:spcAft>
              <a:spcPct val="35000"/>
            </a:spcAft>
          </a:pPr>
          <a:r>
            <a:rPr lang="fa-IR" sz="2800" b="0" i="0" kern="1200" baseline="0" dirty="0" smtClean="0"/>
            <a:t>اهداف فرایندی و منابعی</a:t>
          </a:r>
        </a:p>
      </dsp:txBody>
      <dsp:txXfrm>
        <a:off x="3843850" y="244378"/>
        <a:ext cx="1171083" cy="1171083"/>
      </dsp:txXfrm>
    </dsp:sp>
    <dsp:sp modelId="{2F447213-7143-4A9B-B58D-91FB590DC9BE}">
      <dsp:nvSpPr>
        <dsp:cNvPr id="0" name=""/>
        <dsp:cNvSpPr/>
      </dsp:nvSpPr>
      <dsp:spPr>
        <a:xfrm>
          <a:off x="4670315" y="1853409"/>
          <a:ext cx="1656161" cy="1656161"/>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17780" tIns="17780" rIns="17780" bIns="17780" numCol="1" spcCol="1270" anchor="ctr" anchorCtr="0">
          <a:noAutofit/>
          <a:sp3d extrusionH="28000" prstMaterial="matte"/>
        </a:bodyPr>
        <a:lstStyle/>
        <a:p>
          <a:pPr lvl="0" algn="ctr" defTabSz="1244600" rtl="1">
            <a:lnSpc>
              <a:spcPct val="90000"/>
            </a:lnSpc>
            <a:spcBef>
              <a:spcPct val="0"/>
            </a:spcBef>
            <a:spcAft>
              <a:spcPct val="35000"/>
            </a:spcAft>
          </a:pPr>
          <a:r>
            <a:rPr lang="fa-IR" sz="2800" kern="1200" dirty="0" smtClean="0"/>
            <a:t>اهداف آموزشی</a:t>
          </a:r>
          <a:endParaRPr lang="en-US" sz="2800" b="0" i="0" kern="1200" baseline="0" dirty="0"/>
        </a:p>
      </dsp:txBody>
      <dsp:txXfrm>
        <a:off x="4912854" y="2095948"/>
        <a:ext cx="1171083" cy="1171083"/>
      </dsp:txXfrm>
    </dsp:sp>
    <dsp:sp modelId="{4BF53193-C008-4096-AB78-9B8D954AC024}">
      <dsp:nvSpPr>
        <dsp:cNvPr id="0" name=""/>
        <dsp:cNvSpPr/>
      </dsp:nvSpPr>
      <dsp:spPr>
        <a:xfrm>
          <a:off x="4670315" y="3991418"/>
          <a:ext cx="1656161" cy="1656161"/>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17780" tIns="17780" rIns="17780" bIns="17780" numCol="1" spcCol="1270" anchor="ctr" anchorCtr="0">
          <a:noAutofit/>
          <a:sp3d extrusionH="28000" prstMaterial="matte"/>
        </a:bodyPr>
        <a:lstStyle/>
        <a:p>
          <a:pPr lvl="0" algn="ctr" defTabSz="1244600" rtl="1">
            <a:lnSpc>
              <a:spcPct val="90000"/>
            </a:lnSpc>
            <a:spcBef>
              <a:spcPct val="0"/>
            </a:spcBef>
            <a:spcAft>
              <a:spcPct val="35000"/>
            </a:spcAft>
          </a:pPr>
          <a:r>
            <a:rPr lang="fa-IR" sz="2800" b="0" i="0" kern="1200" baseline="0" dirty="0" smtClean="0"/>
            <a:t>اهداف شخصی</a:t>
          </a:r>
          <a:endParaRPr lang="en-US" sz="2800" b="0" i="0" kern="1200" baseline="0" dirty="0"/>
        </a:p>
      </dsp:txBody>
      <dsp:txXfrm>
        <a:off x="4912854" y="4233957"/>
        <a:ext cx="1171083" cy="1171083"/>
      </dsp:txXfrm>
    </dsp:sp>
    <dsp:sp modelId="{7209D667-CFEF-458C-9B3D-70E2DEEE5CE0}">
      <dsp:nvSpPr>
        <dsp:cNvPr id="0" name=""/>
        <dsp:cNvSpPr/>
      </dsp:nvSpPr>
      <dsp:spPr>
        <a:xfrm>
          <a:off x="3601311" y="5842988"/>
          <a:ext cx="1656161" cy="1656161"/>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17780" tIns="17780" rIns="17780" bIns="17780" numCol="1" spcCol="1270" anchor="ctr" anchorCtr="0">
          <a:noAutofit/>
          <a:sp3d extrusionH="28000" prstMaterial="matte"/>
        </a:bodyPr>
        <a:lstStyle/>
        <a:p>
          <a:pPr lvl="0" algn="ctr" defTabSz="1244600" rtl="1">
            <a:lnSpc>
              <a:spcPct val="90000"/>
            </a:lnSpc>
            <a:spcBef>
              <a:spcPct val="0"/>
            </a:spcBef>
            <a:spcAft>
              <a:spcPct val="35000"/>
            </a:spcAft>
          </a:pPr>
          <a:r>
            <a:rPr lang="fa-IR" sz="2800" b="0" i="0" kern="1200" baseline="0" dirty="0" smtClean="0"/>
            <a:t>اهداف خاص پروژه</a:t>
          </a:r>
          <a:endParaRPr lang="en-US" sz="2800" b="0" i="0" kern="1200" baseline="0" dirty="0"/>
        </a:p>
      </dsp:txBody>
      <dsp:txXfrm>
        <a:off x="3843850" y="6085527"/>
        <a:ext cx="1171083" cy="117108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4A14EE13-9094-4C0A-9578-CBA95C57EBA9}" type="datetimeFigureOut">
              <a:rPr lang="fa-IR" smtClean="0"/>
              <a:t>12/04/1442</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A4B7C95D-0875-4F30-AFAA-67FB4B6A954E}" type="slidenum">
              <a:rPr lang="fa-IR" smtClean="0"/>
              <a:t>‹#›</a:t>
            </a:fld>
            <a:endParaRPr lang="fa-IR"/>
          </a:p>
        </p:txBody>
      </p:sp>
    </p:spTree>
    <p:extLst>
      <p:ext uri="{BB962C8B-B14F-4D97-AF65-F5344CB8AC3E}">
        <p14:creationId xmlns:p14="http://schemas.microsoft.com/office/powerpoint/2010/main" val="295890937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DAC6CA-E053-4EC7-B801-A64BBB9841B3}"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5960346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D6DAC6CA-E053-4EC7-B801-A64BBB9841B3}"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893897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DAC6CA-E053-4EC7-B801-A64BBB9841B3}"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13498294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DAC6CA-E053-4EC7-B801-A64BBB9841B3}"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409257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D6DAC6CA-E053-4EC7-B801-A64BBB9841B3}"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832310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DAC6CA-E053-4EC7-B801-A64BBB9841B3}"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952530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D6DAC6CA-E053-4EC7-B801-A64BBB9841B3}"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21146807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D6DAC6CA-E053-4EC7-B801-A64BBB9841B3}"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3231340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fa-IR" dirty="0"/>
          </a:p>
        </p:txBody>
      </p:sp>
      <p:sp>
        <p:nvSpPr>
          <p:cNvPr id="4" name="Slide Number Placeholder 3"/>
          <p:cNvSpPr>
            <a:spLocks noGrp="1"/>
          </p:cNvSpPr>
          <p:nvPr>
            <p:ph type="sldNum" sz="quarter" idx="10"/>
          </p:nvPr>
        </p:nvSpPr>
        <p:spPr/>
        <p:txBody>
          <a:bodyPr/>
          <a:lstStyle/>
          <a:p>
            <a:fld id="{D6DAC6CA-E053-4EC7-B801-A64BBB9841B3}"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13047813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D6DAC6CA-E053-4EC7-B801-A64BBB9841B3}"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22478308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smtClean="0"/>
          </a:p>
        </p:txBody>
      </p:sp>
      <p:sp>
        <p:nvSpPr>
          <p:cNvPr id="4" name="Slide Number Placeholder 3"/>
          <p:cNvSpPr>
            <a:spLocks noGrp="1"/>
          </p:cNvSpPr>
          <p:nvPr>
            <p:ph type="sldNum" sz="quarter" idx="10"/>
          </p:nvPr>
        </p:nvSpPr>
        <p:spPr/>
        <p:txBody>
          <a:bodyPr/>
          <a:lstStyle/>
          <a:p>
            <a:fld id="{D6DAC6CA-E053-4EC7-B801-A64BBB9841B3}"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6690172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D6DAC6CA-E053-4EC7-B801-A64BBB9841B3}"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41523300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free-power-point-templates.com/"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free-power-point-templates.com/" TargetMode="Externa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86200" y="2362200"/>
            <a:ext cx="5105400" cy="1066800"/>
          </a:xfrm>
        </p:spPr>
        <p:txBody>
          <a:bodyPr>
            <a:normAutofit/>
          </a:bodyPr>
          <a:lstStyle>
            <a:lvl1pPr algn="ctr">
              <a:defRPr sz="4400" baseline="0">
                <a:solidFill>
                  <a:schemeClr val="tx1">
                    <a:lumMod val="85000"/>
                    <a:lumOff val="15000"/>
                  </a:schemeClr>
                </a:solidFill>
              </a:defRPr>
            </a:lvl1pPr>
          </a:lstStyle>
          <a:p>
            <a:r>
              <a:rPr lang="en-US" dirty="0" smtClean="0"/>
              <a:t>Your Master Title</a:t>
            </a:r>
            <a:endParaRPr lang="en-US" dirty="0"/>
          </a:p>
        </p:txBody>
      </p:sp>
      <p:sp>
        <p:nvSpPr>
          <p:cNvPr id="3" name="Subtitle 2"/>
          <p:cNvSpPr>
            <a:spLocks noGrp="1"/>
          </p:cNvSpPr>
          <p:nvPr>
            <p:ph type="subTitle" idx="1"/>
          </p:nvPr>
        </p:nvSpPr>
        <p:spPr>
          <a:xfrm>
            <a:off x="3962400" y="3429000"/>
            <a:ext cx="4953000" cy="914400"/>
          </a:xfrm>
        </p:spPr>
        <p:txBody>
          <a:bodyPr>
            <a:normAutofit/>
          </a:bodyPr>
          <a:lstStyle>
            <a:lvl1pPr marL="0" indent="0" algn="ctr">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81167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chemeClr val="tx1">
                    <a:lumMod val="75000"/>
                    <a:lumOff val="2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08673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51704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pic>
        <p:nvPicPr>
          <p:cNvPr id="7" name="Picture 6" descr="E:\websites\free-power-point-templates\2012\logos.png">
            <a:hlinkClick r:id="rId2"/>
          </p:cNvPr>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1752600" y="2849092"/>
            <a:ext cx="1951712" cy="702615"/>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57264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86200" y="2362200"/>
            <a:ext cx="5105400" cy="1066800"/>
          </a:xfrm>
        </p:spPr>
        <p:txBody>
          <a:bodyPr>
            <a:normAutofit/>
          </a:bodyPr>
          <a:lstStyle>
            <a:lvl1pPr algn="ctr">
              <a:defRPr sz="4400" baseline="0">
                <a:solidFill>
                  <a:schemeClr val="tx1">
                    <a:lumMod val="85000"/>
                    <a:lumOff val="15000"/>
                  </a:schemeClr>
                </a:solidFill>
              </a:defRPr>
            </a:lvl1pPr>
          </a:lstStyle>
          <a:p>
            <a:r>
              <a:rPr lang="en-US" dirty="0" smtClean="0"/>
              <a:t>Your Master Title</a:t>
            </a:r>
            <a:endParaRPr lang="en-US" dirty="0"/>
          </a:p>
        </p:txBody>
      </p:sp>
      <p:sp>
        <p:nvSpPr>
          <p:cNvPr id="3" name="Subtitle 2"/>
          <p:cNvSpPr>
            <a:spLocks noGrp="1"/>
          </p:cNvSpPr>
          <p:nvPr>
            <p:ph type="subTitle" idx="1"/>
          </p:nvPr>
        </p:nvSpPr>
        <p:spPr>
          <a:xfrm>
            <a:off x="3962400" y="3429000"/>
            <a:ext cx="4953000" cy="914400"/>
          </a:xfrm>
        </p:spPr>
        <p:txBody>
          <a:bodyPr>
            <a:normAutofit/>
          </a:bodyPr>
          <a:lstStyle>
            <a:lvl1pPr marL="0" indent="0" algn="ctr">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406483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48130"/>
            <a:ext cx="8229600" cy="1143000"/>
          </a:xfrm>
        </p:spPr>
        <p:txBody>
          <a:bodyPr>
            <a:normAutofit/>
          </a:bodyPr>
          <a:lstStyle>
            <a:lvl1pPr algn="l">
              <a:defRPr sz="3600">
                <a:solidFill>
                  <a:schemeClr val="tx1">
                    <a:lumMod val="85000"/>
                    <a:lumOff val="1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48965" y="1443835"/>
            <a:ext cx="8229600" cy="4525963"/>
          </a:xfrm>
        </p:spPr>
        <p:txBody>
          <a:bodyPr/>
          <a:lstStyle>
            <a:lvl1pPr>
              <a:defRPr sz="2800">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831026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438400" y="1295400"/>
            <a:ext cx="6710784" cy="1143000"/>
          </a:xfrm>
        </p:spPr>
        <p:txBody>
          <a:bodyPr>
            <a:normAutofit/>
          </a:bodyPr>
          <a:lstStyle>
            <a:lvl1pPr algn="l">
              <a:defRPr sz="3600">
                <a:solidFill>
                  <a:schemeClr val="tx1">
                    <a:lumMod val="85000"/>
                    <a:lumOff val="1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2438400" y="2464598"/>
            <a:ext cx="6710784" cy="4275740"/>
          </a:xfrm>
        </p:spPr>
        <p:txBody>
          <a:bodyPr/>
          <a:lstStyle>
            <a:lvl1pPr>
              <a:defRPr sz="2800">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67824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17252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020699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148130"/>
            <a:ext cx="8229600" cy="1143000"/>
          </a:xfrm>
        </p:spPr>
        <p:txBody>
          <a:bodyPr>
            <a:normAutofit/>
          </a:bodyPr>
          <a:lstStyle>
            <a:lvl1pPr algn="l">
              <a:defRPr sz="360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443835"/>
            <a:ext cx="4040188" cy="639762"/>
          </a:xfrm>
        </p:spPr>
        <p:txBody>
          <a:bodyPr anchor="b"/>
          <a:lstStyle>
            <a:lvl1pPr marL="0" indent="0">
              <a:buNone/>
              <a:defRPr sz="2400" b="1">
                <a:solidFill>
                  <a:schemeClr val="tx1">
                    <a:lumMod val="85000"/>
                    <a:lumOff val="1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073697"/>
            <a:ext cx="4040188" cy="3798583"/>
          </a:xfrm>
        </p:spPr>
        <p:txBody>
          <a:bodyPr/>
          <a:lstStyle>
            <a:lvl1pPr>
              <a:defRPr sz="2400">
                <a:solidFill>
                  <a:schemeClr val="tx1">
                    <a:lumMod val="75000"/>
                    <a:lumOff val="25000"/>
                  </a:schemeClr>
                </a:solidFill>
              </a:defRPr>
            </a:lvl1pPr>
            <a:lvl2pPr>
              <a:defRPr sz="2000">
                <a:solidFill>
                  <a:schemeClr val="tx1">
                    <a:lumMod val="75000"/>
                    <a:lumOff val="25000"/>
                  </a:schemeClr>
                </a:solidFill>
              </a:defRPr>
            </a:lvl2pPr>
            <a:lvl3pPr>
              <a:defRPr sz="18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443835"/>
            <a:ext cx="4041775" cy="639762"/>
          </a:xfrm>
        </p:spPr>
        <p:txBody>
          <a:bodyPr anchor="b"/>
          <a:lstStyle>
            <a:lvl1pPr marL="0" indent="0">
              <a:buNone/>
              <a:defRPr sz="2400" b="1">
                <a:solidFill>
                  <a:schemeClr val="tx1">
                    <a:lumMod val="85000"/>
                    <a:lumOff val="1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073697"/>
            <a:ext cx="4041775" cy="3798583"/>
          </a:xfrm>
        </p:spPr>
        <p:txBody>
          <a:bodyPr/>
          <a:lstStyle>
            <a:lvl1pPr>
              <a:defRPr sz="2400">
                <a:solidFill>
                  <a:schemeClr val="tx1">
                    <a:lumMod val="75000"/>
                    <a:lumOff val="25000"/>
                  </a:schemeClr>
                </a:solidFill>
              </a:defRPr>
            </a:lvl1pPr>
            <a:lvl2pPr>
              <a:defRPr sz="2000">
                <a:solidFill>
                  <a:schemeClr val="tx1">
                    <a:lumMod val="75000"/>
                    <a:lumOff val="25000"/>
                  </a:schemeClr>
                </a:solidFill>
              </a:defRPr>
            </a:lvl2pPr>
            <a:lvl3pPr>
              <a:defRPr sz="18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839685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47222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48130"/>
            <a:ext cx="8229600" cy="1143000"/>
          </a:xfrm>
        </p:spPr>
        <p:txBody>
          <a:bodyPr>
            <a:normAutofit/>
          </a:bodyPr>
          <a:lstStyle>
            <a:lvl1pPr algn="l">
              <a:defRPr sz="3600">
                <a:solidFill>
                  <a:schemeClr val="tx1">
                    <a:lumMod val="85000"/>
                    <a:lumOff val="1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48965" y="1443835"/>
            <a:ext cx="8229600" cy="4525963"/>
          </a:xfrm>
        </p:spPr>
        <p:txBody>
          <a:bodyPr/>
          <a:lstStyle>
            <a:lvl1pPr>
              <a:defRPr sz="2800">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657246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420788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solidFill>
                  <a:schemeClr val="tx1">
                    <a:lumMod val="75000"/>
                    <a:lumOff val="25000"/>
                  </a:schemeClr>
                </a:solidFill>
              </a:defRPr>
            </a:lvl1pPr>
            <a:lvl2pPr>
              <a:defRPr sz="2800">
                <a:solidFill>
                  <a:schemeClr val="tx1">
                    <a:lumMod val="75000"/>
                    <a:lumOff val="25000"/>
                  </a:schemeClr>
                </a:solidFill>
              </a:defRPr>
            </a:lvl2pPr>
            <a:lvl3pPr>
              <a:defRPr sz="2400">
                <a:solidFill>
                  <a:schemeClr val="tx1">
                    <a:lumMod val="75000"/>
                    <a:lumOff val="25000"/>
                  </a:schemeClr>
                </a:solidFill>
              </a:defRPr>
            </a:lvl3pPr>
            <a:lvl4pPr>
              <a:defRPr sz="2000">
                <a:solidFill>
                  <a:schemeClr val="tx1">
                    <a:lumMod val="75000"/>
                    <a:lumOff val="25000"/>
                  </a:schemeClr>
                </a:solidFill>
              </a:defRPr>
            </a:lvl4pPr>
            <a:lvl5pPr>
              <a:defRPr sz="2000">
                <a:solidFill>
                  <a:schemeClr val="tx1">
                    <a:lumMod val="75000"/>
                    <a:lumOff val="25000"/>
                  </a:schemeClr>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solidFill>
                  <a:schemeClr val="tx1">
                    <a:lumMod val="75000"/>
                    <a:lumOff val="2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901656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chemeClr val="tx1">
                    <a:lumMod val="75000"/>
                    <a:lumOff val="2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26699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004565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pic>
        <p:nvPicPr>
          <p:cNvPr id="7" name="Picture 6" descr="E:\websites\free-power-point-templates\2012\logos.png">
            <a:hlinkClick r:id="rId2"/>
          </p:cNvPr>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1752600" y="2849092"/>
            <a:ext cx="1951712" cy="702615"/>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3796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438400" y="1295400"/>
            <a:ext cx="6710784" cy="1143000"/>
          </a:xfrm>
        </p:spPr>
        <p:txBody>
          <a:bodyPr>
            <a:normAutofit/>
          </a:bodyPr>
          <a:lstStyle>
            <a:lvl1pPr algn="l">
              <a:defRPr sz="3600">
                <a:solidFill>
                  <a:schemeClr val="tx1">
                    <a:lumMod val="85000"/>
                    <a:lumOff val="1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2438400" y="2464598"/>
            <a:ext cx="6710784" cy="4275740"/>
          </a:xfrm>
        </p:spPr>
        <p:txBody>
          <a:bodyPr/>
          <a:lstStyle>
            <a:lvl1pPr>
              <a:defRPr sz="2800">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5093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57275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409916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148130"/>
            <a:ext cx="8229600" cy="1143000"/>
          </a:xfrm>
        </p:spPr>
        <p:txBody>
          <a:bodyPr>
            <a:normAutofit/>
          </a:bodyPr>
          <a:lstStyle>
            <a:lvl1pPr algn="l">
              <a:defRPr sz="360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443835"/>
            <a:ext cx="4040188" cy="639762"/>
          </a:xfrm>
        </p:spPr>
        <p:txBody>
          <a:bodyPr anchor="b"/>
          <a:lstStyle>
            <a:lvl1pPr marL="0" indent="0">
              <a:buNone/>
              <a:defRPr sz="2400" b="1">
                <a:solidFill>
                  <a:schemeClr val="tx1">
                    <a:lumMod val="85000"/>
                    <a:lumOff val="1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073697"/>
            <a:ext cx="4040188" cy="3798583"/>
          </a:xfrm>
        </p:spPr>
        <p:txBody>
          <a:bodyPr/>
          <a:lstStyle>
            <a:lvl1pPr>
              <a:defRPr sz="2400">
                <a:solidFill>
                  <a:schemeClr val="tx1">
                    <a:lumMod val="75000"/>
                    <a:lumOff val="25000"/>
                  </a:schemeClr>
                </a:solidFill>
              </a:defRPr>
            </a:lvl1pPr>
            <a:lvl2pPr>
              <a:defRPr sz="2000">
                <a:solidFill>
                  <a:schemeClr val="tx1">
                    <a:lumMod val="75000"/>
                    <a:lumOff val="25000"/>
                  </a:schemeClr>
                </a:solidFill>
              </a:defRPr>
            </a:lvl2pPr>
            <a:lvl3pPr>
              <a:defRPr sz="18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443835"/>
            <a:ext cx="4041775" cy="639762"/>
          </a:xfrm>
        </p:spPr>
        <p:txBody>
          <a:bodyPr anchor="b"/>
          <a:lstStyle>
            <a:lvl1pPr marL="0" indent="0">
              <a:buNone/>
              <a:defRPr sz="2400" b="1">
                <a:solidFill>
                  <a:schemeClr val="tx1">
                    <a:lumMod val="85000"/>
                    <a:lumOff val="1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073697"/>
            <a:ext cx="4041775" cy="3798583"/>
          </a:xfrm>
        </p:spPr>
        <p:txBody>
          <a:bodyPr/>
          <a:lstStyle>
            <a:lvl1pPr>
              <a:defRPr sz="2400">
                <a:solidFill>
                  <a:schemeClr val="tx1">
                    <a:lumMod val="75000"/>
                    <a:lumOff val="25000"/>
                  </a:schemeClr>
                </a:solidFill>
              </a:defRPr>
            </a:lvl1pPr>
            <a:lvl2pPr>
              <a:defRPr sz="2000">
                <a:solidFill>
                  <a:schemeClr val="tx1">
                    <a:lumMod val="75000"/>
                    <a:lumOff val="25000"/>
                  </a:schemeClr>
                </a:solidFill>
              </a:defRPr>
            </a:lvl2pPr>
            <a:lvl3pPr>
              <a:defRPr sz="18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19068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92926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34990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solidFill>
                  <a:schemeClr val="tx1">
                    <a:lumMod val="75000"/>
                    <a:lumOff val="25000"/>
                  </a:schemeClr>
                </a:solidFill>
              </a:defRPr>
            </a:lvl1pPr>
            <a:lvl2pPr>
              <a:defRPr sz="2800">
                <a:solidFill>
                  <a:schemeClr val="tx1">
                    <a:lumMod val="75000"/>
                    <a:lumOff val="25000"/>
                  </a:schemeClr>
                </a:solidFill>
              </a:defRPr>
            </a:lvl2pPr>
            <a:lvl3pPr>
              <a:defRPr sz="2400">
                <a:solidFill>
                  <a:schemeClr val="tx1">
                    <a:lumMod val="75000"/>
                    <a:lumOff val="25000"/>
                  </a:schemeClr>
                </a:solidFill>
              </a:defRPr>
            </a:lvl3pPr>
            <a:lvl4pPr>
              <a:defRPr sz="2000">
                <a:solidFill>
                  <a:schemeClr val="tx1">
                    <a:lumMod val="75000"/>
                    <a:lumOff val="25000"/>
                  </a:schemeClr>
                </a:solidFill>
              </a:defRPr>
            </a:lvl4pPr>
            <a:lvl5pPr>
              <a:defRPr sz="2000">
                <a:solidFill>
                  <a:schemeClr val="tx1">
                    <a:lumMod val="75000"/>
                    <a:lumOff val="25000"/>
                  </a:schemeClr>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solidFill>
                  <a:schemeClr val="tx1">
                    <a:lumMod val="75000"/>
                    <a:lumOff val="2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solidFill>
                  <a:prstClr val="black">
                    <a:tint val="75000"/>
                  </a:prstClr>
                </a:solidFill>
              </a:rPr>
              <a:pPr/>
              <a:t>11/27/2020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939140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3074F12-AA26-4AC8-9962-C36BB8F32554}" type="datetimeFigureOut">
              <a:rPr lang="en-US" smtClean="0">
                <a:solidFill>
                  <a:prstClr val="black">
                    <a:tint val="75000"/>
                  </a:prstClr>
                </a:solidFill>
              </a:rPr>
              <a:pPr rtl="0"/>
              <a:t>11/27/2020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B82CCC60-E8CD-4174-8B1A-7DF615B22EEF}" type="slidenum">
              <a:rPr lang="en-US" smtClean="0">
                <a:solidFill>
                  <a:prstClr val="black">
                    <a:tint val="75000"/>
                  </a:prstClr>
                </a:solidFill>
              </a:rPr>
              <a:pPr rtl="0"/>
              <a:t>‹#›</a:t>
            </a:fld>
            <a:endParaRPr lang="en-US">
              <a:solidFill>
                <a:prstClr val="black">
                  <a:tint val="75000"/>
                </a:prstClr>
              </a:solidFill>
            </a:endParaRPr>
          </a:p>
        </p:txBody>
      </p:sp>
    </p:spTree>
    <p:extLst>
      <p:ext uri="{BB962C8B-B14F-4D97-AF65-F5344CB8AC3E}">
        <p14:creationId xmlns:p14="http://schemas.microsoft.com/office/powerpoint/2010/main" val="18121799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1" eaLnBrk="1" latinLnBrk="0" hangingPunct="1">
        <a:spcBef>
          <a:spcPct val="0"/>
        </a:spcBef>
        <a:buNone/>
        <a:defRPr sz="4400" b="1" kern="1200">
          <a:solidFill>
            <a:schemeClr val="tx1">
              <a:lumMod val="85000"/>
              <a:lumOff val="15000"/>
            </a:schemeClr>
          </a:solidFill>
          <a:effectLst>
            <a:outerShdw blurRad="38100" dist="38100" dir="2700000" algn="tl">
              <a:srgbClr val="000000">
                <a:alpha val="43137"/>
              </a:srgbClr>
            </a:outerShdw>
          </a:effectLst>
          <a:latin typeface="Microsoft New Tai Lue" pitchFamily="34" charset="0"/>
          <a:ea typeface="Microsoft Himalaya" pitchFamily="2" charset="0"/>
          <a:cs typeface="Microsoft New Tai Lue" pitchFamily="34" charset="0"/>
        </a:defRPr>
      </a:lvl1pPr>
    </p:titleStyle>
    <p:bodyStyle>
      <a:lvl1pPr marL="342900" indent="-342900" algn="r" defTabSz="914400" rtl="1" eaLnBrk="1" latinLnBrk="0" hangingPunct="1">
        <a:spcBef>
          <a:spcPct val="20000"/>
        </a:spcBef>
        <a:buFont typeface="Arial" pitchFamily="34" charset="0"/>
        <a:buChar char="•"/>
        <a:defRPr sz="2800" kern="1200">
          <a:solidFill>
            <a:schemeClr val="tx1">
              <a:lumMod val="75000"/>
              <a:lumOff val="25000"/>
            </a:schemeClr>
          </a:solidFill>
          <a:latin typeface="Microsoft New Tai Lue" pitchFamily="34" charset="0"/>
          <a:ea typeface="+mn-ea"/>
          <a:cs typeface="Microsoft New Tai Lue" pitchFamily="34" charset="0"/>
        </a:defRPr>
      </a:lvl1pPr>
      <a:lvl2pPr marL="742950" indent="-285750" algn="r" defTabSz="914400" rtl="1" eaLnBrk="1" latinLnBrk="0" hangingPunct="1">
        <a:spcBef>
          <a:spcPct val="20000"/>
        </a:spcBef>
        <a:buFont typeface="Arial" pitchFamily="34" charset="0"/>
        <a:buChar char="–"/>
        <a:defRPr sz="2400" kern="1200">
          <a:solidFill>
            <a:schemeClr val="tx1">
              <a:lumMod val="75000"/>
              <a:lumOff val="25000"/>
            </a:schemeClr>
          </a:solidFill>
          <a:latin typeface="Microsoft New Tai Lue" pitchFamily="34" charset="0"/>
          <a:ea typeface="+mn-ea"/>
          <a:cs typeface="Microsoft New Tai Lue" pitchFamily="34" charset="0"/>
        </a:defRPr>
      </a:lvl2pPr>
      <a:lvl3pPr marL="1143000" indent="-228600" algn="r" defTabSz="914400" rtl="1" eaLnBrk="1" latinLnBrk="0" hangingPunct="1">
        <a:spcBef>
          <a:spcPct val="20000"/>
        </a:spcBef>
        <a:buFont typeface="Arial" pitchFamily="34" charset="0"/>
        <a:buChar char="•"/>
        <a:defRPr sz="2000" kern="1200">
          <a:solidFill>
            <a:schemeClr val="tx1">
              <a:lumMod val="75000"/>
              <a:lumOff val="25000"/>
            </a:schemeClr>
          </a:solidFill>
          <a:latin typeface="Microsoft New Tai Lue" pitchFamily="34" charset="0"/>
          <a:ea typeface="+mn-ea"/>
          <a:cs typeface="Microsoft New Tai Lue" pitchFamily="34" charset="0"/>
        </a:defRPr>
      </a:lvl3pPr>
      <a:lvl4pPr marL="1600200" indent="-228600" algn="r" defTabSz="914400" rtl="1" eaLnBrk="1" latinLnBrk="0" hangingPunct="1">
        <a:spcBef>
          <a:spcPct val="20000"/>
        </a:spcBef>
        <a:buFont typeface="Arial" pitchFamily="34" charset="0"/>
        <a:buChar char="–"/>
        <a:defRPr sz="1800" kern="1200">
          <a:solidFill>
            <a:schemeClr val="tx1">
              <a:lumMod val="75000"/>
              <a:lumOff val="25000"/>
            </a:schemeClr>
          </a:solidFill>
          <a:latin typeface="Microsoft New Tai Lue" pitchFamily="34" charset="0"/>
          <a:ea typeface="+mn-ea"/>
          <a:cs typeface="Microsoft New Tai Lue" pitchFamily="34" charset="0"/>
        </a:defRPr>
      </a:lvl4pPr>
      <a:lvl5pPr marL="2057400" indent="-228600" algn="r" defTabSz="914400" rtl="1" eaLnBrk="1" latinLnBrk="0" hangingPunct="1">
        <a:spcBef>
          <a:spcPct val="20000"/>
        </a:spcBef>
        <a:buFont typeface="Arial" pitchFamily="34" charset="0"/>
        <a:buChar char="»"/>
        <a:defRPr sz="1800" kern="1200">
          <a:solidFill>
            <a:schemeClr val="tx1">
              <a:lumMod val="75000"/>
              <a:lumOff val="25000"/>
            </a:schemeClr>
          </a:solidFill>
          <a:latin typeface="Microsoft New Tai Lue" pitchFamily="34" charset="0"/>
          <a:ea typeface="+mn-ea"/>
          <a:cs typeface="Microsoft New Tai Lue" pitchFamily="34" charset="0"/>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3074F12-AA26-4AC8-9962-C36BB8F32554}" type="datetimeFigureOut">
              <a:rPr lang="en-US" smtClean="0">
                <a:solidFill>
                  <a:prstClr val="black">
                    <a:tint val="75000"/>
                  </a:prstClr>
                </a:solidFill>
              </a:rPr>
              <a:pPr rtl="0"/>
              <a:t>11/27/2020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B82CCC60-E8CD-4174-8B1A-7DF615B22EEF}" type="slidenum">
              <a:rPr lang="en-US" smtClean="0">
                <a:solidFill>
                  <a:prstClr val="black">
                    <a:tint val="75000"/>
                  </a:prstClr>
                </a:solidFill>
              </a:rPr>
              <a:pPr rtl="0"/>
              <a:t>‹#›</a:t>
            </a:fld>
            <a:endParaRPr lang="en-US">
              <a:solidFill>
                <a:prstClr val="black">
                  <a:tint val="75000"/>
                </a:prstClr>
              </a:solidFill>
            </a:endParaRPr>
          </a:p>
        </p:txBody>
      </p:sp>
    </p:spTree>
    <p:extLst>
      <p:ext uri="{BB962C8B-B14F-4D97-AF65-F5344CB8AC3E}">
        <p14:creationId xmlns:p14="http://schemas.microsoft.com/office/powerpoint/2010/main" val="3374033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defTabSz="914400" rtl="1" eaLnBrk="1" latinLnBrk="0" hangingPunct="1">
        <a:spcBef>
          <a:spcPct val="0"/>
        </a:spcBef>
        <a:buNone/>
        <a:defRPr sz="4400" b="1" kern="1200">
          <a:solidFill>
            <a:schemeClr val="tx1">
              <a:lumMod val="85000"/>
              <a:lumOff val="15000"/>
            </a:schemeClr>
          </a:solidFill>
          <a:effectLst>
            <a:outerShdw blurRad="38100" dist="38100" dir="2700000" algn="tl">
              <a:srgbClr val="000000">
                <a:alpha val="43137"/>
              </a:srgbClr>
            </a:outerShdw>
          </a:effectLst>
          <a:latin typeface="Microsoft New Tai Lue" pitchFamily="34" charset="0"/>
          <a:ea typeface="Microsoft Himalaya" pitchFamily="2" charset="0"/>
          <a:cs typeface="Microsoft New Tai Lue" pitchFamily="34" charset="0"/>
        </a:defRPr>
      </a:lvl1pPr>
    </p:titleStyle>
    <p:bodyStyle>
      <a:lvl1pPr marL="342900" indent="-342900" algn="r" defTabSz="914400" rtl="1" eaLnBrk="1" latinLnBrk="0" hangingPunct="1">
        <a:spcBef>
          <a:spcPct val="20000"/>
        </a:spcBef>
        <a:buFont typeface="Arial" pitchFamily="34" charset="0"/>
        <a:buChar char="•"/>
        <a:defRPr sz="2800" kern="1200">
          <a:solidFill>
            <a:schemeClr val="tx1">
              <a:lumMod val="75000"/>
              <a:lumOff val="25000"/>
            </a:schemeClr>
          </a:solidFill>
          <a:latin typeface="Microsoft New Tai Lue" pitchFamily="34" charset="0"/>
          <a:ea typeface="+mn-ea"/>
          <a:cs typeface="Microsoft New Tai Lue" pitchFamily="34" charset="0"/>
        </a:defRPr>
      </a:lvl1pPr>
      <a:lvl2pPr marL="742950" indent="-285750" algn="r" defTabSz="914400" rtl="1" eaLnBrk="1" latinLnBrk="0" hangingPunct="1">
        <a:spcBef>
          <a:spcPct val="20000"/>
        </a:spcBef>
        <a:buFont typeface="Arial" pitchFamily="34" charset="0"/>
        <a:buChar char="–"/>
        <a:defRPr sz="2400" kern="1200">
          <a:solidFill>
            <a:schemeClr val="tx1">
              <a:lumMod val="75000"/>
              <a:lumOff val="25000"/>
            </a:schemeClr>
          </a:solidFill>
          <a:latin typeface="Microsoft New Tai Lue" pitchFamily="34" charset="0"/>
          <a:ea typeface="+mn-ea"/>
          <a:cs typeface="Microsoft New Tai Lue" pitchFamily="34" charset="0"/>
        </a:defRPr>
      </a:lvl2pPr>
      <a:lvl3pPr marL="1143000" indent="-228600" algn="r" defTabSz="914400" rtl="1" eaLnBrk="1" latinLnBrk="0" hangingPunct="1">
        <a:spcBef>
          <a:spcPct val="20000"/>
        </a:spcBef>
        <a:buFont typeface="Arial" pitchFamily="34" charset="0"/>
        <a:buChar char="•"/>
        <a:defRPr sz="2000" kern="1200">
          <a:solidFill>
            <a:schemeClr val="tx1">
              <a:lumMod val="75000"/>
              <a:lumOff val="25000"/>
            </a:schemeClr>
          </a:solidFill>
          <a:latin typeface="Microsoft New Tai Lue" pitchFamily="34" charset="0"/>
          <a:ea typeface="+mn-ea"/>
          <a:cs typeface="Microsoft New Tai Lue" pitchFamily="34" charset="0"/>
        </a:defRPr>
      </a:lvl3pPr>
      <a:lvl4pPr marL="1600200" indent="-228600" algn="r" defTabSz="914400" rtl="1" eaLnBrk="1" latinLnBrk="0" hangingPunct="1">
        <a:spcBef>
          <a:spcPct val="20000"/>
        </a:spcBef>
        <a:buFont typeface="Arial" pitchFamily="34" charset="0"/>
        <a:buChar char="–"/>
        <a:defRPr sz="1800" kern="1200">
          <a:solidFill>
            <a:schemeClr val="tx1">
              <a:lumMod val="75000"/>
              <a:lumOff val="25000"/>
            </a:schemeClr>
          </a:solidFill>
          <a:latin typeface="Microsoft New Tai Lue" pitchFamily="34" charset="0"/>
          <a:ea typeface="+mn-ea"/>
          <a:cs typeface="Microsoft New Tai Lue" pitchFamily="34" charset="0"/>
        </a:defRPr>
      </a:lvl4pPr>
      <a:lvl5pPr marL="2057400" indent="-228600" algn="r" defTabSz="914400" rtl="1" eaLnBrk="1" latinLnBrk="0" hangingPunct="1">
        <a:spcBef>
          <a:spcPct val="20000"/>
        </a:spcBef>
        <a:buFont typeface="Arial" pitchFamily="34" charset="0"/>
        <a:buChar char="»"/>
        <a:defRPr sz="1800" kern="1200">
          <a:solidFill>
            <a:schemeClr val="tx1">
              <a:lumMod val="75000"/>
              <a:lumOff val="25000"/>
            </a:schemeClr>
          </a:solidFill>
          <a:latin typeface="Microsoft New Tai Lue" pitchFamily="34" charset="0"/>
          <a:ea typeface="+mn-ea"/>
          <a:cs typeface="Microsoft New Tai Lue" pitchFamily="34" charset="0"/>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free-power-point-templates.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20.jpg"/><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21.jpg"/><Relationship Id="rId2" Type="http://schemas.openxmlformats.org/officeDocument/2006/relationships/diagramData" Target="../diagrams/data7.xml"/><Relationship Id="rId1" Type="http://schemas.openxmlformats.org/officeDocument/2006/relationships/slideLayout" Target="../slideLayouts/slideLayout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hyperlink" Target="http://www.free-power-point-templates.com/"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Layout" Target="../diagrams/layout1.xml"/><Relationship Id="rId7" Type="http://schemas.openxmlformats.org/officeDocument/2006/relationships/image" Target="../media/image9.jpg"/><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32.jpeg"/><Relationship Id="rId1" Type="http://schemas.openxmlformats.org/officeDocument/2006/relationships/slideLayout" Target="../slideLayouts/slideLayout20.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free-power-point-templates.com/" TargetMode="Externa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microsoft.com/office/2007/relationships/hdphoto" Target="../media/hdphoto7.wdp"/></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1.png"/><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latin typeface="Andalus" panose="02020603050405020304" pitchFamily="18" charset="-78"/>
                <a:cs typeface="B Farnaz" panose="00000400000000000000" pitchFamily="2" charset="-78"/>
              </a:rPr>
              <a:t>برنامه ریزی کالبدی</a:t>
            </a:r>
            <a:endParaRPr lang="en-US" dirty="0">
              <a:latin typeface="Andalus" panose="02020603050405020304" pitchFamily="18" charset="-78"/>
              <a:cs typeface="B Farnaz" panose="00000400000000000000" pitchFamily="2" charset="-78"/>
            </a:endParaRPr>
          </a:p>
        </p:txBody>
      </p:sp>
      <p:sp>
        <p:nvSpPr>
          <p:cNvPr id="3" name="Subtitle 2"/>
          <p:cNvSpPr>
            <a:spLocks noGrp="1"/>
          </p:cNvSpPr>
          <p:nvPr>
            <p:ph type="subTitle" idx="1"/>
          </p:nvPr>
        </p:nvSpPr>
        <p:spPr/>
        <p:txBody>
          <a:bodyPr/>
          <a:lstStyle/>
          <a:p>
            <a:r>
              <a:rPr lang="fa-IR" dirty="0" smtClean="0">
                <a:cs typeface="B Farnaz" panose="00000400000000000000" pitchFamily="2" charset="-78"/>
              </a:rPr>
              <a:t>فصل های 1 و 2 و3</a:t>
            </a:r>
            <a:endParaRPr lang="en-US" dirty="0">
              <a:cs typeface="B Farnaz" panose="00000400000000000000" pitchFamily="2" charset="-78"/>
            </a:endParaRPr>
          </a:p>
        </p:txBody>
      </p:sp>
      <p:pic>
        <p:nvPicPr>
          <p:cNvPr id="5" name="Picture 4" descr="E:\websites\free-power-point-templates\2012\logos.pn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646586" y="6629400"/>
            <a:ext cx="470520" cy="169387"/>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73720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603088" y="908720"/>
            <a:ext cx="841897" cy="461665"/>
          </a:xfrm>
          <a:prstGeom prst="rect">
            <a:avLst/>
          </a:prstGeom>
        </p:spPr>
        <p:txBody>
          <a:bodyPr wrap="none">
            <a:spAutoFit/>
          </a:bodyPr>
          <a:lstStyle/>
          <a:p>
            <a:pPr algn="l" rtl="0"/>
            <a:r>
              <a:rPr lang="fa-IR" sz="2400" b="1" dirty="0">
                <a:solidFill>
                  <a:prstClr val="black">
                    <a:lumMod val="75000"/>
                    <a:lumOff val="25000"/>
                  </a:prstClr>
                </a:solidFill>
                <a:cs typeface="B Farnaz" panose="00000400000000000000" pitchFamily="2" charset="-78"/>
              </a:rPr>
              <a:t>تحلیل</a:t>
            </a:r>
            <a:endParaRPr lang="en-US" sz="2400" b="1" dirty="0">
              <a:solidFill>
                <a:prstClr val="black">
                  <a:lumMod val="75000"/>
                  <a:lumOff val="25000"/>
                </a:prstClr>
              </a:solidFill>
              <a:cs typeface="B Farnaz" panose="00000400000000000000" pitchFamily="2" charset="-78"/>
            </a:endParaRPr>
          </a:p>
        </p:txBody>
      </p:sp>
      <p:sp>
        <p:nvSpPr>
          <p:cNvPr id="6" name="Rectangle 5"/>
          <p:cNvSpPr/>
          <p:nvPr/>
        </p:nvSpPr>
        <p:spPr>
          <a:xfrm>
            <a:off x="7487672" y="2420888"/>
            <a:ext cx="957313" cy="461665"/>
          </a:xfrm>
          <a:prstGeom prst="rect">
            <a:avLst/>
          </a:prstGeom>
        </p:spPr>
        <p:txBody>
          <a:bodyPr wrap="none">
            <a:spAutoFit/>
          </a:bodyPr>
          <a:lstStyle/>
          <a:p>
            <a:pPr algn="l" rtl="0"/>
            <a:r>
              <a:rPr lang="fa-IR" sz="2400" b="1" dirty="0">
                <a:solidFill>
                  <a:prstClr val="black">
                    <a:lumMod val="75000"/>
                    <a:lumOff val="25000"/>
                  </a:prstClr>
                </a:solidFill>
                <a:cs typeface="B Farnaz" panose="00000400000000000000" pitchFamily="2" charset="-78"/>
              </a:rPr>
              <a:t> ترکیب</a:t>
            </a:r>
            <a:endParaRPr lang="en-US" sz="2400" b="1" dirty="0">
              <a:solidFill>
                <a:prstClr val="black">
                  <a:lumMod val="75000"/>
                  <a:lumOff val="25000"/>
                </a:prstClr>
              </a:solidFill>
              <a:cs typeface="B Farnaz" panose="00000400000000000000" pitchFamily="2" charset="-78"/>
            </a:endParaRPr>
          </a:p>
        </p:txBody>
      </p:sp>
      <p:sp>
        <p:nvSpPr>
          <p:cNvPr id="7" name="Rectangle 6"/>
          <p:cNvSpPr/>
          <p:nvPr/>
        </p:nvSpPr>
        <p:spPr>
          <a:xfrm>
            <a:off x="2195736" y="945204"/>
            <a:ext cx="5148064" cy="388696"/>
          </a:xfrm>
          <a:prstGeom prst="rect">
            <a:avLst/>
          </a:prstGeom>
        </p:spPr>
        <p:txBody>
          <a:bodyPr wrap="squar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تفکیک یک کل به اجزای ان جهت درک طبیعت و عملکرد آن</a:t>
            </a:r>
            <a:endParaRPr lang="en-US" dirty="0">
              <a:solidFill>
                <a:prstClr val="black"/>
              </a:solidFill>
              <a:ea typeface="Calibri" panose="020F0502020204030204" pitchFamily="34" charset="0"/>
              <a:cs typeface="B Farnaz" panose="00000400000000000000" pitchFamily="2" charset="-78"/>
            </a:endParaRPr>
          </a:p>
        </p:txBody>
      </p:sp>
      <p:sp>
        <p:nvSpPr>
          <p:cNvPr id="9" name="Rectangle 8"/>
          <p:cNvSpPr/>
          <p:nvPr/>
        </p:nvSpPr>
        <p:spPr>
          <a:xfrm>
            <a:off x="2987824" y="2468938"/>
            <a:ext cx="4256293"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کنار هم قرار دادن اجزا یا عناصر برای ایجاد یک کل</a:t>
            </a:r>
            <a:endParaRPr lang="en-US" dirty="0">
              <a:solidFill>
                <a:prstClr val="black"/>
              </a:solidFill>
              <a:ea typeface="Calibri" panose="020F0502020204030204" pitchFamily="34" charset="0"/>
              <a:cs typeface="B Farnaz" panose="00000400000000000000" pitchFamily="2" charset="-78"/>
            </a:endParaRPr>
          </a:p>
        </p:txBody>
      </p:sp>
      <p:sp>
        <p:nvSpPr>
          <p:cNvPr id="10" name="Bent-Up Arrow 9"/>
          <p:cNvSpPr/>
          <p:nvPr/>
        </p:nvSpPr>
        <p:spPr>
          <a:xfrm rot="16200000" flipH="1">
            <a:off x="7073770" y="904778"/>
            <a:ext cx="540060" cy="1691536"/>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11" name="Rectangle 10"/>
          <p:cNvSpPr/>
          <p:nvPr/>
        </p:nvSpPr>
        <p:spPr>
          <a:xfrm>
            <a:off x="3381407" y="1661713"/>
            <a:ext cx="2776722"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در بخش بررسی وضعیت موجود</a:t>
            </a:r>
            <a:endParaRPr lang="en-US" dirty="0">
              <a:solidFill>
                <a:prstClr val="black"/>
              </a:solidFill>
              <a:ea typeface="Calibri" panose="020F0502020204030204" pitchFamily="34" charset="0"/>
              <a:cs typeface="B Farnaz" panose="00000400000000000000" pitchFamily="2" charset="-78"/>
            </a:endParaRPr>
          </a:p>
        </p:txBody>
      </p:sp>
      <p:sp>
        <p:nvSpPr>
          <p:cNvPr id="12" name="Bent-Up Arrow 11"/>
          <p:cNvSpPr/>
          <p:nvPr/>
        </p:nvSpPr>
        <p:spPr>
          <a:xfrm rot="16200000" flipH="1">
            <a:off x="6974087" y="2455314"/>
            <a:ext cx="540060" cy="1691536"/>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13" name="Rectangle 12"/>
          <p:cNvSpPr/>
          <p:nvPr/>
        </p:nvSpPr>
        <p:spPr>
          <a:xfrm>
            <a:off x="3631430" y="3210412"/>
            <a:ext cx="2523448"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در بخش بررسی وضعیت </a:t>
            </a:r>
            <a:r>
              <a:rPr lang="fa-IR" dirty="0">
                <a:solidFill>
                  <a:prstClr val="black"/>
                </a:solidFill>
                <a:ea typeface="Calibri" panose="020F0502020204030204" pitchFamily="34" charset="0"/>
                <a:cs typeface="B Farnaz" panose="00000400000000000000" pitchFamily="2" charset="-78"/>
              </a:rPr>
              <a:t>آتی</a:t>
            </a:r>
            <a:endParaRPr lang="en-US" dirty="0">
              <a:solidFill>
                <a:prstClr val="black"/>
              </a:solidFill>
              <a:ea typeface="Calibri" panose="020F0502020204030204" pitchFamily="34" charset="0"/>
              <a:cs typeface="B Farnaz" panose="00000400000000000000" pitchFamily="2" charset="-78"/>
            </a:endParaRPr>
          </a:p>
        </p:txBody>
      </p:sp>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24492" y="3970342"/>
            <a:ext cx="4265640" cy="2508749"/>
          </a:xfrm>
          <a:prstGeom prst="rect">
            <a:avLst/>
          </a:prstGeom>
        </p:spPr>
      </p:pic>
    </p:spTree>
    <p:extLst>
      <p:ext uri="{BB962C8B-B14F-4D97-AF65-F5344CB8AC3E}">
        <p14:creationId xmlns:p14="http://schemas.microsoft.com/office/powerpoint/2010/main" val="4142437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84168" y="692696"/>
            <a:ext cx="2666114" cy="461665"/>
          </a:xfrm>
          <a:prstGeom prst="rect">
            <a:avLst/>
          </a:prstGeom>
        </p:spPr>
        <p:txBody>
          <a:bodyPr wrap="none">
            <a:spAutoFit/>
          </a:bodyPr>
          <a:lstStyle/>
          <a:p>
            <a:pPr algn="l"/>
            <a:r>
              <a:rPr lang="fa-IR" sz="2400" dirty="0">
                <a:solidFill>
                  <a:prstClr val="black"/>
                </a:solidFill>
                <a:cs typeface="B Farnaz" panose="00000400000000000000" pitchFamily="2" charset="-78"/>
              </a:rPr>
              <a:t>تحلیل وضعیت موجود:</a:t>
            </a:r>
          </a:p>
        </p:txBody>
      </p:sp>
      <p:sp>
        <p:nvSpPr>
          <p:cNvPr id="5" name="Straight Connector 3"/>
          <p:cNvSpPr/>
          <p:nvPr/>
        </p:nvSpPr>
        <p:spPr>
          <a:xfrm>
            <a:off x="35496" y="5477638"/>
            <a:ext cx="199382" cy="643007"/>
          </a:xfrm>
          <a:custGeom>
            <a:avLst/>
            <a:gdLst/>
            <a:ahLst/>
            <a:cxnLst/>
            <a:rect l="0" t="0" r="0" b="0"/>
            <a:pathLst>
              <a:path>
                <a:moveTo>
                  <a:pt x="0" y="0"/>
                </a:moveTo>
                <a:lnTo>
                  <a:pt x="99691" y="0"/>
                </a:lnTo>
                <a:lnTo>
                  <a:pt x="99691" y="643007"/>
                </a:lnTo>
                <a:lnTo>
                  <a:pt x="199382" y="64300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6" name="Straight Connector 4"/>
          <p:cNvSpPr/>
          <p:nvPr/>
        </p:nvSpPr>
        <p:spPr>
          <a:xfrm>
            <a:off x="35496" y="5477638"/>
            <a:ext cx="199382" cy="214335"/>
          </a:xfrm>
          <a:custGeom>
            <a:avLst/>
            <a:gdLst/>
            <a:ahLst/>
            <a:cxnLst/>
            <a:rect l="0" t="0" r="0" b="0"/>
            <a:pathLst>
              <a:path>
                <a:moveTo>
                  <a:pt x="0" y="0"/>
                </a:moveTo>
                <a:lnTo>
                  <a:pt x="99691" y="0"/>
                </a:lnTo>
                <a:lnTo>
                  <a:pt x="99691" y="214335"/>
                </a:lnTo>
                <a:lnTo>
                  <a:pt x="199382" y="21433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7" name="Straight Connector 5"/>
          <p:cNvSpPr/>
          <p:nvPr/>
        </p:nvSpPr>
        <p:spPr>
          <a:xfrm>
            <a:off x="35496" y="5263302"/>
            <a:ext cx="199382" cy="214335"/>
          </a:xfrm>
          <a:custGeom>
            <a:avLst/>
            <a:gdLst/>
            <a:ahLst/>
            <a:cxnLst/>
            <a:rect l="0" t="0" r="0" b="0"/>
            <a:pathLst>
              <a:path>
                <a:moveTo>
                  <a:pt x="0" y="214335"/>
                </a:moveTo>
                <a:lnTo>
                  <a:pt x="99691" y="214335"/>
                </a:lnTo>
                <a:lnTo>
                  <a:pt x="99691" y="0"/>
                </a:lnTo>
                <a:lnTo>
                  <a:pt x="199382" y="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 name="Straight Connector 6"/>
          <p:cNvSpPr/>
          <p:nvPr/>
        </p:nvSpPr>
        <p:spPr>
          <a:xfrm>
            <a:off x="35496" y="4834631"/>
            <a:ext cx="199382" cy="643007"/>
          </a:xfrm>
          <a:custGeom>
            <a:avLst/>
            <a:gdLst/>
            <a:ahLst/>
            <a:cxnLst/>
            <a:rect l="0" t="0" r="0" b="0"/>
            <a:pathLst>
              <a:path>
                <a:moveTo>
                  <a:pt x="0" y="643007"/>
                </a:moveTo>
                <a:lnTo>
                  <a:pt x="99691" y="643007"/>
                </a:lnTo>
                <a:lnTo>
                  <a:pt x="99691" y="0"/>
                </a:lnTo>
                <a:lnTo>
                  <a:pt x="199382" y="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nvGrpSpPr>
          <p:cNvPr id="9" name="Group 8"/>
          <p:cNvGrpSpPr/>
          <p:nvPr/>
        </p:nvGrpSpPr>
        <p:grpSpPr>
          <a:xfrm>
            <a:off x="234878" y="4682602"/>
            <a:ext cx="996910" cy="304057"/>
            <a:chOff x="1463078" y="301"/>
            <a:chExt cx="996910" cy="304057"/>
          </a:xfrm>
        </p:grpSpPr>
        <p:sp>
          <p:nvSpPr>
            <p:cNvPr id="10" name="Rectangle 9"/>
            <p:cNvSpPr/>
            <p:nvPr/>
          </p:nvSpPr>
          <p:spPr>
            <a:xfrm>
              <a:off x="1463078" y="301"/>
              <a:ext cx="996910" cy="304057"/>
            </a:xfrm>
            <a:prstGeom prst="rect">
              <a:avLst/>
            </a:prstGeom>
            <a:solidFill>
              <a:schemeClr val="tx2">
                <a:lumMod val="60000"/>
                <a:lumOff val="4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 name="Rectangle 10"/>
            <p:cNvSpPr/>
            <p:nvPr/>
          </p:nvSpPr>
          <p:spPr>
            <a:xfrm>
              <a:off x="1463078" y="301"/>
              <a:ext cx="996910" cy="3040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55" tIns="8255" rIns="8255" bIns="8255" numCol="1" spcCol="1270" anchor="ctr" anchorCtr="0">
              <a:noAutofit/>
            </a:bodyPr>
            <a:lstStyle/>
            <a:p>
              <a:pPr algn="ctr" defTabSz="577850">
                <a:lnSpc>
                  <a:spcPct val="90000"/>
                </a:lnSpc>
                <a:spcBef>
                  <a:spcPct val="0"/>
                </a:spcBef>
                <a:spcAft>
                  <a:spcPct val="35000"/>
                </a:spcAft>
              </a:pPr>
              <a:r>
                <a:rPr lang="fa-IR" sz="1300" dirty="0">
                  <a:solidFill>
                    <a:prstClr val="white"/>
                  </a:solidFill>
                  <a:cs typeface="B Bardiya" panose="00000400000000000000" pitchFamily="2" charset="-78"/>
                </a:rPr>
                <a:t>تعاریف</a:t>
              </a:r>
            </a:p>
          </p:txBody>
        </p:sp>
      </p:grpSp>
      <p:grpSp>
        <p:nvGrpSpPr>
          <p:cNvPr id="12" name="Group 11"/>
          <p:cNvGrpSpPr/>
          <p:nvPr/>
        </p:nvGrpSpPr>
        <p:grpSpPr>
          <a:xfrm>
            <a:off x="246080" y="5968616"/>
            <a:ext cx="996910" cy="304057"/>
            <a:chOff x="1463078" y="428972"/>
            <a:chExt cx="996910" cy="304057"/>
          </a:xfrm>
        </p:grpSpPr>
        <p:sp>
          <p:nvSpPr>
            <p:cNvPr id="13" name="Rectangle 12"/>
            <p:cNvSpPr/>
            <p:nvPr/>
          </p:nvSpPr>
          <p:spPr>
            <a:xfrm>
              <a:off x="1463078" y="428972"/>
              <a:ext cx="996910" cy="304057"/>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ectangle 13"/>
            <p:cNvSpPr/>
            <p:nvPr/>
          </p:nvSpPr>
          <p:spPr>
            <a:xfrm>
              <a:off x="1463078" y="428972"/>
              <a:ext cx="996910" cy="3040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55" tIns="8255" rIns="8255" bIns="8255" numCol="1" spcCol="1270" anchor="ctr" anchorCtr="0">
              <a:noAutofit/>
            </a:bodyPr>
            <a:lstStyle/>
            <a:p>
              <a:pPr algn="ctr" defTabSz="577850">
                <a:lnSpc>
                  <a:spcPct val="90000"/>
                </a:lnSpc>
                <a:spcBef>
                  <a:spcPct val="0"/>
                </a:spcBef>
                <a:spcAft>
                  <a:spcPct val="35000"/>
                </a:spcAft>
              </a:pPr>
              <a:r>
                <a:rPr lang="fa-IR" sz="1300" dirty="0">
                  <a:solidFill>
                    <a:prstClr val="white"/>
                  </a:solidFill>
                  <a:cs typeface="B Bardiya" panose="00000400000000000000" pitchFamily="2" charset="-78"/>
                </a:rPr>
                <a:t>نقش مدارک برنامه</a:t>
              </a:r>
            </a:p>
          </p:txBody>
        </p:sp>
      </p:grpSp>
      <p:grpSp>
        <p:nvGrpSpPr>
          <p:cNvPr id="15" name="Group 14"/>
          <p:cNvGrpSpPr/>
          <p:nvPr/>
        </p:nvGrpSpPr>
        <p:grpSpPr>
          <a:xfrm>
            <a:off x="239184" y="5122155"/>
            <a:ext cx="996910" cy="304057"/>
            <a:chOff x="1463078" y="857644"/>
            <a:chExt cx="996910" cy="304057"/>
          </a:xfrm>
        </p:grpSpPr>
        <p:sp>
          <p:nvSpPr>
            <p:cNvPr id="16" name="Rectangle 15"/>
            <p:cNvSpPr/>
            <p:nvPr/>
          </p:nvSpPr>
          <p:spPr>
            <a:xfrm>
              <a:off x="1463078" y="857644"/>
              <a:ext cx="996910" cy="304057"/>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ectangle 16"/>
            <p:cNvSpPr/>
            <p:nvPr/>
          </p:nvSpPr>
          <p:spPr>
            <a:xfrm>
              <a:off x="1463078" y="857644"/>
              <a:ext cx="996910" cy="304057"/>
            </a:xfrm>
            <a:prstGeom prst="rect">
              <a:avLst/>
            </a:prstGeom>
            <a:solidFill>
              <a:srgbClr val="FF0000"/>
            </a:solidFill>
          </p:spPr>
          <p:style>
            <a:lnRef idx="0">
              <a:scrgbClr r="0" g="0" b="0"/>
            </a:lnRef>
            <a:fillRef idx="0">
              <a:scrgbClr r="0" g="0" b="0"/>
            </a:fillRef>
            <a:effectRef idx="0">
              <a:scrgbClr r="0" g="0" b="0"/>
            </a:effectRef>
            <a:fontRef idx="minor">
              <a:schemeClr val="lt1"/>
            </a:fontRef>
          </p:style>
          <p:txBody>
            <a:bodyPr spcFirstLastPara="0" vert="horz" wrap="square" lIns="8255" tIns="8255" rIns="8255" bIns="8255" numCol="1" spcCol="1270" anchor="ctr" anchorCtr="0">
              <a:noAutofit/>
            </a:bodyPr>
            <a:lstStyle/>
            <a:p>
              <a:pPr algn="ctr" defTabSz="577850">
                <a:lnSpc>
                  <a:spcPct val="90000"/>
                </a:lnSpc>
                <a:spcBef>
                  <a:spcPct val="0"/>
                </a:spcBef>
                <a:spcAft>
                  <a:spcPct val="35000"/>
                </a:spcAft>
              </a:pPr>
              <a:r>
                <a:rPr lang="fa-IR" sz="1300" dirty="0">
                  <a:solidFill>
                    <a:prstClr val="white"/>
                  </a:solidFill>
                  <a:cs typeface="B Bardiya" panose="00000400000000000000" pitchFamily="2" charset="-78"/>
                </a:rPr>
                <a:t>وضعیت موجود</a:t>
              </a:r>
            </a:p>
          </p:txBody>
        </p:sp>
      </p:grpSp>
      <p:grpSp>
        <p:nvGrpSpPr>
          <p:cNvPr id="18" name="Group 17"/>
          <p:cNvGrpSpPr/>
          <p:nvPr/>
        </p:nvGrpSpPr>
        <p:grpSpPr>
          <a:xfrm>
            <a:off x="231378" y="5549503"/>
            <a:ext cx="996910" cy="304057"/>
            <a:chOff x="1463078" y="1286315"/>
            <a:chExt cx="996910" cy="304057"/>
          </a:xfrm>
        </p:grpSpPr>
        <p:sp>
          <p:nvSpPr>
            <p:cNvPr id="19" name="Rectangle 18"/>
            <p:cNvSpPr/>
            <p:nvPr/>
          </p:nvSpPr>
          <p:spPr>
            <a:xfrm>
              <a:off x="1463078" y="1286315"/>
              <a:ext cx="996910" cy="304057"/>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ctangle 19"/>
            <p:cNvSpPr/>
            <p:nvPr/>
          </p:nvSpPr>
          <p:spPr>
            <a:xfrm>
              <a:off x="1463078" y="1286315"/>
              <a:ext cx="996910" cy="3040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55" tIns="8255" rIns="8255" bIns="8255" numCol="1" spcCol="1270" anchor="ctr" anchorCtr="0">
              <a:noAutofit/>
            </a:bodyPr>
            <a:lstStyle/>
            <a:p>
              <a:pPr algn="ctr" defTabSz="577850">
                <a:lnSpc>
                  <a:spcPct val="90000"/>
                </a:lnSpc>
                <a:spcBef>
                  <a:spcPct val="0"/>
                </a:spcBef>
                <a:spcAft>
                  <a:spcPct val="35000"/>
                </a:spcAft>
              </a:pPr>
              <a:r>
                <a:rPr lang="fa-IR" sz="1300" dirty="0">
                  <a:solidFill>
                    <a:prstClr val="white"/>
                  </a:solidFill>
                  <a:cs typeface="B Bardiya" panose="00000400000000000000" pitchFamily="2" charset="-78"/>
                </a:rPr>
                <a:t>وضعیت آتی</a:t>
              </a:r>
            </a:p>
          </p:txBody>
        </p:sp>
      </p:grpSp>
      <p:sp>
        <p:nvSpPr>
          <p:cNvPr id="21" name="Rectangle 20"/>
          <p:cNvSpPr/>
          <p:nvPr/>
        </p:nvSpPr>
        <p:spPr>
          <a:xfrm>
            <a:off x="3203848" y="1484784"/>
            <a:ext cx="5546434" cy="619272"/>
          </a:xfrm>
          <a:prstGeom prst="rect">
            <a:avLst/>
          </a:prstGeom>
        </p:spPr>
        <p:txBody>
          <a:bodyPr wrap="square">
            <a:spAutoFit/>
          </a:bodyPr>
          <a:lstStyle/>
          <a:p>
            <a:pPr>
              <a:lnSpc>
                <a:spcPct val="107000"/>
              </a:lnSpc>
              <a:spcAft>
                <a:spcPts val="800"/>
              </a:spcAft>
            </a:pPr>
            <a:r>
              <a:rPr lang="fa-IR" sz="1600" dirty="0">
                <a:solidFill>
                  <a:prstClr val="black"/>
                </a:solidFill>
                <a:ea typeface="Calibri" panose="020F0502020204030204" pitchFamily="34" charset="0"/>
                <a:cs typeface="B Farnaz" panose="00000400000000000000" pitchFamily="2" charset="-78"/>
              </a:rPr>
              <a:t>تجزیه و تحلیل وضع موجود به تشریح  زمینه ای که طراحی در آن انجام </a:t>
            </a:r>
            <a:r>
              <a:rPr lang="fa-IR" sz="1600" dirty="0">
                <a:solidFill>
                  <a:prstClr val="black"/>
                </a:solidFill>
                <a:ea typeface="Calibri" panose="020F0502020204030204" pitchFamily="34" charset="0"/>
                <a:cs typeface="B Farnaz" panose="00000400000000000000" pitchFamily="2" charset="-78"/>
              </a:rPr>
              <a:t>می‌گیرد  </a:t>
            </a:r>
            <a:r>
              <a:rPr lang="fa-IR" sz="1600" dirty="0">
                <a:solidFill>
                  <a:prstClr val="black"/>
                </a:solidFill>
                <a:ea typeface="Calibri" panose="020F0502020204030204" pitchFamily="34" charset="0"/>
                <a:cs typeface="B Farnaz" panose="00000400000000000000" pitchFamily="2" charset="-78"/>
              </a:rPr>
              <a:t>می‌پردازد.</a:t>
            </a:r>
            <a:endParaRPr lang="en-US" sz="1600" dirty="0">
              <a:solidFill>
                <a:prstClr val="black"/>
              </a:solidFill>
              <a:ea typeface="Calibri" panose="020F0502020204030204" pitchFamily="34" charset="0"/>
              <a:cs typeface="B Farnaz" panose="00000400000000000000" pitchFamily="2" charset="-78"/>
            </a:endParaRPr>
          </a:p>
        </p:txBody>
      </p:sp>
      <p:sp>
        <p:nvSpPr>
          <p:cNvPr id="22" name="Rectangle 21"/>
          <p:cNvSpPr/>
          <p:nvPr/>
        </p:nvSpPr>
        <p:spPr>
          <a:xfrm>
            <a:off x="5796136" y="2635248"/>
            <a:ext cx="2674130"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گرد‌آوری و تحلیل اطلاعات خام</a:t>
            </a:r>
            <a:endParaRPr lang="en-US" dirty="0">
              <a:solidFill>
                <a:prstClr val="black"/>
              </a:solidFill>
              <a:ea typeface="Calibri" panose="020F0502020204030204" pitchFamily="34" charset="0"/>
              <a:cs typeface="B Farnaz" panose="00000400000000000000" pitchFamily="2" charset="-78"/>
            </a:endParaRPr>
          </a:p>
        </p:txBody>
      </p:sp>
      <p:sp>
        <p:nvSpPr>
          <p:cNvPr id="23" name="Left Arrow 22"/>
          <p:cNvSpPr/>
          <p:nvPr/>
        </p:nvSpPr>
        <p:spPr>
          <a:xfrm rot="16200000">
            <a:off x="6670466" y="3429632"/>
            <a:ext cx="925470" cy="281690"/>
          </a:xfrm>
          <a:prstGeom prst="leftArrow">
            <a:avLst/>
          </a:prstGeom>
        </p:spPr>
        <p:style>
          <a:lnRef idx="0">
            <a:schemeClr val="accent6"/>
          </a:lnRef>
          <a:fillRef idx="3">
            <a:schemeClr val="accent6"/>
          </a:fillRef>
          <a:effectRef idx="3">
            <a:schemeClr val="accent6"/>
          </a:effectRef>
          <a:fontRef idx="minor">
            <a:schemeClr val="lt1"/>
          </a:fontRef>
        </p:style>
        <p:txBody>
          <a:bodyPr rtlCol="1" anchor="ctr"/>
          <a:lstStyle/>
          <a:p>
            <a:pPr algn="ctr" rtl="0"/>
            <a:endParaRPr lang="fa-IR">
              <a:solidFill>
                <a:prstClr val="white"/>
              </a:solidFill>
            </a:endParaRPr>
          </a:p>
        </p:txBody>
      </p:sp>
      <p:sp>
        <p:nvSpPr>
          <p:cNvPr id="24" name="Rectangle 23"/>
          <p:cNvSpPr/>
          <p:nvPr/>
        </p:nvSpPr>
        <p:spPr>
          <a:xfrm>
            <a:off x="5368936" y="4117009"/>
            <a:ext cx="3528530"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آشنائی با محدودیت‌ها و امکانات طراحی</a:t>
            </a:r>
            <a:endParaRPr lang="en-US" dirty="0">
              <a:solidFill>
                <a:prstClr val="black"/>
              </a:solidFill>
              <a:ea typeface="Calibri" panose="020F0502020204030204" pitchFamily="34" charset="0"/>
              <a:cs typeface="B Farnaz" panose="00000400000000000000" pitchFamily="2" charset="-78"/>
            </a:endParaRPr>
          </a:p>
        </p:txBody>
      </p:sp>
      <p:sp>
        <p:nvSpPr>
          <p:cNvPr id="25" name="Left Arrow 24"/>
          <p:cNvSpPr/>
          <p:nvPr/>
        </p:nvSpPr>
        <p:spPr>
          <a:xfrm rot="16200000">
            <a:off x="6670466" y="5077650"/>
            <a:ext cx="925470" cy="281690"/>
          </a:xfrm>
          <a:prstGeom prst="leftArrow">
            <a:avLst/>
          </a:prstGeom>
        </p:spPr>
        <p:style>
          <a:lnRef idx="0">
            <a:schemeClr val="accent6"/>
          </a:lnRef>
          <a:fillRef idx="3">
            <a:schemeClr val="accent6"/>
          </a:fillRef>
          <a:effectRef idx="3">
            <a:schemeClr val="accent6"/>
          </a:effectRef>
          <a:fontRef idx="minor">
            <a:schemeClr val="lt1"/>
          </a:fontRef>
        </p:style>
        <p:txBody>
          <a:bodyPr rtlCol="1" anchor="ctr"/>
          <a:lstStyle/>
          <a:p>
            <a:pPr algn="ctr" rtl="0"/>
            <a:endParaRPr lang="fa-IR">
              <a:solidFill>
                <a:prstClr val="white"/>
              </a:solidFill>
            </a:endParaRPr>
          </a:p>
        </p:txBody>
      </p:sp>
      <p:sp>
        <p:nvSpPr>
          <p:cNvPr id="26" name="Rectangle 25"/>
          <p:cNvSpPr/>
          <p:nvPr/>
        </p:nvSpPr>
        <p:spPr>
          <a:xfrm>
            <a:off x="5956436" y="5889899"/>
            <a:ext cx="2353529" cy="388696"/>
          </a:xfrm>
          <a:prstGeom prst="rect">
            <a:avLst/>
          </a:prstGeom>
        </p:spPr>
        <p:style>
          <a:lnRef idx="1">
            <a:schemeClr val="accent5"/>
          </a:lnRef>
          <a:fillRef idx="3">
            <a:schemeClr val="accent5"/>
          </a:fillRef>
          <a:effectRef idx="2">
            <a:schemeClr val="accent5"/>
          </a:effectRef>
          <a:fontRef idx="minor">
            <a:schemeClr val="lt1"/>
          </a:fontRef>
        </p:style>
        <p:txBody>
          <a:bodyPr wrap="none">
            <a:spAutoFit/>
          </a:bodyPr>
          <a:lstStyle/>
          <a:p>
            <a:pPr>
              <a:lnSpc>
                <a:spcPct val="107000"/>
              </a:lnSpc>
              <a:spcAft>
                <a:spcPts val="800"/>
              </a:spcAft>
            </a:pPr>
            <a:r>
              <a:rPr lang="fa-IR" dirty="0">
                <a:solidFill>
                  <a:prstClr val="white"/>
                </a:solidFill>
                <a:ea typeface="Calibri" panose="020F0502020204030204" pitchFamily="34" charset="0"/>
                <a:cs typeface="B Farnaz" panose="00000400000000000000" pitchFamily="2" charset="-78"/>
              </a:rPr>
              <a:t>سازمان‌دهی اطلاعات خام</a:t>
            </a:r>
            <a:endParaRPr lang="en-US" dirty="0">
              <a:solidFill>
                <a:prstClr val="white"/>
              </a:solidFill>
              <a:ea typeface="Calibri" panose="020F0502020204030204" pitchFamily="34" charset="0"/>
              <a:cs typeface="B Farnaz" panose="00000400000000000000" pitchFamily="2" charset="-78"/>
            </a:endParaRPr>
          </a:p>
        </p:txBody>
      </p:sp>
      <p:pic>
        <p:nvPicPr>
          <p:cNvPr id="30" name="Picture 29"/>
          <p:cNvPicPr>
            <a:picLocks noChangeAspect="1"/>
          </p:cNvPicPr>
          <p:nvPr/>
        </p:nvPicPr>
        <p:blipFill>
          <a:blip r:embed="rId2" cstate="print">
            <a:extLst>
              <a:ext uri="{BEBA8EAE-BF5A-486C-A8C5-ECC9F3942E4B}">
                <a14:imgProps xmlns:a14="http://schemas.microsoft.com/office/drawing/2010/main">
                  <a14:imgLayer r:embed="rId3">
                    <a14:imgEffect>
                      <a14:sharpenSoften amount="25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448069" y="2984028"/>
            <a:ext cx="3569627" cy="2677220"/>
          </a:xfrm>
          <a:prstGeom prst="rect">
            <a:avLst/>
          </a:prstGeom>
        </p:spPr>
      </p:pic>
      <p:sp>
        <p:nvSpPr>
          <p:cNvPr id="31" name="Left Arrow 30"/>
          <p:cNvSpPr/>
          <p:nvPr/>
        </p:nvSpPr>
        <p:spPr>
          <a:xfrm>
            <a:off x="4693421" y="4273891"/>
            <a:ext cx="536250" cy="163221"/>
          </a:xfrm>
          <a:prstGeom prst="leftArrow">
            <a:avLst/>
          </a:prstGeom>
          <a:solidFill>
            <a:srgbClr val="FF0000"/>
          </a:solidFill>
          <a:ln>
            <a:solidFill>
              <a:srgbClr val="FF0000"/>
            </a:solidFill>
          </a:ln>
        </p:spPr>
        <p:style>
          <a:lnRef idx="0">
            <a:schemeClr val="accent6"/>
          </a:lnRef>
          <a:fillRef idx="3">
            <a:schemeClr val="accent6"/>
          </a:fillRef>
          <a:effectRef idx="3">
            <a:schemeClr val="accent6"/>
          </a:effectRef>
          <a:fontRef idx="minor">
            <a:schemeClr val="lt1"/>
          </a:fontRef>
        </p:style>
        <p:txBody>
          <a:bodyPr rtlCol="1" anchor="ctr"/>
          <a:lstStyle/>
          <a:p>
            <a:pPr algn="ctr" rtl="0"/>
            <a:endParaRPr lang="fa-IR">
              <a:solidFill>
                <a:prstClr val="white"/>
              </a:solidFill>
            </a:endParaRPr>
          </a:p>
        </p:txBody>
      </p:sp>
    </p:spTree>
    <p:extLst>
      <p:ext uri="{BB962C8B-B14F-4D97-AF65-F5344CB8AC3E}">
        <p14:creationId xmlns:p14="http://schemas.microsoft.com/office/powerpoint/2010/main" val="1747901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3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40152" y="836712"/>
            <a:ext cx="2635658" cy="400110"/>
          </a:xfrm>
          <a:prstGeom prst="rect">
            <a:avLst/>
          </a:prstGeom>
        </p:spPr>
        <p:style>
          <a:lnRef idx="1">
            <a:schemeClr val="accent5"/>
          </a:lnRef>
          <a:fillRef idx="3">
            <a:schemeClr val="accent5"/>
          </a:fillRef>
          <a:effectRef idx="2">
            <a:schemeClr val="accent5"/>
          </a:effectRef>
          <a:fontRef idx="minor">
            <a:schemeClr val="lt1"/>
          </a:fontRef>
        </p:style>
        <p:txBody>
          <a:bodyPr wrap="none">
            <a:spAutoFit/>
          </a:bodyPr>
          <a:lstStyle/>
          <a:p>
            <a:pPr algn="l" rtl="0"/>
            <a:r>
              <a:rPr lang="fa-IR" sz="2000" dirty="0">
                <a:solidFill>
                  <a:prstClr val="black">
                    <a:lumMod val="75000"/>
                    <a:lumOff val="25000"/>
                  </a:prstClr>
                </a:solidFill>
                <a:cs typeface="B Farnaz" panose="00000400000000000000" pitchFamily="2" charset="-78"/>
              </a:rPr>
              <a:t>چارچوب های </a:t>
            </a:r>
            <a:r>
              <a:rPr lang="fa-IR" sz="2000" dirty="0">
                <a:solidFill>
                  <a:prstClr val="black">
                    <a:lumMod val="75000"/>
                    <a:lumOff val="25000"/>
                  </a:prstClr>
                </a:solidFill>
                <a:cs typeface="B Farnaz" panose="00000400000000000000" pitchFamily="2" charset="-78"/>
              </a:rPr>
              <a:t>سازماندهی:</a:t>
            </a:r>
            <a:endParaRPr lang="fa-IR" sz="2000" dirty="0">
              <a:solidFill>
                <a:prstClr val="black">
                  <a:lumMod val="75000"/>
                  <a:lumOff val="25000"/>
                </a:prstClr>
              </a:solidFill>
              <a:cs typeface="B Farnaz" panose="00000400000000000000" pitchFamily="2" charset="-78"/>
            </a:endParaRPr>
          </a:p>
        </p:txBody>
      </p:sp>
      <p:sp>
        <p:nvSpPr>
          <p:cNvPr id="5" name="Rectangle 4"/>
          <p:cNvSpPr/>
          <p:nvPr/>
        </p:nvSpPr>
        <p:spPr>
          <a:xfrm>
            <a:off x="5732002" y="1722941"/>
            <a:ext cx="2843808" cy="216982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pPr>
            <a:r>
              <a:rPr lang="fa-IR" b="1" dirty="0">
                <a:solidFill>
                  <a:prstClr val="black">
                    <a:lumMod val="75000"/>
                    <a:lumOff val="25000"/>
                  </a:prstClr>
                </a:solidFill>
                <a:cs typeface="B Farnaz" panose="00000400000000000000" pitchFamily="2" charset="-78"/>
              </a:rPr>
              <a:t>موضوعات طراحی از نگاه </a:t>
            </a:r>
            <a:r>
              <a:rPr lang="fa-IR" b="1" dirty="0">
                <a:solidFill>
                  <a:prstClr val="black">
                    <a:lumMod val="75000"/>
                    <a:lumOff val="25000"/>
                  </a:prstClr>
                </a:solidFill>
                <a:cs typeface="B Farnaz" panose="00000400000000000000" pitchFamily="2" charset="-78"/>
              </a:rPr>
              <a:t>پنا:</a:t>
            </a:r>
            <a:endParaRPr lang="en-US" b="1" dirty="0">
              <a:solidFill>
                <a:prstClr val="black">
                  <a:lumMod val="75000"/>
                  <a:lumOff val="25000"/>
                </a:prstClr>
              </a:solidFill>
              <a:cs typeface="B Farnaz" panose="00000400000000000000" pitchFamily="2" charset="-78"/>
            </a:endParaRPr>
          </a:p>
          <a:p>
            <a:pPr>
              <a:lnSpc>
                <a:spcPct val="150000"/>
              </a:lnSpc>
            </a:pPr>
            <a:r>
              <a:rPr lang="fa-IR" dirty="0">
                <a:solidFill>
                  <a:prstClr val="black">
                    <a:lumMod val="75000"/>
                    <a:lumOff val="25000"/>
                  </a:prstClr>
                </a:solidFill>
                <a:cs typeface="B Farnaz" panose="00000400000000000000" pitchFamily="2" charset="-78"/>
              </a:rPr>
              <a:t>فرم</a:t>
            </a:r>
            <a:endParaRPr lang="en-US" dirty="0">
              <a:solidFill>
                <a:prstClr val="black">
                  <a:lumMod val="75000"/>
                  <a:lumOff val="25000"/>
                </a:prstClr>
              </a:solidFill>
              <a:cs typeface="B Farnaz" panose="00000400000000000000" pitchFamily="2" charset="-78"/>
            </a:endParaRPr>
          </a:p>
          <a:p>
            <a:pPr>
              <a:lnSpc>
                <a:spcPct val="150000"/>
              </a:lnSpc>
            </a:pPr>
            <a:r>
              <a:rPr lang="fa-IR" dirty="0">
                <a:solidFill>
                  <a:prstClr val="black">
                    <a:lumMod val="75000"/>
                    <a:lumOff val="25000"/>
                  </a:prstClr>
                </a:solidFill>
                <a:cs typeface="B Farnaz" panose="00000400000000000000" pitchFamily="2" charset="-78"/>
              </a:rPr>
              <a:t>عملکرد</a:t>
            </a:r>
            <a:endParaRPr lang="en-US" dirty="0">
              <a:solidFill>
                <a:prstClr val="black">
                  <a:lumMod val="75000"/>
                  <a:lumOff val="25000"/>
                </a:prstClr>
              </a:solidFill>
              <a:cs typeface="B Farnaz" panose="00000400000000000000" pitchFamily="2" charset="-78"/>
            </a:endParaRPr>
          </a:p>
          <a:p>
            <a:pPr>
              <a:lnSpc>
                <a:spcPct val="150000"/>
              </a:lnSpc>
            </a:pPr>
            <a:r>
              <a:rPr lang="fa-IR" dirty="0">
                <a:solidFill>
                  <a:prstClr val="black">
                    <a:lumMod val="75000"/>
                    <a:lumOff val="25000"/>
                  </a:prstClr>
                </a:solidFill>
                <a:cs typeface="B Farnaz" panose="00000400000000000000" pitchFamily="2" charset="-78"/>
              </a:rPr>
              <a:t>اقتصاد</a:t>
            </a:r>
            <a:endParaRPr lang="en-US" dirty="0">
              <a:solidFill>
                <a:prstClr val="black">
                  <a:lumMod val="75000"/>
                  <a:lumOff val="25000"/>
                </a:prstClr>
              </a:solidFill>
              <a:cs typeface="B Farnaz" panose="00000400000000000000" pitchFamily="2" charset="-78"/>
            </a:endParaRPr>
          </a:p>
          <a:p>
            <a:pPr>
              <a:lnSpc>
                <a:spcPct val="150000"/>
              </a:lnSpc>
            </a:pPr>
            <a:r>
              <a:rPr lang="fa-IR" dirty="0">
                <a:solidFill>
                  <a:prstClr val="black">
                    <a:lumMod val="75000"/>
                    <a:lumOff val="25000"/>
                  </a:prstClr>
                </a:solidFill>
                <a:cs typeface="B Farnaz" panose="00000400000000000000" pitchFamily="2" charset="-78"/>
              </a:rPr>
              <a:t>زمان</a:t>
            </a:r>
            <a:endParaRPr lang="en-US" dirty="0">
              <a:solidFill>
                <a:prstClr val="black">
                  <a:lumMod val="75000"/>
                  <a:lumOff val="25000"/>
                </a:prstClr>
              </a:solidFill>
              <a:cs typeface="B Farnaz" panose="00000400000000000000" pitchFamily="2" charset="-78"/>
            </a:endParaRPr>
          </a:p>
        </p:txBody>
      </p:sp>
      <p:sp>
        <p:nvSpPr>
          <p:cNvPr id="6" name="Rectangle 5"/>
          <p:cNvSpPr/>
          <p:nvPr/>
        </p:nvSpPr>
        <p:spPr>
          <a:xfrm>
            <a:off x="2627784" y="1722941"/>
            <a:ext cx="2915816" cy="1754326"/>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pPr>
            <a:r>
              <a:rPr lang="fa-IR" b="1" dirty="0">
                <a:solidFill>
                  <a:prstClr val="black">
                    <a:lumMod val="75000"/>
                    <a:lumOff val="25000"/>
                  </a:prstClr>
                </a:solidFill>
                <a:cs typeface="B Farnaz" panose="00000400000000000000" pitchFamily="2" charset="-78"/>
              </a:rPr>
              <a:t>موضوع های طراحی از نگاه </a:t>
            </a:r>
            <a:r>
              <a:rPr lang="fa-IR" b="1" dirty="0">
                <a:solidFill>
                  <a:prstClr val="black">
                    <a:lumMod val="75000"/>
                    <a:lumOff val="25000"/>
                  </a:prstClr>
                </a:solidFill>
                <a:cs typeface="B Farnaz" panose="00000400000000000000" pitchFamily="2" charset="-78"/>
              </a:rPr>
              <a:t>پالمر:</a:t>
            </a:r>
            <a:endParaRPr lang="en-US" b="1" dirty="0">
              <a:solidFill>
                <a:prstClr val="black">
                  <a:lumMod val="75000"/>
                  <a:lumOff val="25000"/>
                </a:prstClr>
              </a:solidFill>
              <a:cs typeface="B Farnaz" panose="00000400000000000000" pitchFamily="2" charset="-78"/>
            </a:endParaRPr>
          </a:p>
          <a:p>
            <a:pPr>
              <a:lnSpc>
                <a:spcPct val="150000"/>
              </a:lnSpc>
            </a:pPr>
            <a:r>
              <a:rPr lang="fa-IR" dirty="0">
                <a:solidFill>
                  <a:prstClr val="black">
                    <a:lumMod val="75000"/>
                    <a:lumOff val="25000"/>
                  </a:prstClr>
                </a:solidFill>
                <a:cs typeface="B Farnaz" panose="00000400000000000000" pitchFamily="2" charset="-78"/>
              </a:rPr>
              <a:t>عوامل انسانی</a:t>
            </a:r>
            <a:endParaRPr lang="en-US" dirty="0">
              <a:solidFill>
                <a:prstClr val="black">
                  <a:lumMod val="75000"/>
                  <a:lumOff val="25000"/>
                </a:prstClr>
              </a:solidFill>
              <a:cs typeface="B Farnaz" panose="00000400000000000000" pitchFamily="2" charset="-78"/>
            </a:endParaRPr>
          </a:p>
          <a:p>
            <a:pPr>
              <a:lnSpc>
                <a:spcPct val="150000"/>
              </a:lnSpc>
            </a:pPr>
            <a:r>
              <a:rPr lang="fa-IR" dirty="0">
                <a:solidFill>
                  <a:prstClr val="black">
                    <a:lumMod val="75000"/>
                    <a:lumOff val="25000"/>
                  </a:prstClr>
                </a:solidFill>
                <a:cs typeface="B Farnaz" panose="00000400000000000000" pitchFamily="2" charset="-78"/>
              </a:rPr>
              <a:t>عوامل کالبدی</a:t>
            </a:r>
            <a:endParaRPr lang="en-US" dirty="0">
              <a:solidFill>
                <a:prstClr val="black">
                  <a:lumMod val="75000"/>
                  <a:lumOff val="25000"/>
                </a:prstClr>
              </a:solidFill>
              <a:cs typeface="B Farnaz" panose="00000400000000000000" pitchFamily="2" charset="-78"/>
            </a:endParaRPr>
          </a:p>
          <a:p>
            <a:pPr>
              <a:lnSpc>
                <a:spcPct val="150000"/>
              </a:lnSpc>
            </a:pPr>
            <a:r>
              <a:rPr lang="fa-IR" dirty="0">
                <a:solidFill>
                  <a:prstClr val="black">
                    <a:lumMod val="75000"/>
                    <a:lumOff val="25000"/>
                  </a:prstClr>
                </a:solidFill>
                <a:cs typeface="B Farnaz" panose="00000400000000000000" pitchFamily="2" charset="-78"/>
              </a:rPr>
              <a:t>عوامل بیرونی</a:t>
            </a:r>
            <a:endParaRPr lang="en-US" dirty="0">
              <a:solidFill>
                <a:prstClr val="black">
                  <a:lumMod val="75000"/>
                  <a:lumOff val="25000"/>
                </a:prstClr>
              </a:solidFill>
              <a:cs typeface="B Farnaz" panose="00000400000000000000" pitchFamily="2" charset="-78"/>
            </a:endParaRPr>
          </a:p>
        </p:txBody>
      </p:sp>
      <p:sp>
        <p:nvSpPr>
          <p:cNvPr id="7" name="Rectangle 6"/>
          <p:cNvSpPr/>
          <p:nvPr/>
        </p:nvSpPr>
        <p:spPr>
          <a:xfrm>
            <a:off x="2971836" y="4088946"/>
            <a:ext cx="5685856" cy="388696"/>
          </a:xfrm>
          <a:prstGeom prst="rect">
            <a:avLst/>
          </a:prstGeom>
        </p:spPr>
        <p:txBody>
          <a:bodyPr wrap="square">
            <a:spAutoFit/>
          </a:bodyPr>
          <a:lstStyle/>
          <a:p>
            <a:pPr>
              <a:lnSpc>
                <a:spcPct val="107000"/>
              </a:lnSpc>
              <a:spcAft>
                <a:spcPts val="800"/>
              </a:spcAft>
            </a:pPr>
            <a:r>
              <a:rPr lang="fa-IR" dirty="0">
                <a:solidFill>
                  <a:srgbClr val="FF0000"/>
                </a:solidFill>
                <a:ea typeface="Calibri" panose="020F0502020204030204" pitchFamily="34" charset="0"/>
                <a:cs typeface="B Farnaz" panose="00000400000000000000" pitchFamily="2" charset="-78"/>
              </a:rPr>
              <a:t>فهرست وایت از وقایعی که باید در زمینه موجود بررسی شود:</a:t>
            </a:r>
            <a:endParaRPr lang="en-US" dirty="0">
              <a:solidFill>
                <a:srgbClr val="FF0000"/>
              </a:solidFill>
              <a:ea typeface="Calibri" panose="020F0502020204030204" pitchFamily="34" charset="0"/>
              <a:cs typeface="B Farnaz" panose="00000400000000000000" pitchFamily="2" charset="-78"/>
            </a:endParaRPr>
          </a:p>
        </p:txBody>
      </p:sp>
      <p:sp>
        <p:nvSpPr>
          <p:cNvPr id="8" name="Rectangle 7"/>
          <p:cNvSpPr/>
          <p:nvPr/>
        </p:nvSpPr>
        <p:spPr>
          <a:xfrm>
            <a:off x="4036946" y="4736017"/>
            <a:ext cx="4572000" cy="1719702"/>
          </a:xfrm>
          <a:prstGeom prst="rect">
            <a:avLst/>
          </a:prstGeom>
        </p:spPr>
        <p:txBody>
          <a:bodyPr>
            <a:spAutoFit/>
          </a:bodyPr>
          <a:lstStyle/>
          <a:p>
            <a:pPr>
              <a:lnSpc>
                <a:spcPct val="150000"/>
              </a:lnSpc>
            </a:pPr>
            <a:r>
              <a:rPr lang="fa-IR" dirty="0">
                <a:solidFill>
                  <a:prstClr val="black">
                    <a:lumMod val="75000"/>
                    <a:lumOff val="25000"/>
                  </a:prstClr>
                </a:solidFill>
                <a:cs typeface="B Farnaz" panose="00000400000000000000" pitchFamily="2" charset="-78"/>
              </a:rPr>
              <a:t>پروژه های </a:t>
            </a:r>
            <a:r>
              <a:rPr lang="fa-IR" dirty="0">
                <a:solidFill>
                  <a:prstClr val="black">
                    <a:lumMod val="75000"/>
                    <a:lumOff val="25000"/>
                  </a:prstClr>
                </a:solidFill>
                <a:cs typeface="B Farnaz" panose="00000400000000000000" pitchFamily="2" charset="-78"/>
              </a:rPr>
              <a:t>مشابه</a:t>
            </a:r>
          </a:p>
          <a:p>
            <a:pPr>
              <a:lnSpc>
                <a:spcPct val="150000"/>
              </a:lnSpc>
            </a:pPr>
            <a:r>
              <a:rPr lang="fa-IR" dirty="0">
                <a:solidFill>
                  <a:prstClr val="black">
                    <a:lumMod val="75000"/>
                    <a:lumOff val="25000"/>
                  </a:prstClr>
                </a:solidFill>
                <a:cs typeface="B Farnaz" panose="00000400000000000000" pitchFamily="2" charset="-78"/>
              </a:rPr>
              <a:t>کارفرما</a:t>
            </a:r>
          </a:p>
          <a:p>
            <a:pPr>
              <a:lnSpc>
                <a:spcPct val="150000"/>
              </a:lnSpc>
            </a:pPr>
            <a:r>
              <a:rPr lang="fa-IR" dirty="0">
                <a:solidFill>
                  <a:prstClr val="black">
                    <a:lumMod val="75000"/>
                    <a:lumOff val="25000"/>
                  </a:prstClr>
                </a:solidFill>
                <a:cs typeface="B Farnaz" panose="00000400000000000000" pitchFamily="2" charset="-78"/>
              </a:rPr>
              <a:t> </a:t>
            </a:r>
            <a:r>
              <a:rPr lang="fa-IR" dirty="0">
                <a:solidFill>
                  <a:prstClr val="black">
                    <a:lumMod val="75000"/>
                    <a:lumOff val="25000"/>
                  </a:prstClr>
                </a:solidFill>
                <a:cs typeface="B Farnaz" panose="00000400000000000000" pitchFamily="2" charset="-78"/>
              </a:rPr>
              <a:t>مسائل </a:t>
            </a:r>
            <a:r>
              <a:rPr lang="fa-IR" dirty="0">
                <a:solidFill>
                  <a:prstClr val="black">
                    <a:lumMod val="75000"/>
                    <a:lumOff val="25000"/>
                  </a:prstClr>
                </a:solidFill>
                <a:cs typeface="B Farnaz" panose="00000400000000000000" pitchFamily="2" charset="-78"/>
              </a:rPr>
              <a:t>مالی</a:t>
            </a:r>
          </a:p>
          <a:p>
            <a:pPr>
              <a:lnSpc>
                <a:spcPct val="150000"/>
              </a:lnSpc>
            </a:pPr>
            <a:r>
              <a:rPr lang="fa-IR" dirty="0">
                <a:solidFill>
                  <a:prstClr val="black">
                    <a:lumMod val="75000"/>
                    <a:lumOff val="25000"/>
                  </a:prstClr>
                </a:solidFill>
                <a:cs typeface="B Farnaz" panose="00000400000000000000" pitchFamily="2" charset="-78"/>
              </a:rPr>
              <a:t>ضوابط </a:t>
            </a:r>
            <a:r>
              <a:rPr lang="fa-IR" dirty="0">
                <a:solidFill>
                  <a:prstClr val="black">
                    <a:lumMod val="75000"/>
                    <a:lumOff val="25000"/>
                  </a:prstClr>
                </a:solidFill>
                <a:cs typeface="B Farnaz" panose="00000400000000000000" pitchFamily="2" charset="-78"/>
              </a:rPr>
              <a:t>و آیین نامه </a:t>
            </a:r>
            <a:r>
              <a:rPr lang="fa-IR" dirty="0">
                <a:solidFill>
                  <a:prstClr val="black">
                    <a:lumMod val="75000"/>
                    <a:lumOff val="25000"/>
                  </a:prstClr>
                </a:solidFill>
                <a:cs typeface="B Farnaz" panose="00000400000000000000" pitchFamily="2" charset="-78"/>
              </a:rPr>
              <a:t>ها</a:t>
            </a:r>
            <a:endParaRPr lang="en-US" dirty="0">
              <a:solidFill>
                <a:prstClr val="black">
                  <a:lumMod val="75000"/>
                  <a:lumOff val="25000"/>
                </a:prstClr>
              </a:solidFill>
              <a:cs typeface="B Farnaz" panose="00000400000000000000" pitchFamily="2" charset="-78"/>
            </a:endParaRPr>
          </a:p>
        </p:txBody>
      </p:sp>
      <p:sp>
        <p:nvSpPr>
          <p:cNvPr id="9" name="Rectangle 8"/>
          <p:cNvSpPr/>
          <p:nvPr/>
        </p:nvSpPr>
        <p:spPr>
          <a:xfrm>
            <a:off x="1814157" y="4595493"/>
            <a:ext cx="4572000" cy="2169825"/>
          </a:xfrm>
          <a:prstGeom prst="rect">
            <a:avLst/>
          </a:prstGeom>
        </p:spPr>
        <p:txBody>
          <a:bodyPr>
            <a:spAutoFit/>
          </a:bodyPr>
          <a:lstStyle/>
          <a:p>
            <a:pPr>
              <a:lnSpc>
                <a:spcPct val="150000"/>
              </a:lnSpc>
            </a:pPr>
            <a:r>
              <a:rPr lang="fa-IR" dirty="0">
                <a:solidFill>
                  <a:prstClr val="black">
                    <a:lumMod val="75000"/>
                    <a:lumOff val="25000"/>
                  </a:prstClr>
                </a:solidFill>
                <a:cs typeface="B Farnaz" panose="00000400000000000000" pitchFamily="2" charset="-78"/>
              </a:rPr>
              <a:t>برنامه </a:t>
            </a:r>
            <a:r>
              <a:rPr lang="fa-IR" dirty="0">
                <a:solidFill>
                  <a:prstClr val="black">
                    <a:lumMod val="75000"/>
                    <a:lumOff val="25000"/>
                  </a:prstClr>
                </a:solidFill>
                <a:cs typeface="B Farnaz" panose="00000400000000000000" pitchFamily="2" charset="-78"/>
              </a:rPr>
              <a:t>ریزی توسط سازمان های </a:t>
            </a:r>
            <a:r>
              <a:rPr lang="fa-IR" dirty="0">
                <a:solidFill>
                  <a:prstClr val="black">
                    <a:lumMod val="75000"/>
                    <a:lumOff val="25000"/>
                  </a:prstClr>
                </a:solidFill>
                <a:cs typeface="B Farnaz" panose="00000400000000000000" pitchFamily="2" charset="-78"/>
              </a:rPr>
              <a:t>مربوطه</a:t>
            </a:r>
          </a:p>
          <a:p>
            <a:pPr>
              <a:lnSpc>
                <a:spcPct val="150000"/>
              </a:lnSpc>
            </a:pPr>
            <a:r>
              <a:rPr lang="fa-IR" dirty="0">
                <a:solidFill>
                  <a:prstClr val="black">
                    <a:lumMod val="75000"/>
                    <a:lumOff val="25000"/>
                  </a:prstClr>
                </a:solidFill>
                <a:cs typeface="B Farnaz" panose="00000400000000000000" pitchFamily="2" charset="-78"/>
              </a:rPr>
              <a:t> عملکرد</a:t>
            </a:r>
          </a:p>
          <a:p>
            <a:pPr>
              <a:lnSpc>
                <a:spcPct val="150000"/>
              </a:lnSpc>
            </a:pPr>
            <a:r>
              <a:rPr lang="fa-IR" dirty="0">
                <a:solidFill>
                  <a:prstClr val="black">
                    <a:lumMod val="75000"/>
                    <a:lumOff val="25000"/>
                  </a:prstClr>
                </a:solidFill>
                <a:cs typeface="B Farnaz" panose="00000400000000000000" pitchFamily="2" charset="-78"/>
              </a:rPr>
              <a:t> سایت</a:t>
            </a:r>
          </a:p>
          <a:p>
            <a:pPr>
              <a:lnSpc>
                <a:spcPct val="150000"/>
              </a:lnSpc>
            </a:pPr>
            <a:r>
              <a:rPr lang="fa-IR" dirty="0">
                <a:solidFill>
                  <a:prstClr val="black">
                    <a:lumMod val="75000"/>
                    <a:lumOff val="25000"/>
                  </a:prstClr>
                </a:solidFill>
                <a:cs typeface="B Farnaz" panose="00000400000000000000" pitchFamily="2" charset="-78"/>
              </a:rPr>
              <a:t>آب </a:t>
            </a:r>
            <a:r>
              <a:rPr lang="fa-IR" dirty="0">
                <a:solidFill>
                  <a:prstClr val="black">
                    <a:lumMod val="75000"/>
                    <a:lumOff val="25000"/>
                  </a:prstClr>
                </a:solidFill>
                <a:cs typeface="B Farnaz" panose="00000400000000000000" pitchFamily="2" charset="-78"/>
              </a:rPr>
              <a:t>و </a:t>
            </a:r>
            <a:r>
              <a:rPr lang="fa-IR" dirty="0">
                <a:solidFill>
                  <a:prstClr val="black">
                    <a:lumMod val="75000"/>
                    <a:lumOff val="25000"/>
                  </a:prstClr>
                </a:solidFill>
                <a:cs typeface="B Farnaz" panose="00000400000000000000" pitchFamily="2" charset="-78"/>
              </a:rPr>
              <a:t>هوا</a:t>
            </a:r>
          </a:p>
          <a:p>
            <a:pPr>
              <a:lnSpc>
                <a:spcPct val="150000"/>
              </a:lnSpc>
            </a:pPr>
            <a:r>
              <a:rPr lang="fa-IR" dirty="0">
                <a:solidFill>
                  <a:prstClr val="black">
                    <a:lumMod val="75000"/>
                    <a:lumOff val="25000"/>
                  </a:prstClr>
                </a:solidFill>
                <a:cs typeface="B Farnaz" panose="00000400000000000000" pitchFamily="2" charset="-78"/>
              </a:rPr>
              <a:t>رشد </a:t>
            </a:r>
            <a:r>
              <a:rPr lang="fa-IR" dirty="0">
                <a:solidFill>
                  <a:prstClr val="black">
                    <a:lumMod val="75000"/>
                    <a:lumOff val="25000"/>
                  </a:prstClr>
                </a:solidFill>
                <a:cs typeface="B Farnaz" panose="00000400000000000000" pitchFamily="2" charset="-78"/>
              </a:rPr>
              <a:t>و تغییر.</a:t>
            </a:r>
            <a:endParaRPr lang="en-US" dirty="0">
              <a:solidFill>
                <a:prstClr val="black">
                  <a:lumMod val="75000"/>
                  <a:lumOff val="25000"/>
                </a:prstClr>
              </a:solidFill>
              <a:cs typeface="B Farnaz" panose="00000400000000000000" pitchFamily="2" charset="-78"/>
            </a:endParaRPr>
          </a:p>
        </p:txBody>
      </p:sp>
    </p:spTree>
    <p:extLst>
      <p:ext uri="{BB962C8B-B14F-4D97-AF65-F5344CB8AC3E}">
        <p14:creationId xmlns:p14="http://schemas.microsoft.com/office/powerpoint/2010/main" val="33501084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42468" y="548680"/>
            <a:ext cx="4592925" cy="421654"/>
          </a:xfrm>
          <a:prstGeom prst="rect">
            <a:avLst/>
          </a:prstGeom>
        </p:spPr>
        <p:txBody>
          <a:bodyPr wrap="none">
            <a:spAutoFit/>
          </a:bodyPr>
          <a:lstStyle/>
          <a:p>
            <a:pPr>
              <a:lnSpc>
                <a:spcPct val="107000"/>
              </a:lnSpc>
              <a:spcAft>
                <a:spcPts val="800"/>
              </a:spcAft>
            </a:pPr>
            <a:r>
              <a:rPr lang="fa-IR" sz="2000" dirty="0">
                <a:solidFill>
                  <a:prstClr val="black"/>
                </a:solidFill>
                <a:ea typeface="Calibri" panose="020F0502020204030204" pitchFamily="34" charset="0"/>
                <a:cs typeface="B Farnaz" panose="00000400000000000000" pitchFamily="2" charset="-78"/>
              </a:rPr>
              <a:t>الگوی دورک در زمینه سازماندهی اطلاعات خام:</a:t>
            </a:r>
            <a:endParaRPr lang="en-US" sz="2000" dirty="0">
              <a:solidFill>
                <a:prstClr val="black"/>
              </a:solidFill>
              <a:ea typeface="Calibri" panose="020F0502020204030204" pitchFamily="34" charset="0"/>
              <a:cs typeface="B Farnaz" panose="00000400000000000000" pitchFamily="2" charset="-78"/>
            </a:endParaRPr>
          </a:p>
        </p:txBody>
      </p:sp>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3923928" y="1268760"/>
            <a:ext cx="4872436" cy="4608512"/>
          </a:xfrm>
          <a:prstGeom prst="rect">
            <a:avLst/>
          </a:prstGeom>
        </p:spPr>
      </p:pic>
      <p:sp>
        <p:nvSpPr>
          <p:cNvPr id="4" name="Rectangle 3"/>
          <p:cNvSpPr/>
          <p:nvPr/>
        </p:nvSpPr>
        <p:spPr>
          <a:xfrm>
            <a:off x="141841" y="2492896"/>
            <a:ext cx="3441969"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دورک:</a:t>
            </a:r>
            <a:r>
              <a:rPr lang="fa-IR" dirty="0">
                <a:solidFill>
                  <a:srgbClr val="FF0000"/>
                </a:solidFill>
                <a:ea typeface="Calibri" panose="020F0502020204030204" pitchFamily="34" charset="0"/>
                <a:cs typeface="B Farnaz" panose="00000400000000000000" pitchFamily="2" charset="-78"/>
              </a:rPr>
              <a:t>موضوع طراحی </a:t>
            </a:r>
            <a:r>
              <a:rPr lang="fa-IR" dirty="0">
                <a:solidFill>
                  <a:prstClr val="black"/>
                </a:solidFill>
                <a:ea typeface="Calibri" panose="020F0502020204030204" pitchFamily="34" charset="0"/>
                <a:cs typeface="B Farnaz" panose="00000400000000000000" pitchFamily="2" charset="-78"/>
              </a:rPr>
              <a:t>واحد اصلی تحلیل </a:t>
            </a:r>
            <a:endParaRPr lang="en-US" dirty="0">
              <a:solidFill>
                <a:prstClr val="black"/>
              </a:solidFill>
              <a:ea typeface="Calibri" panose="020F0502020204030204" pitchFamily="34" charset="0"/>
              <a:cs typeface="B Farnaz" panose="00000400000000000000" pitchFamily="2" charset="-78"/>
            </a:endParaRPr>
          </a:p>
        </p:txBody>
      </p:sp>
      <p:sp>
        <p:nvSpPr>
          <p:cNvPr id="5" name="Rectangle 4"/>
          <p:cNvSpPr/>
          <p:nvPr/>
        </p:nvSpPr>
        <p:spPr>
          <a:xfrm>
            <a:off x="104171" y="3184320"/>
            <a:ext cx="3517310"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هر پروژه سازمان‌دهی اطلاعات ویژه خود</a:t>
            </a:r>
            <a:endParaRPr lang="en-US" dirty="0">
              <a:solidFill>
                <a:prstClr val="black"/>
              </a:solidFill>
              <a:ea typeface="Calibri" panose="020F0502020204030204" pitchFamily="34" charset="0"/>
              <a:cs typeface="B Farnaz" panose="00000400000000000000" pitchFamily="2" charset="-78"/>
            </a:endParaRPr>
          </a:p>
        </p:txBody>
      </p:sp>
    </p:spTree>
    <p:extLst>
      <p:ext uri="{BB962C8B-B14F-4D97-AF65-F5344CB8AC3E}">
        <p14:creationId xmlns:p14="http://schemas.microsoft.com/office/powerpoint/2010/main" val="13874207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20272" y="620688"/>
            <a:ext cx="1636987" cy="461665"/>
          </a:xfrm>
          <a:prstGeom prst="rect">
            <a:avLst/>
          </a:prstGeom>
        </p:spPr>
        <p:txBody>
          <a:bodyPr wrap="none">
            <a:spAutoFit/>
          </a:bodyPr>
          <a:lstStyle/>
          <a:p>
            <a:pPr algn="l"/>
            <a:r>
              <a:rPr lang="fa-IR" sz="2400" dirty="0">
                <a:solidFill>
                  <a:prstClr val="black"/>
                </a:solidFill>
                <a:cs typeface="B Farnaz" panose="00000400000000000000" pitchFamily="2" charset="-78"/>
              </a:rPr>
              <a:t>وضعیت آتی:</a:t>
            </a:r>
            <a:endParaRPr lang="fa-IR" sz="2400" dirty="0">
              <a:solidFill>
                <a:prstClr val="black"/>
              </a:solidFill>
              <a:cs typeface="B Farnaz" panose="00000400000000000000" pitchFamily="2" charset="-78"/>
            </a:endParaRPr>
          </a:p>
        </p:txBody>
      </p:sp>
      <p:sp>
        <p:nvSpPr>
          <p:cNvPr id="5" name="Straight Connector 3"/>
          <p:cNvSpPr/>
          <p:nvPr/>
        </p:nvSpPr>
        <p:spPr>
          <a:xfrm>
            <a:off x="268162" y="5477638"/>
            <a:ext cx="199382" cy="643007"/>
          </a:xfrm>
          <a:custGeom>
            <a:avLst/>
            <a:gdLst/>
            <a:ahLst/>
            <a:cxnLst/>
            <a:rect l="0" t="0" r="0" b="0"/>
            <a:pathLst>
              <a:path>
                <a:moveTo>
                  <a:pt x="0" y="0"/>
                </a:moveTo>
                <a:lnTo>
                  <a:pt x="99691" y="0"/>
                </a:lnTo>
                <a:lnTo>
                  <a:pt x="99691" y="643007"/>
                </a:lnTo>
                <a:lnTo>
                  <a:pt x="199382" y="64300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6" name="Straight Connector 4"/>
          <p:cNvSpPr/>
          <p:nvPr/>
        </p:nvSpPr>
        <p:spPr>
          <a:xfrm>
            <a:off x="268162" y="5477638"/>
            <a:ext cx="199382" cy="214335"/>
          </a:xfrm>
          <a:custGeom>
            <a:avLst/>
            <a:gdLst/>
            <a:ahLst/>
            <a:cxnLst/>
            <a:rect l="0" t="0" r="0" b="0"/>
            <a:pathLst>
              <a:path>
                <a:moveTo>
                  <a:pt x="0" y="0"/>
                </a:moveTo>
                <a:lnTo>
                  <a:pt x="99691" y="0"/>
                </a:lnTo>
                <a:lnTo>
                  <a:pt x="99691" y="214335"/>
                </a:lnTo>
                <a:lnTo>
                  <a:pt x="199382" y="21433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7" name="Straight Connector 5"/>
          <p:cNvSpPr/>
          <p:nvPr/>
        </p:nvSpPr>
        <p:spPr>
          <a:xfrm>
            <a:off x="268162" y="5263302"/>
            <a:ext cx="199382" cy="214335"/>
          </a:xfrm>
          <a:custGeom>
            <a:avLst/>
            <a:gdLst/>
            <a:ahLst/>
            <a:cxnLst/>
            <a:rect l="0" t="0" r="0" b="0"/>
            <a:pathLst>
              <a:path>
                <a:moveTo>
                  <a:pt x="0" y="214335"/>
                </a:moveTo>
                <a:lnTo>
                  <a:pt x="99691" y="214335"/>
                </a:lnTo>
                <a:lnTo>
                  <a:pt x="99691" y="0"/>
                </a:lnTo>
                <a:lnTo>
                  <a:pt x="199382" y="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 name="Straight Connector 6"/>
          <p:cNvSpPr/>
          <p:nvPr/>
        </p:nvSpPr>
        <p:spPr>
          <a:xfrm>
            <a:off x="268162" y="4834631"/>
            <a:ext cx="199382" cy="643007"/>
          </a:xfrm>
          <a:custGeom>
            <a:avLst/>
            <a:gdLst/>
            <a:ahLst/>
            <a:cxnLst/>
            <a:rect l="0" t="0" r="0" b="0"/>
            <a:pathLst>
              <a:path>
                <a:moveTo>
                  <a:pt x="0" y="643007"/>
                </a:moveTo>
                <a:lnTo>
                  <a:pt x="99691" y="643007"/>
                </a:lnTo>
                <a:lnTo>
                  <a:pt x="99691" y="0"/>
                </a:lnTo>
                <a:lnTo>
                  <a:pt x="199382" y="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nvGrpSpPr>
          <p:cNvPr id="9" name="Group 8"/>
          <p:cNvGrpSpPr/>
          <p:nvPr/>
        </p:nvGrpSpPr>
        <p:grpSpPr>
          <a:xfrm>
            <a:off x="467544" y="4682602"/>
            <a:ext cx="996910" cy="304057"/>
            <a:chOff x="1463078" y="301"/>
            <a:chExt cx="996910" cy="304057"/>
          </a:xfrm>
        </p:grpSpPr>
        <p:sp>
          <p:nvSpPr>
            <p:cNvPr id="10" name="Rectangle 9"/>
            <p:cNvSpPr/>
            <p:nvPr/>
          </p:nvSpPr>
          <p:spPr>
            <a:xfrm>
              <a:off x="1463078" y="301"/>
              <a:ext cx="996910" cy="304057"/>
            </a:xfrm>
            <a:prstGeom prst="rect">
              <a:avLst/>
            </a:prstGeom>
            <a:solidFill>
              <a:schemeClr val="tx2">
                <a:lumMod val="60000"/>
                <a:lumOff val="4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 name="Rectangle 10"/>
            <p:cNvSpPr/>
            <p:nvPr/>
          </p:nvSpPr>
          <p:spPr>
            <a:xfrm>
              <a:off x="1463078" y="301"/>
              <a:ext cx="996910" cy="3040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55" tIns="8255" rIns="8255" bIns="8255" numCol="1" spcCol="1270" anchor="ctr" anchorCtr="0">
              <a:noAutofit/>
            </a:bodyPr>
            <a:lstStyle/>
            <a:p>
              <a:pPr algn="ctr" defTabSz="577850">
                <a:lnSpc>
                  <a:spcPct val="90000"/>
                </a:lnSpc>
                <a:spcBef>
                  <a:spcPct val="0"/>
                </a:spcBef>
                <a:spcAft>
                  <a:spcPct val="35000"/>
                </a:spcAft>
              </a:pPr>
              <a:r>
                <a:rPr lang="fa-IR" sz="1300" dirty="0">
                  <a:solidFill>
                    <a:prstClr val="white"/>
                  </a:solidFill>
                  <a:cs typeface="B Bardiya" panose="00000400000000000000" pitchFamily="2" charset="-78"/>
                </a:rPr>
                <a:t>تعاریف</a:t>
              </a:r>
            </a:p>
          </p:txBody>
        </p:sp>
      </p:grpSp>
      <p:grpSp>
        <p:nvGrpSpPr>
          <p:cNvPr id="12" name="Group 11"/>
          <p:cNvGrpSpPr/>
          <p:nvPr/>
        </p:nvGrpSpPr>
        <p:grpSpPr>
          <a:xfrm>
            <a:off x="478746" y="5968616"/>
            <a:ext cx="996910" cy="304057"/>
            <a:chOff x="1463078" y="428972"/>
            <a:chExt cx="996910" cy="304057"/>
          </a:xfrm>
        </p:grpSpPr>
        <p:sp>
          <p:nvSpPr>
            <p:cNvPr id="13" name="Rectangle 12"/>
            <p:cNvSpPr/>
            <p:nvPr/>
          </p:nvSpPr>
          <p:spPr>
            <a:xfrm>
              <a:off x="1463078" y="428972"/>
              <a:ext cx="996910" cy="304057"/>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ectangle 13"/>
            <p:cNvSpPr/>
            <p:nvPr/>
          </p:nvSpPr>
          <p:spPr>
            <a:xfrm>
              <a:off x="1463078" y="428972"/>
              <a:ext cx="996910" cy="3040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55" tIns="8255" rIns="8255" bIns="8255" numCol="1" spcCol="1270" anchor="ctr" anchorCtr="0">
              <a:noAutofit/>
            </a:bodyPr>
            <a:lstStyle/>
            <a:p>
              <a:pPr algn="ctr" defTabSz="577850">
                <a:lnSpc>
                  <a:spcPct val="90000"/>
                </a:lnSpc>
                <a:spcBef>
                  <a:spcPct val="0"/>
                </a:spcBef>
                <a:spcAft>
                  <a:spcPct val="35000"/>
                </a:spcAft>
              </a:pPr>
              <a:r>
                <a:rPr lang="fa-IR" sz="1300" dirty="0">
                  <a:solidFill>
                    <a:prstClr val="white"/>
                  </a:solidFill>
                  <a:cs typeface="B Bardiya" panose="00000400000000000000" pitchFamily="2" charset="-78"/>
                </a:rPr>
                <a:t>نقش مدارک برنامه</a:t>
              </a:r>
            </a:p>
          </p:txBody>
        </p:sp>
      </p:grpSp>
      <p:grpSp>
        <p:nvGrpSpPr>
          <p:cNvPr id="15" name="Group 14"/>
          <p:cNvGrpSpPr/>
          <p:nvPr/>
        </p:nvGrpSpPr>
        <p:grpSpPr>
          <a:xfrm>
            <a:off x="471850" y="5122155"/>
            <a:ext cx="996910" cy="304057"/>
            <a:chOff x="1463078" y="857644"/>
            <a:chExt cx="996910" cy="304057"/>
          </a:xfrm>
        </p:grpSpPr>
        <p:sp>
          <p:nvSpPr>
            <p:cNvPr id="16" name="Rectangle 15"/>
            <p:cNvSpPr/>
            <p:nvPr/>
          </p:nvSpPr>
          <p:spPr>
            <a:xfrm>
              <a:off x="1463078" y="857644"/>
              <a:ext cx="996910" cy="304057"/>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ectangle 16"/>
            <p:cNvSpPr/>
            <p:nvPr/>
          </p:nvSpPr>
          <p:spPr>
            <a:xfrm>
              <a:off x="1463078" y="857644"/>
              <a:ext cx="996910" cy="304057"/>
            </a:xfrm>
            <a:prstGeom prst="rect">
              <a:avLst/>
            </a:prstGeom>
            <a:solidFill>
              <a:schemeClr val="tx2">
                <a:lumMod val="60000"/>
                <a:lumOff val="40000"/>
              </a:schemeClr>
            </a:solidFill>
          </p:spPr>
          <p:style>
            <a:lnRef idx="0">
              <a:scrgbClr r="0" g="0" b="0"/>
            </a:lnRef>
            <a:fillRef idx="0">
              <a:scrgbClr r="0" g="0" b="0"/>
            </a:fillRef>
            <a:effectRef idx="0">
              <a:scrgbClr r="0" g="0" b="0"/>
            </a:effectRef>
            <a:fontRef idx="minor">
              <a:schemeClr val="lt1"/>
            </a:fontRef>
          </p:style>
          <p:txBody>
            <a:bodyPr spcFirstLastPara="0" vert="horz" wrap="square" lIns="8255" tIns="8255" rIns="8255" bIns="8255" numCol="1" spcCol="1270" anchor="ctr" anchorCtr="0">
              <a:noAutofit/>
            </a:bodyPr>
            <a:lstStyle/>
            <a:p>
              <a:pPr algn="ctr" defTabSz="577850">
                <a:lnSpc>
                  <a:spcPct val="90000"/>
                </a:lnSpc>
                <a:spcBef>
                  <a:spcPct val="0"/>
                </a:spcBef>
                <a:spcAft>
                  <a:spcPct val="35000"/>
                </a:spcAft>
              </a:pPr>
              <a:r>
                <a:rPr lang="fa-IR" sz="1300" dirty="0">
                  <a:solidFill>
                    <a:prstClr val="white"/>
                  </a:solidFill>
                  <a:cs typeface="B Bardiya" panose="00000400000000000000" pitchFamily="2" charset="-78"/>
                </a:rPr>
                <a:t>وضعیت موجود</a:t>
              </a:r>
            </a:p>
          </p:txBody>
        </p:sp>
      </p:grpSp>
      <p:grpSp>
        <p:nvGrpSpPr>
          <p:cNvPr id="18" name="Group 17"/>
          <p:cNvGrpSpPr/>
          <p:nvPr/>
        </p:nvGrpSpPr>
        <p:grpSpPr>
          <a:xfrm>
            <a:off x="464044" y="5549503"/>
            <a:ext cx="996910" cy="304057"/>
            <a:chOff x="1463078" y="1286315"/>
            <a:chExt cx="996910" cy="304057"/>
          </a:xfrm>
        </p:grpSpPr>
        <p:sp>
          <p:nvSpPr>
            <p:cNvPr id="19" name="Rectangle 18"/>
            <p:cNvSpPr/>
            <p:nvPr/>
          </p:nvSpPr>
          <p:spPr>
            <a:xfrm>
              <a:off x="1463078" y="1286315"/>
              <a:ext cx="996910" cy="304057"/>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ctangle 19"/>
            <p:cNvSpPr/>
            <p:nvPr/>
          </p:nvSpPr>
          <p:spPr>
            <a:xfrm>
              <a:off x="1463078" y="1286315"/>
              <a:ext cx="996910" cy="304057"/>
            </a:xfrm>
            <a:prstGeom prst="rect">
              <a:avLst/>
            </a:prstGeom>
            <a:solidFill>
              <a:srgbClr val="FF0000"/>
            </a:solidFill>
          </p:spPr>
          <p:style>
            <a:lnRef idx="0">
              <a:scrgbClr r="0" g="0" b="0"/>
            </a:lnRef>
            <a:fillRef idx="0">
              <a:scrgbClr r="0" g="0" b="0"/>
            </a:fillRef>
            <a:effectRef idx="0">
              <a:scrgbClr r="0" g="0" b="0"/>
            </a:effectRef>
            <a:fontRef idx="minor">
              <a:schemeClr val="lt1"/>
            </a:fontRef>
          </p:style>
          <p:txBody>
            <a:bodyPr spcFirstLastPara="0" vert="horz" wrap="square" lIns="8255" tIns="8255" rIns="8255" bIns="8255" numCol="1" spcCol="1270" anchor="ctr" anchorCtr="0">
              <a:noAutofit/>
            </a:bodyPr>
            <a:lstStyle/>
            <a:p>
              <a:pPr algn="ctr" defTabSz="577850">
                <a:lnSpc>
                  <a:spcPct val="90000"/>
                </a:lnSpc>
                <a:spcBef>
                  <a:spcPct val="0"/>
                </a:spcBef>
                <a:spcAft>
                  <a:spcPct val="35000"/>
                </a:spcAft>
              </a:pPr>
              <a:r>
                <a:rPr lang="fa-IR" sz="1300" dirty="0">
                  <a:solidFill>
                    <a:prstClr val="white"/>
                  </a:solidFill>
                  <a:cs typeface="B Bardiya" panose="00000400000000000000" pitchFamily="2" charset="-78"/>
                </a:rPr>
                <a:t>وضعیت آتی</a:t>
              </a:r>
            </a:p>
          </p:txBody>
        </p:sp>
      </p:grpSp>
      <p:sp>
        <p:nvSpPr>
          <p:cNvPr id="21" name="Rectangle 20"/>
          <p:cNvSpPr/>
          <p:nvPr/>
        </p:nvSpPr>
        <p:spPr>
          <a:xfrm>
            <a:off x="2627784" y="3212976"/>
            <a:ext cx="5040162"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پیش‌بینی وضع آتی با استفاده از ایده‌های سازماندهی شده</a:t>
            </a:r>
            <a:endParaRPr lang="en-US" dirty="0">
              <a:solidFill>
                <a:prstClr val="black"/>
              </a:solidFill>
              <a:ea typeface="Calibri" panose="020F0502020204030204" pitchFamily="34" charset="0"/>
              <a:cs typeface="B Farnaz" panose="00000400000000000000" pitchFamily="2" charset="-78"/>
            </a:endParaRPr>
          </a:p>
        </p:txBody>
      </p:sp>
      <p:cxnSp>
        <p:nvCxnSpPr>
          <p:cNvPr id="23" name="Straight Connector 22"/>
          <p:cNvCxnSpPr/>
          <p:nvPr/>
        </p:nvCxnSpPr>
        <p:spPr>
          <a:xfrm>
            <a:off x="2654189" y="3601672"/>
            <a:ext cx="2493676" cy="0"/>
          </a:xfrm>
          <a:prstGeom prst="line">
            <a:avLst/>
          </a:prstGeom>
          <a:ln/>
        </p:spPr>
        <p:style>
          <a:lnRef idx="2">
            <a:schemeClr val="accent2"/>
          </a:lnRef>
          <a:fillRef idx="0">
            <a:schemeClr val="accent2"/>
          </a:fillRef>
          <a:effectRef idx="1">
            <a:schemeClr val="accent2"/>
          </a:effectRef>
          <a:fontRef idx="minor">
            <a:schemeClr val="tx1"/>
          </a:fontRef>
        </p:style>
      </p:cxnSp>
      <p:sp>
        <p:nvSpPr>
          <p:cNvPr id="25" name="Rectangle 24"/>
          <p:cNvSpPr/>
          <p:nvPr/>
        </p:nvSpPr>
        <p:spPr>
          <a:xfrm>
            <a:off x="2822781" y="3796020"/>
            <a:ext cx="2052165" cy="388696"/>
          </a:xfrm>
          <a:prstGeom prst="rect">
            <a:avLst/>
          </a:prstGeom>
        </p:spPr>
        <p:txBody>
          <a:bodyPr wrap="none">
            <a:spAutoFit/>
          </a:bodyPr>
          <a:lstStyle/>
          <a:p>
            <a:pPr>
              <a:lnSpc>
                <a:spcPct val="107000"/>
              </a:lnSpc>
              <a:spcAft>
                <a:spcPts val="800"/>
              </a:spcAft>
            </a:pPr>
            <a:r>
              <a:rPr lang="fa-IR" dirty="0">
                <a:solidFill>
                  <a:srgbClr val="FF0000"/>
                </a:solidFill>
                <a:ea typeface="Calibri" panose="020F0502020204030204" pitchFamily="34" charset="0"/>
                <a:cs typeface="B Farnaz" panose="00000400000000000000" pitchFamily="2" charset="-78"/>
              </a:rPr>
              <a:t>شکل دهنده کانسپ‌ها</a:t>
            </a:r>
            <a:endParaRPr lang="en-US" dirty="0">
              <a:solidFill>
                <a:srgbClr val="FF0000"/>
              </a:solidFill>
              <a:ea typeface="Calibri" panose="020F0502020204030204" pitchFamily="34" charset="0"/>
              <a:cs typeface="B Farnaz" panose="00000400000000000000" pitchFamily="2" charset="-78"/>
            </a:endParaRPr>
          </a:p>
        </p:txBody>
      </p:sp>
      <p:sp>
        <p:nvSpPr>
          <p:cNvPr id="26" name="Rectangle 25"/>
          <p:cNvSpPr/>
          <p:nvPr/>
        </p:nvSpPr>
        <p:spPr>
          <a:xfrm>
            <a:off x="6917290" y="1118122"/>
            <a:ext cx="1673856"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(طرح </a:t>
            </a:r>
            <a:r>
              <a:rPr lang="fa-IR" dirty="0">
                <a:solidFill>
                  <a:prstClr val="black"/>
                </a:solidFill>
                <a:ea typeface="Calibri" panose="020F0502020204030204" pitchFamily="34" charset="0"/>
                <a:cs typeface="B Farnaz" panose="00000400000000000000" pitchFamily="2" charset="-78"/>
              </a:rPr>
              <a:t>تکمیل </a:t>
            </a:r>
            <a:r>
              <a:rPr lang="fa-IR" dirty="0">
                <a:solidFill>
                  <a:prstClr val="black"/>
                </a:solidFill>
                <a:ea typeface="Calibri" panose="020F0502020204030204" pitchFamily="34" charset="0"/>
                <a:cs typeface="B Farnaz" panose="00000400000000000000" pitchFamily="2" charset="-78"/>
              </a:rPr>
              <a:t>یافته)</a:t>
            </a:r>
            <a:endParaRPr lang="en-US" dirty="0">
              <a:solidFill>
                <a:prstClr val="black"/>
              </a:solidFill>
              <a:ea typeface="Calibri" panose="020F0502020204030204" pitchFamily="34" charset="0"/>
              <a:cs typeface="B Farnaz" panose="00000400000000000000" pitchFamily="2" charset="-78"/>
            </a:endParaRPr>
          </a:p>
        </p:txBody>
      </p:sp>
    </p:spTree>
    <p:extLst>
      <p:ext uri="{BB962C8B-B14F-4D97-AF65-F5344CB8AC3E}">
        <p14:creationId xmlns:p14="http://schemas.microsoft.com/office/powerpoint/2010/main" val="3347654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5576" y="764704"/>
            <a:ext cx="7776864" cy="421654"/>
          </a:xfrm>
          <a:prstGeom prst="rect">
            <a:avLst/>
          </a:prstGeom>
        </p:spPr>
        <p:txBody>
          <a:bodyPr wrap="square">
            <a:spAutoFit/>
          </a:bodyPr>
          <a:lstStyle/>
          <a:p>
            <a:pPr>
              <a:lnSpc>
                <a:spcPct val="107000"/>
              </a:lnSpc>
              <a:spcAft>
                <a:spcPts val="800"/>
              </a:spcAft>
            </a:pPr>
            <a:r>
              <a:rPr lang="fa-IR" sz="2000" dirty="0">
                <a:solidFill>
                  <a:prstClr val="black"/>
                </a:solidFill>
                <a:ea typeface="Calibri" panose="020F0502020204030204" pitchFamily="34" charset="0"/>
                <a:cs typeface="B Farnaz" panose="00000400000000000000" pitchFamily="2" charset="-78"/>
              </a:rPr>
              <a:t>شکل‌گیری طرح تکمیل یافته متضمن دستبابی به اندازه مورد انتظار از</a:t>
            </a:r>
            <a:r>
              <a:rPr lang="fa-IR" sz="2000" dirty="0">
                <a:solidFill>
                  <a:srgbClr val="FF0000"/>
                </a:solidFill>
                <a:ea typeface="Calibri" panose="020F0502020204030204" pitchFamily="34" charset="0"/>
                <a:cs typeface="B Farnaz" panose="00000400000000000000" pitchFamily="2" charset="-78"/>
              </a:rPr>
              <a:t> کیفیت </a:t>
            </a:r>
            <a:r>
              <a:rPr lang="fa-IR" sz="2000" dirty="0">
                <a:solidFill>
                  <a:prstClr val="black"/>
                </a:solidFill>
                <a:ea typeface="Calibri" panose="020F0502020204030204" pitchFamily="34" charset="0"/>
                <a:cs typeface="B Farnaz" panose="00000400000000000000" pitchFamily="2" charset="-78"/>
              </a:rPr>
              <a:t>بناست.</a:t>
            </a:r>
            <a:endParaRPr lang="en-US" sz="2000" dirty="0">
              <a:solidFill>
                <a:prstClr val="black"/>
              </a:solidFill>
              <a:ea typeface="Calibri" panose="020F0502020204030204" pitchFamily="34" charset="0"/>
              <a:cs typeface="B Farnaz" panose="00000400000000000000" pitchFamily="2" charset="-78"/>
            </a:endParaRPr>
          </a:p>
        </p:txBody>
      </p:sp>
      <p:sp>
        <p:nvSpPr>
          <p:cNvPr id="3" name="Rectangle 2"/>
          <p:cNvSpPr/>
          <p:nvPr/>
        </p:nvSpPr>
        <p:spPr>
          <a:xfrm>
            <a:off x="5810693" y="1484784"/>
            <a:ext cx="2694969"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کیفیت متاثر از نیروهای داخلی</a:t>
            </a:r>
            <a:endParaRPr lang="en-US" dirty="0">
              <a:solidFill>
                <a:prstClr val="black"/>
              </a:solidFill>
              <a:ea typeface="Calibri" panose="020F0502020204030204" pitchFamily="34" charset="0"/>
              <a:cs typeface="B Farnaz" panose="00000400000000000000" pitchFamily="2" charset="-78"/>
            </a:endParaRPr>
          </a:p>
        </p:txBody>
      </p:sp>
      <p:sp>
        <p:nvSpPr>
          <p:cNvPr id="4" name="Left Arrow 3"/>
          <p:cNvSpPr/>
          <p:nvPr/>
        </p:nvSpPr>
        <p:spPr>
          <a:xfrm rot="16200000">
            <a:off x="6695442" y="2226192"/>
            <a:ext cx="925470" cy="281690"/>
          </a:xfrm>
          <a:prstGeom prst="leftArrow">
            <a:avLst/>
          </a:prstGeom>
        </p:spPr>
        <p:style>
          <a:lnRef idx="0">
            <a:schemeClr val="accent6"/>
          </a:lnRef>
          <a:fillRef idx="3">
            <a:schemeClr val="accent6"/>
          </a:fillRef>
          <a:effectRef idx="3">
            <a:schemeClr val="accent6"/>
          </a:effectRef>
          <a:fontRef idx="minor">
            <a:schemeClr val="lt1"/>
          </a:fontRef>
        </p:style>
        <p:txBody>
          <a:bodyPr rtlCol="1" anchor="ctr"/>
          <a:lstStyle/>
          <a:p>
            <a:pPr algn="ctr" rtl="0"/>
            <a:endParaRPr lang="fa-IR">
              <a:solidFill>
                <a:prstClr val="white"/>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92080" y="2895589"/>
            <a:ext cx="3666297" cy="3788508"/>
          </a:xfrm>
          <a:prstGeom prst="rect">
            <a:avLst/>
          </a:prstGeom>
        </p:spPr>
      </p:pic>
      <p:sp>
        <p:nvSpPr>
          <p:cNvPr id="6" name="Left Arrow 5"/>
          <p:cNvSpPr/>
          <p:nvPr/>
        </p:nvSpPr>
        <p:spPr>
          <a:xfrm rot="16200000">
            <a:off x="1444969" y="1538287"/>
            <a:ext cx="925470" cy="281690"/>
          </a:xfrm>
          <a:prstGeom prst="leftArrow">
            <a:avLst/>
          </a:prstGeom>
        </p:spPr>
        <p:style>
          <a:lnRef idx="0">
            <a:schemeClr val="accent6"/>
          </a:lnRef>
          <a:fillRef idx="3">
            <a:schemeClr val="accent6"/>
          </a:fillRef>
          <a:effectRef idx="3">
            <a:schemeClr val="accent6"/>
          </a:effectRef>
          <a:fontRef idx="minor">
            <a:schemeClr val="lt1"/>
          </a:fontRef>
        </p:style>
        <p:txBody>
          <a:bodyPr rtlCol="1" anchor="ctr"/>
          <a:lstStyle/>
          <a:p>
            <a:pPr algn="ctr" rtl="0"/>
            <a:endParaRPr lang="fa-IR">
              <a:solidFill>
                <a:prstClr val="white"/>
              </a:solidFill>
            </a:endParaRPr>
          </a:p>
        </p:txBody>
      </p:sp>
      <p:sp>
        <p:nvSpPr>
          <p:cNvPr id="7" name="Rectangle 6"/>
          <p:cNvSpPr/>
          <p:nvPr/>
        </p:nvSpPr>
        <p:spPr>
          <a:xfrm>
            <a:off x="581860" y="2409654"/>
            <a:ext cx="2651688"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با توجه به ارزش‌ها و نگرش‌ها</a:t>
            </a:r>
            <a:endParaRPr lang="en-US" dirty="0">
              <a:solidFill>
                <a:prstClr val="black"/>
              </a:solidFill>
              <a:ea typeface="Calibri" panose="020F0502020204030204" pitchFamily="34" charset="0"/>
              <a:cs typeface="B Farnaz" panose="00000400000000000000" pitchFamily="2" charset="-78"/>
            </a:endParaRPr>
          </a:p>
        </p:txBody>
      </p:sp>
    </p:spTree>
    <p:extLst>
      <p:ext uri="{BB962C8B-B14F-4D97-AF65-F5344CB8AC3E}">
        <p14:creationId xmlns:p14="http://schemas.microsoft.com/office/powerpoint/2010/main" val="1808028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17752" y="347386"/>
            <a:ext cx="4689105" cy="421654"/>
          </a:xfrm>
          <a:prstGeom prst="rect">
            <a:avLst/>
          </a:prstGeom>
        </p:spPr>
        <p:txBody>
          <a:bodyPr wrap="none">
            <a:spAutoFit/>
          </a:bodyPr>
          <a:lstStyle/>
          <a:p>
            <a:pPr>
              <a:lnSpc>
                <a:spcPct val="107000"/>
              </a:lnSpc>
              <a:spcAft>
                <a:spcPts val="800"/>
              </a:spcAft>
            </a:pPr>
            <a:r>
              <a:rPr lang="fa-IR" sz="2000" dirty="0">
                <a:solidFill>
                  <a:prstClr val="black"/>
                </a:solidFill>
                <a:ea typeface="Calibri" panose="020F0502020204030204" pitchFamily="34" charset="0"/>
                <a:cs typeface="B Farnaz" panose="00000400000000000000" pitchFamily="2" charset="-78"/>
              </a:rPr>
              <a:t>سلسله مراتب تصمیمات در </a:t>
            </a:r>
            <a:r>
              <a:rPr lang="fa-IR" sz="2000" dirty="0">
                <a:solidFill>
                  <a:prstClr val="black"/>
                </a:solidFill>
                <a:ea typeface="Calibri" panose="020F0502020204030204" pitchFamily="34" charset="0"/>
                <a:cs typeface="B Farnaz" panose="00000400000000000000" pitchFamily="2" charset="-78"/>
              </a:rPr>
              <a:t>پیشبرد وضعیت آتی:</a:t>
            </a:r>
            <a:endParaRPr lang="en-US" sz="2000" dirty="0">
              <a:solidFill>
                <a:prstClr val="black"/>
              </a:solidFill>
              <a:ea typeface="Calibri" panose="020F0502020204030204" pitchFamily="34" charset="0"/>
              <a:cs typeface="B Farnaz" panose="00000400000000000000" pitchFamily="2" charset="-78"/>
            </a:endParaRPr>
          </a:p>
        </p:txBody>
      </p:sp>
      <p:sp>
        <p:nvSpPr>
          <p:cNvPr id="3" name="Rectangle 2"/>
          <p:cNvSpPr/>
          <p:nvPr/>
        </p:nvSpPr>
        <p:spPr>
          <a:xfrm>
            <a:off x="3635896" y="778437"/>
            <a:ext cx="4572000" cy="2782428"/>
          </a:xfrm>
          <a:prstGeom prst="rect">
            <a:avLst/>
          </a:prstGeom>
        </p:spPr>
        <p:txBody>
          <a:bodyPr>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1-بیانیه </a:t>
            </a:r>
            <a:r>
              <a:rPr lang="fa-IR" dirty="0">
                <a:solidFill>
                  <a:prstClr val="black"/>
                </a:solidFill>
                <a:ea typeface="Calibri" panose="020F0502020204030204" pitchFamily="34" charset="0"/>
                <a:cs typeface="B Farnaz" panose="00000400000000000000" pitchFamily="2" charset="-78"/>
              </a:rPr>
              <a:t>ماموریت</a:t>
            </a:r>
          </a:p>
          <a:p>
            <a:pPr>
              <a:lnSpc>
                <a:spcPct val="107000"/>
              </a:lnSpc>
              <a:spcAft>
                <a:spcPts val="800"/>
              </a:spcAft>
            </a:pPr>
            <a:endParaRPr lang="en-US" dirty="0">
              <a:solidFill>
                <a:prstClr val="black"/>
              </a:solidFill>
              <a:ea typeface="Calibri" panose="020F0502020204030204" pitchFamily="34" charset="0"/>
              <a:cs typeface="B Farnaz" panose="00000400000000000000" pitchFamily="2" charset="-78"/>
            </a:endParaRPr>
          </a:p>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2- </a:t>
            </a:r>
            <a:r>
              <a:rPr lang="fa-IR" dirty="0">
                <a:solidFill>
                  <a:prstClr val="black"/>
                </a:solidFill>
                <a:ea typeface="Calibri" panose="020F0502020204030204" pitchFamily="34" charset="0"/>
                <a:cs typeface="B Farnaz" panose="00000400000000000000" pitchFamily="2" charset="-78"/>
              </a:rPr>
              <a:t>تعیین اهداف </a:t>
            </a:r>
            <a:r>
              <a:rPr lang="fa-IR" dirty="0">
                <a:solidFill>
                  <a:prstClr val="black"/>
                </a:solidFill>
                <a:ea typeface="Calibri" panose="020F0502020204030204" pitchFamily="34" charset="0"/>
                <a:cs typeface="B Farnaz" panose="00000400000000000000" pitchFamily="2" charset="-78"/>
              </a:rPr>
              <a:t>پروژه</a:t>
            </a:r>
          </a:p>
          <a:p>
            <a:pPr>
              <a:lnSpc>
                <a:spcPct val="107000"/>
              </a:lnSpc>
              <a:spcAft>
                <a:spcPts val="800"/>
              </a:spcAft>
            </a:pPr>
            <a:endParaRPr lang="en-US" dirty="0">
              <a:solidFill>
                <a:prstClr val="black"/>
              </a:solidFill>
              <a:ea typeface="Calibri" panose="020F0502020204030204" pitchFamily="34" charset="0"/>
              <a:cs typeface="B Farnaz" panose="00000400000000000000" pitchFamily="2" charset="-78"/>
            </a:endParaRPr>
          </a:p>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3-طراحی ضرورت‌های عملکردی قابل </a:t>
            </a:r>
            <a:r>
              <a:rPr lang="fa-IR" dirty="0">
                <a:solidFill>
                  <a:prstClr val="black"/>
                </a:solidFill>
                <a:ea typeface="Calibri" panose="020F0502020204030204" pitchFamily="34" charset="0"/>
                <a:cs typeface="B Farnaz" panose="00000400000000000000" pitchFamily="2" charset="-78"/>
              </a:rPr>
              <a:t>اندازه‌گیری</a:t>
            </a:r>
          </a:p>
          <a:p>
            <a:pPr>
              <a:lnSpc>
                <a:spcPct val="107000"/>
              </a:lnSpc>
              <a:spcAft>
                <a:spcPts val="800"/>
              </a:spcAft>
            </a:pPr>
            <a:endParaRPr lang="en-US" dirty="0">
              <a:solidFill>
                <a:prstClr val="black"/>
              </a:solidFill>
              <a:ea typeface="Calibri" panose="020F0502020204030204" pitchFamily="34" charset="0"/>
              <a:cs typeface="B Farnaz" panose="00000400000000000000" pitchFamily="2" charset="-78"/>
            </a:endParaRPr>
          </a:p>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4-ایجاد روابط مفهومی(کانسپت)</a:t>
            </a:r>
            <a:endParaRPr lang="en-US" dirty="0">
              <a:solidFill>
                <a:prstClr val="black"/>
              </a:solidFill>
              <a:ea typeface="Calibri" panose="020F0502020204030204" pitchFamily="34" charset="0"/>
              <a:cs typeface="B Farnaz" panose="00000400000000000000" pitchFamily="2" charset="-78"/>
            </a:endParaRPr>
          </a:p>
        </p:txBody>
      </p:sp>
      <p:sp>
        <p:nvSpPr>
          <p:cNvPr id="6" name="Rectangle 5"/>
          <p:cNvSpPr/>
          <p:nvPr/>
        </p:nvSpPr>
        <p:spPr>
          <a:xfrm>
            <a:off x="1424321" y="799836"/>
            <a:ext cx="3619902" cy="369332"/>
          </a:xfrm>
          <a:prstGeom prst="rect">
            <a:avLst/>
          </a:prstGeom>
        </p:spPr>
        <p:txBody>
          <a:bodyPr wrap="none">
            <a:spAutoFit/>
          </a:bodyPr>
          <a:lstStyle/>
          <a:p>
            <a:pPr algn="l" rtl="0"/>
            <a:r>
              <a:rPr lang="fa-IR" dirty="0">
                <a:solidFill>
                  <a:prstClr val="black"/>
                </a:solidFill>
                <a:cs typeface="B Farnaz" panose="00000400000000000000" pitchFamily="2" charset="-78"/>
              </a:rPr>
              <a:t>اهداف، ضروریات عملکردی و کانسپت ها </a:t>
            </a:r>
          </a:p>
        </p:txBody>
      </p:sp>
      <p:sp>
        <p:nvSpPr>
          <p:cNvPr id="7" name="Left Arrow 6"/>
          <p:cNvSpPr/>
          <p:nvPr/>
        </p:nvSpPr>
        <p:spPr>
          <a:xfrm>
            <a:off x="2959217" y="2425196"/>
            <a:ext cx="925470" cy="281690"/>
          </a:xfrm>
          <a:prstGeom prst="leftArrow">
            <a:avLst/>
          </a:prstGeom>
        </p:spPr>
        <p:style>
          <a:lnRef idx="0">
            <a:schemeClr val="accent6"/>
          </a:lnRef>
          <a:fillRef idx="3">
            <a:schemeClr val="accent6"/>
          </a:fillRef>
          <a:effectRef idx="3">
            <a:schemeClr val="accent6"/>
          </a:effectRef>
          <a:fontRef idx="minor">
            <a:schemeClr val="lt1"/>
          </a:fontRef>
        </p:style>
        <p:txBody>
          <a:bodyPr rtlCol="1" anchor="ctr"/>
          <a:lstStyle/>
          <a:p>
            <a:pPr algn="ctr" rtl="0"/>
            <a:endParaRPr lang="fa-IR">
              <a:solidFill>
                <a:prstClr val="white"/>
              </a:solidFill>
            </a:endParaRPr>
          </a:p>
        </p:txBody>
      </p:sp>
      <p:sp>
        <p:nvSpPr>
          <p:cNvPr id="8" name="Rectangle 7"/>
          <p:cNvSpPr/>
          <p:nvPr/>
        </p:nvSpPr>
        <p:spPr>
          <a:xfrm>
            <a:off x="302138" y="2337554"/>
            <a:ext cx="2563522" cy="369332"/>
          </a:xfrm>
          <a:prstGeom prst="rect">
            <a:avLst/>
          </a:prstGeom>
        </p:spPr>
        <p:txBody>
          <a:bodyPr wrap="none">
            <a:spAutoFit/>
          </a:bodyPr>
          <a:lstStyle/>
          <a:p>
            <a:pPr algn="l" rtl="0"/>
            <a:r>
              <a:rPr lang="fa-IR" dirty="0">
                <a:solidFill>
                  <a:prstClr val="black"/>
                </a:solidFill>
                <a:cs typeface="B Farnaz" panose="00000400000000000000" pitchFamily="2" charset="-78"/>
              </a:rPr>
              <a:t>برای تحقق بخشیدن به هدف </a:t>
            </a:r>
          </a:p>
        </p:txBody>
      </p:sp>
      <p:sp>
        <p:nvSpPr>
          <p:cNvPr id="9" name="Left Arrow 8"/>
          <p:cNvSpPr/>
          <p:nvPr/>
        </p:nvSpPr>
        <p:spPr>
          <a:xfrm>
            <a:off x="5220072" y="845427"/>
            <a:ext cx="925470" cy="281690"/>
          </a:xfrm>
          <a:prstGeom prst="leftArrow">
            <a:avLst/>
          </a:prstGeom>
        </p:spPr>
        <p:style>
          <a:lnRef idx="0">
            <a:schemeClr val="accent6"/>
          </a:lnRef>
          <a:fillRef idx="3">
            <a:schemeClr val="accent6"/>
          </a:fillRef>
          <a:effectRef idx="3">
            <a:schemeClr val="accent6"/>
          </a:effectRef>
          <a:fontRef idx="minor">
            <a:schemeClr val="lt1"/>
          </a:fontRef>
        </p:style>
        <p:txBody>
          <a:bodyPr rtlCol="1" anchor="ctr"/>
          <a:lstStyle/>
          <a:p>
            <a:pPr algn="ctr" rtl="0"/>
            <a:endParaRPr lang="fa-IR">
              <a:solidFill>
                <a:prstClr val="white"/>
              </a:solidFill>
            </a:endParaRPr>
          </a:p>
        </p:txBody>
      </p:sp>
      <p:sp>
        <p:nvSpPr>
          <p:cNvPr id="10" name="Rectangle 9"/>
          <p:cNvSpPr/>
          <p:nvPr/>
        </p:nvSpPr>
        <p:spPr>
          <a:xfrm>
            <a:off x="3050805" y="1559898"/>
            <a:ext cx="1861408"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تضمین کیفیت پروژه</a:t>
            </a:r>
            <a:endParaRPr lang="en-US" dirty="0">
              <a:solidFill>
                <a:prstClr val="black"/>
              </a:solidFill>
              <a:ea typeface="Calibri" panose="020F0502020204030204" pitchFamily="34" charset="0"/>
              <a:cs typeface="B Farnaz" panose="00000400000000000000" pitchFamily="2" charset="-78"/>
            </a:endParaRPr>
          </a:p>
        </p:txBody>
      </p:sp>
      <p:sp>
        <p:nvSpPr>
          <p:cNvPr id="11" name="Left Arrow 10"/>
          <p:cNvSpPr/>
          <p:nvPr/>
        </p:nvSpPr>
        <p:spPr>
          <a:xfrm>
            <a:off x="5103996" y="1626623"/>
            <a:ext cx="925470" cy="281690"/>
          </a:xfrm>
          <a:prstGeom prst="leftArrow">
            <a:avLst/>
          </a:prstGeom>
        </p:spPr>
        <p:style>
          <a:lnRef idx="0">
            <a:schemeClr val="accent6"/>
          </a:lnRef>
          <a:fillRef idx="3">
            <a:schemeClr val="accent6"/>
          </a:fillRef>
          <a:effectRef idx="3">
            <a:schemeClr val="accent6"/>
          </a:effectRef>
          <a:fontRef idx="minor">
            <a:schemeClr val="lt1"/>
          </a:fontRef>
        </p:style>
        <p:txBody>
          <a:bodyPr rtlCol="1" anchor="ctr"/>
          <a:lstStyle/>
          <a:p>
            <a:pPr algn="ctr" rtl="0"/>
            <a:endParaRPr lang="fa-IR">
              <a:solidFill>
                <a:prstClr val="white"/>
              </a:solidFill>
            </a:endParaRPr>
          </a:p>
        </p:txBody>
      </p:sp>
      <p:sp>
        <p:nvSpPr>
          <p:cNvPr id="12" name="Rectangle 11"/>
          <p:cNvSpPr/>
          <p:nvPr/>
        </p:nvSpPr>
        <p:spPr>
          <a:xfrm>
            <a:off x="1552568" y="3172169"/>
            <a:ext cx="2363147"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سازمان‌دهی کالبدی صحیح</a:t>
            </a:r>
            <a:endParaRPr lang="en-US" dirty="0">
              <a:solidFill>
                <a:prstClr val="black"/>
              </a:solidFill>
              <a:ea typeface="Calibri" panose="020F0502020204030204" pitchFamily="34" charset="0"/>
              <a:cs typeface="B Farnaz" panose="00000400000000000000" pitchFamily="2" charset="-78"/>
            </a:endParaRPr>
          </a:p>
        </p:txBody>
      </p:sp>
      <p:sp>
        <p:nvSpPr>
          <p:cNvPr id="13" name="Left Arrow 12"/>
          <p:cNvSpPr/>
          <p:nvPr/>
        </p:nvSpPr>
        <p:spPr>
          <a:xfrm>
            <a:off x="4118753" y="3225672"/>
            <a:ext cx="925470" cy="281690"/>
          </a:xfrm>
          <a:prstGeom prst="leftArrow">
            <a:avLst/>
          </a:prstGeom>
        </p:spPr>
        <p:style>
          <a:lnRef idx="0">
            <a:schemeClr val="accent6"/>
          </a:lnRef>
          <a:fillRef idx="3">
            <a:schemeClr val="accent6"/>
          </a:fillRef>
          <a:effectRef idx="3">
            <a:schemeClr val="accent6"/>
          </a:effectRef>
          <a:fontRef idx="minor">
            <a:schemeClr val="lt1"/>
          </a:fontRef>
        </p:style>
        <p:txBody>
          <a:bodyPr rtlCol="1" anchor="ctr"/>
          <a:lstStyle/>
          <a:p>
            <a:pPr algn="ctr" rtl="0"/>
            <a:endParaRPr lang="fa-IR">
              <a:solidFill>
                <a:prstClr val="white"/>
              </a:solidFill>
            </a:endParaRPr>
          </a:p>
        </p:txBody>
      </p:sp>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62575" y="3717032"/>
            <a:ext cx="3733782" cy="2909659"/>
          </a:xfrm>
          <a:prstGeom prst="rect">
            <a:avLst/>
          </a:prstGeom>
        </p:spPr>
      </p:pic>
    </p:spTree>
    <p:extLst>
      <p:ext uri="{BB962C8B-B14F-4D97-AF65-F5344CB8AC3E}">
        <p14:creationId xmlns:p14="http://schemas.microsoft.com/office/powerpoint/2010/main" val="1861813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836712"/>
            <a:ext cx="7559343" cy="3456384"/>
          </a:xfrm>
          <a:prstGeom prst="rect">
            <a:avLst/>
          </a:prstGeom>
        </p:spPr>
      </p:pic>
    </p:spTree>
    <p:extLst>
      <p:ext uri="{BB962C8B-B14F-4D97-AF65-F5344CB8AC3E}">
        <p14:creationId xmlns:p14="http://schemas.microsoft.com/office/powerpoint/2010/main" val="9782123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traight Connector 3"/>
          <p:cNvSpPr/>
          <p:nvPr/>
        </p:nvSpPr>
        <p:spPr>
          <a:xfrm>
            <a:off x="268162" y="5477638"/>
            <a:ext cx="199382" cy="643007"/>
          </a:xfrm>
          <a:custGeom>
            <a:avLst/>
            <a:gdLst/>
            <a:ahLst/>
            <a:cxnLst/>
            <a:rect l="0" t="0" r="0" b="0"/>
            <a:pathLst>
              <a:path>
                <a:moveTo>
                  <a:pt x="0" y="0"/>
                </a:moveTo>
                <a:lnTo>
                  <a:pt x="99691" y="0"/>
                </a:lnTo>
                <a:lnTo>
                  <a:pt x="99691" y="643007"/>
                </a:lnTo>
                <a:lnTo>
                  <a:pt x="199382" y="64300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6" name="Straight Connector 4"/>
          <p:cNvSpPr/>
          <p:nvPr/>
        </p:nvSpPr>
        <p:spPr>
          <a:xfrm>
            <a:off x="268162" y="5477638"/>
            <a:ext cx="199382" cy="214335"/>
          </a:xfrm>
          <a:custGeom>
            <a:avLst/>
            <a:gdLst/>
            <a:ahLst/>
            <a:cxnLst/>
            <a:rect l="0" t="0" r="0" b="0"/>
            <a:pathLst>
              <a:path>
                <a:moveTo>
                  <a:pt x="0" y="0"/>
                </a:moveTo>
                <a:lnTo>
                  <a:pt x="99691" y="0"/>
                </a:lnTo>
                <a:lnTo>
                  <a:pt x="99691" y="214335"/>
                </a:lnTo>
                <a:lnTo>
                  <a:pt x="199382" y="21433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7" name="Straight Connector 5"/>
          <p:cNvSpPr/>
          <p:nvPr/>
        </p:nvSpPr>
        <p:spPr>
          <a:xfrm>
            <a:off x="268162" y="5263302"/>
            <a:ext cx="199382" cy="214335"/>
          </a:xfrm>
          <a:custGeom>
            <a:avLst/>
            <a:gdLst/>
            <a:ahLst/>
            <a:cxnLst/>
            <a:rect l="0" t="0" r="0" b="0"/>
            <a:pathLst>
              <a:path>
                <a:moveTo>
                  <a:pt x="0" y="214335"/>
                </a:moveTo>
                <a:lnTo>
                  <a:pt x="99691" y="214335"/>
                </a:lnTo>
                <a:lnTo>
                  <a:pt x="99691" y="0"/>
                </a:lnTo>
                <a:lnTo>
                  <a:pt x="199382" y="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 name="Straight Connector 6"/>
          <p:cNvSpPr/>
          <p:nvPr/>
        </p:nvSpPr>
        <p:spPr>
          <a:xfrm>
            <a:off x="268162" y="4834631"/>
            <a:ext cx="199382" cy="643007"/>
          </a:xfrm>
          <a:custGeom>
            <a:avLst/>
            <a:gdLst/>
            <a:ahLst/>
            <a:cxnLst/>
            <a:rect l="0" t="0" r="0" b="0"/>
            <a:pathLst>
              <a:path>
                <a:moveTo>
                  <a:pt x="0" y="643007"/>
                </a:moveTo>
                <a:lnTo>
                  <a:pt x="99691" y="643007"/>
                </a:lnTo>
                <a:lnTo>
                  <a:pt x="99691" y="0"/>
                </a:lnTo>
                <a:lnTo>
                  <a:pt x="199382" y="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nvGrpSpPr>
          <p:cNvPr id="9" name="Group 8"/>
          <p:cNvGrpSpPr/>
          <p:nvPr/>
        </p:nvGrpSpPr>
        <p:grpSpPr>
          <a:xfrm>
            <a:off x="467544" y="4682602"/>
            <a:ext cx="996910" cy="304057"/>
            <a:chOff x="1463078" y="301"/>
            <a:chExt cx="996910" cy="304057"/>
          </a:xfrm>
        </p:grpSpPr>
        <p:sp>
          <p:nvSpPr>
            <p:cNvPr id="10" name="Rectangle 9"/>
            <p:cNvSpPr/>
            <p:nvPr/>
          </p:nvSpPr>
          <p:spPr>
            <a:xfrm>
              <a:off x="1463078" y="301"/>
              <a:ext cx="996910" cy="304057"/>
            </a:xfrm>
            <a:prstGeom prst="rect">
              <a:avLst/>
            </a:prstGeom>
            <a:solidFill>
              <a:schemeClr val="tx2">
                <a:lumMod val="60000"/>
                <a:lumOff val="4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 name="Rectangle 10"/>
            <p:cNvSpPr/>
            <p:nvPr/>
          </p:nvSpPr>
          <p:spPr>
            <a:xfrm>
              <a:off x="1463078" y="301"/>
              <a:ext cx="996910" cy="3040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55" tIns="8255" rIns="8255" bIns="8255" numCol="1" spcCol="1270" anchor="ctr" anchorCtr="0">
              <a:noAutofit/>
            </a:bodyPr>
            <a:lstStyle/>
            <a:p>
              <a:pPr algn="ctr" defTabSz="577850">
                <a:lnSpc>
                  <a:spcPct val="90000"/>
                </a:lnSpc>
                <a:spcBef>
                  <a:spcPct val="0"/>
                </a:spcBef>
                <a:spcAft>
                  <a:spcPct val="35000"/>
                </a:spcAft>
              </a:pPr>
              <a:r>
                <a:rPr lang="fa-IR" sz="1300" dirty="0">
                  <a:solidFill>
                    <a:prstClr val="white"/>
                  </a:solidFill>
                  <a:cs typeface="B Bardiya" panose="00000400000000000000" pitchFamily="2" charset="-78"/>
                </a:rPr>
                <a:t>تعاریف</a:t>
              </a:r>
            </a:p>
          </p:txBody>
        </p:sp>
      </p:grpSp>
      <p:grpSp>
        <p:nvGrpSpPr>
          <p:cNvPr id="12" name="Group 11"/>
          <p:cNvGrpSpPr/>
          <p:nvPr/>
        </p:nvGrpSpPr>
        <p:grpSpPr>
          <a:xfrm>
            <a:off x="478746" y="5968616"/>
            <a:ext cx="996910" cy="304057"/>
            <a:chOff x="1463078" y="428972"/>
            <a:chExt cx="996910" cy="304057"/>
          </a:xfrm>
        </p:grpSpPr>
        <p:sp>
          <p:nvSpPr>
            <p:cNvPr id="13" name="Rectangle 12"/>
            <p:cNvSpPr/>
            <p:nvPr/>
          </p:nvSpPr>
          <p:spPr>
            <a:xfrm>
              <a:off x="1463078" y="428972"/>
              <a:ext cx="996910" cy="304057"/>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ectangle 13"/>
            <p:cNvSpPr/>
            <p:nvPr/>
          </p:nvSpPr>
          <p:spPr>
            <a:xfrm>
              <a:off x="1463078" y="428972"/>
              <a:ext cx="996910" cy="304057"/>
            </a:xfrm>
            <a:prstGeom prst="rect">
              <a:avLst/>
            </a:prstGeom>
            <a:solidFill>
              <a:srgbClr val="FF0000"/>
            </a:solidFill>
          </p:spPr>
          <p:style>
            <a:lnRef idx="0">
              <a:scrgbClr r="0" g="0" b="0"/>
            </a:lnRef>
            <a:fillRef idx="0">
              <a:scrgbClr r="0" g="0" b="0"/>
            </a:fillRef>
            <a:effectRef idx="0">
              <a:scrgbClr r="0" g="0" b="0"/>
            </a:effectRef>
            <a:fontRef idx="minor">
              <a:schemeClr val="lt1"/>
            </a:fontRef>
          </p:style>
          <p:txBody>
            <a:bodyPr spcFirstLastPara="0" vert="horz" wrap="square" lIns="8255" tIns="8255" rIns="8255" bIns="8255" numCol="1" spcCol="1270" anchor="ctr" anchorCtr="0">
              <a:noAutofit/>
            </a:bodyPr>
            <a:lstStyle/>
            <a:p>
              <a:pPr algn="ctr" defTabSz="577850">
                <a:lnSpc>
                  <a:spcPct val="90000"/>
                </a:lnSpc>
                <a:spcBef>
                  <a:spcPct val="0"/>
                </a:spcBef>
                <a:spcAft>
                  <a:spcPct val="35000"/>
                </a:spcAft>
              </a:pPr>
              <a:r>
                <a:rPr lang="fa-IR" sz="1300" dirty="0">
                  <a:solidFill>
                    <a:prstClr val="white"/>
                  </a:solidFill>
                  <a:cs typeface="B Bardiya" panose="00000400000000000000" pitchFamily="2" charset="-78"/>
                </a:rPr>
                <a:t>نقش مدارک برنامه</a:t>
              </a:r>
            </a:p>
          </p:txBody>
        </p:sp>
      </p:grpSp>
      <p:grpSp>
        <p:nvGrpSpPr>
          <p:cNvPr id="15" name="Group 14"/>
          <p:cNvGrpSpPr/>
          <p:nvPr/>
        </p:nvGrpSpPr>
        <p:grpSpPr>
          <a:xfrm>
            <a:off x="471850" y="5122155"/>
            <a:ext cx="996910" cy="304057"/>
            <a:chOff x="1463078" y="857644"/>
            <a:chExt cx="996910" cy="304057"/>
          </a:xfrm>
        </p:grpSpPr>
        <p:sp>
          <p:nvSpPr>
            <p:cNvPr id="16" name="Rectangle 15"/>
            <p:cNvSpPr/>
            <p:nvPr/>
          </p:nvSpPr>
          <p:spPr>
            <a:xfrm>
              <a:off x="1463078" y="857644"/>
              <a:ext cx="996910" cy="304057"/>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ectangle 16"/>
            <p:cNvSpPr/>
            <p:nvPr/>
          </p:nvSpPr>
          <p:spPr>
            <a:xfrm>
              <a:off x="1463078" y="857644"/>
              <a:ext cx="996910" cy="304057"/>
            </a:xfrm>
            <a:prstGeom prst="rect">
              <a:avLst/>
            </a:prstGeom>
            <a:solidFill>
              <a:schemeClr val="tx2">
                <a:lumMod val="60000"/>
                <a:lumOff val="40000"/>
              </a:schemeClr>
            </a:solidFill>
          </p:spPr>
          <p:style>
            <a:lnRef idx="0">
              <a:scrgbClr r="0" g="0" b="0"/>
            </a:lnRef>
            <a:fillRef idx="0">
              <a:scrgbClr r="0" g="0" b="0"/>
            </a:fillRef>
            <a:effectRef idx="0">
              <a:scrgbClr r="0" g="0" b="0"/>
            </a:effectRef>
            <a:fontRef idx="minor">
              <a:schemeClr val="lt1"/>
            </a:fontRef>
          </p:style>
          <p:txBody>
            <a:bodyPr spcFirstLastPara="0" vert="horz" wrap="square" lIns="8255" tIns="8255" rIns="8255" bIns="8255" numCol="1" spcCol="1270" anchor="ctr" anchorCtr="0">
              <a:noAutofit/>
            </a:bodyPr>
            <a:lstStyle/>
            <a:p>
              <a:pPr algn="ctr" defTabSz="577850">
                <a:lnSpc>
                  <a:spcPct val="90000"/>
                </a:lnSpc>
                <a:spcBef>
                  <a:spcPct val="0"/>
                </a:spcBef>
                <a:spcAft>
                  <a:spcPct val="35000"/>
                </a:spcAft>
              </a:pPr>
              <a:r>
                <a:rPr lang="fa-IR" sz="1300" dirty="0">
                  <a:solidFill>
                    <a:prstClr val="white"/>
                  </a:solidFill>
                  <a:cs typeface="B Bardiya" panose="00000400000000000000" pitchFamily="2" charset="-78"/>
                </a:rPr>
                <a:t>وضعیت موجود</a:t>
              </a:r>
            </a:p>
          </p:txBody>
        </p:sp>
      </p:grpSp>
      <p:grpSp>
        <p:nvGrpSpPr>
          <p:cNvPr id="18" name="Group 17"/>
          <p:cNvGrpSpPr/>
          <p:nvPr/>
        </p:nvGrpSpPr>
        <p:grpSpPr>
          <a:xfrm>
            <a:off x="464044" y="5549503"/>
            <a:ext cx="996910" cy="304057"/>
            <a:chOff x="1463078" y="1286315"/>
            <a:chExt cx="996910" cy="304057"/>
          </a:xfrm>
        </p:grpSpPr>
        <p:sp>
          <p:nvSpPr>
            <p:cNvPr id="19" name="Rectangle 18"/>
            <p:cNvSpPr/>
            <p:nvPr/>
          </p:nvSpPr>
          <p:spPr>
            <a:xfrm>
              <a:off x="1463078" y="1286315"/>
              <a:ext cx="996910" cy="304057"/>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ctangle 19"/>
            <p:cNvSpPr/>
            <p:nvPr/>
          </p:nvSpPr>
          <p:spPr>
            <a:xfrm>
              <a:off x="1463078" y="1286315"/>
              <a:ext cx="996910" cy="304057"/>
            </a:xfrm>
            <a:prstGeom prst="rect">
              <a:avLst/>
            </a:prstGeom>
            <a:solidFill>
              <a:schemeClr val="tx2">
                <a:lumMod val="60000"/>
                <a:lumOff val="40000"/>
              </a:schemeClr>
            </a:solidFill>
          </p:spPr>
          <p:style>
            <a:lnRef idx="0">
              <a:scrgbClr r="0" g="0" b="0"/>
            </a:lnRef>
            <a:fillRef idx="0">
              <a:scrgbClr r="0" g="0" b="0"/>
            </a:fillRef>
            <a:effectRef idx="0">
              <a:scrgbClr r="0" g="0" b="0"/>
            </a:effectRef>
            <a:fontRef idx="minor">
              <a:schemeClr val="lt1"/>
            </a:fontRef>
          </p:style>
          <p:txBody>
            <a:bodyPr spcFirstLastPara="0" vert="horz" wrap="square" lIns="8255" tIns="8255" rIns="8255" bIns="8255" numCol="1" spcCol="1270" anchor="ctr" anchorCtr="0">
              <a:noAutofit/>
            </a:bodyPr>
            <a:lstStyle/>
            <a:p>
              <a:pPr algn="ctr" defTabSz="577850">
                <a:lnSpc>
                  <a:spcPct val="90000"/>
                </a:lnSpc>
                <a:spcBef>
                  <a:spcPct val="0"/>
                </a:spcBef>
                <a:spcAft>
                  <a:spcPct val="35000"/>
                </a:spcAft>
              </a:pPr>
              <a:r>
                <a:rPr lang="fa-IR" sz="1300" dirty="0">
                  <a:solidFill>
                    <a:prstClr val="white"/>
                  </a:solidFill>
                  <a:cs typeface="B Bardiya" panose="00000400000000000000" pitchFamily="2" charset="-78"/>
                </a:rPr>
                <a:t>وضعیت آتی</a:t>
              </a:r>
            </a:p>
          </p:txBody>
        </p:sp>
      </p:grpSp>
      <p:sp>
        <p:nvSpPr>
          <p:cNvPr id="21" name="Rectangle 20"/>
          <p:cNvSpPr/>
          <p:nvPr/>
        </p:nvSpPr>
        <p:spPr>
          <a:xfrm>
            <a:off x="6372200" y="764704"/>
            <a:ext cx="2318263" cy="424732"/>
          </a:xfrm>
          <a:prstGeom prst="rect">
            <a:avLst/>
          </a:prstGeom>
        </p:spPr>
        <p:txBody>
          <a:bodyPr wrap="none">
            <a:spAutoFit/>
          </a:bodyPr>
          <a:lstStyle/>
          <a:p>
            <a:pPr algn="ctr" defTabSz="577850">
              <a:lnSpc>
                <a:spcPct val="90000"/>
              </a:lnSpc>
              <a:spcBef>
                <a:spcPct val="0"/>
              </a:spcBef>
              <a:spcAft>
                <a:spcPct val="35000"/>
              </a:spcAft>
            </a:pPr>
            <a:r>
              <a:rPr lang="fa-IR" sz="2400" dirty="0">
                <a:solidFill>
                  <a:prstClr val="black"/>
                </a:solidFill>
                <a:cs typeface="B Farnaz" panose="00000400000000000000" pitchFamily="2" charset="-78"/>
              </a:rPr>
              <a:t>نقش مدارک برنامه</a:t>
            </a:r>
          </a:p>
        </p:txBody>
      </p:sp>
      <p:sp>
        <p:nvSpPr>
          <p:cNvPr id="22" name="Rectangle 21"/>
          <p:cNvSpPr/>
          <p:nvPr/>
        </p:nvSpPr>
        <p:spPr>
          <a:xfrm>
            <a:off x="6948264" y="2132856"/>
            <a:ext cx="1348446"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مدارک برنامه </a:t>
            </a:r>
            <a:endParaRPr lang="en-US" dirty="0">
              <a:solidFill>
                <a:prstClr val="black"/>
              </a:solidFill>
              <a:ea typeface="Calibri" panose="020F0502020204030204" pitchFamily="34" charset="0"/>
              <a:cs typeface="B Farnaz" panose="00000400000000000000" pitchFamily="2" charset="-78"/>
            </a:endParaRPr>
          </a:p>
        </p:txBody>
      </p:sp>
      <p:sp>
        <p:nvSpPr>
          <p:cNvPr id="23" name="Left Arrow 22"/>
          <p:cNvSpPr/>
          <p:nvPr/>
        </p:nvSpPr>
        <p:spPr>
          <a:xfrm>
            <a:off x="5625996" y="2221827"/>
            <a:ext cx="925470" cy="281690"/>
          </a:xfrm>
          <a:prstGeom prst="leftArrow">
            <a:avLst/>
          </a:prstGeom>
        </p:spPr>
        <p:style>
          <a:lnRef idx="0">
            <a:schemeClr val="accent6"/>
          </a:lnRef>
          <a:fillRef idx="3">
            <a:schemeClr val="accent6"/>
          </a:fillRef>
          <a:effectRef idx="3">
            <a:schemeClr val="accent6"/>
          </a:effectRef>
          <a:fontRef idx="minor">
            <a:schemeClr val="lt1"/>
          </a:fontRef>
        </p:style>
        <p:txBody>
          <a:bodyPr rtlCol="1" anchor="ctr"/>
          <a:lstStyle/>
          <a:p>
            <a:pPr algn="ctr" rtl="0"/>
            <a:endParaRPr lang="fa-IR">
              <a:solidFill>
                <a:prstClr val="white"/>
              </a:solidFill>
            </a:endParaRPr>
          </a:p>
        </p:txBody>
      </p:sp>
      <p:sp>
        <p:nvSpPr>
          <p:cNvPr id="24" name="Rectangle 23"/>
          <p:cNvSpPr/>
          <p:nvPr/>
        </p:nvSpPr>
        <p:spPr>
          <a:xfrm>
            <a:off x="3419872" y="2132856"/>
            <a:ext cx="1675459"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بیان مقصود پروژه</a:t>
            </a:r>
            <a:endParaRPr lang="en-US" dirty="0">
              <a:solidFill>
                <a:prstClr val="black"/>
              </a:solidFill>
              <a:ea typeface="Calibri" panose="020F0502020204030204" pitchFamily="34" charset="0"/>
              <a:cs typeface="B Farnaz" panose="00000400000000000000" pitchFamily="2" charset="-78"/>
            </a:endParaRPr>
          </a:p>
        </p:txBody>
      </p:sp>
      <p:sp>
        <p:nvSpPr>
          <p:cNvPr id="25" name="Rectangle 24"/>
          <p:cNvSpPr/>
          <p:nvPr/>
        </p:nvSpPr>
        <p:spPr>
          <a:xfrm>
            <a:off x="1813172" y="4313270"/>
            <a:ext cx="6564317" cy="369332"/>
          </a:xfrm>
          <a:prstGeom prst="rect">
            <a:avLst/>
          </a:prstGeom>
        </p:spPr>
        <p:txBody>
          <a:bodyPr wrap="square">
            <a:spAutoFit/>
          </a:bodyPr>
          <a:lstStyle/>
          <a:p>
            <a:pPr rtl="0"/>
            <a:r>
              <a:rPr lang="fa-IR" dirty="0">
                <a:solidFill>
                  <a:prstClr val="black"/>
                </a:solidFill>
                <a:cs typeface="B Farnaz" panose="00000400000000000000" pitchFamily="2" charset="-78"/>
              </a:rPr>
              <a:t>بصورت قرار دادی حقوقی بر مبنای توافق بین کارفرما و معمار</a:t>
            </a:r>
          </a:p>
        </p:txBody>
      </p:sp>
      <p:sp>
        <p:nvSpPr>
          <p:cNvPr id="26" name="Rectangle 25"/>
          <p:cNvSpPr/>
          <p:nvPr/>
        </p:nvSpPr>
        <p:spPr>
          <a:xfrm>
            <a:off x="2347073" y="5075590"/>
            <a:ext cx="6062679" cy="646331"/>
          </a:xfrm>
          <a:prstGeom prst="rect">
            <a:avLst/>
          </a:prstGeom>
        </p:spPr>
        <p:txBody>
          <a:bodyPr wrap="square">
            <a:spAutoFit/>
          </a:bodyPr>
          <a:lstStyle/>
          <a:p>
            <a:pPr rtl="0"/>
            <a:r>
              <a:rPr lang="fa-IR" dirty="0">
                <a:solidFill>
                  <a:prstClr val="black"/>
                </a:solidFill>
                <a:cs typeface="B Farnaz" panose="00000400000000000000" pitchFamily="2" charset="-78"/>
              </a:rPr>
              <a:t>و درآن به کیفیت محصول نهایی،(اهداف) پروژه وزمینه(شرایط موجود) که طراحی باید درآن انجام شود ، پرداخته میشود.</a:t>
            </a:r>
          </a:p>
        </p:txBody>
      </p:sp>
    </p:spTree>
    <p:extLst>
      <p:ext uri="{BB962C8B-B14F-4D97-AF65-F5344CB8AC3E}">
        <p14:creationId xmlns:p14="http://schemas.microsoft.com/office/powerpoint/2010/main" val="2557099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Diagram 22"/>
          <p:cNvGraphicFramePr/>
          <p:nvPr>
            <p:extLst/>
          </p:nvPr>
        </p:nvGraphicFramePr>
        <p:xfrm>
          <a:off x="3563888" y="2492896"/>
          <a:ext cx="5184576" cy="34879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345794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164288" y="548680"/>
            <a:ext cx="1269899" cy="584775"/>
          </a:xfrm>
          <a:prstGeom prst="rect">
            <a:avLst/>
          </a:prstGeom>
        </p:spPr>
        <p:txBody>
          <a:bodyPr wrap="none">
            <a:spAutoFit/>
          </a:bodyPr>
          <a:lstStyle/>
          <a:p>
            <a:pPr algn="l" rtl="0"/>
            <a:r>
              <a:rPr lang="fa-IR" sz="3200" dirty="0">
                <a:solidFill>
                  <a:prstClr val="black">
                    <a:lumMod val="75000"/>
                    <a:lumOff val="25000"/>
                  </a:prstClr>
                </a:solidFill>
                <a:cs typeface="B Farnaz" panose="00000400000000000000" pitchFamily="2" charset="-78"/>
              </a:rPr>
              <a:t>مقدمه:</a:t>
            </a:r>
          </a:p>
        </p:txBody>
      </p:sp>
      <p:pic>
        <p:nvPicPr>
          <p:cNvPr id="7" name="Picture 2" descr="C:\Users\batman\Desktop\kalbady\1500px_AerialView_Pruitt-IgoeMyth_Credit-StatHistSocOfMO.jp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323528" y="260648"/>
            <a:ext cx="3888432" cy="309669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5940152" y="1547500"/>
            <a:ext cx="1705916" cy="369332"/>
          </a:xfrm>
          <a:prstGeom prst="rect">
            <a:avLst/>
          </a:prstGeom>
        </p:spPr>
        <p:txBody>
          <a:bodyPr wrap="none">
            <a:spAutoFit/>
          </a:bodyPr>
          <a:lstStyle/>
          <a:p>
            <a:pPr algn="l" rtl="0"/>
            <a:r>
              <a:rPr lang="fa-IR" dirty="0">
                <a:solidFill>
                  <a:prstClr val="black"/>
                </a:solidFill>
                <a:cs typeface="B Farnaz" panose="00000400000000000000" pitchFamily="2" charset="-78"/>
              </a:rPr>
              <a:t>پروژه </a:t>
            </a:r>
            <a:r>
              <a:rPr lang="fa-IR" b="1" dirty="0">
                <a:solidFill>
                  <a:srgbClr val="FF0000"/>
                </a:solidFill>
                <a:cs typeface="B Farnaz" panose="00000400000000000000" pitchFamily="2" charset="-78"/>
              </a:rPr>
              <a:t>پروئیت ایگو </a:t>
            </a:r>
            <a:endParaRPr lang="fa-IR" dirty="0">
              <a:solidFill>
                <a:srgbClr val="FF0000"/>
              </a:solidFill>
              <a:cs typeface="B Farnaz" panose="00000400000000000000" pitchFamily="2" charset="-78"/>
            </a:endParaRPr>
          </a:p>
        </p:txBody>
      </p:sp>
      <p:sp>
        <p:nvSpPr>
          <p:cNvPr id="9" name="Rectangle 8"/>
          <p:cNvSpPr/>
          <p:nvPr/>
        </p:nvSpPr>
        <p:spPr>
          <a:xfrm>
            <a:off x="3862187" y="2060848"/>
            <a:ext cx="4572000" cy="721864"/>
          </a:xfrm>
          <a:prstGeom prst="rect">
            <a:avLst/>
          </a:prstGeom>
        </p:spPr>
        <p:txBody>
          <a:bodyPr>
            <a:spAutoFit/>
          </a:bodyPr>
          <a:lstStyle/>
          <a:p>
            <a:pPr>
              <a:lnSpc>
                <a:spcPct val="107000"/>
              </a:lnSpc>
              <a:spcAft>
                <a:spcPts val="800"/>
              </a:spcAft>
            </a:pPr>
            <a:r>
              <a:rPr lang="fa-IR" sz="1600" dirty="0">
                <a:solidFill>
                  <a:prstClr val="black"/>
                </a:solidFill>
                <a:ea typeface="Calibri" panose="020F0502020204030204" pitchFamily="34" charset="0"/>
                <a:cs typeface="B Farnaz" panose="00000400000000000000" pitchFamily="2" charset="-78"/>
              </a:rPr>
              <a:t>پاسخ به مسایل اقتصادی و ظواهر بیرونی</a:t>
            </a:r>
            <a:endParaRPr lang="en-US" sz="1600" dirty="0">
              <a:solidFill>
                <a:prstClr val="black"/>
              </a:solidFill>
              <a:ea typeface="Calibri" panose="020F0502020204030204" pitchFamily="34" charset="0"/>
              <a:cs typeface="B Farnaz" panose="00000400000000000000" pitchFamily="2" charset="-78"/>
            </a:endParaRPr>
          </a:p>
          <a:p>
            <a:pPr>
              <a:lnSpc>
                <a:spcPct val="107000"/>
              </a:lnSpc>
              <a:spcAft>
                <a:spcPts val="800"/>
              </a:spcAft>
            </a:pPr>
            <a:r>
              <a:rPr lang="fa-IR" sz="1600" dirty="0">
                <a:solidFill>
                  <a:prstClr val="black"/>
                </a:solidFill>
                <a:ea typeface="Calibri" panose="020F0502020204030204" pitchFamily="34" charset="0"/>
                <a:cs typeface="B Farnaz" panose="00000400000000000000" pitchFamily="2" charset="-78"/>
              </a:rPr>
              <a:t>عدم پاسخ به نیاز‌های اجتماعی و و منش ساکنین</a:t>
            </a:r>
            <a:endParaRPr lang="en-US" sz="1600" dirty="0">
              <a:solidFill>
                <a:prstClr val="black"/>
              </a:solidFill>
              <a:ea typeface="Calibri" panose="020F0502020204030204" pitchFamily="34" charset="0"/>
              <a:cs typeface="B Farnaz" panose="00000400000000000000" pitchFamily="2" charset="-78"/>
            </a:endParaRPr>
          </a:p>
        </p:txBody>
      </p:sp>
      <p:pic>
        <p:nvPicPr>
          <p:cNvPr id="1026" name="Picture 2" descr="Image result for ‫پروژه پروئیت ایگو‬‎"/>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1960" y="3501008"/>
            <a:ext cx="4622825" cy="3024336"/>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5597759" y="2955926"/>
            <a:ext cx="1944216" cy="369332"/>
          </a:xfrm>
          <a:prstGeom prst="rect">
            <a:avLst/>
          </a:prstGeom>
        </p:spPr>
        <p:txBody>
          <a:bodyPr wrap="square">
            <a:spAutoFit/>
          </a:bodyPr>
          <a:lstStyle/>
          <a:p>
            <a:pPr algn="l" rtl="0"/>
            <a:r>
              <a:rPr lang="fa-IR" dirty="0">
                <a:solidFill>
                  <a:prstClr val="black"/>
                </a:solidFill>
                <a:cs typeface="B Farnaz" panose="00000400000000000000" pitchFamily="2" charset="-78"/>
              </a:rPr>
              <a:t>تخریب در سال 1976</a:t>
            </a:r>
            <a:endParaRPr lang="fa-IR" dirty="0">
              <a:solidFill>
                <a:prstClr val="black"/>
              </a:solidFill>
              <a:cs typeface="B Farnaz" panose="00000400000000000000" pitchFamily="2" charset="-78"/>
            </a:endParaRPr>
          </a:p>
        </p:txBody>
      </p:sp>
      <p:pic>
        <p:nvPicPr>
          <p:cNvPr id="14" name="Picture 2" descr="C:\Users\batman\Desktop\kalbady\minoru-yamasaki.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49033" y="260649"/>
            <a:ext cx="1271339" cy="122557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4416290" y="1475996"/>
            <a:ext cx="1317360" cy="307777"/>
          </a:xfrm>
          <a:prstGeom prst="rect">
            <a:avLst/>
          </a:prstGeom>
        </p:spPr>
        <p:txBody>
          <a:bodyPr wrap="square">
            <a:spAutoFit/>
          </a:bodyPr>
          <a:lstStyle/>
          <a:p>
            <a:pPr algn="l" rtl="0"/>
            <a:r>
              <a:rPr lang="fa-IR" sz="1400" dirty="0">
                <a:solidFill>
                  <a:prstClr val="black">
                    <a:lumMod val="75000"/>
                    <a:lumOff val="25000"/>
                  </a:prstClr>
                </a:solidFill>
                <a:cs typeface="B Farnaz" panose="00000400000000000000" pitchFamily="2" charset="-78"/>
              </a:rPr>
              <a:t>مینورویامازاکی</a:t>
            </a:r>
            <a:endParaRPr lang="en-US" sz="1400" dirty="0">
              <a:solidFill>
                <a:prstClr val="black">
                  <a:lumMod val="75000"/>
                  <a:lumOff val="25000"/>
                </a:prstClr>
              </a:solidFill>
              <a:cs typeface="B Farnaz" panose="00000400000000000000" pitchFamily="2" charset="-78"/>
            </a:endParaRPr>
          </a:p>
        </p:txBody>
      </p:sp>
    </p:spTree>
    <p:extLst>
      <p:ext uri="{BB962C8B-B14F-4D97-AF65-F5344CB8AC3E}">
        <p14:creationId xmlns:p14="http://schemas.microsoft.com/office/powerpoint/2010/main" val="7141634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179512" y="4725144"/>
          <a:ext cx="2829808" cy="19037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6660232" y="692696"/>
            <a:ext cx="1721946" cy="461665"/>
          </a:xfrm>
          <a:prstGeom prst="rect">
            <a:avLst/>
          </a:prstGeom>
        </p:spPr>
        <p:txBody>
          <a:bodyPr wrap="none">
            <a:spAutoFit/>
          </a:bodyPr>
          <a:lstStyle/>
          <a:p>
            <a:pPr algn="l"/>
            <a:r>
              <a:rPr lang="fa-IR" sz="2400" dirty="0">
                <a:solidFill>
                  <a:prstClr val="black"/>
                </a:solidFill>
                <a:cs typeface="B Farnaz" panose="00000400000000000000" pitchFamily="2" charset="-78"/>
              </a:rPr>
              <a:t>فرآیند مرسوم</a:t>
            </a:r>
          </a:p>
        </p:txBody>
      </p:sp>
      <p:sp>
        <p:nvSpPr>
          <p:cNvPr id="6" name="Rectangle 5"/>
          <p:cNvSpPr/>
          <p:nvPr/>
        </p:nvSpPr>
        <p:spPr>
          <a:xfrm>
            <a:off x="3419872" y="1412776"/>
            <a:ext cx="5220072" cy="923330"/>
          </a:xfrm>
          <a:prstGeom prst="rect">
            <a:avLst/>
          </a:prstGeom>
        </p:spPr>
        <p:txBody>
          <a:bodyPr wrap="square">
            <a:spAutoFit/>
          </a:bodyPr>
          <a:lstStyle/>
          <a:p>
            <a:pPr>
              <a:lnSpc>
                <a:spcPct val="150000"/>
              </a:lnSpc>
            </a:pPr>
            <a:r>
              <a:rPr lang="fa-IR" dirty="0">
                <a:solidFill>
                  <a:prstClr val="black"/>
                </a:solidFill>
                <a:cs typeface="B Farnaz" panose="00000400000000000000" pitchFamily="2" charset="-78"/>
              </a:rPr>
              <a:t>فرآیند مرسوم طراحی:نشریه </a:t>
            </a:r>
            <a:r>
              <a:rPr lang="fa-IR" i="1" dirty="0">
                <a:solidFill>
                  <a:prstClr val="black"/>
                </a:solidFill>
                <a:cs typeface="B Farnaz" panose="00000400000000000000" pitchFamily="2" charset="-78"/>
              </a:rPr>
              <a:t>استاندارد انجمن معماران آمریکا،</a:t>
            </a:r>
            <a:r>
              <a:rPr lang="fa-IR" dirty="0">
                <a:solidFill>
                  <a:prstClr val="black"/>
                </a:solidFill>
                <a:cs typeface="B Farnaz" panose="00000400000000000000" pitchFamily="2" charset="-78"/>
              </a:rPr>
              <a:t> فرآیند طرّاحی را به مراحل زیر </a:t>
            </a:r>
            <a:r>
              <a:rPr lang="fa-IR" dirty="0">
                <a:solidFill>
                  <a:prstClr val="black"/>
                </a:solidFill>
                <a:cs typeface="B Farnaz" panose="00000400000000000000" pitchFamily="2" charset="-78"/>
              </a:rPr>
              <a:t>تقسیم می </a:t>
            </a:r>
            <a:r>
              <a:rPr lang="fa-IR" dirty="0">
                <a:solidFill>
                  <a:prstClr val="black"/>
                </a:solidFill>
                <a:cs typeface="B Farnaz" panose="00000400000000000000" pitchFamily="2" charset="-78"/>
              </a:rPr>
              <a:t>کند:</a:t>
            </a:r>
          </a:p>
        </p:txBody>
      </p:sp>
      <p:sp>
        <p:nvSpPr>
          <p:cNvPr id="7" name="Rectangle 6"/>
          <p:cNvSpPr/>
          <p:nvPr/>
        </p:nvSpPr>
        <p:spPr>
          <a:xfrm>
            <a:off x="3635896" y="2594521"/>
            <a:ext cx="4572000" cy="2585323"/>
          </a:xfrm>
          <a:prstGeom prst="rect">
            <a:avLst/>
          </a:prstGeom>
        </p:spPr>
        <p:txBody>
          <a:bodyPr>
            <a:spAutoFit/>
          </a:bodyPr>
          <a:lstStyle/>
          <a:p>
            <a:pPr>
              <a:lnSpc>
                <a:spcPct val="150000"/>
              </a:lnSpc>
            </a:pPr>
            <a:r>
              <a:rPr lang="fa-IR" dirty="0">
                <a:solidFill>
                  <a:prstClr val="black"/>
                </a:solidFill>
                <a:cs typeface="B Bardiya" panose="00000400000000000000" pitchFamily="2" charset="-78"/>
              </a:rPr>
              <a:t>خدمات پیش از طرّاحی (</a:t>
            </a:r>
            <a:r>
              <a:rPr lang="en-US" dirty="0">
                <a:solidFill>
                  <a:prstClr val="black"/>
                </a:solidFill>
                <a:cs typeface="B Bardiya" panose="00000400000000000000" pitchFamily="2" charset="-78"/>
              </a:rPr>
              <a:t>pre-design services</a:t>
            </a:r>
            <a:r>
              <a:rPr lang="fa-IR" dirty="0">
                <a:solidFill>
                  <a:prstClr val="black"/>
                </a:solidFill>
                <a:cs typeface="B Bardiya" panose="00000400000000000000" pitchFamily="2" charset="-78"/>
              </a:rPr>
              <a:t>) </a:t>
            </a:r>
            <a:endParaRPr lang="en-US" dirty="0">
              <a:solidFill>
                <a:prstClr val="black"/>
              </a:solidFill>
              <a:cs typeface="B Bardiya" panose="00000400000000000000" pitchFamily="2" charset="-78"/>
            </a:endParaRPr>
          </a:p>
          <a:p>
            <a:pPr>
              <a:lnSpc>
                <a:spcPct val="150000"/>
              </a:lnSpc>
            </a:pPr>
            <a:r>
              <a:rPr lang="fa-IR" dirty="0">
                <a:solidFill>
                  <a:prstClr val="black"/>
                </a:solidFill>
                <a:cs typeface="B Bardiya" panose="00000400000000000000" pitchFamily="2" charset="-78"/>
              </a:rPr>
              <a:t>طرّاحی مقدماتی (</a:t>
            </a:r>
            <a:r>
              <a:rPr lang="en-US" dirty="0">
                <a:solidFill>
                  <a:prstClr val="black"/>
                </a:solidFill>
                <a:cs typeface="B Bardiya" panose="00000400000000000000" pitchFamily="2" charset="-78"/>
              </a:rPr>
              <a:t>schematic design</a:t>
            </a:r>
            <a:r>
              <a:rPr lang="fa-IR" dirty="0">
                <a:solidFill>
                  <a:prstClr val="black"/>
                </a:solidFill>
                <a:cs typeface="B Bardiya" panose="00000400000000000000" pitchFamily="2" charset="-78"/>
              </a:rPr>
              <a:t>)</a:t>
            </a:r>
            <a:endParaRPr lang="en-US" dirty="0">
              <a:solidFill>
                <a:prstClr val="black"/>
              </a:solidFill>
              <a:cs typeface="B Bardiya" panose="00000400000000000000" pitchFamily="2" charset="-78"/>
            </a:endParaRPr>
          </a:p>
          <a:p>
            <a:pPr>
              <a:lnSpc>
                <a:spcPct val="150000"/>
              </a:lnSpc>
            </a:pPr>
            <a:r>
              <a:rPr lang="fa-IR" dirty="0">
                <a:solidFill>
                  <a:prstClr val="black"/>
                </a:solidFill>
                <a:cs typeface="B Bardiya" panose="00000400000000000000" pitchFamily="2" charset="-78"/>
              </a:rPr>
              <a:t>طرح توسعه (</a:t>
            </a:r>
            <a:r>
              <a:rPr lang="en-US" dirty="0">
                <a:solidFill>
                  <a:prstClr val="black"/>
                </a:solidFill>
                <a:cs typeface="B Bardiya" panose="00000400000000000000" pitchFamily="2" charset="-78"/>
              </a:rPr>
              <a:t>design development</a:t>
            </a:r>
            <a:r>
              <a:rPr lang="fa-IR" dirty="0">
                <a:solidFill>
                  <a:prstClr val="black"/>
                </a:solidFill>
                <a:cs typeface="B Bardiya" panose="00000400000000000000" pitchFamily="2" charset="-78"/>
              </a:rPr>
              <a:t>)</a:t>
            </a:r>
            <a:endParaRPr lang="en-US" dirty="0">
              <a:solidFill>
                <a:prstClr val="black"/>
              </a:solidFill>
              <a:cs typeface="B Bardiya" panose="00000400000000000000" pitchFamily="2" charset="-78"/>
            </a:endParaRPr>
          </a:p>
          <a:p>
            <a:pPr>
              <a:lnSpc>
                <a:spcPct val="150000"/>
              </a:lnSpc>
            </a:pPr>
            <a:r>
              <a:rPr lang="fa-IR" dirty="0">
                <a:solidFill>
                  <a:prstClr val="black"/>
                </a:solidFill>
                <a:cs typeface="B Bardiya" panose="00000400000000000000" pitchFamily="2" charset="-78"/>
              </a:rPr>
              <a:t>مدارک ساخت (</a:t>
            </a:r>
            <a:r>
              <a:rPr lang="en-US" dirty="0">
                <a:solidFill>
                  <a:prstClr val="black"/>
                </a:solidFill>
                <a:cs typeface="B Bardiya" panose="00000400000000000000" pitchFamily="2" charset="-78"/>
              </a:rPr>
              <a:t>construction documents</a:t>
            </a:r>
            <a:r>
              <a:rPr lang="fa-IR" dirty="0">
                <a:solidFill>
                  <a:prstClr val="black"/>
                </a:solidFill>
                <a:cs typeface="B Bardiya" panose="00000400000000000000" pitchFamily="2" charset="-78"/>
              </a:rPr>
              <a:t>)</a:t>
            </a:r>
            <a:endParaRPr lang="en-US" dirty="0">
              <a:solidFill>
                <a:prstClr val="black"/>
              </a:solidFill>
              <a:cs typeface="B Bardiya" panose="00000400000000000000" pitchFamily="2" charset="-78"/>
            </a:endParaRPr>
          </a:p>
          <a:p>
            <a:pPr>
              <a:lnSpc>
                <a:spcPct val="150000"/>
              </a:lnSpc>
            </a:pPr>
            <a:r>
              <a:rPr lang="fa-IR" dirty="0">
                <a:solidFill>
                  <a:prstClr val="black"/>
                </a:solidFill>
                <a:cs typeface="B Bardiya" panose="00000400000000000000" pitchFamily="2" charset="-78"/>
              </a:rPr>
              <a:t>اداره ساخت (</a:t>
            </a:r>
            <a:r>
              <a:rPr lang="en-US" dirty="0">
                <a:solidFill>
                  <a:prstClr val="black"/>
                </a:solidFill>
                <a:cs typeface="B Bardiya" panose="00000400000000000000" pitchFamily="2" charset="-78"/>
              </a:rPr>
              <a:t>construction administration</a:t>
            </a:r>
            <a:r>
              <a:rPr lang="fa-IR" dirty="0">
                <a:solidFill>
                  <a:prstClr val="black"/>
                </a:solidFill>
                <a:cs typeface="B Bardiya" panose="00000400000000000000" pitchFamily="2" charset="-78"/>
              </a:rPr>
              <a:t>)</a:t>
            </a:r>
            <a:endParaRPr lang="en-US" dirty="0">
              <a:solidFill>
                <a:prstClr val="black"/>
              </a:solidFill>
              <a:cs typeface="B Bardiya" panose="00000400000000000000" pitchFamily="2" charset="-78"/>
            </a:endParaRPr>
          </a:p>
          <a:p>
            <a:pPr>
              <a:lnSpc>
                <a:spcPct val="150000"/>
              </a:lnSpc>
            </a:pPr>
            <a:r>
              <a:rPr lang="fa-IR" dirty="0">
                <a:solidFill>
                  <a:prstClr val="black"/>
                </a:solidFill>
                <a:cs typeface="B Bardiya" panose="00000400000000000000" pitchFamily="2" charset="-78"/>
              </a:rPr>
              <a:t>خدمات پس از طرّاحی (</a:t>
            </a:r>
            <a:r>
              <a:rPr lang="en-US" dirty="0">
                <a:solidFill>
                  <a:prstClr val="black"/>
                </a:solidFill>
                <a:cs typeface="B Bardiya" panose="00000400000000000000" pitchFamily="2" charset="-78"/>
              </a:rPr>
              <a:t>post-design services</a:t>
            </a:r>
            <a:r>
              <a:rPr lang="fa-IR" dirty="0">
                <a:solidFill>
                  <a:prstClr val="black"/>
                </a:solidFill>
                <a:cs typeface="B Bardiya" panose="00000400000000000000" pitchFamily="2" charset="-78"/>
              </a:rPr>
              <a:t>)</a:t>
            </a:r>
          </a:p>
        </p:txBody>
      </p:sp>
    </p:spTree>
    <p:extLst>
      <p:ext uri="{BB962C8B-B14F-4D97-AF65-F5344CB8AC3E}">
        <p14:creationId xmlns:p14="http://schemas.microsoft.com/office/powerpoint/2010/main" val="2527113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22937" y="548680"/>
            <a:ext cx="4489307" cy="400110"/>
          </a:xfrm>
          <a:prstGeom prst="rect">
            <a:avLst/>
          </a:prstGeom>
        </p:spPr>
        <p:txBody>
          <a:bodyPr wrap="none">
            <a:spAutoFit/>
          </a:bodyPr>
          <a:lstStyle/>
          <a:p>
            <a:r>
              <a:rPr lang="fa-IR" sz="2000" dirty="0">
                <a:solidFill>
                  <a:prstClr val="black"/>
                </a:solidFill>
                <a:cs typeface="B Farnaz" panose="00000400000000000000" pitchFamily="2" charset="-78"/>
              </a:rPr>
              <a:t>خدمات پیش از طرّاحی </a:t>
            </a:r>
            <a:r>
              <a:rPr lang="en-US" sz="2000" dirty="0">
                <a:solidFill>
                  <a:prstClr val="black"/>
                </a:solidFill>
                <a:cs typeface="B Farnaz" panose="00000400000000000000" pitchFamily="2" charset="-78"/>
              </a:rPr>
              <a:t>pre-design services) </a:t>
            </a:r>
            <a:r>
              <a:rPr lang="fa-IR" sz="2000" dirty="0">
                <a:solidFill>
                  <a:prstClr val="black"/>
                </a:solidFill>
                <a:cs typeface="B Farnaz" panose="00000400000000000000" pitchFamily="2" charset="-78"/>
              </a:rPr>
              <a:t>)</a:t>
            </a:r>
            <a:endParaRPr lang="en-US" sz="2000" dirty="0">
              <a:solidFill>
                <a:prstClr val="black"/>
              </a:solidFill>
              <a:cs typeface="B Farnaz" panose="00000400000000000000" pitchFamily="2" charset="-78"/>
            </a:endParaRPr>
          </a:p>
        </p:txBody>
      </p:sp>
      <p:sp>
        <p:nvSpPr>
          <p:cNvPr id="3" name="Rectangle 2"/>
          <p:cNvSpPr/>
          <p:nvPr/>
        </p:nvSpPr>
        <p:spPr>
          <a:xfrm>
            <a:off x="4860032" y="1268760"/>
            <a:ext cx="3299301" cy="369332"/>
          </a:xfrm>
          <a:prstGeom prst="rect">
            <a:avLst/>
          </a:prstGeom>
        </p:spPr>
        <p:txBody>
          <a:bodyPr wrap="none">
            <a:spAutoFit/>
          </a:bodyPr>
          <a:lstStyle/>
          <a:p>
            <a:pPr algn="l" rtl="0"/>
            <a:r>
              <a:rPr lang="fa-IR" b="1" dirty="0">
                <a:solidFill>
                  <a:prstClr val="black"/>
                </a:solidFill>
                <a:cs typeface="B Nazanin" panose="00000400000000000000" pitchFamily="2" charset="-78"/>
              </a:rPr>
              <a:t>1-برّرسی </a:t>
            </a:r>
            <a:r>
              <a:rPr lang="fa-IR" b="1" dirty="0">
                <a:solidFill>
                  <a:prstClr val="black"/>
                </a:solidFill>
                <a:cs typeface="B Nazanin" panose="00000400000000000000" pitchFamily="2" charset="-78"/>
              </a:rPr>
              <a:t>نیازها و مطالعات امکان سنجی</a:t>
            </a:r>
            <a:endParaRPr lang="fa-IR" dirty="0">
              <a:solidFill>
                <a:prstClr val="black"/>
              </a:solidFill>
            </a:endParaRPr>
          </a:p>
        </p:txBody>
      </p:sp>
      <p:sp>
        <p:nvSpPr>
          <p:cNvPr id="4" name="Rectangle 3"/>
          <p:cNvSpPr/>
          <p:nvPr/>
        </p:nvSpPr>
        <p:spPr>
          <a:xfrm>
            <a:off x="6426166" y="1773396"/>
            <a:ext cx="1733167" cy="369332"/>
          </a:xfrm>
          <a:prstGeom prst="rect">
            <a:avLst/>
          </a:prstGeom>
        </p:spPr>
        <p:txBody>
          <a:bodyPr wrap="none">
            <a:spAutoFit/>
          </a:bodyPr>
          <a:lstStyle/>
          <a:p>
            <a:pPr algn="l" rtl="0"/>
            <a:r>
              <a:rPr lang="fa-IR" b="1" dirty="0">
                <a:solidFill>
                  <a:prstClr val="black"/>
                </a:solidFill>
                <a:cs typeface="B Nazanin" panose="00000400000000000000" pitchFamily="2" charset="-78"/>
              </a:rPr>
              <a:t>2-برنامه </a:t>
            </a:r>
            <a:r>
              <a:rPr lang="fa-IR" b="1" dirty="0">
                <a:solidFill>
                  <a:prstClr val="black"/>
                </a:solidFill>
                <a:cs typeface="B Nazanin" panose="00000400000000000000" pitchFamily="2" charset="-78"/>
              </a:rPr>
              <a:t>ریزی کلان</a:t>
            </a:r>
            <a:endParaRPr lang="fa-IR" dirty="0">
              <a:solidFill>
                <a:prstClr val="black"/>
              </a:solidFill>
            </a:endParaRPr>
          </a:p>
        </p:txBody>
      </p:sp>
      <p:sp>
        <p:nvSpPr>
          <p:cNvPr id="5" name="Rectangle 4"/>
          <p:cNvSpPr/>
          <p:nvPr/>
        </p:nvSpPr>
        <p:spPr>
          <a:xfrm>
            <a:off x="6086330" y="2278032"/>
            <a:ext cx="2073003" cy="369332"/>
          </a:xfrm>
          <a:prstGeom prst="rect">
            <a:avLst/>
          </a:prstGeom>
        </p:spPr>
        <p:txBody>
          <a:bodyPr wrap="none">
            <a:spAutoFit/>
          </a:bodyPr>
          <a:lstStyle/>
          <a:p>
            <a:pPr algn="l" rtl="0"/>
            <a:r>
              <a:rPr lang="fa-IR" b="1" dirty="0">
                <a:solidFill>
                  <a:prstClr val="black"/>
                </a:solidFill>
                <a:cs typeface="B Nazanin" panose="00000400000000000000" pitchFamily="2" charset="-78"/>
              </a:rPr>
              <a:t>3-الگوی </a:t>
            </a:r>
            <a:r>
              <a:rPr lang="fa-IR" b="1" dirty="0">
                <a:solidFill>
                  <a:prstClr val="black"/>
                </a:solidFill>
                <a:cs typeface="B Nazanin" panose="00000400000000000000" pitchFamily="2" charset="-78"/>
              </a:rPr>
              <a:t>اوّلیه ساختمان</a:t>
            </a:r>
            <a:endParaRPr lang="fa-IR" dirty="0">
              <a:solidFill>
                <a:prstClr val="black"/>
              </a:solidFill>
            </a:endParaRPr>
          </a:p>
        </p:txBody>
      </p:sp>
      <p:sp>
        <p:nvSpPr>
          <p:cNvPr id="6" name="Rectangle 5"/>
          <p:cNvSpPr/>
          <p:nvPr/>
        </p:nvSpPr>
        <p:spPr>
          <a:xfrm>
            <a:off x="6302735" y="2782668"/>
            <a:ext cx="1856598" cy="369332"/>
          </a:xfrm>
          <a:prstGeom prst="rect">
            <a:avLst/>
          </a:prstGeom>
        </p:spPr>
        <p:txBody>
          <a:bodyPr wrap="none">
            <a:spAutoFit/>
          </a:bodyPr>
          <a:lstStyle/>
          <a:p>
            <a:pPr algn="l" rtl="0"/>
            <a:r>
              <a:rPr lang="fa-IR" b="1" dirty="0">
                <a:solidFill>
                  <a:prstClr val="black"/>
                </a:solidFill>
                <a:cs typeface="B Nazanin" panose="00000400000000000000" pitchFamily="2" charset="-78"/>
              </a:rPr>
              <a:t>4-تحقیق </a:t>
            </a:r>
            <a:r>
              <a:rPr lang="fa-IR" b="1" dirty="0">
                <a:solidFill>
                  <a:prstClr val="black"/>
                </a:solidFill>
                <a:cs typeface="B Nazanin" panose="00000400000000000000" pitchFamily="2" charset="-78"/>
              </a:rPr>
              <a:t>برنامه دهی</a:t>
            </a:r>
            <a:endParaRPr lang="fa-IR" dirty="0">
              <a:solidFill>
                <a:prstClr val="black"/>
              </a:solidFill>
            </a:endParaRPr>
          </a:p>
        </p:txBody>
      </p:sp>
    </p:spTree>
    <p:extLst>
      <p:ext uri="{BB962C8B-B14F-4D97-AF65-F5344CB8AC3E}">
        <p14:creationId xmlns:p14="http://schemas.microsoft.com/office/powerpoint/2010/main" val="10980819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39952" y="548680"/>
            <a:ext cx="4444936" cy="515526"/>
          </a:xfrm>
          <a:prstGeom prst="rect">
            <a:avLst/>
          </a:prstGeom>
        </p:spPr>
        <p:txBody>
          <a:bodyPr wrap="none">
            <a:spAutoFit/>
          </a:bodyPr>
          <a:lstStyle/>
          <a:p>
            <a:pPr>
              <a:lnSpc>
                <a:spcPct val="150000"/>
              </a:lnSpc>
            </a:pPr>
            <a:r>
              <a:rPr lang="fa-IR" sz="2000">
                <a:solidFill>
                  <a:prstClr val="black"/>
                </a:solidFill>
                <a:cs typeface="B Farnaz" panose="00000400000000000000" pitchFamily="2" charset="-78"/>
              </a:rPr>
              <a:t>خدمات پس از طرّاحی (</a:t>
            </a:r>
            <a:r>
              <a:rPr lang="en-US" sz="2000">
                <a:solidFill>
                  <a:prstClr val="black"/>
                </a:solidFill>
                <a:cs typeface="B Farnaz" panose="00000400000000000000" pitchFamily="2" charset="-78"/>
              </a:rPr>
              <a:t>post-design services</a:t>
            </a:r>
            <a:r>
              <a:rPr lang="fa-IR" sz="2000">
                <a:solidFill>
                  <a:prstClr val="black"/>
                </a:solidFill>
                <a:cs typeface="B Farnaz" panose="00000400000000000000" pitchFamily="2" charset="-78"/>
              </a:rPr>
              <a:t>)</a:t>
            </a:r>
            <a:endParaRPr lang="en-US" sz="2000" dirty="0">
              <a:solidFill>
                <a:prstClr val="black"/>
              </a:solidFill>
              <a:cs typeface="B Farnaz" panose="00000400000000000000" pitchFamily="2" charset="-78"/>
            </a:endParaRPr>
          </a:p>
        </p:txBody>
      </p:sp>
      <p:sp>
        <p:nvSpPr>
          <p:cNvPr id="3" name="Rectangle 2"/>
          <p:cNvSpPr/>
          <p:nvPr/>
        </p:nvSpPr>
        <p:spPr>
          <a:xfrm>
            <a:off x="5220072" y="1340768"/>
            <a:ext cx="3102131" cy="369332"/>
          </a:xfrm>
          <a:prstGeom prst="rect">
            <a:avLst/>
          </a:prstGeom>
        </p:spPr>
        <p:txBody>
          <a:bodyPr wrap="none">
            <a:spAutoFit/>
          </a:bodyPr>
          <a:lstStyle/>
          <a:p>
            <a:pPr algn="l" rtl="0"/>
            <a:r>
              <a:rPr lang="fa-IR" b="1" dirty="0">
                <a:solidFill>
                  <a:prstClr val="black"/>
                </a:solidFill>
                <a:cs typeface="B Nazanin" panose="00000400000000000000" pitchFamily="2" charset="-78"/>
              </a:rPr>
              <a:t>دستورالعمل های استفاده کنندگان بنا</a:t>
            </a:r>
            <a:endParaRPr lang="fa-IR" dirty="0">
              <a:solidFill>
                <a:prstClr val="black"/>
              </a:solidFill>
            </a:endParaRPr>
          </a:p>
        </p:txBody>
      </p:sp>
      <p:sp>
        <p:nvSpPr>
          <p:cNvPr id="4" name="Rectangle 3"/>
          <p:cNvSpPr/>
          <p:nvPr/>
        </p:nvSpPr>
        <p:spPr>
          <a:xfrm>
            <a:off x="683568" y="1844824"/>
            <a:ext cx="7638635" cy="923330"/>
          </a:xfrm>
          <a:prstGeom prst="rect">
            <a:avLst/>
          </a:prstGeom>
        </p:spPr>
        <p:txBody>
          <a:bodyPr wrap="square">
            <a:spAutoFit/>
          </a:bodyPr>
          <a:lstStyle/>
          <a:p>
            <a:pPr>
              <a:lnSpc>
                <a:spcPct val="150000"/>
              </a:lnSpc>
            </a:pPr>
            <a:r>
              <a:rPr lang="fa-IR" dirty="0">
                <a:solidFill>
                  <a:prstClr val="black"/>
                </a:solidFill>
                <a:cs typeface="B Farnaz" panose="00000400000000000000" pitchFamily="2" charset="-78"/>
              </a:rPr>
              <a:t>دستورالعملهایی که فلسفه طرح و اهداف ساختمان را بطور مختصر بیان می کنند. به استفاده کنندگان در استفاده بهینه از بنا کمک می کنند. ( و یا تطابق بیشتر با بنا)</a:t>
            </a:r>
            <a:endParaRPr lang="en-US" dirty="0">
              <a:solidFill>
                <a:prstClr val="black"/>
              </a:solidFill>
              <a:cs typeface="B Farnaz" panose="00000400000000000000" pitchFamily="2" charset="-78"/>
            </a:endParaRPr>
          </a:p>
        </p:txBody>
      </p:sp>
    </p:spTree>
    <p:extLst>
      <p:ext uri="{BB962C8B-B14F-4D97-AF65-F5344CB8AC3E}">
        <p14:creationId xmlns:p14="http://schemas.microsoft.com/office/powerpoint/2010/main" val="10797730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nvPr>
        </p:nvGraphicFramePr>
        <p:xfrm>
          <a:off x="179512" y="4725144"/>
          <a:ext cx="2829808" cy="19037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7"/>
          <p:cNvSpPr/>
          <p:nvPr/>
        </p:nvSpPr>
        <p:spPr>
          <a:xfrm>
            <a:off x="6712214" y="485178"/>
            <a:ext cx="1786066" cy="461665"/>
          </a:xfrm>
          <a:prstGeom prst="rect">
            <a:avLst/>
          </a:prstGeom>
        </p:spPr>
        <p:txBody>
          <a:bodyPr wrap="none">
            <a:spAutoFit/>
          </a:bodyPr>
          <a:lstStyle/>
          <a:p>
            <a:pPr algn="l"/>
            <a:r>
              <a:rPr lang="fa-IR" sz="2400" dirty="0">
                <a:solidFill>
                  <a:prstClr val="black"/>
                </a:solidFill>
                <a:cs typeface="B Farnaz" panose="00000400000000000000" pitchFamily="2" charset="-78"/>
              </a:rPr>
              <a:t>الگوی توصیفی</a:t>
            </a:r>
          </a:p>
        </p:txBody>
      </p:sp>
      <p:sp>
        <p:nvSpPr>
          <p:cNvPr id="9" name="Rectangle 8"/>
          <p:cNvSpPr/>
          <p:nvPr/>
        </p:nvSpPr>
        <p:spPr>
          <a:xfrm>
            <a:off x="6672626" y="2045579"/>
            <a:ext cx="1744388"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به سوی یک راه حل</a:t>
            </a:r>
            <a:endParaRPr lang="en-US" dirty="0">
              <a:solidFill>
                <a:prstClr val="black"/>
              </a:solidFill>
              <a:ea typeface="Calibri" panose="020F0502020204030204" pitchFamily="34" charset="0"/>
              <a:cs typeface="B Farnaz" panose="00000400000000000000" pitchFamily="2" charset="-78"/>
            </a:endParaRPr>
          </a:p>
        </p:txBody>
      </p:sp>
      <p:sp>
        <p:nvSpPr>
          <p:cNvPr id="10" name="Left Arrow 9"/>
          <p:cNvSpPr/>
          <p:nvPr/>
        </p:nvSpPr>
        <p:spPr>
          <a:xfrm rot="16200000">
            <a:off x="7121673" y="1294636"/>
            <a:ext cx="925470" cy="281690"/>
          </a:xfrm>
          <a:prstGeom prst="leftArrow">
            <a:avLst/>
          </a:prstGeom>
        </p:spPr>
        <p:style>
          <a:lnRef idx="0">
            <a:schemeClr val="accent6"/>
          </a:lnRef>
          <a:fillRef idx="3">
            <a:schemeClr val="accent6"/>
          </a:fillRef>
          <a:effectRef idx="3">
            <a:schemeClr val="accent6"/>
          </a:effectRef>
          <a:fontRef idx="minor">
            <a:schemeClr val="lt1"/>
          </a:fontRef>
        </p:style>
        <p:txBody>
          <a:bodyPr rtlCol="1" anchor="ctr"/>
          <a:lstStyle/>
          <a:p>
            <a:pPr algn="ctr" rtl="0"/>
            <a:endParaRPr lang="fa-IR">
              <a:solidFill>
                <a:prstClr val="white"/>
              </a:solidFill>
            </a:endParaRPr>
          </a:p>
        </p:txBody>
      </p:sp>
      <p:sp>
        <p:nvSpPr>
          <p:cNvPr id="11" name="Left Arrow 10"/>
          <p:cNvSpPr/>
          <p:nvPr/>
        </p:nvSpPr>
        <p:spPr>
          <a:xfrm>
            <a:off x="5764253" y="2099082"/>
            <a:ext cx="925470" cy="281690"/>
          </a:xfrm>
          <a:prstGeom prst="leftArrow">
            <a:avLst/>
          </a:prstGeom>
        </p:spPr>
        <p:style>
          <a:lnRef idx="0">
            <a:schemeClr val="accent6"/>
          </a:lnRef>
          <a:fillRef idx="3">
            <a:schemeClr val="accent6"/>
          </a:fillRef>
          <a:effectRef idx="3">
            <a:schemeClr val="accent6"/>
          </a:effectRef>
          <a:fontRef idx="minor">
            <a:schemeClr val="lt1"/>
          </a:fontRef>
        </p:style>
        <p:txBody>
          <a:bodyPr rtlCol="1" anchor="ctr"/>
          <a:lstStyle/>
          <a:p>
            <a:pPr algn="ctr" rtl="0"/>
            <a:endParaRPr lang="fa-IR">
              <a:solidFill>
                <a:prstClr val="white"/>
              </a:solidFill>
            </a:endParaRPr>
          </a:p>
        </p:txBody>
      </p:sp>
      <p:sp>
        <p:nvSpPr>
          <p:cNvPr id="13" name="Rectangle 12"/>
          <p:cNvSpPr/>
          <p:nvPr/>
        </p:nvSpPr>
        <p:spPr>
          <a:xfrm>
            <a:off x="3347864" y="2039081"/>
            <a:ext cx="2250937"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تحلیل     ترکیب     ارزیابی</a:t>
            </a:r>
            <a:endParaRPr lang="en-US" dirty="0">
              <a:solidFill>
                <a:prstClr val="black"/>
              </a:solidFill>
              <a:ea typeface="Calibri" panose="020F0502020204030204" pitchFamily="34" charset="0"/>
              <a:cs typeface="B Farnaz" panose="00000400000000000000" pitchFamily="2" charset="-78"/>
            </a:endParaRPr>
          </a:p>
        </p:txBody>
      </p:sp>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51920" y="2581638"/>
            <a:ext cx="4221842" cy="3983846"/>
          </a:xfrm>
          <a:prstGeom prst="rect">
            <a:avLst/>
          </a:prstGeom>
        </p:spPr>
      </p:pic>
    </p:spTree>
    <p:extLst>
      <p:ext uri="{BB962C8B-B14F-4D97-AF65-F5344CB8AC3E}">
        <p14:creationId xmlns:p14="http://schemas.microsoft.com/office/powerpoint/2010/main" val="122786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nvPr>
        </p:nvGraphicFramePr>
        <p:xfrm>
          <a:off x="179512" y="4725144"/>
          <a:ext cx="2829808" cy="19037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7"/>
          <p:cNvSpPr/>
          <p:nvPr/>
        </p:nvSpPr>
        <p:spPr>
          <a:xfrm>
            <a:off x="6712214" y="485178"/>
            <a:ext cx="1399742" cy="461665"/>
          </a:xfrm>
          <a:prstGeom prst="rect">
            <a:avLst/>
          </a:prstGeom>
        </p:spPr>
        <p:txBody>
          <a:bodyPr wrap="none">
            <a:spAutoFit/>
          </a:bodyPr>
          <a:lstStyle/>
          <a:p>
            <a:pPr algn="l"/>
            <a:r>
              <a:rPr lang="fa-IR" sz="2400" dirty="0">
                <a:solidFill>
                  <a:prstClr val="black"/>
                </a:solidFill>
                <a:cs typeface="B Farnaz" panose="00000400000000000000" pitchFamily="2" charset="-78"/>
              </a:rPr>
              <a:t>الگوی </a:t>
            </a:r>
            <a:r>
              <a:rPr lang="fa-IR" sz="2400" dirty="0">
                <a:solidFill>
                  <a:prstClr val="black"/>
                </a:solidFill>
                <a:cs typeface="B Farnaz" panose="00000400000000000000" pitchFamily="2" charset="-78"/>
              </a:rPr>
              <a:t>زیزل</a:t>
            </a:r>
            <a:endParaRPr lang="fa-IR" sz="2400" dirty="0">
              <a:solidFill>
                <a:prstClr val="black"/>
              </a:solidFill>
              <a:cs typeface="B Farnaz" panose="00000400000000000000" pitchFamily="2" charset="-78"/>
            </a:endParaRPr>
          </a:p>
        </p:txBody>
      </p:sp>
      <p:sp>
        <p:nvSpPr>
          <p:cNvPr id="2" name="Rectangle 1"/>
          <p:cNvSpPr/>
          <p:nvPr/>
        </p:nvSpPr>
        <p:spPr>
          <a:xfrm>
            <a:off x="6127118" y="1018558"/>
            <a:ext cx="2569934" cy="421654"/>
          </a:xfrm>
          <a:prstGeom prst="rect">
            <a:avLst/>
          </a:prstGeom>
        </p:spPr>
        <p:txBody>
          <a:bodyPr wrap="none">
            <a:spAutoFit/>
          </a:bodyPr>
          <a:lstStyle/>
          <a:p>
            <a:pPr>
              <a:lnSpc>
                <a:spcPct val="107000"/>
              </a:lnSpc>
              <a:spcAft>
                <a:spcPts val="800"/>
              </a:spcAft>
            </a:pPr>
            <a:r>
              <a:rPr lang="fa-IR" sz="2000" dirty="0">
                <a:solidFill>
                  <a:prstClr val="black"/>
                </a:solidFill>
                <a:ea typeface="Calibri" panose="020F0502020204030204" pitchFamily="34" charset="0"/>
                <a:cs typeface="B Farnaz" panose="00000400000000000000" pitchFamily="2" charset="-78"/>
              </a:rPr>
              <a:t>تعیین هدف در سه عرصه:</a:t>
            </a:r>
            <a:endParaRPr lang="en-US" sz="2000" dirty="0">
              <a:solidFill>
                <a:prstClr val="black"/>
              </a:solidFill>
              <a:ea typeface="Calibri" panose="020F0502020204030204" pitchFamily="34" charset="0"/>
              <a:cs typeface="B Farnaz" panose="00000400000000000000" pitchFamily="2" charset="-78"/>
            </a:endParaRPr>
          </a:p>
        </p:txBody>
      </p:sp>
      <p:sp>
        <p:nvSpPr>
          <p:cNvPr id="4" name="Rectangle 3"/>
          <p:cNvSpPr/>
          <p:nvPr/>
        </p:nvSpPr>
        <p:spPr>
          <a:xfrm>
            <a:off x="7020272" y="1639789"/>
            <a:ext cx="1483098"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Tahoma" panose="020B0604030504040204" pitchFamily="34" charset="0"/>
              </a:rPr>
              <a:t>1-تصویرسازی</a:t>
            </a:r>
            <a:endParaRPr lang="en-US" dirty="0">
              <a:solidFill>
                <a:prstClr val="black"/>
              </a:solidFill>
              <a:ea typeface="Calibri" panose="020F0502020204030204" pitchFamily="34" charset="0"/>
              <a:cs typeface="Arial" panose="020B0604020202020204" pitchFamily="34" charset="0"/>
            </a:endParaRPr>
          </a:p>
        </p:txBody>
      </p:sp>
      <p:sp>
        <p:nvSpPr>
          <p:cNvPr id="12" name="Left Arrow 11"/>
          <p:cNvSpPr/>
          <p:nvPr/>
        </p:nvSpPr>
        <p:spPr>
          <a:xfrm>
            <a:off x="5786744" y="1693292"/>
            <a:ext cx="925470" cy="281690"/>
          </a:xfrm>
          <a:prstGeom prst="leftArrow">
            <a:avLst/>
          </a:prstGeom>
        </p:spPr>
        <p:style>
          <a:lnRef idx="0">
            <a:schemeClr val="accent6"/>
          </a:lnRef>
          <a:fillRef idx="3">
            <a:schemeClr val="accent6"/>
          </a:fillRef>
          <a:effectRef idx="3">
            <a:schemeClr val="accent6"/>
          </a:effectRef>
          <a:fontRef idx="minor">
            <a:schemeClr val="lt1"/>
          </a:fontRef>
        </p:style>
        <p:txBody>
          <a:bodyPr rtlCol="1" anchor="ctr"/>
          <a:lstStyle/>
          <a:p>
            <a:pPr algn="ctr" rtl="0"/>
            <a:endParaRPr lang="fa-IR">
              <a:solidFill>
                <a:prstClr val="white"/>
              </a:solidFill>
            </a:endParaRPr>
          </a:p>
        </p:txBody>
      </p:sp>
      <p:sp>
        <p:nvSpPr>
          <p:cNvPr id="5" name="Rectangle 4"/>
          <p:cNvSpPr/>
          <p:nvPr/>
        </p:nvSpPr>
        <p:spPr>
          <a:xfrm>
            <a:off x="4724955" y="1639789"/>
            <a:ext cx="753731"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Tahoma" panose="020B0604030504040204" pitchFamily="34" charset="0"/>
              </a:rPr>
              <a:t>ترکیب</a:t>
            </a:r>
            <a:endParaRPr lang="en-US" dirty="0">
              <a:solidFill>
                <a:prstClr val="black"/>
              </a:solidFill>
              <a:ea typeface="Calibri" panose="020F0502020204030204" pitchFamily="34" charset="0"/>
              <a:cs typeface="Arial" panose="020B0604020202020204" pitchFamily="34" charset="0"/>
            </a:endParaRPr>
          </a:p>
        </p:txBody>
      </p:sp>
      <p:sp>
        <p:nvSpPr>
          <p:cNvPr id="6" name="Rectangle 5"/>
          <p:cNvSpPr/>
          <p:nvPr/>
        </p:nvSpPr>
        <p:spPr>
          <a:xfrm>
            <a:off x="6975388" y="2233814"/>
            <a:ext cx="1527982"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Tahoma" panose="020B0604030504040204" pitchFamily="34" charset="0"/>
              </a:rPr>
              <a:t>2-نمایش‌دهی</a:t>
            </a:r>
            <a:endParaRPr lang="en-US" dirty="0">
              <a:solidFill>
                <a:prstClr val="black"/>
              </a:solidFill>
              <a:ea typeface="Calibri" panose="020F0502020204030204" pitchFamily="34" charset="0"/>
              <a:cs typeface="Arial" panose="020B0604020202020204" pitchFamily="34" charset="0"/>
            </a:endParaRPr>
          </a:p>
        </p:txBody>
      </p:sp>
      <p:sp>
        <p:nvSpPr>
          <p:cNvPr id="15" name="Left Arrow 14"/>
          <p:cNvSpPr/>
          <p:nvPr/>
        </p:nvSpPr>
        <p:spPr>
          <a:xfrm>
            <a:off x="5786744" y="2340820"/>
            <a:ext cx="925470" cy="281690"/>
          </a:xfrm>
          <a:prstGeom prst="leftArrow">
            <a:avLst/>
          </a:prstGeom>
        </p:spPr>
        <p:style>
          <a:lnRef idx="0">
            <a:schemeClr val="accent6"/>
          </a:lnRef>
          <a:fillRef idx="3">
            <a:schemeClr val="accent6"/>
          </a:fillRef>
          <a:effectRef idx="3">
            <a:schemeClr val="accent6"/>
          </a:effectRef>
          <a:fontRef idx="minor">
            <a:schemeClr val="lt1"/>
          </a:fontRef>
        </p:style>
        <p:txBody>
          <a:bodyPr rtlCol="1" anchor="ctr"/>
          <a:lstStyle/>
          <a:p>
            <a:pPr algn="ctr" rtl="0"/>
            <a:endParaRPr lang="fa-IR">
              <a:solidFill>
                <a:prstClr val="white"/>
              </a:solidFill>
            </a:endParaRPr>
          </a:p>
        </p:txBody>
      </p:sp>
      <p:sp>
        <p:nvSpPr>
          <p:cNvPr id="16" name="Rectangle 15"/>
          <p:cNvSpPr/>
          <p:nvPr/>
        </p:nvSpPr>
        <p:spPr>
          <a:xfrm>
            <a:off x="3803227" y="2243335"/>
            <a:ext cx="1675459" cy="369332"/>
          </a:xfrm>
          <a:prstGeom prst="rect">
            <a:avLst/>
          </a:prstGeom>
        </p:spPr>
        <p:txBody>
          <a:bodyPr wrap="none">
            <a:spAutoFit/>
          </a:bodyPr>
          <a:lstStyle/>
          <a:p>
            <a:pPr algn="l" rtl="0"/>
            <a:r>
              <a:rPr lang="fa-IR" dirty="0">
                <a:solidFill>
                  <a:prstClr val="black"/>
                </a:solidFill>
                <a:ea typeface="Calibri" panose="020F0502020204030204" pitchFamily="34" charset="0"/>
                <a:cs typeface="Tahoma" panose="020B0604030504040204" pitchFamily="34" charset="0"/>
              </a:rPr>
              <a:t>تصاویرکامپیوتری</a:t>
            </a:r>
            <a:endParaRPr lang="fa-IR" dirty="0">
              <a:solidFill>
                <a:prstClr val="black"/>
              </a:solidFill>
            </a:endParaRPr>
          </a:p>
        </p:txBody>
      </p:sp>
      <p:sp>
        <p:nvSpPr>
          <p:cNvPr id="17" name="Rectangle 16"/>
          <p:cNvSpPr/>
          <p:nvPr/>
        </p:nvSpPr>
        <p:spPr>
          <a:xfrm>
            <a:off x="7592544" y="2822087"/>
            <a:ext cx="910826"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Tahoma" panose="020B0604030504040204" pitchFamily="34" charset="0"/>
              </a:rPr>
              <a:t>3-آزمون</a:t>
            </a:r>
            <a:endParaRPr lang="en-US" dirty="0">
              <a:solidFill>
                <a:prstClr val="black"/>
              </a:solidFill>
              <a:ea typeface="Calibri" panose="020F0502020204030204" pitchFamily="34" charset="0"/>
              <a:cs typeface="Arial" panose="020B0604020202020204" pitchFamily="34" charset="0"/>
            </a:endParaRPr>
          </a:p>
        </p:txBody>
      </p:sp>
      <p:sp>
        <p:nvSpPr>
          <p:cNvPr id="18" name="Left Arrow 17"/>
          <p:cNvSpPr/>
          <p:nvPr/>
        </p:nvSpPr>
        <p:spPr>
          <a:xfrm>
            <a:off x="5786744" y="2967156"/>
            <a:ext cx="925470" cy="281690"/>
          </a:xfrm>
          <a:prstGeom prst="leftArrow">
            <a:avLst/>
          </a:prstGeom>
        </p:spPr>
        <p:style>
          <a:lnRef idx="0">
            <a:schemeClr val="accent6"/>
          </a:lnRef>
          <a:fillRef idx="3">
            <a:schemeClr val="accent6"/>
          </a:fillRef>
          <a:effectRef idx="3">
            <a:schemeClr val="accent6"/>
          </a:effectRef>
          <a:fontRef idx="minor">
            <a:schemeClr val="lt1"/>
          </a:fontRef>
        </p:style>
        <p:txBody>
          <a:bodyPr rtlCol="1" anchor="ctr"/>
          <a:lstStyle/>
          <a:p>
            <a:pPr algn="ctr" rtl="0"/>
            <a:endParaRPr lang="fa-IR">
              <a:solidFill>
                <a:prstClr val="white"/>
              </a:solidFill>
            </a:endParaRPr>
          </a:p>
        </p:txBody>
      </p:sp>
      <p:sp>
        <p:nvSpPr>
          <p:cNvPr id="19" name="Rectangle 18"/>
          <p:cNvSpPr/>
          <p:nvPr/>
        </p:nvSpPr>
        <p:spPr>
          <a:xfrm>
            <a:off x="4640956" y="2860150"/>
            <a:ext cx="835485"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Tahoma" panose="020B0604030504040204" pitchFamily="34" charset="0"/>
              </a:rPr>
              <a:t>ارزیابی</a:t>
            </a:r>
            <a:endParaRPr lang="en-US" dirty="0">
              <a:solidFill>
                <a:prstClr val="black"/>
              </a:solidFill>
              <a:ea typeface="Calibri" panose="020F0502020204030204" pitchFamily="34" charset="0"/>
              <a:cs typeface="Arial" panose="020B0604020202020204" pitchFamily="34" charset="0"/>
            </a:endParaRPr>
          </a:p>
        </p:txBody>
      </p:sp>
      <p:pic>
        <p:nvPicPr>
          <p:cNvPr id="20" name="Picture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27984" y="3417666"/>
            <a:ext cx="3837115" cy="3142925"/>
          </a:xfrm>
          <a:prstGeom prst="rect">
            <a:avLst/>
          </a:prstGeom>
        </p:spPr>
      </p:pic>
    </p:spTree>
    <p:extLst>
      <p:ext uri="{BB962C8B-B14F-4D97-AF65-F5344CB8AC3E}">
        <p14:creationId xmlns:p14="http://schemas.microsoft.com/office/powerpoint/2010/main" val="2646921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835696" y="1484784"/>
            <a:ext cx="6264696" cy="2736304"/>
          </a:xfrm>
          <a:prstGeom prst="rect">
            <a:avLst/>
          </a:prstGeom>
        </p:spPr>
      </p:pic>
      <p:sp>
        <p:nvSpPr>
          <p:cNvPr id="3" name="Rectangle 2"/>
          <p:cNvSpPr/>
          <p:nvPr/>
        </p:nvSpPr>
        <p:spPr>
          <a:xfrm>
            <a:off x="5779342" y="692696"/>
            <a:ext cx="2802370" cy="487506"/>
          </a:xfrm>
          <a:prstGeom prst="rect">
            <a:avLst/>
          </a:prstGeom>
        </p:spPr>
        <p:txBody>
          <a:bodyPr wrap="none">
            <a:spAutoFit/>
          </a:bodyPr>
          <a:lstStyle/>
          <a:p>
            <a:pPr>
              <a:lnSpc>
                <a:spcPct val="107000"/>
              </a:lnSpc>
              <a:spcAft>
                <a:spcPts val="800"/>
              </a:spcAft>
            </a:pPr>
            <a:r>
              <a:rPr lang="fa-IR" sz="2400" dirty="0">
                <a:solidFill>
                  <a:prstClr val="black"/>
                </a:solidFill>
                <a:ea typeface="Calibri" panose="020F0502020204030204" pitchFamily="34" charset="0"/>
                <a:cs typeface="B Farnaz" panose="00000400000000000000" pitchFamily="2" charset="-78"/>
              </a:rPr>
              <a:t>تعامل بین برنامه و طرح</a:t>
            </a:r>
            <a:endParaRPr lang="en-US" sz="2400" dirty="0">
              <a:solidFill>
                <a:prstClr val="black"/>
              </a:solidFill>
              <a:ea typeface="Calibri" panose="020F0502020204030204" pitchFamily="34" charset="0"/>
              <a:cs typeface="B Farnaz" panose="00000400000000000000" pitchFamily="2" charset="-78"/>
            </a:endParaRPr>
          </a:p>
        </p:txBody>
      </p:sp>
      <p:sp>
        <p:nvSpPr>
          <p:cNvPr id="4" name="Rectangle 3"/>
          <p:cNvSpPr/>
          <p:nvPr/>
        </p:nvSpPr>
        <p:spPr>
          <a:xfrm>
            <a:off x="4211960" y="4525670"/>
            <a:ext cx="4572000" cy="1754326"/>
          </a:xfrm>
          <a:prstGeom prst="rect">
            <a:avLst/>
          </a:prstGeom>
        </p:spPr>
        <p:txBody>
          <a:bodyPr>
            <a:spAutoFit/>
          </a:bodyPr>
          <a:lstStyle/>
          <a:p>
            <a:pPr>
              <a:lnSpc>
                <a:spcPct val="150000"/>
              </a:lnSpc>
            </a:pPr>
            <a:r>
              <a:rPr lang="fa-IR" dirty="0">
                <a:solidFill>
                  <a:prstClr val="black"/>
                </a:solidFill>
                <a:cs typeface="B Nazanin" panose="00000400000000000000" pitchFamily="2" charset="-78"/>
              </a:rPr>
              <a:t>1-الگوی اوّل : برنامه ریزی و طرّاحی ، مستقل از یکدیگر.</a:t>
            </a:r>
            <a:endParaRPr lang="en-US" dirty="0">
              <a:solidFill>
                <a:prstClr val="black"/>
              </a:solidFill>
              <a:cs typeface="B Nazanin" panose="00000400000000000000" pitchFamily="2" charset="-78"/>
            </a:endParaRPr>
          </a:p>
          <a:p>
            <a:pPr>
              <a:lnSpc>
                <a:spcPct val="150000"/>
              </a:lnSpc>
            </a:pPr>
            <a:r>
              <a:rPr lang="fa-IR" dirty="0">
                <a:solidFill>
                  <a:prstClr val="black"/>
                </a:solidFill>
                <a:cs typeface="B Nazanin" panose="00000400000000000000" pitchFamily="2" charset="-78"/>
              </a:rPr>
              <a:t>2- الگوی </a:t>
            </a:r>
            <a:r>
              <a:rPr lang="fa-IR" dirty="0">
                <a:solidFill>
                  <a:prstClr val="black"/>
                </a:solidFill>
                <a:cs typeface="B Nazanin" panose="00000400000000000000" pitchFamily="2" charset="-78"/>
              </a:rPr>
              <a:t>دوم </a:t>
            </a:r>
            <a:r>
              <a:rPr lang="fa-IR" dirty="0">
                <a:solidFill>
                  <a:prstClr val="black"/>
                </a:solidFill>
                <a:cs typeface="B Nazanin" panose="00000400000000000000" pitchFamily="2" charset="-78"/>
              </a:rPr>
              <a:t>: برنامه دهی و طراحی با یکدیگر پیش میرود. </a:t>
            </a:r>
          </a:p>
          <a:p>
            <a:pPr>
              <a:lnSpc>
                <a:spcPct val="150000"/>
              </a:lnSpc>
            </a:pPr>
            <a:r>
              <a:rPr lang="fa-IR" dirty="0">
                <a:solidFill>
                  <a:prstClr val="black"/>
                </a:solidFill>
                <a:cs typeface="B Nazanin" panose="00000400000000000000" pitchFamily="2" charset="-78"/>
              </a:rPr>
              <a:t>3-الگوی </a:t>
            </a:r>
            <a:r>
              <a:rPr lang="fa-IR" dirty="0">
                <a:solidFill>
                  <a:prstClr val="black"/>
                </a:solidFill>
                <a:cs typeface="B Nazanin" panose="00000400000000000000" pitchFamily="2" charset="-78"/>
              </a:rPr>
              <a:t>سوم </a:t>
            </a:r>
            <a:r>
              <a:rPr lang="fa-IR" dirty="0">
                <a:solidFill>
                  <a:prstClr val="black"/>
                </a:solidFill>
                <a:cs typeface="B Nazanin" panose="00000400000000000000" pitchFamily="2" charset="-78"/>
              </a:rPr>
              <a:t>: برنامه دهی و طراحی ، مستقل از یکدیگرند، ولی همچنان یک رابطه منظم و تعاملی بین این دو وجود دارد</a:t>
            </a:r>
            <a:r>
              <a:rPr lang="fa-IR" i="1" dirty="0">
                <a:solidFill>
                  <a:prstClr val="black"/>
                </a:solidFill>
                <a:cs typeface="B Nazanin" panose="00000400000000000000" pitchFamily="2" charset="-78"/>
              </a:rPr>
              <a:t>.</a:t>
            </a:r>
            <a:endParaRPr lang="en-US" dirty="0">
              <a:solidFill>
                <a:prstClr val="black"/>
              </a:solidFill>
              <a:cs typeface="B Nazanin" panose="00000400000000000000" pitchFamily="2" charset="-78"/>
            </a:endParaRPr>
          </a:p>
        </p:txBody>
      </p:sp>
    </p:spTree>
    <p:extLst>
      <p:ext uri="{BB962C8B-B14F-4D97-AF65-F5344CB8AC3E}">
        <p14:creationId xmlns:p14="http://schemas.microsoft.com/office/powerpoint/2010/main" val="39501585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t>فصل 2</a:t>
            </a:r>
            <a:endParaRPr lang="en-US" dirty="0"/>
          </a:p>
        </p:txBody>
      </p:sp>
      <p:sp>
        <p:nvSpPr>
          <p:cNvPr id="3" name="Subtitle 2"/>
          <p:cNvSpPr>
            <a:spLocks noGrp="1"/>
          </p:cNvSpPr>
          <p:nvPr>
            <p:ph type="subTitle" idx="1"/>
          </p:nvPr>
        </p:nvSpPr>
        <p:spPr/>
        <p:txBody>
          <a:bodyPr/>
          <a:lstStyle/>
          <a:p>
            <a:r>
              <a:rPr lang="fa-IR" b="1" dirty="0" smtClean="0"/>
              <a:t>برنامه دهی </a:t>
            </a:r>
            <a:r>
              <a:rPr lang="fa-IR" sz="1200" b="1" dirty="0" smtClean="0"/>
              <a:t>((</a:t>
            </a:r>
            <a:r>
              <a:rPr lang="fa-IR" b="1" dirty="0" smtClean="0"/>
              <a:t> موضوع – محور </a:t>
            </a:r>
            <a:r>
              <a:rPr lang="fa-IR" sz="1200" b="1" dirty="0" smtClean="0"/>
              <a:t>))</a:t>
            </a:r>
            <a:endParaRPr lang="en-US" b="1" dirty="0"/>
          </a:p>
        </p:txBody>
      </p:sp>
      <p:pic>
        <p:nvPicPr>
          <p:cNvPr id="5" name="Picture 4" descr="E:\websites\free-power-point-templates\2012\logos.pn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646586" y="6629400"/>
            <a:ext cx="470520" cy="169387"/>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01574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09600" y="1110670"/>
            <a:ext cx="7805581" cy="923330"/>
          </a:xfrm>
          <a:prstGeom prst="rect">
            <a:avLst/>
          </a:prstGeom>
        </p:spPr>
        <p:txBody>
          <a:bodyPr wrap="square">
            <a:spAutoFit/>
          </a:bodyPr>
          <a:lstStyle/>
          <a:p>
            <a:pPr rtl="0"/>
            <a:r>
              <a:rPr lang="fa-IR" b="1" dirty="0">
                <a:solidFill>
                  <a:prstClr val="black"/>
                </a:solidFill>
                <a:cs typeface="Times New Roman" panose="02020603050405020304" pitchFamily="18" charset="0"/>
              </a:rPr>
              <a:t>بیشتر طراحان معماری پروژه خود را با یک جستجوی عظیم اطلاعاتی در رابطه با تیپ ساختمانی مورد نظر آغاز می کنند و با دسته بندی اطلاعات در بخش های ((موضوع-محور)) و دستیابی به یک راهبرد و نقشه برنامه دهی می کند.</a:t>
            </a:r>
          </a:p>
        </p:txBody>
      </p:sp>
      <p:sp>
        <p:nvSpPr>
          <p:cNvPr id="6" name="Rectangle 5"/>
          <p:cNvSpPr/>
          <p:nvPr/>
        </p:nvSpPr>
        <p:spPr>
          <a:xfrm>
            <a:off x="709659" y="2228344"/>
            <a:ext cx="7714621" cy="923330"/>
          </a:xfrm>
          <a:prstGeom prst="rect">
            <a:avLst/>
          </a:prstGeom>
        </p:spPr>
        <p:txBody>
          <a:bodyPr wrap="square">
            <a:spAutoFit/>
          </a:bodyPr>
          <a:lstStyle/>
          <a:p>
            <a:pPr rtl="0"/>
            <a:r>
              <a:rPr lang="fa-IR" b="1" dirty="0">
                <a:solidFill>
                  <a:srgbClr val="4F81BD">
                    <a:lumMod val="75000"/>
                  </a:srgbClr>
                </a:solidFill>
                <a:cs typeface="Times New Roman" panose="02020603050405020304" pitchFamily="18" charset="0"/>
              </a:rPr>
              <a:t>برنامه دهی موضوع-محور </a:t>
            </a:r>
            <a:r>
              <a:rPr lang="fa-IR" b="1" dirty="0">
                <a:solidFill>
                  <a:prstClr val="black"/>
                </a:solidFill>
                <a:cs typeface="Times New Roman" panose="02020603050405020304" pitchFamily="18" charset="0"/>
              </a:rPr>
              <a:t>به طراح کمک می کند تا در مراحل اولیه فرایند،اطلاعات مفید را از واقعیات صرفا جالب تمیز دهند. همچنین امکان مدیریت انبوه اطلاعات را در طول فرآیند طراحی به شیوه ای مناسب فراهم می کند.</a:t>
            </a:r>
          </a:p>
        </p:txBody>
      </p:sp>
      <p:sp>
        <p:nvSpPr>
          <p:cNvPr id="7" name="Rectangle 6"/>
          <p:cNvSpPr/>
          <p:nvPr/>
        </p:nvSpPr>
        <p:spPr>
          <a:xfrm>
            <a:off x="601095" y="3581955"/>
            <a:ext cx="7931748" cy="646331"/>
          </a:xfrm>
          <a:prstGeom prst="rect">
            <a:avLst/>
          </a:prstGeom>
        </p:spPr>
        <p:txBody>
          <a:bodyPr wrap="square">
            <a:spAutoFit/>
          </a:bodyPr>
          <a:lstStyle/>
          <a:p>
            <a:pPr rtl="0"/>
            <a:r>
              <a:rPr lang="fa-IR" b="1" dirty="0">
                <a:solidFill>
                  <a:prstClr val="black"/>
                </a:solidFill>
                <a:cs typeface="Times New Roman" panose="02020603050405020304" pitchFamily="18" charset="0"/>
              </a:rPr>
              <a:t>این نوع برنامه دهی برای دسته بندی اطلاعات در مراحل اولیه پروژه ساختاری را تعریف می </a:t>
            </a:r>
            <a:r>
              <a:rPr lang="fa-IR" b="1" dirty="0">
                <a:solidFill>
                  <a:prstClr val="black"/>
                </a:solidFill>
                <a:cs typeface="Times New Roman" panose="02020603050405020304" pitchFamily="18" charset="0"/>
              </a:rPr>
              <a:t>کند.از این رو طراح برای مدیریت کل فرآیند از اعتماد به نفس کافی برخوردار می شود.</a:t>
            </a:r>
            <a:endParaRPr lang="fa-IR" b="1" dirty="0">
              <a:solidFill>
                <a:prstClr val="black"/>
              </a:solidFill>
              <a:cs typeface="Times New Roman" panose="02020603050405020304" pitchFamily="18" charset="0"/>
            </a:endParaRPr>
          </a:p>
        </p:txBody>
      </p:sp>
      <p:sp>
        <p:nvSpPr>
          <p:cNvPr id="8" name="Rectangle 7"/>
          <p:cNvSpPr/>
          <p:nvPr/>
        </p:nvSpPr>
        <p:spPr>
          <a:xfrm>
            <a:off x="4175405" y="4675834"/>
            <a:ext cx="4248875" cy="923330"/>
          </a:xfrm>
          <a:prstGeom prst="rect">
            <a:avLst/>
          </a:prstGeom>
        </p:spPr>
        <p:txBody>
          <a:bodyPr wrap="square">
            <a:spAutoFit/>
          </a:bodyPr>
          <a:lstStyle/>
          <a:p>
            <a:pPr rtl="0"/>
            <a:r>
              <a:rPr lang="fa-IR" b="1" dirty="0">
                <a:solidFill>
                  <a:srgbClr val="4F81BD">
                    <a:lumMod val="75000"/>
                  </a:srgbClr>
                </a:solidFill>
              </a:rPr>
              <a:t>برنامه دهی بر اساس مسایل طراحی </a:t>
            </a:r>
            <a:r>
              <a:rPr lang="fa-IR" b="1" dirty="0">
                <a:solidFill>
                  <a:prstClr val="black"/>
                </a:solidFill>
              </a:rPr>
              <a:t>روشی است که با شناسایی دقیق تصمیمات ضروری برای هر پروژه، توانایی ها و امکانات موجود را روشن می سازد.</a:t>
            </a:r>
          </a:p>
        </p:txBody>
      </p:sp>
      <p:sp>
        <p:nvSpPr>
          <p:cNvPr id="9" name="Rectangle 8"/>
          <p:cNvSpPr/>
          <p:nvPr/>
        </p:nvSpPr>
        <p:spPr>
          <a:xfrm>
            <a:off x="6129181" y="540013"/>
            <a:ext cx="2512226" cy="461665"/>
          </a:xfrm>
          <a:prstGeom prst="rect">
            <a:avLst/>
          </a:prstGeom>
        </p:spPr>
        <p:txBody>
          <a:bodyPr wrap="none">
            <a:spAutoFit/>
          </a:bodyPr>
          <a:lstStyle/>
          <a:p>
            <a:pPr algn="l" rtl="0"/>
            <a:r>
              <a:rPr lang="fa-IR" sz="2400" dirty="0">
                <a:solidFill>
                  <a:srgbClr val="4F81BD">
                    <a:lumMod val="75000"/>
                  </a:srgbClr>
                </a:solidFill>
                <a:cs typeface="2  Niki Outline" panose="00000400000000000000" pitchFamily="2" charset="-78"/>
              </a:rPr>
              <a:t>برنامه دهی موضوع-محور:</a:t>
            </a:r>
          </a:p>
        </p:txBody>
      </p:sp>
    </p:spTree>
    <p:extLst>
      <p:ext uri="{BB962C8B-B14F-4D97-AF65-F5344CB8AC3E}">
        <p14:creationId xmlns:p14="http://schemas.microsoft.com/office/powerpoint/2010/main" val="31763508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807449" y="192712"/>
            <a:ext cx="1853392" cy="461665"/>
          </a:xfrm>
          <a:prstGeom prst="rect">
            <a:avLst/>
          </a:prstGeom>
        </p:spPr>
        <p:txBody>
          <a:bodyPr wrap="none">
            <a:spAutoFit/>
          </a:bodyPr>
          <a:lstStyle/>
          <a:p>
            <a:pPr algn="l" rtl="0"/>
            <a:r>
              <a:rPr lang="fa-IR" sz="2400" dirty="0">
                <a:solidFill>
                  <a:srgbClr val="4F81BD">
                    <a:lumMod val="75000"/>
                  </a:srgbClr>
                </a:solidFill>
                <a:cs typeface="2  Niki Outline" panose="00000400000000000000" pitchFamily="2" charset="-78"/>
              </a:rPr>
              <a:t>تعریف یک موضوع:</a:t>
            </a:r>
          </a:p>
        </p:txBody>
      </p:sp>
      <p:sp>
        <p:nvSpPr>
          <p:cNvPr id="7" name="Rectangle 6"/>
          <p:cNvSpPr/>
          <p:nvPr/>
        </p:nvSpPr>
        <p:spPr>
          <a:xfrm>
            <a:off x="3995936" y="610062"/>
            <a:ext cx="4664905" cy="1200329"/>
          </a:xfrm>
          <a:prstGeom prst="rect">
            <a:avLst/>
          </a:prstGeom>
        </p:spPr>
        <p:txBody>
          <a:bodyPr wrap="square">
            <a:spAutoFit/>
          </a:bodyPr>
          <a:lstStyle/>
          <a:p>
            <a:pPr rtl="0"/>
            <a:r>
              <a:rPr lang="fa-IR" b="1" dirty="0">
                <a:solidFill>
                  <a:prstClr val="black"/>
                </a:solidFill>
                <a:cs typeface="Times New Roman" panose="02020603050405020304" pitchFamily="18" charset="0"/>
              </a:rPr>
              <a:t>یک </a:t>
            </a:r>
            <a:r>
              <a:rPr lang="fa-IR" b="1" dirty="0">
                <a:solidFill>
                  <a:srgbClr val="4F81BD">
                    <a:lumMod val="75000"/>
                  </a:srgbClr>
                </a:solidFill>
                <a:cs typeface="Times New Roman" panose="02020603050405020304" pitchFamily="18" charset="0"/>
              </a:rPr>
              <a:t>موضوع</a:t>
            </a:r>
            <a:r>
              <a:rPr lang="fa-IR" b="1" dirty="0">
                <a:solidFill>
                  <a:prstClr val="black"/>
                </a:solidFill>
                <a:cs typeface="Times New Roman" panose="02020603050405020304" pitchFamily="18" charset="0"/>
              </a:rPr>
              <a:t> به معنای مطلب،دغدغه، سوال،مبحث،قضیه یا موقعیتی است که </a:t>
            </a:r>
            <a:r>
              <a:rPr lang="fa-IR" b="1" dirty="0">
                <a:solidFill>
                  <a:prstClr val="black"/>
                </a:solidFill>
                <a:cs typeface="Times New Roman" panose="02020603050405020304" pitchFamily="18" charset="0"/>
              </a:rPr>
              <a:t>برای موفق </a:t>
            </a:r>
            <a:r>
              <a:rPr lang="fa-IR" b="1" dirty="0">
                <a:solidFill>
                  <a:prstClr val="black"/>
                </a:solidFill>
                <a:cs typeface="Times New Roman" panose="02020603050405020304" pitchFamily="18" charset="0"/>
              </a:rPr>
              <a:t>بودن </a:t>
            </a:r>
            <a:r>
              <a:rPr lang="fa-IR" b="1" dirty="0">
                <a:solidFill>
                  <a:prstClr val="black"/>
                </a:solidFill>
                <a:cs typeface="Times New Roman" panose="02020603050405020304" pitchFamily="18" charset="0"/>
              </a:rPr>
              <a:t>یک پروژه </a:t>
            </a:r>
            <a:r>
              <a:rPr lang="fa-IR" b="1" dirty="0">
                <a:solidFill>
                  <a:prstClr val="black"/>
                </a:solidFill>
                <a:cs typeface="Times New Roman" panose="02020603050405020304" pitchFamily="18" charset="0"/>
              </a:rPr>
              <a:t>ساختمانی</a:t>
            </a:r>
            <a:r>
              <a:rPr lang="fa-IR" b="1" dirty="0">
                <a:solidFill>
                  <a:prstClr val="black"/>
                </a:solidFill>
                <a:cs typeface="Times New Roman" panose="02020603050405020304" pitchFamily="18" charset="0"/>
              </a:rPr>
              <a:t> </a:t>
            </a:r>
            <a:r>
              <a:rPr lang="fa-IR" b="1" dirty="0">
                <a:solidFill>
                  <a:prstClr val="black"/>
                </a:solidFill>
                <a:cs typeface="Times New Roman" panose="02020603050405020304" pitchFamily="18" charset="0"/>
              </a:rPr>
              <a:t>از نظر استفاده کنندگان و کارفرمایان، یک پاسخ طراحی خاص را می طلبد.</a:t>
            </a:r>
            <a:endParaRPr lang="fa-IR" b="1" dirty="0">
              <a:solidFill>
                <a:prstClr val="black"/>
              </a:solidFill>
              <a:cs typeface="Times New Roman" panose="02020603050405020304" pitchFamily="18" charset="0"/>
            </a:endParaRPr>
          </a:p>
        </p:txBody>
      </p:sp>
      <p:sp>
        <p:nvSpPr>
          <p:cNvPr id="8" name="Rectangle 7"/>
          <p:cNvSpPr/>
          <p:nvPr/>
        </p:nvSpPr>
        <p:spPr>
          <a:xfrm>
            <a:off x="4983228" y="4044113"/>
            <a:ext cx="2476500" cy="65116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rtl="0"/>
            <a:r>
              <a:rPr lang="fa-IR" dirty="0">
                <a:solidFill>
                  <a:prstClr val="black"/>
                </a:solidFill>
              </a:rPr>
              <a:t>موضوع ها</a:t>
            </a:r>
            <a:endParaRPr lang="en-US" dirty="0">
              <a:solidFill>
                <a:prstClr val="black"/>
              </a:solidFill>
            </a:endParaRPr>
          </a:p>
        </p:txBody>
      </p:sp>
      <p:cxnSp>
        <p:nvCxnSpPr>
          <p:cNvPr id="9" name="Straight Connector 8"/>
          <p:cNvCxnSpPr/>
          <p:nvPr/>
        </p:nvCxnSpPr>
        <p:spPr>
          <a:xfrm flipH="1">
            <a:off x="4203181" y="4369695"/>
            <a:ext cx="75334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3597880" y="2749645"/>
            <a:ext cx="609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3597880" y="3199919"/>
            <a:ext cx="609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207480" y="2765333"/>
            <a:ext cx="0" cy="3422074"/>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3597880" y="3657119"/>
            <a:ext cx="609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3597880" y="4138972"/>
            <a:ext cx="609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3597880" y="4609619"/>
            <a:ext cx="609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3597880" y="5569657"/>
            <a:ext cx="609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3597880" y="6187407"/>
            <a:ext cx="609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3597880" y="5104919"/>
            <a:ext cx="609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548652" y="2571369"/>
            <a:ext cx="1956393" cy="30393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rtl="0"/>
            <a:r>
              <a:rPr lang="fa-IR" sz="1400" b="1" dirty="0">
                <a:solidFill>
                  <a:prstClr val="black"/>
                </a:solidFill>
              </a:rPr>
              <a:t>سیرکولاسیون</a:t>
            </a:r>
            <a:endParaRPr lang="en-US" sz="1400" b="1" dirty="0">
              <a:solidFill>
                <a:prstClr val="black"/>
              </a:solidFill>
            </a:endParaRPr>
          </a:p>
        </p:txBody>
      </p:sp>
      <p:sp>
        <p:nvSpPr>
          <p:cNvPr id="20" name="Rectangle 19"/>
          <p:cNvSpPr/>
          <p:nvPr/>
        </p:nvSpPr>
        <p:spPr>
          <a:xfrm>
            <a:off x="1548651" y="3048601"/>
            <a:ext cx="1956393" cy="30393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rtl="0"/>
            <a:r>
              <a:rPr lang="fa-IR" sz="1400" b="1" dirty="0">
                <a:solidFill>
                  <a:prstClr val="black"/>
                </a:solidFill>
              </a:rPr>
              <a:t>امنیت</a:t>
            </a:r>
            <a:endParaRPr lang="en-US" sz="1400" b="1" dirty="0">
              <a:solidFill>
                <a:prstClr val="black"/>
              </a:solidFill>
            </a:endParaRPr>
          </a:p>
        </p:txBody>
      </p:sp>
      <p:sp>
        <p:nvSpPr>
          <p:cNvPr id="21" name="Rectangle 20"/>
          <p:cNvSpPr/>
          <p:nvPr/>
        </p:nvSpPr>
        <p:spPr>
          <a:xfrm>
            <a:off x="1547665" y="3525833"/>
            <a:ext cx="1956393" cy="30393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rtl="0"/>
            <a:r>
              <a:rPr lang="fa-IR" sz="1400" b="1" dirty="0">
                <a:solidFill>
                  <a:prstClr val="black"/>
                </a:solidFill>
              </a:rPr>
              <a:t>قلمرو</a:t>
            </a:r>
            <a:endParaRPr lang="en-US" sz="1400" b="1" dirty="0">
              <a:solidFill>
                <a:prstClr val="black"/>
              </a:solidFill>
            </a:endParaRPr>
          </a:p>
        </p:txBody>
      </p:sp>
      <p:sp>
        <p:nvSpPr>
          <p:cNvPr id="22" name="Rectangle 21"/>
          <p:cNvSpPr/>
          <p:nvPr/>
        </p:nvSpPr>
        <p:spPr>
          <a:xfrm>
            <a:off x="1547665" y="3987004"/>
            <a:ext cx="1956393" cy="30393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rtl="0"/>
            <a:r>
              <a:rPr lang="fa-IR" sz="1400" b="1" dirty="0">
                <a:solidFill>
                  <a:prstClr val="black"/>
                </a:solidFill>
              </a:rPr>
              <a:t>خلوت</a:t>
            </a:r>
            <a:endParaRPr lang="en-US" sz="1400" b="1" dirty="0">
              <a:solidFill>
                <a:prstClr val="black"/>
              </a:solidFill>
            </a:endParaRPr>
          </a:p>
        </p:txBody>
      </p:sp>
      <p:sp>
        <p:nvSpPr>
          <p:cNvPr id="23" name="Rectangle 22"/>
          <p:cNvSpPr/>
          <p:nvPr/>
        </p:nvSpPr>
        <p:spPr>
          <a:xfrm>
            <a:off x="1547664" y="4437112"/>
            <a:ext cx="1956393" cy="30393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rtl="0"/>
            <a:r>
              <a:rPr lang="fa-IR" sz="1400" b="1" dirty="0">
                <a:solidFill>
                  <a:prstClr val="black"/>
                </a:solidFill>
              </a:rPr>
              <a:t>ظاهر</a:t>
            </a:r>
            <a:endParaRPr lang="en-US" sz="1400" b="1" dirty="0">
              <a:solidFill>
                <a:prstClr val="black"/>
              </a:solidFill>
            </a:endParaRPr>
          </a:p>
        </p:txBody>
      </p:sp>
      <p:sp>
        <p:nvSpPr>
          <p:cNvPr id="24" name="Rectangle 23"/>
          <p:cNvSpPr/>
          <p:nvPr/>
        </p:nvSpPr>
        <p:spPr>
          <a:xfrm>
            <a:off x="1539891" y="4912271"/>
            <a:ext cx="1956393" cy="30393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rtl="0"/>
            <a:r>
              <a:rPr lang="fa-IR" sz="1400" b="1" dirty="0">
                <a:solidFill>
                  <a:prstClr val="black"/>
                </a:solidFill>
              </a:rPr>
              <a:t>مصرف انرژی</a:t>
            </a:r>
            <a:endParaRPr lang="en-US" sz="1400" b="1" dirty="0">
              <a:solidFill>
                <a:prstClr val="black"/>
              </a:solidFill>
            </a:endParaRPr>
          </a:p>
        </p:txBody>
      </p:sp>
      <p:sp>
        <p:nvSpPr>
          <p:cNvPr id="25" name="Rectangle 24"/>
          <p:cNvSpPr/>
          <p:nvPr/>
        </p:nvSpPr>
        <p:spPr>
          <a:xfrm>
            <a:off x="1551963" y="5387430"/>
            <a:ext cx="1956393" cy="30393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rtl="0"/>
            <a:r>
              <a:rPr lang="fa-IR" sz="1400" b="1" dirty="0">
                <a:solidFill>
                  <a:prstClr val="black"/>
                </a:solidFill>
              </a:rPr>
              <a:t>انعطاف پذیری</a:t>
            </a:r>
            <a:endParaRPr lang="en-US" sz="1400" b="1" dirty="0">
              <a:solidFill>
                <a:prstClr val="black"/>
              </a:solidFill>
            </a:endParaRPr>
          </a:p>
        </p:txBody>
      </p:sp>
      <p:sp>
        <p:nvSpPr>
          <p:cNvPr id="26" name="Rectangle 25"/>
          <p:cNvSpPr/>
          <p:nvPr/>
        </p:nvSpPr>
        <p:spPr>
          <a:xfrm>
            <a:off x="1547664" y="5849965"/>
            <a:ext cx="1956393" cy="46273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rtl="0"/>
            <a:r>
              <a:rPr lang="fa-IR" sz="1400" b="1" dirty="0">
                <a:solidFill>
                  <a:prstClr val="black"/>
                </a:solidFill>
              </a:rPr>
              <a:t>بهره گیری از دید مناسب</a:t>
            </a:r>
            <a:endParaRPr lang="en-US" sz="1400" b="1" dirty="0">
              <a:solidFill>
                <a:prstClr val="black"/>
              </a:solidFill>
            </a:endParaRPr>
          </a:p>
        </p:txBody>
      </p:sp>
      <p:sp>
        <p:nvSpPr>
          <p:cNvPr id="27" name="Rectangle 26"/>
          <p:cNvSpPr/>
          <p:nvPr/>
        </p:nvSpPr>
        <p:spPr>
          <a:xfrm>
            <a:off x="4906604" y="1824152"/>
            <a:ext cx="3767351" cy="923330"/>
          </a:xfrm>
          <a:prstGeom prst="rect">
            <a:avLst/>
          </a:prstGeom>
        </p:spPr>
        <p:txBody>
          <a:bodyPr wrap="square">
            <a:spAutoFit/>
          </a:bodyPr>
          <a:lstStyle/>
          <a:p>
            <a:pPr rtl="0"/>
            <a:r>
              <a:rPr lang="fa-IR" b="1" dirty="0">
                <a:solidFill>
                  <a:srgbClr val="4F81BD">
                    <a:lumMod val="75000"/>
                  </a:srgbClr>
                </a:solidFill>
              </a:rPr>
              <a:t>موضوع </a:t>
            </a:r>
            <a:r>
              <a:rPr lang="fa-IR" b="1" dirty="0">
                <a:solidFill>
                  <a:prstClr val="black"/>
                </a:solidFill>
              </a:rPr>
              <a:t>ها درواقع دسته هایی کلی اند که اطلاعات طراحی را طبقه بندی می کنند تا بتوان از آنها درتصمیم سازی های کارآمد بهره گرفت.</a:t>
            </a:r>
            <a:endParaRPr lang="en-US" b="1" dirty="0">
              <a:solidFill>
                <a:prstClr val="black"/>
              </a:solidFill>
            </a:endParaRPr>
          </a:p>
        </p:txBody>
      </p:sp>
    </p:spTree>
    <p:extLst>
      <p:ext uri="{BB962C8B-B14F-4D97-AF65-F5344CB8AC3E}">
        <p14:creationId xmlns:p14="http://schemas.microsoft.com/office/powerpoint/2010/main" val="28988128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781800" y="533400"/>
            <a:ext cx="1691490" cy="461665"/>
          </a:xfrm>
          <a:prstGeom prst="rect">
            <a:avLst/>
          </a:prstGeom>
        </p:spPr>
        <p:txBody>
          <a:bodyPr wrap="none">
            <a:spAutoFit/>
          </a:bodyPr>
          <a:lstStyle/>
          <a:p>
            <a:pPr algn="ctr" rtl="0"/>
            <a:r>
              <a:rPr lang="fa-IR" sz="2400" dirty="0">
                <a:solidFill>
                  <a:srgbClr val="4F81BD">
                    <a:lumMod val="75000"/>
                  </a:srgbClr>
                </a:solidFill>
                <a:cs typeface="2  Niki Outline" panose="00000400000000000000" pitchFamily="2" charset="-78"/>
              </a:rPr>
              <a:t>فهرست موضوع ها</a:t>
            </a:r>
            <a:endParaRPr lang="en-US" sz="2400" dirty="0">
              <a:solidFill>
                <a:srgbClr val="4F81BD">
                  <a:lumMod val="75000"/>
                </a:srgbClr>
              </a:solidFill>
              <a:cs typeface="2  Niki Outline" panose="00000400000000000000" pitchFamily="2" charset="-78"/>
            </a:endParaRPr>
          </a:p>
        </p:txBody>
      </p:sp>
      <p:sp>
        <p:nvSpPr>
          <p:cNvPr id="10" name="Rectangle 9"/>
          <p:cNvSpPr/>
          <p:nvPr/>
        </p:nvSpPr>
        <p:spPr>
          <a:xfrm>
            <a:off x="700890" y="1145738"/>
            <a:ext cx="7772400" cy="646331"/>
          </a:xfrm>
          <a:prstGeom prst="rect">
            <a:avLst/>
          </a:prstGeom>
        </p:spPr>
        <p:txBody>
          <a:bodyPr wrap="square">
            <a:spAutoFit/>
          </a:bodyPr>
          <a:lstStyle/>
          <a:p>
            <a:pPr rtl="0"/>
            <a:r>
              <a:rPr lang="fa-IR" b="1" dirty="0">
                <a:solidFill>
                  <a:prstClr val="black"/>
                </a:solidFill>
              </a:rPr>
              <a:t>فهرست موضوع ها بیشتر موارد اساسی در طراحی ساختمان را دربر می گیرد. تمامی طرح های ساختمانی ، تصمیم هایی را دربردارند که در این فهرست ها مطرح هستند.</a:t>
            </a:r>
            <a:endParaRPr lang="en-US" b="1" dirty="0">
              <a:solidFill>
                <a:prstClr val="black"/>
              </a:solidFill>
            </a:endParaRPr>
          </a:p>
        </p:txBody>
      </p:sp>
      <p:sp>
        <p:nvSpPr>
          <p:cNvPr id="11" name="Rectangle 10"/>
          <p:cNvSpPr/>
          <p:nvPr/>
        </p:nvSpPr>
        <p:spPr>
          <a:xfrm>
            <a:off x="7157292" y="2963267"/>
            <a:ext cx="1404552" cy="461665"/>
          </a:xfrm>
          <a:prstGeom prst="rect">
            <a:avLst/>
          </a:prstGeom>
        </p:spPr>
        <p:txBody>
          <a:bodyPr wrap="none">
            <a:spAutoFit/>
          </a:bodyPr>
          <a:lstStyle/>
          <a:p>
            <a:pPr algn="l" rtl="0"/>
            <a:r>
              <a:rPr lang="fa-IR" sz="2400" dirty="0">
                <a:solidFill>
                  <a:srgbClr val="4F81BD">
                    <a:lumMod val="75000"/>
                  </a:srgbClr>
                </a:solidFill>
                <a:cs typeface="2  Niki Outline" panose="00000400000000000000" pitchFamily="2" charset="-78"/>
              </a:rPr>
              <a:t>جزء- موضوع:</a:t>
            </a:r>
          </a:p>
        </p:txBody>
      </p:sp>
      <p:sp>
        <p:nvSpPr>
          <p:cNvPr id="12" name="Rectangle 11"/>
          <p:cNvSpPr/>
          <p:nvPr/>
        </p:nvSpPr>
        <p:spPr>
          <a:xfrm>
            <a:off x="643766" y="3645024"/>
            <a:ext cx="7949508" cy="646331"/>
          </a:xfrm>
          <a:prstGeom prst="rect">
            <a:avLst/>
          </a:prstGeom>
        </p:spPr>
        <p:txBody>
          <a:bodyPr wrap="square">
            <a:spAutoFit/>
          </a:bodyPr>
          <a:lstStyle/>
          <a:p>
            <a:pPr rtl="0"/>
            <a:r>
              <a:rPr lang="fa-IR" b="1" dirty="0">
                <a:solidFill>
                  <a:prstClr val="black"/>
                </a:solidFill>
              </a:rPr>
              <a:t>هر یک از موضوع های اصلی ذکر شده در فهرست موضوع ها شامل یک یا </a:t>
            </a:r>
            <a:r>
              <a:rPr lang="fa-IR" b="1" dirty="0">
                <a:solidFill>
                  <a:prstClr val="black"/>
                </a:solidFill>
              </a:rPr>
              <a:t>چند </a:t>
            </a:r>
            <a:r>
              <a:rPr lang="fa-IR" b="1" dirty="0">
                <a:solidFill>
                  <a:prstClr val="black"/>
                </a:solidFill>
              </a:rPr>
              <a:t>&lt;&lt; جزء-موضوع &gt;&gt; می باشد که به جای </a:t>
            </a:r>
            <a:r>
              <a:rPr lang="fa-IR" b="1" dirty="0">
                <a:solidFill>
                  <a:srgbClr val="4F81BD">
                    <a:lumMod val="75000"/>
                  </a:srgbClr>
                </a:solidFill>
              </a:rPr>
              <a:t>اهداف </a:t>
            </a:r>
            <a:r>
              <a:rPr lang="fa-IR" b="1" dirty="0">
                <a:solidFill>
                  <a:prstClr val="black"/>
                </a:solidFill>
              </a:rPr>
              <a:t>بیشتر به جزئیات </a:t>
            </a:r>
            <a:r>
              <a:rPr lang="fa-IR" b="1" dirty="0">
                <a:solidFill>
                  <a:srgbClr val="4F81BD">
                    <a:lumMod val="75000"/>
                  </a:srgbClr>
                </a:solidFill>
              </a:rPr>
              <a:t>ضروریات</a:t>
            </a:r>
            <a:r>
              <a:rPr lang="fa-IR" b="1" dirty="0">
                <a:solidFill>
                  <a:prstClr val="black"/>
                </a:solidFill>
              </a:rPr>
              <a:t> </a:t>
            </a:r>
            <a:r>
              <a:rPr lang="fa-IR" b="1" dirty="0">
                <a:solidFill>
                  <a:srgbClr val="4F81BD">
                    <a:lumMod val="75000"/>
                  </a:srgbClr>
                </a:solidFill>
              </a:rPr>
              <a:t>عملکردی</a:t>
            </a:r>
            <a:r>
              <a:rPr lang="fa-IR" b="1" dirty="0">
                <a:solidFill>
                  <a:prstClr val="black"/>
                </a:solidFill>
              </a:rPr>
              <a:t> می پردازند.َ</a:t>
            </a:r>
          </a:p>
        </p:txBody>
      </p:sp>
    </p:spTree>
    <p:extLst>
      <p:ext uri="{BB962C8B-B14F-4D97-AF65-F5344CB8AC3E}">
        <p14:creationId xmlns:p14="http://schemas.microsoft.com/office/powerpoint/2010/main" val="41070020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traight Connector 3"/>
          <p:cNvSpPr/>
          <p:nvPr/>
        </p:nvSpPr>
        <p:spPr>
          <a:xfrm>
            <a:off x="5755009" y="3804515"/>
            <a:ext cx="401166" cy="1293761"/>
          </a:xfrm>
          <a:custGeom>
            <a:avLst/>
            <a:gdLst/>
            <a:ahLst/>
            <a:cxnLst/>
            <a:rect l="0" t="0" r="0" b="0"/>
            <a:pathLst>
              <a:path>
                <a:moveTo>
                  <a:pt x="0" y="0"/>
                </a:moveTo>
                <a:lnTo>
                  <a:pt x="200583" y="0"/>
                </a:lnTo>
                <a:lnTo>
                  <a:pt x="200583" y="1293761"/>
                </a:lnTo>
                <a:lnTo>
                  <a:pt x="401166" y="129376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 name="Straight Connector 4"/>
          <p:cNvSpPr/>
          <p:nvPr/>
        </p:nvSpPr>
        <p:spPr>
          <a:xfrm>
            <a:off x="5755009" y="3804515"/>
            <a:ext cx="401166" cy="431253"/>
          </a:xfrm>
          <a:custGeom>
            <a:avLst/>
            <a:gdLst/>
            <a:ahLst/>
            <a:cxnLst/>
            <a:rect l="0" t="0" r="0" b="0"/>
            <a:pathLst>
              <a:path>
                <a:moveTo>
                  <a:pt x="0" y="0"/>
                </a:moveTo>
                <a:lnTo>
                  <a:pt x="200583" y="0"/>
                </a:lnTo>
                <a:lnTo>
                  <a:pt x="200583" y="431253"/>
                </a:lnTo>
                <a:lnTo>
                  <a:pt x="401166" y="43125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6" name="Straight Connector 5"/>
          <p:cNvSpPr/>
          <p:nvPr/>
        </p:nvSpPr>
        <p:spPr>
          <a:xfrm>
            <a:off x="5755009" y="3373261"/>
            <a:ext cx="401166" cy="431253"/>
          </a:xfrm>
          <a:custGeom>
            <a:avLst/>
            <a:gdLst/>
            <a:ahLst/>
            <a:cxnLst/>
            <a:rect l="0" t="0" r="0" b="0"/>
            <a:pathLst>
              <a:path>
                <a:moveTo>
                  <a:pt x="0" y="431253"/>
                </a:moveTo>
                <a:lnTo>
                  <a:pt x="200583" y="431253"/>
                </a:lnTo>
                <a:lnTo>
                  <a:pt x="200583" y="0"/>
                </a:lnTo>
                <a:lnTo>
                  <a:pt x="401166" y="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7" name="Straight Connector 6"/>
          <p:cNvSpPr/>
          <p:nvPr/>
        </p:nvSpPr>
        <p:spPr>
          <a:xfrm>
            <a:off x="5755009" y="2510753"/>
            <a:ext cx="401166" cy="1293761"/>
          </a:xfrm>
          <a:custGeom>
            <a:avLst/>
            <a:gdLst/>
            <a:ahLst/>
            <a:cxnLst/>
            <a:rect l="0" t="0" r="0" b="0"/>
            <a:pathLst>
              <a:path>
                <a:moveTo>
                  <a:pt x="0" y="1293761"/>
                </a:moveTo>
                <a:lnTo>
                  <a:pt x="200583" y="1293761"/>
                </a:lnTo>
                <a:lnTo>
                  <a:pt x="200583" y="0"/>
                </a:lnTo>
                <a:lnTo>
                  <a:pt x="401166" y="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nvGrpSpPr>
          <p:cNvPr id="8" name="Group 7"/>
          <p:cNvGrpSpPr/>
          <p:nvPr/>
        </p:nvGrpSpPr>
        <p:grpSpPr>
          <a:xfrm>
            <a:off x="3749178" y="3498625"/>
            <a:ext cx="2005831" cy="611778"/>
            <a:chOff x="536785" y="1294310"/>
            <a:chExt cx="2005831" cy="611778"/>
          </a:xfrm>
        </p:grpSpPr>
        <p:sp>
          <p:nvSpPr>
            <p:cNvPr id="9" name="Rectangle 8"/>
            <p:cNvSpPr/>
            <p:nvPr/>
          </p:nvSpPr>
          <p:spPr>
            <a:xfrm>
              <a:off x="536785" y="1294310"/>
              <a:ext cx="2005831" cy="611778"/>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ectangle 9"/>
            <p:cNvSpPr/>
            <p:nvPr/>
          </p:nvSpPr>
          <p:spPr>
            <a:xfrm>
              <a:off x="536785" y="1294310"/>
              <a:ext cx="2005831" cy="61177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algn="ctr" defTabSz="1066800">
                <a:lnSpc>
                  <a:spcPct val="90000"/>
                </a:lnSpc>
                <a:spcBef>
                  <a:spcPct val="0"/>
                </a:spcBef>
                <a:spcAft>
                  <a:spcPct val="35000"/>
                </a:spcAft>
              </a:pPr>
              <a:r>
                <a:rPr lang="fa-IR" sz="2400">
                  <a:solidFill>
                    <a:prstClr val="white"/>
                  </a:solidFill>
                </a:rPr>
                <a:t>برنامه دهی چیست؟</a:t>
              </a:r>
            </a:p>
          </p:txBody>
        </p:sp>
      </p:grpSp>
      <p:grpSp>
        <p:nvGrpSpPr>
          <p:cNvPr id="11" name="Group 10"/>
          <p:cNvGrpSpPr/>
          <p:nvPr/>
        </p:nvGrpSpPr>
        <p:grpSpPr>
          <a:xfrm>
            <a:off x="6156176" y="2204864"/>
            <a:ext cx="2005831" cy="611778"/>
            <a:chOff x="2943783" y="549"/>
            <a:chExt cx="2005831" cy="611778"/>
          </a:xfrm>
        </p:grpSpPr>
        <p:sp>
          <p:nvSpPr>
            <p:cNvPr id="12" name="Rectangle 11"/>
            <p:cNvSpPr/>
            <p:nvPr/>
          </p:nvSpPr>
          <p:spPr>
            <a:xfrm>
              <a:off x="2943783" y="549"/>
              <a:ext cx="2005831" cy="611778"/>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Rectangle 12"/>
            <p:cNvSpPr/>
            <p:nvPr/>
          </p:nvSpPr>
          <p:spPr>
            <a:xfrm>
              <a:off x="2943783" y="549"/>
              <a:ext cx="2005831" cy="61177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algn="ctr" defTabSz="1066800">
                <a:lnSpc>
                  <a:spcPct val="90000"/>
                </a:lnSpc>
                <a:spcBef>
                  <a:spcPct val="0"/>
                </a:spcBef>
                <a:spcAft>
                  <a:spcPct val="35000"/>
                </a:spcAft>
              </a:pPr>
              <a:r>
                <a:rPr lang="fa-IR" sz="2400" dirty="0">
                  <a:solidFill>
                    <a:prstClr val="white"/>
                  </a:solidFill>
                </a:rPr>
                <a:t>تعاریف</a:t>
              </a:r>
            </a:p>
          </p:txBody>
        </p:sp>
      </p:grpSp>
      <p:grpSp>
        <p:nvGrpSpPr>
          <p:cNvPr id="14" name="Group 13"/>
          <p:cNvGrpSpPr/>
          <p:nvPr/>
        </p:nvGrpSpPr>
        <p:grpSpPr>
          <a:xfrm>
            <a:off x="6156173" y="4776913"/>
            <a:ext cx="2005831" cy="611778"/>
            <a:chOff x="2943783" y="863057"/>
            <a:chExt cx="2005831" cy="611778"/>
          </a:xfrm>
        </p:grpSpPr>
        <p:sp>
          <p:nvSpPr>
            <p:cNvPr id="15" name="Rectangle 14"/>
            <p:cNvSpPr/>
            <p:nvPr/>
          </p:nvSpPr>
          <p:spPr>
            <a:xfrm>
              <a:off x="2943783" y="863057"/>
              <a:ext cx="2005831" cy="611778"/>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Rectangle 15"/>
            <p:cNvSpPr/>
            <p:nvPr/>
          </p:nvSpPr>
          <p:spPr>
            <a:xfrm>
              <a:off x="2943783" y="863057"/>
              <a:ext cx="2005831" cy="61177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algn="ctr" defTabSz="1066800">
                <a:lnSpc>
                  <a:spcPct val="90000"/>
                </a:lnSpc>
                <a:spcBef>
                  <a:spcPct val="0"/>
                </a:spcBef>
                <a:spcAft>
                  <a:spcPct val="35000"/>
                </a:spcAft>
              </a:pPr>
              <a:r>
                <a:rPr lang="fa-IR" sz="2400" dirty="0">
                  <a:solidFill>
                    <a:prstClr val="white"/>
                  </a:solidFill>
                </a:rPr>
                <a:t>نقش مدارک برنامه</a:t>
              </a:r>
            </a:p>
          </p:txBody>
        </p:sp>
      </p:grpSp>
      <p:grpSp>
        <p:nvGrpSpPr>
          <p:cNvPr id="17" name="Group 16"/>
          <p:cNvGrpSpPr/>
          <p:nvPr/>
        </p:nvGrpSpPr>
        <p:grpSpPr>
          <a:xfrm>
            <a:off x="6156174" y="3030432"/>
            <a:ext cx="2005831" cy="611778"/>
            <a:chOff x="2943783" y="1725564"/>
            <a:chExt cx="2005831" cy="611778"/>
          </a:xfrm>
        </p:grpSpPr>
        <p:sp>
          <p:nvSpPr>
            <p:cNvPr id="18" name="Rectangle 17"/>
            <p:cNvSpPr/>
            <p:nvPr/>
          </p:nvSpPr>
          <p:spPr>
            <a:xfrm>
              <a:off x="2943783" y="1725564"/>
              <a:ext cx="2005831" cy="611778"/>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Rectangle 18"/>
            <p:cNvSpPr/>
            <p:nvPr/>
          </p:nvSpPr>
          <p:spPr>
            <a:xfrm>
              <a:off x="2943783" y="1725564"/>
              <a:ext cx="2005831" cy="61177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algn="ctr" defTabSz="1066800">
                <a:lnSpc>
                  <a:spcPct val="90000"/>
                </a:lnSpc>
                <a:spcBef>
                  <a:spcPct val="0"/>
                </a:spcBef>
                <a:spcAft>
                  <a:spcPct val="35000"/>
                </a:spcAft>
              </a:pPr>
              <a:r>
                <a:rPr lang="fa-IR" sz="2400" dirty="0">
                  <a:solidFill>
                    <a:prstClr val="white"/>
                  </a:solidFill>
                </a:rPr>
                <a:t>وضعیت موجود</a:t>
              </a:r>
            </a:p>
          </p:txBody>
        </p:sp>
      </p:grpSp>
      <p:grpSp>
        <p:nvGrpSpPr>
          <p:cNvPr id="20" name="Group 19"/>
          <p:cNvGrpSpPr/>
          <p:nvPr/>
        </p:nvGrpSpPr>
        <p:grpSpPr>
          <a:xfrm>
            <a:off x="6157602" y="3913706"/>
            <a:ext cx="2005831" cy="611778"/>
            <a:chOff x="2943783" y="2588071"/>
            <a:chExt cx="2005831" cy="611778"/>
          </a:xfrm>
        </p:grpSpPr>
        <p:sp>
          <p:nvSpPr>
            <p:cNvPr id="21" name="Rectangle 20"/>
            <p:cNvSpPr/>
            <p:nvPr/>
          </p:nvSpPr>
          <p:spPr>
            <a:xfrm>
              <a:off x="2943783" y="2588071"/>
              <a:ext cx="2005831" cy="611778"/>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Rectangle 21"/>
            <p:cNvSpPr/>
            <p:nvPr/>
          </p:nvSpPr>
          <p:spPr>
            <a:xfrm>
              <a:off x="2943783" y="2588071"/>
              <a:ext cx="2005831" cy="61177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algn="ctr" defTabSz="1066800">
                <a:lnSpc>
                  <a:spcPct val="90000"/>
                </a:lnSpc>
                <a:spcBef>
                  <a:spcPct val="0"/>
                </a:spcBef>
                <a:spcAft>
                  <a:spcPct val="35000"/>
                </a:spcAft>
              </a:pPr>
              <a:r>
                <a:rPr lang="fa-IR" sz="2400" dirty="0">
                  <a:solidFill>
                    <a:prstClr val="white"/>
                  </a:solidFill>
                </a:rPr>
                <a:t>وضعیت آتی</a:t>
              </a:r>
            </a:p>
          </p:txBody>
        </p:sp>
      </p:grpSp>
    </p:spTree>
    <p:extLst>
      <p:ext uri="{BB962C8B-B14F-4D97-AF65-F5344CB8AC3E}">
        <p14:creationId xmlns:p14="http://schemas.microsoft.com/office/powerpoint/2010/main" val="31408456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904258" y="3525982"/>
            <a:ext cx="2476500" cy="685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rtl="0"/>
            <a:r>
              <a:rPr lang="fa-IR" dirty="0">
                <a:solidFill>
                  <a:prstClr val="black"/>
                </a:solidFill>
              </a:rPr>
              <a:t>فهرست موضوع ها</a:t>
            </a:r>
            <a:endParaRPr lang="en-US" dirty="0">
              <a:solidFill>
                <a:prstClr val="black"/>
              </a:solidFill>
            </a:endParaRPr>
          </a:p>
        </p:txBody>
      </p:sp>
      <p:cxnSp>
        <p:nvCxnSpPr>
          <p:cNvPr id="6" name="Straight Connector 5"/>
          <p:cNvCxnSpPr/>
          <p:nvPr/>
        </p:nvCxnSpPr>
        <p:spPr>
          <a:xfrm flipH="1">
            <a:off x="5235777" y="3851564"/>
            <a:ext cx="66848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5235777" y="2933700"/>
            <a:ext cx="0" cy="613064"/>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5235777" y="3546764"/>
            <a:ext cx="0" cy="64423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5777" y="4191000"/>
            <a:ext cx="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4549977" y="2251364"/>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4549977" y="3629891"/>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4549977" y="4191000"/>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4549977" y="4765964"/>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4549977" y="4994564"/>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235777" y="1981200"/>
            <a:ext cx="0" cy="952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4549977" y="1981200"/>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235777" y="5105400"/>
            <a:ext cx="0" cy="1219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4549977" y="5832764"/>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4549977" y="6324600"/>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4704" y="1489364"/>
            <a:ext cx="4572000" cy="5078313"/>
          </a:xfrm>
          <a:prstGeom prst="rect">
            <a:avLst/>
          </a:prstGeom>
        </p:spPr>
        <p:txBody>
          <a:bodyPr>
            <a:spAutoFit/>
          </a:bodyPr>
          <a:lstStyle/>
          <a:p>
            <a:endParaRPr lang="fa-IR" dirty="0">
              <a:solidFill>
                <a:prstClr val="black"/>
              </a:solidFill>
            </a:endParaRPr>
          </a:p>
          <a:p>
            <a:pPr algn="just"/>
            <a:r>
              <a:rPr lang="fa-IR" dirty="0">
                <a:solidFill>
                  <a:prstClr val="black"/>
                </a:solidFill>
              </a:rPr>
              <a:t>قابلیت شنیداری</a:t>
            </a:r>
          </a:p>
          <a:p>
            <a:pPr algn="just"/>
            <a:r>
              <a:rPr lang="fa-IR" dirty="0">
                <a:solidFill>
                  <a:prstClr val="black"/>
                </a:solidFill>
              </a:rPr>
              <a:t>سیرکولاسیون</a:t>
            </a:r>
          </a:p>
          <a:p>
            <a:pPr algn="just"/>
            <a:r>
              <a:rPr lang="fa-IR" dirty="0">
                <a:solidFill>
                  <a:prstClr val="black"/>
                </a:solidFill>
              </a:rPr>
              <a:t>آسایش</a:t>
            </a:r>
          </a:p>
          <a:p>
            <a:pPr algn="just"/>
            <a:r>
              <a:rPr lang="fa-IR" dirty="0">
                <a:solidFill>
                  <a:prstClr val="black"/>
                </a:solidFill>
              </a:rPr>
              <a:t>راحتی</a:t>
            </a:r>
          </a:p>
          <a:p>
            <a:pPr algn="just"/>
            <a:r>
              <a:rPr lang="fa-IR" dirty="0">
                <a:solidFill>
                  <a:prstClr val="black"/>
                </a:solidFill>
              </a:rPr>
              <a:t>دوام اقتصادی</a:t>
            </a:r>
          </a:p>
          <a:p>
            <a:pPr algn="just"/>
            <a:r>
              <a:rPr lang="fa-IR" dirty="0">
                <a:solidFill>
                  <a:prstClr val="black"/>
                </a:solidFill>
              </a:rPr>
              <a:t>بهره وری انرژی </a:t>
            </a:r>
          </a:p>
          <a:p>
            <a:pPr algn="just"/>
            <a:r>
              <a:rPr lang="fa-IR" dirty="0">
                <a:solidFill>
                  <a:prstClr val="black"/>
                </a:solidFill>
              </a:rPr>
              <a:t>تاثیرات محیطی</a:t>
            </a:r>
          </a:p>
          <a:p>
            <a:pPr algn="just"/>
            <a:r>
              <a:rPr lang="fa-IR" dirty="0">
                <a:solidFill>
                  <a:prstClr val="black"/>
                </a:solidFill>
              </a:rPr>
              <a:t>انعطاف پذیری</a:t>
            </a:r>
          </a:p>
          <a:p>
            <a:pPr algn="just"/>
            <a:r>
              <a:rPr lang="fa-IR" dirty="0">
                <a:solidFill>
                  <a:prstClr val="black"/>
                </a:solidFill>
              </a:rPr>
              <a:t>سیما</a:t>
            </a:r>
          </a:p>
          <a:p>
            <a:pPr algn="just"/>
            <a:r>
              <a:rPr lang="fa-IR" dirty="0">
                <a:solidFill>
                  <a:prstClr val="black"/>
                </a:solidFill>
              </a:rPr>
              <a:t>خوانایی</a:t>
            </a:r>
          </a:p>
          <a:p>
            <a:pPr algn="just"/>
            <a:r>
              <a:rPr lang="fa-IR" dirty="0">
                <a:solidFill>
                  <a:prstClr val="black"/>
                </a:solidFill>
              </a:rPr>
              <a:t>نگهداری حال و هوا</a:t>
            </a:r>
          </a:p>
          <a:p>
            <a:pPr algn="just"/>
            <a:r>
              <a:rPr lang="fa-IR" dirty="0">
                <a:solidFill>
                  <a:prstClr val="black"/>
                </a:solidFill>
              </a:rPr>
              <a:t>بویایی</a:t>
            </a:r>
          </a:p>
          <a:p>
            <a:pPr algn="just"/>
            <a:r>
              <a:rPr lang="fa-IR" dirty="0">
                <a:solidFill>
                  <a:prstClr val="black"/>
                </a:solidFill>
              </a:rPr>
              <a:t>شخصی سازی محرمیت</a:t>
            </a:r>
          </a:p>
          <a:p>
            <a:pPr algn="just"/>
            <a:r>
              <a:rPr lang="fa-IR" dirty="0">
                <a:solidFill>
                  <a:prstClr val="black"/>
                </a:solidFill>
              </a:rPr>
              <a:t>مدیریت منابع سلامتی</a:t>
            </a:r>
          </a:p>
          <a:p>
            <a:pPr algn="just"/>
            <a:r>
              <a:rPr lang="fa-IR" dirty="0">
                <a:solidFill>
                  <a:prstClr val="black"/>
                </a:solidFill>
              </a:rPr>
              <a:t>امنیت</a:t>
            </a:r>
          </a:p>
          <a:p>
            <a:pPr algn="just"/>
            <a:r>
              <a:rPr lang="fa-IR" dirty="0">
                <a:solidFill>
                  <a:prstClr val="black"/>
                </a:solidFill>
              </a:rPr>
              <a:t>قلمرو</a:t>
            </a:r>
          </a:p>
          <a:p>
            <a:pPr algn="just"/>
            <a:r>
              <a:rPr lang="fa-IR" dirty="0">
                <a:solidFill>
                  <a:prstClr val="black"/>
                </a:solidFill>
              </a:rPr>
              <a:t>قابلیت بصری</a:t>
            </a:r>
            <a:endParaRPr lang="en-US" dirty="0">
              <a:solidFill>
                <a:prstClr val="black"/>
              </a:solidFill>
            </a:endParaRPr>
          </a:p>
        </p:txBody>
      </p:sp>
      <p:cxnSp>
        <p:nvCxnSpPr>
          <p:cNvPr id="22" name="Straight Arrow Connector 21"/>
          <p:cNvCxnSpPr/>
          <p:nvPr/>
        </p:nvCxnSpPr>
        <p:spPr>
          <a:xfrm flipH="1">
            <a:off x="4549977" y="2556164"/>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4549977" y="2784764"/>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4549977" y="3089564"/>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4549977" y="3344994"/>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4549977" y="3851564"/>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4549977" y="4461164"/>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4549977" y="5299364"/>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a:off x="4549977" y="5527964"/>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4549977" y="6061364"/>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886862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694320" y="234939"/>
            <a:ext cx="3055645" cy="523220"/>
          </a:xfrm>
          <a:prstGeom prst="rect">
            <a:avLst/>
          </a:prstGeom>
        </p:spPr>
        <p:txBody>
          <a:bodyPr wrap="none">
            <a:spAutoFit/>
          </a:bodyPr>
          <a:lstStyle/>
          <a:p>
            <a:pPr algn="l" rtl="0"/>
            <a:r>
              <a:rPr lang="fa-IR" sz="2800" b="1" dirty="0">
                <a:solidFill>
                  <a:srgbClr val="4F81BD">
                    <a:lumMod val="75000"/>
                  </a:srgbClr>
                </a:solidFill>
                <a:cs typeface="2  Niki Outline" panose="00000400000000000000" pitchFamily="2" charset="-78"/>
              </a:rPr>
              <a:t>نمونه </a:t>
            </a:r>
            <a:r>
              <a:rPr lang="fa-IR" sz="2800" b="1" dirty="0">
                <a:solidFill>
                  <a:srgbClr val="4F81BD">
                    <a:lumMod val="75000"/>
                  </a:srgbClr>
                </a:solidFill>
                <a:cs typeface="2  Niki Outline" panose="00000400000000000000" pitchFamily="2" charset="-78"/>
              </a:rPr>
              <a:t>هَایی </a:t>
            </a:r>
            <a:r>
              <a:rPr lang="fa-IR" sz="2800" b="1" dirty="0">
                <a:solidFill>
                  <a:srgbClr val="4F81BD">
                    <a:lumMod val="75000"/>
                  </a:srgbClr>
                </a:solidFill>
                <a:cs typeface="2  Niki Outline" panose="00000400000000000000" pitchFamily="2" charset="-78"/>
              </a:rPr>
              <a:t>از </a:t>
            </a:r>
            <a:r>
              <a:rPr lang="fa-IR" sz="2800" b="1" dirty="0">
                <a:solidFill>
                  <a:srgbClr val="4F81BD">
                    <a:lumMod val="75000"/>
                  </a:srgbClr>
                </a:solidFill>
                <a:cs typeface="2  Niki Outline" panose="00000400000000000000" pitchFamily="2" charset="-78"/>
              </a:rPr>
              <a:t>جزَء-موضوع</a:t>
            </a:r>
            <a:r>
              <a:rPr lang="fa-IR" sz="2800" b="1" dirty="0">
                <a:solidFill>
                  <a:srgbClr val="4F81BD">
                    <a:lumMod val="75000"/>
                  </a:srgbClr>
                </a:solidFill>
                <a:cs typeface="2  Niki Outline" panose="00000400000000000000" pitchFamily="2" charset="-78"/>
              </a:rPr>
              <a:t>:</a:t>
            </a:r>
          </a:p>
        </p:txBody>
      </p:sp>
      <p:sp>
        <p:nvSpPr>
          <p:cNvPr id="6" name="Rectangle 5"/>
          <p:cNvSpPr/>
          <p:nvPr/>
        </p:nvSpPr>
        <p:spPr>
          <a:xfrm>
            <a:off x="4150130" y="899250"/>
            <a:ext cx="4572000" cy="1938992"/>
          </a:xfrm>
          <a:prstGeom prst="rect">
            <a:avLst/>
          </a:prstGeom>
        </p:spPr>
        <p:txBody>
          <a:bodyPr>
            <a:spAutoFit/>
          </a:bodyPr>
          <a:lstStyle/>
          <a:p>
            <a:pPr rtl="0"/>
            <a:r>
              <a:rPr lang="fa-IR" sz="2000" b="1" dirty="0">
                <a:solidFill>
                  <a:srgbClr val="4F81BD">
                    <a:lumMod val="75000"/>
                  </a:srgbClr>
                </a:solidFill>
              </a:rPr>
              <a:t>سیرکولاسیون</a:t>
            </a:r>
          </a:p>
          <a:p>
            <a:pPr rtl="0"/>
            <a:r>
              <a:rPr lang="fa-IR" sz="2000" b="1" dirty="0">
                <a:solidFill>
                  <a:prstClr val="black"/>
                </a:solidFill>
              </a:rPr>
              <a:t>اطلاعات</a:t>
            </a:r>
          </a:p>
          <a:p>
            <a:pPr rtl="0"/>
            <a:r>
              <a:rPr lang="fa-IR" sz="2000" b="1" dirty="0">
                <a:solidFill>
                  <a:prstClr val="black"/>
                </a:solidFill>
              </a:rPr>
              <a:t>مصالح </a:t>
            </a:r>
          </a:p>
          <a:p>
            <a:pPr rtl="0"/>
            <a:r>
              <a:rPr lang="fa-IR" sz="2000" b="1" dirty="0">
                <a:solidFill>
                  <a:prstClr val="black"/>
                </a:solidFill>
              </a:rPr>
              <a:t>پارکینگ</a:t>
            </a:r>
          </a:p>
          <a:p>
            <a:pPr rtl="0"/>
            <a:r>
              <a:rPr lang="fa-IR" sz="2000" b="1" dirty="0">
                <a:solidFill>
                  <a:prstClr val="black"/>
                </a:solidFill>
              </a:rPr>
              <a:t>عابران پیاده</a:t>
            </a:r>
          </a:p>
          <a:p>
            <a:pPr rtl="0"/>
            <a:r>
              <a:rPr lang="fa-IR" sz="2000" b="1" dirty="0">
                <a:solidFill>
                  <a:prstClr val="black"/>
                </a:solidFill>
              </a:rPr>
              <a:t>وسایل نقلیه</a:t>
            </a:r>
          </a:p>
        </p:txBody>
      </p:sp>
      <p:sp>
        <p:nvSpPr>
          <p:cNvPr id="7" name="Rectangle 6"/>
          <p:cNvSpPr/>
          <p:nvPr/>
        </p:nvSpPr>
        <p:spPr>
          <a:xfrm>
            <a:off x="-423766" y="899250"/>
            <a:ext cx="4572000" cy="1631216"/>
          </a:xfrm>
          <a:prstGeom prst="rect">
            <a:avLst/>
          </a:prstGeom>
        </p:spPr>
        <p:txBody>
          <a:bodyPr>
            <a:spAutoFit/>
          </a:bodyPr>
          <a:lstStyle/>
          <a:p>
            <a:pPr rtl="0"/>
            <a:r>
              <a:rPr lang="fa-IR" sz="2000" b="1" dirty="0">
                <a:solidFill>
                  <a:srgbClr val="4F81BD">
                    <a:lumMod val="75000"/>
                  </a:srgbClr>
                </a:solidFill>
              </a:rPr>
              <a:t>امنیت</a:t>
            </a:r>
          </a:p>
          <a:p>
            <a:pPr rtl="0"/>
            <a:r>
              <a:rPr lang="fa-IR" sz="2000" b="1" dirty="0">
                <a:solidFill>
                  <a:prstClr val="black"/>
                </a:solidFill>
              </a:rPr>
              <a:t>حمله</a:t>
            </a:r>
          </a:p>
          <a:p>
            <a:pPr rtl="0"/>
            <a:r>
              <a:rPr lang="fa-IR" sz="2000" b="1" dirty="0">
                <a:solidFill>
                  <a:prstClr val="black"/>
                </a:solidFill>
              </a:rPr>
              <a:t>دزدی</a:t>
            </a:r>
          </a:p>
          <a:p>
            <a:pPr rtl="0"/>
            <a:r>
              <a:rPr lang="fa-IR" sz="2000" b="1" dirty="0">
                <a:solidFill>
                  <a:prstClr val="black"/>
                </a:solidFill>
              </a:rPr>
              <a:t>دسترسی</a:t>
            </a:r>
          </a:p>
          <a:p>
            <a:pPr rtl="0"/>
            <a:r>
              <a:rPr lang="fa-IR" sz="2000" b="1" dirty="0">
                <a:solidFill>
                  <a:prstClr val="black"/>
                </a:solidFill>
              </a:rPr>
              <a:t>آشوبگری</a:t>
            </a:r>
          </a:p>
        </p:txBody>
      </p:sp>
      <p:sp>
        <p:nvSpPr>
          <p:cNvPr id="8" name="Rectangle 7"/>
          <p:cNvSpPr/>
          <p:nvPr/>
        </p:nvSpPr>
        <p:spPr>
          <a:xfrm>
            <a:off x="4150130" y="3120424"/>
            <a:ext cx="4572000" cy="2862322"/>
          </a:xfrm>
          <a:prstGeom prst="rect">
            <a:avLst/>
          </a:prstGeom>
        </p:spPr>
        <p:txBody>
          <a:bodyPr>
            <a:spAutoFit/>
          </a:bodyPr>
          <a:lstStyle/>
          <a:p>
            <a:pPr rtl="0"/>
            <a:r>
              <a:rPr lang="fa-IR" sz="2000" b="1" dirty="0">
                <a:solidFill>
                  <a:srgbClr val="4F81BD">
                    <a:lumMod val="75000"/>
                  </a:srgbClr>
                </a:solidFill>
              </a:rPr>
              <a:t>سیما</a:t>
            </a:r>
          </a:p>
          <a:p>
            <a:pPr rtl="0"/>
            <a:r>
              <a:rPr lang="fa-IR" sz="2000" b="1" dirty="0">
                <a:solidFill>
                  <a:prstClr val="black"/>
                </a:solidFill>
              </a:rPr>
              <a:t>هویت</a:t>
            </a:r>
          </a:p>
          <a:p>
            <a:pPr rtl="0"/>
            <a:r>
              <a:rPr lang="fa-IR" sz="2000" b="1" dirty="0">
                <a:solidFill>
                  <a:prstClr val="black"/>
                </a:solidFill>
              </a:rPr>
              <a:t>پیام</a:t>
            </a:r>
          </a:p>
          <a:p>
            <a:pPr rtl="0"/>
            <a:r>
              <a:rPr lang="fa-IR" sz="2000" b="1" dirty="0">
                <a:solidFill>
                  <a:prstClr val="black"/>
                </a:solidFill>
              </a:rPr>
              <a:t>نظم – تناسب</a:t>
            </a:r>
          </a:p>
          <a:p>
            <a:pPr rtl="0"/>
            <a:r>
              <a:rPr lang="fa-IR" sz="2000" b="1" dirty="0">
                <a:solidFill>
                  <a:prstClr val="black"/>
                </a:solidFill>
              </a:rPr>
              <a:t>جایگاه-سلسله مراتب</a:t>
            </a:r>
          </a:p>
          <a:p>
            <a:pPr rtl="0"/>
            <a:r>
              <a:rPr lang="fa-IR" sz="2000" b="1" dirty="0">
                <a:solidFill>
                  <a:prstClr val="black"/>
                </a:solidFill>
              </a:rPr>
              <a:t>نمادگرایی</a:t>
            </a:r>
          </a:p>
          <a:p>
            <a:pPr rtl="0"/>
            <a:r>
              <a:rPr lang="fa-IR" sz="2000" b="1" dirty="0">
                <a:solidFill>
                  <a:prstClr val="black"/>
                </a:solidFill>
              </a:rPr>
              <a:t>تعامل </a:t>
            </a:r>
          </a:p>
          <a:p>
            <a:pPr rtl="0"/>
            <a:r>
              <a:rPr lang="fa-IR" sz="2000" b="1" dirty="0">
                <a:solidFill>
                  <a:prstClr val="black"/>
                </a:solidFill>
              </a:rPr>
              <a:t>مشارکت گروهی</a:t>
            </a:r>
          </a:p>
          <a:p>
            <a:pPr rtl="0"/>
            <a:r>
              <a:rPr lang="fa-IR" sz="2000" b="1" dirty="0">
                <a:solidFill>
                  <a:prstClr val="black"/>
                </a:solidFill>
              </a:rPr>
              <a:t>اجتماعی</a:t>
            </a:r>
          </a:p>
        </p:txBody>
      </p:sp>
    </p:spTree>
    <p:extLst>
      <p:ext uri="{BB962C8B-B14F-4D97-AF65-F5344CB8AC3E}">
        <p14:creationId xmlns:p14="http://schemas.microsoft.com/office/powerpoint/2010/main" val="422727404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6155432" y="3307294"/>
            <a:ext cx="2286000" cy="609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rtl="0"/>
            <a:r>
              <a:rPr lang="fa-IR" dirty="0">
                <a:solidFill>
                  <a:prstClr val="black"/>
                </a:solidFill>
              </a:rPr>
              <a:t>واقعیت ها</a:t>
            </a:r>
            <a:endParaRPr lang="en-US" dirty="0">
              <a:solidFill>
                <a:prstClr val="black"/>
              </a:solidFill>
            </a:endParaRPr>
          </a:p>
        </p:txBody>
      </p:sp>
      <p:cxnSp>
        <p:nvCxnSpPr>
          <p:cNvPr id="32" name="Straight Connector 31"/>
          <p:cNvCxnSpPr/>
          <p:nvPr/>
        </p:nvCxnSpPr>
        <p:spPr>
          <a:xfrm flipH="1">
            <a:off x="5545832" y="3612094"/>
            <a:ext cx="60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545832" y="1412776"/>
            <a:ext cx="0" cy="5113434"/>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4860032" y="1412776"/>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Rounded Rectangle 34"/>
          <p:cNvSpPr/>
          <p:nvPr/>
        </p:nvSpPr>
        <p:spPr>
          <a:xfrm>
            <a:off x="2977738" y="1221430"/>
            <a:ext cx="1745673" cy="4572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r>
              <a:rPr lang="fa-IR" sz="1600" dirty="0">
                <a:solidFill>
                  <a:prstClr val="white"/>
                </a:solidFill>
              </a:rPr>
              <a:t>سایت</a:t>
            </a:r>
            <a:endParaRPr lang="en-US" sz="1600" dirty="0">
              <a:solidFill>
                <a:prstClr val="white"/>
              </a:solidFill>
            </a:endParaRPr>
          </a:p>
        </p:txBody>
      </p:sp>
      <p:sp>
        <p:nvSpPr>
          <p:cNvPr id="36" name="Rounded Rectangle 35"/>
          <p:cNvSpPr/>
          <p:nvPr/>
        </p:nvSpPr>
        <p:spPr>
          <a:xfrm>
            <a:off x="2966411" y="1929700"/>
            <a:ext cx="1757052" cy="4572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r>
              <a:rPr lang="fa-IR" sz="1600" dirty="0">
                <a:solidFill>
                  <a:prstClr val="white"/>
                </a:solidFill>
              </a:rPr>
              <a:t>اقلیم</a:t>
            </a:r>
            <a:endParaRPr lang="en-US" sz="1600" dirty="0">
              <a:solidFill>
                <a:prstClr val="white"/>
              </a:solidFill>
            </a:endParaRPr>
          </a:p>
        </p:txBody>
      </p:sp>
      <p:sp>
        <p:nvSpPr>
          <p:cNvPr id="37" name="Rounded Rectangle 36"/>
          <p:cNvSpPr/>
          <p:nvPr/>
        </p:nvSpPr>
        <p:spPr>
          <a:xfrm>
            <a:off x="2955032" y="2637970"/>
            <a:ext cx="1757052" cy="4572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r>
              <a:rPr lang="fa-IR" sz="1600" dirty="0">
                <a:solidFill>
                  <a:prstClr val="white"/>
                </a:solidFill>
              </a:rPr>
              <a:t>ضوابط ساختمانی</a:t>
            </a:r>
            <a:endParaRPr lang="en-US" sz="1600" dirty="0">
              <a:solidFill>
                <a:prstClr val="white"/>
              </a:solidFill>
            </a:endParaRPr>
          </a:p>
        </p:txBody>
      </p:sp>
      <p:sp>
        <p:nvSpPr>
          <p:cNvPr id="38" name="Rounded Rectangle 37"/>
          <p:cNvSpPr/>
          <p:nvPr/>
        </p:nvSpPr>
        <p:spPr>
          <a:xfrm>
            <a:off x="2966411" y="3383494"/>
            <a:ext cx="1779706" cy="4572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r>
              <a:rPr lang="fa-IR" sz="1600" dirty="0">
                <a:solidFill>
                  <a:prstClr val="white"/>
                </a:solidFill>
              </a:rPr>
              <a:t>وضعیت سایت</a:t>
            </a:r>
            <a:endParaRPr lang="en-US" sz="1600" dirty="0">
              <a:solidFill>
                <a:prstClr val="white"/>
              </a:solidFill>
            </a:endParaRPr>
          </a:p>
        </p:txBody>
      </p:sp>
      <p:sp>
        <p:nvSpPr>
          <p:cNvPr id="39" name="Rounded Rectangle 38"/>
          <p:cNvSpPr/>
          <p:nvPr/>
        </p:nvSpPr>
        <p:spPr>
          <a:xfrm>
            <a:off x="2955032" y="4102521"/>
            <a:ext cx="1779706" cy="4572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r>
              <a:rPr lang="fa-IR" sz="1600" dirty="0">
                <a:solidFill>
                  <a:prstClr val="white"/>
                </a:solidFill>
              </a:rPr>
              <a:t>سطوح رفت و آمد</a:t>
            </a:r>
            <a:endParaRPr lang="en-US" sz="1600" dirty="0">
              <a:solidFill>
                <a:prstClr val="white"/>
              </a:solidFill>
            </a:endParaRPr>
          </a:p>
        </p:txBody>
      </p:sp>
      <p:sp>
        <p:nvSpPr>
          <p:cNvPr id="40" name="Rounded Rectangle 39"/>
          <p:cNvSpPr/>
          <p:nvPr/>
        </p:nvSpPr>
        <p:spPr>
          <a:xfrm>
            <a:off x="2943705" y="4869468"/>
            <a:ext cx="1779706" cy="388962"/>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r>
              <a:rPr lang="fa-IR" sz="1600" dirty="0">
                <a:solidFill>
                  <a:prstClr val="white"/>
                </a:solidFill>
              </a:rPr>
              <a:t>فرد -استفاده کننده</a:t>
            </a:r>
            <a:endParaRPr lang="en-US" sz="1600" dirty="0">
              <a:solidFill>
                <a:prstClr val="white"/>
              </a:solidFill>
            </a:endParaRPr>
          </a:p>
        </p:txBody>
      </p:sp>
      <p:sp>
        <p:nvSpPr>
          <p:cNvPr id="41" name="Rounded Rectangle 40"/>
          <p:cNvSpPr/>
          <p:nvPr/>
        </p:nvSpPr>
        <p:spPr>
          <a:xfrm>
            <a:off x="2933407" y="5576800"/>
            <a:ext cx="1800301" cy="366216"/>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r>
              <a:rPr lang="fa-IR" sz="1600" dirty="0">
                <a:solidFill>
                  <a:prstClr val="white"/>
                </a:solidFill>
              </a:rPr>
              <a:t>زمینه</a:t>
            </a:r>
            <a:endParaRPr lang="en-US" sz="1600" dirty="0">
              <a:solidFill>
                <a:prstClr val="white"/>
              </a:solidFill>
            </a:endParaRPr>
          </a:p>
        </p:txBody>
      </p:sp>
      <p:sp>
        <p:nvSpPr>
          <p:cNvPr id="42" name="Rounded Rectangle 41"/>
          <p:cNvSpPr/>
          <p:nvPr/>
        </p:nvSpPr>
        <p:spPr>
          <a:xfrm>
            <a:off x="2966411" y="6261386"/>
            <a:ext cx="1800301" cy="46507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r>
              <a:rPr lang="fa-IR" sz="1600" dirty="0">
                <a:solidFill>
                  <a:prstClr val="white"/>
                </a:solidFill>
              </a:rPr>
              <a:t>شخصیت ها</a:t>
            </a:r>
            <a:endParaRPr lang="en-US" sz="1600" dirty="0">
              <a:solidFill>
                <a:prstClr val="white"/>
              </a:solidFill>
            </a:endParaRPr>
          </a:p>
        </p:txBody>
      </p:sp>
      <p:cxnSp>
        <p:nvCxnSpPr>
          <p:cNvPr id="43" name="Straight Arrow Connector 42"/>
          <p:cNvCxnSpPr/>
          <p:nvPr/>
        </p:nvCxnSpPr>
        <p:spPr>
          <a:xfrm flipH="1">
            <a:off x="4860032" y="2158300"/>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4860032" y="2905424"/>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a:off x="4860032" y="3612094"/>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a:off x="4860032" y="4331121"/>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H="1">
            <a:off x="4860032" y="5063949"/>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H="1">
            <a:off x="4860032" y="5759908"/>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flipH="1">
            <a:off x="4838408" y="6526210"/>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a:xfrm>
            <a:off x="6372200" y="332656"/>
            <a:ext cx="2448106" cy="461665"/>
          </a:xfrm>
          <a:prstGeom prst="rect">
            <a:avLst/>
          </a:prstGeom>
        </p:spPr>
        <p:txBody>
          <a:bodyPr wrap="none">
            <a:spAutoFit/>
          </a:bodyPr>
          <a:lstStyle/>
          <a:p>
            <a:pPr algn="l" rtl="0"/>
            <a:r>
              <a:rPr lang="fa-IR" sz="2400" dirty="0">
                <a:solidFill>
                  <a:srgbClr val="4F81BD">
                    <a:lumMod val="75000"/>
                  </a:srgbClr>
                </a:solidFill>
                <a:cs typeface="2  Niki Outline" panose="00000400000000000000" pitchFamily="2" charset="-78"/>
              </a:rPr>
              <a:t>نمونه هایی از واقعیت ها:</a:t>
            </a:r>
          </a:p>
        </p:txBody>
      </p:sp>
    </p:spTree>
    <p:extLst>
      <p:ext uri="{BB962C8B-B14F-4D97-AF65-F5344CB8AC3E}">
        <p14:creationId xmlns:p14="http://schemas.microsoft.com/office/powerpoint/2010/main" val="30127180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7467600" y="533400"/>
            <a:ext cx="1141659" cy="461665"/>
          </a:xfrm>
          <a:prstGeom prst="rect">
            <a:avLst/>
          </a:prstGeom>
        </p:spPr>
        <p:txBody>
          <a:bodyPr wrap="none">
            <a:spAutoFit/>
          </a:bodyPr>
          <a:lstStyle/>
          <a:p>
            <a:pPr algn="l" rtl="0"/>
            <a:r>
              <a:rPr lang="fa-IR" sz="2400" dirty="0">
                <a:solidFill>
                  <a:srgbClr val="4F81BD">
                    <a:lumMod val="75000"/>
                  </a:srgbClr>
                </a:solidFill>
                <a:cs typeface="2  Niki Outline" panose="00000400000000000000" pitchFamily="2" charset="-78"/>
              </a:rPr>
              <a:t>راه حل ها:</a:t>
            </a:r>
          </a:p>
        </p:txBody>
      </p:sp>
      <p:sp>
        <p:nvSpPr>
          <p:cNvPr id="25" name="Rectangle 24"/>
          <p:cNvSpPr/>
          <p:nvPr/>
        </p:nvSpPr>
        <p:spPr>
          <a:xfrm>
            <a:off x="762000" y="1143000"/>
            <a:ext cx="7888448" cy="923330"/>
          </a:xfrm>
          <a:prstGeom prst="rect">
            <a:avLst/>
          </a:prstGeom>
        </p:spPr>
        <p:txBody>
          <a:bodyPr wrap="square">
            <a:spAutoFit/>
          </a:bodyPr>
          <a:lstStyle/>
          <a:p>
            <a:pPr rtl="0"/>
            <a:r>
              <a:rPr lang="fa-IR" b="1" dirty="0">
                <a:solidFill>
                  <a:prstClr val="black"/>
                </a:solidFill>
              </a:rPr>
              <a:t>مواردی چون ورودی ،فرم بام ،نورپردازی، نوع اتاق ها، فرم های کالبدی که ویژگی هایی چون ابعاد، جهت، رنگ، شفافیت و بافت را در برمی گیرند، موضوع نمی باشند بلکه انها کانسپت یا راه حل های بالقوه ای هستند که برای موضوعی مطرح می شوند.</a:t>
            </a:r>
          </a:p>
        </p:txBody>
      </p:sp>
      <p:sp>
        <p:nvSpPr>
          <p:cNvPr id="26" name="Rectangle 25"/>
          <p:cNvSpPr/>
          <p:nvPr/>
        </p:nvSpPr>
        <p:spPr>
          <a:xfrm>
            <a:off x="849789" y="3212976"/>
            <a:ext cx="7812248" cy="646331"/>
          </a:xfrm>
          <a:prstGeom prst="rect">
            <a:avLst/>
          </a:prstGeom>
        </p:spPr>
        <p:txBody>
          <a:bodyPr wrap="square">
            <a:spAutoFit/>
          </a:bodyPr>
          <a:lstStyle/>
          <a:p>
            <a:pPr rtl="0"/>
            <a:r>
              <a:rPr lang="fa-IR" b="1" dirty="0">
                <a:solidFill>
                  <a:prstClr val="black"/>
                </a:solidFill>
              </a:rPr>
              <a:t>الویت هر موضوع و اینکه چگونه باید حل شود،بر مبنای </a:t>
            </a:r>
            <a:r>
              <a:rPr lang="fa-IR" b="1" dirty="0">
                <a:solidFill>
                  <a:srgbClr val="4F81BD">
                    <a:lumMod val="75000"/>
                  </a:srgbClr>
                </a:solidFill>
              </a:rPr>
              <a:t>نظام ارزشی </a:t>
            </a:r>
            <a:r>
              <a:rPr lang="fa-IR" b="1" dirty="0">
                <a:solidFill>
                  <a:prstClr val="black"/>
                </a:solidFill>
              </a:rPr>
              <a:t>تعیین می شود و چون گروه های مختلف اهداف و ارزش های متفاوتی دارند، اولویت بندی ها متفاوت است.</a:t>
            </a:r>
          </a:p>
        </p:txBody>
      </p:sp>
    </p:spTree>
    <p:extLst>
      <p:ext uri="{BB962C8B-B14F-4D97-AF65-F5344CB8AC3E}">
        <p14:creationId xmlns:p14="http://schemas.microsoft.com/office/powerpoint/2010/main" val="74937538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6660232" y="188640"/>
            <a:ext cx="2161169" cy="400110"/>
          </a:xfrm>
          <a:prstGeom prst="rect">
            <a:avLst/>
          </a:prstGeom>
        </p:spPr>
        <p:txBody>
          <a:bodyPr wrap="none">
            <a:spAutoFit/>
          </a:bodyPr>
          <a:lstStyle/>
          <a:p>
            <a:pPr algn="l" rtl="0"/>
            <a:r>
              <a:rPr lang="fa-IR" sz="2000" b="1" dirty="0">
                <a:solidFill>
                  <a:srgbClr val="0070C0"/>
                </a:solidFill>
              </a:rPr>
              <a:t>موضوع: سیرکولاسیون</a:t>
            </a:r>
          </a:p>
        </p:txBody>
      </p:sp>
      <p:sp>
        <p:nvSpPr>
          <p:cNvPr id="23" name="Rectangle 22"/>
          <p:cNvSpPr/>
          <p:nvPr/>
        </p:nvSpPr>
        <p:spPr>
          <a:xfrm>
            <a:off x="6386283" y="902732"/>
            <a:ext cx="2310338" cy="5047536"/>
          </a:xfrm>
          <a:prstGeom prst="rect">
            <a:avLst/>
          </a:prstGeom>
        </p:spPr>
        <p:txBody>
          <a:bodyPr wrap="square">
            <a:spAutoFit/>
          </a:bodyPr>
          <a:lstStyle/>
          <a:p>
            <a:pPr rtl="0"/>
            <a:r>
              <a:rPr lang="fa-IR" sz="1400" b="1" dirty="0">
                <a:solidFill>
                  <a:srgbClr val="4F81BD">
                    <a:lumMod val="75000"/>
                  </a:srgbClr>
                </a:solidFill>
              </a:rPr>
              <a:t>واقعیت ها:</a:t>
            </a:r>
          </a:p>
          <a:p>
            <a:pPr rtl="0"/>
            <a:r>
              <a:rPr lang="fa-IR" sz="1400" b="1" dirty="0">
                <a:solidFill>
                  <a:prstClr val="black"/>
                </a:solidFill>
              </a:rPr>
              <a:t>میزان رفت و </a:t>
            </a:r>
            <a:r>
              <a:rPr lang="fa-IR" sz="1400" b="1" dirty="0">
                <a:solidFill>
                  <a:prstClr val="black"/>
                </a:solidFill>
              </a:rPr>
              <a:t>آمد</a:t>
            </a:r>
          </a:p>
          <a:p>
            <a:pPr rtl="0"/>
            <a:r>
              <a:rPr lang="fa-IR" sz="1400" b="1" dirty="0">
                <a:solidFill>
                  <a:prstClr val="black"/>
                </a:solidFill>
              </a:rPr>
              <a:t> </a:t>
            </a:r>
            <a:endParaRPr lang="fa-IR" sz="1400" b="1" dirty="0">
              <a:solidFill>
                <a:prstClr val="black"/>
              </a:solidFill>
            </a:endParaRPr>
          </a:p>
          <a:p>
            <a:pPr rtl="0"/>
            <a:r>
              <a:rPr lang="fa-IR" sz="1400" b="1" dirty="0">
                <a:solidFill>
                  <a:prstClr val="black"/>
                </a:solidFill>
              </a:rPr>
              <a:t>محل ایستگاه های نقلیه </a:t>
            </a:r>
            <a:r>
              <a:rPr lang="fa-IR" sz="1400" b="1" dirty="0">
                <a:solidFill>
                  <a:prstClr val="black"/>
                </a:solidFill>
              </a:rPr>
              <a:t>موجود</a:t>
            </a:r>
          </a:p>
          <a:p>
            <a:pPr rtl="0"/>
            <a:endParaRPr lang="fa-IR" sz="1400" b="1" dirty="0">
              <a:solidFill>
                <a:prstClr val="black"/>
              </a:solidFill>
            </a:endParaRPr>
          </a:p>
          <a:p>
            <a:pPr rtl="0"/>
            <a:r>
              <a:rPr lang="fa-IR" sz="1400" b="1" dirty="0">
                <a:solidFill>
                  <a:prstClr val="black"/>
                </a:solidFill>
              </a:rPr>
              <a:t>تعداد </a:t>
            </a:r>
            <a:r>
              <a:rPr lang="fa-IR" sz="1400" b="1" dirty="0">
                <a:solidFill>
                  <a:prstClr val="black"/>
                </a:solidFill>
              </a:rPr>
              <a:t>عابران پیاده</a:t>
            </a:r>
          </a:p>
          <a:p>
            <a:pPr rtl="0"/>
            <a:endParaRPr lang="fa-IR" sz="1400" b="1" dirty="0">
              <a:solidFill>
                <a:prstClr val="black"/>
              </a:solidFill>
            </a:endParaRPr>
          </a:p>
          <a:p>
            <a:pPr rtl="0"/>
            <a:r>
              <a:rPr lang="fa-IR" sz="1400" b="1" dirty="0">
                <a:solidFill>
                  <a:prstClr val="black"/>
                </a:solidFill>
              </a:rPr>
              <a:t>تعداد </a:t>
            </a:r>
            <a:r>
              <a:rPr lang="fa-IR" sz="1400" b="1" dirty="0">
                <a:solidFill>
                  <a:prstClr val="black"/>
                </a:solidFill>
              </a:rPr>
              <a:t>استفاده کنندگان با ناتوانی جسمی</a:t>
            </a:r>
          </a:p>
          <a:p>
            <a:pPr rtl="0"/>
            <a:endParaRPr lang="fa-IR" sz="1400" b="1" dirty="0">
              <a:solidFill>
                <a:prstClr val="black"/>
              </a:solidFill>
            </a:endParaRPr>
          </a:p>
          <a:p>
            <a:pPr rtl="0"/>
            <a:r>
              <a:rPr lang="fa-IR" sz="1400" b="1" dirty="0">
                <a:solidFill>
                  <a:prstClr val="black"/>
                </a:solidFill>
              </a:rPr>
              <a:t>کانال </a:t>
            </a:r>
            <a:r>
              <a:rPr lang="fa-IR" sz="1400" b="1" dirty="0">
                <a:solidFill>
                  <a:prstClr val="black"/>
                </a:solidFill>
              </a:rPr>
              <a:t>های ارتباطی موجود </a:t>
            </a:r>
          </a:p>
          <a:p>
            <a:pPr rtl="0"/>
            <a:endParaRPr lang="fa-IR" sz="1400" b="1" dirty="0">
              <a:solidFill>
                <a:prstClr val="black"/>
              </a:solidFill>
            </a:endParaRPr>
          </a:p>
          <a:p>
            <a:pPr rtl="0"/>
            <a:r>
              <a:rPr lang="fa-IR" sz="1400" b="1" dirty="0">
                <a:solidFill>
                  <a:prstClr val="black"/>
                </a:solidFill>
              </a:rPr>
              <a:t>مقدار </a:t>
            </a:r>
            <a:r>
              <a:rPr lang="fa-IR" sz="1400" b="1" dirty="0">
                <a:solidFill>
                  <a:prstClr val="black"/>
                </a:solidFill>
              </a:rPr>
              <a:t>مصالحی که در واحد زمان توسط هر خودرو وارد می شود</a:t>
            </a:r>
          </a:p>
          <a:p>
            <a:pPr rtl="0"/>
            <a:endParaRPr lang="fa-IR" sz="1400" b="1" dirty="0">
              <a:solidFill>
                <a:prstClr val="black"/>
              </a:solidFill>
            </a:endParaRPr>
          </a:p>
          <a:p>
            <a:pPr rtl="0"/>
            <a:r>
              <a:rPr lang="fa-IR" sz="1400" b="1" dirty="0">
                <a:solidFill>
                  <a:prstClr val="black"/>
                </a:solidFill>
              </a:rPr>
              <a:t>مقدار </a:t>
            </a:r>
            <a:r>
              <a:rPr lang="fa-IR" sz="1400" b="1" dirty="0">
                <a:solidFill>
                  <a:prstClr val="black"/>
                </a:solidFill>
              </a:rPr>
              <a:t>مواد بازیافتی که در واحد زمان توسط هر خودرو تولید می شود</a:t>
            </a:r>
          </a:p>
          <a:p>
            <a:pPr rtl="0"/>
            <a:endParaRPr lang="fa-IR" sz="1400" b="1" dirty="0">
              <a:solidFill>
                <a:prstClr val="black"/>
              </a:solidFill>
            </a:endParaRPr>
          </a:p>
          <a:p>
            <a:pPr rtl="0"/>
            <a:r>
              <a:rPr lang="fa-IR" sz="1400" b="1" dirty="0">
                <a:solidFill>
                  <a:prstClr val="black"/>
                </a:solidFill>
              </a:rPr>
              <a:t>تعداد </a:t>
            </a:r>
            <a:r>
              <a:rPr lang="fa-IR" sz="1400" b="1" dirty="0">
                <a:solidFill>
                  <a:prstClr val="black"/>
                </a:solidFill>
              </a:rPr>
              <a:t>دوچرخه ها</a:t>
            </a:r>
          </a:p>
          <a:p>
            <a:pPr rtl="0"/>
            <a:endParaRPr lang="fa-IR" sz="1400" b="1" dirty="0">
              <a:solidFill>
                <a:prstClr val="black"/>
              </a:solidFill>
            </a:endParaRPr>
          </a:p>
          <a:p>
            <a:pPr rtl="0"/>
            <a:r>
              <a:rPr lang="fa-IR" sz="1400" b="1" dirty="0">
                <a:solidFill>
                  <a:prstClr val="black"/>
                </a:solidFill>
              </a:rPr>
              <a:t>تکرار </a:t>
            </a:r>
            <a:r>
              <a:rPr lang="fa-IR" sz="1400" b="1" dirty="0">
                <a:solidFill>
                  <a:prstClr val="black"/>
                </a:solidFill>
              </a:rPr>
              <a:t>و تعداد افرادی که بین بخش ای مختلف رفت و آمد می کنند</a:t>
            </a:r>
          </a:p>
        </p:txBody>
      </p:sp>
      <p:sp>
        <p:nvSpPr>
          <p:cNvPr id="24" name="Rectangle 23"/>
          <p:cNvSpPr/>
          <p:nvPr/>
        </p:nvSpPr>
        <p:spPr>
          <a:xfrm>
            <a:off x="914400" y="856565"/>
            <a:ext cx="4572000" cy="2893100"/>
          </a:xfrm>
          <a:prstGeom prst="rect">
            <a:avLst/>
          </a:prstGeom>
        </p:spPr>
        <p:txBody>
          <a:bodyPr>
            <a:spAutoFit/>
          </a:bodyPr>
          <a:lstStyle/>
          <a:p>
            <a:pPr rtl="0"/>
            <a:r>
              <a:rPr lang="fa-IR" sz="1400" b="1" dirty="0">
                <a:solidFill>
                  <a:srgbClr val="4F81BD">
                    <a:lumMod val="75000"/>
                  </a:srgbClr>
                </a:solidFill>
              </a:rPr>
              <a:t>جزء-موضوع ها:</a:t>
            </a:r>
          </a:p>
          <a:p>
            <a:pPr rtl="0"/>
            <a:r>
              <a:rPr lang="fa-IR" sz="1400" b="1" dirty="0">
                <a:solidFill>
                  <a:prstClr val="black"/>
                </a:solidFill>
              </a:rPr>
              <a:t>وسایل </a:t>
            </a:r>
            <a:r>
              <a:rPr lang="fa-IR" sz="1400" b="1" dirty="0">
                <a:solidFill>
                  <a:prstClr val="black"/>
                </a:solidFill>
              </a:rPr>
              <a:t>نقلیه</a:t>
            </a:r>
            <a:endParaRPr lang="en-US" sz="1400" b="1" dirty="0">
              <a:solidFill>
                <a:prstClr val="black"/>
              </a:solidFill>
            </a:endParaRPr>
          </a:p>
          <a:p>
            <a:pPr rtl="0"/>
            <a:endParaRPr lang="fa-IR" sz="1400" b="1" dirty="0">
              <a:solidFill>
                <a:prstClr val="black"/>
              </a:solidFill>
            </a:endParaRPr>
          </a:p>
          <a:p>
            <a:pPr rtl="0"/>
            <a:r>
              <a:rPr lang="fa-IR" sz="1400" b="1" dirty="0">
                <a:solidFill>
                  <a:prstClr val="black"/>
                </a:solidFill>
              </a:rPr>
              <a:t>عابران پیاده</a:t>
            </a:r>
          </a:p>
          <a:p>
            <a:pPr rtl="0"/>
            <a:endParaRPr lang="fa-IR" sz="1400" b="1" dirty="0">
              <a:solidFill>
                <a:prstClr val="black"/>
              </a:solidFill>
            </a:endParaRPr>
          </a:p>
          <a:p>
            <a:pPr rtl="0"/>
            <a:r>
              <a:rPr lang="fa-IR" sz="1400" b="1" dirty="0">
                <a:solidFill>
                  <a:prstClr val="black"/>
                </a:solidFill>
              </a:rPr>
              <a:t>ناتوانان </a:t>
            </a:r>
            <a:r>
              <a:rPr lang="fa-IR" sz="1400" b="1" dirty="0">
                <a:solidFill>
                  <a:prstClr val="black"/>
                </a:solidFill>
              </a:rPr>
              <a:t>حرکتی</a:t>
            </a:r>
          </a:p>
          <a:p>
            <a:pPr rtl="0"/>
            <a:endParaRPr lang="fa-IR" sz="1400" b="1" dirty="0">
              <a:solidFill>
                <a:prstClr val="black"/>
              </a:solidFill>
            </a:endParaRPr>
          </a:p>
          <a:p>
            <a:pPr rtl="0"/>
            <a:r>
              <a:rPr lang="fa-IR" sz="1400" b="1" dirty="0">
                <a:solidFill>
                  <a:prstClr val="black"/>
                </a:solidFill>
              </a:rPr>
              <a:t>جریان </a:t>
            </a:r>
            <a:r>
              <a:rPr lang="fa-IR" sz="1400" b="1" dirty="0">
                <a:solidFill>
                  <a:prstClr val="black"/>
                </a:solidFill>
              </a:rPr>
              <a:t>اطلاعات</a:t>
            </a:r>
          </a:p>
          <a:p>
            <a:pPr rtl="0"/>
            <a:endParaRPr lang="fa-IR" sz="1400" b="1" dirty="0">
              <a:solidFill>
                <a:prstClr val="black"/>
              </a:solidFill>
            </a:endParaRPr>
          </a:p>
          <a:p>
            <a:pPr rtl="0"/>
            <a:r>
              <a:rPr lang="fa-IR" sz="1400" b="1" dirty="0">
                <a:solidFill>
                  <a:prstClr val="black"/>
                </a:solidFill>
              </a:rPr>
              <a:t>خدمات</a:t>
            </a:r>
            <a:endParaRPr lang="fa-IR" sz="1400" b="1" dirty="0">
              <a:solidFill>
                <a:prstClr val="black"/>
              </a:solidFill>
            </a:endParaRPr>
          </a:p>
          <a:p>
            <a:pPr rtl="0"/>
            <a:endParaRPr lang="fa-IR" sz="1400" b="1" dirty="0">
              <a:solidFill>
                <a:prstClr val="black"/>
              </a:solidFill>
            </a:endParaRPr>
          </a:p>
          <a:p>
            <a:pPr rtl="0"/>
            <a:r>
              <a:rPr lang="fa-IR" sz="1400" b="1" dirty="0">
                <a:solidFill>
                  <a:prstClr val="black"/>
                </a:solidFill>
              </a:rPr>
              <a:t>دوچرخه </a:t>
            </a:r>
            <a:r>
              <a:rPr lang="fa-IR" sz="1400" b="1" dirty="0">
                <a:solidFill>
                  <a:prstClr val="black"/>
                </a:solidFill>
              </a:rPr>
              <a:t>ها</a:t>
            </a:r>
          </a:p>
          <a:p>
            <a:pPr rtl="0"/>
            <a:endParaRPr lang="fa-IR" sz="1400" b="1" dirty="0">
              <a:solidFill>
                <a:prstClr val="black"/>
              </a:solidFill>
            </a:endParaRPr>
          </a:p>
        </p:txBody>
      </p:sp>
      <p:sp>
        <p:nvSpPr>
          <p:cNvPr id="25" name="Rectangle 24"/>
          <p:cNvSpPr/>
          <p:nvPr/>
        </p:nvSpPr>
        <p:spPr>
          <a:xfrm>
            <a:off x="1021442" y="4495798"/>
            <a:ext cx="4572000" cy="1169551"/>
          </a:xfrm>
          <a:prstGeom prst="rect">
            <a:avLst/>
          </a:prstGeom>
        </p:spPr>
        <p:txBody>
          <a:bodyPr>
            <a:spAutoFit/>
          </a:bodyPr>
          <a:lstStyle/>
          <a:p>
            <a:pPr rtl="0"/>
            <a:r>
              <a:rPr lang="fa-IR" sz="1400" b="1" dirty="0">
                <a:solidFill>
                  <a:srgbClr val="4F81BD">
                    <a:lumMod val="75000"/>
                  </a:srgbClr>
                </a:solidFill>
              </a:rPr>
              <a:t>موضوع های مربوط :</a:t>
            </a:r>
          </a:p>
          <a:p>
            <a:pPr rtl="0"/>
            <a:endParaRPr lang="fa-IR" sz="1400" b="1" dirty="0">
              <a:solidFill>
                <a:prstClr val="black"/>
              </a:solidFill>
            </a:endParaRPr>
          </a:p>
          <a:p>
            <a:pPr rtl="0"/>
            <a:r>
              <a:rPr lang="fa-IR" sz="1400" b="1" dirty="0">
                <a:solidFill>
                  <a:prstClr val="black"/>
                </a:solidFill>
              </a:rPr>
              <a:t>امنیت،ظاهر</a:t>
            </a:r>
            <a:r>
              <a:rPr lang="fa-IR" sz="1400" b="1" dirty="0">
                <a:solidFill>
                  <a:prstClr val="black"/>
                </a:solidFill>
              </a:rPr>
              <a:t>،</a:t>
            </a:r>
          </a:p>
          <a:p>
            <a:pPr rtl="0"/>
            <a:r>
              <a:rPr lang="fa-IR" sz="1400" b="1" dirty="0">
                <a:solidFill>
                  <a:prstClr val="black"/>
                </a:solidFill>
              </a:rPr>
              <a:t>خوانایی،دید،</a:t>
            </a:r>
          </a:p>
          <a:p>
            <a:pPr rtl="0"/>
            <a:r>
              <a:rPr lang="fa-IR" sz="1400" b="1" dirty="0">
                <a:solidFill>
                  <a:prstClr val="black"/>
                </a:solidFill>
              </a:rPr>
              <a:t>راحتی،سلامت،</a:t>
            </a:r>
          </a:p>
        </p:txBody>
      </p:sp>
      <p:sp>
        <p:nvSpPr>
          <p:cNvPr id="26" name="Rectangle 25"/>
          <p:cNvSpPr/>
          <p:nvPr/>
        </p:nvSpPr>
        <p:spPr>
          <a:xfrm>
            <a:off x="632279" y="1433421"/>
            <a:ext cx="2568121" cy="5478423"/>
          </a:xfrm>
          <a:prstGeom prst="rect">
            <a:avLst/>
          </a:prstGeom>
        </p:spPr>
        <p:txBody>
          <a:bodyPr wrap="square">
            <a:spAutoFit/>
          </a:bodyPr>
          <a:lstStyle/>
          <a:p>
            <a:pPr rtl="0"/>
            <a:r>
              <a:rPr lang="fa-IR" sz="1400" b="1" dirty="0">
                <a:solidFill>
                  <a:srgbClr val="4F81BD">
                    <a:lumMod val="75000"/>
                  </a:srgbClr>
                </a:solidFill>
              </a:rPr>
              <a:t>راه حل ها:</a:t>
            </a:r>
          </a:p>
          <a:p>
            <a:pPr rtl="0"/>
            <a:r>
              <a:rPr lang="fa-IR" sz="1400" b="1" dirty="0">
                <a:solidFill>
                  <a:prstClr val="black"/>
                </a:solidFill>
              </a:rPr>
              <a:t>موقعیت ورودی ها به سایت</a:t>
            </a:r>
          </a:p>
          <a:p>
            <a:pPr rtl="0"/>
            <a:endParaRPr lang="fa-IR" sz="1400" b="1" dirty="0">
              <a:solidFill>
                <a:prstClr val="black"/>
              </a:solidFill>
            </a:endParaRPr>
          </a:p>
          <a:p>
            <a:pPr rtl="0"/>
            <a:r>
              <a:rPr lang="fa-IR" sz="1400" b="1" dirty="0">
                <a:solidFill>
                  <a:prstClr val="black"/>
                </a:solidFill>
              </a:rPr>
              <a:t>موقعیت ایستگاه جدید نقلیه عمومی</a:t>
            </a:r>
          </a:p>
          <a:p>
            <a:pPr rtl="0"/>
            <a:endParaRPr lang="fa-IR" sz="1400" b="1" dirty="0">
              <a:solidFill>
                <a:prstClr val="black"/>
              </a:solidFill>
            </a:endParaRPr>
          </a:p>
          <a:p>
            <a:pPr rtl="0"/>
            <a:r>
              <a:rPr lang="fa-IR" sz="1400" b="1" dirty="0">
                <a:solidFill>
                  <a:prstClr val="black"/>
                </a:solidFill>
              </a:rPr>
              <a:t>موقعیت ساختمان در سایت</a:t>
            </a:r>
          </a:p>
          <a:p>
            <a:pPr rtl="0"/>
            <a:endParaRPr lang="fa-IR" sz="1400" b="1" dirty="0">
              <a:solidFill>
                <a:prstClr val="black"/>
              </a:solidFill>
            </a:endParaRPr>
          </a:p>
          <a:p>
            <a:pPr rtl="0"/>
            <a:r>
              <a:rPr lang="fa-IR" sz="1400" b="1" dirty="0">
                <a:solidFill>
                  <a:prstClr val="black"/>
                </a:solidFill>
              </a:rPr>
              <a:t>الگوهای سیرکولاسیون( در سایت و ساختمان)</a:t>
            </a:r>
          </a:p>
          <a:p>
            <a:pPr rtl="0"/>
            <a:r>
              <a:rPr lang="fa-IR" sz="1400" b="1" dirty="0">
                <a:solidFill>
                  <a:prstClr val="black"/>
                </a:solidFill>
              </a:rPr>
              <a:t>موقعیت و تعداد پارکینگ برای ناتوانان حرکتی</a:t>
            </a:r>
          </a:p>
          <a:p>
            <a:pPr rtl="0"/>
            <a:endParaRPr lang="fa-IR" sz="1400" b="1" dirty="0">
              <a:solidFill>
                <a:prstClr val="black"/>
              </a:solidFill>
            </a:endParaRPr>
          </a:p>
          <a:p>
            <a:pPr rtl="0"/>
            <a:r>
              <a:rPr lang="fa-IR" sz="1400" b="1" dirty="0">
                <a:solidFill>
                  <a:prstClr val="black"/>
                </a:solidFill>
              </a:rPr>
              <a:t>بکارگیری فناوری جدید ارتباطات</a:t>
            </a:r>
          </a:p>
          <a:p>
            <a:pPr rtl="0"/>
            <a:endParaRPr lang="fa-IR" sz="1400" b="1" dirty="0">
              <a:solidFill>
                <a:prstClr val="black"/>
              </a:solidFill>
            </a:endParaRPr>
          </a:p>
          <a:p>
            <a:pPr rtl="0"/>
            <a:r>
              <a:rPr lang="fa-IR" sz="1400" b="1" dirty="0">
                <a:solidFill>
                  <a:prstClr val="black"/>
                </a:solidFill>
              </a:rPr>
              <a:t>محل دستگاه های کپی</a:t>
            </a:r>
          </a:p>
          <a:p>
            <a:pPr rtl="0"/>
            <a:endParaRPr lang="fa-IR" sz="1400" b="1" dirty="0">
              <a:solidFill>
                <a:prstClr val="black"/>
              </a:solidFill>
            </a:endParaRPr>
          </a:p>
          <a:p>
            <a:pPr rtl="0"/>
            <a:r>
              <a:rPr lang="fa-IR" sz="1400" b="1" dirty="0">
                <a:solidFill>
                  <a:prstClr val="black"/>
                </a:solidFill>
              </a:rPr>
              <a:t>موقعیت ورودی های اصلی،فرعی و خدماتی</a:t>
            </a:r>
          </a:p>
          <a:p>
            <a:pPr rtl="0"/>
            <a:endParaRPr lang="fa-IR" sz="1400" b="1" dirty="0">
              <a:solidFill>
                <a:prstClr val="black"/>
              </a:solidFill>
            </a:endParaRPr>
          </a:p>
          <a:p>
            <a:pPr rtl="0"/>
            <a:r>
              <a:rPr lang="fa-IR" sz="1400" b="1" dirty="0">
                <a:solidFill>
                  <a:prstClr val="black"/>
                </a:solidFill>
              </a:rPr>
              <a:t>محل رامپ ها</a:t>
            </a:r>
          </a:p>
          <a:p>
            <a:pPr rtl="0"/>
            <a:endParaRPr lang="fa-IR" sz="1400" b="1" dirty="0">
              <a:solidFill>
                <a:prstClr val="black"/>
              </a:solidFill>
            </a:endParaRPr>
          </a:p>
          <a:p>
            <a:pPr rtl="0"/>
            <a:r>
              <a:rPr lang="fa-IR" sz="1400" b="1" dirty="0">
                <a:solidFill>
                  <a:prstClr val="black"/>
                </a:solidFill>
              </a:rPr>
              <a:t>موقعیت و تعداد ذخایر بازیافتی</a:t>
            </a:r>
          </a:p>
          <a:p>
            <a:pPr rtl="0"/>
            <a:endParaRPr lang="fa-IR" sz="1400" b="1" dirty="0">
              <a:solidFill>
                <a:prstClr val="black"/>
              </a:solidFill>
            </a:endParaRPr>
          </a:p>
          <a:p>
            <a:pPr rtl="0"/>
            <a:r>
              <a:rPr lang="fa-IR" sz="1400" b="1" dirty="0">
                <a:solidFill>
                  <a:prstClr val="black"/>
                </a:solidFill>
              </a:rPr>
              <a:t>موقعیت و نحوه چیدمان پارکینگ ماشین ها و دوچرخه </a:t>
            </a:r>
            <a:r>
              <a:rPr lang="fa-IR" sz="1400" b="1" dirty="0">
                <a:solidFill>
                  <a:prstClr val="black"/>
                </a:solidFill>
              </a:rPr>
              <a:t>ها</a:t>
            </a:r>
            <a:endParaRPr lang="fa-IR" sz="1400" b="1" dirty="0">
              <a:solidFill>
                <a:prstClr val="black"/>
              </a:solidFill>
            </a:endParaRPr>
          </a:p>
        </p:txBody>
      </p:sp>
    </p:spTree>
    <p:extLst>
      <p:ext uri="{BB962C8B-B14F-4D97-AF65-F5344CB8AC3E}">
        <p14:creationId xmlns:p14="http://schemas.microsoft.com/office/powerpoint/2010/main" val="21680765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72759" y="939038"/>
            <a:ext cx="4572000" cy="830997"/>
          </a:xfrm>
          <a:prstGeom prst="rect">
            <a:avLst/>
          </a:prstGeom>
        </p:spPr>
        <p:txBody>
          <a:bodyPr>
            <a:spAutoFit/>
          </a:bodyPr>
          <a:lstStyle/>
          <a:p>
            <a:pPr rtl="0"/>
            <a:r>
              <a:rPr lang="fa-IR" sz="2400" b="1" dirty="0">
                <a:solidFill>
                  <a:srgbClr val="0070C0"/>
                </a:solidFill>
              </a:rPr>
              <a:t>ارزش ها</a:t>
            </a:r>
            <a:r>
              <a:rPr lang="fa-IR" sz="2400" b="1" dirty="0">
                <a:solidFill>
                  <a:prstClr val="black"/>
                </a:solidFill>
              </a:rPr>
              <a:t>:</a:t>
            </a:r>
          </a:p>
          <a:p>
            <a:pPr rtl="0"/>
            <a:endParaRPr lang="fa-IR" sz="2400" b="1" dirty="0">
              <a:solidFill>
                <a:prstClr val="black"/>
              </a:solidFill>
            </a:endParaRPr>
          </a:p>
        </p:txBody>
      </p:sp>
      <p:sp>
        <p:nvSpPr>
          <p:cNvPr id="3" name="Rectangle 2"/>
          <p:cNvSpPr/>
          <p:nvPr/>
        </p:nvSpPr>
        <p:spPr>
          <a:xfrm>
            <a:off x="5585520" y="1483043"/>
            <a:ext cx="3278832" cy="1938992"/>
          </a:xfrm>
          <a:prstGeom prst="rect">
            <a:avLst/>
          </a:prstGeom>
        </p:spPr>
        <p:txBody>
          <a:bodyPr wrap="square">
            <a:spAutoFit/>
          </a:bodyPr>
          <a:lstStyle/>
          <a:p>
            <a:pPr rtl="0"/>
            <a:r>
              <a:rPr lang="fa-IR" sz="2000" b="1" dirty="0">
                <a:solidFill>
                  <a:prstClr val="black"/>
                </a:solidFill>
              </a:rPr>
              <a:t>گونه های مختلف ساختمانی بر پایه نظام های ارزشی </a:t>
            </a:r>
            <a:r>
              <a:rPr lang="fa-IR" sz="2000" b="1" dirty="0">
                <a:solidFill>
                  <a:prstClr val="black"/>
                </a:solidFill>
              </a:rPr>
              <a:t>متفاوَت </a:t>
            </a:r>
            <a:r>
              <a:rPr lang="fa-IR" sz="2000" b="1" dirty="0">
                <a:solidFill>
                  <a:prstClr val="black"/>
                </a:solidFill>
              </a:rPr>
              <a:t>استفاده کنندگان و نیازهای فعالیت های متفاوت، پاسخ های متفاوت طراحی را برای موضوع های مشابه ایجاب می کنند.</a:t>
            </a:r>
          </a:p>
        </p:txBody>
      </p:sp>
      <p:sp>
        <p:nvSpPr>
          <p:cNvPr id="4" name="Rectangle 3"/>
          <p:cNvSpPr/>
          <p:nvPr/>
        </p:nvSpPr>
        <p:spPr>
          <a:xfrm>
            <a:off x="7958335" y="3935542"/>
            <a:ext cx="906017" cy="461665"/>
          </a:xfrm>
          <a:prstGeom prst="rect">
            <a:avLst/>
          </a:prstGeom>
        </p:spPr>
        <p:txBody>
          <a:bodyPr wrap="none">
            <a:spAutoFit/>
          </a:bodyPr>
          <a:lstStyle/>
          <a:p>
            <a:pPr algn="l" rtl="0"/>
            <a:r>
              <a:rPr lang="fa-IR" sz="2400" b="1" dirty="0">
                <a:solidFill>
                  <a:srgbClr val="0070C0"/>
                </a:solidFill>
              </a:rPr>
              <a:t>اهداف:</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727689"/>
            <a:ext cx="5334000" cy="2314775"/>
          </a:xfrm>
          <a:prstGeom prst="rect">
            <a:avLst/>
          </a:prstGeom>
        </p:spPr>
      </p:pic>
      <p:sp>
        <p:nvSpPr>
          <p:cNvPr id="6" name="Rectangle 5"/>
          <p:cNvSpPr/>
          <p:nvPr/>
        </p:nvSpPr>
        <p:spPr>
          <a:xfrm>
            <a:off x="1453359" y="4473166"/>
            <a:ext cx="7391400" cy="400110"/>
          </a:xfrm>
          <a:prstGeom prst="rect">
            <a:avLst/>
          </a:prstGeom>
        </p:spPr>
        <p:txBody>
          <a:bodyPr wrap="square">
            <a:spAutoFit/>
          </a:bodyPr>
          <a:lstStyle/>
          <a:p>
            <a:pPr rtl="0"/>
            <a:r>
              <a:rPr lang="fa-IR" sz="2000" b="1" dirty="0">
                <a:solidFill>
                  <a:prstClr val="black"/>
                </a:solidFill>
              </a:rPr>
              <a:t>ارزش ها با تاثیر بر روی موضوع ها، اهداف را تشکیل می دهند.</a:t>
            </a:r>
          </a:p>
        </p:txBody>
      </p:sp>
      <p:sp>
        <p:nvSpPr>
          <p:cNvPr id="7" name="Rectangle 6"/>
          <p:cNvSpPr/>
          <p:nvPr/>
        </p:nvSpPr>
        <p:spPr>
          <a:xfrm>
            <a:off x="5054001" y="4949235"/>
            <a:ext cx="3769700" cy="1631216"/>
          </a:xfrm>
          <a:prstGeom prst="rect">
            <a:avLst/>
          </a:prstGeom>
        </p:spPr>
        <p:txBody>
          <a:bodyPr wrap="square">
            <a:spAutoFit/>
          </a:bodyPr>
          <a:lstStyle/>
          <a:p>
            <a:pPr rtl="0"/>
            <a:r>
              <a:rPr lang="fa-IR" sz="2000" b="1" dirty="0">
                <a:solidFill>
                  <a:prstClr val="black"/>
                </a:solidFill>
              </a:rPr>
              <a:t>موضوع های طراحی هنگامی که از صافی نظام ارزشی کارفرما، استفاده کنندگان و طراح عبور داده می شوند، اهدافی را در مورد کیفیت های ضروری یک طرح برای اینکه طرح موفقی شود، ارائه می کنند.</a:t>
            </a:r>
          </a:p>
        </p:txBody>
      </p:sp>
    </p:spTree>
    <p:extLst>
      <p:ext uri="{BB962C8B-B14F-4D97-AF65-F5344CB8AC3E}">
        <p14:creationId xmlns:p14="http://schemas.microsoft.com/office/powerpoint/2010/main" val="33573526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60032" y="762000"/>
            <a:ext cx="3750568" cy="646331"/>
          </a:xfrm>
          <a:prstGeom prst="rect">
            <a:avLst/>
          </a:prstGeom>
        </p:spPr>
        <p:txBody>
          <a:bodyPr wrap="square">
            <a:spAutoFit/>
          </a:bodyPr>
          <a:lstStyle/>
          <a:p>
            <a:pPr rtl="0"/>
            <a:r>
              <a:rPr lang="fa-IR" b="1" dirty="0">
                <a:solidFill>
                  <a:prstClr val="black"/>
                </a:solidFill>
              </a:rPr>
              <a:t>اهداف طرح بر اساس نظام ارزشی تمام افرادی که در پروژه همکاری دارند، شکل می گیرد.</a:t>
            </a:r>
          </a:p>
        </p:txBody>
      </p:sp>
      <p:sp>
        <p:nvSpPr>
          <p:cNvPr id="3" name="Rectangle 2"/>
          <p:cNvSpPr/>
          <p:nvPr/>
        </p:nvSpPr>
        <p:spPr>
          <a:xfrm>
            <a:off x="3377520" y="1869996"/>
            <a:ext cx="5240347" cy="923330"/>
          </a:xfrm>
          <a:prstGeom prst="rect">
            <a:avLst/>
          </a:prstGeom>
        </p:spPr>
        <p:txBody>
          <a:bodyPr wrap="square">
            <a:spAutoFit/>
          </a:bodyPr>
          <a:lstStyle/>
          <a:p>
            <a:pPr rtl="0"/>
            <a:r>
              <a:rPr lang="fa-IR" b="1" dirty="0">
                <a:solidFill>
                  <a:prstClr val="black"/>
                </a:solidFill>
              </a:rPr>
              <a:t>گروه های مختلف، ارزش های متفاوتی دارند که باید شناخته و درک شوند تا طراح بتواند تضادها را حل، اولویت ها را تعیین و تعدیل های منطقی را برقرار سازد.</a:t>
            </a:r>
          </a:p>
        </p:txBody>
      </p:sp>
      <p:sp>
        <p:nvSpPr>
          <p:cNvPr id="4" name="Rectangle 3"/>
          <p:cNvSpPr/>
          <p:nvPr/>
        </p:nvSpPr>
        <p:spPr>
          <a:xfrm>
            <a:off x="479625" y="3585789"/>
            <a:ext cx="8077200" cy="646331"/>
          </a:xfrm>
          <a:prstGeom prst="rect">
            <a:avLst/>
          </a:prstGeom>
        </p:spPr>
        <p:txBody>
          <a:bodyPr wrap="square">
            <a:spAutoFit/>
          </a:bodyPr>
          <a:lstStyle/>
          <a:p>
            <a:pPr rtl="0"/>
            <a:r>
              <a:rPr lang="fa-IR" b="1" dirty="0">
                <a:solidFill>
                  <a:prstClr val="black"/>
                </a:solidFill>
              </a:rPr>
              <a:t>طبیعی است که ترتیب اولویت موضوع ها و مجموعه ارزش های بنیادین برای کارفرما و معمار یا طراح متفاوت می باشد.برای </a:t>
            </a:r>
            <a:r>
              <a:rPr lang="fa-IR" b="1" dirty="0">
                <a:solidFill>
                  <a:prstClr val="black"/>
                </a:solidFill>
              </a:rPr>
              <a:t>مثال میتوان به ساخت یک ساختمان در سایت کوهستانی اشاره نمود.</a:t>
            </a:r>
            <a:endParaRPr lang="fa-IR" b="1" dirty="0">
              <a:solidFill>
                <a:prstClr val="black"/>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0581" y="4509120"/>
            <a:ext cx="3620079" cy="207054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5539" y="4509119"/>
            <a:ext cx="3886200" cy="2070543"/>
          </a:xfrm>
          <a:prstGeom prst="rect">
            <a:avLst/>
          </a:prstGeom>
        </p:spPr>
      </p:pic>
    </p:spTree>
    <p:extLst>
      <p:ext uri="{BB962C8B-B14F-4D97-AF65-F5344CB8AC3E}">
        <p14:creationId xmlns:p14="http://schemas.microsoft.com/office/powerpoint/2010/main" val="13718332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0200" y="685800"/>
            <a:ext cx="5943600" cy="3211093"/>
          </a:xfrm>
          <a:prstGeom prst="rect">
            <a:avLst/>
          </a:prstGeom>
        </p:spPr>
      </p:pic>
      <p:sp>
        <p:nvSpPr>
          <p:cNvPr id="3" name="Rectangle 2"/>
          <p:cNvSpPr/>
          <p:nvPr/>
        </p:nvSpPr>
        <p:spPr>
          <a:xfrm>
            <a:off x="2926357" y="4267200"/>
            <a:ext cx="2791149" cy="369332"/>
          </a:xfrm>
          <a:prstGeom prst="rect">
            <a:avLst/>
          </a:prstGeom>
        </p:spPr>
        <p:txBody>
          <a:bodyPr wrap="none">
            <a:spAutoFit/>
          </a:bodyPr>
          <a:lstStyle/>
          <a:p>
            <a:pPr algn="l" rtl="0"/>
            <a:r>
              <a:rPr lang="fa-IR" b="1" dirty="0">
                <a:solidFill>
                  <a:srgbClr val="0070C0"/>
                </a:solidFill>
              </a:rPr>
              <a:t>توافق بر روی ارزش های مشترک</a:t>
            </a:r>
          </a:p>
        </p:txBody>
      </p:sp>
    </p:spTree>
    <p:extLst>
      <p:ext uri="{BB962C8B-B14F-4D97-AF65-F5344CB8AC3E}">
        <p14:creationId xmlns:p14="http://schemas.microsoft.com/office/powerpoint/2010/main" val="2669201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62285" y="1322086"/>
            <a:ext cx="2707793" cy="400110"/>
          </a:xfrm>
          <a:prstGeom prst="rect">
            <a:avLst/>
          </a:prstGeom>
        </p:spPr>
        <p:txBody>
          <a:bodyPr wrap="none">
            <a:spAutoFit/>
          </a:bodyPr>
          <a:lstStyle/>
          <a:p>
            <a:pPr algn="l" rtl="0"/>
            <a:r>
              <a:rPr lang="fa-IR" sz="2000" b="1" dirty="0">
                <a:solidFill>
                  <a:srgbClr val="0070C0"/>
                </a:solidFill>
              </a:rPr>
              <a:t>تشکیل فهرستی از موضوع ها</a:t>
            </a:r>
          </a:p>
        </p:txBody>
      </p:sp>
      <p:sp>
        <p:nvSpPr>
          <p:cNvPr id="3" name="Rectangle 2"/>
          <p:cNvSpPr/>
          <p:nvPr/>
        </p:nvSpPr>
        <p:spPr>
          <a:xfrm>
            <a:off x="594307" y="1838338"/>
            <a:ext cx="8229600" cy="369332"/>
          </a:xfrm>
          <a:prstGeom prst="rect">
            <a:avLst/>
          </a:prstGeom>
        </p:spPr>
        <p:txBody>
          <a:bodyPr wrap="square">
            <a:spAutoFit/>
          </a:bodyPr>
          <a:lstStyle/>
          <a:p>
            <a:pPr rtl="0"/>
            <a:r>
              <a:rPr lang="fa-IR" b="1" dirty="0">
                <a:solidFill>
                  <a:prstClr val="black"/>
                </a:solidFill>
              </a:rPr>
              <a:t>فهرست موضوع ها را می توان در کتاب های پنا، پالمر، پریزر و وایت جستجو نمود.</a:t>
            </a:r>
          </a:p>
        </p:txBody>
      </p:sp>
      <p:sp>
        <p:nvSpPr>
          <p:cNvPr id="4" name="Rectangle 3"/>
          <p:cNvSpPr/>
          <p:nvPr/>
        </p:nvSpPr>
        <p:spPr>
          <a:xfrm>
            <a:off x="5843758" y="3507416"/>
            <a:ext cx="3036409" cy="400110"/>
          </a:xfrm>
          <a:prstGeom prst="rect">
            <a:avLst/>
          </a:prstGeom>
        </p:spPr>
        <p:txBody>
          <a:bodyPr wrap="none">
            <a:spAutoFit/>
          </a:bodyPr>
          <a:lstStyle/>
          <a:p>
            <a:pPr algn="l" rtl="0"/>
            <a:r>
              <a:rPr lang="fa-IR" sz="2000" b="1" dirty="0">
                <a:solidFill>
                  <a:srgbClr val="0070C0"/>
                </a:solidFill>
              </a:rPr>
              <a:t>دسته بندی موضوع ها از نظر پنا:</a:t>
            </a:r>
          </a:p>
        </p:txBody>
      </p:sp>
      <p:sp>
        <p:nvSpPr>
          <p:cNvPr id="5" name="Oval 4"/>
          <p:cNvSpPr/>
          <p:nvPr/>
        </p:nvSpPr>
        <p:spPr>
          <a:xfrm>
            <a:off x="923528" y="4248944"/>
            <a:ext cx="1600200" cy="15240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rtl="0"/>
            <a:endParaRPr lang="fa-IR" b="1">
              <a:solidFill>
                <a:prstClr val="white"/>
              </a:solidFill>
            </a:endParaRPr>
          </a:p>
        </p:txBody>
      </p:sp>
      <p:sp>
        <p:nvSpPr>
          <p:cNvPr id="6" name="Rectangle 5"/>
          <p:cNvSpPr/>
          <p:nvPr/>
        </p:nvSpPr>
        <p:spPr>
          <a:xfrm>
            <a:off x="1365196" y="4780111"/>
            <a:ext cx="465192" cy="400110"/>
          </a:xfrm>
          <a:prstGeom prst="rect">
            <a:avLst/>
          </a:prstGeom>
        </p:spPr>
        <p:txBody>
          <a:bodyPr wrap="none">
            <a:spAutoFit/>
          </a:bodyPr>
          <a:lstStyle/>
          <a:p>
            <a:pPr algn="l" rtl="0"/>
            <a:r>
              <a:rPr lang="fa-IR" sz="2000" b="1" dirty="0">
                <a:solidFill>
                  <a:prstClr val="black"/>
                </a:solidFill>
              </a:rPr>
              <a:t>فَرم</a:t>
            </a:r>
            <a:endParaRPr lang="fa-IR" sz="2000" b="1" dirty="0">
              <a:solidFill>
                <a:prstClr val="black"/>
              </a:solidFill>
            </a:endParaRPr>
          </a:p>
        </p:txBody>
      </p:sp>
      <p:sp>
        <p:nvSpPr>
          <p:cNvPr id="7" name="Oval 6"/>
          <p:cNvSpPr/>
          <p:nvPr/>
        </p:nvSpPr>
        <p:spPr>
          <a:xfrm>
            <a:off x="2983593" y="4248944"/>
            <a:ext cx="1600200" cy="15240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rtl="0"/>
            <a:endParaRPr lang="fa-IR" b="1">
              <a:solidFill>
                <a:prstClr val="white"/>
              </a:solidFill>
            </a:endParaRPr>
          </a:p>
        </p:txBody>
      </p:sp>
      <p:sp>
        <p:nvSpPr>
          <p:cNvPr id="8" name="Rectangle 7"/>
          <p:cNvSpPr/>
          <p:nvPr/>
        </p:nvSpPr>
        <p:spPr>
          <a:xfrm>
            <a:off x="3263649" y="4759639"/>
            <a:ext cx="829073" cy="400110"/>
          </a:xfrm>
          <a:prstGeom prst="rect">
            <a:avLst/>
          </a:prstGeom>
        </p:spPr>
        <p:txBody>
          <a:bodyPr wrap="none">
            <a:spAutoFit/>
          </a:bodyPr>
          <a:lstStyle/>
          <a:p>
            <a:pPr algn="l" rtl="0"/>
            <a:r>
              <a:rPr lang="fa-IR" sz="2000" b="1" dirty="0">
                <a:solidFill>
                  <a:prstClr val="black"/>
                </a:solidFill>
              </a:rPr>
              <a:t>عملکرد</a:t>
            </a:r>
            <a:endParaRPr lang="fa-IR" sz="2000" b="1" dirty="0">
              <a:solidFill>
                <a:prstClr val="black"/>
              </a:solidFill>
            </a:endParaRPr>
          </a:p>
        </p:txBody>
      </p:sp>
      <p:sp>
        <p:nvSpPr>
          <p:cNvPr id="9" name="Oval 8"/>
          <p:cNvSpPr/>
          <p:nvPr/>
        </p:nvSpPr>
        <p:spPr>
          <a:xfrm>
            <a:off x="5043658" y="4228472"/>
            <a:ext cx="1600200" cy="15240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rtl="0"/>
            <a:endParaRPr lang="fa-IR" b="1">
              <a:solidFill>
                <a:prstClr val="white"/>
              </a:solidFill>
            </a:endParaRPr>
          </a:p>
        </p:txBody>
      </p:sp>
      <p:sp>
        <p:nvSpPr>
          <p:cNvPr id="10" name="Rectangle 9"/>
          <p:cNvSpPr/>
          <p:nvPr/>
        </p:nvSpPr>
        <p:spPr>
          <a:xfrm>
            <a:off x="5435135" y="4810889"/>
            <a:ext cx="731290" cy="400110"/>
          </a:xfrm>
          <a:prstGeom prst="rect">
            <a:avLst/>
          </a:prstGeom>
        </p:spPr>
        <p:txBody>
          <a:bodyPr wrap="none">
            <a:spAutoFit/>
          </a:bodyPr>
          <a:lstStyle/>
          <a:p>
            <a:pPr algn="l" rtl="0"/>
            <a:r>
              <a:rPr lang="fa-IR" sz="2000" b="1" dirty="0">
                <a:solidFill>
                  <a:prstClr val="black"/>
                </a:solidFill>
              </a:rPr>
              <a:t>اقتصاد</a:t>
            </a:r>
            <a:endParaRPr lang="fa-IR" sz="2000" b="1" dirty="0">
              <a:solidFill>
                <a:prstClr val="black"/>
              </a:solidFill>
            </a:endParaRPr>
          </a:p>
        </p:txBody>
      </p:sp>
      <p:sp>
        <p:nvSpPr>
          <p:cNvPr id="11" name="Oval 10"/>
          <p:cNvSpPr/>
          <p:nvPr/>
        </p:nvSpPr>
        <p:spPr>
          <a:xfrm>
            <a:off x="7035335" y="4248944"/>
            <a:ext cx="1600200" cy="15240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rtl="0"/>
            <a:endParaRPr lang="fa-IR" b="1">
              <a:solidFill>
                <a:prstClr val="white"/>
              </a:solidFill>
            </a:endParaRPr>
          </a:p>
        </p:txBody>
      </p:sp>
      <p:sp>
        <p:nvSpPr>
          <p:cNvPr id="12" name="Rectangle 11"/>
          <p:cNvSpPr/>
          <p:nvPr/>
        </p:nvSpPr>
        <p:spPr>
          <a:xfrm>
            <a:off x="7464179" y="4818891"/>
            <a:ext cx="604653" cy="400110"/>
          </a:xfrm>
          <a:prstGeom prst="rect">
            <a:avLst/>
          </a:prstGeom>
        </p:spPr>
        <p:txBody>
          <a:bodyPr wrap="none">
            <a:spAutoFit/>
          </a:bodyPr>
          <a:lstStyle/>
          <a:p>
            <a:pPr algn="l" rtl="0"/>
            <a:r>
              <a:rPr lang="fa-IR" sz="2000" b="1" dirty="0">
                <a:solidFill>
                  <a:prstClr val="black"/>
                </a:solidFill>
              </a:rPr>
              <a:t>زمان</a:t>
            </a:r>
            <a:endParaRPr lang="fa-IR" sz="2000" b="1" dirty="0">
              <a:solidFill>
                <a:prstClr val="black"/>
              </a:solidFill>
            </a:endParaRPr>
          </a:p>
        </p:txBody>
      </p:sp>
    </p:spTree>
    <p:extLst>
      <p:ext uri="{BB962C8B-B14F-4D97-AF65-F5344CB8AC3E}">
        <p14:creationId xmlns:p14="http://schemas.microsoft.com/office/powerpoint/2010/main" val="182079092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914023" y="1231492"/>
            <a:ext cx="2514600" cy="1676400"/>
          </a:xfrm>
          <a:prstGeom prst="ellipse">
            <a:avLst/>
          </a:prstGeom>
        </p:spPr>
        <p:style>
          <a:lnRef idx="3">
            <a:schemeClr val="lt1"/>
          </a:lnRef>
          <a:fillRef idx="1">
            <a:schemeClr val="accent3"/>
          </a:fillRef>
          <a:effectRef idx="1">
            <a:schemeClr val="accent3"/>
          </a:effectRef>
          <a:fontRef idx="minor">
            <a:schemeClr val="lt1"/>
          </a:fontRef>
        </p:style>
        <p:txBody>
          <a:bodyPr rtlCol="1" anchor="ctr"/>
          <a:lstStyle/>
          <a:p>
            <a:pPr rtl="0"/>
            <a:endParaRPr lang="fa-IR" b="1">
              <a:solidFill>
                <a:prstClr val="white"/>
              </a:solidFill>
            </a:endParaRPr>
          </a:p>
        </p:txBody>
      </p:sp>
      <p:sp>
        <p:nvSpPr>
          <p:cNvPr id="3" name="Rectangle 2"/>
          <p:cNvSpPr/>
          <p:nvPr/>
        </p:nvSpPr>
        <p:spPr>
          <a:xfrm>
            <a:off x="1501107" y="1869637"/>
            <a:ext cx="1340432" cy="400110"/>
          </a:xfrm>
          <a:prstGeom prst="rect">
            <a:avLst/>
          </a:prstGeom>
        </p:spPr>
        <p:txBody>
          <a:bodyPr wrap="none">
            <a:spAutoFit/>
          </a:bodyPr>
          <a:lstStyle/>
          <a:p>
            <a:pPr rtl="0"/>
            <a:r>
              <a:rPr lang="fa-IR" sz="2000" b="1" dirty="0">
                <a:solidFill>
                  <a:prstClr val="black"/>
                </a:solidFill>
              </a:rPr>
              <a:t>عوامل انسانی</a:t>
            </a:r>
            <a:endParaRPr lang="fa-IR" sz="2000" b="1" dirty="0">
              <a:solidFill>
                <a:prstClr val="black"/>
              </a:solidFill>
            </a:endParaRPr>
          </a:p>
        </p:txBody>
      </p:sp>
      <p:sp>
        <p:nvSpPr>
          <p:cNvPr id="4" name="Oval 3"/>
          <p:cNvSpPr/>
          <p:nvPr/>
        </p:nvSpPr>
        <p:spPr>
          <a:xfrm>
            <a:off x="3602632" y="1231492"/>
            <a:ext cx="2514600" cy="1676400"/>
          </a:xfrm>
          <a:prstGeom prst="ellipse">
            <a:avLst/>
          </a:prstGeom>
        </p:spPr>
        <p:style>
          <a:lnRef idx="3">
            <a:schemeClr val="lt1"/>
          </a:lnRef>
          <a:fillRef idx="1">
            <a:schemeClr val="accent3"/>
          </a:fillRef>
          <a:effectRef idx="1">
            <a:schemeClr val="accent3"/>
          </a:effectRef>
          <a:fontRef idx="minor">
            <a:schemeClr val="lt1"/>
          </a:fontRef>
        </p:style>
        <p:txBody>
          <a:bodyPr rtlCol="1" anchor="ctr"/>
          <a:lstStyle/>
          <a:p>
            <a:pPr rtl="0"/>
            <a:endParaRPr lang="fa-IR" b="1" dirty="0">
              <a:solidFill>
                <a:prstClr val="white"/>
              </a:solidFill>
            </a:endParaRPr>
          </a:p>
        </p:txBody>
      </p:sp>
      <p:sp>
        <p:nvSpPr>
          <p:cNvPr id="5" name="Rectangle 4"/>
          <p:cNvSpPr/>
          <p:nvPr/>
        </p:nvSpPr>
        <p:spPr>
          <a:xfrm>
            <a:off x="4109433" y="1869637"/>
            <a:ext cx="1396536" cy="400110"/>
          </a:xfrm>
          <a:prstGeom prst="rect">
            <a:avLst/>
          </a:prstGeom>
        </p:spPr>
        <p:txBody>
          <a:bodyPr wrap="none">
            <a:spAutoFit/>
          </a:bodyPr>
          <a:lstStyle/>
          <a:p>
            <a:pPr rtl="0"/>
            <a:r>
              <a:rPr lang="fa-IR" sz="2000" b="1" dirty="0">
                <a:solidFill>
                  <a:prstClr val="black"/>
                </a:solidFill>
              </a:rPr>
              <a:t>عوامل فیزیکی</a:t>
            </a:r>
            <a:endParaRPr lang="fa-IR" sz="2000" b="1" dirty="0">
              <a:solidFill>
                <a:prstClr val="black"/>
              </a:solidFill>
            </a:endParaRPr>
          </a:p>
        </p:txBody>
      </p:sp>
      <p:sp>
        <p:nvSpPr>
          <p:cNvPr id="6" name="Oval 5"/>
          <p:cNvSpPr/>
          <p:nvPr/>
        </p:nvSpPr>
        <p:spPr>
          <a:xfrm>
            <a:off x="6291242" y="1231492"/>
            <a:ext cx="2514600" cy="1676400"/>
          </a:xfrm>
          <a:prstGeom prst="ellipse">
            <a:avLst/>
          </a:prstGeom>
        </p:spPr>
        <p:style>
          <a:lnRef idx="3">
            <a:schemeClr val="lt1"/>
          </a:lnRef>
          <a:fillRef idx="1">
            <a:schemeClr val="accent3"/>
          </a:fillRef>
          <a:effectRef idx="1">
            <a:schemeClr val="accent3"/>
          </a:effectRef>
          <a:fontRef idx="minor">
            <a:schemeClr val="lt1"/>
          </a:fontRef>
        </p:style>
        <p:txBody>
          <a:bodyPr rtlCol="1" anchor="ctr"/>
          <a:lstStyle/>
          <a:p>
            <a:pPr rtl="0"/>
            <a:endParaRPr lang="fa-IR" b="1">
              <a:solidFill>
                <a:prstClr val="white"/>
              </a:solidFill>
            </a:endParaRPr>
          </a:p>
        </p:txBody>
      </p:sp>
      <p:sp>
        <p:nvSpPr>
          <p:cNvPr id="7" name="Rectangle 6"/>
          <p:cNvSpPr/>
          <p:nvPr/>
        </p:nvSpPr>
        <p:spPr>
          <a:xfrm>
            <a:off x="6867105" y="1869637"/>
            <a:ext cx="1362874" cy="400110"/>
          </a:xfrm>
          <a:prstGeom prst="rect">
            <a:avLst/>
          </a:prstGeom>
        </p:spPr>
        <p:txBody>
          <a:bodyPr wrap="none">
            <a:spAutoFit/>
          </a:bodyPr>
          <a:lstStyle/>
          <a:p>
            <a:pPr rtl="0"/>
            <a:r>
              <a:rPr lang="fa-IR" sz="2000" b="1" dirty="0">
                <a:solidFill>
                  <a:prstClr val="black"/>
                </a:solidFill>
              </a:rPr>
              <a:t>عوامل بیرونی</a:t>
            </a:r>
            <a:endParaRPr lang="fa-IR" sz="2000" b="1" dirty="0">
              <a:solidFill>
                <a:prstClr val="black"/>
              </a:solidFill>
            </a:endParaRPr>
          </a:p>
        </p:txBody>
      </p:sp>
      <p:sp>
        <p:nvSpPr>
          <p:cNvPr id="8" name="Rectangle 7"/>
          <p:cNvSpPr/>
          <p:nvPr/>
        </p:nvSpPr>
        <p:spPr>
          <a:xfrm>
            <a:off x="5646003" y="276493"/>
            <a:ext cx="3159839" cy="400110"/>
          </a:xfrm>
          <a:prstGeom prst="rect">
            <a:avLst/>
          </a:prstGeom>
        </p:spPr>
        <p:txBody>
          <a:bodyPr wrap="none">
            <a:spAutoFit/>
          </a:bodyPr>
          <a:lstStyle/>
          <a:p>
            <a:pPr rtl="0"/>
            <a:r>
              <a:rPr lang="fa-IR" sz="2000" b="1" dirty="0">
                <a:solidFill>
                  <a:srgbClr val="0070C0"/>
                </a:solidFill>
              </a:rPr>
              <a:t>دسته بندی موضوع ها از نظر پالمر</a:t>
            </a:r>
            <a:endParaRPr lang="fa-IR" sz="2000" b="1" dirty="0">
              <a:solidFill>
                <a:srgbClr val="0070C0"/>
              </a:solidFill>
            </a:endParaRPr>
          </a:p>
        </p:txBody>
      </p:sp>
      <p:sp>
        <p:nvSpPr>
          <p:cNvPr id="9" name="Rectangle 8"/>
          <p:cNvSpPr/>
          <p:nvPr/>
        </p:nvSpPr>
        <p:spPr>
          <a:xfrm>
            <a:off x="5646002" y="3546037"/>
            <a:ext cx="3159839" cy="400110"/>
          </a:xfrm>
          <a:prstGeom prst="rect">
            <a:avLst/>
          </a:prstGeom>
        </p:spPr>
        <p:txBody>
          <a:bodyPr wrap="none">
            <a:spAutoFit/>
          </a:bodyPr>
          <a:lstStyle/>
          <a:p>
            <a:pPr rtl="0"/>
            <a:r>
              <a:rPr lang="fa-IR" sz="2000" b="1" dirty="0">
                <a:solidFill>
                  <a:srgbClr val="0070C0"/>
                </a:solidFill>
              </a:rPr>
              <a:t>دسته بندی موضوع ها از نظر </a:t>
            </a:r>
            <a:r>
              <a:rPr lang="fa-IR" sz="2000" b="1" dirty="0">
                <a:solidFill>
                  <a:srgbClr val="0070C0"/>
                </a:solidFill>
              </a:rPr>
              <a:t>وایت</a:t>
            </a:r>
            <a:endParaRPr lang="fa-IR" sz="2000" b="1" dirty="0">
              <a:solidFill>
                <a:srgbClr val="0070C0"/>
              </a:solidFill>
            </a:endParaRPr>
          </a:p>
        </p:txBody>
      </p:sp>
      <p:sp>
        <p:nvSpPr>
          <p:cNvPr id="10" name="Rectangle 9"/>
          <p:cNvSpPr/>
          <p:nvPr/>
        </p:nvSpPr>
        <p:spPr>
          <a:xfrm>
            <a:off x="865411" y="4070648"/>
            <a:ext cx="8077200" cy="923330"/>
          </a:xfrm>
          <a:prstGeom prst="rect">
            <a:avLst/>
          </a:prstGeom>
        </p:spPr>
        <p:txBody>
          <a:bodyPr wrap="square">
            <a:spAutoFit/>
          </a:bodyPr>
          <a:lstStyle/>
          <a:p>
            <a:pPr rtl="0"/>
            <a:r>
              <a:rPr lang="fa-IR" b="1" dirty="0">
                <a:solidFill>
                  <a:prstClr val="black"/>
                </a:solidFill>
              </a:rPr>
              <a:t>دسته بندی که وایت برای واقعیت ها در نظر گرفته برای گرداوری اطلاعات مفید است و موضوع های زیادی از روحیه فضا گرفته تا مقیاس و ظاهر را در بر می گیرد از قبیل: سایت،موضوعات فرهنگی،توقعات رفتاری و 000</a:t>
            </a:r>
          </a:p>
        </p:txBody>
      </p:sp>
    </p:spTree>
    <p:extLst>
      <p:ext uri="{BB962C8B-B14F-4D97-AF65-F5344CB8AC3E}">
        <p14:creationId xmlns:p14="http://schemas.microsoft.com/office/powerpoint/2010/main" val="13138202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Straight Connector 3"/>
          <p:cNvSpPr/>
          <p:nvPr/>
        </p:nvSpPr>
        <p:spPr>
          <a:xfrm>
            <a:off x="268162" y="5477638"/>
            <a:ext cx="199382" cy="643007"/>
          </a:xfrm>
          <a:custGeom>
            <a:avLst/>
            <a:gdLst/>
            <a:ahLst/>
            <a:cxnLst/>
            <a:rect l="0" t="0" r="0" b="0"/>
            <a:pathLst>
              <a:path>
                <a:moveTo>
                  <a:pt x="0" y="0"/>
                </a:moveTo>
                <a:lnTo>
                  <a:pt x="99691" y="0"/>
                </a:lnTo>
                <a:lnTo>
                  <a:pt x="99691" y="643007"/>
                </a:lnTo>
                <a:lnTo>
                  <a:pt x="199382" y="64300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68" name="Straight Connector 4"/>
          <p:cNvSpPr/>
          <p:nvPr/>
        </p:nvSpPr>
        <p:spPr>
          <a:xfrm>
            <a:off x="268162" y="5477638"/>
            <a:ext cx="199382" cy="214335"/>
          </a:xfrm>
          <a:custGeom>
            <a:avLst/>
            <a:gdLst/>
            <a:ahLst/>
            <a:cxnLst/>
            <a:rect l="0" t="0" r="0" b="0"/>
            <a:pathLst>
              <a:path>
                <a:moveTo>
                  <a:pt x="0" y="0"/>
                </a:moveTo>
                <a:lnTo>
                  <a:pt x="99691" y="0"/>
                </a:lnTo>
                <a:lnTo>
                  <a:pt x="99691" y="214335"/>
                </a:lnTo>
                <a:lnTo>
                  <a:pt x="199382" y="21433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69" name="Straight Connector 5"/>
          <p:cNvSpPr/>
          <p:nvPr/>
        </p:nvSpPr>
        <p:spPr>
          <a:xfrm>
            <a:off x="268162" y="5263302"/>
            <a:ext cx="199382" cy="214335"/>
          </a:xfrm>
          <a:custGeom>
            <a:avLst/>
            <a:gdLst/>
            <a:ahLst/>
            <a:cxnLst/>
            <a:rect l="0" t="0" r="0" b="0"/>
            <a:pathLst>
              <a:path>
                <a:moveTo>
                  <a:pt x="0" y="214335"/>
                </a:moveTo>
                <a:lnTo>
                  <a:pt x="99691" y="214335"/>
                </a:lnTo>
                <a:lnTo>
                  <a:pt x="99691" y="0"/>
                </a:lnTo>
                <a:lnTo>
                  <a:pt x="199382" y="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70" name="Straight Connector 6"/>
          <p:cNvSpPr/>
          <p:nvPr/>
        </p:nvSpPr>
        <p:spPr>
          <a:xfrm>
            <a:off x="268162" y="4834631"/>
            <a:ext cx="199382" cy="643007"/>
          </a:xfrm>
          <a:custGeom>
            <a:avLst/>
            <a:gdLst/>
            <a:ahLst/>
            <a:cxnLst/>
            <a:rect l="0" t="0" r="0" b="0"/>
            <a:pathLst>
              <a:path>
                <a:moveTo>
                  <a:pt x="0" y="643007"/>
                </a:moveTo>
                <a:lnTo>
                  <a:pt x="99691" y="643007"/>
                </a:lnTo>
                <a:lnTo>
                  <a:pt x="99691" y="0"/>
                </a:lnTo>
                <a:lnTo>
                  <a:pt x="199382" y="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nvGrpSpPr>
          <p:cNvPr id="72" name="Group 71"/>
          <p:cNvGrpSpPr/>
          <p:nvPr/>
        </p:nvGrpSpPr>
        <p:grpSpPr>
          <a:xfrm>
            <a:off x="467544" y="4682602"/>
            <a:ext cx="996910" cy="304057"/>
            <a:chOff x="1463078" y="301"/>
            <a:chExt cx="996910" cy="304057"/>
          </a:xfrm>
        </p:grpSpPr>
        <p:sp>
          <p:nvSpPr>
            <p:cNvPr id="82" name="Rectangle 81"/>
            <p:cNvSpPr/>
            <p:nvPr/>
          </p:nvSpPr>
          <p:spPr>
            <a:xfrm>
              <a:off x="1463078" y="301"/>
              <a:ext cx="996910" cy="304057"/>
            </a:xfrm>
            <a:prstGeom prst="rect">
              <a:avLst/>
            </a:prstGeom>
            <a:solidFill>
              <a:srgbClr val="FF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83" name="Rectangle 82"/>
            <p:cNvSpPr/>
            <p:nvPr/>
          </p:nvSpPr>
          <p:spPr>
            <a:xfrm>
              <a:off x="1463078" y="301"/>
              <a:ext cx="996910" cy="3040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55" tIns="8255" rIns="8255" bIns="8255" numCol="1" spcCol="1270" anchor="ctr" anchorCtr="0">
              <a:noAutofit/>
            </a:bodyPr>
            <a:lstStyle/>
            <a:p>
              <a:pPr algn="ctr" defTabSz="577850">
                <a:lnSpc>
                  <a:spcPct val="90000"/>
                </a:lnSpc>
                <a:spcBef>
                  <a:spcPct val="0"/>
                </a:spcBef>
                <a:spcAft>
                  <a:spcPct val="35000"/>
                </a:spcAft>
              </a:pPr>
              <a:r>
                <a:rPr lang="fa-IR" sz="1300" dirty="0">
                  <a:solidFill>
                    <a:prstClr val="white"/>
                  </a:solidFill>
                  <a:cs typeface="B Bardiya" panose="00000400000000000000" pitchFamily="2" charset="-78"/>
                </a:rPr>
                <a:t>تعاریف</a:t>
              </a:r>
            </a:p>
          </p:txBody>
        </p:sp>
      </p:grpSp>
      <p:grpSp>
        <p:nvGrpSpPr>
          <p:cNvPr id="73" name="Group 72"/>
          <p:cNvGrpSpPr/>
          <p:nvPr/>
        </p:nvGrpSpPr>
        <p:grpSpPr>
          <a:xfrm>
            <a:off x="478746" y="5968616"/>
            <a:ext cx="996910" cy="304057"/>
            <a:chOff x="1463078" y="428972"/>
            <a:chExt cx="996910" cy="304057"/>
          </a:xfrm>
        </p:grpSpPr>
        <p:sp>
          <p:nvSpPr>
            <p:cNvPr id="80" name="Rectangle 79"/>
            <p:cNvSpPr/>
            <p:nvPr/>
          </p:nvSpPr>
          <p:spPr>
            <a:xfrm>
              <a:off x="1463078" y="428972"/>
              <a:ext cx="996910" cy="304057"/>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1" name="Rectangle 80"/>
            <p:cNvSpPr/>
            <p:nvPr/>
          </p:nvSpPr>
          <p:spPr>
            <a:xfrm>
              <a:off x="1463078" y="428972"/>
              <a:ext cx="996910" cy="3040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55" tIns="8255" rIns="8255" bIns="8255" numCol="1" spcCol="1270" anchor="ctr" anchorCtr="0">
              <a:noAutofit/>
            </a:bodyPr>
            <a:lstStyle/>
            <a:p>
              <a:pPr algn="ctr" defTabSz="577850">
                <a:lnSpc>
                  <a:spcPct val="90000"/>
                </a:lnSpc>
                <a:spcBef>
                  <a:spcPct val="0"/>
                </a:spcBef>
                <a:spcAft>
                  <a:spcPct val="35000"/>
                </a:spcAft>
              </a:pPr>
              <a:r>
                <a:rPr lang="fa-IR" sz="1300" dirty="0">
                  <a:solidFill>
                    <a:prstClr val="white"/>
                  </a:solidFill>
                  <a:cs typeface="B Bardiya" panose="00000400000000000000" pitchFamily="2" charset="-78"/>
                </a:rPr>
                <a:t>نقش مدارک برنامه</a:t>
              </a:r>
            </a:p>
          </p:txBody>
        </p:sp>
      </p:grpSp>
      <p:grpSp>
        <p:nvGrpSpPr>
          <p:cNvPr id="74" name="Group 73"/>
          <p:cNvGrpSpPr/>
          <p:nvPr/>
        </p:nvGrpSpPr>
        <p:grpSpPr>
          <a:xfrm>
            <a:off x="471850" y="5122155"/>
            <a:ext cx="996910" cy="304057"/>
            <a:chOff x="1463078" y="857644"/>
            <a:chExt cx="996910" cy="304057"/>
          </a:xfrm>
        </p:grpSpPr>
        <p:sp>
          <p:nvSpPr>
            <p:cNvPr id="78" name="Rectangle 77"/>
            <p:cNvSpPr/>
            <p:nvPr/>
          </p:nvSpPr>
          <p:spPr>
            <a:xfrm>
              <a:off x="1463078" y="857644"/>
              <a:ext cx="996910" cy="304057"/>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9" name="Rectangle 78"/>
            <p:cNvSpPr/>
            <p:nvPr/>
          </p:nvSpPr>
          <p:spPr>
            <a:xfrm>
              <a:off x="1463078" y="857644"/>
              <a:ext cx="996910" cy="3040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55" tIns="8255" rIns="8255" bIns="8255" numCol="1" spcCol="1270" anchor="ctr" anchorCtr="0">
              <a:noAutofit/>
            </a:bodyPr>
            <a:lstStyle/>
            <a:p>
              <a:pPr algn="ctr" defTabSz="577850">
                <a:lnSpc>
                  <a:spcPct val="90000"/>
                </a:lnSpc>
                <a:spcBef>
                  <a:spcPct val="0"/>
                </a:spcBef>
                <a:spcAft>
                  <a:spcPct val="35000"/>
                </a:spcAft>
              </a:pPr>
              <a:r>
                <a:rPr lang="fa-IR" sz="1300" dirty="0">
                  <a:solidFill>
                    <a:prstClr val="white"/>
                  </a:solidFill>
                  <a:cs typeface="B Bardiya" panose="00000400000000000000" pitchFamily="2" charset="-78"/>
                </a:rPr>
                <a:t>وضعیت موجود</a:t>
              </a:r>
            </a:p>
          </p:txBody>
        </p:sp>
      </p:grpSp>
      <p:grpSp>
        <p:nvGrpSpPr>
          <p:cNvPr id="75" name="Group 74"/>
          <p:cNvGrpSpPr/>
          <p:nvPr/>
        </p:nvGrpSpPr>
        <p:grpSpPr>
          <a:xfrm>
            <a:off x="464044" y="5549503"/>
            <a:ext cx="996910" cy="304057"/>
            <a:chOff x="1463078" y="1286315"/>
            <a:chExt cx="996910" cy="304057"/>
          </a:xfrm>
        </p:grpSpPr>
        <p:sp>
          <p:nvSpPr>
            <p:cNvPr id="76" name="Rectangle 75"/>
            <p:cNvSpPr/>
            <p:nvPr/>
          </p:nvSpPr>
          <p:spPr>
            <a:xfrm>
              <a:off x="1463078" y="1286315"/>
              <a:ext cx="996910" cy="304057"/>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7" name="Rectangle 76"/>
            <p:cNvSpPr/>
            <p:nvPr/>
          </p:nvSpPr>
          <p:spPr>
            <a:xfrm>
              <a:off x="1463078" y="1286315"/>
              <a:ext cx="996910" cy="3040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55" tIns="8255" rIns="8255" bIns="8255" numCol="1" spcCol="1270" anchor="ctr" anchorCtr="0">
              <a:noAutofit/>
            </a:bodyPr>
            <a:lstStyle/>
            <a:p>
              <a:pPr algn="ctr" defTabSz="577850">
                <a:lnSpc>
                  <a:spcPct val="90000"/>
                </a:lnSpc>
                <a:spcBef>
                  <a:spcPct val="0"/>
                </a:spcBef>
                <a:spcAft>
                  <a:spcPct val="35000"/>
                </a:spcAft>
              </a:pPr>
              <a:r>
                <a:rPr lang="fa-IR" sz="1300" dirty="0">
                  <a:solidFill>
                    <a:prstClr val="white"/>
                  </a:solidFill>
                  <a:cs typeface="B Bardiya" panose="00000400000000000000" pitchFamily="2" charset="-78"/>
                </a:rPr>
                <a:t>وضعیت آتی</a:t>
              </a:r>
            </a:p>
          </p:txBody>
        </p:sp>
      </p:grpSp>
      <p:sp>
        <p:nvSpPr>
          <p:cNvPr id="86" name="Rectangle 85"/>
          <p:cNvSpPr/>
          <p:nvPr/>
        </p:nvSpPr>
        <p:spPr>
          <a:xfrm>
            <a:off x="7380312" y="476672"/>
            <a:ext cx="1274709" cy="490904"/>
          </a:xfrm>
          <a:prstGeom prst="rect">
            <a:avLst/>
          </a:prstGeom>
        </p:spPr>
        <p:txBody>
          <a:bodyPr wrap="none">
            <a:spAutoFit/>
          </a:bodyPr>
          <a:lstStyle/>
          <a:p>
            <a:pPr algn="ctr" defTabSz="577850">
              <a:lnSpc>
                <a:spcPct val="90000"/>
              </a:lnSpc>
              <a:spcBef>
                <a:spcPct val="0"/>
              </a:spcBef>
              <a:spcAft>
                <a:spcPct val="35000"/>
              </a:spcAft>
            </a:pPr>
            <a:r>
              <a:rPr lang="fa-IR" sz="2800" dirty="0">
                <a:solidFill>
                  <a:prstClr val="black"/>
                </a:solidFill>
                <a:cs typeface="B Farnaz" panose="00000400000000000000" pitchFamily="2" charset="-78"/>
              </a:rPr>
              <a:t>تعاریف:</a:t>
            </a:r>
            <a:endParaRPr lang="fa-IR" sz="2800" dirty="0">
              <a:solidFill>
                <a:prstClr val="black"/>
              </a:solidFill>
              <a:cs typeface="B Farnaz" panose="00000400000000000000" pitchFamily="2" charset="-78"/>
            </a:endParaRPr>
          </a:p>
        </p:txBody>
      </p:sp>
      <p:sp>
        <p:nvSpPr>
          <p:cNvPr id="87" name="Rectangle 86"/>
          <p:cNvSpPr/>
          <p:nvPr/>
        </p:nvSpPr>
        <p:spPr>
          <a:xfrm>
            <a:off x="6793614" y="1948118"/>
            <a:ext cx="1861407" cy="369332"/>
          </a:xfrm>
          <a:prstGeom prst="rect">
            <a:avLst/>
          </a:prstGeom>
        </p:spPr>
        <p:txBody>
          <a:bodyPr wrap="none">
            <a:spAutoFit/>
          </a:bodyPr>
          <a:lstStyle/>
          <a:p>
            <a:pPr algn="l" rtl="0"/>
            <a:r>
              <a:rPr lang="fa-IR" dirty="0">
                <a:solidFill>
                  <a:prstClr val="black"/>
                </a:solidFill>
                <a:cs typeface="B Farnaz" panose="00000400000000000000" pitchFamily="2" charset="-78"/>
              </a:rPr>
              <a:t>برنامه دهی چیست؟</a:t>
            </a:r>
          </a:p>
        </p:txBody>
      </p:sp>
      <p:sp>
        <p:nvSpPr>
          <p:cNvPr id="89" name="Rectangle 88"/>
          <p:cNvSpPr/>
          <p:nvPr/>
        </p:nvSpPr>
        <p:spPr>
          <a:xfrm>
            <a:off x="268162" y="2424786"/>
            <a:ext cx="8386859" cy="685059"/>
          </a:xfrm>
          <a:prstGeom prst="rect">
            <a:avLst/>
          </a:prstGeom>
        </p:spPr>
        <p:txBody>
          <a:bodyPr wrap="squar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برنامه‌دهی شرح نظام‌مندی از سوال کردن است که زمینه‌ای را که طراحی در آن </a:t>
            </a:r>
            <a:r>
              <a:rPr lang="fa-IR" dirty="0">
                <a:solidFill>
                  <a:prstClr val="black"/>
                </a:solidFill>
                <a:ea typeface="Calibri" panose="020F0502020204030204" pitchFamily="34" charset="0"/>
                <a:cs typeface="B Farnaz" panose="00000400000000000000" pitchFamily="2" charset="-78"/>
              </a:rPr>
              <a:t>انجاممی‌گیرد،مشخص و </a:t>
            </a:r>
            <a:r>
              <a:rPr lang="fa-IR" dirty="0">
                <a:solidFill>
                  <a:prstClr val="black"/>
                </a:solidFill>
                <a:ea typeface="Calibri" panose="020F0502020204030204" pitchFamily="34" charset="0"/>
                <a:cs typeface="B Farnaz" panose="00000400000000000000" pitchFamily="2" charset="-78"/>
              </a:rPr>
              <a:t>ضروریات یک پروژه موفق را تعیین می‌کند.</a:t>
            </a:r>
            <a:endParaRPr lang="en-US" dirty="0">
              <a:solidFill>
                <a:prstClr val="black"/>
              </a:solidFill>
              <a:ea typeface="Calibri" panose="020F0502020204030204" pitchFamily="34" charset="0"/>
              <a:cs typeface="B Farnaz" panose="00000400000000000000" pitchFamily="2" charset="-78"/>
            </a:endParaRPr>
          </a:p>
        </p:txBody>
      </p:sp>
      <p:sp>
        <p:nvSpPr>
          <p:cNvPr id="90" name="Rectangle 89"/>
          <p:cNvSpPr/>
          <p:nvPr/>
        </p:nvSpPr>
        <p:spPr>
          <a:xfrm>
            <a:off x="467544" y="3263067"/>
            <a:ext cx="8187477" cy="388696"/>
          </a:xfrm>
          <a:prstGeom prst="rect">
            <a:avLst/>
          </a:prstGeom>
        </p:spPr>
        <p:txBody>
          <a:bodyPr wrap="squar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شرح منظمی از مسئله‌ معماری و تاکیدی است بر ضروریات پروژه</a:t>
            </a:r>
            <a:endParaRPr lang="en-US" dirty="0">
              <a:solidFill>
                <a:prstClr val="black"/>
              </a:solidFill>
              <a:ea typeface="Calibri" panose="020F0502020204030204" pitchFamily="34" charset="0"/>
              <a:cs typeface="B Farnaz" panose="00000400000000000000" pitchFamily="2" charset="-78"/>
            </a:endParaRPr>
          </a:p>
        </p:txBody>
      </p:sp>
      <p:sp>
        <p:nvSpPr>
          <p:cNvPr id="91" name="Rectangle 90"/>
          <p:cNvSpPr/>
          <p:nvPr/>
        </p:nvSpPr>
        <p:spPr>
          <a:xfrm>
            <a:off x="7106798" y="4703540"/>
            <a:ext cx="1521570" cy="461665"/>
          </a:xfrm>
          <a:prstGeom prst="rect">
            <a:avLst/>
          </a:prstGeom>
        </p:spPr>
        <p:txBody>
          <a:bodyPr wrap="none">
            <a:spAutoFit/>
          </a:bodyPr>
          <a:lstStyle/>
          <a:p>
            <a:pPr algn="l" rtl="0"/>
            <a:r>
              <a:rPr lang="fa-IR" sz="2400" dirty="0">
                <a:solidFill>
                  <a:prstClr val="black"/>
                </a:solidFill>
                <a:ea typeface="Calibri" panose="020F0502020204030204" pitchFamily="34" charset="0"/>
                <a:cs typeface="B Farnaz" panose="00000400000000000000" pitchFamily="2" charset="-78"/>
              </a:rPr>
              <a:t>برنامه دهی </a:t>
            </a:r>
            <a:endParaRPr lang="fa-IR" sz="2400" dirty="0">
              <a:solidFill>
                <a:prstClr val="black"/>
              </a:solidFill>
              <a:cs typeface="B Farnaz" panose="00000400000000000000" pitchFamily="2" charset="-78"/>
            </a:endParaRPr>
          </a:p>
        </p:txBody>
      </p:sp>
      <p:sp>
        <p:nvSpPr>
          <p:cNvPr id="93" name="Left Arrow 92"/>
          <p:cNvSpPr/>
          <p:nvPr/>
        </p:nvSpPr>
        <p:spPr>
          <a:xfrm>
            <a:off x="5855438" y="4834631"/>
            <a:ext cx="925470" cy="281690"/>
          </a:xfrm>
          <a:prstGeom prst="leftArrow">
            <a:avLst/>
          </a:prstGeom>
        </p:spPr>
        <p:style>
          <a:lnRef idx="0">
            <a:schemeClr val="accent6"/>
          </a:lnRef>
          <a:fillRef idx="3">
            <a:schemeClr val="accent6"/>
          </a:fillRef>
          <a:effectRef idx="3">
            <a:schemeClr val="accent6"/>
          </a:effectRef>
          <a:fontRef idx="minor">
            <a:schemeClr val="lt1"/>
          </a:fontRef>
        </p:style>
        <p:txBody>
          <a:bodyPr rtlCol="1" anchor="ctr"/>
          <a:lstStyle/>
          <a:p>
            <a:pPr algn="ctr" rtl="0"/>
            <a:endParaRPr lang="fa-IR">
              <a:solidFill>
                <a:prstClr val="white"/>
              </a:solidFill>
            </a:endParaRPr>
          </a:p>
        </p:txBody>
      </p:sp>
      <p:sp>
        <p:nvSpPr>
          <p:cNvPr id="94" name="Rectangle 93"/>
          <p:cNvSpPr/>
          <p:nvPr/>
        </p:nvSpPr>
        <p:spPr>
          <a:xfrm>
            <a:off x="2217423" y="4703540"/>
            <a:ext cx="3312125" cy="487506"/>
          </a:xfrm>
          <a:prstGeom prst="rect">
            <a:avLst/>
          </a:prstGeom>
        </p:spPr>
        <p:txBody>
          <a:bodyPr wrap="none">
            <a:spAutoFit/>
          </a:bodyPr>
          <a:lstStyle/>
          <a:p>
            <a:pPr>
              <a:lnSpc>
                <a:spcPct val="107000"/>
              </a:lnSpc>
              <a:spcAft>
                <a:spcPts val="800"/>
              </a:spcAft>
            </a:pPr>
            <a:r>
              <a:rPr lang="fa-IR" sz="2400" dirty="0">
                <a:solidFill>
                  <a:prstClr val="black"/>
                </a:solidFill>
                <a:ea typeface="Calibri" panose="020F0502020204030204" pitchFamily="34" charset="0"/>
                <a:cs typeface="B Farnaz" panose="00000400000000000000" pitchFamily="2" charset="-78"/>
              </a:rPr>
              <a:t>نخستین مرحله فرآیند طراحی</a:t>
            </a:r>
            <a:endParaRPr lang="en-US" sz="2400" dirty="0">
              <a:solidFill>
                <a:prstClr val="black"/>
              </a:solidFill>
              <a:ea typeface="Calibri" panose="020F0502020204030204" pitchFamily="34" charset="0"/>
              <a:cs typeface="B Farnaz" panose="00000400000000000000" pitchFamily="2" charset="-78"/>
            </a:endParaRPr>
          </a:p>
        </p:txBody>
      </p:sp>
      <p:sp>
        <p:nvSpPr>
          <p:cNvPr id="95" name="Rectangle 94"/>
          <p:cNvSpPr/>
          <p:nvPr/>
        </p:nvSpPr>
        <p:spPr>
          <a:xfrm>
            <a:off x="2217423" y="5261654"/>
            <a:ext cx="3281668" cy="487506"/>
          </a:xfrm>
          <a:prstGeom prst="rect">
            <a:avLst/>
          </a:prstGeom>
        </p:spPr>
        <p:txBody>
          <a:bodyPr wrap="none">
            <a:spAutoFit/>
          </a:bodyPr>
          <a:lstStyle/>
          <a:p>
            <a:pPr>
              <a:lnSpc>
                <a:spcPct val="107000"/>
              </a:lnSpc>
              <a:spcAft>
                <a:spcPts val="800"/>
              </a:spcAft>
            </a:pPr>
            <a:r>
              <a:rPr lang="fa-IR" sz="2400" dirty="0">
                <a:solidFill>
                  <a:prstClr val="black"/>
                </a:solidFill>
                <a:ea typeface="Calibri" panose="020F0502020204030204" pitchFamily="34" charset="0"/>
                <a:cs typeface="B Farnaz" panose="00000400000000000000" pitchFamily="2" charset="-78"/>
              </a:rPr>
              <a:t>صرفه جوئی در زمان و هزینه</a:t>
            </a:r>
            <a:endParaRPr lang="en-US" sz="2400" dirty="0">
              <a:solidFill>
                <a:prstClr val="black"/>
              </a:solidFill>
              <a:ea typeface="Calibri" panose="020F0502020204030204" pitchFamily="34" charset="0"/>
              <a:cs typeface="B Farnaz" panose="00000400000000000000" pitchFamily="2" charset="-78"/>
            </a:endParaRPr>
          </a:p>
        </p:txBody>
      </p:sp>
    </p:spTree>
    <p:extLst>
      <p:ext uri="{BB962C8B-B14F-4D97-AF65-F5344CB8AC3E}">
        <p14:creationId xmlns:p14="http://schemas.microsoft.com/office/powerpoint/2010/main" val="3001203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1">
                                            <p:txEl>
                                              <p:pRg st="0" end="0"/>
                                            </p:txEl>
                                          </p:spTgt>
                                        </p:tgtEl>
                                        <p:attrNameLst>
                                          <p:attrName>style.visibility</p:attrName>
                                        </p:attrNameLst>
                                      </p:cBhvr>
                                      <p:to>
                                        <p:strVal val="visible"/>
                                      </p:to>
                                    </p:set>
                                    <p:animEffect transition="in" filter="fade">
                                      <p:cBhvr>
                                        <p:cTn id="7" dur="500"/>
                                        <p:tgtEl>
                                          <p:spTgt spid="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fade">
                                      <p:cBhvr>
                                        <p:cTn id="12" dur="500"/>
                                        <p:tgtEl>
                                          <p:spTgt spid="9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4">
                                            <p:txEl>
                                              <p:pRg st="0" end="0"/>
                                            </p:txEl>
                                          </p:spTgt>
                                        </p:tgtEl>
                                        <p:attrNameLst>
                                          <p:attrName>style.visibility</p:attrName>
                                        </p:attrNameLst>
                                      </p:cBhvr>
                                      <p:to>
                                        <p:strVal val="visible"/>
                                      </p:to>
                                    </p:set>
                                    <p:animEffect transition="in" filter="wipe(down)">
                                      <p:cBhvr>
                                        <p:cTn id="17" dur="500"/>
                                        <p:tgtEl>
                                          <p:spTgt spid="9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5"/>
                                        </p:tgtEl>
                                        <p:attrNameLst>
                                          <p:attrName>style.visibility</p:attrName>
                                        </p:attrNameLst>
                                      </p:cBhvr>
                                      <p:to>
                                        <p:strVal val="visible"/>
                                      </p:to>
                                    </p:set>
                                    <p:animEffect transition="in" filter="wipe(down)">
                                      <p:cBhvr>
                                        <p:cTn id="22"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09447" y="458926"/>
            <a:ext cx="2892138" cy="400110"/>
          </a:xfrm>
          <a:prstGeom prst="rect">
            <a:avLst/>
          </a:prstGeom>
        </p:spPr>
        <p:txBody>
          <a:bodyPr wrap="none">
            <a:spAutoFit/>
          </a:bodyPr>
          <a:lstStyle/>
          <a:p>
            <a:pPr algn="l" rtl="0"/>
            <a:r>
              <a:rPr lang="fa-IR" sz="2000" b="1" dirty="0">
                <a:solidFill>
                  <a:srgbClr val="0070C0"/>
                </a:solidFill>
              </a:rPr>
              <a:t>الویت بندی فهرست موضوع ها:</a:t>
            </a:r>
          </a:p>
        </p:txBody>
      </p:sp>
      <p:sp>
        <p:nvSpPr>
          <p:cNvPr id="3" name="Rectangle 2"/>
          <p:cNvSpPr/>
          <p:nvPr/>
        </p:nvSpPr>
        <p:spPr>
          <a:xfrm>
            <a:off x="3203848" y="1219200"/>
            <a:ext cx="5448489" cy="1754326"/>
          </a:xfrm>
          <a:prstGeom prst="rect">
            <a:avLst/>
          </a:prstGeom>
        </p:spPr>
        <p:txBody>
          <a:bodyPr wrap="square">
            <a:spAutoFit/>
          </a:bodyPr>
          <a:lstStyle/>
          <a:p>
            <a:pPr rtl="0"/>
            <a:r>
              <a:rPr lang="fa-IR" b="1" dirty="0">
                <a:solidFill>
                  <a:prstClr val="black"/>
                </a:solidFill>
              </a:rPr>
              <a:t>برای تبیین اطلاعات مهمتر به منظور استفاده فوری از آنها و برای متمایز ساختن اطلاعاتی که بعدها در فرآیند طراحی به کار می آیند،باید یک فهرست الویت بندی شده تهییه </a:t>
            </a:r>
            <a:r>
              <a:rPr lang="fa-IR" b="1" dirty="0">
                <a:solidFill>
                  <a:prstClr val="black"/>
                </a:solidFill>
              </a:rPr>
              <a:t>شود.</a:t>
            </a:r>
          </a:p>
          <a:p>
            <a:pPr rtl="0"/>
            <a:r>
              <a:rPr lang="fa-IR" b="1" dirty="0">
                <a:solidFill>
                  <a:prstClr val="black"/>
                </a:solidFill>
              </a:rPr>
              <a:t>پرسش های بسیاری را می توان مطرح نمود تا در تعیین الویت های نسبی افراد متفاوتی که در روند ساخت یک ساختمان تقش دارند به برنامه دهنده یاری رساند.</a:t>
            </a:r>
            <a:endParaRPr lang="fa-IR" b="1" dirty="0">
              <a:solidFill>
                <a:prstClr val="black"/>
              </a:solidFill>
            </a:endParaRPr>
          </a:p>
        </p:txBody>
      </p:sp>
      <p:sp>
        <p:nvSpPr>
          <p:cNvPr id="4" name="Rectangle 3"/>
          <p:cNvSpPr/>
          <p:nvPr/>
        </p:nvSpPr>
        <p:spPr>
          <a:xfrm>
            <a:off x="197226" y="4725144"/>
            <a:ext cx="8411227" cy="923330"/>
          </a:xfrm>
          <a:prstGeom prst="rect">
            <a:avLst/>
          </a:prstGeom>
        </p:spPr>
        <p:txBody>
          <a:bodyPr wrap="square">
            <a:spAutoFit/>
          </a:bodyPr>
          <a:lstStyle/>
          <a:p>
            <a:pPr rtl="0"/>
            <a:r>
              <a:rPr lang="fa-IR" b="1" dirty="0">
                <a:solidFill>
                  <a:prstClr val="black"/>
                </a:solidFill>
              </a:rPr>
              <a:t>تمام منابع طراحی باید بر موضوع هایی متمرکز شوند که کیفیت زندگی استفاده کنندگان را تحت تاثیر قرار می دهند</a:t>
            </a:r>
            <a:r>
              <a:rPr lang="fa-IR" b="1" dirty="0">
                <a:solidFill>
                  <a:prstClr val="black"/>
                </a:solidFill>
              </a:rPr>
              <a:t>. به عبارت دیگر در بیشتر پروژه های طراحی، مهمترین موضوعی که باید به آن توجه شود،بهبود کیفیت زندگی است.</a:t>
            </a:r>
            <a:endParaRPr lang="fa-IR" b="1" dirty="0">
              <a:solidFill>
                <a:prstClr val="black"/>
              </a:solidFill>
            </a:endParaRPr>
          </a:p>
        </p:txBody>
      </p:sp>
      <p:sp>
        <p:nvSpPr>
          <p:cNvPr id="5" name="Rectangle 4"/>
          <p:cNvSpPr/>
          <p:nvPr/>
        </p:nvSpPr>
        <p:spPr>
          <a:xfrm>
            <a:off x="351063" y="3369766"/>
            <a:ext cx="8244385" cy="923330"/>
          </a:xfrm>
          <a:prstGeom prst="rect">
            <a:avLst/>
          </a:prstGeom>
        </p:spPr>
        <p:txBody>
          <a:bodyPr wrap="square">
            <a:spAutoFit/>
          </a:bodyPr>
          <a:lstStyle/>
          <a:p>
            <a:pPr rtl="0"/>
            <a:r>
              <a:rPr lang="fa-IR" b="1" dirty="0">
                <a:solidFill>
                  <a:prstClr val="black"/>
                </a:solidFill>
              </a:rPr>
              <a:t>توافق بر روی موضوعاتی که در الویت هستند و شناسایی سطح ضرورت عملکردی پروژه، به طراح این آگاهی را می دهد تا متوجه شود کجا باید بیشترین نیروی خود را صرف کند. این توافق در پروژه هایی که کارفرما متشکل از چندین عضو یا کمیته است، از اهمیت بیشتری برخوردار می باشد.</a:t>
            </a:r>
          </a:p>
        </p:txBody>
      </p:sp>
    </p:spTree>
    <p:extLst>
      <p:ext uri="{BB962C8B-B14F-4D97-AF65-F5344CB8AC3E}">
        <p14:creationId xmlns:p14="http://schemas.microsoft.com/office/powerpoint/2010/main" val="98397558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48064" y="759138"/>
            <a:ext cx="3487001" cy="1631216"/>
          </a:xfrm>
          <a:prstGeom prst="rect">
            <a:avLst/>
          </a:prstGeom>
        </p:spPr>
        <p:txBody>
          <a:bodyPr wrap="square">
            <a:spAutoFit/>
          </a:bodyPr>
          <a:lstStyle/>
          <a:p>
            <a:pPr rtl="0"/>
            <a:r>
              <a:rPr lang="fa-IR" sz="2000" b="1" dirty="0">
                <a:solidFill>
                  <a:prstClr val="black"/>
                </a:solidFill>
              </a:rPr>
              <a:t>پس از شکل گری ایده کلی طرح با توجه به موضوع های اصلی، می توان با در نظر گرفتن تمام موضوع های کوچکتر به ترتیب الویتشان، به جزئیات بیشتر طرح دست یافت.</a:t>
            </a:r>
          </a:p>
        </p:txBody>
      </p:sp>
      <p:sp>
        <p:nvSpPr>
          <p:cNvPr id="3" name="Rectangle 2"/>
          <p:cNvSpPr/>
          <p:nvPr/>
        </p:nvSpPr>
        <p:spPr>
          <a:xfrm>
            <a:off x="5148064" y="2813160"/>
            <a:ext cx="3487001" cy="1938992"/>
          </a:xfrm>
          <a:prstGeom prst="rect">
            <a:avLst/>
          </a:prstGeom>
        </p:spPr>
        <p:txBody>
          <a:bodyPr wrap="square">
            <a:spAutoFit/>
          </a:bodyPr>
          <a:lstStyle/>
          <a:p>
            <a:pPr rtl="0"/>
            <a:r>
              <a:rPr lang="fa-IR" sz="2000" b="1" dirty="0">
                <a:solidFill>
                  <a:prstClr val="black"/>
                </a:solidFill>
              </a:rPr>
              <a:t>تمام موضوع های اصلی طراحی، در بخش هایی با موضوع های دیگر هم پوشانی دارند به این ترتیب نتیجه ای که در نهایت برای هر موضوع به دست می آید، به تصمیم هایی که در عرصه های دیگر گرفته می شود،بستگی دارد.</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553" y="332656"/>
            <a:ext cx="3888432" cy="3891809"/>
          </a:xfrm>
          <a:prstGeom prst="rect">
            <a:avLst/>
          </a:prstGeom>
        </p:spPr>
      </p:pic>
      <p:sp>
        <p:nvSpPr>
          <p:cNvPr id="5" name="Rectangle 4"/>
          <p:cNvSpPr/>
          <p:nvPr/>
        </p:nvSpPr>
        <p:spPr>
          <a:xfrm>
            <a:off x="827584" y="4254469"/>
            <a:ext cx="3344185" cy="307777"/>
          </a:xfrm>
          <a:prstGeom prst="rect">
            <a:avLst/>
          </a:prstGeom>
        </p:spPr>
        <p:txBody>
          <a:bodyPr wrap="none">
            <a:spAutoFit/>
          </a:bodyPr>
          <a:lstStyle/>
          <a:p>
            <a:pPr algn="l" rtl="0"/>
            <a:r>
              <a:rPr lang="fa-IR" sz="1400" b="1" dirty="0">
                <a:solidFill>
                  <a:prstClr val="black"/>
                </a:solidFill>
              </a:rPr>
              <a:t>موضوع هایی با ارزش نسبتا یکسان در مساله طراحی</a:t>
            </a:r>
          </a:p>
        </p:txBody>
      </p:sp>
      <p:sp>
        <p:nvSpPr>
          <p:cNvPr id="6" name="Rectangle 5"/>
          <p:cNvSpPr/>
          <p:nvPr/>
        </p:nvSpPr>
        <p:spPr>
          <a:xfrm>
            <a:off x="5070993" y="5445224"/>
            <a:ext cx="3599756" cy="1015663"/>
          </a:xfrm>
          <a:prstGeom prst="rect">
            <a:avLst/>
          </a:prstGeom>
        </p:spPr>
        <p:txBody>
          <a:bodyPr wrap="square">
            <a:spAutoFit/>
          </a:bodyPr>
          <a:lstStyle/>
          <a:p>
            <a:pPr rtl="0"/>
            <a:r>
              <a:rPr lang="fa-IR" sz="2000" b="1" dirty="0">
                <a:solidFill>
                  <a:prstClr val="black"/>
                </a:solidFill>
              </a:rPr>
              <a:t>با وجود هم پوشانی میان موضوع ها باید مرزبندی دقیقی صورت گیرد تا از تکرار آنها در برنامه دهی جلوگیری شود.</a:t>
            </a:r>
          </a:p>
        </p:txBody>
      </p:sp>
    </p:spTree>
    <p:extLst>
      <p:ext uri="{BB962C8B-B14F-4D97-AF65-F5344CB8AC3E}">
        <p14:creationId xmlns:p14="http://schemas.microsoft.com/office/powerpoint/2010/main" val="17704926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99992" y="476672"/>
            <a:ext cx="4355976" cy="1938992"/>
          </a:xfrm>
          <a:prstGeom prst="rect">
            <a:avLst/>
          </a:prstGeom>
        </p:spPr>
        <p:txBody>
          <a:bodyPr wrap="square">
            <a:spAutoFit/>
          </a:bodyPr>
          <a:lstStyle/>
          <a:p>
            <a:pPr rtl="0"/>
            <a:r>
              <a:rPr lang="fa-IR" sz="2000" b="1" dirty="0">
                <a:solidFill>
                  <a:prstClr val="black"/>
                </a:solidFill>
              </a:rPr>
              <a:t>برای بعضی از گونه های ساختمانی، هر موضوع ممکن است دارای چند هدف باشد. مانند موضوع امنیت در زندان ها یا سیرکولاسیون در فرودگاه یا بیمارستان، ممکن است برای پاسخ به موضوع مورد نظر به طور کامل لازم باشد تا اهداف متعددی مطرح شوند.</a:t>
            </a:r>
          </a:p>
        </p:txBody>
      </p:sp>
      <p:sp>
        <p:nvSpPr>
          <p:cNvPr id="3" name="Rectangle 2"/>
          <p:cNvSpPr/>
          <p:nvPr/>
        </p:nvSpPr>
        <p:spPr>
          <a:xfrm>
            <a:off x="4139952" y="3606115"/>
            <a:ext cx="4572000" cy="830997"/>
          </a:xfrm>
          <a:prstGeom prst="rect">
            <a:avLst/>
          </a:prstGeom>
        </p:spPr>
        <p:txBody>
          <a:bodyPr>
            <a:spAutoFit/>
          </a:bodyPr>
          <a:lstStyle/>
          <a:p>
            <a:pPr rtl="0"/>
            <a:r>
              <a:rPr lang="fa-IR" sz="2400" b="1" dirty="0">
                <a:solidFill>
                  <a:srgbClr val="0070C0"/>
                </a:solidFill>
              </a:rPr>
              <a:t>راهبرد:</a:t>
            </a:r>
          </a:p>
          <a:p>
            <a:pPr rtl="0"/>
            <a:endParaRPr lang="fa-IR" sz="2400" b="1" dirty="0">
              <a:solidFill>
                <a:srgbClr val="0070C0"/>
              </a:solidFill>
            </a:endParaRPr>
          </a:p>
        </p:txBody>
      </p:sp>
      <p:sp>
        <p:nvSpPr>
          <p:cNvPr id="4" name="Rectangle 3"/>
          <p:cNvSpPr/>
          <p:nvPr/>
        </p:nvSpPr>
        <p:spPr>
          <a:xfrm>
            <a:off x="428553" y="4437112"/>
            <a:ext cx="8460432" cy="1323439"/>
          </a:xfrm>
          <a:prstGeom prst="rect">
            <a:avLst/>
          </a:prstGeom>
        </p:spPr>
        <p:txBody>
          <a:bodyPr wrap="square">
            <a:spAutoFit/>
          </a:bodyPr>
          <a:lstStyle/>
          <a:p>
            <a:pPr rtl="0"/>
            <a:r>
              <a:rPr lang="fa-IR" sz="2000" b="1" dirty="0">
                <a:solidFill>
                  <a:prstClr val="black"/>
                </a:solidFill>
              </a:rPr>
              <a:t>تشکیل فهرستی متمرکز بر موضوع هایی که در یک پروژه طراحی تاثیر اساسی دارند، به طراح اجازه می دهد راهبرد مشخصی را برای جستجوی اطلاعات به وجود آورد تا توسط آن تکمیل اطلاعات از قلم افتاده، سازماندهی اطلاعات بر اساس موضوع ها و پرهیز از جمع آوری اطلاعات بیش از اندازه شکل بگیرد.</a:t>
            </a:r>
          </a:p>
        </p:txBody>
      </p:sp>
    </p:spTree>
    <p:extLst>
      <p:ext uri="{BB962C8B-B14F-4D97-AF65-F5344CB8AC3E}">
        <p14:creationId xmlns:p14="http://schemas.microsoft.com/office/powerpoint/2010/main" val="125146743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332656"/>
            <a:ext cx="8604448" cy="5386090"/>
          </a:xfrm>
          <a:prstGeom prst="rect">
            <a:avLst/>
          </a:prstGeom>
        </p:spPr>
        <p:txBody>
          <a:bodyPr wrap="square">
            <a:spAutoFit/>
          </a:bodyPr>
          <a:lstStyle/>
          <a:p>
            <a:pPr rtl="0"/>
            <a:endParaRPr lang="fa-IR" sz="2000" b="1" dirty="0">
              <a:solidFill>
                <a:prstClr val="black"/>
              </a:solidFill>
            </a:endParaRPr>
          </a:p>
          <a:p>
            <a:pPr rtl="0"/>
            <a:r>
              <a:rPr lang="fa-IR" sz="2000" b="1" dirty="0">
                <a:solidFill>
                  <a:prstClr val="black"/>
                </a:solidFill>
              </a:rPr>
              <a:t>برای </a:t>
            </a:r>
            <a:r>
              <a:rPr lang="fa-IR" sz="2000" b="1" dirty="0">
                <a:solidFill>
                  <a:prstClr val="black"/>
                </a:solidFill>
              </a:rPr>
              <a:t>دستیابی </a:t>
            </a:r>
            <a:r>
              <a:rPr lang="fa-IR" sz="2000" b="1" dirty="0">
                <a:solidFill>
                  <a:prstClr val="black"/>
                </a:solidFill>
              </a:rPr>
              <a:t>به یک طرح موفق باید </a:t>
            </a:r>
            <a:r>
              <a:rPr lang="fa-IR" sz="2000" b="1" dirty="0">
                <a:solidFill>
                  <a:prstClr val="black"/>
                </a:solidFill>
              </a:rPr>
              <a:t>مراحل زیر را طی نمود</a:t>
            </a:r>
            <a:r>
              <a:rPr lang="fa-IR" sz="2000" b="1" dirty="0">
                <a:solidFill>
                  <a:prstClr val="black"/>
                </a:solidFill>
              </a:rPr>
              <a:t>:</a:t>
            </a:r>
            <a:endParaRPr lang="en-US" sz="2000" b="1" dirty="0">
              <a:solidFill>
                <a:prstClr val="black"/>
              </a:solidFill>
            </a:endParaRPr>
          </a:p>
          <a:p>
            <a:pPr rtl="0"/>
            <a:endParaRPr lang="fa-IR" sz="2000" b="1" dirty="0">
              <a:solidFill>
                <a:prstClr val="black"/>
              </a:solidFill>
            </a:endParaRPr>
          </a:p>
          <a:p>
            <a:pPr rtl="0"/>
            <a:r>
              <a:rPr lang="fa-IR" sz="2400" b="1" dirty="0">
                <a:solidFill>
                  <a:srgbClr val="0070C0"/>
                </a:solidFill>
              </a:rPr>
              <a:t>-</a:t>
            </a:r>
            <a:r>
              <a:rPr lang="fa-IR" sz="2000" b="1" dirty="0">
                <a:solidFill>
                  <a:srgbClr val="0070C0"/>
                </a:solidFill>
              </a:rPr>
              <a:t> </a:t>
            </a:r>
            <a:r>
              <a:rPr lang="fa-IR" sz="2000" b="1" dirty="0">
                <a:solidFill>
                  <a:prstClr val="black"/>
                </a:solidFill>
              </a:rPr>
              <a:t>موضوع </a:t>
            </a:r>
            <a:r>
              <a:rPr lang="fa-IR" sz="2000" b="1" dirty="0">
                <a:solidFill>
                  <a:prstClr val="black"/>
                </a:solidFill>
              </a:rPr>
              <a:t>ها و ارزش های بنیادین را شناسایی </a:t>
            </a:r>
            <a:r>
              <a:rPr lang="fa-IR" sz="2000" b="1" dirty="0">
                <a:solidFill>
                  <a:prstClr val="black"/>
                </a:solidFill>
              </a:rPr>
              <a:t>نمود</a:t>
            </a:r>
            <a:endParaRPr lang="en-US" sz="2000" b="1" dirty="0">
              <a:solidFill>
                <a:prstClr val="black"/>
              </a:solidFill>
            </a:endParaRPr>
          </a:p>
          <a:p>
            <a:pPr rtl="0"/>
            <a:endParaRPr lang="fa-IR" sz="2000" b="1" dirty="0">
              <a:solidFill>
                <a:prstClr val="black"/>
              </a:solidFill>
            </a:endParaRPr>
          </a:p>
          <a:p>
            <a:pPr rtl="0"/>
            <a:r>
              <a:rPr lang="fa-IR" sz="2400" b="1" dirty="0">
                <a:solidFill>
                  <a:srgbClr val="0070C0"/>
                </a:solidFill>
              </a:rPr>
              <a:t>- </a:t>
            </a:r>
            <a:r>
              <a:rPr lang="fa-IR" sz="2000" b="1" dirty="0">
                <a:solidFill>
                  <a:prstClr val="black"/>
                </a:solidFill>
              </a:rPr>
              <a:t>اطلاعات </a:t>
            </a:r>
            <a:r>
              <a:rPr lang="fa-IR" sz="2000" b="1" dirty="0">
                <a:solidFill>
                  <a:prstClr val="black"/>
                </a:solidFill>
              </a:rPr>
              <a:t>سازماندهی </a:t>
            </a:r>
            <a:r>
              <a:rPr lang="fa-IR" sz="2000" b="1" dirty="0">
                <a:solidFill>
                  <a:prstClr val="black"/>
                </a:solidFill>
              </a:rPr>
              <a:t>و اولویت ها شناسایی شود</a:t>
            </a:r>
          </a:p>
          <a:p>
            <a:pPr rtl="0"/>
            <a:endParaRPr lang="fa-IR" sz="2000" b="1" dirty="0">
              <a:solidFill>
                <a:prstClr val="black"/>
              </a:solidFill>
            </a:endParaRPr>
          </a:p>
          <a:p>
            <a:pPr rtl="0"/>
            <a:r>
              <a:rPr lang="fa-IR" sz="2400" b="1" dirty="0">
                <a:solidFill>
                  <a:srgbClr val="0070C0"/>
                </a:solidFill>
              </a:rPr>
              <a:t>- </a:t>
            </a:r>
            <a:r>
              <a:rPr lang="fa-IR" sz="2000" b="1" dirty="0">
                <a:solidFill>
                  <a:prstClr val="black"/>
                </a:solidFill>
              </a:rPr>
              <a:t>طبقه </a:t>
            </a:r>
            <a:r>
              <a:rPr lang="fa-IR" sz="2000" b="1" dirty="0">
                <a:solidFill>
                  <a:prstClr val="black"/>
                </a:solidFill>
              </a:rPr>
              <a:t>بندی اطلاعات</a:t>
            </a:r>
          </a:p>
          <a:p>
            <a:pPr rtl="0"/>
            <a:endParaRPr lang="fa-IR" sz="2000" b="1" dirty="0">
              <a:solidFill>
                <a:prstClr val="black"/>
              </a:solidFill>
            </a:endParaRPr>
          </a:p>
          <a:p>
            <a:pPr rtl="0"/>
            <a:r>
              <a:rPr lang="fa-IR" sz="2400" b="1" dirty="0">
                <a:solidFill>
                  <a:srgbClr val="0070C0"/>
                </a:solidFill>
              </a:rPr>
              <a:t>-</a:t>
            </a:r>
            <a:r>
              <a:rPr lang="fa-IR" sz="2000" b="1" dirty="0">
                <a:solidFill>
                  <a:prstClr val="black"/>
                </a:solidFill>
              </a:rPr>
              <a:t> </a:t>
            </a:r>
            <a:r>
              <a:rPr lang="fa-IR" sz="2000" b="1" dirty="0">
                <a:solidFill>
                  <a:prstClr val="black"/>
                </a:solidFill>
              </a:rPr>
              <a:t>اهداف پروژه، ضروریات عملکردی و کانسپت ها تعیین شود</a:t>
            </a:r>
          </a:p>
          <a:p>
            <a:pPr rtl="0"/>
            <a:endParaRPr lang="fa-IR" sz="2000" b="1" dirty="0">
              <a:solidFill>
                <a:prstClr val="black"/>
              </a:solidFill>
            </a:endParaRPr>
          </a:p>
          <a:p>
            <a:pPr rtl="0"/>
            <a:r>
              <a:rPr lang="fa-IR" sz="2400" b="1" dirty="0">
                <a:solidFill>
                  <a:srgbClr val="0070C0"/>
                </a:solidFill>
              </a:rPr>
              <a:t>-</a:t>
            </a:r>
            <a:r>
              <a:rPr lang="fa-IR" sz="2000" b="1" dirty="0">
                <a:solidFill>
                  <a:prstClr val="black"/>
                </a:solidFill>
              </a:rPr>
              <a:t> یک </a:t>
            </a:r>
            <a:r>
              <a:rPr lang="fa-IR" sz="2000" b="1" dirty="0">
                <a:solidFill>
                  <a:prstClr val="black"/>
                </a:solidFill>
              </a:rPr>
              <a:t>برنامه </a:t>
            </a:r>
            <a:r>
              <a:rPr lang="fa-IR" sz="2000" b="1" dirty="0">
                <a:solidFill>
                  <a:prstClr val="black"/>
                </a:solidFill>
              </a:rPr>
              <a:t>کاری تشکیل داده و کیفیت پیشرفت به سوی اهداف را مورد ارزیابی قرار داد</a:t>
            </a:r>
          </a:p>
          <a:p>
            <a:pPr rtl="0"/>
            <a:endParaRPr lang="fa-IR" sz="2000" b="1" dirty="0">
              <a:solidFill>
                <a:prstClr val="black"/>
              </a:solidFill>
            </a:endParaRPr>
          </a:p>
          <a:p>
            <a:pPr rtl="0"/>
            <a:r>
              <a:rPr lang="fa-IR" sz="2400" b="1" dirty="0">
                <a:solidFill>
                  <a:srgbClr val="0070C0"/>
                </a:solidFill>
              </a:rPr>
              <a:t>-</a:t>
            </a:r>
            <a:r>
              <a:rPr lang="fa-IR" sz="2000" b="1" dirty="0">
                <a:solidFill>
                  <a:prstClr val="black"/>
                </a:solidFill>
              </a:rPr>
              <a:t> دادن گزارش به کارفرما</a:t>
            </a:r>
            <a:endParaRPr lang="en-US" sz="2000" b="1" dirty="0">
              <a:solidFill>
                <a:prstClr val="black"/>
              </a:solidFill>
            </a:endParaRPr>
          </a:p>
          <a:p>
            <a:pPr rtl="0"/>
            <a:endParaRPr lang="fa-IR" sz="2000" b="1" dirty="0">
              <a:solidFill>
                <a:prstClr val="black"/>
              </a:solidFill>
            </a:endParaRPr>
          </a:p>
          <a:p>
            <a:pPr rtl="0"/>
            <a:endParaRPr lang="fa-IR" sz="2000" b="1" dirty="0">
              <a:solidFill>
                <a:prstClr val="black"/>
              </a:solidFill>
            </a:endParaRPr>
          </a:p>
        </p:txBody>
      </p:sp>
    </p:spTree>
    <p:extLst>
      <p:ext uri="{BB962C8B-B14F-4D97-AF65-F5344CB8AC3E}">
        <p14:creationId xmlns:p14="http://schemas.microsoft.com/office/powerpoint/2010/main" val="364917277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99686" y="1124744"/>
            <a:ext cx="1593706" cy="461665"/>
          </a:xfrm>
          <a:prstGeom prst="rect">
            <a:avLst/>
          </a:prstGeom>
        </p:spPr>
        <p:txBody>
          <a:bodyPr wrap="none">
            <a:spAutoFit/>
          </a:bodyPr>
          <a:lstStyle/>
          <a:p>
            <a:pPr algn="l" rtl="0"/>
            <a:r>
              <a:rPr lang="fa-IR" sz="2400" b="1" u="sng" dirty="0">
                <a:solidFill>
                  <a:srgbClr val="0070C0"/>
                </a:solidFill>
              </a:rPr>
              <a:t>نمودار درختی</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802" y="2436191"/>
            <a:ext cx="4232135" cy="3124220"/>
          </a:xfrm>
          <a:prstGeom prst="rect">
            <a:avLst/>
          </a:prstGeom>
        </p:spPr>
      </p:pic>
      <p:sp>
        <p:nvSpPr>
          <p:cNvPr id="4" name="Rectangle 3"/>
          <p:cNvSpPr/>
          <p:nvPr/>
        </p:nvSpPr>
        <p:spPr>
          <a:xfrm>
            <a:off x="755576" y="5787553"/>
            <a:ext cx="2717411" cy="338554"/>
          </a:xfrm>
          <a:prstGeom prst="rect">
            <a:avLst/>
          </a:prstGeom>
        </p:spPr>
        <p:txBody>
          <a:bodyPr wrap="none">
            <a:spAutoFit/>
          </a:bodyPr>
          <a:lstStyle/>
          <a:p>
            <a:pPr algn="l" rtl="0"/>
            <a:r>
              <a:rPr lang="fa-IR" sz="1600" b="1" u="sng" dirty="0">
                <a:solidFill>
                  <a:prstClr val="black"/>
                </a:solidFill>
              </a:rPr>
              <a:t>ساختار درختی سلسله مراتب اطلاعات</a:t>
            </a:r>
          </a:p>
        </p:txBody>
      </p:sp>
      <p:sp>
        <p:nvSpPr>
          <p:cNvPr id="5" name="Rectangle 4"/>
          <p:cNvSpPr/>
          <p:nvPr/>
        </p:nvSpPr>
        <p:spPr>
          <a:xfrm>
            <a:off x="4442146" y="2436191"/>
            <a:ext cx="4551246" cy="369332"/>
          </a:xfrm>
          <a:prstGeom prst="rect">
            <a:avLst/>
          </a:prstGeom>
        </p:spPr>
        <p:txBody>
          <a:bodyPr wrap="none">
            <a:spAutoFit/>
          </a:bodyPr>
          <a:lstStyle/>
          <a:p>
            <a:pPr algn="l" rtl="0"/>
            <a:r>
              <a:rPr lang="fa-IR" b="1" dirty="0">
                <a:solidFill>
                  <a:srgbClr val="0070C0"/>
                </a:solidFill>
              </a:rPr>
              <a:t>ماموریت</a:t>
            </a:r>
            <a:r>
              <a:rPr lang="fa-IR" b="1" dirty="0">
                <a:solidFill>
                  <a:prstClr val="black"/>
                </a:solidFill>
              </a:rPr>
              <a:t>:  مقصود کلی و جهت پروژه را توصیف می کند.</a:t>
            </a:r>
          </a:p>
        </p:txBody>
      </p:sp>
      <p:sp>
        <p:nvSpPr>
          <p:cNvPr id="6" name="Rectangle 5"/>
          <p:cNvSpPr/>
          <p:nvPr/>
        </p:nvSpPr>
        <p:spPr>
          <a:xfrm>
            <a:off x="4442147" y="3065679"/>
            <a:ext cx="4582484" cy="646331"/>
          </a:xfrm>
          <a:prstGeom prst="rect">
            <a:avLst/>
          </a:prstGeom>
        </p:spPr>
        <p:txBody>
          <a:bodyPr wrap="square">
            <a:spAutoFit/>
          </a:bodyPr>
          <a:lstStyle/>
          <a:p>
            <a:pPr rtl="0"/>
            <a:r>
              <a:rPr lang="fa-IR" b="1" dirty="0">
                <a:solidFill>
                  <a:srgbClr val="0070C0"/>
                </a:solidFill>
              </a:rPr>
              <a:t>اهداف</a:t>
            </a:r>
            <a:r>
              <a:rPr lang="fa-IR" b="1" dirty="0">
                <a:solidFill>
                  <a:prstClr val="black"/>
                </a:solidFill>
              </a:rPr>
              <a:t>: کیفیت کلی و نتیجه طراحی را در مورد هر کدام از موضوع ها تشریح می کنند.</a:t>
            </a:r>
          </a:p>
        </p:txBody>
      </p:sp>
      <p:sp>
        <p:nvSpPr>
          <p:cNvPr id="7" name="Rectangle 6"/>
          <p:cNvSpPr/>
          <p:nvPr/>
        </p:nvSpPr>
        <p:spPr>
          <a:xfrm>
            <a:off x="4586162" y="4087368"/>
            <a:ext cx="4438469" cy="646331"/>
          </a:xfrm>
          <a:prstGeom prst="rect">
            <a:avLst/>
          </a:prstGeom>
        </p:spPr>
        <p:txBody>
          <a:bodyPr wrap="square">
            <a:spAutoFit/>
          </a:bodyPr>
          <a:lstStyle/>
          <a:p>
            <a:pPr rtl="0"/>
            <a:r>
              <a:rPr lang="fa-IR" b="1" dirty="0">
                <a:solidFill>
                  <a:srgbClr val="0070C0"/>
                </a:solidFill>
              </a:rPr>
              <a:t>ضروریات عملکردی</a:t>
            </a:r>
            <a:r>
              <a:rPr lang="fa-IR" b="1" dirty="0">
                <a:solidFill>
                  <a:prstClr val="black"/>
                </a:solidFill>
              </a:rPr>
              <a:t>: سطح و میزان ضروری عملکرد را بیان می کنند.</a:t>
            </a:r>
          </a:p>
        </p:txBody>
      </p:sp>
      <p:sp>
        <p:nvSpPr>
          <p:cNvPr id="8" name="Rectangle 7"/>
          <p:cNvSpPr/>
          <p:nvPr/>
        </p:nvSpPr>
        <p:spPr>
          <a:xfrm>
            <a:off x="4730178" y="5109057"/>
            <a:ext cx="4263214" cy="646331"/>
          </a:xfrm>
          <a:prstGeom prst="rect">
            <a:avLst/>
          </a:prstGeom>
        </p:spPr>
        <p:txBody>
          <a:bodyPr wrap="square">
            <a:spAutoFit/>
          </a:bodyPr>
          <a:lstStyle/>
          <a:p>
            <a:pPr rtl="0"/>
            <a:r>
              <a:rPr lang="fa-IR" b="1" dirty="0">
                <a:solidFill>
                  <a:srgbClr val="0070C0"/>
                </a:solidFill>
              </a:rPr>
              <a:t>کانسپت</a:t>
            </a:r>
            <a:r>
              <a:rPr lang="fa-IR" b="1" dirty="0">
                <a:solidFill>
                  <a:prstClr val="black"/>
                </a:solidFill>
              </a:rPr>
              <a:t>: رابطه کالبدی میان عناصر طراحی را بیان می کنند.</a:t>
            </a:r>
          </a:p>
        </p:txBody>
      </p:sp>
    </p:spTree>
    <p:extLst>
      <p:ext uri="{BB962C8B-B14F-4D97-AF65-F5344CB8AC3E}">
        <p14:creationId xmlns:p14="http://schemas.microsoft.com/office/powerpoint/2010/main" val="80817892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33231" y="330915"/>
            <a:ext cx="2906565" cy="400110"/>
          </a:xfrm>
          <a:prstGeom prst="rect">
            <a:avLst/>
          </a:prstGeom>
        </p:spPr>
        <p:txBody>
          <a:bodyPr wrap="none">
            <a:spAutoFit/>
          </a:bodyPr>
          <a:lstStyle/>
          <a:p>
            <a:pPr algn="l" rtl="0"/>
            <a:r>
              <a:rPr lang="fa-IR" sz="2000" b="1" dirty="0">
                <a:solidFill>
                  <a:srgbClr val="0070C0"/>
                </a:solidFill>
              </a:rPr>
              <a:t>بیانیه های ماموریت: منظور کلی</a:t>
            </a:r>
          </a:p>
        </p:txBody>
      </p:sp>
      <p:sp>
        <p:nvSpPr>
          <p:cNvPr id="3" name="Rectangle 2"/>
          <p:cNvSpPr/>
          <p:nvPr/>
        </p:nvSpPr>
        <p:spPr>
          <a:xfrm>
            <a:off x="395536" y="836712"/>
            <a:ext cx="8444260" cy="646331"/>
          </a:xfrm>
          <a:prstGeom prst="rect">
            <a:avLst/>
          </a:prstGeom>
        </p:spPr>
        <p:txBody>
          <a:bodyPr wrap="square">
            <a:spAutoFit/>
          </a:bodyPr>
          <a:lstStyle/>
          <a:p>
            <a:pPr fontAlgn="base">
              <a:spcBef>
                <a:spcPct val="0"/>
              </a:spcBef>
              <a:spcAft>
                <a:spcPct val="0"/>
              </a:spcAft>
            </a:pPr>
            <a:r>
              <a:rPr lang="fa-IR" b="1" dirty="0">
                <a:solidFill>
                  <a:prstClr val="black"/>
                </a:solidFill>
                <a:latin typeface="Arial" pitchFamily="34" charset="0"/>
                <a:ea typeface="Calibri" pitchFamily="34" charset="0"/>
                <a:cs typeface="B Mitra" pitchFamily="2" charset="-78"/>
              </a:rPr>
              <a:t>بیانیه ماموریت در حقیقت یک هدف جامع به شمار میرود. بیانیه ای دقیق است که علت شکل گرفتن پروژه را توسط کارفرما توضیح میدهد</a:t>
            </a:r>
            <a:r>
              <a:rPr lang="en-US" b="1" dirty="0">
                <a:solidFill>
                  <a:prstClr val="black"/>
                </a:solidFill>
                <a:ea typeface="Calibri" pitchFamily="34" charset="0"/>
                <a:cs typeface="B Mitra" pitchFamily="2" charset="-78"/>
              </a:rPr>
              <a:t>.</a:t>
            </a:r>
            <a:endParaRPr lang="en-US" b="1" dirty="0">
              <a:solidFill>
                <a:prstClr val="black"/>
              </a:solidFill>
              <a:latin typeface="Arial" pitchFamily="34" charset="0"/>
              <a:cs typeface="Arial" pitchFamily="34" charset="0"/>
            </a:endParaRPr>
          </a:p>
        </p:txBody>
      </p:sp>
      <p:sp>
        <p:nvSpPr>
          <p:cNvPr id="4" name="Rectangle 3"/>
          <p:cNvSpPr/>
          <p:nvPr/>
        </p:nvSpPr>
        <p:spPr>
          <a:xfrm>
            <a:off x="4211960" y="1988840"/>
            <a:ext cx="4627836" cy="4524315"/>
          </a:xfrm>
          <a:prstGeom prst="rect">
            <a:avLst/>
          </a:prstGeom>
        </p:spPr>
        <p:txBody>
          <a:bodyPr wrap="square">
            <a:spAutoFit/>
          </a:bodyPr>
          <a:lstStyle/>
          <a:p>
            <a:pPr rtl="0" fontAlgn="base">
              <a:spcBef>
                <a:spcPct val="0"/>
              </a:spcBef>
              <a:spcAft>
                <a:spcPct val="0"/>
              </a:spcAft>
            </a:pPr>
            <a:r>
              <a:rPr lang="fa-IR" b="1" dirty="0">
                <a:solidFill>
                  <a:prstClr val="black"/>
                </a:solidFill>
                <a:latin typeface="Arial" pitchFamily="34" charset="0"/>
                <a:ea typeface="Calibri" pitchFamily="34" charset="0"/>
                <a:cs typeface="B Mitra" pitchFamily="2" charset="-78"/>
              </a:rPr>
              <a:t>بیانیه ماموریت یک سری مبانی ارزشی را در برمیگیرد که به انجام پروژه کمک میکنند. بهترن بیانیه ماموریت در یک پاسخ به پرسش"چرا به انجام این پروژه احتیاج داریم؟" میباشد .</a:t>
            </a:r>
          </a:p>
          <a:p>
            <a:pPr rtl="0" fontAlgn="base">
              <a:spcBef>
                <a:spcPct val="0"/>
              </a:spcBef>
              <a:spcAft>
                <a:spcPct val="0"/>
              </a:spcAft>
            </a:pPr>
            <a:r>
              <a:rPr lang="fa-IR" b="1" dirty="0">
                <a:solidFill>
                  <a:prstClr val="black"/>
                </a:solidFill>
                <a:latin typeface="Arial" pitchFamily="34" charset="0"/>
                <a:ea typeface="Calibri" pitchFamily="34" charset="0"/>
                <a:cs typeface="B Mitra" pitchFamily="2" charset="-78"/>
              </a:rPr>
              <a:t>بیانیه ماموریت باید برای تمامی افراد درگیردر پروژه قابل فهم باشد به نحوی که همه بدانند در </a:t>
            </a:r>
            <a:r>
              <a:rPr lang="fa-IR" b="1" dirty="0">
                <a:solidFill>
                  <a:prstClr val="black"/>
                </a:solidFill>
                <a:latin typeface="Arial" pitchFamily="34" charset="0"/>
                <a:ea typeface="Calibri" pitchFamily="34" charset="0"/>
                <a:cs typeface="B Mitra" pitchFamily="2" charset="-78"/>
              </a:rPr>
              <a:t>پایان </a:t>
            </a:r>
            <a:r>
              <a:rPr lang="fa-IR" b="1" dirty="0">
                <a:solidFill>
                  <a:prstClr val="black"/>
                </a:solidFill>
                <a:latin typeface="Arial" pitchFamily="34" charset="0"/>
                <a:ea typeface="Calibri" pitchFamily="34" charset="0"/>
                <a:cs typeface="B Mitra" pitchFamily="2" charset="-78"/>
              </a:rPr>
              <a:t>از آنها چه انتظاری میرود. اغلب بیانیه ماموریت از چند پاراگراف که به معرفی پیش زمینه و حال و هوای اهداف پروزه میپردازند </a:t>
            </a:r>
            <a:r>
              <a:rPr lang="fa-IR" b="1" dirty="0">
                <a:solidFill>
                  <a:prstClr val="black"/>
                </a:solidFill>
                <a:latin typeface="Arial" pitchFamily="34" charset="0"/>
                <a:ea typeface="Calibri" pitchFamily="34" charset="0"/>
                <a:cs typeface="B Mitra" pitchFamily="2" charset="-78"/>
              </a:rPr>
              <a:t>بهره </a:t>
            </a:r>
            <a:r>
              <a:rPr lang="fa-IR" b="1" dirty="0">
                <a:solidFill>
                  <a:prstClr val="black"/>
                </a:solidFill>
                <a:latin typeface="Arial" pitchFamily="34" charset="0"/>
                <a:ea typeface="Calibri" pitchFamily="34" charset="0"/>
                <a:cs typeface="B Mitra" pitchFamily="2" charset="-78"/>
              </a:rPr>
              <a:t>مند </a:t>
            </a:r>
            <a:r>
              <a:rPr lang="fa-IR" b="1" dirty="0">
                <a:solidFill>
                  <a:prstClr val="black"/>
                </a:solidFill>
                <a:latin typeface="Arial" pitchFamily="34" charset="0"/>
                <a:ea typeface="Calibri" pitchFamily="34" charset="0"/>
                <a:cs typeface="B Mitra" pitchFamily="2" charset="-78"/>
              </a:rPr>
              <a:t>میشوند</a:t>
            </a:r>
            <a:endParaRPr lang="en-US" b="1" dirty="0">
              <a:solidFill>
                <a:prstClr val="black"/>
              </a:solidFill>
              <a:latin typeface="Arial" pitchFamily="34" charset="0"/>
              <a:cs typeface="Arial" pitchFamily="34" charset="0"/>
            </a:endParaRPr>
          </a:p>
          <a:p>
            <a:pPr rtl="0" eaLnBrk="0" fontAlgn="base" hangingPunct="0">
              <a:spcBef>
                <a:spcPct val="0"/>
              </a:spcBef>
              <a:spcAft>
                <a:spcPct val="0"/>
              </a:spcAft>
            </a:pPr>
            <a:r>
              <a:rPr lang="fa-IR" b="1" dirty="0">
                <a:solidFill>
                  <a:prstClr val="black"/>
                </a:solidFill>
                <a:latin typeface="Arial" pitchFamily="34" charset="0"/>
                <a:ea typeface="Calibri" pitchFamily="34" charset="0"/>
                <a:cs typeface="B Mitra" pitchFamily="2" charset="-78"/>
              </a:rPr>
              <a:t>گاهی یه بیانیه ماموریت معرف انتظارها و ایده آل های کارفرمایان از نحوه ارائه خدماتشان </a:t>
            </a:r>
            <a:r>
              <a:rPr lang="fa-IR" b="1" dirty="0">
                <a:solidFill>
                  <a:prstClr val="black"/>
                </a:solidFill>
                <a:latin typeface="Arial" pitchFamily="34" charset="0"/>
                <a:ea typeface="Calibri" pitchFamily="34" charset="0"/>
                <a:cs typeface="B Mitra" pitchFamily="2" charset="-78"/>
              </a:rPr>
              <a:t>است</a:t>
            </a:r>
            <a:r>
              <a:rPr lang="fa-IR" b="1" dirty="0">
                <a:solidFill>
                  <a:prstClr val="black"/>
                </a:solidFill>
                <a:ea typeface="Calibri" pitchFamily="34" charset="0"/>
                <a:cs typeface="B Mitra" pitchFamily="2" charset="-78"/>
              </a:rPr>
              <a:t> </a:t>
            </a:r>
            <a:r>
              <a:rPr lang="fa-IR" b="1" dirty="0">
                <a:solidFill>
                  <a:prstClr val="black"/>
                </a:solidFill>
                <a:latin typeface="Arial" pitchFamily="34" charset="0"/>
                <a:ea typeface="Calibri" pitchFamily="34" charset="0"/>
                <a:cs typeface="B Mitra" pitchFamily="2" charset="-78"/>
              </a:rPr>
              <a:t>در </a:t>
            </a:r>
            <a:r>
              <a:rPr lang="fa-IR" b="1" dirty="0">
                <a:solidFill>
                  <a:prstClr val="black"/>
                </a:solidFill>
                <a:latin typeface="Arial" pitchFamily="34" charset="0"/>
                <a:ea typeface="Calibri" pitchFamily="34" charset="0"/>
                <a:cs typeface="B Mitra" pitchFamily="2" charset="-78"/>
              </a:rPr>
              <a:t>مواقع دیگر بیانیه ماموریت توسط کارفرما و فرد برنامه ده باهم خلق </a:t>
            </a:r>
            <a:r>
              <a:rPr lang="fa-IR" b="1" dirty="0">
                <a:solidFill>
                  <a:prstClr val="black"/>
                </a:solidFill>
                <a:latin typeface="Arial" pitchFamily="34" charset="0"/>
                <a:ea typeface="Calibri" pitchFamily="34" charset="0"/>
                <a:cs typeface="B Mitra" pitchFamily="2" charset="-78"/>
              </a:rPr>
              <a:t>میشود</a:t>
            </a:r>
            <a:endParaRPr lang="en-US" b="1" dirty="0">
              <a:solidFill>
                <a:prstClr val="black"/>
              </a:solidFill>
              <a:latin typeface="Arial" pitchFamily="34" charset="0"/>
              <a:cs typeface="Arial" pitchFamily="34" charset="0"/>
            </a:endParaRPr>
          </a:p>
          <a:p>
            <a:pPr rtl="0"/>
            <a:endParaRPr lang="fa-IR" b="1" dirty="0">
              <a:solidFill>
                <a:prstClr val="black"/>
              </a:solidFill>
              <a:latin typeface="Arial" pitchFamily="34" charset="0"/>
              <a:ea typeface="Calibri" pitchFamily="34" charset="0"/>
              <a:cs typeface="B Mitra" pitchFamily="2" charset="-78"/>
            </a:endParaRPr>
          </a:p>
          <a:p>
            <a:pPr rtl="0"/>
            <a:endParaRPr lang="fa-IR" b="1" dirty="0">
              <a:solidFill>
                <a:prstClr val="black"/>
              </a:solidFill>
              <a:latin typeface="Arial" pitchFamily="34" charset="0"/>
              <a:ea typeface="Calibri" pitchFamily="34" charset="0"/>
              <a:cs typeface="B Mitra" pitchFamily="2" charset="-78"/>
            </a:endParaRPr>
          </a:p>
          <a:p>
            <a:pPr rtl="0"/>
            <a:endParaRPr lang="fa-IR" b="1" dirty="0">
              <a:solidFill>
                <a:prstClr val="black"/>
              </a:solidFill>
              <a:latin typeface="Arial" pitchFamily="34" charset="0"/>
              <a:ea typeface="Calibri" pitchFamily="34" charset="0"/>
              <a:cs typeface="B Mitra" pitchFamily="2" charset="-78"/>
            </a:endParaRPr>
          </a:p>
        </p:txBody>
      </p:sp>
      <p:pic>
        <p:nvPicPr>
          <p:cNvPr id="5" name="Picture 3"/>
          <p:cNvPicPr>
            <a:picLocks noChangeAspect="1" noChangeArrowheads="1"/>
          </p:cNvPicPr>
          <p:nvPr/>
        </p:nvPicPr>
        <p:blipFill>
          <a:blip r:embed="rId3">
            <a:lum contrast="40000"/>
          </a:blip>
          <a:srcRect/>
          <a:stretch>
            <a:fillRect/>
          </a:stretch>
        </p:blipFill>
        <p:spPr bwMode="auto">
          <a:xfrm>
            <a:off x="377326" y="2129870"/>
            <a:ext cx="3745885" cy="1844128"/>
          </a:xfrm>
          <a:prstGeom prst="rect">
            <a:avLst/>
          </a:prstGeom>
          <a:noFill/>
          <a:ln w="9525">
            <a:noFill/>
            <a:miter lim="800000"/>
            <a:headEnd/>
            <a:tailEnd/>
          </a:ln>
          <a:effectLst/>
        </p:spPr>
      </p:pic>
      <p:sp>
        <p:nvSpPr>
          <p:cNvPr id="6" name="Rectangle 5"/>
          <p:cNvSpPr/>
          <p:nvPr/>
        </p:nvSpPr>
        <p:spPr>
          <a:xfrm>
            <a:off x="1026821" y="4112497"/>
            <a:ext cx="2093843" cy="276999"/>
          </a:xfrm>
          <a:prstGeom prst="rect">
            <a:avLst/>
          </a:prstGeom>
        </p:spPr>
        <p:txBody>
          <a:bodyPr wrap="none">
            <a:spAutoFit/>
          </a:bodyPr>
          <a:lstStyle/>
          <a:p>
            <a:pPr algn="l" rtl="0"/>
            <a:r>
              <a:rPr lang="fa-IR" sz="1200" b="1" u="sng" dirty="0">
                <a:solidFill>
                  <a:prstClr val="black"/>
                </a:solidFill>
              </a:rPr>
              <a:t>ماموریت </a:t>
            </a:r>
            <a:r>
              <a:rPr lang="fa-IR" sz="1200" b="1" u="sng" dirty="0">
                <a:solidFill>
                  <a:prstClr val="black"/>
                </a:solidFill>
              </a:rPr>
              <a:t>به مثابه پایه و اساس پروژه</a:t>
            </a:r>
          </a:p>
        </p:txBody>
      </p:sp>
    </p:spTree>
    <p:extLst>
      <p:ext uri="{BB962C8B-B14F-4D97-AF65-F5344CB8AC3E}">
        <p14:creationId xmlns:p14="http://schemas.microsoft.com/office/powerpoint/2010/main" val="327101652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687143" y="400856"/>
            <a:ext cx="3139001" cy="461665"/>
          </a:xfrm>
          <a:prstGeom prst="rect">
            <a:avLst/>
          </a:prstGeom>
        </p:spPr>
        <p:txBody>
          <a:bodyPr wrap="none">
            <a:spAutoFit/>
          </a:bodyPr>
          <a:lstStyle/>
          <a:p>
            <a:pPr rtl="0"/>
            <a:r>
              <a:rPr lang="fa-IR" sz="2400" b="1" dirty="0">
                <a:solidFill>
                  <a:srgbClr val="0070C0"/>
                </a:solidFill>
              </a:rPr>
              <a:t>مثال هایی از بیانیه </a:t>
            </a:r>
            <a:r>
              <a:rPr lang="fa-IR" sz="2400" b="1" dirty="0">
                <a:solidFill>
                  <a:srgbClr val="0070C0"/>
                </a:solidFill>
              </a:rPr>
              <a:t>ماموریت:</a:t>
            </a:r>
            <a:endParaRPr lang="fa-IR" sz="2400" b="1" dirty="0">
              <a:solidFill>
                <a:srgbClr val="0070C0"/>
              </a:solidFill>
            </a:endParaRPr>
          </a:p>
        </p:txBody>
      </p:sp>
      <p:sp>
        <p:nvSpPr>
          <p:cNvPr id="11" name="Rectangle 10"/>
          <p:cNvSpPr/>
          <p:nvPr/>
        </p:nvSpPr>
        <p:spPr>
          <a:xfrm>
            <a:off x="2771800" y="1916832"/>
            <a:ext cx="5963547" cy="646331"/>
          </a:xfrm>
          <a:prstGeom prst="rect">
            <a:avLst/>
          </a:prstGeom>
        </p:spPr>
        <p:txBody>
          <a:bodyPr wrap="square">
            <a:spAutoFit/>
          </a:bodyPr>
          <a:lstStyle/>
          <a:p>
            <a:pPr rtl="0"/>
            <a:r>
              <a:rPr lang="fa-IR" b="1" dirty="0">
                <a:solidFill>
                  <a:prstClr val="black"/>
                </a:solidFill>
              </a:rPr>
              <a:t>ایجاد امکانات لازم برای یک فضای آموزشی در دوره های مختلف تحصیلی این مقطع جهت فراهم نمودن گذری از دوره کودکی به </a:t>
            </a:r>
            <a:r>
              <a:rPr lang="fa-IR" b="1" dirty="0">
                <a:solidFill>
                  <a:prstClr val="black"/>
                </a:solidFill>
              </a:rPr>
              <a:t>نوجوانی</a:t>
            </a:r>
            <a:endParaRPr lang="fa-IR" b="1" dirty="0">
              <a:solidFill>
                <a:prstClr val="black"/>
              </a:solidFill>
            </a:endParaRPr>
          </a:p>
        </p:txBody>
      </p:sp>
      <p:sp>
        <p:nvSpPr>
          <p:cNvPr id="13" name="Rectangle 12"/>
          <p:cNvSpPr/>
          <p:nvPr/>
        </p:nvSpPr>
        <p:spPr>
          <a:xfrm>
            <a:off x="2789827" y="4267909"/>
            <a:ext cx="5963547" cy="369332"/>
          </a:xfrm>
          <a:prstGeom prst="rect">
            <a:avLst/>
          </a:prstGeom>
        </p:spPr>
        <p:txBody>
          <a:bodyPr wrap="square">
            <a:spAutoFit/>
          </a:bodyPr>
          <a:lstStyle/>
          <a:p>
            <a:pPr rtl="0"/>
            <a:r>
              <a:rPr lang="fa-IR" b="1" dirty="0">
                <a:solidFill>
                  <a:prstClr val="black"/>
                </a:solidFill>
              </a:rPr>
              <a:t>ساختن مطبی که مهم ترین محصول آن توجه به حس شنوایی است</a:t>
            </a:r>
          </a:p>
        </p:txBody>
      </p:sp>
      <p:sp>
        <p:nvSpPr>
          <p:cNvPr id="14" name="Rectangle 13"/>
          <p:cNvSpPr/>
          <p:nvPr/>
        </p:nvSpPr>
        <p:spPr>
          <a:xfrm>
            <a:off x="6184506" y="1262373"/>
            <a:ext cx="2635658" cy="461665"/>
          </a:xfrm>
          <a:prstGeom prst="rect">
            <a:avLst/>
          </a:prstGeom>
        </p:spPr>
        <p:txBody>
          <a:bodyPr wrap="none">
            <a:spAutoFit/>
          </a:bodyPr>
          <a:lstStyle/>
          <a:p>
            <a:pPr algn="l" rtl="0"/>
            <a:r>
              <a:rPr lang="fa-IR" sz="2400" b="1" dirty="0">
                <a:solidFill>
                  <a:srgbClr val="0070C0"/>
                </a:solidFill>
              </a:rPr>
              <a:t>-</a:t>
            </a:r>
            <a:r>
              <a:rPr lang="fa-IR" sz="2000" b="1" dirty="0">
                <a:solidFill>
                  <a:prstClr val="black"/>
                </a:solidFill>
              </a:rPr>
              <a:t> برای </a:t>
            </a:r>
            <a:r>
              <a:rPr lang="fa-IR" sz="2000" b="1" dirty="0">
                <a:solidFill>
                  <a:prstClr val="black"/>
                </a:solidFill>
              </a:rPr>
              <a:t>یک مدرسه راهنمایی </a:t>
            </a:r>
          </a:p>
        </p:txBody>
      </p:sp>
      <p:sp>
        <p:nvSpPr>
          <p:cNvPr id="15" name="Rectangle 14"/>
          <p:cNvSpPr/>
          <p:nvPr/>
        </p:nvSpPr>
        <p:spPr>
          <a:xfrm>
            <a:off x="5881539" y="3613450"/>
            <a:ext cx="2938625" cy="461665"/>
          </a:xfrm>
          <a:prstGeom prst="rect">
            <a:avLst/>
          </a:prstGeom>
        </p:spPr>
        <p:txBody>
          <a:bodyPr wrap="none">
            <a:spAutoFit/>
          </a:bodyPr>
          <a:lstStyle/>
          <a:p>
            <a:pPr algn="l" rtl="0"/>
            <a:r>
              <a:rPr lang="fa-IR" sz="2400" b="1" dirty="0">
                <a:solidFill>
                  <a:srgbClr val="0070C0"/>
                </a:solidFill>
              </a:rPr>
              <a:t>-</a:t>
            </a:r>
            <a:r>
              <a:rPr lang="fa-IR" sz="2000" b="1" dirty="0">
                <a:solidFill>
                  <a:prstClr val="black"/>
                </a:solidFill>
              </a:rPr>
              <a:t> برای </a:t>
            </a:r>
            <a:r>
              <a:rPr lang="fa-IR" sz="2000" b="1" dirty="0">
                <a:solidFill>
                  <a:prstClr val="black"/>
                </a:solidFill>
              </a:rPr>
              <a:t>یک مطب آواشناسی جدید</a:t>
            </a:r>
          </a:p>
        </p:txBody>
      </p:sp>
    </p:spTree>
    <p:extLst>
      <p:ext uri="{BB962C8B-B14F-4D97-AF65-F5344CB8AC3E}">
        <p14:creationId xmlns:p14="http://schemas.microsoft.com/office/powerpoint/2010/main" val="33744338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34642" y="381308"/>
            <a:ext cx="4143372" cy="461665"/>
          </a:xfrm>
          <a:prstGeom prst="rect">
            <a:avLst/>
          </a:prstGeom>
        </p:spPr>
        <p:txBody>
          <a:bodyPr wrap="square">
            <a:spAutoFit/>
          </a:bodyPr>
          <a:lstStyle/>
          <a:p>
            <a:pPr algn="l" rtl="0"/>
            <a:r>
              <a:rPr lang="fa-IR" sz="2400" b="1" dirty="0">
                <a:solidFill>
                  <a:srgbClr val="0070C0"/>
                </a:solidFill>
              </a:rPr>
              <a:t>هدف چیست؟</a:t>
            </a:r>
          </a:p>
        </p:txBody>
      </p:sp>
      <p:sp>
        <p:nvSpPr>
          <p:cNvPr id="3" name="Rectangle 2"/>
          <p:cNvSpPr/>
          <p:nvPr/>
        </p:nvSpPr>
        <p:spPr>
          <a:xfrm>
            <a:off x="3333147" y="1060934"/>
            <a:ext cx="6858016" cy="369332"/>
          </a:xfrm>
          <a:prstGeom prst="rect">
            <a:avLst/>
          </a:prstGeom>
        </p:spPr>
        <p:txBody>
          <a:bodyPr wrap="square">
            <a:spAutoFit/>
          </a:bodyPr>
          <a:lstStyle/>
          <a:p>
            <a:pPr algn="l" rtl="0"/>
            <a:r>
              <a:rPr lang="fa-IR" b="1" dirty="0">
                <a:solidFill>
                  <a:prstClr val="black"/>
                </a:solidFill>
              </a:rPr>
              <a:t>بیانی از تمایلات ما یا مقصدی است که برای رسیدن به آن تلاش میکنیم.</a:t>
            </a:r>
          </a:p>
        </p:txBody>
      </p:sp>
      <p:sp>
        <p:nvSpPr>
          <p:cNvPr id="4" name="Rectangle 3"/>
          <p:cNvSpPr/>
          <p:nvPr/>
        </p:nvSpPr>
        <p:spPr>
          <a:xfrm>
            <a:off x="7798036" y="2772199"/>
            <a:ext cx="881972" cy="461665"/>
          </a:xfrm>
          <a:prstGeom prst="rect">
            <a:avLst/>
          </a:prstGeom>
        </p:spPr>
        <p:txBody>
          <a:bodyPr wrap="none">
            <a:spAutoFit/>
          </a:bodyPr>
          <a:lstStyle/>
          <a:p>
            <a:pPr algn="l" rtl="0"/>
            <a:r>
              <a:rPr lang="fa-IR" sz="2400" b="1" dirty="0">
                <a:solidFill>
                  <a:srgbClr val="0070C0"/>
                </a:solidFill>
              </a:rPr>
              <a:t>اهداف </a:t>
            </a:r>
            <a:endParaRPr lang="fa-IR" sz="2400" b="1" dirty="0">
              <a:solidFill>
                <a:srgbClr val="0070C0"/>
              </a:solidFill>
            </a:endParaRPr>
          </a:p>
        </p:txBody>
      </p:sp>
      <p:sp>
        <p:nvSpPr>
          <p:cNvPr id="5" name="Rectangle 4"/>
          <p:cNvSpPr/>
          <p:nvPr/>
        </p:nvSpPr>
        <p:spPr>
          <a:xfrm>
            <a:off x="3297442" y="2057819"/>
            <a:ext cx="3656770" cy="369332"/>
          </a:xfrm>
          <a:prstGeom prst="rect">
            <a:avLst/>
          </a:prstGeom>
        </p:spPr>
        <p:txBody>
          <a:bodyPr wrap="none">
            <a:spAutoFit/>
          </a:bodyPr>
          <a:lstStyle/>
          <a:p>
            <a:pPr algn="l" rtl="0"/>
            <a:r>
              <a:rPr lang="fa-IR" b="1" dirty="0">
                <a:solidFill>
                  <a:prstClr val="black"/>
                </a:solidFill>
              </a:rPr>
              <a:t>بیانیه </a:t>
            </a:r>
            <a:r>
              <a:rPr lang="fa-IR" b="1" dirty="0">
                <a:solidFill>
                  <a:prstClr val="black"/>
                </a:solidFill>
              </a:rPr>
              <a:t>هایی سوق دهنده به سمت عملیاتی شدن</a:t>
            </a:r>
            <a:endParaRPr lang="fa-IR" b="1" dirty="0">
              <a:solidFill>
                <a:prstClr val="black"/>
              </a:solidFill>
            </a:endParaRPr>
          </a:p>
        </p:txBody>
      </p:sp>
      <p:sp>
        <p:nvSpPr>
          <p:cNvPr id="6" name="Rectangle 3"/>
          <p:cNvSpPr>
            <a:spLocks noChangeArrowheads="1"/>
          </p:cNvSpPr>
          <p:nvPr/>
        </p:nvSpPr>
        <p:spPr bwMode="auto">
          <a:xfrm>
            <a:off x="2782389" y="3629455"/>
            <a:ext cx="4289957"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fa-IR" sz="2000" b="1" dirty="0">
                <a:solidFill>
                  <a:prstClr val="black"/>
                </a:solidFill>
                <a:latin typeface="Arial" pitchFamily="34" charset="0"/>
                <a:ea typeface="Calibri" pitchFamily="34" charset="0"/>
                <a:cs typeface="B Mitra" pitchFamily="2" charset="-78"/>
              </a:rPr>
              <a:t>ابزاری یاری دهنده برای اتخاذ تصمیمات طراحی</a:t>
            </a:r>
            <a:endParaRPr lang="en-US" sz="2000" b="1" dirty="0">
              <a:solidFill>
                <a:prstClr val="black"/>
              </a:solidFill>
              <a:latin typeface="Arial" pitchFamily="34" charset="0"/>
              <a:cs typeface="Arial" pitchFamily="34" charset="0"/>
            </a:endParaRPr>
          </a:p>
        </p:txBody>
      </p:sp>
      <p:sp>
        <p:nvSpPr>
          <p:cNvPr id="7" name="Right Bracket 6"/>
          <p:cNvSpPr/>
          <p:nvPr/>
        </p:nvSpPr>
        <p:spPr>
          <a:xfrm>
            <a:off x="7226532" y="2200695"/>
            <a:ext cx="428628" cy="1714512"/>
          </a:xfrm>
          <a:prstGeom prst="rightBracket">
            <a:avLst/>
          </a:prstGeom>
        </p:spPr>
        <p:style>
          <a:lnRef idx="3">
            <a:schemeClr val="dk1"/>
          </a:lnRef>
          <a:fillRef idx="0">
            <a:schemeClr val="dk1"/>
          </a:fillRef>
          <a:effectRef idx="2">
            <a:schemeClr val="dk1"/>
          </a:effectRef>
          <a:fontRef idx="minor">
            <a:schemeClr val="tx1"/>
          </a:fontRef>
        </p:style>
        <p:txBody>
          <a:bodyPr rtlCol="1" anchor="ctr"/>
          <a:lstStyle/>
          <a:p>
            <a:pPr algn="ctr" rtl="0"/>
            <a:endParaRPr lang="fa-IR" b="1">
              <a:solidFill>
                <a:prstClr val="black"/>
              </a:solidFill>
            </a:endParaRPr>
          </a:p>
        </p:txBody>
      </p:sp>
      <p:sp>
        <p:nvSpPr>
          <p:cNvPr id="8" name="TextBox 7"/>
          <p:cNvSpPr txBox="1"/>
          <p:nvPr/>
        </p:nvSpPr>
        <p:spPr>
          <a:xfrm>
            <a:off x="6797904" y="2915075"/>
            <a:ext cx="642942" cy="400110"/>
          </a:xfrm>
          <a:prstGeom prst="rect">
            <a:avLst/>
          </a:prstGeom>
          <a:noFill/>
        </p:spPr>
        <p:txBody>
          <a:bodyPr wrap="square" rtlCol="1">
            <a:spAutoFit/>
          </a:bodyPr>
          <a:lstStyle/>
          <a:p>
            <a:pPr algn="l" rtl="0"/>
            <a:r>
              <a:rPr lang="fa-IR" sz="2000" b="1" dirty="0">
                <a:solidFill>
                  <a:prstClr val="black"/>
                </a:solidFill>
              </a:rPr>
              <a:t>یا</a:t>
            </a:r>
            <a:endParaRPr lang="fa-IR" sz="2000" b="1" dirty="0">
              <a:solidFill>
                <a:prstClr val="black"/>
              </a:solidFill>
            </a:endParaRPr>
          </a:p>
        </p:txBody>
      </p:sp>
      <p:sp>
        <p:nvSpPr>
          <p:cNvPr id="9" name="Rectangle 8"/>
          <p:cNvSpPr/>
          <p:nvPr/>
        </p:nvSpPr>
        <p:spPr>
          <a:xfrm>
            <a:off x="3390190" y="4647097"/>
            <a:ext cx="5363983" cy="707886"/>
          </a:xfrm>
          <a:prstGeom prst="rect">
            <a:avLst/>
          </a:prstGeom>
        </p:spPr>
        <p:txBody>
          <a:bodyPr wrap="square">
            <a:spAutoFit/>
          </a:bodyPr>
          <a:lstStyle/>
          <a:p>
            <a:pPr rtl="0"/>
            <a:r>
              <a:rPr lang="fa-IR" sz="2000" b="1" dirty="0">
                <a:solidFill>
                  <a:prstClr val="black"/>
                </a:solidFill>
              </a:rPr>
              <a:t>دال و سایکز بیان می کنند که هرنوع </a:t>
            </a:r>
            <a:r>
              <a:rPr lang="fa-IR" sz="2000" b="1" dirty="0">
                <a:solidFill>
                  <a:prstClr val="black"/>
                </a:solidFill>
              </a:rPr>
              <a:t>تغییر </a:t>
            </a:r>
            <a:r>
              <a:rPr lang="fa-IR" sz="2000" b="1" dirty="0">
                <a:solidFill>
                  <a:prstClr val="black"/>
                </a:solidFill>
              </a:rPr>
              <a:t>شکلی (طراحی ) به </a:t>
            </a:r>
            <a:r>
              <a:rPr lang="fa-IR" sz="2000" b="1" dirty="0">
                <a:solidFill>
                  <a:prstClr val="black"/>
                </a:solidFill>
              </a:rPr>
              <a:t>دست </a:t>
            </a:r>
            <a:r>
              <a:rPr lang="fa-IR" sz="2000" b="1" dirty="0">
                <a:solidFill>
                  <a:prstClr val="black"/>
                </a:solidFill>
              </a:rPr>
              <a:t>بشر مستلزم چیزی نیست جز :</a:t>
            </a:r>
            <a:endParaRPr lang="fa-IR" sz="2000" b="1" dirty="0">
              <a:solidFill>
                <a:prstClr val="black"/>
              </a:solidFill>
            </a:endParaRPr>
          </a:p>
        </p:txBody>
      </p:sp>
      <p:sp>
        <p:nvSpPr>
          <p:cNvPr id="10" name="Rectangle 5"/>
          <p:cNvSpPr>
            <a:spLocks noChangeArrowheads="1"/>
          </p:cNvSpPr>
          <p:nvPr/>
        </p:nvSpPr>
        <p:spPr bwMode="auto">
          <a:xfrm>
            <a:off x="3632341" y="614364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US" dirty="0">
              <a:solidFill>
                <a:prstClr val="black"/>
              </a:solidFill>
              <a:latin typeface="Arial" pitchFamily="34" charset="0"/>
              <a:cs typeface="Arial" pitchFamily="34" charset="0"/>
            </a:endParaRPr>
          </a:p>
        </p:txBody>
      </p:sp>
      <p:sp>
        <p:nvSpPr>
          <p:cNvPr id="12" name="Rectangle 11"/>
          <p:cNvSpPr/>
          <p:nvPr/>
        </p:nvSpPr>
        <p:spPr>
          <a:xfrm>
            <a:off x="5468085" y="6488668"/>
            <a:ext cx="184731" cy="369332"/>
          </a:xfrm>
          <a:prstGeom prst="rect">
            <a:avLst/>
          </a:prstGeom>
        </p:spPr>
        <p:txBody>
          <a:bodyPr wrap="none">
            <a:spAutoFit/>
          </a:bodyPr>
          <a:lstStyle/>
          <a:p>
            <a:pPr algn="l" rtl="0"/>
            <a:endParaRPr lang="fa-IR" dirty="0">
              <a:solidFill>
                <a:prstClr val="black"/>
              </a:solidFill>
            </a:endParaRPr>
          </a:p>
        </p:txBody>
      </p:sp>
      <p:sp>
        <p:nvSpPr>
          <p:cNvPr id="13" name="Rectangle 12"/>
          <p:cNvSpPr/>
          <p:nvPr/>
        </p:nvSpPr>
        <p:spPr>
          <a:xfrm>
            <a:off x="2782389" y="5425011"/>
            <a:ext cx="5971784" cy="1200329"/>
          </a:xfrm>
          <a:prstGeom prst="rect">
            <a:avLst/>
          </a:prstGeom>
        </p:spPr>
        <p:txBody>
          <a:bodyPr wrap="square">
            <a:spAutoFit/>
          </a:bodyPr>
          <a:lstStyle/>
          <a:p>
            <a:pPr rtl="0"/>
            <a:r>
              <a:rPr lang="fa-IR" b="1" dirty="0">
                <a:solidFill>
                  <a:srgbClr val="0070C0"/>
                </a:solidFill>
              </a:rPr>
              <a:t>- تبیین </a:t>
            </a:r>
            <a:r>
              <a:rPr lang="fa-IR" b="1" dirty="0">
                <a:solidFill>
                  <a:srgbClr val="0070C0"/>
                </a:solidFill>
              </a:rPr>
              <a:t>ارزشها</a:t>
            </a:r>
          </a:p>
          <a:p>
            <a:pPr rtl="0"/>
            <a:r>
              <a:rPr lang="fa-IR" b="1" dirty="0">
                <a:solidFill>
                  <a:srgbClr val="0070C0"/>
                </a:solidFill>
              </a:rPr>
              <a:t>- ارزیابی </a:t>
            </a:r>
            <a:r>
              <a:rPr lang="fa-IR" b="1" dirty="0">
                <a:solidFill>
                  <a:srgbClr val="0070C0"/>
                </a:solidFill>
              </a:rPr>
              <a:t>دوباره اولویتها</a:t>
            </a:r>
          </a:p>
          <a:p>
            <a:pPr rtl="0"/>
            <a:r>
              <a:rPr lang="fa-IR" b="1" dirty="0">
                <a:solidFill>
                  <a:srgbClr val="0070C0"/>
                </a:solidFill>
              </a:rPr>
              <a:t>- تعیین </a:t>
            </a:r>
            <a:r>
              <a:rPr lang="fa-IR" b="1" dirty="0">
                <a:solidFill>
                  <a:srgbClr val="0070C0"/>
                </a:solidFill>
              </a:rPr>
              <a:t>اهدافی پاسخگو به نیازهای ضروری و قابلیت های بزرگ</a:t>
            </a:r>
          </a:p>
          <a:p>
            <a:pPr rtl="0"/>
            <a:endParaRPr lang="fa-IR" b="1" dirty="0">
              <a:solidFill>
                <a:srgbClr val="0070C0"/>
              </a:solidFill>
            </a:endParaRPr>
          </a:p>
        </p:txBody>
      </p:sp>
    </p:spTree>
    <p:extLst>
      <p:ext uri="{BB962C8B-B14F-4D97-AF65-F5344CB8AC3E}">
        <p14:creationId xmlns:p14="http://schemas.microsoft.com/office/powerpoint/2010/main" val="31058667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49673" y="962478"/>
            <a:ext cx="4004622" cy="400110"/>
          </a:xfrm>
          <a:prstGeom prst="rect">
            <a:avLst/>
          </a:prstGeom>
          <a:noFill/>
        </p:spPr>
        <p:txBody>
          <a:bodyPr wrap="none" rtlCol="1">
            <a:spAutoFit/>
          </a:bodyPr>
          <a:lstStyle/>
          <a:p>
            <a:pPr algn="l" rtl="0"/>
            <a:r>
              <a:rPr lang="fa-IR" sz="2000" b="1" dirty="0">
                <a:solidFill>
                  <a:prstClr val="black"/>
                </a:solidFill>
              </a:rPr>
              <a:t>اهداف به طور واضح و به دقت مشخص شده </a:t>
            </a:r>
          </a:p>
        </p:txBody>
      </p:sp>
      <p:sp>
        <p:nvSpPr>
          <p:cNvPr id="3" name="Rectangle 2"/>
          <p:cNvSpPr/>
          <p:nvPr/>
        </p:nvSpPr>
        <p:spPr>
          <a:xfrm>
            <a:off x="5479039" y="1936821"/>
            <a:ext cx="2545890" cy="400110"/>
          </a:xfrm>
          <a:prstGeom prst="rect">
            <a:avLst/>
          </a:prstGeom>
        </p:spPr>
        <p:txBody>
          <a:bodyPr wrap="none">
            <a:spAutoFit/>
          </a:bodyPr>
          <a:lstStyle/>
          <a:p>
            <a:pPr algn="l" rtl="0"/>
            <a:r>
              <a:rPr lang="fa-IR" sz="2000" b="1" dirty="0">
                <a:solidFill>
                  <a:prstClr val="black"/>
                </a:solidFill>
              </a:rPr>
              <a:t>پی بردن به حداکثر </a:t>
            </a:r>
            <a:r>
              <a:rPr lang="fa-IR" sz="2000" b="1" dirty="0">
                <a:solidFill>
                  <a:prstClr val="black"/>
                </a:solidFill>
              </a:rPr>
              <a:t>قابلیت </a:t>
            </a:r>
            <a:r>
              <a:rPr lang="fa-IR" sz="2000" b="1" dirty="0">
                <a:solidFill>
                  <a:prstClr val="black"/>
                </a:solidFill>
              </a:rPr>
              <a:t>ها</a:t>
            </a:r>
            <a:endParaRPr lang="fa-IR" sz="2000" b="1" dirty="0">
              <a:solidFill>
                <a:prstClr val="black"/>
              </a:solidFill>
            </a:endParaRPr>
          </a:p>
        </p:txBody>
      </p:sp>
      <p:sp>
        <p:nvSpPr>
          <p:cNvPr id="4" name="Equal 3"/>
          <p:cNvSpPr/>
          <p:nvPr/>
        </p:nvSpPr>
        <p:spPr>
          <a:xfrm>
            <a:off x="6073323" y="1426008"/>
            <a:ext cx="1357322" cy="500066"/>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black"/>
              </a:solidFill>
            </a:endParaRPr>
          </a:p>
        </p:txBody>
      </p:sp>
      <p:sp>
        <p:nvSpPr>
          <p:cNvPr id="6" name="Rectangle 5"/>
          <p:cNvSpPr/>
          <p:nvPr/>
        </p:nvSpPr>
        <p:spPr>
          <a:xfrm>
            <a:off x="416495" y="1749039"/>
            <a:ext cx="8337800" cy="3693319"/>
          </a:xfrm>
          <a:prstGeom prst="rect">
            <a:avLst/>
          </a:prstGeom>
        </p:spPr>
        <p:txBody>
          <a:bodyPr wrap="square">
            <a:spAutoFit/>
          </a:bodyPr>
          <a:lstStyle/>
          <a:p>
            <a:pPr rtl="0"/>
            <a:endParaRPr lang="fa-IR" b="1" dirty="0">
              <a:solidFill>
                <a:prstClr val="black"/>
              </a:solidFill>
            </a:endParaRPr>
          </a:p>
          <a:p>
            <a:pPr rtl="0"/>
            <a:endParaRPr lang="fa-IR" b="1" dirty="0">
              <a:solidFill>
                <a:prstClr val="black"/>
              </a:solidFill>
            </a:endParaRPr>
          </a:p>
          <a:p>
            <a:pPr rtl="0"/>
            <a:endParaRPr lang="fa-IR" b="1" dirty="0">
              <a:solidFill>
                <a:prstClr val="black"/>
              </a:solidFill>
            </a:endParaRPr>
          </a:p>
          <a:p>
            <a:pPr rtl="0"/>
            <a:endParaRPr lang="fa-IR" b="1" dirty="0">
              <a:solidFill>
                <a:prstClr val="black"/>
              </a:solidFill>
            </a:endParaRPr>
          </a:p>
          <a:p>
            <a:pPr rtl="0"/>
            <a:endParaRPr lang="fa-IR" b="1" dirty="0">
              <a:solidFill>
                <a:prstClr val="black"/>
              </a:solidFill>
            </a:endParaRPr>
          </a:p>
          <a:p>
            <a:pPr rtl="0"/>
            <a:endParaRPr lang="fa-IR" b="1" dirty="0">
              <a:solidFill>
                <a:prstClr val="black"/>
              </a:solidFill>
            </a:endParaRPr>
          </a:p>
          <a:p>
            <a:pPr rtl="0"/>
            <a:endParaRPr lang="fa-IR" b="1" dirty="0">
              <a:solidFill>
                <a:prstClr val="black"/>
              </a:solidFill>
            </a:endParaRPr>
          </a:p>
          <a:p>
            <a:pPr rtl="0"/>
            <a:endParaRPr lang="fa-IR" b="1" dirty="0">
              <a:solidFill>
                <a:prstClr val="black"/>
              </a:solidFill>
            </a:endParaRPr>
          </a:p>
          <a:p>
            <a:pPr rtl="0"/>
            <a:r>
              <a:rPr lang="fa-IR" b="1" dirty="0">
                <a:solidFill>
                  <a:prstClr val="black"/>
                </a:solidFill>
              </a:rPr>
              <a:t>اهداف به شما اجازه میدهند تا جایی که امکان دیدنش را دارید جلو بروید و وقتی به آنجا  رسیدید قادر به دیدن افق های دورتر شوید.</a:t>
            </a:r>
          </a:p>
          <a:p>
            <a:pPr rtl="0"/>
            <a:endParaRPr lang="fa-IR" b="1" dirty="0">
              <a:solidFill>
                <a:prstClr val="black"/>
              </a:solidFill>
            </a:endParaRPr>
          </a:p>
          <a:p>
            <a:pPr rtl="0"/>
            <a:r>
              <a:rPr lang="fa-IR" b="1" dirty="0">
                <a:solidFill>
                  <a:prstClr val="black"/>
                </a:solidFill>
              </a:rPr>
              <a:t>اهداف  ارزشهای فردی و فرهنگی ما را منعکس میکنند. همه ما با یادگیری اینکه چه چیز خوب است و اینکه چگونه باید باشند ،با فرهنگ خود خو گرفته ایم.</a:t>
            </a:r>
          </a:p>
        </p:txBody>
      </p:sp>
      <p:sp>
        <p:nvSpPr>
          <p:cNvPr id="7" name="Rectangle 6"/>
          <p:cNvSpPr/>
          <p:nvPr/>
        </p:nvSpPr>
        <p:spPr>
          <a:xfrm>
            <a:off x="255512" y="3226367"/>
            <a:ext cx="8498783" cy="369332"/>
          </a:xfrm>
          <a:prstGeom prst="rect">
            <a:avLst/>
          </a:prstGeom>
        </p:spPr>
        <p:txBody>
          <a:bodyPr wrap="square">
            <a:spAutoFit/>
          </a:bodyPr>
          <a:lstStyle/>
          <a:p>
            <a:pPr rtl="0"/>
            <a:r>
              <a:rPr lang="fa-IR" b="1" dirty="0">
                <a:solidFill>
                  <a:prstClr val="black"/>
                </a:solidFill>
              </a:rPr>
              <a:t>نباید آنها را به صورت کلی بیان کنیم بلکه باید به صورت کاملا مشخص و قابل فهم بیان شوند.</a:t>
            </a:r>
          </a:p>
        </p:txBody>
      </p:sp>
      <p:sp>
        <p:nvSpPr>
          <p:cNvPr id="8" name="Rectangle 7"/>
          <p:cNvSpPr/>
          <p:nvPr/>
        </p:nvSpPr>
        <p:spPr>
          <a:xfrm>
            <a:off x="13395" y="5507242"/>
            <a:ext cx="8740900" cy="923330"/>
          </a:xfrm>
          <a:prstGeom prst="rect">
            <a:avLst/>
          </a:prstGeom>
        </p:spPr>
        <p:txBody>
          <a:bodyPr wrap="square">
            <a:spAutoFit/>
          </a:bodyPr>
          <a:lstStyle/>
          <a:p>
            <a:pPr rtl="0"/>
            <a:r>
              <a:rPr lang="fa-IR" b="1" dirty="0">
                <a:solidFill>
                  <a:prstClr val="black"/>
                </a:solidFill>
              </a:rPr>
              <a:t>زمانی که ماموریت پروژه به روشنی بیان و فهرست موضوع ها نیز تهیه شد. سپس هدف ها باید به گونه ای تعریف شوند که اولویت ها تنظیم شوند و فرایند طراحی به سمت نتایج مشخصی پیش میرود.تمام هدفها باید هماهنگ با ماموریت و در توافق با آن </a:t>
            </a:r>
            <a:r>
              <a:rPr lang="fa-IR" b="1" dirty="0">
                <a:solidFill>
                  <a:prstClr val="black"/>
                </a:solidFill>
              </a:rPr>
              <a:t>باشند</a:t>
            </a:r>
            <a:endParaRPr lang="fa-IR" b="1" dirty="0">
              <a:solidFill>
                <a:prstClr val="black"/>
              </a:solidFill>
            </a:endParaRPr>
          </a:p>
        </p:txBody>
      </p:sp>
    </p:spTree>
    <p:extLst>
      <p:ext uri="{BB962C8B-B14F-4D97-AF65-F5344CB8AC3E}">
        <p14:creationId xmlns:p14="http://schemas.microsoft.com/office/powerpoint/2010/main" val="135080706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332656"/>
            <a:ext cx="8748464" cy="1938992"/>
          </a:xfrm>
          <a:prstGeom prst="rect">
            <a:avLst/>
          </a:prstGeom>
        </p:spPr>
        <p:txBody>
          <a:bodyPr wrap="square">
            <a:spAutoFit/>
          </a:bodyPr>
          <a:lstStyle/>
          <a:p>
            <a:pPr rtl="0" fontAlgn="base">
              <a:spcBef>
                <a:spcPct val="0"/>
              </a:spcBef>
              <a:spcAft>
                <a:spcPct val="0"/>
              </a:spcAft>
            </a:pPr>
            <a:r>
              <a:rPr lang="fa-IR" sz="2000" b="1" dirty="0">
                <a:solidFill>
                  <a:prstClr val="black"/>
                </a:solidFill>
                <a:latin typeface="Arial" pitchFamily="34" charset="0"/>
                <a:ea typeface="Calibri" pitchFamily="34" charset="0"/>
              </a:rPr>
              <a:t>برنامه دهندگان،طراحان،کارفرمایان و استفاده کنندگان و همسایگان پروژه،همگی ارزشها و تصورهای شخصی خود را از نتیجه نهایی پروژه کامل بیان میکنند.برای اینکه بتوانیم بهترین پاسخ ممکن را برای تمامی افراد مرتبط با پروژه خلق کنیم،در برنامه دهی و فرایند طراحی باید فرضیات پایه و ارزشهای حاکم درباره اینکه چه چیزی خوب و باارزش تلقی میشود،مشخص </a:t>
            </a:r>
            <a:r>
              <a:rPr lang="fa-IR" sz="2000" b="1" dirty="0">
                <a:solidFill>
                  <a:prstClr val="black"/>
                </a:solidFill>
                <a:latin typeface="Arial" pitchFamily="34" charset="0"/>
                <a:ea typeface="Calibri" pitchFamily="34" charset="0"/>
              </a:rPr>
              <a:t>شود</a:t>
            </a:r>
            <a:endParaRPr lang="fa-IR" sz="2000" b="1" dirty="0">
              <a:solidFill>
                <a:prstClr val="black"/>
              </a:solidFill>
              <a:ea typeface="Calibri" pitchFamily="34" charset="0"/>
            </a:endParaRPr>
          </a:p>
          <a:p>
            <a:pPr rtl="0" fontAlgn="base">
              <a:spcBef>
                <a:spcPct val="0"/>
              </a:spcBef>
              <a:spcAft>
                <a:spcPct val="0"/>
              </a:spcAft>
            </a:pPr>
            <a:r>
              <a:rPr lang="fa-IR" sz="2000" b="1" dirty="0">
                <a:solidFill>
                  <a:prstClr val="black"/>
                </a:solidFill>
                <a:latin typeface="Arial" pitchFamily="34" charset="0"/>
                <a:ea typeface="Calibri" pitchFamily="34" charset="0"/>
              </a:rPr>
              <a:t>همچنین برای رفع تمام اختلافات و تضادهای موجود و انتخاب ارزشهای مهمتر پروژه،باید به توافق دسته جمعی دست </a:t>
            </a:r>
            <a:r>
              <a:rPr lang="fa-IR" sz="2000" b="1" dirty="0">
                <a:solidFill>
                  <a:prstClr val="black"/>
                </a:solidFill>
                <a:latin typeface="Arial" pitchFamily="34" charset="0"/>
                <a:ea typeface="Calibri" pitchFamily="34" charset="0"/>
              </a:rPr>
              <a:t>یافت</a:t>
            </a:r>
            <a:endParaRPr lang="en-US" sz="2000" b="1" dirty="0">
              <a:solidFill>
                <a:prstClr val="black"/>
              </a:solidFill>
              <a:latin typeface="Arial" pitchFamily="34" charset="0"/>
              <a:ea typeface="Calibri" pitchFamily="34" charset="0"/>
            </a:endParaRPr>
          </a:p>
        </p:txBody>
      </p:sp>
      <p:pic>
        <p:nvPicPr>
          <p:cNvPr id="5" name="Picture 2" descr="C:\Users\parsa\Desktop\پروطه\68571f049d8a0f7e1595f24fe4392cd4.jpg"/>
          <p:cNvPicPr>
            <a:picLocks noChangeAspect="1" noChangeArrowheads="1"/>
          </p:cNvPicPr>
          <p:nvPr/>
        </p:nvPicPr>
        <p:blipFill>
          <a:blip r:embed="rId2"/>
          <a:srcRect/>
          <a:stretch>
            <a:fillRect/>
          </a:stretch>
        </p:blipFill>
        <p:spPr bwMode="auto">
          <a:xfrm>
            <a:off x="33017" y="2247059"/>
            <a:ext cx="5652120" cy="4610941"/>
          </a:xfrm>
          <a:prstGeom prst="rect">
            <a:avLst/>
          </a:prstGeom>
          <a:noFill/>
        </p:spPr>
      </p:pic>
    </p:spTree>
    <p:extLst>
      <p:ext uri="{BB962C8B-B14F-4D97-AF65-F5344CB8AC3E}">
        <p14:creationId xmlns:p14="http://schemas.microsoft.com/office/powerpoint/2010/main" val="19497398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899592" y="2423419"/>
          <a:ext cx="4464496" cy="31307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28184" y="260648"/>
            <a:ext cx="2520280" cy="5671836"/>
          </a:xfrm>
          <a:prstGeom prst="rect">
            <a:avLst/>
          </a:prstGeom>
        </p:spPr>
      </p:pic>
      <p:pic>
        <p:nvPicPr>
          <p:cNvPr id="7" name="Picture 2" descr="C:\Users\batman\Desktop\2015-04-16_105558.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99573" y="5554209"/>
            <a:ext cx="2775918" cy="7565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696800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61759" y="284302"/>
            <a:ext cx="1866217" cy="461665"/>
          </a:xfrm>
          <a:prstGeom prst="rect">
            <a:avLst/>
          </a:prstGeom>
        </p:spPr>
        <p:txBody>
          <a:bodyPr wrap="none">
            <a:spAutoFit/>
          </a:bodyPr>
          <a:lstStyle/>
          <a:p>
            <a:pPr fontAlgn="base">
              <a:spcBef>
                <a:spcPct val="0"/>
              </a:spcBef>
              <a:spcAft>
                <a:spcPct val="0"/>
              </a:spcAft>
            </a:pPr>
            <a:r>
              <a:rPr lang="fa-IR" sz="2400" b="1" dirty="0">
                <a:solidFill>
                  <a:srgbClr val="0070C0"/>
                </a:solidFill>
                <a:latin typeface="Arial" pitchFamily="34" charset="0"/>
                <a:ea typeface="Calibri" pitchFamily="34" charset="0"/>
              </a:rPr>
              <a:t>تعریف آبجکتیو</a:t>
            </a:r>
            <a:r>
              <a:rPr lang="en-US" sz="2400" b="1" dirty="0">
                <a:solidFill>
                  <a:srgbClr val="0070C0"/>
                </a:solidFill>
                <a:ea typeface="Calibri" pitchFamily="34" charset="0"/>
              </a:rPr>
              <a:t>: </a:t>
            </a:r>
            <a:endParaRPr lang="en-US" sz="2400" b="1" dirty="0">
              <a:solidFill>
                <a:srgbClr val="0070C0"/>
              </a:solidFill>
              <a:latin typeface="Arial" pitchFamily="34" charset="0"/>
            </a:endParaRPr>
          </a:p>
        </p:txBody>
      </p:sp>
      <p:sp>
        <p:nvSpPr>
          <p:cNvPr id="3" name="Rectangle 2"/>
          <p:cNvSpPr/>
          <p:nvPr/>
        </p:nvSpPr>
        <p:spPr>
          <a:xfrm>
            <a:off x="3779912" y="985151"/>
            <a:ext cx="5148064" cy="1323439"/>
          </a:xfrm>
          <a:prstGeom prst="rect">
            <a:avLst/>
          </a:prstGeom>
        </p:spPr>
        <p:txBody>
          <a:bodyPr wrap="square">
            <a:spAutoFit/>
          </a:bodyPr>
          <a:lstStyle/>
          <a:p>
            <a:pPr rtl="0"/>
            <a:r>
              <a:rPr lang="fa-IR" sz="2000" b="1" dirty="0">
                <a:solidFill>
                  <a:prstClr val="black"/>
                </a:solidFill>
              </a:rPr>
              <a:t>به معنای به انجام رساندن منظور کلی ماموریت یا گامی است در جهت رسیدن به </a:t>
            </a:r>
            <a:r>
              <a:rPr lang="fa-IR" sz="2000" b="1" dirty="0">
                <a:solidFill>
                  <a:prstClr val="black"/>
                </a:solidFill>
              </a:rPr>
              <a:t>هدف</a:t>
            </a:r>
          </a:p>
          <a:p>
            <a:pPr rtl="0"/>
            <a:endParaRPr lang="fa-IR" sz="2000" b="1" dirty="0">
              <a:solidFill>
                <a:prstClr val="black"/>
              </a:solidFill>
            </a:endParaRPr>
          </a:p>
          <a:p>
            <a:pPr rtl="0"/>
            <a:r>
              <a:rPr lang="fa-IR" sz="2000" b="1" dirty="0">
                <a:solidFill>
                  <a:prstClr val="black"/>
                </a:solidFill>
              </a:rPr>
              <a:t>این واژه همچنین برای </a:t>
            </a:r>
            <a:r>
              <a:rPr lang="fa-IR" sz="2000" b="1" dirty="0">
                <a:solidFill>
                  <a:srgbClr val="0070C0"/>
                </a:solidFill>
              </a:rPr>
              <a:t>ضرورت عملکردی </a:t>
            </a:r>
            <a:r>
              <a:rPr lang="fa-IR" sz="2000" b="1" dirty="0">
                <a:solidFill>
                  <a:prstClr val="black"/>
                </a:solidFill>
              </a:rPr>
              <a:t>به کار می رود. </a:t>
            </a:r>
            <a:endParaRPr lang="fa-IR" sz="2000" b="1" dirty="0">
              <a:solidFill>
                <a:prstClr val="black"/>
              </a:solidFill>
            </a:endParaRPr>
          </a:p>
        </p:txBody>
      </p:sp>
      <p:pic>
        <p:nvPicPr>
          <p:cNvPr id="4" name="Picture 2" descr="http://www.ravvan.com/UserUpload/Image/movafagh_1.jpg"/>
          <p:cNvPicPr>
            <a:picLocks noChangeAspect="1" noChangeArrowheads="1"/>
          </p:cNvPicPr>
          <p:nvPr/>
        </p:nvPicPr>
        <p:blipFill>
          <a:blip r:embed="rId2"/>
          <a:srcRect/>
          <a:stretch>
            <a:fillRect/>
          </a:stretch>
        </p:blipFill>
        <p:spPr bwMode="auto">
          <a:xfrm>
            <a:off x="-15818" y="2778606"/>
            <a:ext cx="9144000" cy="4350349"/>
          </a:xfrm>
          <a:prstGeom prst="rect">
            <a:avLst/>
          </a:prstGeom>
          <a:noFill/>
        </p:spPr>
      </p:pic>
    </p:spTree>
    <p:extLst>
      <p:ext uri="{BB962C8B-B14F-4D97-AF65-F5344CB8AC3E}">
        <p14:creationId xmlns:p14="http://schemas.microsoft.com/office/powerpoint/2010/main" val="390525939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artakava.com/Files/dl/file/dey/news/bbbb23.jpg"/>
          <p:cNvPicPr>
            <a:picLocks noChangeAspect="1" noChangeArrowheads="1"/>
          </p:cNvPicPr>
          <p:nvPr/>
        </p:nvPicPr>
        <p:blipFill>
          <a:blip r:embed="rId2"/>
          <a:srcRect/>
          <a:stretch>
            <a:fillRect/>
          </a:stretch>
        </p:blipFill>
        <p:spPr bwMode="auto">
          <a:xfrm>
            <a:off x="0" y="2286000"/>
            <a:ext cx="4572000" cy="4572000"/>
          </a:xfrm>
          <a:prstGeom prst="rect">
            <a:avLst/>
          </a:prstGeom>
          <a:noFill/>
        </p:spPr>
      </p:pic>
      <p:sp>
        <p:nvSpPr>
          <p:cNvPr id="5" name="Rectangle 3"/>
          <p:cNvSpPr>
            <a:spLocks noChangeArrowheads="1"/>
          </p:cNvSpPr>
          <p:nvPr/>
        </p:nvSpPr>
        <p:spPr bwMode="auto">
          <a:xfrm>
            <a:off x="7388749" y="285728"/>
            <a:ext cx="1263487" cy="4770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fa-IR" sz="2500" dirty="0">
                <a:solidFill>
                  <a:prstClr val="black"/>
                </a:solidFill>
                <a:latin typeface="Arial" pitchFamily="34" charset="0"/>
                <a:ea typeface="Calibri" pitchFamily="34" charset="0"/>
                <a:cs typeface="B Mitra" pitchFamily="2" charset="-78"/>
              </a:rPr>
              <a:t>انواع </a:t>
            </a:r>
            <a:r>
              <a:rPr lang="fa-IR" sz="2500" dirty="0">
                <a:solidFill>
                  <a:prstClr val="black"/>
                </a:solidFill>
                <a:latin typeface="Arial" pitchFamily="34" charset="0"/>
                <a:ea typeface="Calibri" pitchFamily="34" charset="0"/>
                <a:cs typeface="B Mitra" pitchFamily="2" charset="-78"/>
              </a:rPr>
              <a:t>هدف </a:t>
            </a:r>
            <a:r>
              <a:rPr lang="en-US" sz="2500" dirty="0">
                <a:solidFill>
                  <a:prstClr val="black"/>
                </a:solidFill>
                <a:latin typeface="Arial" pitchFamily="34" charset="0"/>
                <a:ea typeface="Calibri" pitchFamily="34" charset="0"/>
                <a:cs typeface="B Mitra" pitchFamily="2" charset="-78"/>
              </a:rPr>
              <a:t>:</a:t>
            </a:r>
            <a:endParaRPr lang="en-US" sz="2500" dirty="0">
              <a:solidFill>
                <a:prstClr val="black"/>
              </a:solidFill>
              <a:latin typeface="Arial" pitchFamily="34" charset="0"/>
              <a:ea typeface="Calibri" pitchFamily="34" charset="0"/>
              <a:cs typeface="B Mitra" pitchFamily="2" charset="-78"/>
            </a:endParaRPr>
          </a:p>
        </p:txBody>
      </p:sp>
      <p:graphicFrame>
        <p:nvGraphicFramePr>
          <p:cNvPr id="6" name="Diagram 5"/>
          <p:cNvGraphicFramePr/>
          <p:nvPr/>
        </p:nvGraphicFramePr>
        <p:xfrm>
          <a:off x="2428860" y="-1357346"/>
          <a:ext cx="10429948" cy="75009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8666248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07904" y="31014"/>
            <a:ext cx="5148064" cy="2431435"/>
          </a:xfrm>
          <a:prstGeom prst="rect">
            <a:avLst/>
          </a:prstGeom>
        </p:spPr>
        <p:txBody>
          <a:bodyPr wrap="square">
            <a:spAutoFit/>
          </a:bodyPr>
          <a:lstStyle/>
          <a:p>
            <a:pPr fontAlgn="base">
              <a:spcBef>
                <a:spcPct val="0"/>
              </a:spcBef>
              <a:spcAft>
                <a:spcPct val="0"/>
              </a:spcAft>
              <a:buFont typeface="Wingdings" pitchFamily="2" charset="2"/>
              <a:buChar char="q"/>
            </a:pPr>
            <a:r>
              <a:rPr lang="fa-IR" sz="2400" b="1" dirty="0">
                <a:solidFill>
                  <a:srgbClr val="0070C0"/>
                </a:solidFill>
                <a:latin typeface="Arial" pitchFamily="34" charset="0"/>
                <a:ea typeface="Calibri" pitchFamily="34" charset="0"/>
              </a:rPr>
              <a:t>اهداف فرایندی و منابعی</a:t>
            </a:r>
            <a:r>
              <a:rPr lang="en-US" sz="2400" b="1" dirty="0">
                <a:solidFill>
                  <a:srgbClr val="0070C0"/>
                </a:solidFill>
                <a:latin typeface="Arial" pitchFamily="34" charset="0"/>
                <a:ea typeface="Calibri" pitchFamily="34" charset="0"/>
              </a:rPr>
              <a:t>: </a:t>
            </a:r>
            <a:endParaRPr lang="fa-IR" sz="2400" b="1" dirty="0">
              <a:solidFill>
                <a:srgbClr val="0070C0"/>
              </a:solidFill>
              <a:latin typeface="Arial" pitchFamily="34" charset="0"/>
              <a:ea typeface="Calibri" pitchFamily="34" charset="0"/>
            </a:endParaRPr>
          </a:p>
          <a:p>
            <a:pPr fontAlgn="base">
              <a:spcBef>
                <a:spcPct val="0"/>
              </a:spcBef>
              <a:spcAft>
                <a:spcPct val="0"/>
              </a:spcAft>
              <a:buFont typeface="Wingdings" pitchFamily="2" charset="2"/>
              <a:buChar char="q"/>
            </a:pPr>
            <a:endParaRPr lang="en-US" sz="2000" b="1" dirty="0">
              <a:solidFill>
                <a:prstClr val="black"/>
              </a:solidFill>
              <a:latin typeface="Arial" pitchFamily="34" charset="0"/>
              <a:ea typeface="Calibri" pitchFamily="34" charset="0"/>
            </a:endParaRPr>
          </a:p>
          <a:p>
            <a:pPr eaLnBrk="0" fontAlgn="base" hangingPunct="0">
              <a:spcBef>
                <a:spcPct val="0"/>
              </a:spcBef>
              <a:spcAft>
                <a:spcPct val="0"/>
              </a:spcAft>
            </a:pPr>
            <a:r>
              <a:rPr lang="fa-IR" b="1" dirty="0">
                <a:solidFill>
                  <a:prstClr val="black"/>
                </a:solidFill>
                <a:latin typeface="Arial" pitchFamily="34" charset="0"/>
                <a:ea typeface="Calibri" pitchFamily="34" charset="0"/>
              </a:rPr>
              <a:t>یک هدف فرآیندی- منابعی مرتبط است با مدیریت فرآیند برنامه دهی و منابعی که در جهت ساخت و تکمیل طرح مرتب شده اند</a:t>
            </a:r>
            <a:r>
              <a:rPr lang="en-US" b="1" dirty="0">
                <a:solidFill>
                  <a:prstClr val="black"/>
                </a:solidFill>
                <a:ea typeface="Calibri" pitchFamily="34" charset="0"/>
              </a:rPr>
              <a:t>.</a:t>
            </a:r>
          </a:p>
          <a:p>
            <a:pPr eaLnBrk="0" fontAlgn="base" hangingPunct="0">
              <a:spcBef>
                <a:spcPct val="0"/>
              </a:spcBef>
              <a:spcAft>
                <a:spcPct val="0"/>
              </a:spcAft>
            </a:pPr>
            <a:endParaRPr lang="en-US" b="1" dirty="0">
              <a:solidFill>
                <a:prstClr val="black"/>
              </a:solidFill>
              <a:latin typeface="Arial" pitchFamily="34" charset="0"/>
            </a:endParaRPr>
          </a:p>
          <a:p>
            <a:pPr eaLnBrk="0" fontAlgn="base" hangingPunct="0">
              <a:spcBef>
                <a:spcPct val="0"/>
              </a:spcBef>
              <a:spcAft>
                <a:spcPct val="0"/>
              </a:spcAft>
            </a:pPr>
            <a:r>
              <a:rPr lang="fa-IR" b="1" dirty="0">
                <a:solidFill>
                  <a:srgbClr val="0070C0"/>
                </a:solidFill>
                <a:latin typeface="Arial" pitchFamily="34" charset="0"/>
                <a:ea typeface="Calibri" pitchFamily="34" charset="0"/>
              </a:rPr>
              <a:t>زمان</a:t>
            </a:r>
            <a:r>
              <a:rPr lang="fa-IR" b="1" dirty="0">
                <a:solidFill>
                  <a:prstClr val="black"/>
                </a:solidFill>
                <a:latin typeface="Arial" pitchFamily="34" charset="0"/>
                <a:ea typeface="Calibri" pitchFamily="34" charset="0"/>
              </a:rPr>
              <a:t>، منبعی است که اغلب تحت تاثیر دقت انجام تحقیق ،عمق برنامه دهی و تلاشهایزراحی پروژه قرار میگیرد و از سوی این عوامل محدود میشود</a:t>
            </a:r>
            <a:r>
              <a:rPr lang="en-US" b="1" dirty="0">
                <a:solidFill>
                  <a:prstClr val="black"/>
                </a:solidFill>
                <a:ea typeface="Calibri" pitchFamily="34" charset="0"/>
              </a:rPr>
              <a:t>.</a:t>
            </a:r>
            <a:endParaRPr lang="fa-IR" b="1" dirty="0">
              <a:solidFill>
                <a:prstClr val="black"/>
              </a:solidFill>
              <a:ea typeface="Calibri" pitchFamily="34" charset="0"/>
            </a:endParaRPr>
          </a:p>
        </p:txBody>
      </p:sp>
      <p:sp>
        <p:nvSpPr>
          <p:cNvPr id="3" name="Rectangle 2"/>
          <p:cNvSpPr/>
          <p:nvPr/>
        </p:nvSpPr>
        <p:spPr>
          <a:xfrm>
            <a:off x="107505" y="2204864"/>
            <a:ext cx="8748464" cy="1200329"/>
          </a:xfrm>
          <a:prstGeom prst="rect">
            <a:avLst/>
          </a:prstGeom>
        </p:spPr>
        <p:txBody>
          <a:bodyPr wrap="square">
            <a:spAutoFit/>
          </a:bodyPr>
          <a:lstStyle/>
          <a:p>
            <a:pPr rtl="0"/>
            <a:endParaRPr lang="fa-IR" b="1" dirty="0">
              <a:solidFill>
                <a:prstClr val="black"/>
              </a:solidFill>
            </a:endParaRPr>
          </a:p>
          <a:p>
            <a:pPr rtl="0"/>
            <a:r>
              <a:rPr lang="fa-IR" b="1" dirty="0">
                <a:solidFill>
                  <a:srgbClr val="0070C0"/>
                </a:solidFill>
              </a:rPr>
              <a:t>منابع مالی </a:t>
            </a:r>
            <a:r>
              <a:rPr lang="fa-IR" b="1" dirty="0">
                <a:solidFill>
                  <a:prstClr val="black"/>
                </a:solidFill>
              </a:rPr>
              <a:t>گروه طراحی، میزان دست مزدها و اینکه پروژه به صورت مسابقه برگزار میشود یا نه ، بر </a:t>
            </a:r>
            <a:r>
              <a:rPr lang="fa-IR" b="1" dirty="0">
                <a:solidFill>
                  <a:prstClr val="black"/>
                </a:solidFill>
              </a:rPr>
              <a:t>تعیین اعضای </a:t>
            </a:r>
            <a:r>
              <a:rPr lang="fa-IR" b="1" dirty="0">
                <a:solidFill>
                  <a:prstClr val="black"/>
                </a:solidFill>
              </a:rPr>
              <a:t>گروه و مدت زمان لازم برای انجام هر بخش پروژه تاثیرگذار است.</a:t>
            </a:r>
          </a:p>
          <a:p>
            <a:pPr rtl="0"/>
            <a:r>
              <a:rPr lang="fa-IR" b="1" dirty="0">
                <a:solidFill>
                  <a:prstClr val="black"/>
                </a:solidFill>
              </a:rPr>
              <a:t>عمق تحقیق برای برنامه دهی معمولا به دو عامل زمان و بودجه موجود برای انجام پروژه بستگی پیدا میکند.</a:t>
            </a:r>
          </a:p>
        </p:txBody>
      </p:sp>
      <p:sp>
        <p:nvSpPr>
          <p:cNvPr id="4" name="Rectangle 3"/>
          <p:cNvSpPr/>
          <p:nvPr/>
        </p:nvSpPr>
        <p:spPr>
          <a:xfrm>
            <a:off x="451450" y="3573016"/>
            <a:ext cx="8404518" cy="3170099"/>
          </a:xfrm>
          <a:prstGeom prst="rect">
            <a:avLst/>
          </a:prstGeom>
        </p:spPr>
        <p:txBody>
          <a:bodyPr wrap="square">
            <a:spAutoFit/>
          </a:bodyPr>
          <a:lstStyle/>
          <a:p>
            <a:pPr rtl="0" eaLnBrk="0" fontAlgn="base" hangingPunct="0">
              <a:spcBef>
                <a:spcPct val="0"/>
              </a:spcBef>
              <a:spcAft>
                <a:spcPct val="0"/>
              </a:spcAft>
            </a:pPr>
            <a:r>
              <a:rPr lang="fa-IR" sz="2000" b="1" dirty="0">
                <a:solidFill>
                  <a:srgbClr val="0070C0"/>
                </a:solidFill>
                <a:latin typeface="Arial" pitchFamily="34" charset="0"/>
                <a:ea typeface="Calibri" pitchFamily="34" charset="0"/>
              </a:rPr>
              <a:t>منتقدان و ارزیابی </a:t>
            </a:r>
            <a:r>
              <a:rPr lang="fa-IR" sz="2000" b="1" dirty="0">
                <a:solidFill>
                  <a:srgbClr val="0070C0"/>
                </a:solidFill>
                <a:latin typeface="Arial" pitchFamily="34" charset="0"/>
                <a:ea typeface="Calibri" pitchFamily="34" charset="0"/>
              </a:rPr>
              <a:t>کنندگان</a:t>
            </a:r>
            <a:endParaRPr lang="en-US" sz="2000" b="1" dirty="0">
              <a:solidFill>
                <a:prstClr val="black"/>
              </a:solidFill>
              <a:latin typeface="Arial" pitchFamily="34" charset="0"/>
            </a:endParaRPr>
          </a:p>
          <a:p>
            <a:pPr rtl="0" eaLnBrk="0" fontAlgn="base" hangingPunct="0">
              <a:spcBef>
                <a:spcPct val="0"/>
              </a:spcBef>
              <a:spcAft>
                <a:spcPct val="0"/>
              </a:spcAft>
            </a:pPr>
            <a:r>
              <a:rPr lang="fa-IR" b="1" dirty="0">
                <a:solidFill>
                  <a:prstClr val="black"/>
                </a:solidFill>
                <a:latin typeface="Arial" pitchFamily="34" charset="0"/>
                <a:ea typeface="Calibri" pitchFamily="34" charset="0"/>
              </a:rPr>
              <a:t>در هر پروژه طراحی،استفاده از نظرات این گروه در هر مرحله پروژه،گروه طراحی را از اجرای مجدد ایده هایی که از وی کارفرما و یا استفاده کنندگان نامناسب تشخیص دادهشده اند باز می </a:t>
            </a:r>
            <a:r>
              <a:rPr lang="fa-IR" b="1" dirty="0">
                <a:solidFill>
                  <a:prstClr val="black"/>
                </a:solidFill>
                <a:latin typeface="Arial" pitchFamily="34" charset="0"/>
                <a:ea typeface="Calibri" pitchFamily="34" charset="0"/>
              </a:rPr>
              <a:t>دارداهداف </a:t>
            </a:r>
            <a:r>
              <a:rPr lang="fa-IR" b="1" dirty="0">
                <a:solidFill>
                  <a:prstClr val="black"/>
                </a:solidFill>
                <a:latin typeface="Arial" pitchFamily="34" charset="0"/>
                <a:ea typeface="Calibri" pitchFamily="34" charset="0"/>
              </a:rPr>
              <a:t>و راهبردها درباره تشخیص اینکه چه کسی ارزیابی را انجام دهد و اینکه ارزیابی چند وقت یکبار انجام شود،بر دقت و کیفیت پروژه تاثیر </a:t>
            </a:r>
            <a:r>
              <a:rPr lang="fa-IR" b="1" dirty="0">
                <a:solidFill>
                  <a:prstClr val="black"/>
                </a:solidFill>
                <a:latin typeface="Arial" pitchFamily="34" charset="0"/>
                <a:ea typeface="Calibri" pitchFamily="34" charset="0"/>
              </a:rPr>
              <a:t>میگذارد</a:t>
            </a:r>
            <a:endParaRPr lang="en-US" b="1" dirty="0">
              <a:solidFill>
                <a:prstClr val="black"/>
              </a:solidFill>
              <a:latin typeface="Arial" pitchFamily="34" charset="0"/>
              <a:ea typeface="Calibri" pitchFamily="34" charset="0"/>
            </a:endParaRPr>
          </a:p>
          <a:p>
            <a:pPr rtl="0" eaLnBrk="0" fontAlgn="base" hangingPunct="0">
              <a:spcBef>
                <a:spcPct val="0"/>
              </a:spcBef>
              <a:spcAft>
                <a:spcPct val="0"/>
              </a:spcAft>
            </a:pPr>
            <a:endParaRPr lang="fa-IR" b="1" dirty="0">
              <a:solidFill>
                <a:srgbClr val="0070C0"/>
              </a:solidFill>
              <a:latin typeface="Arial" pitchFamily="34" charset="0"/>
              <a:ea typeface="Calibri" pitchFamily="34" charset="0"/>
            </a:endParaRPr>
          </a:p>
          <a:p>
            <a:pPr rtl="0" eaLnBrk="0" fontAlgn="base" hangingPunct="0">
              <a:spcBef>
                <a:spcPct val="0"/>
              </a:spcBef>
              <a:spcAft>
                <a:spcPct val="0"/>
              </a:spcAft>
            </a:pPr>
            <a:r>
              <a:rPr lang="fa-IR" b="1" dirty="0">
                <a:solidFill>
                  <a:srgbClr val="0070C0"/>
                </a:solidFill>
                <a:latin typeface="Arial" pitchFamily="34" charset="0"/>
                <a:ea typeface="Calibri" pitchFamily="34" charset="0"/>
              </a:rPr>
              <a:t>استعدادها </a:t>
            </a:r>
            <a:r>
              <a:rPr lang="fa-IR" b="1" dirty="0">
                <a:solidFill>
                  <a:srgbClr val="0070C0"/>
                </a:solidFill>
                <a:latin typeface="Arial" pitchFamily="34" charset="0"/>
                <a:ea typeface="Calibri" pitchFamily="34" charset="0"/>
              </a:rPr>
              <a:t>و مهارتهای </a:t>
            </a:r>
            <a:r>
              <a:rPr lang="fa-IR" b="1" dirty="0">
                <a:solidFill>
                  <a:prstClr val="black"/>
                </a:solidFill>
                <a:latin typeface="Arial" pitchFamily="34" charset="0"/>
                <a:ea typeface="Calibri" pitchFamily="34" charset="0"/>
              </a:rPr>
              <a:t>هر عضو گروه طراحی نیز منبع با ارزشی است که باید برای خلق بهترین پروژه ممکن،به درستی مدیریت شوند.راهبردهای انتخاب اعضای گروه طراحی اغلب از راه تجربی حاصل میشوند. در پروزه ای ممکن است هدف این باشد که  اعضای گروه بر اساس توانایی شان تقسیم بندی شوند.یا در پروژه ای دیگر ممکن است بیشتر بخواهید که یا آموزش در بخش های مختلف، تمامی اعضا با تمام کارها آشنا </a:t>
            </a:r>
            <a:r>
              <a:rPr lang="fa-IR" b="1" dirty="0">
                <a:solidFill>
                  <a:prstClr val="black"/>
                </a:solidFill>
                <a:latin typeface="Arial" pitchFamily="34" charset="0"/>
                <a:ea typeface="Calibri" pitchFamily="34" charset="0"/>
              </a:rPr>
              <a:t>شوند</a:t>
            </a:r>
            <a:endParaRPr lang="fa-IR" b="1" dirty="0">
              <a:solidFill>
                <a:prstClr val="black"/>
              </a:solidFill>
            </a:endParaRPr>
          </a:p>
        </p:txBody>
      </p:sp>
    </p:spTree>
    <p:extLst>
      <p:ext uri="{BB962C8B-B14F-4D97-AF65-F5344CB8AC3E}">
        <p14:creationId xmlns:p14="http://schemas.microsoft.com/office/powerpoint/2010/main" val="141594950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404664"/>
            <a:ext cx="8710483" cy="1231106"/>
          </a:xfrm>
          <a:prstGeom prst="rect">
            <a:avLst/>
          </a:prstGeom>
        </p:spPr>
        <p:txBody>
          <a:bodyPr wrap="square">
            <a:spAutoFit/>
          </a:bodyPr>
          <a:lstStyle/>
          <a:p>
            <a:pPr rtl="0"/>
            <a:r>
              <a:rPr lang="fa-IR" sz="2000" b="1" dirty="0">
                <a:solidFill>
                  <a:srgbClr val="0070C0"/>
                </a:solidFill>
              </a:rPr>
              <a:t>اهداف آموزشی:</a:t>
            </a:r>
          </a:p>
          <a:p>
            <a:pPr rtl="0"/>
            <a:endParaRPr lang="fa-IR" b="1" dirty="0">
              <a:solidFill>
                <a:prstClr val="black"/>
              </a:solidFill>
            </a:endParaRPr>
          </a:p>
          <a:p>
            <a:pPr rtl="0"/>
            <a:r>
              <a:rPr lang="fa-IR" b="1" dirty="0">
                <a:solidFill>
                  <a:prstClr val="black"/>
                </a:solidFill>
              </a:rPr>
              <a:t>هر پروژه فرصتی را برای یادگیری مطالب جدید برای اعضای گروه طراحی فراهم می کند و می توان از آن به عنوان یک تجربه آموزشی بهره گرفت.</a:t>
            </a:r>
          </a:p>
        </p:txBody>
      </p:sp>
      <p:sp>
        <p:nvSpPr>
          <p:cNvPr id="4" name="Rectangle 3"/>
          <p:cNvSpPr/>
          <p:nvPr/>
        </p:nvSpPr>
        <p:spPr>
          <a:xfrm>
            <a:off x="7406769" y="2420888"/>
            <a:ext cx="1555234" cy="400110"/>
          </a:xfrm>
          <a:prstGeom prst="rect">
            <a:avLst/>
          </a:prstGeom>
        </p:spPr>
        <p:txBody>
          <a:bodyPr wrap="none">
            <a:spAutoFit/>
          </a:bodyPr>
          <a:lstStyle/>
          <a:p>
            <a:pPr algn="l" rtl="0"/>
            <a:r>
              <a:rPr lang="fa-IR" sz="2000" b="1" dirty="0">
                <a:solidFill>
                  <a:srgbClr val="0070C0"/>
                </a:solidFill>
              </a:rPr>
              <a:t>اهداف شخصی :</a:t>
            </a:r>
          </a:p>
        </p:txBody>
      </p:sp>
      <p:sp>
        <p:nvSpPr>
          <p:cNvPr id="5" name="Rectangle 4"/>
          <p:cNvSpPr/>
          <p:nvPr/>
        </p:nvSpPr>
        <p:spPr>
          <a:xfrm>
            <a:off x="4499992" y="3356992"/>
            <a:ext cx="4462011" cy="2862322"/>
          </a:xfrm>
          <a:prstGeom prst="rect">
            <a:avLst/>
          </a:prstGeom>
        </p:spPr>
        <p:txBody>
          <a:bodyPr wrap="square">
            <a:spAutoFit/>
          </a:bodyPr>
          <a:lstStyle/>
          <a:p>
            <a:pPr fontAlgn="base">
              <a:spcBef>
                <a:spcPct val="0"/>
              </a:spcBef>
              <a:spcAft>
                <a:spcPct val="0"/>
              </a:spcAft>
            </a:pPr>
            <a:r>
              <a:rPr lang="fa-IR" b="1" dirty="0">
                <a:solidFill>
                  <a:prstClr val="black"/>
                </a:solidFill>
                <a:latin typeface="Arial" pitchFamily="34" charset="0"/>
                <a:ea typeface="Calibri" pitchFamily="34" charset="0"/>
              </a:rPr>
              <a:t>یک هدف شخصی مربوط میشود به اینکه یک فرد یا گروه طراحی میخواهد به چه چیز در پروژه دست پیدا کند</a:t>
            </a:r>
            <a:r>
              <a:rPr lang="en-US" b="1" dirty="0">
                <a:solidFill>
                  <a:prstClr val="black"/>
                </a:solidFill>
                <a:ea typeface="Calibri" pitchFamily="34" charset="0"/>
              </a:rPr>
              <a:t>.</a:t>
            </a:r>
            <a:endParaRPr lang="en-US" b="1" dirty="0">
              <a:solidFill>
                <a:prstClr val="black"/>
              </a:solidFill>
              <a:latin typeface="Arial" pitchFamily="34" charset="0"/>
            </a:endParaRPr>
          </a:p>
          <a:p>
            <a:pPr eaLnBrk="0" fontAlgn="base" hangingPunct="0">
              <a:spcBef>
                <a:spcPct val="0"/>
              </a:spcBef>
              <a:spcAft>
                <a:spcPct val="0"/>
              </a:spcAft>
            </a:pPr>
            <a:r>
              <a:rPr lang="fa-IR" b="1" dirty="0">
                <a:solidFill>
                  <a:prstClr val="black"/>
                </a:solidFill>
                <a:latin typeface="Arial" pitchFamily="34" charset="0"/>
                <a:ea typeface="Calibri" pitchFamily="34" charset="0"/>
              </a:rPr>
              <a:t>یک معمار ممکن است به دنبال یک ایده نظری خاص باشد</a:t>
            </a:r>
            <a:r>
              <a:rPr lang="en-US" b="1" dirty="0">
                <a:solidFill>
                  <a:prstClr val="black"/>
                </a:solidFill>
                <a:ea typeface="Calibri" pitchFamily="34" charset="0"/>
              </a:rPr>
              <a:t>  </a:t>
            </a:r>
            <a:r>
              <a:rPr lang="fa-IR" b="1" dirty="0">
                <a:solidFill>
                  <a:prstClr val="black"/>
                </a:solidFill>
                <a:latin typeface="Arial" pitchFamily="34" charset="0"/>
                <a:ea typeface="Calibri" pitchFamily="34" charset="0"/>
              </a:rPr>
              <a:t>و از طراحی بعنوان وسیله ای برای بیان مطلب استفاده کند.طراحان ممکن است در پی معرفی خود از راه نشریات باشند تا گروه خاصی از کارفرماها را تحت تاثیر قرار دهند.تمام این اهداف شخصی با وجود آنکه انتخاب های ما را در فرایند طراحی تحت تاثیر قرار میدهند،از اهداف پروژه مجزا هستند</a:t>
            </a:r>
            <a:r>
              <a:rPr lang="en-US" b="1" dirty="0">
                <a:solidFill>
                  <a:prstClr val="black"/>
                </a:solidFill>
                <a:ea typeface="Calibri" pitchFamily="34" charset="0"/>
              </a:rPr>
              <a:t>.</a:t>
            </a:r>
            <a:endParaRPr lang="en-US" b="1" dirty="0">
              <a:solidFill>
                <a:prstClr val="black"/>
              </a:solidFill>
              <a:latin typeface="Arial" pitchFamily="34" charset="0"/>
            </a:endParaRPr>
          </a:p>
        </p:txBody>
      </p:sp>
    </p:spTree>
    <p:extLst>
      <p:ext uri="{BB962C8B-B14F-4D97-AF65-F5344CB8AC3E}">
        <p14:creationId xmlns:p14="http://schemas.microsoft.com/office/powerpoint/2010/main" val="221559992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57326" y="372414"/>
            <a:ext cx="1670650" cy="461665"/>
          </a:xfrm>
          <a:prstGeom prst="rect">
            <a:avLst/>
          </a:prstGeom>
        </p:spPr>
        <p:txBody>
          <a:bodyPr wrap="none">
            <a:spAutoFit/>
          </a:bodyPr>
          <a:lstStyle/>
          <a:p>
            <a:pPr algn="l" rtl="0"/>
            <a:r>
              <a:rPr lang="fa-IR" sz="2400" b="1" dirty="0">
                <a:solidFill>
                  <a:srgbClr val="0070C0"/>
                </a:solidFill>
              </a:rPr>
              <a:t>اهداف پروژه :</a:t>
            </a:r>
          </a:p>
        </p:txBody>
      </p:sp>
      <p:sp>
        <p:nvSpPr>
          <p:cNvPr id="4" name="Rectangle 3"/>
          <p:cNvSpPr/>
          <p:nvPr/>
        </p:nvSpPr>
        <p:spPr>
          <a:xfrm>
            <a:off x="2771800" y="1484784"/>
            <a:ext cx="6156176" cy="1508105"/>
          </a:xfrm>
          <a:prstGeom prst="rect">
            <a:avLst/>
          </a:prstGeom>
        </p:spPr>
        <p:txBody>
          <a:bodyPr wrap="square">
            <a:spAutoFit/>
          </a:bodyPr>
          <a:lstStyle/>
          <a:p>
            <a:pPr rtl="0"/>
            <a:r>
              <a:rPr lang="fa-IR" sz="2800" b="1" dirty="0">
                <a:solidFill>
                  <a:srgbClr val="0070C0"/>
                </a:solidFill>
              </a:rPr>
              <a:t>-</a:t>
            </a:r>
            <a:r>
              <a:rPr lang="fa-IR" b="1" dirty="0">
                <a:solidFill>
                  <a:prstClr val="black"/>
                </a:solidFill>
              </a:rPr>
              <a:t> فقط </a:t>
            </a:r>
            <a:r>
              <a:rPr lang="fa-IR" b="1" dirty="0">
                <a:solidFill>
                  <a:prstClr val="black"/>
                </a:solidFill>
              </a:rPr>
              <a:t>مرتبط با نتیجه پیش بینی شده برای پروژه</a:t>
            </a:r>
          </a:p>
          <a:p>
            <a:pPr rtl="0"/>
            <a:endParaRPr lang="fa-IR" b="1" dirty="0">
              <a:solidFill>
                <a:prstClr val="black"/>
              </a:solidFill>
            </a:endParaRPr>
          </a:p>
          <a:p>
            <a:pPr rtl="0"/>
            <a:r>
              <a:rPr lang="fa-IR" sz="2800" b="1" dirty="0">
                <a:solidFill>
                  <a:srgbClr val="0070C0"/>
                </a:solidFill>
              </a:rPr>
              <a:t>-</a:t>
            </a:r>
            <a:r>
              <a:rPr lang="fa-IR" b="1" dirty="0">
                <a:solidFill>
                  <a:prstClr val="black"/>
                </a:solidFill>
              </a:rPr>
              <a:t> استوار </a:t>
            </a:r>
            <a:r>
              <a:rPr lang="fa-IR" b="1" dirty="0">
                <a:solidFill>
                  <a:prstClr val="black"/>
                </a:solidFill>
              </a:rPr>
              <a:t>بر پایه ارزش های عمده مدنظر طراح، کارفرما و استفاده کنندگان</a:t>
            </a:r>
          </a:p>
          <a:p>
            <a:pPr rtl="0"/>
            <a:endParaRPr lang="fa-IR" b="1" dirty="0">
              <a:solidFill>
                <a:prstClr val="black"/>
              </a:solidFill>
            </a:endParaRPr>
          </a:p>
        </p:txBody>
      </p:sp>
      <p:sp>
        <p:nvSpPr>
          <p:cNvPr id="5" name="Rectangle 4"/>
          <p:cNvSpPr/>
          <p:nvPr/>
        </p:nvSpPr>
        <p:spPr>
          <a:xfrm>
            <a:off x="467544" y="3291076"/>
            <a:ext cx="8460432" cy="923330"/>
          </a:xfrm>
          <a:prstGeom prst="rect">
            <a:avLst/>
          </a:prstGeom>
        </p:spPr>
        <p:txBody>
          <a:bodyPr wrap="square">
            <a:spAutoFit/>
          </a:bodyPr>
          <a:lstStyle/>
          <a:p>
            <a:pPr rtl="0" fontAlgn="base">
              <a:spcBef>
                <a:spcPct val="0"/>
              </a:spcBef>
              <a:spcAft>
                <a:spcPct val="0"/>
              </a:spcAft>
            </a:pPr>
            <a:r>
              <a:rPr lang="fa-IR" b="1" dirty="0">
                <a:solidFill>
                  <a:prstClr val="black"/>
                </a:solidFill>
                <a:latin typeface="Arial" pitchFamily="34" charset="0"/>
                <a:ea typeface="Calibri" pitchFamily="34" charset="0"/>
              </a:rPr>
              <a:t>هدف ها ممکن است به طور</a:t>
            </a:r>
            <a:r>
              <a:rPr lang="fa-IR" b="1" dirty="0">
                <a:solidFill>
                  <a:prstClr val="black"/>
                </a:solidFill>
                <a:ea typeface="Calibri" pitchFamily="34" charset="0"/>
              </a:rPr>
              <a:t> </a:t>
            </a:r>
            <a:r>
              <a:rPr lang="fa-IR" b="1" dirty="0">
                <a:solidFill>
                  <a:prstClr val="black"/>
                </a:solidFill>
                <a:latin typeface="Arial" pitchFamily="34" charset="0"/>
                <a:ea typeface="Calibri" pitchFamily="34" charset="0"/>
              </a:rPr>
              <a:t>مثال در ارتباط با روابط بین پروژه و زمینه آن بین جوانب اصلی پروژه،یا بین بخش های فرعی تر پروژه یا ممکن است در ارتباط با جزییات کوچکی که از اولویت زیادی نیز برخوردارند قرار </a:t>
            </a:r>
            <a:r>
              <a:rPr lang="fa-IR" b="1" dirty="0">
                <a:solidFill>
                  <a:prstClr val="black"/>
                </a:solidFill>
                <a:latin typeface="Arial" pitchFamily="34" charset="0"/>
                <a:ea typeface="Calibri" pitchFamily="34" charset="0"/>
              </a:rPr>
              <a:t>گیرند</a:t>
            </a:r>
            <a:endParaRPr lang="en-US" b="1" dirty="0">
              <a:solidFill>
                <a:prstClr val="black"/>
              </a:solidFill>
              <a:latin typeface="Arial" pitchFamily="34" charset="0"/>
            </a:endParaRPr>
          </a:p>
        </p:txBody>
      </p:sp>
      <p:sp>
        <p:nvSpPr>
          <p:cNvPr id="6" name="Rectangle 5"/>
          <p:cNvSpPr/>
          <p:nvPr/>
        </p:nvSpPr>
        <p:spPr>
          <a:xfrm>
            <a:off x="6273576" y="5085184"/>
            <a:ext cx="2857520" cy="646331"/>
          </a:xfrm>
          <a:prstGeom prst="rect">
            <a:avLst/>
          </a:prstGeom>
        </p:spPr>
        <p:txBody>
          <a:bodyPr wrap="square">
            <a:spAutoFit/>
          </a:bodyPr>
          <a:lstStyle/>
          <a:p>
            <a:pPr algn="ctr" rtl="0"/>
            <a:r>
              <a:rPr lang="fa-IR" b="1" dirty="0">
                <a:solidFill>
                  <a:prstClr val="black"/>
                </a:solidFill>
              </a:rPr>
              <a:t>کار «برنامه </a:t>
            </a:r>
            <a:r>
              <a:rPr lang="fa-IR" b="1" dirty="0">
                <a:solidFill>
                  <a:prstClr val="black"/>
                </a:solidFill>
              </a:rPr>
              <a:t>دهی» در </a:t>
            </a:r>
            <a:r>
              <a:rPr lang="fa-IR" b="1" dirty="0">
                <a:solidFill>
                  <a:prstClr val="black"/>
                </a:solidFill>
              </a:rPr>
              <a:t>مرحله             «</a:t>
            </a:r>
            <a:r>
              <a:rPr lang="fa-IR" b="1" dirty="0">
                <a:solidFill>
                  <a:prstClr val="black"/>
                </a:solidFill>
              </a:rPr>
              <a:t>طراحی مقدماتی</a:t>
            </a:r>
            <a:r>
              <a:rPr lang="fa-IR" b="1" dirty="0">
                <a:solidFill>
                  <a:prstClr val="black"/>
                </a:solidFill>
              </a:rPr>
              <a:t>» </a:t>
            </a:r>
            <a:endParaRPr lang="fa-IR" b="1" dirty="0">
              <a:solidFill>
                <a:prstClr val="black"/>
              </a:solidFill>
            </a:endParaRPr>
          </a:p>
        </p:txBody>
      </p:sp>
      <p:sp>
        <p:nvSpPr>
          <p:cNvPr id="7" name="Right Bracket 6"/>
          <p:cNvSpPr/>
          <p:nvPr/>
        </p:nvSpPr>
        <p:spPr>
          <a:xfrm>
            <a:off x="5786585" y="4930166"/>
            <a:ext cx="428628" cy="928694"/>
          </a:xfrm>
          <a:prstGeom prst="rightBracket">
            <a:avLst/>
          </a:prstGeom>
        </p:spPr>
        <p:style>
          <a:lnRef idx="3">
            <a:schemeClr val="dk1"/>
          </a:lnRef>
          <a:fillRef idx="0">
            <a:schemeClr val="dk1"/>
          </a:fillRef>
          <a:effectRef idx="2">
            <a:schemeClr val="dk1"/>
          </a:effectRef>
          <a:fontRef idx="minor">
            <a:schemeClr val="tx1"/>
          </a:fontRef>
        </p:style>
        <p:txBody>
          <a:bodyPr rtlCol="1" anchor="ctr"/>
          <a:lstStyle/>
          <a:p>
            <a:pPr algn="ctr" rtl="0"/>
            <a:endParaRPr lang="fa-IR" b="1" dirty="0">
              <a:solidFill>
                <a:prstClr val="black"/>
              </a:solidFill>
            </a:endParaRPr>
          </a:p>
        </p:txBody>
      </p:sp>
      <p:sp>
        <p:nvSpPr>
          <p:cNvPr id="8" name="Rectangle 7"/>
          <p:cNvSpPr/>
          <p:nvPr/>
        </p:nvSpPr>
        <p:spPr>
          <a:xfrm>
            <a:off x="2027919" y="4715852"/>
            <a:ext cx="4572000" cy="369332"/>
          </a:xfrm>
          <a:prstGeom prst="rect">
            <a:avLst/>
          </a:prstGeom>
        </p:spPr>
        <p:txBody>
          <a:bodyPr>
            <a:spAutoFit/>
          </a:bodyPr>
          <a:lstStyle/>
          <a:p>
            <a:pPr algn="l" rtl="0"/>
            <a:r>
              <a:rPr lang="fa-IR" b="1" dirty="0">
                <a:solidFill>
                  <a:srgbClr val="0070C0"/>
                </a:solidFill>
              </a:rPr>
              <a:t>شناسایی روابط بین پروژه و همسایگی های آن</a:t>
            </a:r>
            <a:endParaRPr lang="fa-IR" b="1" dirty="0">
              <a:solidFill>
                <a:srgbClr val="0070C0"/>
              </a:solidFill>
            </a:endParaRPr>
          </a:p>
        </p:txBody>
      </p:sp>
      <p:sp>
        <p:nvSpPr>
          <p:cNvPr id="9" name="Rectangle 8"/>
          <p:cNvSpPr/>
          <p:nvPr/>
        </p:nvSpPr>
        <p:spPr>
          <a:xfrm>
            <a:off x="2286123" y="5644546"/>
            <a:ext cx="3542958" cy="369332"/>
          </a:xfrm>
          <a:prstGeom prst="rect">
            <a:avLst/>
          </a:prstGeom>
        </p:spPr>
        <p:txBody>
          <a:bodyPr wrap="none">
            <a:spAutoFit/>
          </a:bodyPr>
          <a:lstStyle/>
          <a:p>
            <a:pPr algn="l" rtl="0"/>
            <a:r>
              <a:rPr lang="fa-IR" b="1" dirty="0">
                <a:solidFill>
                  <a:srgbClr val="0070C0"/>
                </a:solidFill>
              </a:rPr>
              <a:t> شناسایی روابط بین بخش های داخلی پروژه</a:t>
            </a:r>
            <a:endParaRPr lang="fa-IR" b="1" dirty="0">
              <a:solidFill>
                <a:srgbClr val="0070C0"/>
              </a:solidFill>
            </a:endParaRPr>
          </a:p>
        </p:txBody>
      </p:sp>
      <p:sp>
        <p:nvSpPr>
          <p:cNvPr id="10" name="TextBox 9"/>
          <p:cNvSpPr txBox="1"/>
          <p:nvPr/>
        </p:nvSpPr>
        <p:spPr>
          <a:xfrm>
            <a:off x="4645553" y="5188224"/>
            <a:ext cx="1143008" cy="369332"/>
          </a:xfrm>
          <a:prstGeom prst="rect">
            <a:avLst/>
          </a:prstGeom>
          <a:noFill/>
        </p:spPr>
        <p:txBody>
          <a:bodyPr wrap="square" rtlCol="1">
            <a:spAutoFit/>
          </a:bodyPr>
          <a:lstStyle/>
          <a:p>
            <a:pPr rtl="0"/>
            <a:r>
              <a:rPr lang="fa-IR" b="1" dirty="0">
                <a:solidFill>
                  <a:srgbClr val="0070C0"/>
                </a:solidFill>
              </a:rPr>
              <a:t>و یا</a:t>
            </a:r>
            <a:endParaRPr lang="fa-IR" b="1" dirty="0">
              <a:solidFill>
                <a:srgbClr val="0070C0"/>
              </a:solidFill>
            </a:endParaRPr>
          </a:p>
        </p:txBody>
      </p:sp>
    </p:spTree>
    <p:extLst>
      <p:ext uri="{BB962C8B-B14F-4D97-AF65-F5344CB8AC3E}">
        <p14:creationId xmlns:p14="http://schemas.microsoft.com/office/powerpoint/2010/main" val="117838209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539552" y="404664"/>
            <a:ext cx="8244408" cy="1631216"/>
          </a:xfrm>
          <a:prstGeom prst="rect">
            <a:avLst/>
          </a:prstGeom>
        </p:spPr>
        <p:txBody>
          <a:bodyPr wrap="square">
            <a:spAutoFit/>
          </a:bodyPr>
          <a:lstStyle/>
          <a:p>
            <a:pPr rtl="0"/>
            <a:r>
              <a:rPr lang="fa-IR" sz="2000" b="1" dirty="0">
                <a:solidFill>
                  <a:prstClr val="black"/>
                </a:solidFill>
              </a:rPr>
              <a:t>برنامه دهی در مرحله «توسعه طراحی» بخش یزرگ تری از جزییات را به میان می آورد و به این   ترتیب مرحله تصمیم گیری های خاص امکان پذیر میشود. برنامه دهی برای مراحل «طراحی مقدماتی» و «توسعه طراحی» به همراه هم هردو میزان جزییات را شامل میشوند.با توجه به نوع پروژه و ارتباط برنامه دهنده با تیم </a:t>
            </a:r>
            <a:r>
              <a:rPr lang="fa-IR" sz="2000" b="1" dirty="0">
                <a:solidFill>
                  <a:prstClr val="black"/>
                </a:solidFill>
              </a:rPr>
              <a:t>طراحی و </a:t>
            </a:r>
            <a:r>
              <a:rPr lang="fa-IR" sz="2000" b="1" dirty="0">
                <a:solidFill>
                  <a:prstClr val="black"/>
                </a:solidFill>
              </a:rPr>
              <a:t>قرارداد بین برنامه دهنده و کارفرما،نوع برنامه دهی مورد نیاز را تعیین </a:t>
            </a:r>
            <a:r>
              <a:rPr lang="fa-IR" sz="2000" b="1" dirty="0">
                <a:solidFill>
                  <a:prstClr val="black"/>
                </a:solidFill>
              </a:rPr>
              <a:t>می شود.</a:t>
            </a:r>
            <a:endParaRPr lang="fa-IR" sz="2000" b="1" dirty="0">
              <a:solidFill>
                <a:prstClr val="black"/>
              </a:solidFill>
            </a:endParaRPr>
          </a:p>
        </p:txBody>
      </p:sp>
      <p:sp>
        <p:nvSpPr>
          <p:cNvPr id="14" name="Rectangle 13"/>
          <p:cNvSpPr/>
          <p:nvPr/>
        </p:nvSpPr>
        <p:spPr>
          <a:xfrm>
            <a:off x="6948264" y="3588893"/>
            <a:ext cx="2000232" cy="923330"/>
          </a:xfrm>
          <a:prstGeom prst="rect">
            <a:avLst/>
          </a:prstGeom>
        </p:spPr>
        <p:txBody>
          <a:bodyPr wrap="square">
            <a:spAutoFit/>
          </a:bodyPr>
          <a:lstStyle/>
          <a:p>
            <a:pPr algn="ctr" rtl="0"/>
            <a:r>
              <a:rPr lang="fa-IR" b="1" dirty="0">
                <a:solidFill>
                  <a:prstClr val="black"/>
                </a:solidFill>
              </a:rPr>
              <a:t>موارد مفید برای شروع </a:t>
            </a:r>
            <a:r>
              <a:rPr lang="fa-IR" b="1" dirty="0">
                <a:solidFill>
                  <a:prstClr val="black"/>
                </a:solidFill>
              </a:rPr>
              <a:t>هر پروژه </a:t>
            </a:r>
            <a:r>
              <a:rPr lang="fa-IR" b="1" dirty="0">
                <a:solidFill>
                  <a:prstClr val="black"/>
                </a:solidFill>
              </a:rPr>
              <a:t>توسط  طراحان :</a:t>
            </a:r>
            <a:endParaRPr lang="fa-IR" b="1" dirty="0">
              <a:solidFill>
                <a:prstClr val="black"/>
              </a:solidFill>
            </a:endParaRPr>
          </a:p>
        </p:txBody>
      </p:sp>
      <p:sp>
        <p:nvSpPr>
          <p:cNvPr id="18" name="Right Bracket 17"/>
          <p:cNvSpPr/>
          <p:nvPr/>
        </p:nvSpPr>
        <p:spPr>
          <a:xfrm>
            <a:off x="6516216" y="3086145"/>
            <a:ext cx="214314" cy="1928826"/>
          </a:xfrm>
          <a:prstGeom prst="rightBracket">
            <a:avLst/>
          </a:prstGeom>
        </p:spPr>
        <p:style>
          <a:lnRef idx="3">
            <a:schemeClr val="dk1"/>
          </a:lnRef>
          <a:fillRef idx="0">
            <a:schemeClr val="dk1"/>
          </a:fillRef>
          <a:effectRef idx="2">
            <a:schemeClr val="dk1"/>
          </a:effectRef>
          <a:fontRef idx="minor">
            <a:schemeClr val="tx1"/>
          </a:fontRef>
        </p:style>
        <p:txBody>
          <a:bodyPr rtlCol="1" anchor="ctr"/>
          <a:lstStyle/>
          <a:p>
            <a:pPr algn="ctr" rtl="0"/>
            <a:endParaRPr lang="fa-IR">
              <a:solidFill>
                <a:prstClr val="black"/>
              </a:solidFill>
            </a:endParaRPr>
          </a:p>
        </p:txBody>
      </p:sp>
      <p:sp>
        <p:nvSpPr>
          <p:cNvPr id="19" name="Rectangle 18"/>
          <p:cNvSpPr/>
          <p:nvPr/>
        </p:nvSpPr>
        <p:spPr>
          <a:xfrm>
            <a:off x="3918096" y="2901479"/>
            <a:ext cx="2656496" cy="400110"/>
          </a:xfrm>
          <a:prstGeom prst="rect">
            <a:avLst/>
          </a:prstGeom>
        </p:spPr>
        <p:txBody>
          <a:bodyPr wrap="none">
            <a:spAutoFit/>
          </a:bodyPr>
          <a:lstStyle/>
          <a:p>
            <a:pPr algn="l" rtl="0"/>
            <a:r>
              <a:rPr lang="fa-IR" sz="2000" b="1" dirty="0">
                <a:solidFill>
                  <a:srgbClr val="0070C0"/>
                </a:solidFill>
              </a:rPr>
              <a:t>بیان ماموریت به طور واضح </a:t>
            </a:r>
          </a:p>
        </p:txBody>
      </p:sp>
      <p:sp>
        <p:nvSpPr>
          <p:cNvPr id="20" name="Rectangle 19"/>
          <p:cNvSpPr/>
          <p:nvPr/>
        </p:nvSpPr>
        <p:spPr>
          <a:xfrm>
            <a:off x="1991977" y="3850503"/>
            <a:ext cx="4631396" cy="400110"/>
          </a:xfrm>
          <a:prstGeom prst="rect">
            <a:avLst/>
          </a:prstGeom>
        </p:spPr>
        <p:txBody>
          <a:bodyPr wrap="none">
            <a:spAutoFit/>
          </a:bodyPr>
          <a:lstStyle/>
          <a:p>
            <a:pPr algn="l" rtl="0"/>
            <a:r>
              <a:rPr lang="fa-IR" sz="2000" b="1" dirty="0">
                <a:solidFill>
                  <a:srgbClr val="0070C0"/>
                </a:solidFill>
              </a:rPr>
              <a:t>ترسیم دقیق تمام هدف های شناخته شده در هر دسته </a:t>
            </a:r>
          </a:p>
        </p:txBody>
      </p:sp>
      <p:sp>
        <p:nvSpPr>
          <p:cNvPr id="21" name="Rectangle 20"/>
          <p:cNvSpPr/>
          <p:nvPr/>
        </p:nvSpPr>
        <p:spPr>
          <a:xfrm>
            <a:off x="2682180" y="4814916"/>
            <a:ext cx="3892412" cy="400110"/>
          </a:xfrm>
          <a:prstGeom prst="rect">
            <a:avLst/>
          </a:prstGeom>
        </p:spPr>
        <p:txBody>
          <a:bodyPr wrap="none">
            <a:spAutoFit/>
          </a:bodyPr>
          <a:lstStyle/>
          <a:p>
            <a:pPr algn="l" rtl="0"/>
            <a:r>
              <a:rPr lang="fa-IR" sz="2000" b="1" dirty="0">
                <a:solidFill>
                  <a:srgbClr val="0070C0"/>
                </a:solidFill>
              </a:rPr>
              <a:t>پیگیری پیشبرد اهداف مزبور در طول مسیر </a:t>
            </a:r>
          </a:p>
        </p:txBody>
      </p:sp>
    </p:spTree>
    <p:extLst>
      <p:ext uri="{BB962C8B-B14F-4D97-AF65-F5344CB8AC3E}">
        <p14:creationId xmlns:p14="http://schemas.microsoft.com/office/powerpoint/2010/main" val="51493381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websites\free-power-point-templates\2012\logos.pn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646586" y="6629400"/>
            <a:ext cx="470520" cy="16938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 name="Rectangle 6"/>
          <p:cNvSpPr/>
          <p:nvPr/>
        </p:nvSpPr>
        <p:spPr>
          <a:xfrm>
            <a:off x="4033009" y="3140968"/>
            <a:ext cx="3712876" cy="487506"/>
          </a:xfrm>
          <a:prstGeom prst="rect">
            <a:avLst/>
          </a:prstGeom>
        </p:spPr>
        <p:txBody>
          <a:bodyPr wrap="none">
            <a:spAutoFit/>
          </a:bodyPr>
          <a:lstStyle/>
          <a:p>
            <a:pPr>
              <a:lnSpc>
                <a:spcPct val="107000"/>
              </a:lnSpc>
              <a:spcAft>
                <a:spcPts val="800"/>
              </a:spcAft>
            </a:pPr>
            <a:r>
              <a:rPr lang="fa-IR" sz="2400" b="1" dirty="0">
                <a:solidFill>
                  <a:prstClr val="black"/>
                </a:solidFill>
                <a:ea typeface="Calibri" panose="020F0502020204030204" pitchFamily="34" charset="0"/>
                <a:cs typeface="B Bardiya" panose="00000400000000000000" pitchFamily="2" charset="-78"/>
              </a:rPr>
              <a:t>شیوه های پی بردن به اهداف کارفرما</a:t>
            </a:r>
            <a:endParaRPr lang="en-US" sz="2400" b="1" dirty="0">
              <a:solidFill>
                <a:prstClr val="black"/>
              </a:solidFill>
              <a:ea typeface="Calibri" panose="020F0502020204030204" pitchFamily="34" charset="0"/>
              <a:cs typeface="B Bardiya" panose="00000400000000000000" pitchFamily="2" charset="-78"/>
            </a:endParaRPr>
          </a:p>
        </p:txBody>
      </p:sp>
    </p:spTree>
    <p:extLst>
      <p:ext uri="{BB962C8B-B14F-4D97-AF65-F5344CB8AC3E}">
        <p14:creationId xmlns:p14="http://schemas.microsoft.com/office/powerpoint/2010/main" val="148723208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ravvan.com/PooyaSoftPublisher/Storage/Images/20130409122754cb-iStock_facilitation.jpg"/>
          <p:cNvPicPr>
            <a:picLocks noChangeAspect="1" noChangeArrowheads="1"/>
          </p:cNvPicPr>
          <p:nvPr/>
        </p:nvPicPr>
        <p:blipFill>
          <a:blip r:embed="rId2">
            <a:lum bright="70000" contrast="-70000"/>
          </a:blip>
          <a:srcRect/>
          <a:stretch>
            <a:fillRect/>
          </a:stretch>
        </p:blipFill>
        <p:spPr bwMode="auto">
          <a:xfrm>
            <a:off x="2123728" y="720783"/>
            <a:ext cx="5387096" cy="4205716"/>
          </a:xfrm>
          <a:prstGeom prst="rect">
            <a:avLst/>
          </a:prstGeom>
          <a:ln>
            <a:noFill/>
          </a:ln>
          <a:effectLst>
            <a:softEdge rad="112500"/>
          </a:effectLst>
        </p:spPr>
      </p:pic>
      <p:sp>
        <p:nvSpPr>
          <p:cNvPr id="6" name="Rectangle 5"/>
          <p:cNvSpPr/>
          <p:nvPr/>
        </p:nvSpPr>
        <p:spPr>
          <a:xfrm>
            <a:off x="3923928" y="520728"/>
            <a:ext cx="4860032" cy="400110"/>
          </a:xfrm>
          <a:prstGeom prst="rect">
            <a:avLst/>
          </a:prstGeom>
        </p:spPr>
        <p:txBody>
          <a:bodyPr wrap="square">
            <a:spAutoFit/>
          </a:bodyPr>
          <a:lstStyle/>
          <a:p>
            <a:pPr rtl="0"/>
            <a:r>
              <a:rPr lang="fa-IR" sz="2000" b="1">
                <a:solidFill>
                  <a:prstClr val="black"/>
                </a:solidFill>
                <a:cs typeface="B Bardiya" panose="00000400000000000000" pitchFamily="2" charset="-78"/>
              </a:rPr>
              <a:t>موثرترین ابزارهای طراحان برای پی بردن به اهداف کارفرما:</a:t>
            </a:r>
            <a:endParaRPr lang="fa-IR" sz="2000" b="1" dirty="0">
              <a:solidFill>
                <a:prstClr val="black"/>
              </a:solidFill>
              <a:cs typeface="B Bardiya" panose="00000400000000000000" pitchFamily="2" charset="-78"/>
            </a:endParaRPr>
          </a:p>
        </p:txBody>
      </p:sp>
      <p:sp>
        <p:nvSpPr>
          <p:cNvPr id="8" name="Rectangle 7"/>
          <p:cNvSpPr/>
          <p:nvPr/>
        </p:nvSpPr>
        <p:spPr>
          <a:xfrm>
            <a:off x="3923928" y="1268760"/>
            <a:ext cx="5076056" cy="2308324"/>
          </a:xfrm>
          <a:prstGeom prst="rect">
            <a:avLst/>
          </a:prstGeom>
        </p:spPr>
        <p:txBody>
          <a:bodyPr wrap="square">
            <a:spAutoFit/>
          </a:bodyPr>
          <a:lstStyle/>
          <a:p>
            <a:pPr lvl="1">
              <a:lnSpc>
                <a:spcPct val="150000"/>
              </a:lnSpc>
              <a:buFont typeface="Wingdings" pitchFamily="2" charset="2"/>
              <a:buChar char="ü"/>
            </a:pPr>
            <a:r>
              <a:rPr lang="fa-IR" sz="2400" dirty="0">
                <a:solidFill>
                  <a:prstClr val="black"/>
                </a:solidFill>
                <a:cs typeface="B Bardiya" panose="00000400000000000000" pitchFamily="2" charset="-78"/>
              </a:rPr>
              <a:t>مصاحبه</a:t>
            </a:r>
          </a:p>
          <a:p>
            <a:pPr lvl="1">
              <a:lnSpc>
                <a:spcPct val="150000"/>
              </a:lnSpc>
              <a:buFont typeface="Wingdings" pitchFamily="2" charset="2"/>
              <a:buChar char="ü"/>
            </a:pPr>
            <a:r>
              <a:rPr lang="fa-IR" sz="2400" dirty="0">
                <a:solidFill>
                  <a:prstClr val="black"/>
                </a:solidFill>
                <a:cs typeface="B Bardiya" panose="00000400000000000000" pitchFamily="2" charset="-78"/>
              </a:rPr>
              <a:t>سناریو ها</a:t>
            </a:r>
          </a:p>
          <a:p>
            <a:pPr lvl="1">
              <a:lnSpc>
                <a:spcPct val="150000"/>
              </a:lnSpc>
              <a:buFont typeface="Wingdings" pitchFamily="2" charset="2"/>
              <a:buChar char="ü"/>
            </a:pPr>
            <a:r>
              <a:rPr lang="fa-IR" sz="2400" dirty="0">
                <a:solidFill>
                  <a:prstClr val="black"/>
                </a:solidFill>
                <a:cs typeface="B Bardiya" panose="00000400000000000000" pitchFamily="2" charset="-78"/>
              </a:rPr>
              <a:t>توجه کامل به اتفاقات </a:t>
            </a:r>
            <a:r>
              <a:rPr lang="fa-IR" sz="2400" dirty="0">
                <a:solidFill>
                  <a:prstClr val="black"/>
                </a:solidFill>
                <a:cs typeface="B Bardiya" panose="00000400000000000000" pitchFamily="2" charset="-78"/>
              </a:rPr>
              <a:t>اطراف(مشاهدات)</a:t>
            </a:r>
          </a:p>
          <a:p>
            <a:pPr lvl="1">
              <a:lnSpc>
                <a:spcPct val="150000"/>
              </a:lnSpc>
              <a:buFont typeface="Wingdings" pitchFamily="2" charset="2"/>
              <a:buChar char="ü"/>
            </a:pPr>
            <a:r>
              <a:rPr lang="fa-IR" sz="2400" dirty="0">
                <a:solidFill>
                  <a:prstClr val="black"/>
                </a:solidFill>
                <a:cs typeface="B Bardiya" panose="00000400000000000000" pitchFamily="2" charset="-78"/>
              </a:rPr>
              <a:t>مدارک موجود</a:t>
            </a:r>
            <a:endParaRPr lang="fa-IR" sz="2400" dirty="0">
              <a:solidFill>
                <a:prstClr val="black"/>
              </a:solidFill>
              <a:cs typeface="B Bardiya" panose="00000400000000000000" pitchFamily="2" charset="-78"/>
            </a:endParaRPr>
          </a:p>
        </p:txBody>
      </p:sp>
      <p:sp>
        <p:nvSpPr>
          <p:cNvPr id="9" name="Down Arrow 8"/>
          <p:cNvSpPr/>
          <p:nvPr/>
        </p:nvSpPr>
        <p:spPr>
          <a:xfrm>
            <a:off x="6358714" y="4122293"/>
            <a:ext cx="288032" cy="11521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10" name="Rectangle 9"/>
          <p:cNvSpPr/>
          <p:nvPr/>
        </p:nvSpPr>
        <p:spPr>
          <a:xfrm>
            <a:off x="5349502" y="5280558"/>
            <a:ext cx="2008883" cy="487506"/>
          </a:xfrm>
          <a:prstGeom prst="rect">
            <a:avLst/>
          </a:prstGeom>
        </p:spPr>
        <p:txBody>
          <a:bodyPr wrap="none">
            <a:spAutoFit/>
          </a:bodyPr>
          <a:lstStyle/>
          <a:p>
            <a:pPr>
              <a:lnSpc>
                <a:spcPct val="107000"/>
              </a:lnSpc>
              <a:spcAft>
                <a:spcPts val="800"/>
              </a:spcAft>
            </a:pPr>
            <a:r>
              <a:rPr lang="fa-IR" sz="2400" b="1" dirty="0">
                <a:solidFill>
                  <a:prstClr val="black"/>
                </a:solidFill>
                <a:ea typeface="Calibri" panose="020F0502020204030204" pitchFamily="34" charset="0"/>
                <a:cs typeface="B Bardiya" panose="00000400000000000000" pitchFamily="2" charset="-78"/>
              </a:rPr>
              <a:t>نوشتن بیانیه هدف</a:t>
            </a:r>
            <a:endParaRPr lang="en-US" sz="2400" b="1" dirty="0">
              <a:solidFill>
                <a:prstClr val="black"/>
              </a:solidFill>
              <a:ea typeface="Calibri" panose="020F0502020204030204" pitchFamily="34" charset="0"/>
              <a:cs typeface="B Bardiya" panose="00000400000000000000" pitchFamily="2" charset="-78"/>
            </a:endParaRPr>
          </a:p>
        </p:txBody>
      </p:sp>
    </p:spTree>
    <p:extLst>
      <p:ext uri="{BB962C8B-B14F-4D97-AF65-F5344CB8AC3E}">
        <p14:creationId xmlns:p14="http://schemas.microsoft.com/office/powerpoint/2010/main" val="405811480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C:\Users\parsa\Desktop\پروطه\kilo_ok_hedef.jpg"/>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colorTemperature colorTemp="8800"/>
                    </a14:imgEffect>
                  </a14:imgLayer>
                </a14:imgProps>
              </a:ext>
            </a:extLst>
          </a:blip>
          <a:srcRect/>
          <a:stretch>
            <a:fillRect/>
          </a:stretch>
        </p:blipFill>
        <p:spPr bwMode="auto">
          <a:xfrm>
            <a:off x="3703880" y="620688"/>
            <a:ext cx="5444891" cy="6008144"/>
          </a:xfrm>
          <a:prstGeom prst="rect">
            <a:avLst/>
          </a:prstGeom>
          <a:ln>
            <a:noFill/>
          </a:ln>
          <a:effectLst>
            <a:softEdge rad="112500"/>
          </a:effectLst>
        </p:spPr>
      </p:pic>
      <p:sp>
        <p:nvSpPr>
          <p:cNvPr id="13" name="Rectangle 12"/>
          <p:cNvSpPr/>
          <p:nvPr/>
        </p:nvSpPr>
        <p:spPr>
          <a:xfrm>
            <a:off x="2934340" y="2420888"/>
            <a:ext cx="5786823" cy="923330"/>
          </a:xfrm>
          <a:prstGeom prst="rect">
            <a:avLst/>
          </a:prstGeom>
        </p:spPr>
        <p:txBody>
          <a:bodyPr wrap="square">
            <a:spAutoFit/>
          </a:bodyPr>
          <a:lstStyle/>
          <a:p>
            <a:pPr>
              <a:lnSpc>
                <a:spcPct val="150000"/>
              </a:lnSpc>
              <a:spcAft>
                <a:spcPts val="800"/>
              </a:spcAft>
            </a:pPr>
            <a:r>
              <a:rPr lang="fa-IR" dirty="0">
                <a:solidFill>
                  <a:prstClr val="black"/>
                </a:solidFill>
                <a:ea typeface="Calibri" panose="020F0502020204030204" pitchFamily="34" charset="0"/>
                <a:cs typeface="B Bardiya" panose="00000400000000000000" pitchFamily="2" charset="-78"/>
              </a:rPr>
              <a:t>یک بیانیه هدف مناسب،بیانی از کیفیت یا درجه آسایش مورد نظر که راه حل ایده‌آل یا نتیجه نهائی به آن دست خواهد یافت.</a:t>
            </a:r>
            <a:endParaRPr lang="en-US" dirty="0">
              <a:solidFill>
                <a:prstClr val="black"/>
              </a:solidFill>
              <a:ea typeface="Calibri" panose="020F0502020204030204" pitchFamily="34" charset="0"/>
              <a:cs typeface="B Bardiya" panose="00000400000000000000" pitchFamily="2" charset="-78"/>
            </a:endParaRPr>
          </a:p>
        </p:txBody>
      </p:sp>
      <p:sp>
        <p:nvSpPr>
          <p:cNvPr id="14" name="Rectangle 13"/>
          <p:cNvSpPr/>
          <p:nvPr/>
        </p:nvSpPr>
        <p:spPr>
          <a:xfrm>
            <a:off x="5496632" y="1780757"/>
            <a:ext cx="2154757" cy="461665"/>
          </a:xfrm>
          <a:prstGeom prst="rect">
            <a:avLst/>
          </a:prstGeom>
        </p:spPr>
        <p:txBody>
          <a:bodyPr wrap="none">
            <a:spAutoFit/>
          </a:bodyPr>
          <a:lstStyle/>
          <a:p>
            <a:pPr algn="l" rtl="0"/>
            <a:r>
              <a:rPr lang="fa-IR" sz="2400" b="1" dirty="0">
                <a:solidFill>
                  <a:prstClr val="black"/>
                </a:solidFill>
                <a:ea typeface="Calibri" panose="020F0502020204030204" pitchFamily="34" charset="0"/>
                <a:cs typeface="B Bardiya" panose="00000400000000000000" pitchFamily="2" charset="-78"/>
              </a:rPr>
              <a:t>بیانیه </a:t>
            </a:r>
            <a:r>
              <a:rPr lang="fa-IR" sz="2400" b="1" dirty="0">
                <a:solidFill>
                  <a:prstClr val="black"/>
                </a:solidFill>
                <a:ea typeface="Calibri" panose="020F0502020204030204" pitchFamily="34" charset="0"/>
                <a:cs typeface="B Bardiya" panose="00000400000000000000" pitchFamily="2" charset="-78"/>
              </a:rPr>
              <a:t>هدف چیست؟ </a:t>
            </a:r>
            <a:endParaRPr lang="fa-IR" sz="2400" b="1" dirty="0">
              <a:solidFill>
                <a:prstClr val="black"/>
              </a:solidFill>
              <a:cs typeface="B Bardiya" panose="00000400000000000000" pitchFamily="2" charset="-78"/>
            </a:endParaRPr>
          </a:p>
        </p:txBody>
      </p:sp>
      <p:sp>
        <p:nvSpPr>
          <p:cNvPr id="15" name="Rectangle 14"/>
          <p:cNvSpPr/>
          <p:nvPr/>
        </p:nvSpPr>
        <p:spPr>
          <a:xfrm>
            <a:off x="5490791" y="3717032"/>
            <a:ext cx="3230372"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Bardiya" panose="00000400000000000000" pitchFamily="2" charset="-78"/>
              </a:rPr>
              <a:t>در برگیرنده تمایلات کارفرما و استفاده‌کننده</a:t>
            </a:r>
            <a:endParaRPr lang="en-US" dirty="0">
              <a:solidFill>
                <a:prstClr val="black"/>
              </a:solidFill>
              <a:ea typeface="Calibri" panose="020F0502020204030204" pitchFamily="34" charset="0"/>
              <a:cs typeface="B Bardiya" panose="00000400000000000000" pitchFamily="2" charset="-78"/>
            </a:endParaRPr>
          </a:p>
        </p:txBody>
      </p:sp>
      <p:sp>
        <p:nvSpPr>
          <p:cNvPr id="16" name="Rectangle 15"/>
          <p:cNvSpPr/>
          <p:nvPr/>
        </p:nvSpPr>
        <p:spPr>
          <a:xfrm>
            <a:off x="4584055" y="4284194"/>
            <a:ext cx="4171335"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Bardiya" panose="00000400000000000000" pitchFamily="2" charset="-78"/>
              </a:rPr>
              <a:t>متمرکز بر کیفیت محیطی و هدف پروژه تعیین کرده است.</a:t>
            </a:r>
            <a:endParaRPr lang="en-US" dirty="0">
              <a:solidFill>
                <a:prstClr val="black"/>
              </a:solidFill>
              <a:ea typeface="Calibri" panose="020F0502020204030204" pitchFamily="34" charset="0"/>
              <a:cs typeface="B Bardiya" panose="00000400000000000000" pitchFamily="2" charset="-78"/>
            </a:endParaRPr>
          </a:p>
        </p:txBody>
      </p:sp>
    </p:spTree>
    <p:extLst>
      <p:ext uri="{BB962C8B-B14F-4D97-AF65-F5344CB8AC3E}">
        <p14:creationId xmlns:p14="http://schemas.microsoft.com/office/powerpoint/2010/main" val="2339242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51058" y="691930"/>
            <a:ext cx="3482043" cy="461665"/>
          </a:xfrm>
          <a:prstGeom prst="rect">
            <a:avLst/>
          </a:prstGeom>
        </p:spPr>
        <p:txBody>
          <a:bodyPr wrap="none">
            <a:spAutoFit/>
          </a:bodyPr>
          <a:lstStyle/>
          <a:p>
            <a:pPr algn="l" rtl="0"/>
            <a:r>
              <a:rPr lang="fa-IR" sz="2400" b="1" dirty="0">
                <a:solidFill>
                  <a:prstClr val="black"/>
                </a:solidFill>
                <a:cs typeface="B Bardiya" panose="00000400000000000000" pitchFamily="2" charset="-78"/>
              </a:rPr>
              <a:t>چگونه یک بیانیه هدف بنویسیم؟؟</a:t>
            </a:r>
          </a:p>
        </p:txBody>
      </p:sp>
      <p:sp>
        <p:nvSpPr>
          <p:cNvPr id="3" name="Rectangle 2"/>
          <p:cNvSpPr/>
          <p:nvPr/>
        </p:nvSpPr>
        <p:spPr>
          <a:xfrm>
            <a:off x="3131840" y="1554311"/>
            <a:ext cx="6372200" cy="400110"/>
          </a:xfrm>
          <a:prstGeom prst="rect">
            <a:avLst/>
          </a:prstGeom>
        </p:spPr>
        <p:txBody>
          <a:bodyPr wrap="square">
            <a:spAutoFit/>
          </a:bodyPr>
          <a:lstStyle/>
          <a:p>
            <a:pPr algn="l" rtl="0" fontAlgn="base">
              <a:spcBef>
                <a:spcPct val="0"/>
              </a:spcBef>
              <a:spcAft>
                <a:spcPct val="0"/>
              </a:spcAft>
            </a:pPr>
            <a:r>
              <a:rPr lang="fa-IR" sz="2000" b="1" dirty="0">
                <a:solidFill>
                  <a:prstClr val="black"/>
                </a:solidFill>
                <a:latin typeface="Arial" pitchFamily="34" charset="0"/>
                <a:ea typeface="Calibri" pitchFamily="34" charset="0"/>
                <a:cs typeface="B Bardiya" panose="00000400000000000000" pitchFamily="2" charset="-78"/>
              </a:rPr>
              <a:t>1_اهداف باید این پرسش را پاسخ گویند </a:t>
            </a:r>
            <a:r>
              <a:rPr lang="fa-IR" sz="2000" dirty="0">
                <a:solidFill>
                  <a:prstClr val="black"/>
                </a:solidFill>
                <a:latin typeface="Arial" pitchFamily="34" charset="0"/>
                <a:ea typeface="Calibri" pitchFamily="34" charset="0"/>
                <a:cs typeface="B Bardiya" panose="00000400000000000000" pitchFamily="2" charset="-78"/>
              </a:rPr>
              <a:t>: </a:t>
            </a:r>
            <a:r>
              <a:rPr lang="fa-IR" dirty="0">
                <a:solidFill>
                  <a:prstClr val="black"/>
                </a:solidFill>
                <a:latin typeface="Arial" pitchFamily="34" charset="0"/>
                <a:ea typeface="Calibri" pitchFamily="34" charset="0"/>
                <a:cs typeface="B Bardiya" panose="00000400000000000000" pitchFamily="2" charset="-78"/>
              </a:rPr>
              <a:t>ماموریت این پروژه چگونه به انجام میرسد.</a:t>
            </a:r>
            <a:endParaRPr lang="fa-IR" dirty="0">
              <a:solidFill>
                <a:prstClr val="black"/>
              </a:solidFill>
              <a:latin typeface="Arial" pitchFamily="34" charset="0"/>
              <a:cs typeface="B Bardiya" panose="00000400000000000000" pitchFamily="2" charset="-78"/>
            </a:endParaRPr>
          </a:p>
        </p:txBody>
      </p:sp>
      <p:sp>
        <p:nvSpPr>
          <p:cNvPr id="4" name="Rectangle 3"/>
          <p:cNvSpPr/>
          <p:nvPr/>
        </p:nvSpPr>
        <p:spPr>
          <a:xfrm>
            <a:off x="2627784" y="2204864"/>
            <a:ext cx="6372200" cy="685059"/>
          </a:xfrm>
          <a:prstGeom prst="rect">
            <a:avLst/>
          </a:prstGeom>
        </p:spPr>
        <p:txBody>
          <a:bodyPr wrap="square">
            <a:spAutoFit/>
          </a:bodyPr>
          <a:lstStyle/>
          <a:p>
            <a:pPr>
              <a:lnSpc>
                <a:spcPct val="107000"/>
              </a:lnSpc>
              <a:spcAft>
                <a:spcPts val="800"/>
              </a:spcAft>
            </a:pPr>
            <a:r>
              <a:rPr lang="fa-IR" dirty="0">
                <a:solidFill>
                  <a:prstClr val="black"/>
                </a:solidFill>
                <a:ea typeface="Calibri" panose="020F0502020204030204" pitchFamily="34" charset="0"/>
                <a:cs typeface="B Bardiya" panose="00000400000000000000" pitchFamily="2" charset="-78"/>
              </a:rPr>
              <a:t>2-در </a:t>
            </a:r>
            <a:r>
              <a:rPr lang="fa-IR" dirty="0">
                <a:solidFill>
                  <a:prstClr val="black"/>
                </a:solidFill>
                <a:ea typeface="Calibri" panose="020F0502020204030204" pitchFamily="34" charset="0"/>
                <a:cs typeface="B Bardiya" panose="00000400000000000000" pitchFamily="2" charset="-78"/>
              </a:rPr>
              <a:t>بردارنده صفات و یا قید هائی که به روشنی هر چه تمام‌تر مسیر رسیدن به راه حل را نشان می‌دهد.</a:t>
            </a:r>
            <a:endParaRPr lang="en-US" dirty="0">
              <a:solidFill>
                <a:prstClr val="black"/>
              </a:solidFill>
              <a:ea typeface="Calibri" panose="020F0502020204030204" pitchFamily="34" charset="0"/>
              <a:cs typeface="B Bardiya" panose="00000400000000000000" pitchFamily="2" charset="-78"/>
            </a:endParaRPr>
          </a:p>
        </p:txBody>
      </p:sp>
      <p:sp>
        <p:nvSpPr>
          <p:cNvPr id="5" name="Rectangle 4"/>
          <p:cNvSpPr/>
          <p:nvPr/>
        </p:nvSpPr>
        <p:spPr>
          <a:xfrm>
            <a:off x="1471454" y="3270783"/>
            <a:ext cx="3823483" cy="369332"/>
          </a:xfrm>
          <a:prstGeom prst="rect">
            <a:avLst/>
          </a:prstGeom>
        </p:spPr>
        <p:txBody>
          <a:bodyPr wrap="none">
            <a:spAutoFit/>
          </a:bodyPr>
          <a:lstStyle/>
          <a:p>
            <a:pPr algn="l" rtl="0"/>
            <a:r>
              <a:rPr lang="fa-IR" dirty="0">
                <a:solidFill>
                  <a:prstClr val="black"/>
                </a:solidFill>
                <a:cs typeface="B Bardiya" panose="00000400000000000000" pitchFamily="2" charset="-78"/>
              </a:rPr>
              <a:t>3-باید </a:t>
            </a:r>
            <a:r>
              <a:rPr lang="fa-IR" dirty="0">
                <a:solidFill>
                  <a:prstClr val="black"/>
                </a:solidFill>
                <a:cs typeface="B Bardiya" panose="00000400000000000000" pitchFamily="2" charset="-78"/>
              </a:rPr>
              <a:t>دارای واژه " </a:t>
            </a:r>
            <a:r>
              <a:rPr lang="fa-IR" dirty="0">
                <a:solidFill>
                  <a:srgbClr val="FF0000"/>
                </a:solidFill>
                <a:cs typeface="B Bardiya" panose="00000400000000000000" pitchFamily="2" charset="-78"/>
              </a:rPr>
              <a:t>باید باشد</a:t>
            </a:r>
            <a:r>
              <a:rPr lang="fa-IR" dirty="0">
                <a:solidFill>
                  <a:prstClr val="black"/>
                </a:solidFill>
                <a:cs typeface="B Bardiya" panose="00000400000000000000" pitchFamily="2" charset="-78"/>
              </a:rPr>
              <a:t>" یا عباراتی مشابه </a:t>
            </a:r>
            <a:r>
              <a:rPr lang="fa-IR" dirty="0">
                <a:solidFill>
                  <a:prstClr val="black"/>
                </a:solidFill>
                <a:cs typeface="B Bardiya" panose="00000400000000000000" pitchFamily="2" charset="-78"/>
              </a:rPr>
              <a:t>باشد.</a:t>
            </a:r>
            <a:endParaRPr lang="fa-IR" dirty="0">
              <a:solidFill>
                <a:prstClr val="black"/>
              </a:solidFill>
              <a:cs typeface="B Bardiya" panose="00000400000000000000" pitchFamily="2" charset="-78"/>
            </a:endParaRPr>
          </a:p>
        </p:txBody>
      </p:sp>
      <p:sp>
        <p:nvSpPr>
          <p:cNvPr id="6" name="Rectangle 5"/>
          <p:cNvSpPr/>
          <p:nvPr/>
        </p:nvSpPr>
        <p:spPr>
          <a:xfrm>
            <a:off x="827584" y="3755179"/>
            <a:ext cx="8172400" cy="646331"/>
          </a:xfrm>
          <a:prstGeom prst="rect">
            <a:avLst/>
          </a:prstGeom>
        </p:spPr>
        <p:txBody>
          <a:bodyPr wrap="square">
            <a:spAutoFit/>
          </a:bodyPr>
          <a:lstStyle/>
          <a:p>
            <a:r>
              <a:rPr lang="fa-IR" dirty="0">
                <a:solidFill>
                  <a:prstClr val="black"/>
                </a:solidFill>
                <a:latin typeface="Arial" pitchFamily="34" charset="0"/>
                <a:ea typeface="Calibri" pitchFamily="34" charset="0"/>
                <a:cs typeface="B Bardiya" panose="00000400000000000000" pitchFamily="2" charset="-78"/>
              </a:rPr>
              <a:t>4-تا </a:t>
            </a:r>
            <a:r>
              <a:rPr lang="fa-IR" dirty="0">
                <a:solidFill>
                  <a:prstClr val="black"/>
                </a:solidFill>
                <a:latin typeface="Arial" pitchFamily="34" charset="0"/>
                <a:ea typeface="Calibri" pitchFamily="34" charset="0"/>
                <a:cs typeface="B Bardiya" panose="00000400000000000000" pitchFamily="2" charset="-78"/>
              </a:rPr>
              <a:t>حد امکان ساده بیان شود و ضروریت های عملکردی مربوط را در گستره خود پوشش دهد</a:t>
            </a:r>
            <a:r>
              <a:rPr lang="fa-IR" dirty="0">
                <a:solidFill>
                  <a:prstClr val="black"/>
                </a:solidFill>
                <a:latin typeface="Arial" pitchFamily="34" charset="0"/>
                <a:ea typeface="Calibri" pitchFamily="34" charset="0"/>
                <a:cs typeface="B Bardiya" panose="00000400000000000000" pitchFamily="2" charset="-78"/>
              </a:rPr>
              <a:t>. </a:t>
            </a:r>
            <a:endParaRPr lang="fa-IR" dirty="0">
              <a:solidFill>
                <a:prstClr val="black"/>
              </a:solidFill>
              <a:cs typeface="B Bardiya" panose="00000400000000000000" pitchFamily="2" charset="-78"/>
            </a:endParaRPr>
          </a:p>
        </p:txBody>
      </p:sp>
      <p:sp>
        <p:nvSpPr>
          <p:cNvPr id="8" name="Rectangle 7"/>
          <p:cNvSpPr/>
          <p:nvPr/>
        </p:nvSpPr>
        <p:spPr>
          <a:xfrm>
            <a:off x="3334447" y="4650146"/>
            <a:ext cx="2754280" cy="369332"/>
          </a:xfrm>
          <a:prstGeom prst="rect">
            <a:avLst/>
          </a:prstGeom>
        </p:spPr>
        <p:txBody>
          <a:bodyPr wrap="none">
            <a:spAutoFit/>
          </a:bodyPr>
          <a:lstStyle/>
          <a:p>
            <a:pPr algn="l" rtl="0"/>
            <a:r>
              <a:rPr lang="fa-IR" dirty="0">
                <a:solidFill>
                  <a:prstClr val="black"/>
                </a:solidFill>
                <a:latin typeface="Arial" pitchFamily="34" charset="0"/>
                <a:ea typeface="Calibri" pitchFamily="34" charset="0"/>
                <a:cs typeface="B Bardiya" panose="00000400000000000000" pitchFamily="2" charset="-78"/>
              </a:rPr>
              <a:t>به دنبال تمام </a:t>
            </a:r>
            <a:r>
              <a:rPr lang="fa-IR" dirty="0">
                <a:solidFill>
                  <a:srgbClr val="FF0000"/>
                </a:solidFill>
                <a:latin typeface="Arial" pitchFamily="34" charset="0"/>
                <a:ea typeface="Calibri" pitchFamily="34" charset="0"/>
                <a:cs typeface="B Bardiya" panose="00000400000000000000" pitchFamily="2" charset="-78"/>
              </a:rPr>
              <a:t>جز-موضوع</a:t>
            </a:r>
            <a:r>
              <a:rPr lang="fa-IR" dirty="0">
                <a:solidFill>
                  <a:prstClr val="black"/>
                </a:solidFill>
                <a:latin typeface="Arial" pitchFamily="34" charset="0"/>
                <a:ea typeface="Calibri" pitchFamily="34" charset="0"/>
                <a:cs typeface="B Bardiya" panose="00000400000000000000" pitchFamily="2" charset="-78"/>
              </a:rPr>
              <a:t> هایی باشید </a:t>
            </a:r>
            <a:endParaRPr lang="fa-IR" dirty="0">
              <a:solidFill>
                <a:prstClr val="black"/>
              </a:solidFill>
              <a:cs typeface="B Bardiya" panose="00000400000000000000" pitchFamily="2" charset="-78"/>
            </a:endParaRPr>
          </a:p>
        </p:txBody>
      </p:sp>
      <p:sp>
        <p:nvSpPr>
          <p:cNvPr id="13" name="Bent-Up Arrow 12"/>
          <p:cNvSpPr/>
          <p:nvPr/>
        </p:nvSpPr>
        <p:spPr>
          <a:xfrm rot="5400000">
            <a:off x="2801033" y="4399441"/>
            <a:ext cx="792088" cy="281243"/>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14" name="Rectangle 13"/>
          <p:cNvSpPr/>
          <p:nvPr/>
        </p:nvSpPr>
        <p:spPr>
          <a:xfrm>
            <a:off x="107504" y="5281548"/>
            <a:ext cx="8892480" cy="369332"/>
          </a:xfrm>
          <a:prstGeom prst="rect">
            <a:avLst/>
          </a:prstGeom>
        </p:spPr>
        <p:txBody>
          <a:bodyPr wrap="square">
            <a:spAutoFit/>
          </a:bodyPr>
          <a:lstStyle/>
          <a:p>
            <a:r>
              <a:rPr lang="fa-IR" dirty="0">
                <a:solidFill>
                  <a:prstClr val="black"/>
                </a:solidFill>
                <a:cs typeface="B Bardiya" panose="00000400000000000000" pitchFamily="2" charset="-78"/>
              </a:rPr>
              <a:t>5-یک </a:t>
            </a:r>
            <a:r>
              <a:rPr lang="fa-IR" dirty="0">
                <a:solidFill>
                  <a:prstClr val="black"/>
                </a:solidFill>
                <a:cs typeface="B Bardiya" panose="00000400000000000000" pitchFamily="2" charset="-78"/>
              </a:rPr>
              <a:t>موضوع دارای اولویت بیشتر را در بربگیرد و باید از گستره و اهمیت یکسانی در مقایسه با سایر اهداف پروژه برخوردار باشد</a:t>
            </a:r>
            <a:r>
              <a:rPr lang="en-US" dirty="0">
                <a:solidFill>
                  <a:prstClr val="black"/>
                </a:solidFill>
                <a:cs typeface="B Bardiya" panose="00000400000000000000" pitchFamily="2" charset="-78"/>
              </a:rPr>
              <a:t>.</a:t>
            </a:r>
            <a:endParaRPr lang="fa-IR" dirty="0">
              <a:solidFill>
                <a:prstClr val="black"/>
              </a:solidFill>
              <a:cs typeface="B Bardiya" panose="00000400000000000000" pitchFamily="2" charset="-78"/>
            </a:endParaRPr>
          </a:p>
        </p:txBody>
      </p:sp>
      <p:sp>
        <p:nvSpPr>
          <p:cNvPr id="15" name="Rectangle 14"/>
          <p:cNvSpPr/>
          <p:nvPr/>
        </p:nvSpPr>
        <p:spPr>
          <a:xfrm>
            <a:off x="3751433" y="6057169"/>
            <a:ext cx="3281668" cy="369332"/>
          </a:xfrm>
          <a:prstGeom prst="rect">
            <a:avLst/>
          </a:prstGeom>
        </p:spPr>
        <p:txBody>
          <a:bodyPr wrap="none">
            <a:spAutoFit/>
          </a:bodyPr>
          <a:lstStyle/>
          <a:p>
            <a:pPr algn="l" rtl="0"/>
            <a:r>
              <a:rPr lang="fa-IR" dirty="0">
                <a:solidFill>
                  <a:prstClr val="black"/>
                </a:solidFill>
                <a:cs typeface="B Bardiya" panose="00000400000000000000" pitchFamily="2" charset="-78"/>
              </a:rPr>
              <a:t>6-به </a:t>
            </a:r>
            <a:r>
              <a:rPr lang="fa-IR" dirty="0">
                <a:solidFill>
                  <a:prstClr val="black"/>
                </a:solidFill>
                <a:cs typeface="B Bardiya" panose="00000400000000000000" pitchFamily="2" charset="-78"/>
              </a:rPr>
              <a:t>صورت مثبت و فعال عمل کند نه منفی</a:t>
            </a:r>
          </a:p>
        </p:txBody>
      </p:sp>
    </p:spTree>
    <p:extLst>
      <p:ext uri="{BB962C8B-B14F-4D97-AF65-F5344CB8AC3E}">
        <p14:creationId xmlns:p14="http://schemas.microsoft.com/office/powerpoint/2010/main" val="20492690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Diagram 12"/>
          <p:cNvGraphicFramePr/>
          <p:nvPr>
            <p:extLst/>
          </p:nvPr>
        </p:nvGraphicFramePr>
        <p:xfrm>
          <a:off x="395536" y="332656"/>
          <a:ext cx="3123427" cy="2188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Rectangle 13"/>
          <p:cNvSpPr/>
          <p:nvPr/>
        </p:nvSpPr>
        <p:spPr>
          <a:xfrm>
            <a:off x="6111195" y="476672"/>
            <a:ext cx="2666114" cy="461665"/>
          </a:xfrm>
          <a:prstGeom prst="rect">
            <a:avLst/>
          </a:prstGeom>
        </p:spPr>
        <p:txBody>
          <a:bodyPr wrap="none">
            <a:spAutoFit/>
          </a:bodyPr>
          <a:lstStyle/>
          <a:p>
            <a:pPr algn="l"/>
            <a:r>
              <a:rPr lang="fa-IR" sz="2400" dirty="0">
                <a:solidFill>
                  <a:prstClr val="black"/>
                </a:solidFill>
                <a:cs typeface="B Farnaz" panose="00000400000000000000" pitchFamily="2" charset="-78"/>
              </a:rPr>
              <a:t>تحلیل وضعیت </a:t>
            </a:r>
            <a:r>
              <a:rPr lang="fa-IR" sz="2400" dirty="0">
                <a:solidFill>
                  <a:prstClr val="black"/>
                </a:solidFill>
                <a:cs typeface="B Farnaz" panose="00000400000000000000" pitchFamily="2" charset="-78"/>
              </a:rPr>
              <a:t>موجود:</a:t>
            </a:r>
            <a:endParaRPr lang="fa-IR" sz="2400" dirty="0">
              <a:solidFill>
                <a:prstClr val="black"/>
              </a:solidFill>
              <a:cs typeface="B Farnaz" panose="00000400000000000000" pitchFamily="2" charset="-78"/>
            </a:endParaRPr>
          </a:p>
        </p:txBody>
      </p:sp>
      <p:sp>
        <p:nvSpPr>
          <p:cNvPr id="15" name="Rectangle 14"/>
          <p:cNvSpPr/>
          <p:nvPr/>
        </p:nvSpPr>
        <p:spPr>
          <a:xfrm>
            <a:off x="3662923" y="938337"/>
            <a:ext cx="5114386" cy="1200329"/>
          </a:xfrm>
          <a:prstGeom prst="rect">
            <a:avLst/>
          </a:prstGeom>
        </p:spPr>
        <p:txBody>
          <a:bodyPr wrap="square">
            <a:spAutoFit/>
          </a:bodyPr>
          <a:lstStyle/>
          <a:p>
            <a:pPr algn="justLow">
              <a:lnSpc>
                <a:spcPct val="150000"/>
              </a:lnSpc>
            </a:pPr>
            <a:r>
              <a:rPr lang="fa-IR" sz="1600" dirty="0">
                <a:solidFill>
                  <a:prstClr val="black">
                    <a:lumMod val="75000"/>
                    <a:lumOff val="25000"/>
                  </a:prstClr>
                </a:solidFill>
                <a:cs typeface="B Farnaz" panose="00000400000000000000" pitchFamily="2" charset="-78"/>
              </a:rPr>
              <a:t>زمینه ای است که طرح باید در آن جای گیرد و شامل تحلیل سایت،مشخصات استفاده کننده ، ضوابط و آیین نامه ها،محدودیت ها واقلیم می باشد.</a:t>
            </a:r>
            <a:endParaRPr lang="en-US" sz="1600" dirty="0">
              <a:solidFill>
                <a:prstClr val="black">
                  <a:lumMod val="75000"/>
                  <a:lumOff val="25000"/>
                </a:prstClr>
              </a:solidFill>
              <a:cs typeface="B Farnaz" panose="00000400000000000000" pitchFamily="2" charset="-78"/>
            </a:endParaRPr>
          </a:p>
        </p:txBody>
      </p:sp>
      <p:sp>
        <p:nvSpPr>
          <p:cNvPr id="16" name="Rectangle 15"/>
          <p:cNvSpPr/>
          <p:nvPr/>
        </p:nvSpPr>
        <p:spPr>
          <a:xfrm>
            <a:off x="6516216" y="3068960"/>
            <a:ext cx="1511952" cy="421654"/>
          </a:xfrm>
          <a:prstGeom prst="rect">
            <a:avLst/>
          </a:prstGeom>
        </p:spPr>
        <p:txBody>
          <a:bodyPr wrap="none">
            <a:spAutoFit/>
          </a:bodyPr>
          <a:lstStyle/>
          <a:p>
            <a:pPr>
              <a:lnSpc>
                <a:spcPct val="107000"/>
              </a:lnSpc>
              <a:spcAft>
                <a:spcPts val="800"/>
              </a:spcAft>
            </a:pPr>
            <a:r>
              <a:rPr lang="fa-IR" sz="2000" dirty="0">
                <a:solidFill>
                  <a:prstClr val="black"/>
                </a:solidFill>
                <a:ea typeface="Calibri" panose="020F0502020204030204" pitchFamily="34" charset="0"/>
                <a:cs typeface="B Farnaz" panose="00000400000000000000" pitchFamily="2" charset="-78"/>
              </a:rPr>
              <a:t>موضوع طراحی</a:t>
            </a:r>
            <a:endParaRPr lang="en-US" sz="2000" dirty="0">
              <a:solidFill>
                <a:prstClr val="black"/>
              </a:solidFill>
              <a:ea typeface="Calibri" panose="020F0502020204030204" pitchFamily="34" charset="0"/>
              <a:cs typeface="B Farnaz" panose="00000400000000000000" pitchFamily="2" charset="-78"/>
            </a:endParaRPr>
          </a:p>
        </p:txBody>
      </p:sp>
      <p:sp>
        <p:nvSpPr>
          <p:cNvPr id="17" name="Left Arrow 16"/>
          <p:cNvSpPr/>
          <p:nvPr/>
        </p:nvSpPr>
        <p:spPr>
          <a:xfrm>
            <a:off x="5391466" y="3194402"/>
            <a:ext cx="925470" cy="281690"/>
          </a:xfrm>
          <a:prstGeom prst="leftArrow">
            <a:avLst/>
          </a:prstGeom>
        </p:spPr>
        <p:style>
          <a:lnRef idx="0">
            <a:schemeClr val="accent6"/>
          </a:lnRef>
          <a:fillRef idx="3">
            <a:schemeClr val="accent6"/>
          </a:fillRef>
          <a:effectRef idx="3">
            <a:schemeClr val="accent6"/>
          </a:effectRef>
          <a:fontRef idx="minor">
            <a:schemeClr val="lt1"/>
          </a:fontRef>
        </p:style>
        <p:txBody>
          <a:bodyPr rtlCol="1" anchor="ctr"/>
          <a:lstStyle/>
          <a:p>
            <a:pPr algn="ctr" rtl="0"/>
            <a:endParaRPr lang="fa-IR">
              <a:solidFill>
                <a:prstClr val="white"/>
              </a:solidFill>
            </a:endParaRPr>
          </a:p>
        </p:txBody>
      </p:sp>
      <p:sp>
        <p:nvSpPr>
          <p:cNvPr id="18" name="Rectangle 17"/>
          <p:cNvSpPr/>
          <p:nvPr/>
        </p:nvSpPr>
        <p:spPr>
          <a:xfrm>
            <a:off x="1249657" y="3124420"/>
            <a:ext cx="3873176" cy="421654"/>
          </a:xfrm>
          <a:prstGeom prst="rect">
            <a:avLst/>
          </a:prstGeom>
        </p:spPr>
        <p:txBody>
          <a:bodyPr wrap="none">
            <a:spAutoFit/>
          </a:bodyPr>
          <a:lstStyle/>
          <a:p>
            <a:pPr>
              <a:lnSpc>
                <a:spcPct val="107000"/>
              </a:lnSpc>
              <a:spcAft>
                <a:spcPts val="800"/>
              </a:spcAft>
            </a:pPr>
            <a:r>
              <a:rPr lang="fa-IR" sz="2000" dirty="0">
                <a:solidFill>
                  <a:prstClr val="black"/>
                </a:solidFill>
                <a:ea typeface="Calibri" panose="020F0502020204030204" pitchFamily="34" charset="0"/>
                <a:cs typeface="B Farnaz" panose="00000400000000000000" pitchFamily="2" charset="-78"/>
              </a:rPr>
              <a:t>دسته بندی هائی برای جستجوی اطلاعات</a:t>
            </a:r>
            <a:endParaRPr lang="en-US" sz="2000" dirty="0">
              <a:solidFill>
                <a:prstClr val="black"/>
              </a:solidFill>
              <a:ea typeface="Calibri" panose="020F0502020204030204" pitchFamily="34" charset="0"/>
              <a:cs typeface="B Farnaz" panose="00000400000000000000" pitchFamily="2" charset="-78"/>
            </a:endParaRPr>
          </a:p>
        </p:txBody>
      </p:sp>
    </p:spTree>
    <p:extLst>
      <p:ext uri="{BB962C8B-B14F-4D97-AF65-F5344CB8AC3E}">
        <p14:creationId xmlns:p14="http://schemas.microsoft.com/office/powerpoint/2010/main" val="2935876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nvPr>
        </p:nvGraphicFramePr>
        <p:xfrm>
          <a:off x="395536" y="332656"/>
          <a:ext cx="3123427" cy="2188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7"/>
          <p:cNvSpPr/>
          <p:nvPr/>
        </p:nvSpPr>
        <p:spPr>
          <a:xfrm>
            <a:off x="4613451" y="1268760"/>
            <a:ext cx="4291560"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مجموعه ای از معیارها که یک طرح موفق داراست.</a:t>
            </a:r>
            <a:endParaRPr lang="en-US" dirty="0">
              <a:solidFill>
                <a:prstClr val="black"/>
              </a:solidFill>
              <a:ea typeface="Calibri" panose="020F0502020204030204" pitchFamily="34" charset="0"/>
              <a:cs typeface="B Farnaz" panose="00000400000000000000" pitchFamily="2" charset="-78"/>
            </a:endParaRPr>
          </a:p>
        </p:txBody>
      </p:sp>
      <p:sp>
        <p:nvSpPr>
          <p:cNvPr id="9" name="Rectangle 8"/>
          <p:cNvSpPr/>
          <p:nvPr/>
        </p:nvSpPr>
        <p:spPr>
          <a:xfrm>
            <a:off x="6516216" y="620688"/>
            <a:ext cx="2388795" cy="461665"/>
          </a:xfrm>
          <a:prstGeom prst="rect">
            <a:avLst/>
          </a:prstGeom>
        </p:spPr>
        <p:txBody>
          <a:bodyPr wrap="none">
            <a:spAutoFit/>
          </a:bodyPr>
          <a:lstStyle/>
          <a:p>
            <a:pPr algn="l"/>
            <a:r>
              <a:rPr lang="fa-IR" sz="2400" dirty="0">
                <a:solidFill>
                  <a:prstClr val="black"/>
                </a:solidFill>
                <a:cs typeface="B Farnaz" panose="00000400000000000000" pitchFamily="2" charset="-78"/>
              </a:rPr>
              <a:t>پیش بینی وضع </a:t>
            </a:r>
            <a:r>
              <a:rPr lang="fa-IR" sz="2400" dirty="0">
                <a:solidFill>
                  <a:prstClr val="black"/>
                </a:solidFill>
                <a:cs typeface="B Farnaz" panose="00000400000000000000" pitchFamily="2" charset="-78"/>
              </a:rPr>
              <a:t>آتی:</a:t>
            </a:r>
            <a:endParaRPr lang="fa-IR" sz="2400" dirty="0">
              <a:solidFill>
                <a:prstClr val="black"/>
              </a:solidFill>
              <a:cs typeface="B Farnaz" panose="00000400000000000000" pitchFamily="2" charset="-78"/>
            </a:endParaRPr>
          </a:p>
        </p:txBody>
      </p:sp>
      <p:sp>
        <p:nvSpPr>
          <p:cNvPr id="10" name="Rectangle 9"/>
          <p:cNvSpPr/>
          <p:nvPr/>
        </p:nvSpPr>
        <p:spPr>
          <a:xfrm>
            <a:off x="-918102" y="2369982"/>
            <a:ext cx="4572000" cy="1285480"/>
          </a:xfrm>
          <a:prstGeom prst="rect">
            <a:avLst/>
          </a:prstGeom>
        </p:spPr>
        <p:txBody>
          <a:bodyPr>
            <a:spAutoFit/>
          </a:bodyPr>
          <a:lstStyle/>
          <a:p>
            <a:pPr>
              <a:lnSpc>
                <a:spcPct val="107000"/>
              </a:lnSpc>
              <a:spcAft>
                <a:spcPts val="800"/>
              </a:spcAft>
            </a:pPr>
            <a:r>
              <a:rPr lang="fa-IR" sz="2000" dirty="0">
                <a:solidFill>
                  <a:prstClr val="black"/>
                </a:solidFill>
                <a:ea typeface="Calibri" panose="020F0502020204030204" pitchFamily="34" charset="0"/>
                <a:cs typeface="B Farnaz" panose="00000400000000000000" pitchFamily="2" charset="-78"/>
              </a:rPr>
              <a:t>اهداف</a:t>
            </a:r>
            <a:endParaRPr lang="en-US" sz="2000" dirty="0">
              <a:solidFill>
                <a:prstClr val="black"/>
              </a:solidFill>
              <a:ea typeface="Calibri" panose="020F0502020204030204" pitchFamily="34" charset="0"/>
              <a:cs typeface="B Farnaz" panose="00000400000000000000" pitchFamily="2" charset="-78"/>
            </a:endParaRPr>
          </a:p>
          <a:p>
            <a:pPr>
              <a:lnSpc>
                <a:spcPct val="107000"/>
              </a:lnSpc>
              <a:spcAft>
                <a:spcPts val="800"/>
              </a:spcAft>
            </a:pPr>
            <a:r>
              <a:rPr lang="fa-IR" sz="2000" dirty="0">
                <a:solidFill>
                  <a:prstClr val="black"/>
                </a:solidFill>
                <a:ea typeface="Calibri" panose="020F0502020204030204" pitchFamily="34" charset="0"/>
                <a:cs typeface="B Farnaz" panose="00000400000000000000" pitchFamily="2" charset="-78"/>
              </a:rPr>
              <a:t>کانسپت‌ها</a:t>
            </a:r>
            <a:endParaRPr lang="en-US" sz="2000" dirty="0">
              <a:solidFill>
                <a:prstClr val="black"/>
              </a:solidFill>
              <a:ea typeface="Calibri" panose="020F0502020204030204" pitchFamily="34" charset="0"/>
              <a:cs typeface="B Farnaz" panose="00000400000000000000" pitchFamily="2" charset="-78"/>
            </a:endParaRPr>
          </a:p>
          <a:p>
            <a:pPr>
              <a:lnSpc>
                <a:spcPct val="107000"/>
              </a:lnSpc>
              <a:spcAft>
                <a:spcPts val="800"/>
              </a:spcAft>
            </a:pPr>
            <a:r>
              <a:rPr lang="fa-IR" sz="2000" dirty="0">
                <a:solidFill>
                  <a:prstClr val="black"/>
                </a:solidFill>
                <a:ea typeface="Calibri" panose="020F0502020204030204" pitchFamily="34" charset="0"/>
                <a:cs typeface="B Farnaz" panose="00000400000000000000" pitchFamily="2" charset="-78"/>
              </a:rPr>
              <a:t>ضروریات عملکردی</a:t>
            </a:r>
            <a:endParaRPr lang="en-US" sz="2000" dirty="0">
              <a:solidFill>
                <a:prstClr val="black"/>
              </a:solidFill>
              <a:ea typeface="Calibri" panose="020F0502020204030204" pitchFamily="34" charset="0"/>
              <a:cs typeface="B Farnaz" panose="00000400000000000000" pitchFamily="2" charset="-78"/>
            </a:endParaRPr>
          </a:p>
        </p:txBody>
      </p:sp>
      <p:pic>
        <p:nvPicPr>
          <p:cNvPr id="11" name="Picture 3" descr="C:\Users\batman\Desktop\2015-04-16_11073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63988" y="3030470"/>
            <a:ext cx="4104456" cy="3602968"/>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7164288" y="2244540"/>
            <a:ext cx="1511952" cy="421654"/>
          </a:xfrm>
          <a:prstGeom prst="rect">
            <a:avLst/>
          </a:prstGeom>
        </p:spPr>
        <p:txBody>
          <a:bodyPr wrap="none">
            <a:spAutoFit/>
          </a:bodyPr>
          <a:lstStyle/>
          <a:p>
            <a:pPr>
              <a:lnSpc>
                <a:spcPct val="107000"/>
              </a:lnSpc>
              <a:spcAft>
                <a:spcPts val="800"/>
              </a:spcAft>
            </a:pPr>
            <a:r>
              <a:rPr lang="fa-IR" sz="2000" dirty="0">
                <a:solidFill>
                  <a:prstClr val="black"/>
                </a:solidFill>
                <a:ea typeface="Calibri" panose="020F0502020204030204" pitchFamily="34" charset="0"/>
                <a:cs typeface="B Farnaz" panose="00000400000000000000" pitchFamily="2" charset="-78"/>
              </a:rPr>
              <a:t>موضوع طراحی</a:t>
            </a:r>
            <a:endParaRPr lang="en-US" sz="2000" dirty="0">
              <a:solidFill>
                <a:prstClr val="black"/>
              </a:solidFill>
              <a:ea typeface="Calibri" panose="020F0502020204030204" pitchFamily="34" charset="0"/>
              <a:cs typeface="B Farnaz" panose="00000400000000000000" pitchFamily="2" charset="-78"/>
            </a:endParaRPr>
          </a:p>
        </p:txBody>
      </p:sp>
      <p:sp>
        <p:nvSpPr>
          <p:cNvPr id="13" name="Left Arrow 12"/>
          <p:cNvSpPr/>
          <p:nvPr/>
        </p:nvSpPr>
        <p:spPr>
          <a:xfrm>
            <a:off x="6039538" y="2369982"/>
            <a:ext cx="925470" cy="281690"/>
          </a:xfrm>
          <a:prstGeom prst="leftArrow">
            <a:avLst/>
          </a:prstGeom>
        </p:spPr>
        <p:style>
          <a:lnRef idx="0">
            <a:schemeClr val="accent6"/>
          </a:lnRef>
          <a:fillRef idx="3">
            <a:schemeClr val="accent6"/>
          </a:fillRef>
          <a:effectRef idx="3">
            <a:schemeClr val="accent6"/>
          </a:effectRef>
          <a:fontRef idx="minor">
            <a:schemeClr val="lt1"/>
          </a:fontRef>
        </p:style>
        <p:txBody>
          <a:bodyPr rtlCol="1" anchor="ctr"/>
          <a:lstStyle/>
          <a:p>
            <a:pPr algn="ctr" rtl="0"/>
            <a:endParaRPr lang="fa-IR">
              <a:solidFill>
                <a:prstClr val="white"/>
              </a:solidFill>
            </a:endParaRPr>
          </a:p>
        </p:txBody>
      </p:sp>
      <p:sp>
        <p:nvSpPr>
          <p:cNvPr id="14" name="Rectangle 13"/>
          <p:cNvSpPr/>
          <p:nvPr/>
        </p:nvSpPr>
        <p:spPr>
          <a:xfrm>
            <a:off x="3661163" y="2277498"/>
            <a:ext cx="2071401" cy="421654"/>
          </a:xfrm>
          <a:prstGeom prst="rect">
            <a:avLst/>
          </a:prstGeom>
        </p:spPr>
        <p:txBody>
          <a:bodyPr wrap="none">
            <a:spAutoFit/>
          </a:bodyPr>
          <a:lstStyle/>
          <a:p>
            <a:pPr>
              <a:lnSpc>
                <a:spcPct val="107000"/>
              </a:lnSpc>
              <a:spcAft>
                <a:spcPts val="800"/>
              </a:spcAft>
            </a:pPr>
            <a:r>
              <a:rPr lang="fa-IR" sz="2000" dirty="0">
                <a:solidFill>
                  <a:prstClr val="black"/>
                </a:solidFill>
                <a:ea typeface="Calibri" panose="020F0502020204030204" pitchFamily="34" charset="0"/>
                <a:cs typeface="B Farnaz" panose="00000400000000000000" pitchFamily="2" charset="-78"/>
              </a:rPr>
              <a:t>عناوینی برای بررسی </a:t>
            </a:r>
            <a:endParaRPr lang="en-US" sz="2000" dirty="0">
              <a:solidFill>
                <a:prstClr val="black"/>
              </a:solidFill>
              <a:ea typeface="Calibri" panose="020F0502020204030204" pitchFamily="34" charset="0"/>
              <a:cs typeface="B Farnaz" panose="00000400000000000000" pitchFamily="2" charset="-78"/>
            </a:endParaRPr>
          </a:p>
        </p:txBody>
      </p:sp>
    </p:spTree>
    <p:extLst>
      <p:ext uri="{BB962C8B-B14F-4D97-AF65-F5344CB8AC3E}">
        <p14:creationId xmlns:p14="http://schemas.microsoft.com/office/powerpoint/2010/main" val="2332018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23528" y="3068960"/>
            <a:ext cx="4032448" cy="3240360"/>
          </a:xfrm>
          <a:prstGeom prst="rect">
            <a:avLst/>
          </a:prstGeom>
        </p:spPr>
      </p:pic>
      <p:sp>
        <p:nvSpPr>
          <p:cNvPr id="5" name="Rectangle 4"/>
          <p:cNvSpPr/>
          <p:nvPr/>
        </p:nvSpPr>
        <p:spPr>
          <a:xfrm>
            <a:off x="6281936" y="593999"/>
            <a:ext cx="2241319" cy="400110"/>
          </a:xfrm>
          <a:prstGeom prst="rect">
            <a:avLst/>
          </a:prstGeom>
        </p:spPr>
        <p:txBody>
          <a:bodyPr wrap="none">
            <a:spAutoFit/>
          </a:bodyPr>
          <a:lstStyle/>
          <a:p>
            <a:pPr algn="l" rtl="0"/>
            <a:r>
              <a:rPr lang="fa-IR" sz="2000" dirty="0">
                <a:solidFill>
                  <a:prstClr val="black"/>
                </a:solidFill>
                <a:cs typeface="B Farnaz" panose="00000400000000000000" pitchFamily="2" charset="-78"/>
              </a:rPr>
              <a:t>فرآیند طراحی چرخشی:</a:t>
            </a:r>
          </a:p>
        </p:txBody>
      </p:sp>
      <p:sp>
        <p:nvSpPr>
          <p:cNvPr id="7" name="Rectangle 6"/>
          <p:cNvSpPr/>
          <p:nvPr/>
        </p:nvSpPr>
        <p:spPr>
          <a:xfrm>
            <a:off x="3995936" y="1340768"/>
            <a:ext cx="4572000" cy="981423"/>
          </a:xfrm>
          <a:prstGeom prst="rect">
            <a:avLst/>
          </a:prstGeom>
        </p:spPr>
        <p:txBody>
          <a:bodyPr>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فرآیند طراحی مسیری چرخشی و غیر مترقبه است که در هر چرخش </a:t>
            </a:r>
            <a:r>
              <a:rPr lang="fa-IR" dirty="0">
                <a:solidFill>
                  <a:prstClr val="black"/>
                </a:solidFill>
                <a:ea typeface="Calibri" panose="020F0502020204030204" pitchFamily="34" charset="0"/>
                <a:cs typeface="B Farnaz" panose="00000400000000000000" pitchFamily="2" charset="-78"/>
              </a:rPr>
              <a:t>جزئیات </a:t>
            </a:r>
            <a:r>
              <a:rPr lang="fa-IR" dirty="0">
                <a:solidFill>
                  <a:prstClr val="black"/>
                </a:solidFill>
                <a:ea typeface="Calibri" panose="020F0502020204030204" pitchFamily="34" charset="0"/>
                <a:cs typeface="B Farnaz" panose="00000400000000000000" pitchFamily="2" charset="-78"/>
              </a:rPr>
              <a:t>و اطلاعات بیشتری نسبت به چرخش قبل وارد مسیر چرخش می‌شود.</a:t>
            </a:r>
            <a:endParaRPr lang="en-US" dirty="0">
              <a:solidFill>
                <a:prstClr val="black"/>
              </a:solidFill>
              <a:ea typeface="Calibri" panose="020F0502020204030204" pitchFamily="34" charset="0"/>
              <a:cs typeface="B Farnaz" panose="00000400000000000000" pitchFamily="2" charset="-78"/>
            </a:endParaRPr>
          </a:p>
        </p:txBody>
      </p:sp>
      <p:sp>
        <p:nvSpPr>
          <p:cNvPr id="9" name="Rectangle 8"/>
          <p:cNvSpPr/>
          <p:nvPr/>
        </p:nvSpPr>
        <p:spPr>
          <a:xfrm>
            <a:off x="6024072" y="3089138"/>
            <a:ext cx="1348446" cy="421654"/>
          </a:xfrm>
          <a:prstGeom prst="rect">
            <a:avLst/>
          </a:prstGeom>
        </p:spPr>
        <p:txBody>
          <a:bodyPr wrap="none">
            <a:spAutoFit/>
          </a:bodyPr>
          <a:lstStyle/>
          <a:p>
            <a:pPr>
              <a:lnSpc>
                <a:spcPct val="107000"/>
              </a:lnSpc>
              <a:spcAft>
                <a:spcPts val="800"/>
              </a:spcAft>
            </a:pPr>
            <a:r>
              <a:rPr lang="fa-IR" sz="2000" dirty="0">
                <a:solidFill>
                  <a:prstClr val="black"/>
                </a:solidFill>
                <a:ea typeface="Calibri" panose="020F0502020204030204" pitchFamily="34" charset="0"/>
                <a:cs typeface="B Farnaz" panose="00000400000000000000" pitchFamily="2" charset="-78"/>
              </a:rPr>
              <a:t>برنامه‌دهنده</a:t>
            </a:r>
            <a:endParaRPr lang="en-US" sz="2000" dirty="0">
              <a:solidFill>
                <a:prstClr val="black"/>
              </a:solidFill>
              <a:ea typeface="Calibri" panose="020F0502020204030204" pitchFamily="34" charset="0"/>
              <a:cs typeface="B Farnaz" panose="00000400000000000000" pitchFamily="2" charset="-78"/>
            </a:endParaRPr>
          </a:p>
        </p:txBody>
      </p:sp>
      <p:sp>
        <p:nvSpPr>
          <p:cNvPr id="10" name="Left Arrow 9"/>
          <p:cNvSpPr/>
          <p:nvPr/>
        </p:nvSpPr>
        <p:spPr>
          <a:xfrm rot="16200000">
            <a:off x="6235560" y="4085560"/>
            <a:ext cx="925470" cy="281690"/>
          </a:xfrm>
          <a:prstGeom prst="leftArrow">
            <a:avLst/>
          </a:prstGeom>
        </p:spPr>
        <p:style>
          <a:lnRef idx="0">
            <a:schemeClr val="accent6"/>
          </a:lnRef>
          <a:fillRef idx="3">
            <a:schemeClr val="accent6"/>
          </a:fillRef>
          <a:effectRef idx="3">
            <a:schemeClr val="accent6"/>
          </a:effectRef>
          <a:fontRef idx="minor">
            <a:schemeClr val="lt1"/>
          </a:fontRef>
        </p:style>
        <p:txBody>
          <a:bodyPr rtlCol="1" anchor="ctr"/>
          <a:lstStyle/>
          <a:p>
            <a:pPr algn="ctr" rtl="0"/>
            <a:endParaRPr lang="fa-IR">
              <a:solidFill>
                <a:prstClr val="white"/>
              </a:solidFill>
            </a:endParaRPr>
          </a:p>
        </p:txBody>
      </p:sp>
      <p:sp>
        <p:nvSpPr>
          <p:cNvPr id="11" name="Rectangle 10"/>
          <p:cNvSpPr/>
          <p:nvPr/>
        </p:nvSpPr>
        <p:spPr>
          <a:xfrm>
            <a:off x="5094330" y="4869160"/>
            <a:ext cx="2933816" cy="421654"/>
          </a:xfrm>
          <a:prstGeom prst="rect">
            <a:avLst/>
          </a:prstGeom>
        </p:spPr>
        <p:txBody>
          <a:bodyPr wrap="none">
            <a:spAutoFit/>
          </a:bodyPr>
          <a:lstStyle/>
          <a:p>
            <a:pPr>
              <a:lnSpc>
                <a:spcPct val="107000"/>
              </a:lnSpc>
              <a:spcAft>
                <a:spcPts val="800"/>
              </a:spcAft>
            </a:pPr>
            <a:r>
              <a:rPr lang="fa-IR" sz="2000" dirty="0">
                <a:solidFill>
                  <a:prstClr val="black"/>
                </a:solidFill>
                <a:ea typeface="Calibri" panose="020F0502020204030204" pitchFamily="34" charset="0"/>
                <a:cs typeface="B Farnaz" panose="00000400000000000000" pitchFamily="2" charset="-78"/>
              </a:rPr>
              <a:t>تعیین‌کننده ساختار هر چرخش</a:t>
            </a:r>
            <a:endParaRPr lang="en-US" sz="2000" dirty="0">
              <a:solidFill>
                <a:prstClr val="black"/>
              </a:solidFill>
              <a:ea typeface="Calibri" panose="020F0502020204030204" pitchFamily="34" charset="0"/>
              <a:cs typeface="B Farnaz" panose="00000400000000000000" pitchFamily="2" charset="-78"/>
            </a:endParaRPr>
          </a:p>
        </p:txBody>
      </p:sp>
    </p:spTree>
    <p:extLst>
      <p:ext uri="{BB962C8B-B14F-4D97-AF65-F5344CB8AC3E}">
        <p14:creationId xmlns:p14="http://schemas.microsoft.com/office/powerpoint/2010/main" val="3851188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6444208" y="332656"/>
            <a:ext cx="2381803" cy="6192688"/>
          </a:xfrm>
          <a:prstGeom prst="rect">
            <a:avLst/>
          </a:prstGeom>
        </p:spPr>
      </p:pic>
      <p:sp>
        <p:nvSpPr>
          <p:cNvPr id="7" name="Left Arrow 6"/>
          <p:cNvSpPr/>
          <p:nvPr/>
        </p:nvSpPr>
        <p:spPr>
          <a:xfrm>
            <a:off x="5004048" y="1124744"/>
            <a:ext cx="1656184" cy="288032"/>
          </a:xfrm>
          <a:prstGeom prst="left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8" name="Rectangle 7"/>
          <p:cNvSpPr/>
          <p:nvPr/>
        </p:nvSpPr>
        <p:spPr>
          <a:xfrm>
            <a:off x="251520" y="1056973"/>
            <a:ext cx="4572000" cy="355803"/>
          </a:xfrm>
          <a:prstGeom prst="rect">
            <a:avLst/>
          </a:prstGeom>
        </p:spPr>
        <p:txBody>
          <a:bodyPr>
            <a:spAutoFit/>
          </a:bodyPr>
          <a:lstStyle/>
          <a:p>
            <a:pPr>
              <a:lnSpc>
                <a:spcPct val="107000"/>
              </a:lnSpc>
              <a:spcAft>
                <a:spcPts val="800"/>
              </a:spcAft>
            </a:pPr>
            <a:r>
              <a:rPr lang="fa-IR" sz="1600" dirty="0">
                <a:solidFill>
                  <a:prstClr val="black"/>
                </a:solidFill>
                <a:ea typeface="Calibri" panose="020F0502020204030204" pitchFamily="34" charset="0"/>
                <a:cs typeface="B Farnaz" panose="00000400000000000000" pitchFamily="2" charset="-78"/>
              </a:rPr>
              <a:t>بررسی وضع موجود و زمینه‌ ای که طراحی در آن انجام </a:t>
            </a:r>
            <a:r>
              <a:rPr lang="fa-IR" sz="1600" dirty="0">
                <a:solidFill>
                  <a:prstClr val="black"/>
                </a:solidFill>
                <a:ea typeface="Calibri" panose="020F0502020204030204" pitchFamily="34" charset="0"/>
                <a:cs typeface="B Farnaz" panose="00000400000000000000" pitchFamily="2" charset="-78"/>
              </a:rPr>
              <a:t>میگیرد.</a:t>
            </a:r>
            <a:endParaRPr lang="en-US" sz="1600" dirty="0">
              <a:solidFill>
                <a:prstClr val="black"/>
              </a:solidFill>
              <a:ea typeface="Calibri" panose="020F0502020204030204" pitchFamily="34" charset="0"/>
              <a:cs typeface="B Farnaz" panose="00000400000000000000" pitchFamily="2" charset="-78"/>
            </a:endParaRPr>
          </a:p>
        </p:txBody>
      </p:sp>
      <p:sp>
        <p:nvSpPr>
          <p:cNvPr id="10" name="Bent-Up Arrow 9"/>
          <p:cNvSpPr/>
          <p:nvPr/>
        </p:nvSpPr>
        <p:spPr>
          <a:xfrm rot="16200000" flipH="1">
            <a:off x="4932040" y="1168956"/>
            <a:ext cx="648072" cy="1512168"/>
          </a:xfrm>
          <a:prstGeom prst="bentUp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11" name="Rectangle 10"/>
          <p:cNvSpPr/>
          <p:nvPr/>
        </p:nvSpPr>
        <p:spPr>
          <a:xfrm>
            <a:off x="2537520" y="1925039"/>
            <a:ext cx="1765227" cy="388696"/>
          </a:xfrm>
          <a:prstGeom prst="rect">
            <a:avLst/>
          </a:prstGeom>
        </p:spPr>
        <p:txBody>
          <a:bodyPr wrap="none">
            <a:spAutoFit/>
          </a:bodyPr>
          <a:lstStyle/>
          <a:p>
            <a:pPr>
              <a:lnSpc>
                <a:spcPct val="107000"/>
              </a:lnSpc>
              <a:spcAft>
                <a:spcPts val="800"/>
              </a:spcAft>
            </a:pPr>
            <a:r>
              <a:rPr lang="fa-IR" dirty="0">
                <a:solidFill>
                  <a:prstClr val="black"/>
                </a:solidFill>
                <a:ea typeface="Calibri" panose="020F0502020204030204" pitchFamily="34" charset="0"/>
                <a:cs typeface="B Farnaz" panose="00000400000000000000" pitchFamily="2" charset="-78"/>
              </a:rPr>
              <a:t>تعیین وضعیت آتی</a:t>
            </a:r>
            <a:endParaRPr lang="en-US" dirty="0">
              <a:solidFill>
                <a:prstClr val="black"/>
              </a:solidFill>
              <a:ea typeface="Calibri" panose="020F0502020204030204" pitchFamily="34" charset="0"/>
              <a:cs typeface="B Farnaz" panose="00000400000000000000" pitchFamily="2" charset="-78"/>
            </a:endParaRPr>
          </a:p>
        </p:txBody>
      </p:sp>
      <p:sp>
        <p:nvSpPr>
          <p:cNvPr id="12" name="Down Arrow 11"/>
          <p:cNvSpPr/>
          <p:nvPr/>
        </p:nvSpPr>
        <p:spPr>
          <a:xfrm>
            <a:off x="3312769" y="2492896"/>
            <a:ext cx="306549" cy="108012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14" name="Rectangle 13"/>
          <p:cNvSpPr/>
          <p:nvPr/>
        </p:nvSpPr>
        <p:spPr>
          <a:xfrm>
            <a:off x="816520" y="3753686"/>
            <a:ext cx="4817344" cy="388696"/>
          </a:xfrm>
          <a:prstGeom prst="rect">
            <a:avLst/>
          </a:prstGeom>
        </p:spPr>
        <p:txBody>
          <a:bodyPr wrap="none">
            <a:spAutoFit/>
          </a:bodyPr>
          <a:lstStyle/>
          <a:p>
            <a:pPr>
              <a:lnSpc>
                <a:spcPct val="107000"/>
              </a:lnSpc>
              <a:spcAft>
                <a:spcPts val="800"/>
              </a:spcAft>
            </a:pPr>
            <a:r>
              <a:rPr lang="fa-IR" dirty="0">
                <a:solidFill>
                  <a:prstClr val="black"/>
                </a:solidFill>
                <a:latin typeface="Andalus" panose="02020603050405020304" pitchFamily="18" charset="-78"/>
                <a:ea typeface="Calibri" panose="020F0502020204030204" pitchFamily="34" charset="0"/>
                <a:cs typeface="B Farnaz" panose="00000400000000000000" pitchFamily="2" charset="-78"/>
              </a:rPr>
              <a:t>دستیابی به اهداف </a:t>
            </a:r>
            <a:r>
              <a:rPr lang="fa-IR" dirty="0">
                <a:solidFill>
                  <a:prstClr val="black"/>
                </a:solidFill>
                <a:latin typeface="Andalus" panose="02020603050405020304" pitchFamily="18" charset="-78"/>
                <a:ea typeface="Calibri" panose="020F0502020204030204" pitchFamily="34" charset="0"/>
                <a:cs typeface="B Farnaz" panose="00000400000000000000" pitchFamily="2" charset="-78"/>
              </a:rPr>
              <a:t>  ضرورت‌های عملکردی     و    </a:t>
            </a:r>
            <a:r>
              <a:rPr lang="fa-IR" dirty="0">
                <a:solidFill>
                  <a:prstClr val="black"/>
                </a:solidFill>
                <a:latin typeface="Andalus" panose="02020603050405020304" pitchFamily="18" charset="-78"/>
                <a:ea typeface="Calibri" panose="020F0502020204030204" pitchFamily="34" charset="0"/>
                <a:cs typeface="B Farnaz" panose="00000400000000000000" pitchFamily="2" charset="-78"/>
              </a:rPr>
              <a:t>کانسپت</a:t>
            </a:r>
            <a:endParaRPr lang="en-US" dirty="0">
              <a:solidFill>
                <a:prstClr val="black"/>
              </a:solidFill>
              <a:latin typeface="Andalus" panose="02020603050405020304" pitchFamily="18" charset="-78"/>
              <a:ea typeface="Calibri" panose="020F0502020204030204" pitchFamily="34" charset="0"/>
              <a:cs typeface="B Farnaz" panose="00000400000000000000" pitchFamily="2" charset="-78"/>
            </a:endParaRPr>
          </a:p>
        </p:txBody>
      </p:sp>
    </p:spTree>
    <p:extLst>
      <p:ext uri="{BB962C8B-B14F-4D97-AF65-F5344CB8AC3E}">
        <p14:creationId xmlns:p14="http://schemas.microsoft.com/office/powerpoint/2010/main" val="1006400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animBg="1"/>
      <p:bldP spid="11" grpId="0"/>
      <p:bldP spid="12" grpId="0" animBg="1"/>
      <p:bldP spid="14" grpId="0"/>
    </p:bldLst>
  </p:timing>
</p:sld>
</file>

<file path=ppt/theme/theme1.xml><?xml version="1.0" encoding="utf-8"?>
<a:theme xmlns:a="http://schemas.openxmlformats.org/drawingml/2006/main" name="20058-cub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3028-3d-cubes-powerpoint-template.potx" id="{31EC4B10-1AC8-4272-9787-5C7F5B142AAC}" vid="{C9938D3F-E61D-44C8-8929-DB1180B8F92D}"/>
    </a:ext>
  </a:extLst>
</a:theme>
</file>

<file path=ppt/theme/theme2.xml><?xml version="1.0" encoding="utf-8"?>
<a:theme xmlns:a="http://schemas.openxmlformats.org/drawingml/2006/main" name="1_20058-cub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3028-3d-cubes-powerpoint-template.potx" id="{31EC4B10-1AC8-4272-9787-5C7F5B142AAC}" vid="{C9938D3F-E61D-44C8-8929-DB1180B8F92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3577</Words>
  <Application>Microsoft Office PowerPoint</Application>
  <PresentationFormat>On-screen Show (4:3)</PresentationFormat>
  <Paragraphs>466</Paragraphs>
  <Slides>59</Slides>
  <Notes>12</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59</vt:i4>
      </vt:variant>
    </vt:vector>
  </HeadingPairs>
  <TitlesOfParts>
    <vt:vector size="74" baseType="lpstr">
      <vt:lpstr>2  Niki Outline</vt:lpstr>
      <vt:lpstr>Andalus</vt:lpstr>
      <vt:lpstr>Arial</vt:lpstr>
      <vt:lpstr>B Bardiya</vt:lpstr>
      <vt:lpstr>B Farnaz</vt:lpstr>
      <vt:lpstr>B Mitra</vt:lpstr>
      <vt:lpstr>B Nazanin</vt:lpstr>
      <vt:lpstr>Calibri</vt:lpstr>
      <vt:lpstr>Microsoft Himalaya</vt:lpstr>
      <vt:lpstr>Microsoft New Tai Lue</vt:lpstr>
      <vt:lpstr>Tahoma</vt:lpstr>
      <vt:lpstr>Times New Roman</vt:lpstr>
      <vt:lpstr>Wingdings</vt:lpstr>
      <vt:lpstr>20058-cubes</vt:lpstr>
      <vt:lpstr>1_20058-cubes</vt:lpstr>
      <vt:lpstr>برنامه ریزی کالبدی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فصل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برنامه ریزی کالبدی</dc:title>
  <dc:creator>Mohammad</dc:creator>
  <cp:lastModifiedBy>Mohammad</cp:lastModifiedBy>
  <cp:revision>1</cp:revision>
  <dcterms:created xsi:type="dcterms:W3CDTF">2020-11-27T08:18:11Z</dcterms:created>
  <dcterms:modified xsi:type="dcterms:W3CDTF">2020-11-27T08:20:55Z</dcterms:modified>
</cp:coreProperties>
</file>