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29E67-882F-4A6C-A8C2-C9170D93C4D0}" type="doc">
      <dgm:prSet loTypeId="urn:microsoft.com/office/officeart/2005/8/layout/arrow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7CBED84-6ED0-4F78-A0BF-69817898E2B8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نظم خود انگیخته بازار، عدم دخالت امر سیاسی و اجتماعی</a:t>
          </a:r>
          <a:endParaRPr lang="en-US" sz="1600" dirty="0">
            <a:cs typeface="B Koodak" panose="00000700000000000000" pitchFamily="2" charset="-78"/>
          </a:endParaRPr>
        </a:p>
      </dgm:t>
    </dgm:pt>
    <dgm:pt modelId="{44381E84-B0E1-4028-A69F-06CF03DBDB6D}" type="parTrans" cxnId="{459C96F9-C245-4026-BBA3-9D431C0089DA}">
      <dgm:prSet/>
      <dgm:spPr/>
      <dgm:t>
        <a:bodyPr/>
        <a:lstStyle/>
        <a:p>
          <a:endParaRPr lang="en-US"/>
        </a:p>
      </dgm:t>
    </dgm:pt>
    <dgm:pt modelId="{08E4D7EB-48F0-4A94-B472-E0A449EC131D}" type="sibTrans" cxnId="{459C96F9-C245-4026-BBA3-9D431C0089DA}">
      <dgm:prSet/>
      <dgm:spPr/>
      <dgm:t>
        <a:bodyPr/>
        <a:lstStyle/>
        <a:p>
          <a:endParaRPr lang="en-US"/>
        </a:p>
      </dgm:t>
    </dgm:pt>
    <dgm:pt modelId="{67F55CD2-D539-4549-84C0-13A73C067A2A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احترام شدید به مالکیت خصوصی و رقابت بازار آزاد</a:t>
          </a:r>
          <a:endParaRPr lang="en-US" sz="1600" dirty="0">
            <a:cs typeface="B Koodak" panose="00000700000000000000" pitchFamily="2" charset="-78"/>
          </a:endParaRPr>
        </a:p>
      </dgm:t>
    </dgm:pt>
    <dgm:pt modelId="{61A54DBE-DA01-4BE0-AB95-E7EB0640FAE4}" type="parTrans" cxnId="{612A59E5-A926-4A27-899D-929F447FC0F2}">
      <dgm:prSet/>
      <dgm:spPr/>
      <dgm:t>
        <a:bodyPr/>
        <a:lstStyle/>
        <a:p>
          <a:endParaRPr lang="en-US"/>
        </a:p>
      </dgm:t>
    </dgm:pt>
    <dgm:pt modelId="{C69D213F-D307-4B31-B609-E8A34E0A94A5}" type="sibTrans" cxnId="{612A59E5-A926-4A27-899D-929F447FC0F2}">
      <dgm:prSet/>
      <dgm:spPr/>
      <dgm:t>
        <a:bodyPr/>
        <a:lstStyle/>
        <a:p>
          <a:endParaRPr lang="en-US"/>
        </a:p>
      </dgm:t>
    </dgm:pt>
    <dgm:pt modelId="{BBAEE612-7A9A-4125-9EEF-EA4E73D30A33}" type="pres">
      <dgm:prSet presAssocID="{9E329E67-882F-4A6C-A8C2-C9170D93C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999DD8-9769-42B8-BAD1-151706823651}" type="pres">
      <dgm:prSet presAssocID="{97CBED84-6ED0-4F78-A0BF-69817898E2B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AFC3F-D126-412D-9B43-18B8BD113BDD}" type="pres">
      <dgm:prSet presAssocID="{67F55CD2-D539-4549-84C0-13A73C067A2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C8E176-369A-4CC9-81D1-AC271673D0F7}" type="presOf" srcId="{67F55CD2-D539-4549-84C0-13A73C067A2A}" destId="{409AFC3F-D126-412D-9B43-18B8BD113BDD}" srcOrd="0" destOrd="0" presId="urn:microsoft.com/office/officeart/2005/8/layout/arrow1"/>
    <dgm:cxn modelId="{B9B02AA5-F65B-4330-AEA7-2B49A8786BA7}" type="presOf" srcId="{9E329E67-882F-4A6C-A8C2-C9170D93C4D0}" destId="{BBAEE612-7A9A-4125-9EEF-EA4E73D30A33}" srcOrd="0" destOrd="0" presId="urn:microsoft.com/office/officeart/2005/8/layout/arrow1"/>
    <dgm:cxn modelId="{612A59E5-A926-4A27-899D-929F447FC0F2}" srcId="{9E329E67-882F-4A6C-A8C2-C9170D93C4D0}" destId="{67F55CD2-D539-4549-84C0-13A73C067A2A}" srcOrd="1" destOrd="0" parTransId="{61A54DBE-DA01-4BE0-AB95-E7EB0640FAE4}" sibTransId="{C69D213F-D307-4B31-B609-E8A34E0A94A5}"/>
    <dgm:cxn modelId="{459C96F9-C245-4026-BBA3-9D431C0089DA}" srcId="{9E329E67-882F-4A6C-A8C2-C9170D93C4D0}" destId="{97CBED84-6ED0-4F78-A0BF-69817898E2B8}" srcOrd="0" destOrd="0" parTransId="{44381E84-B0E1-4028-A69F-06CF03DBDB6D}" sibTransId="{08E4D7EB-48F0-4A94-B472-E0A449EC131D}"/>
    <dgm:cxn modelId="{4CE3A26C-CED1-49AF-8921-F2B92A6BAE09}" type="presOf" srcId="{97CBED84-6ED0-4F78-A0BF-69817898E2B8}" destId="{7A999DD8-9769-42B8-BAD1-151706823651}" srcOrd="0" destOrd="0" presId="urn:microsoft.com/office/officeart/2005/8/layout/arrow1"/>
    <dgm:cxn modelId="{3976441D-E453-4396-8D36-4978BD2F9F27}" type="presParOf" srcId="{BBAEE612-7A9A-4125-9EEF-EA4E73D30A33}" destId="{7A999DD8-9769-42B8-BAD1-151706823651}" srcOrd="0" destOrd="0" presId="urn:microsoft.com/office/officeart/2005/8/layout/arrow1"/>
    <dgm:cxn modelId="{A2597B8F-CA9A-445B-9741-FB9099CC7680}" type="presParOf" srcId="{BBAEE612-7A9A-4125-9EEF-EA4E73D30A33}" destId="{409AFC3F-D126-412D-9B43-18B8BD113BD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F38B5-5B3B-41C6-8515-09AAB2E7466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ABBBFA-4425-4941-A0F4-CC84628E3C83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نظم خود انگیخته بازار:عدم دخالت دولت و مردم</a:t>
          </a:r>
          <a:endParaRPr lang="en-US" dirty="0">
            <a:cs typeface="B Koodak" panose="00000700000000000000" pitchFamily="2" charset="-78"/>
          </a:endParaRPr>
        </a:p>
      </dgm:t>
    </dgm:pt>
    <dgm:pt modelId="{874F9F44-676B-4C15-B944-514A49AC2213}" type="parTrans" cxnId="{73F9B1AF-19E9-4282-8705-643E5A44CC7F}">
      <dgm:prSet/>
      <dgm:spPr/>
      <dgm:t>
        <a:bodyPr/>
        <a:lstStyle/>
        <a:p>
          <a:endParaRPr lang="en-US"/>
        </a:p>
      </dgm:t>
    </dgm:pt>
    <dgm:pt modelId="{87175D33-117B-4BB7-B2BB-3F9088F3F6D9}" type="sibTrans" cxnId="{73F9B1AF-19E9-4282-8705-643E5A44CC7F}">
      <dgm:prSet/>
      <dgm:spPr/>
      <dgm:t>
        <a:bodyPr/>
        <a:lstStyle/>
        <a:p>
          <a:endParaRPr lang="en-US"/>
        </a:p>
      </dgm:t>
    </dgm:pt>
    <dgm:pt modelId="{5DD65A37-8A5F-4D69-B99D-07F8A535B15F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عدالت اجتماعی سوء استفاده از مفهوم عدالت</a:t>
          </a:r>
          <a:endParaRPr lang="en-US" dirty="0">
            <a:cs typeface="B Koodak" panose="00000700000000000000" pitchFamily="2" charset="-78"/>
          </a:endParaRPr>
        </a:p>
      </dgm:t>
    </dgm:pt>
    <dgm:pt modelId="{E0582A19-1401-4E23-9827-8B6D61C6282D}" type="parTrans" cxnId="{1717186D-F2D8-46B0-B2D9-4E0F761DDC6F}">
      <dgm:prSet/>
      <dgm:spPr/>
      <dgm:t>
        <a:bodyPr/>
        <a:lstStyle/>
        <a:p>
          <a:endParaRPr lang="en-US"/>
        </a:p>
      </dgm:t>
    </dgm:pt>
    <dgm:pt modelId="{005151EB-34CD-451F-8001-CBBFB129FF7F}" type="sibTrans" cxnId="{1717186D-F2D8-46B0-B2D9-4E0F761DDC6F}">
      <dgm:prSet/>
      <dgm:spPr/>
      <dgm:t>
        <a:bodyPr/>
        <a:lstStyle/>
        <a:p>
          <a:endParaRPr lang="en-US"/>
        </a:p>
      </dgm:t>
    </dgm:pt>
    <dgm:pt modelId="{BD2C7628-669A-4B5E-BBD9-DF2E9EB3EE20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رد مفهوم شایستگی (برد و باخت)</a:t>
          </a:r>
          <a:endParaRPr lang="en-US" dirty="0">
            <a:cs typeface="B Koodak" panose="00000700000000000000" pitchFamily="2" charset="-78"/>
          </a:endParaRPr>
        </a:p>
      </dgm:t>
    </dgm:pt>
    <dgm:pt modelId="{EB747EF4-56F4-4262-8AD4-016B59DA1272}" type="parTrans" cxnId="{A4C73718-E901-4871-8463-610998CB9108}">
      <dgm:prSet/>
      <dgm:spPr/>
      <dgm:t>
        <a:bodyPr/>
        <a:lstStyle/>
        <a:p>
          <a:endParaRPr lang="en-US"/>
        </a:p>
      </dgm:t>
    </dgm:pt>
    <dgm:pt modelId="{D4CFB53A-EFF6-47A8-AE37-30FE63A65559}" type="sibTrans" cxnId="{A4C73718-E901-4871-8463-610998CB9108}">
      <dgm:prSet/>
      <dgm:spPr/>
      <dgm:t>
        <a:bodyPr/>
        <a:lstStyle/>
        <a:p>
          <a:endParaRPr lang="en-US"/>
        </a:p>
      </dgm:t>
    </dgm:pt>
    <dgm:pt modelId="{07CC1AA1-9B2A-4042-AFB9-D27002D28660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نظم خود انگیخته بازار در آیندة نامعلوم</a:t>
          </a:r>
          <a:endParaRPr lang="en-US" dirty="0"/>
        </a:p>
      </dgm:t>
    </dgm:pt>
    <dgm:pt modelId="{62479F95-65FD-40B1-B00D-20C61ACE89DC}" type="parTrans" cxnId="{456ECE03-07BA-4CCD-8D99-F601DD71BB2B}">
      <dgm:prSet/>
      <dgm:spPr/>
      <dgm:t>
        <a:bodyPr/>
        <a:lstStyle/>
        <a:p>
          <a:endParaRPr lang="en-US"/>
        </a:p>
      </dgm:t>
    </dgm:pt>
    <dgm:pt modelId="{E119ED99-52A2-4D3F-B243-087966D83495}" type="sibTrans" cxnId="{456ECE03-07BA-4CCD-8D99-F601DD71BB2B}">
      <dgm:prSet/>
      <dgm:spPr/>
      <dgm:t>
        <a:bodyPr/>
        <a:lstStyle/>
        <a:p>
          <a:endParaRPr lang="en-US"/>
        </a:p>
      </dgm:t>
    </dgm:pt>
    <dgm:pt modelId="{B0B85A88-745B-4AD7-AB2C-6C4A3895E7E7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فقط بدنبال منافع خود، کمک به دیگران نه</a:t>
          </a:r>
          <a:endParaRPr lang="en-US" dirty="0"/>
        </a:p>
      </dgm:t>
    </dgm:pt>
    <dgm:pt modelId="{FF7BAD25-E546-47FA-80B2-64A04DB57D83}" type="parTrans" cxnId="{D856E1F7-3582-44BA-9897-90991083363F}">
      <dgm:prSet/>
      <dgm:spPr/>
      <dgm:t>
        <a:bodyPr/>
        <a:lstStyle/>
        <a:p>
          <a:endParaRPr lang="en-US"/>
        </a:p>
      </dgm:t>
    </dgm:pt>
    <dgm:pt modelId="{3FE334D1-ECC4-4BE1-934E-2B88C6620450}" type="sibTrans" cxnId="{D856E1F7-3582-44BA-9897-90991083363F}">
      <dgm:prSet/>
      <dgm:spPr/>
      <dgm:t>
        <a:bodyPr/>
        <a:lstStyle/>
        <a:p>
          <a:endParaRPr lang="en-US"/>
        </a:p>
      </dgm:t>
    </dgm:pt>
    <dgm:pt modelId="{B515B991-8FDA-4656-8D2B-4A44886EC5CD}">
      <dgm:prSet/>
      <dgm:spPr/>
      <dgm:t>
        <a:bodyPr/>
        <a:lstStyle/>
        <a:p>
          <a:r>
            <a:rPr lang="fa-IR" smtClean="0">
              <a:cs typeface="B Koodak" panose="00000700000000000000" pitchFamily="2" charset="-78"/>
            </a:rPr>
            <a:t>نظم خود انگیخته بازار جدا از نهادهای بازار</a:t>
          </a:r>
          <a:endParaRPr lang="en-US"/>
        </a:p>
      </dgm:t>
    </dgm:pt>
    <dgm:pt modelId="{8BC86973-37EA-4772-B0C1-8DBBA51869BE}" type="parTrans" cxnId="{C2B9A92B-8ECE-4175-83B0-2DC2CF8CD8DA}">
      <dgm:prSet/>
      <dgm:spPr/>
      <dgm:t>
        <a:bodyPr/>
        <a:lstStyle/>
        <a:p>
          <a:endParaRPr lang="en-US"/>
        </a:p>
      </dgm:t>
    </dgm:pt>
    <dgm:pt modelId="{DE3336B3-8DCA-4418-8686-FC24F531B2E3}" type="sibTrans" cxnId="{C2B9A92B-8ECE-4175-83B0-2DC2CF8CD8DA}">
      <dgm:prSet/>
      <dgm:spPr/>
      <dgm:t>
        <a:bodyPr/>
        <a:lstStyle/>
        <a:p>
          <a:endParaRPr lang="en-US"/>
        </a:p>
      </dgm:t>
    </dgm:pt>
    <dgm:pt modelId="{F8DAC0B5-E18E-4F3D-B5B5-4C539EFE87CA}">
      <dgm:prSet/>
      <dgm:spPr/>
      <dgm:t>
        <a:bodyPr/>
        <a:lstStyle/>
        <a:p>
          <a:r>
            <a:rPr lang="fa-IR" smtClean="0">
              <a:cs typeface="B Koodak" panose="00000700000000000000" pitchFamily="2" charset="-78"/>
            </a:rPr>
            <a:t>نقد اخلاق و احساسات</a:t>
          </a:r>
          <a:endParaRPr lang="en-US"/>
        </a:p>
      </dgm:t>
    </dgm:pt>
    <dgm:pt modelId="{AB9E57D1-C2A3-4F27-A130-36EC32ECDF19}" type="parTrans" cxnId="{6E41EC89-04B1-442F-9ED2-B1D04D3F60FD}">
      <dgm:prSet/>
      <dgm:spPr/>
      <dgm:t>
        <a:bodyPr/>
        <a:lstStyle/>
        <a:p>
          <a:endParaRPr lang="en-US"/>
        </a:p>
      </dgm:t>
    </dgm:pt>
    <dgm:pt modelId="{8316AF94-ACB2-4DE3-B330-3B3CE64750D6}" type="sibTrans" cxnId="{6E41EC89-04B1-442F-9ED2-B1D04D3F60FD}">
      <dgm:prSet/>
      <dgm:spPr/>
      <dgm:t>
        <a:bodyPr/>
        <a:lstStyle/>
        <a:p>
          <a:endParaRPr lang="en-US"/>
        </a:p>
      </dgm:t>
    </dgm:pt>
    <dgm:pt modelId="{6383FE0C-92E9-4B9C-B2C2-6E61308D1E9F}">
      <dgm:prSet/>
      <dgm:spPr/>
      <dgm:t>
        <a:bodyPr/>
        <a:lstStyle/>
        <a:p>
          <a:r>
            <a:rPr lang="fa-IR" smtClean="0">
              <a:cs typeface="B Koodak" panose="00000700000000000000" pitchFamily="2" charset="-78"/>
            </a:rPr>
            <a:t>مصلحت اندیشی و برنامه کوتاه مدت مخل نظم بازار</a:t>
          </a:r>
          <a:endParaRPr lang="en-US"/>
        </a:p>
      </dgm:t>
    </dgm:pt>
    <dgm:pt modelId="{CF058FB4-4742-4A1F-B391-FD7238797F06}" type="parTrans" cxnId="{ABAC58FB-C620-4EFF-AFF4-48E41750B642}">
      <dgm:prSet/>
      <dgm:spPr/>
      <dgm:t>
        <a:bodyPr/>
        <a:lstStyle/>
        <a:p>
          <a:endParaRPr lang="en-US"/>
        </a:p>
      </dgm:t>
    </dgm:pt>
    <dgm:pt modelId="{40CB80B5-8495-4BE6-A5B1-EC7CAA806A1C}" type="sibTrans" cxnId="{ABAC58FB-C620-4EFF-AFF4-48E41750B642}">
      <dgm:prSet/>
      <dgm:spPr/>
      <dgm:t>
        <a:bodyPr/>
        <a:lstStyle/>
        <a:p>
          <a:endParaRPr lang="en-US"/>
        </a:p>
      </dgm:t>
    </dgm:pt>
    <dgm:pt modelId="{F9FB8272-FC8C-45EC-A53C-75657087F571}">
      <dgm:prSet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انجام فعالیت روزمره:تکلیف الهی </a:t>
          </a:r>
          <a:endParaRPr lang="en-US" dirty="0"/>
        </a:p>
      </dgm:t>
    </dgm:pt>
    <dgm:pt modelId="{D1A9F80A-61F1-434E-A8BF-00E2D2FE3C4F}" type="parTrans" cxnId="{B1F17FF1-6075-4C54-BFBC-0CA8F3FF9C35}">
      <dgm:prSet/>
      <dgm:spPr/>
      <dgm:t>
        <a:bodyPr/>
        <a:lstStyle/>
        <a:p>
          <a:endParaRPr lang="en-US"/>
        </a:p>
      </dgm:t>
    </dgm:pt>
    <dgm:pt modelId="{BD081AE0-8E24-4DE2-8108-CE15ECA37FCC}" type="sibTrans" cxnId="{B1F17FF1-6075-4C54-BFBC-0CA8F3FF9C35}">
      <dgm:prSet/>
      <dgm:spPr/>
      <dgm:t>
        <a:bodyPr/>
        <a:lstStyle/>
        <a:p>
          <a:endParaRPr lang="en-US"/>
        </a:p>
      </dgm:t>
    </dgm:pt>
    <dgm:pt modelId="{7D98CC72-A3D0-4E29-B0A1-0D8B80444595}">
      <dgm:prSet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بیان اخلاق رواقیون</a:t>
          </a:r>
          <a:endParaRPr lang="en-US" dirty="0"/>
        </a:p>
      </dgm:t>
    </dgm:pt>
    <dgm:pt modelId="{97156EDF-22A1-49A3-AEFE-D082E86E744B}" type="parTrans" cxnId="{22CC4AF7-304C-4EE5-A3CD-DDF0B0741D77}">
      <dgm:prSet/>
      <dgm:spPr/>
      <dgm:t>
        <a:bodyPr/>
        <a:lstStyle/>
        <a:p>
          <a:endParaRPr lang="en-US"/>
        </a:p>
      </dgm:t>
    </dgm:pt>
    <dgm:pt modelId="{AA668492-B91E-47B9-B508-CD2891EA85EE}" type="sibTrans" cxnId="{22CC4AF7-304C-4EE5-A3CD-DDF0B0741D77}">
      <dgm:prSet/>
      <dgm:spPr/>
      <dgm:t>
        <a:bodyPr/>
        <a:lstStyle/>
        <a:p>
          <a:endParaRPr lang="en-US"/>
        </a:p>
      </dgm:t>
    </dgm:pt>
    <dgm:pt modelId="{52B41F48-B983-45D1-8C69-C539152D2B9F}">
      <dgm:prSet/>
      <dgm:spPr/>
      <dgm:t>
        <a:bodyPr/>
        <a:lstStyle/>
        <a:p>
          <a:r>
            <a:rPr lang="fa-IR" smtClean="0">
              <a:cs typeface="B Koodak" panose="00000700000000000000" pitchFamily="2" charset="-78"/>
            </a:rPr>
            <a:t>نظام بازار:هیچگاه به بن بست نمیرسد،چون خودش را اصلاح میکند</a:t>
          </a:r>
          <a:endParaRPr lang="en-US"/>
        </a:p>
      </dgm:t>
    </dgm:pt>
    <dgm:pt modelId="{40A8E5B5-D21F-49E2-9E52-8BBFEEC877BA}" type="parTrans" cxnId="{B7B32915-4311-4CA4-AC58-08E980A66646}">
      <dgm:prSet/>
      <dgm:spPr/>
      <dgm:t>
        <a:bodyPr/>
        <a:lstStyle/>
        <a:p>
          <a:endParaRPr lang="en-US"/>
        </a:p>
      </dgm:t>
    </dgm:pt>
    <dgm:pt modelId="{D7E3CF9E-467E-4317-9079-81C0FD6A7EC0}" type="sibTrans" cxnId="{B7B32915-4311-4CA4-AC58-08E980A66646}">
      <dgm:prSet/>
      <dgm:spPr/>
      <dgm:t>
        <a:bodyPr/>
        <a:lstStyle/>
        <a:p>
          <a:endParaRPr lang="en-US"/>
        </a:p>
      </dgm:t>
    </dgm:pt>
    <dgm:pt modelId="{0A0407A5-3D62-45F5-A386-40BFE24B0671}">
      <dgm:prSet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نظم بازار یگانه نظم حقیقی و نیازمند پاسبان</a:t>
          </a:r>
          <a:endParaRPr lang="en-US" dirty="0"/>
        </a:p>
      </dgm:t>
    </dgm:pt>
    <dgm:pt modelId="{1872AC8D-73E0-442A-A308-1F64BE1094EF}" type="parTrans" cxnId="{0780F9FB-2320-4DBC-AEDD-E0B5C3779194}">
      <dgm:prSet/>
      <dgm:spPr/>
      <dgm:t>
        <a:bodyPr/>
        <a:lstStyle/>
        <a:p>
          <a:endParaRPr lang="en-US"/>
        </a:p>
      </dgm:t>
    </dgm:pt>
    <dgm:pt modelId="{61420ABB-16FF-4249-A1AE-7103B02705FC}" type="sibTrans" cxnId="{0780F9FB-2320-4DBC-AEDD-E0B5C3779194}">
      <dgm:prSet/>
      <dgm:spPr/>
      <dgm:t>
        <a:bodyPr/>
        <a:lstStyle/>
        <a:p>
          <a:endParaRPr lang="en-US"/>
        </a:p>
      </dgm:t>
    </dgm:pt>
    <dgm:pt modelId="{55C254DD-DEA2-4400-84C6-F78D03864B73}" type="pres">
      <dgm:prSet presAssocID="{FCBF38B5-5B3B-41C6-8515-09AAB2E7466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E5B453FD-296E-4D06-9052-2E1B2B2A8908}" type="pres">
      <dgm:prSet presAssocID="{21ABBBFA-4425-4941-A0F4-CC84628E3C83}" presName="compNode" presStyleCnt="0"/>
      <dgm:spPr/>
    </dgm:pt>
    <dgm:pt modelId="{4B91B2D6-1155-468A-8587-0EC031A5025D}" type="pres">
      <dgm:prSet presAssocID="{21ABBBFA-4425-4941-A0F4-CC84628E3C83}" presName="dummyConnPt" presStyleCnt="0"/>
      <dgm:spPr/>
    </dgm:pt>
    <dgm:pt modelId="{8F97B45C-7805-4D86-B9A1-A3EA459B99BB}" type="pres">
      <dgm:prSet presAssocID="{21ABBBFA-4425-4941-A0F4-CC84628E3C83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62DF57-B9E5-4434-9922-99E51C448A64}" type="pres">
      <dgm:prSet presAssocID="{87175D33-117B-4BB7-B2BB-3F9088F3F6D9}" presName="sibTrans" presStyleLbl="bgSibTrans2D1" presStyleIdx="0" presStyleCnt="11"/>
      <dgm:spPr/>
      <dgm:t>
        <a:bodyPr/>
        <a:lstStyle/>
        <a:p>
          <a:endParaRPr lang="en-US"/>
        </a:p>
      </dgm:t>
    </dgm:pt>
    <dgm:pt modelId="{EC06362A-0C7F-4245-922C-B38F6346A243}" type="pres">
      <dgm:prSet presAssocID="{5DD65A37-8A5F-4D69-B99D-07F8A535B15F}" presName="compNode" presStyleCnt="0"/>
      <dgm:spPr/>
    </dgm:pt>
    <dgm:pt modelId="{EB6F3316-5834-43D5-87D9-ECC4269E6749}" type="pres">
      <dgm:prSet presAssocID="{5DD65A37-8A5F-4D69-B99D-07F8A535B15F}" presName="dummyConnPt" presStyleCnt="0"/>
      <dgm:spPr/>
    </dgm:pt>
    <dgm:pt modelId="{7E422DAD-956A-4521-BC13-C2D32462F3A2}" type="pres">
      <dgm:prSet presAssocID="{5DD65A37-8A5F-4D69-B99D-07F8A535B15F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391F2-5300-42D2-8DD1-C27045662053}" type="pres">
      <dgm:prSet presAssocID="{005151EB-34CD-451F-8001-CBBFB129FF7F}" presName="sibTrans" presStyleLbl="bgSibTrans2D1" presStyleIdx="1" presStyleCnt="11"/>
      <dgm:spPr/>
      <dgm:t>
        <a:bodyPr/>
        <a:lstStyle/>
        <a:p>
          <a:endParaRPr lang="en-US"/>
        </a:p>
      </dgm:t>
    </dgm:pt>
    <dgm:pt modelId="{096274A9-11F6-4DE0-A67A-588872898E17}" type="pres">
      <dgm:prSet presAssocID="{BD2C7628-669A-4B5E-BBD9-DF2E9EB3EE20}" presName="compNode" presStyleCnt="0"/>
      <dgm:spPr/>
    </dgm:pt>
    <dgm:pt modelId="{8D7C2E7C-B858-4A06-9341-615D2671FC1C}" type="pres">
      <dgm:prSet presAssocID="{BD2C7628-669A-4B5E-BBD9-DF2E9EB3EE20}" presName="dummyConnPt" presStyleCnt="0"/>
      <dgm:spPr/>
    </dgm:pt>
    <dgm:pt modelId="{10161934-D79D-4AA3-B29A-E5E9D0CE8BB3}" type="pres">
      <dgm:prSet presAssocID="{BD2C7628-669A-4B5E-BBD9-DF2E9EB3EE20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FA39E-B489-458C-A0E8-B48DB29EF481}" type="pres">
      <dgm:prSet presAssocID="{D4CFB53A-EFF6-47A8-AE37-30FE63A65559}" presName="sibTrans" presStyleLbl="bgSibTrans2D1" presStyleIdx="2" presStyleCnt="11"/>
      <dgm:spPr/>
      <dgm:t>
        <a:bodyPr/>
        <a:lstStyle/>
        <a:p>
          <a:endParaRPr lang="en-US"/>
        </a:p>
      </dgm:t>
    </dgm:pt>
    <dgm:pt modelId="{FC584010-831C-49E0-923B-EFE017652879}" type="pres">
      <dgm:prSet presAssocID="{07CC1AA1-9B2A-4042-AFB9-D27002D28660}" presName="compNode" presStyleCnt="0"/>
      <dgm:spPr/>
    </dgm:pt>
    <dgm:pt modelId="{8D85759E-4F1B-4A18-9439-00410C104BC4}" type="pres">
      <dgm:prSet presAssocID="{07CC1AA1-9B2A-4042-AFB9-D27002D28660}" presName="dummyConnPt" presStyleCnt="0"/>
      <dgm:spPr/>
    </dgm:pt>
    <dgm:pt modelId="{95CAFA18-9D07-4D28-8E15-50C4D2521DAB}" type="pres">
      <dgm:prSet presAssocID="{07CC1AA1-9B2A-4042-AFB9-D27002D28660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B461F-7CBF-46F8-9679-E9930B3B1BA5}" type="pres">
      <dgm:prSet presAssocID="{E119ED99-52A2-4D3F-B243-087966D83495}" presName="sibTrans" presStyleLbl="bgSibTrans2D1" presStyleIdx="3" presStyleCnt="11"/>
      <dgm:spPr/>
      <dgm:t>
        <a:bodyPr/>
        <a:lstStyle/>
        <a:p>
          <a:endParaRPr lang="en-US"/>
        </a:p>
      </dgm:t>
    </dgm:pt>
    <dgm:pt modelId="{0AA7277D-5AF5-4A46-A425-BFE37753297B}" type="pres">
      <dgm:prSet presAssocID="{B515B991-8FDA-4656-8D2B-4A44886EC5CD}" presName="compNode" presStyleCnt="0"/>
      <dgm:spPr/>
    </dgm:pt>
    <dgm:pt modelId="{E739DA5C-9809-4461-8C46-42537969C11A}" type="pres">
      <dgm:prSet presAssocID="{B515B991-8FDA-4656-8D2B-4A44886EC5CD}" presName="dummyConnPt" presStyleCnt="0"/>
      <dgm:spPr/>
    </dgm:pt>
    <dgm:pt modelId="{C2182890-EA77-4937-8A32-794F5D61B694}" type="pres">
      <dgm:prSet presAssocID="{B515B991-8FDA-4656-8D2B-4A44886EC5CD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BA585-9FCC-4D70-ABE5-F4DEF71B577F}" type="pres">
      <dgm:prSet presAssocID="{DE3336B3-8DCA-4418-8686-FC24F531B2E3}" presName="sibTrans" presStyleLbl="bgSibTrans2D1" presStyleIdx="4" presStyleCnt="11"/>
      <dgm:spPr/>
      <dgm:t>
        <a:bodyPr/>
        <a:lstStyle/>
        <a:p>
          <a:endParaRPr lang="en-US"/>
        </a:p>
      </dgm:t>
    </dgm:pt>
    <dgm:pt modelId="{92A921C5-2F6A-437D-8C32-DC35755C3B3D}" type="pres">
      <dgm:prSet presAssocID="{B0B85A88-745B-4AD7-AB2C-6C4A3895E7E7}" presName="compNode" presStyleCnt="0"/>
      <dgm:spPr/>
    </dgm:pt>
    <dgm:pt modelId="{5490A8A0-7545-4E54-BD74-5803E33AC40F}" type="pres">
      <dgm:prSet presAssocID="{B0B85A88-745B-4AD7-AB2C-6C4A3895E7E7}" presName="dummyConnPt" presStyleCnt="0"/>
      <dgm:spPr/>
    </dgm:pt>
    <dgm:pt modelId="{3C66549D-0C16-47DE-A9BF-D2CAD3B8D313}" type="pres">
      <dgm:prSet presAssocID="{B0B85A88-745B-4AD7-AB2C-6C4A3895E7E7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EC884-F61D-4052-BE06-CCC4548E7B1B}" type="pres">
      <dgm:prSet presAssocID="{3FE334D1-ECC4-4BE1-934E-2B88C6620450}" presName="sibTrans" presStyleLbl="bgSibTrans2D1" presStyleIdx="5" presStyleCnt="11"/>
      <dgm:spPr/>
      <dgm:t>
        <a:bodyPr/>
        <a:lstStyle/>
        <a:p>
          <a:endParaRPr lang="en-US"/>
        </a:p>
      </dgm:t>
    </dgm:pt>
    <dgm:pt modelId="{4D54004C-5E6C-4FED-BD0F-1E8C928FD4C4}" type="pres">
      <dgm:prSet presAssocID="{6383FE0C-92E9-4B9C-B2C2-6E61308D1E9F}" presName="compNode" presStyleCnt="0"/>
      <dgm:spPr/>
    </dgm:pt>
    <dgm:pt modelId="{A18B4FD4-8242-47A0-A3B1-F9FBBC8BA4F3}" type="pres">
      <dgm:prSet presAssocID="{6383FE0C-92E9-4B9C-B2C2-6E61308D1E9F}" presName="dummyConnPt" presStyleCnt="0"/>
      <dgm:spPr/>
    </dgm:pt>
    <dgm:pt modelId="{534B5C01-0AD5-4ADF-8770-0EBD2D1B5D09}" type="pres">
      <dgm:prSet presAssocID="{6383FE0C-92E9-4B9C-B2C2-6E61308D1E9F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B93DE-399D-40A7-A96E-AC25C87BFE90}" type="pres">
      <dgm:prSet presAssocID="{40CB80B5-8495-4BE6-A5B1-EC7CAA806A1C}" presName="sibTrans" presStyleLbl="bgSibTrans2D1" presStyleIdx="6" presStyleCnt="11"/>
      <dgm:spPr/>
      <dgm:t>
        <a:bodyPr/>
        <a:lstStyle/>
        <a:p>
          <a:endParaRPr lang="en-US"/>
        </a:p>
      </dgm:t>
    </dgm:pt>
    <dgm:pt modelId="{456701B8-5350-497C-AE33-C449310A66FC}" type="pres">
      <dgm:prSet presAssocID="{F8DAC0B5-E18E-4F3D-B5B5-4C539EFE87CA}" presName="compNode" presStyleCnt="0"/>
      <dgm:spPr/>
    </dgm:pt>
    <dgm:pt modelId="{45C352BC-9357-4D0D-B876-4A68694E5A4B}" type="pres">
      <dgm:prSet presAssocID="{F8DAC0B5-E18E-4F3D-B5B5-4C539EFE87CA}" presName="dummyConnPt" presStyleCnt="0"/>
      <dgm:spPr/>
    </dgm:pt>
    <dgm:pt modelId="{95DF82A4-2C30-4BCF-BF2E-48A67A6CAD84}" type="pres">
      <dgm:prSet presAssocID="{F8DAC0B5-E18E-4F3D-B5B5-4C539EFE87CA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EAA1BC-73E8-458F-B609-AE4137EC53C6}" type="pres">
      <dgm:prSet presAssocID="{8316AF94-ACB2-4DE3-B330-3B3CE64750D6}" presName="sibTrans" presStyleLbl="bgSibTrans2D1" presStyleIdx="7" presStyleCnt="11"/>
      <dgm:spPr/>
      <dgm:t>
        <a:bodyPr/>
        <a:lstStyle/>
        <a:p>
          <a:endParaRPr lang="en-US"/>
        </a:p>
      </dgm:t>
    </dgm:pt>
    <dgm:pt modelId="{F053F777-39A3-409D-9E20-124FBD4AD612}" type="pres">
      <dgm:prSet presAssocID="{F9FB8272-FC8C-45EC-A53C-75657087F571}" presName="compNode" presStyleCnt="0"/>
      <dgm:spPr/>
    </dgm:pt>
    <dgm:pt modelId="{81B59632-C8BB-4204-874E-B445FE4B4FD9}" type="pres">
      <dgm:prSet presAssocID="{F9FB8272-FC8C-45EC-A53C-75657087F571}" presName="dummyConnPt" presStyleCnt="0"/>
      <dgm:spPr/>
    </dgm:pt>
    <dgm:pt modelId="{5F62E4A5-7491-4502-99EA-BA1A6F75314A}" type="pres">
      <dgm:prSet presAssocID="{F9FB8272-FC8C-45EC-A53C-75657087F571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4BBDC-7E63-4A1F-8311-0E7B66B64FAA}" type="pres">
      <dgm:prSet presAssocID="{BD081AE0-8E24-4DE2-8108-CE15ECA37FCC}" presName="sibTrans" presStyleLbl="bgSibTrans2D1" presStyleIdx="8" presStyleCnt="11"/>
      <dgm:spPr/>
      <dgm:t>
        <a:bodyPr/>
        <a:lstStyle/>
        <a:p>
          <a:endParaRPr lang="en-US"/>
        </a:p>
      </dgm:t>
    </dgm:pt>
    <dgm:pt modelId="{4493071A-C820-443B-A4CD-9AAC4C4BC4A1}" type="pres">
      <dgm:prSet presAssocID="{7D98CC72-A3D0-4E29-B0A1-0D8B80444595}" presName="compNode" presStyleCnt="0"/>
      <dgm:spPr/>
    </dgm:pt>
    <dgm:pt modelId="{5D83058A-68EF-4AF3-BA79-1BF2540295BB}" type="pres">
      <dgm:prSet presAssocID="{7D98CC72-A3D0-4E29-B0A1-0D8B80444595}" presName="dummyConnPt" presStyleCnt="0"/>
      <dgm:spPr/>
    </dgm:pt>
    <dgm:pt modelId="{46697E2A-8F2C-45C5-A73B-F5855568EA3B}" type="pres">
      <dgm:prSet presAssocID="{7D98CC72-A3D0-4E29-B0A1-0D8B80444595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E14B6-49BC-4D31-AA29-351FFC7360A6}" type="pres">
      <dgm:prSet presAssocID="{AA668492-B91E-47B9-B508-CD2891EA85EE}" presName="sibTrans" presStyleLbl="bgSibTrans2D1" presStyleIdx="9" presStyleCnt="11"/>
      <dgm:spPr/>
      <dgm:t>
        <a:bodyPr/>
        <a:lstStyle/>
        <a:p>
          <a:endParaRPr lang="en-US"/>
        </a:p>
      </dgm:t>
    </dgm:pt>
    <dgm:pt modelId="{A7861D5D-95D6-4058-B305-9BBFE77F1A2C}" type="pres">
      <dgm:prSet presAssocID="{52B41F48-B983-45D1-8C69-C539152D2B9F}" presName="compNode" presStyleCnt="0"/>
      <dgm:spPr/>
    </dgm:pt>
    <dgm:pt modelId="{FC889BC5-DB89-494F-BD04-48BBF4DB0CDD}" type="pres">
      <dgm:prSet presAssocID="{52B41F48-B983-45D1-8C69-C539152D2B9F}" presName="dummyConnPt" presStyleCnt="0"/>
      <dgm:spPr/>
    </dgm:pt>
    <dgm:pt modelId="{1D191C1A-E758-4EC4-9FFD-8375A62EC14F}" type="pres">
      <dgm:prSet presAssocID="{52B41F48-B983-45D1-8C69-C539152D2B9F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0F910-7286-4D3C-94E6-D3D36F5FAF45}" type="pres">
      <dgm:prSet presAssocID="{D7E3CF9E-467E-4317-9079-81C0FD6A7EC0}" presName="sibTrans" presStyleLbl="bgSibTrans2D1" presStyleIdx="10" presStyleCnt="11"/>
      <dgm:spPr/>
      <dgm:t>
        <a:bodyPr/>
        <a:lstStyle/>
        <a:p>
          <a:endParaRPr lang="en-US"/>
        </a:p>
      </dgm:t>
    </dgm:pt>
    <dgm:pt modelId="{C01228F0-48DE-45ED-AE78-4E1E9C4F1C33}" type="pres">
      <dgm:prSet presAssocID="{0A0407A5-3D62-45F5-A386-40BFE24B0671}" presName="compNode" presStyleCnt="0"/>
      <dgm:spPr/>
    </dgm:pt>
    <dgm:pt modelId="{F8F3BE19-78DC-40EF-BCFA-7E937179FC08}" type="pres">
      <dgm:prSet presAssocID="{0A0407A5-3D62-45F5-A386-40BFE24B0671}" presName="dummyConnPt" presStyleCnt="0"/>
      <dgm:spPr/>
    </dgm:pt>
    <dgm:pt modelId="{6698099A-73AE-4683-AD78-DF19D3D68B00}" type="pres">
      <dgm:prSet presAssocID="{0A0407A5-3D62-45F5-A386-40BFE24B0671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F17FF1-6075-4C54-BFBC-0CA8F3FF9C35}" srcId="{FCBF38B5-5B3B-41C6-8515-09AAB2E74669}" destId="{F9FB8272-FC8C-45EC-A53C-75657087F571}" srcOrd="8" destOrd="0" parTransId="{D1A9F80A-61F1-434E-A8BF-00E2D2FE3C4F}" sibTransId="{BD081AE0-8E24-4DE2-8108-CE15ECA37FCC}"/>
    <dgm:cxn modelId="{36241789-BBA1-47CC-A5E9-430D61A2F635}" type="presOf" srcId="{BD2C7628-669A-4B5E-BBD9-DF2E9EB3EE20}" destId="{10161934-D79D-4AA3-B29A-E5E9D0CE8BB3}" srcOrd="0" destOrd="0" presId="urn:microsoft.com/office/officeart/2005/8/layout/bProcess4"/>
    <dgm:cxn modelId="{83287D4B-667C-442C-92BD-A7048B41807F}" type="presOf" srcId="{F8DAC0B5-E18E-4F3D-B5B5-4C539EFE87CA}" destId="{95DF82A4-2C30-4BCF-BF2E-48A67A6CAD84}" srcOrd="0" destOrd="0" presId="urn:microsoft.com/office/officeart/2005/8/layout/bProcess4"/>
    <dgm:cxn modelId="{1717186D-F2D8-46B0-B2D9-4E0F761DDC6F}" srcId="{FCBF38B5-5B3B-41C6-8515-09AAB2E74669}" destId="{5DD65A37-8A5F-4D69-B99D-07F8A535B15F}" srcOrd="1" destOrd="0" parTransId="{E0582A19-1401-4E23-9827-8B6D61C6282D}" sibTransId="{005151EB-34CD-451F-8001-CBBFB129FF7F}"/>
    <dgm:cxn modelId="{A3EBE501-4431-4B52-9C37-9C123311AFE5}" type="presOf" srcId="{52B41F48-B983-45D1-8C69-C539152D2B9F}" destId="{1D191C1A-E758-4EC4-9FFD-8375A62EC14F}" srcOrd="0" destOrd="0" presId="urn:microsoft.com/office/officeart/2005/8/layout/bProcess4"/>
    <dgm:cxn modelId="{4AE3872E-D7E1-4333-A554-09652554A1A4}" type="presOf" srcId="{F9FB8272-FC8C-45EC-A53C-75657087F571}" destId="{5F62E4A5-7491-4502-99EA-BA1A6F75314A}" srcOrd="0" destOrd="0" presId="urn:microsoft.com/office/officeart/2005/8/layout/bProcess4"/>
    <dgm:cxn modelId="{0780F9FB-2320-4DBC-AEDD-E0B5C3779194}" srcId="{FCBF38B5-5B3B-41C6-8515-09AAB2E74669}" destId="{0A0407A5-3D62-45F5-A386-40BFE24B0671}" srcOrd="11" destOrd="0" parTransId="{1872AC8D-73E0-442A-A308-1F64BE1094EF}" sibTransId="{61420ABB-16FF-4249-A1AE-7103B02705FC}"/>
    <dgm:cxn modelId="{89D93252-254C-4D23-915A-DB1AABA014BD}" type="presOf" srcId="{8316AF94-ACB2-4DE3-B330-3B3CE64750D6}" destId="{D2EAA1BC-73E8-458F-B609-AE4137EC53C6}" srcOrd="0" destOrd="0" presId="urn:microsoft.com/office/officeart/2005/8/layout/bProcess4"/>
    <dgm:cxn modelId="{940E07BF-387E-4149-AA53-263E364F8879}" type="presOf" srcId="{0A0407A5-3D62-45F5-A386-40BFE24B0671}" destId="{6698099A-73AE-4683-AD78-DF19D3D68B00}" srcOrd="0" destOrd="0" presId="urn:microsoft.com/office/officeart/2005/8/layout/bProcess4"/>
    <dgm:cxn modelId="{D856E1F7-3582-44BA-9897-90991083363F}" srcId="{FCBF38B5-5B3B-41C6-8515-09AAB2E74669}" destId="{B0B85A88-745B-4AD7-AB2C-6C4A3895E7E7}" srcOrd="5" destOrd="0" parTransId="{FF7BAD25-E546-47FA-80B2-64A04DB57D83}" sibTransId="{3FE334D1-ECC4-4BE1-934E-2B88C6620450}"/>
    <dgm:cxn modelId="{2E0C1DE3-41CA-46BF-9FFD-B29B9813BF2E}" type="presOf" srcId="{07CC1AA1-9B2A-4042-AFB9-D27002D28660}" destId="{95CAFA18-9D07-4D28-8E15-50C4D2521DAB}" srcOrd="0" destOrd="0" presId="urn:microsoft.com/office/officeart/2005/8/layout/bProcess4"/>
    <dgm:cxn modelId="{F9DC596E-0CEA-4AA5-8D34-341C28A13B79}" type="presOf" srcId="{005151EB-34CD-451F-8001-CBBFB129FF7F}" destId="{3E9391F2-5300-42D2-8DD1-C27045662053}" srcOrd="0" destOrd="0" presId="urn:microsoft.com/office/officeart/2005/8/layout/bProcess4"/>
    <dgm:cxn modelId="{4D449721-E1C2-4ABE-959E-7AD0AA7B9067}" type="presOf" srcId="{40CB80B5-8495-4BE6-A5B1-EC7CAA806A1C}" destId="{44DB93DE-399D-40A7-A96E-AC25C87BFE90}" srcOrd="0" destOrd="0" presId="urn:microsoft.com/office/officeart/2005/8/layout/bProcess4"/>
    <dgm:cxn modelId="{40FD8706-A1F2-4D34-BF2B-34BC60AC71CD}" type="presOf" srcId="{D7E3CF9E-467E-4317-9079-81C0FD6A7EC0}" destId="{4260F910-7286-4D3C-94E6-D3D36F5FAF45}" srcOrd="0" destOrd="0" presId="urn:microsoft.com/office/officeart/2005/8/layout/bProcess4"/>
    <dgm:cxn modelId="{73F9B1AF-19E9-4282-8705-643E5A44CC7F}" srcId="{FCBF38B5-5B3B-41C6-8515-09AAB2E74669}" destId="{21ABBBFA-4425-4941-A0F4-CC84628E3C83}" srcOrd="0" destOrd="0" parTransId="{874F9F44-676B-4C15-B944-514A49AC2213}" sibTransId="{87175D33-117B-4BB7-B2BB-3F9088F3F6D9}"/>
    <dgm:cxn modelId="{C2B9A92B-8ECE-4175-83B0-2DC2CF8CD8DA}" srcId="{FCBF38B5-5B3B-41C6-8515-09AAB2E74669}" destId="{B515B991-8FDA-4656-8D2B-4A44886EC5CD}" srcOrd="4" destOrd="0" parTransId="{8BC86973-37EA-4772-B0C1-8DBBA51869BE}" sibTransId="{DE3336B3-8DCA-4418-8686-FC24F531B2E3}"/>
    <dgm:cxn modelId="{69EF5FC2-ADA6-4D10-AF1C-841C62093590}" type="presOf" srcId="{B0B85A88-745B-4AD7-AB2C-6C4A3895E7E7}" destId="{3C66549D-0C16-47DE-A9BF-D2CAD3B8D313}" srcOrd="0" destOrd="0" presId="urn:microsoft.com/office/officeart/2005/8/layout/bProcess4"/>
    <dgm:cxn modelId="{2AD58D8C-B95F-4EB7-9A2C-6BDCC2A04997}" type="presOf" srcId="{6383FE0C-92E9-4B9C-B2C2-6E61308D1E9F}" destId="{534B5C01-0AD5-4ADF-8770-0EBD2D1B5D09}" srcOrd="0" destOrd="0" presId="urn:microsoft.com/office/officeart/2005/8/layout/bProcess4"/>
    <dgm:cxn modelId="{22CC4AF7-304C-4EE5-A3CD-DDF0B0741D77}" srcId="{FCBF38B5-5B3B-41C6-8515-09AAB2E74669}" destId="{7D98CC72-A3D0-4E29-B0A1-0D8B80444595}" srcOrd="9" destOrd="0" parTransId="{97156EDF-22A1-49A3-AEFE-D082E86E744B}" sibTransId="{AA668492-B91E-47B9-B508-CD2891EA85EE}"/>
    <dgm:cxn modelId="{45C0D72D-3BE7-4A4D-B0C8-846EA13B69BE}" type="presOf" srcId="{B515B991-8FDA-4656-8D2B-4A44886EC5CD}" destId="{C2182890-EA77-4937-8A32-794F5D61B694}" srcOrd="0" destOrd="0" presId="urn:microsoft.com/office/officeart/2005/8/layout/bProcess4"/>
    <dgm:cxn modelId="{C290C746-483E-464F-98C6-78AA121C1CD2}" type="presOf" srcId="{DE3336B3-8DCA-4418-8686-FC24F531B2E3}" destId="{1DDBA585-9FCC-4D70-ABE5-F4DEF71B577F}" srcOrd="0" destOrd="0" presId="urn:microsoft.com/office/officeart/2005/8/layout/bProcess4"/>
    <dgm:cxn modelId="{072778AA-659D-4C14-A620-B819D6548B5B}" type="presOf" srcId="{E119ED99-52A2-4D3F-B243-087966D83495}" destId="{F2BB461F-7CBF-46F8-9679-E9930B3B1BA5}" srcOrd="0" destOrd="0" presId="urn:microsoft.com/office/officeart/2005/8/layout/bProcess4"/>
    <dgm:cxn modelId="{B7B32915-4311-4CA4-AC58-08E980A66646}" srcId="{FCBF38B5-5B3B-41C6-8515-09AAB2E74669}" destId="{52B41F48-B983-45D1-8C69-C539152D2B9F}" srcOrd="10" destOrd="0" parTransId="{40A8E5B5-D21F-49E2-9E52-8BBFEEC877BA}" sibTransId="{D7E3CF9E-467E-4317-9079-81C0FD6A7EC0}"/>
    <dgm:cxn modelId="{D9F74879-AF51-4072-B271-9CAD134A10A7}" type="presOf" srcId="{7D98CC72-A3D0-4E29-B0A1-0D8B80444595}" destId="{46697E2A-8F2C-45C5-A73B-F5855568EA3B}" srcOrd="0" destOrd="0" presId="urn:microsoft.com/office/officeart/2005/8/layout/bProcess4"/>
    <dgm:cxn modelId="{456ECE03-07BA-4CCD-8D99-F601DD71BB2B}" srcId="{FCBF38B5-5B3B-41C6-8515-09AAB2E74669}" destId="{07CC1AA1-9B2A-4042-AFB9-D27002D28660}" srcOrd="3" destOrd="0" parTransId="{62479F95-65FD-40B1-B00D-20C61ACE89DC}" sibTransId="{E119ED99-52A2-4D3F-B243-087966D83495}"/>
    <dgm:cxn modelId="{6E41EC89-04B1-442F-9ED2-B1D04D3F60FD}" srcId="{FCBF38B5-5B3B-41C6-8515-09AAB2E74669}" destId="{F8DAC0B5-E18E-4F3D-B5B5-4C539EFE87CA}" srcOrd="7" destOrd="0" parTransId="{AB9E57D1-C2A3-4F27-A130-36EC32ECDF19}" sibTransId="{8316AF94-ACB2-4DE3-B330-3B3CE64750D6}"/>
    <dgm:cxn modelId="{7E37DC5A-FC03-4AAE-82E0-4705AC64F1F8}" type="presOf" srcId="{AA668492-B91E-47B9-B508-CD2891EA85EE}" destId="{101E14B6-49BC-4D31-AA29-351FFC7360A6}" srcOrd="0" destOrd="0" presId="urn:microsoft.com/office/officeart/2005/8/layout/bProcess4"/>
    <dgm:cxn modelId="{BF633810-0411-4783-B75C-12F4CE299C9F}" type="presOf" srcId="{87175D33-117B-4BB7-B2BB-3F9088F3F6D9}" destId="{F562DF57-B9E5-4434-9922-99E51C448A64}" srcOrd="0" destOrd="0" presId="urn:microsoft.com/office/officeart/2005/8/layout/bProcess4"/>
    <dgm:cxn modelId="{ABAC58FB-C620-4EFF-AFF4-48E41750B642}" srcId="{FCBF38B5-5B3B-41C6-8515-09AAB2E74669}" destId="{6383FE0C-92E9-4B9C-B2C2-6E61308D1E9F}" srcOrd="6" destOrd="0" parTransId="{CF058FB4-4742-4A1F-B391-FD7238797F06}" sibTransId="{40CB80B5-8495-4BE6-A5B1-EC7CAA806A1C}"/>
    <dgm:cxn modelId="{E76F6080-AFA5-4AC4-B5B4-0EBC838641B6}" type="presOf" srcId="{21ABBBFA-4425-4941-A0F4-CC84628E3C83}" destId="{8F97B45C-7805-4D86-B9A1-A3EA459B99BB}" srcOrd="0" destOrd="0" presId="urn:microsoft.com/office/officeart/2005/8/layout/bProcess4"/>
    <dgm:cxn modelId="{D788E4C7-5A28-4534-A0C8-148934EB467D}" type="presOf" srcId="{D4CFB53A-EFF6-47A8-AE37-30FE63A65559}" destId="{BBDFA39E-B489-458C-A0E8-B48DB29EF481}" srcOrd="0" destOrd="0" presId="urn:microsoft.com/office/officeart/2005/8/layout/bProcess4"/>
    <dgm:cxn modelId="{A362CD51-F0E8-4BA8-8418-F414EC0701D3}" type="presOf" srcId="{BD081AE0-8E24-4DE2-8108-CE15ECA37FCC}" destId="{1EE4BBDC-7E63-4A1F-8311-0E7B66B64FAA}" srcOrd="0" destOrd="0" presId="urn:microsoft.com/office/officeart/2005/8/layout/bProcess4"/>
    <dgm:cxn modelId="{5F04C327-36DF-4585-8F97-5FACFAD39824}" type="presOf" srcId="{3FE334D1-ECC4-4BE1-934E-2B88C6620450}" destId="{3DBEC884-F61D-4052-BE06-CCC4548E7B1B}" srcOrd="0" destOrd="0" presId="urn:microsoft.com/office/officeart/2005/8/layout/bProcess4"/>
    <dgm:cxn modelId="{7286295C-B600-45FB-8967-9CB8F4EAD260}" type="presOf" srcId="{5DD65A37-8A5F-4D69-B99D-07F8A535B15F}" destId="{7E422DAD-956A-4521-BC13-C2D32462F3A2}" srcOrd="0" destOrd="0" presId="urn:microsoft.com/office/officeart/2005/8/layout/bProcess4"/>
    <dgm:cxn modelId="{A4C73718-E901-4871-8463-610998CB9108}" srcId="{FCBF38B5-5B3B-41C6-8515-09AAB2E74669}" destId="{BD2C7628-669A-4B5E-BBD9-DF2E9EB3EE20}" srcOrd="2" destOrd="0" parTransId="{EB747EF4-56F4-4262-8AD4-016B59DA1272}" sibTransId="{D4CFB53A-EFF6-47A8-AE37-30FE63A65559}"/>
    <dgm:cxn modelId="{ED64F1F9-453E-4908-BAC7-C39AEC24CD94}" type="presOf" srcId="{FCBF38B5-5B3B-41C6-8515-09AAB2E74669}" destId="{55C254DD-DEA2-4400-84C6-F78D03864B73}" srcOrd="0" destOrd="0" presId="urn:microsoft.com/office/officeart/2005/8/layout/bProcess4"/>
    <dgm:cxn modelId="{6AF9A43A-E0C5-4768-AACD-A8E721DB7B07}" type="presParOf" srcId="{55C254DD-DEA2-4400-84C6-F78D03864B73}" destId="{E5B453FD-296E-4D06-9052-2E1B2B2A8908}" srcOrd="0" destOrd="0" presId="urn:microsoft.com/office/officeart/2005/8/layout/bProcess4"/>
    <dgm:cxn modelId="{3D06FA84-3121-41C3-BE70-5D8897547B10}" type="presParOf" srcId="{E5B453FD-296E-4D06-9052-2E1B2B2A8908}" destId="{4B91B2D6-1155-468A-8587-0EC031A5025D}" srcOrd="0" destOrd="0" presId="urn:microsoft.com/office/officeart/2005/8/layout/bProcess4"/>
    <dgm:cxn modelId="{B0B0FB55-0FBD-4251-BD14-A25ADFA42F31}" type="presParOf" srcId="{E5B453FD-296E-4D06-9052-2E1B2B2A8908}" destId="{8F97B45C-7805-4D86-B9A1-A3EA459B99BB}" srcOrd="1" destOrd="0" presId="urn:microsoft.com/office/officeart/2005/8/layout/bProcess4"/>
    <dgm:cxn modelId="{4BCB3204-5DA9-4531-8707-64C3BC299706}" type="presParOf" srcId="{55C254DD-DEA2-4400-84C6-F78D03864B73}" destId="{F562DF57-B9E5-4434-9922-99E51C448A64}" srcOrd="1" destOrd="0" presId="urn:microsoft.com/office/officeart/2005/8/layout/bProcess4"/>
    <dgm:cxn modelId="{4892FF78-DAEA-475F-9B7C-3000D1E794AD}" type="presParOf" srcId="{55C254DD-DEA2-4400-84C6-F78D03864B73}" destId="{EC06362A-0C7F-4245-922C-B38F6346A243}" srcOrd="2" destOrd="0" presId="urn:microsoft.com/office/officeart/2005/8/layout/bProcess4"/>
    <dgm:cxn modelId="{56577EE0-CF45-4C28-A7E8-5176DD613C32}" type="presParOf" srcId="{EC06362A-0C7F-4245-922C-B38F6346A243}" destId="{EB6F3316-5834-43D5-87D9-ECC4269E6749}" srcOrd="0" destOrd="0" presId="urn:microsoft.com/office/officeart/2005/8/layout/bProcess4"/>
    <dgm:cxn modelId="{A43C5978-44B2-4715-A796-4659AF9F0522}" type="presParOf" srcId="{EC06362A-0C7F-4245-922C-B38F6346A243}" destId="{7E422DAD-956A-4521-BC13-C2D32462F3A2}" srcOrd="1" destOrd="0" presId="urn:microsoft.com/office/officeart/2005/8/layout/bProcess4"/>
    <dgm:cxn modelId="{266A67D5-8850-4975-B6AC-D0F87ACCAFA8}" type="presParOf" srcId="{55C254DD-DEA2-4400-84C6-F78D03864B73}" destId="{3E9391F2-5300-42D2-8DD1-C27045662053}" srcOrd="3" destOrd="0" presId="urn:microsoft.com/office/officeart/2005/8/layout/bProcess4"/>
    <dgm:cxn modelId="{0ACA43C3-B677-4655-8831-36C4E48B5399}" type="presParOf" srcId="{55C254DD-DEA2-4400-84C6-F78D03864B73}" destId="{096274A9-11F6-4DE0-A67A-588872898E17}" srcOrd="4" destOrd="0" presId="urn:microsoft.com/office/officeart/2005/8/layout/bProcess4"/>
    <dgm:cxn modelId="{CBFA2C4E-7493-43F3-823A-23DC92372759}" type="presParOf" srcId="{096274A9-11F6-4DE0-A67A-588872898E17}" destId="{8D7C2E7C-B858-4A06-9341-615D2671FC1C}" srcOrd="0" destOrd="0" presId="urn:microsoft.com/office/officeart/2005/8/layout/bProcess4"/>
    <dgm:cxn modelId="{E3A6F4E5-426E-4C01-9CDD-AA72B1AA3A92}" type="presParOf" srcId="{096274A9-11F6-4DE0-A67A-588872898E17}" destId="{10161934-D79D-4AA3-B29A-E5E9D0CE8BB3}" srcOrd="1" destOrd="0" presId="urn:microsoft.com/office/officeart/2005/8/layout/bProcess4"/>
    <dgm:cxn modelId="{3B60DC5D-6DBF-49D6-9856-0050782B67CA}" type="presParOf" srcId="{55C254DD-DEA2-4400-84C6-F78D03864B73}" destId="{BBDFA39E-B489-458C-A0E8-B48DB29EF481}" srcOrd="5" destOrd="0" presId="urn:microsoft.com/office/officeart/2005/8/layout/bProcess4"/>
    <dgm:cxn modelId="{5B8C4585-9E76-49E0-A710-21B93776EC5B}" type="presParOf" srcId="{55C254DD-DEA2-4400-84C6-F78D03864B73}" destId="{FC584010-831C-49E0-923B-EFE017652879}" srcOrd="6" destOrd="0" presId="urn:microsoft.com/office/officeart/2005/8/layout/bProcess4"/>
    <dgm:cxn modelId="{C48A9D3B-FAE8-4C83-A5F8-4DC55A60B040}" type="presParOf" srcId="{FC584010-831C-49E0-923B-EFE017652879}" destId="{8D85759E-4F1B-4A18-9439-00410C104BC4}" srcOrd="0" destOrd="0" presId="urn:microsoft.com/office/officeart/2005/8/layout/bProcess4"/>
    <dgm:cxn modelId="{D1570EDD-3FF5-4FB3-B06E-0063BC217C19}" type="presParOf" srcId="{FC584010-831C-49E0-923B-EFE017652879}" destId="{95CAFA18-9D07-4D28-8E15-50C4D2521DAB}" srcOrd="1" destOrd="0" presId="urn:microsoft.com/office/officeart/2005/8/layout/bProcess4"/>
    <dgm:cxn modelId="{B94BABC4-D0E4-4A52-807F-9C1CAD52E344}" type="presParOf" srcId="{55C254DD-DEA2-4400-84C6-F78D03864B73}" destId="{F2BB461F-7CBF-46F8-9679-E9930B3B1BA5}" srcOrd="7" destOrd="0" presId="urn:microsoft.com/office/officeart/2005/8/layout/bProcess4"/>
    <dgm:cxn modelId="{BAAD9C21-6743-4E0F-8C53-CECEAAFB2691}" type="presParOf" srcId="{55C254DD-DEA2-4400-84C6-F78D03864B73}" destId="{0AA7277D-5AF5-4A46-A425-BFE37753297B}" srcOrd="8" destOrd="0" presId="urn:microsoft.com/office/officeart/2005/8/layout/bProcess4"/>
    <dgm:cxn modelId="{7EA34A12-4F55-447D-B8FB-2DD286DA87BF}" type="presParOf" srcId="{0AA7277D-5AF5-4A46-A425-BFE37753297B}" destId="{E739DA5C-9809-4461-8C46-42537969C11A}" srcOrd="0" destOrd="0" presId="urn:microsoft.com/office/officeart/2005/8/layout/bProcess4"/>
    <dgm:cxn modelId="{EA3E57C8-00E2-4EE9-A87C-6264844DA236}" type="presParOf" srcId="{0AA7277D-5AF5-4A46-A425-BFE37753297B}" destId="{C2182890-EA77-4937-8A32-794F5D61B694}" srcOrd="1" destOrd="0" presId="urn:microsoft.com/office/officeart/2005/8/layout/bProcess4"/>
    <dgm:cxn modelId="{4107B531-2E1E-43DB-8ECD-52170C854683}" type="presParOf" srcId="{55C254DD-DEA2-4400-84C6-F78D03864B73}" destId="{1DDBA585-9FCC-4D70-ABE5-F4DEF71B577F}" srcOrd="9" destOrd="0" presId="urn:microsoft.com/office/officeart/2005/8/layout/bProcess4"/>
    <dgm:cxn modelId="{82F7FEE0-4C03-437B-8474-965787CEC98A}" type="presParOf" srcId="{55C254DD-DEA2-4400-84C6-F78D03864B73}" destId="{92A921C5-2F6A-437D-8C32-DC35755C3B3D}" srcOrd="10" destOrd="0" presId="urn:microsoft.com/office/officeart/2005/8/layout/bProcess4"/>
    <dgm:cxn modelId="{AE28A0F9-A7FE-4E6C-AFCC-C9F09FC2A19D}" type="presParOf" srcId="{92A921C5-2F6A-437D-8C32-DC35755C3B3D}" destId="{5490A8A0-7545-4E54-BD74-5803E33AC40F}" srcOrd="0" destOrd="0" presId="urn:microsoft.com/office/officeart/2005/8/layout/bProcess4"/>
    <dgm:cxn modelId="{3BF6F0BB-C053-4AFC-9950-ECAD9214FBE6}" type="presParOf" srcId="{92A921C5-2F6A-437D-8C32-DC35755C3B3D}" destId="{3C66549D-0C16-47DE-A9BF-D2CAD3B8D313}" srcOrd="1" destOrd="0" presId="urn:microsoft.com/office/officeart/2005/8/layout/bProcess4"/>
    <dgm:cxn modelId="{426C5641-4876-4518-8A2D-8A9938B92313}" type="presParOf" srcId="{55C254DD-DEA2-4400-84C6-F78D03864B73}" destId="{3DBEC884-F61D-4052-BE06-CCC4548E7B1B}" srcOrd="11" destOrd="0" presId="urn:microsoft.com/office/officeart/2005/8/layout/bProcess4"/>
    <dgm:cxn modelId="{611B33DE-E1AC-406F-8FC4-038B6BA5C41A}" type="presParOf" srcId="{55C254DD-DEA2-4400-84C6-F78D03864B73}" destId="{4D54004C-5E6C-4FED-BD0F-1E8C928FD4C4}" srcOrd="12" destOrd="0" presId="urn:microsoft.com/office/officeart/2005/8/layout/bProcess4"/>
    <dgm:cxn modelId="{BF0EC239-35C6-4EBF-B127-D679BB792031}" type="presParOf" srcId="{4D54004C-5E6C-4FED-BD0F-1E8C928FD4C4}" destId="{A18B4FD4-8242-47A0-A3B1-F9FBBC8BA4F3}" srcOrd="0" destOrd="0" presId="urn:microsoft.com/office/officeart/2005/8/layout/bProcess4"/>
    <dgm:cxn modelId="{BEFAB4FD-4698-461B-825F-D92D705C7B52}" type="presParOf" srcId="{4D54004C-5E6C-4FED-BD0F-1E8C928FD4C4}" destId="{534B5C01-0AD5-4ADF-8770-0EBD2D1B5D09}" srcOrd="1" destOrd="0" presId="urn:microsoft.com/office/officeart/2005/8/layout/bProcess4"/>
    <dgm:cxn modelId="{7B2B82AF-718A-4087-93E6-D641607A2D45}" type="presParOf" srcId="{55C254DD-DEA2-4400-84C6-F78D03864B73}" destId="{44DB93DE-399D-40A7-A96E-AC25C87BFE90}" srcOrd="13" destOrd="0" presId="urn:microsoft.com/office/officeart/2005/8/layout/bProcess4"/>
    <dgm:cxn modelId="{D8B1A707-E859-48DC-A183-F4EEF14EAC5E}" type="presParOf" srcId="{55C254DD-DEA2-4400-84C6-F78D03864B73}" destId="{456701B8-5350-497C-AE33-C449310A66FC}" srcOrd="14" destOrd="0" presId="urn:microsoft.com/office/officeart/2005/8/layout/bProcess4"/>
    <dgm:cxn modelId="{7DC742C6-26AE-4655-957F-8408FDD865EC}" type="presParOf" srcId="{456701B8-5350-497C-AE33-C449310A66FC}" destId="{45C352BC-9357-4D0D-B876-4A68694E5A4B}" srcOrd="0" destOrd="0" presId="urn:microsoft.com/office/officeart/2005/8/layout/bProcess4"/>
    <dgm:cxn modelId="{F0F8BD2D-8261-4EA9-ACD4-9260ADCA272D}" type="presParOf" srcId="{456701B8-5350-497C-AE33-C449310A66FC}" destId="{95DF82A4-2C30-4BCF-BF2E-48A67A6CAD84}" srcOrd="1" destOrd="0" presId="urn:microsoft.com/office/officeart/2005/8/layout/bProcess4"/>
    <dgm:cxn modelId="{A0490084-1FEB-4FCE-8368-C257D46C1C6A}" type="presParOf" srcId="{55C254DD-DEA2-4400-84C6-F78D03864B73}" destId="{D2EAA1BC-73E8-458F-B609-AE4137EC53C6}" srcOrd="15" destOrd="0" presId="urn:microsoft.com/office/officeart/2005/8/layout/bProcess4"/>
    <dgm:cxn modelId="{1610A0F2-F806-46D7-882E-2ECAE5E2FFBA}" type="presParOf" srcId="{55C254DD-DEA2-4400-84C6-F78D03864B73}" destId="{F053F777-39A3-409D-9E20-124FBD4AD612}" srcOrd="16" destOrd="0" presId="urn:microsoft.com/office/officeart/2005/8/layout/bProcess4"/>
    <dgm:cxn modelId="{75E3091F-30AC-41B5-BEAC-C7D8A6B1879E}" type="presParOf" srcId="{F053F777-39A3-409D-9E20-124FBD4AD612}" destId="{81B59632-C8BB-4204-874E-B445FE4B4FD9}" srcOrd="0" destOrd="0" presId="urn:microsoft.com/office/officeart/2005/8/layout/bProcess4"/>
    <dgm:cxn modelId="{324BE042-ABFD-4D3A-B77A-0BFC714B7354}" type="presParOf" srcId="{F053F777-39A3-409D-9E20-124FBD4AD612}" destId="{5F62E4A5-7491-4502-99EA-BA1A6F75314A}" srcOrd="1" destOrd="0" presId="urn:microsoft.com/office/officeart/2005/8/layout/bProcess4"/>
    <dgm:cxn modelId="{264F1A6E-F6DE-4FD0-A996-1BA8B43F1F53}" type="presParOf" srcId="{55C254DD-DEA2-4400-84C6-F78D03864B73}" destId="{1EE4BBDC-7E63-4A1F-8311-0E7B66B64FAA}" srcOrd="17" destOrd="0" presId="urn:microsoft.com/office/officeart/2005/8/layout/bProcess4"/>
    <dgm:cxn modelId="{63CFEE3B-EF23-469A-B211-48A40EAC1307}" type="presParOf" srcId="{55C254DD-DEA2-4400-84C6-F78D03864B73}" destId="{4493071A-C820-443B-A4CD-9AAC4C4BC4A1}" srcOrd="18" destOrd="0" presId="urn:microsoft.com/office/officeart/2005/8/layout/bProcess4"/>
    <dgm:cxn modelId="{A3034DE6-6455-4A16-A834-7944C11765FA}" type="presParOf" srcId="{4493071A-C820-443B-A4CD-9AAC4C4BC4A1}" destId="{5D83058A-68EF-4AF3-BA79-1BF2540295BB}" srcOrd="0" destOrd="0" presId="urn:microsoft.com/office/officeart/2005/8/layout/bProcess4"/>
    <dgm:cxn modelId="{2828A72C-B53E-4562-88DF-DF873A24355C}" type="presParOf" srcId="{4493071A-C820-443B-A4CD-9AAC4C4BC4A1}" destId="{46697E2A-8F2C-45C5-A73B-F5855568EA3B}" srcOrd="1" destOrd="0" presId="urn:microsoft.com/office/officeart/2005/8/layout/bProcess4"/>
    <dgm:cxn modelId="{F6294C3F-40A8-40C9-A0A3-9482D7D543B9}" type="presParOf" srcId="{55C254DD-DEA2-4400-84C6-F78D03864B73}" destId="{101E14B6-49BC-4D31-AA29-351FFC7360A6}" srcOrd="19" destOrd="0" presId="urn:microsoft.com/office/officeart/2005/8/layout/bProcess4"/>
    <dgm:cxn modelId="{271D4822-7241-436F-8A1D-AD66E0772504}" type="presParOf" srcId="{55C254DD-DEA2-4400-84C6-F78D03864B73}" destId="{A7861D5D-95D6-4058-B305-9BBFE77F1A2C}" srcOrd="20" destOrd="0" presId="urn:microsoft.com/office/officeart/2005/8/layout/bProcess4"/>
    <dgm:cxn modelId="{237029F8-E5F0-4E3C-AFB7-091689F28210}" type="presParOf" srcId="{A7861D5D-95D6-4058-B305-9BBFE77F1A2C}" destId="{FC889BC5-DB89-494F-BD04-48BBF4DB0CDD}" srcOrd="0" destOrd="0" presId="urn:microsoft.com/office/officeart/2005/8/layout/bProcess4"/>
    <dgm:cxn modelId="{04B822EE-8D03-418B-8A81-0609C4A2A17A}" type="presParOf" srcId="{A7861D5D-95D6-4058-B305-9BBFE77F1A2C}" destId="{1D191C1A-E758-4EC4-9FFD-8375A62EC14F}" srcOrd="1" destOrd="0" presId="urn:microsoft.com/office/officeart/2005/8/layout/bProcess4"/>
    <dgm:cxn modelId="{421BC8CE-E702-461E-9196-1A69717F32F4}" type="presParOf" srcId="{55C254DD-DEA2-4400-84C6-F78D03864B73}" destId="{4260F910-7286-4D3C-94E6-D3D36F5FAF45}" srcOrd="21" destOrd="0" presId="urn:microsoft.com/office/officeart/2005/8/layout/bProcess4"/>
    <dgm:cxn modelId="{13E98604-52CC-40BF-9596-57F096E29FC7}" type="presParOf" srcId="{55C254DD-DEA2-4400-84C6-F78D03864B73}" destId="{C01228F0-48DE-45ED-AE78-4E1E9C4F1C33}" srcOrd="22" destOrd="0" presId="urn:microsoft.com/office/officeart/2005/8/layout/bProcess4"/>
    <dgm:cxn modelId="{11400A75-B911-45B8-9114-4FF4E58B2C12}" type="presParOf" srcId="{C01228F0-48DE-45ED-AE78-4E1E9C4F1C33}" destId="{F8F3BE19-78DC-40EF-BCFA-7E937179FC08}" srcOrd="0" destOrd="0" presId="urn:microsoft.com/office/officeart/2005/8/layout/bProcess4"/>
    <dgm:cxn modelId="{C9DDFDEA-3850-4F7C-8EB3-11EF70F749EE}" type="presParOf" srcId="{C01228F0-48DE-45ED-AE78-4E1E9C4F1C33}" destId="{6698099A-73AE-4683-AD78-DF19D3D68B0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8455C6-E501-44C2-B6DD-B012A17C60C1}" type="doc">
      <dgm:prSet loTypeId="urn:microsoft.com/office/officeart/2008/layout/Square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C7BB5E-6EA7-44FB-9747-E30F4C895636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جامعة قبیله ای</a:t>
          </a:r>
          <a:endParaRPr lang="en-US" dirty="0">
            <a:cs typeface="B Kourosh" panose="00000400000000000000" pitchFamily="2" charset="-78"/>
          </a:endParaRPr>
        </a:p>
      </dgm:t>
    </dgm:pt>
    <dgm:pt modelId="{2B52F660-AB67-4DCC-9714-8AA335A8013A}" type="parTrans" cxnId="{63D18413-6A06-4BC4-A1B2-9A3D4C19241E}">
      <dgm:prSet/>
      <dgm:spPr/>
      <dgm:t>
        <a:bodyPr/>
        <a:lstStyle/>
        <a:p>
          <a:endParaRPr lang="en-US"/>
        </a:p>
      </dgm:t>
    </dgm:pt>
    <dgm:pt modelId="{60CE5CA9-86B3-43E1-B3DC-EB6B56374EE2}" type="sibTrans" cxnId="{63D18413-6A06-4BC4-A1B2-9A3D4C19241E}">
      <dgm:prSet/>
      <dgm:spPr/>
      <dgm:t>
        <a:bodyPr/>
        <a:lstStyle/>
        <a:p>
          <a:endParaRPr lang="en-US"/>
        </a:p>
      </dgm:t>
    </dgm:pt>
    <dgm:pt modelId="{A85139D2-366A-4C45-B006-75CCCEA147E1}">
      <dgm:prSet phldrT="[Text]" custT="1"/>
      <dgm:spPr/>
      <dgm:t>
        <a:bodyPr/>
        <a:lstStyle/>
        <a:p>
          <a:pPr algn="ctr"/>
          <a:r>
            <a:rPr lang="fa-IR" sz="1600" dirty="0" smtClean="0">
              <a:cs typeface="B Koodak" panose="00000700000000000000" pitchFamily="2" charset="-78"/>
            </a:rPr>
            <a:t>وجود مفهوم عقب مانده </a:t>
          </a:r>
          <a:r>
            <a:rPr lang="fa-IR" sz="1600" dirty="0" smtClean="0">
              <a:solidFill>
                <a:srgbClr val="FF0000"/>
              </a:solidFill>
              <a:cs typeface="B Koodak" panose="00000700000000000000" pitchFamily="2" charset="-78"/>
            </a:rPr>
            <a:t>همبستگی</a:t>
          </a:r>
          <a:r>
            <a:rPr lang="fa-IR" sz="1600" dirty="0" smtClean="0">
              <a:cs typeface="B Koodak" panose="00000700000000000000" pitchFamily="2" charset="-78"/>
            </a:rPr>
            <a:t> </a:t>
          </a:r>
          <a:endParaRPr lang="en-US" sz="1600" dirty="0">
            <a:cs typeface="B Koodak" panose="00000700000000000000" pitchFamily="2" charset="-78"/>
          </a:endParaRPr>
        </a:p>
      </dgm:t>
    </dgm:pt>
    <dgm:pt modelId="{15EDC2BA-F295-4353-A546-A9E01FF1BB73}" type="parTrans" cxnId="{BFA970C0-C15A-4FB0-B4C8-593E18810659}">
      <dgm:prSet/>
      <dgm:spPr/>
      <dgm:t>
        <a:bodyPr/>
        <a:lstStyle/>
        <a:p>
          <a:endParaRPr lang="en-US"/>
        </a:p>
      </dgm:t>
    </dgm:pt>
    <dgm:pt modelId="{ED48B5E4-C439-4919-AF95-D34D1E8E2AFF}" type="sibTrans" cxnId="{BFA970C0-C15A-4FB0-B4C8-593E18810659}">
      <dgm:prSet/>
      <dgm:spPr/>
      <dgm:t>
        <a:bodyPr/>
        <a:lstStyle/>
        <a:p>
          <a:endParaRPr lang="en-US"/>
        </a:p>
      </dgm:t>
    </dgm:pt>
    <dgm:pt modelId="{E527A82A-24F8-4F88-ACD5-F4AF0F1C5714}">
      <dgm:prSet phldrT="[Text]" custT="1"/>
      <dgm:spPr/>
      <dgm:t>
        <a:bodyPr/>
        <a:lstStyle/>
        <a:p>
          <a:pPr algn="ctr"/>
          <a:r>
            <a:rPr lang="fa-IR" sz="1600" dirty="0" smtClean="0">
              <a:cs typeface="B Koodak" panose="00000700000000000000" pitchFamily="2" charset="-78"/>
            </a:rPr>
            <a:t>فرد درخدمت </a:t>
          </a:r>
          <a:r>
            <a:rPr lang="fa-IR" sz="1600" dirty="0" smtClean="0">
              <a:solidFill>
                <a:srgbClr val="FF0000"/>
              </a:solidFill>
              <a:cs typeface="B Koodak" panose="00000700000000000000" pitchFamily="2" charset="-78"/>
            </a:rPr>
            <a:t>خیر جمعی </a:t>
          </a:r>
          <a:r>
            <a:rPr lang="fa-IR" sz="1600" dirty="0" smtClean="0">
              <a:cs typeface="B Koodak" panose="00000700000000000000" pitchFamily="2" charset="-78"/>
            </a:rPr>
            <a:t>و راه رسیدن به آرمان مشترک جمعی</a:t>
          </a:r>
          <a:endParaRPr lang="en-US" sz="1600" dirty="0"/>
        </a:p>
      </dgm:t>
    </dgm:pt>
    <dgm:pt modelId="{F662574B-4300-4255-8DC5-146FD6D1D21C}" type="parTrans" cxnId="{DB4421CB-600D-4C52-B4E8-A25402A8EB0A}">
      <dgm:prSet/>
      <dgm:spPr/>
      <dgm:t>
        <a:bodyPr/>
        <a:lstStyle/>
        <a:p>
          <a:endParaRPr lang="en-US"/>
        </a:p>
      </dgm:t>
    </dgm:pt>
    <dgm:pt modelId="{07564FF8-73A5-4010-9D7D-7042BC2DFC64}" type="sibTrans" cxnId="{DB4421CB-600D-4C52-B4E8-A25402A8EB0A}">
      <dgm:prSet/>
      <dgm:spPr/>
      <dgm:t>
        <a:bodyPr/>
        <a:lstStyle/>
        <a:p>
          <a:endParaRPr lang="en-US"/>
        </a:p>
      </dgm:t>
    </dgm:pt>
    <dgm:pt modelId="{6C952E92-1DE4-49BC-9DBF-6F61CD064FE6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جامعة بزرگ</a:t>
          </a:r>
          <a:endParaRPr lang="en-US" dirty="0">
            <a:cs typeface="B Kourosh" panose="00000400000000000000" pitchFamily="2" charset="-78"/>
          </a:endParaRPr>
        </a:p>
      </dgm:t>
    </dgm:pt>
    <dgm:pt modelId="{1107AD9D-F92D-40E2-A407-74DE205CA202}" type="parTrans" cxnId="{632DCA93-49CB-4B44-988B-F7506A8F518F}">
      <dgm:prSet/>
      <dgm:spPr/>
      <dgm:t>
        <a:bodyPr/>
        <a:lstStyle/>
        <a:p>
          <a:endParaRPr lang="en-US"/>
        </a:p>
      </dgm:t>
    </dgm:pt>
    <dgm:pt modelId="{9A18ED6B-95C8-4D90-87C1-A5626A58DA50}" type="sibTrans" cxnId="{632DCA93-49CB-4B44-988B-F7506A8F518F}">
      <dgm:prSet/>
      <dgm:spPr/>
      <dgm:t>
        <a:bodyPr/>
        <a:lstStyle/>
        <a:p>
          <a:endParaRPr lang="en-US"/>
        </a:p>
      </dgm:t>
    </dgm:pt>
    <dgm:pt modelId="{6CFAF35B-8CB4-4429-BA2F-607FD697B8ED}">
      <dgm:prSet phldrT="[Text]" custT="1"/>
      <dgm:spPr/>
      <dgm:t>
        <a:bodyPr/>
        <a:lstStyle/>
        <a:p>
          <a:pPr algn="ctr"/>
          <a:r>
            <a:rPr lang="fa-IR" sz="1600" dirty="0" smtClean="0">
              <a:cs typeface="B Koodak" panose="00000700000000000000" pitchFamily="2" charset="-78"/>
            </a:rPr>
            <a:t>مهم ترین ویژگی: </a:t>
          </a:r>
          <a:r>
            <a:rPr lang="fa-IR" sz="1600" dirty="0" smtClean="0">
              <a:solidFill>
                <a:srgbClr val="FF0000"/>
              </a:solidFill>
              <a:cs typeface="B Koodak" panose="00000700000000000000" pitchFamily="2" charset="-78"/>
            </a:rPr>
            <a:t>نظم خود انگیختة </a:t>
          </a:r>
          <a:r>
            <a:rPr lang="fa-IR" sz="1600" dirty="0" smtClean="0">
              <a:cs typeface="B Koodak" panose="00000700000000000000" pitchFamily="2" charset="-78"/>
            </a:rPr>
            <a:t>بازار </a:t>
          </a:r>
          <a:endParaRPr lang="en-US" sz="1600" dirty="0"/>
        </a:p>
      </dgm:t>
    </dgm:pt>
    <dgm:pt modelId="{B6BAFC98-FF97-4BC4-AA7D-0C459052ADF9}" type="parTrans" cxnId="{86581787-16C8-46FD-9F8E-0C636D403609}">
      <dgm:prSet/>
      <dgm:spPr/>
      <dgm:t>
        <a:bodyPr/>
        <a:lstStyle/>
        <a:p>
          <a:endParaRPr lang="en-US"/>
        </a:p>
      </dgm:t>
    </dgm:pt>
    <dgm:pt modelId="{F7A234C2-6960-425D-A938-8F8A8B1A9FA3}" type="sibTrans" cxnId="{86581787-16C8-46FD-9F8E-0C636D403609}">
      <dgm:prSet/>
      <dgm:spPr/>
      <dgm:t>
        <a:bodyPr/>
        <a:lstStyle/>
        <a:p>
          <a:endParaRPr lang="en-US"/>
        </a:p>
      </dgm:t>
    </dgm:pt>
    <dgm:pt modelId="{33CFDE55-D934-47E6-90E3-B84BA6AC468E}">
      <dgm:prSet phldrT="[Text]"/>
      <dgm:spPr/>
      <dgm:t>
        <a:bodyPr/>
        <a:lstStyle/>
        <a:p>
          <a:pPr algn="ctr"/>
          <a:r>
            <a:rPr lang="fa-IR" dirty="0" smtClean="0">
              <a:cs typeface="B Koodak" panose="00000700000000000000" pitchFamily="2" charset="-78"/>
            </a:rPr>
            <a:t>رسیدن به آن: از بین بردن </a:t>
          </a:r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سنن و رسوم</a:t>
          </a:r>
        </a:p>
      </dgm:t>
    </dgm:pt>
    <dgm:pt modelId="{38E8EDF0-2BBC-44FF-9C7C-80B7D027D60C}" type="parTrans" cxnId="{F8185B80-2BF0-4C52-88EF-C9EC14C260A6}">
      <dgm:prSet/>
      <dgm:spPr/>
      <dgm:t>
        <a:bodyPr/>
        <a:lstStyle/>
        <a:p>
          <a:endParaRPr lang="en-US"/>
        </a:p>
      </dgm:t>
    </dgm:pt>
    <dgm:pt modelId="{01FD886E-9757-4465-B5BC-81E0895B534D}" type="sibTrans" cxnId="{F8185B80-2BF0-4C52-88EF-C9EC14C260A6}">
      <dgm:prSet/>
      <dgm:spPr/>
      <dgm:t>
        <a:bodyPr/>
        <a:lstStyle/>
        <a:p>
          <a:endParaRPr lang="en-US"/>
        </a:p>
      </dgm:t>
    </dgm:pt>
    <dgm:pt modelId="{4FD778A2-3BE1-488D-9422-F91E11E16F38}">
      <dgm:prSet phldrT="[Text]" custT="1"/>
      <dgm:spPr/>
      <dgm:t>
        <a:bodyPr/>
        <a:lstStyle/>
        <a:p>
          <a:pPr algn="ctr"/>
          <a:r>
            <a:rPr lang="fa-IR" sz="1600" dirty="0" smtClean="0">
              <a:cs typeface="B Koodak" panose="00000700000000000000" pitchFamily="2" charset="-78"/>
            </a:rPr>
            <a:t>جامعه </a:t>
          </a:r>
          <a:r>
            <a:rPr lang="fa-IR" sz="1600" dirty="0" smtClean="0">
              <a:solidFill>
                <a:srgbClr val="FF0000"/>
              </a:solidFill>
              <a:cs typeface="B Koodak" panose="00000700000000000000" pitchFamily="2" charset="-78"/>
            </a:rPr>
            <a:t>بسته،خودی</a:t>
          </a:r>
          <a:r>
            <a:rPr lang="fa-IR" sz="1600" dirty="0" smtClean="0">
              <a:cs typeface="B Koodak" panose="00000700000000000000" pitchFamily="2" charset="-78"/>
            </a:rPr>
            <a:t> و غیرخودی</a:t>
          </a:r>
          <a:endParaRPr lang="en-US" sz="1600" dirty="0"/>
        </a:p>
      </dgm:t>
    </dgm:pt>
    <dgm:pt modelId="{9D163D5C-2F16-46CA-8CD8-892A8D33E01E}" type="parTrans" cxnId="{61699554-5250-4A0C-A997-EE45F8E2C098}">
      <dgm:prSet/>
      <dgm:spPr/>
      <dgm:t>
        <a:bodyPr/>
        <a:lstStyle/>
        <a:p>
          <a:endParaRPr lang="en-US"/>
        </a:p>
      </dgm:t>
    </dgm:pt>
    <dgm:pt modelId="{5B4D407D-92F5-4E17-8120-7BEEE390AF27}" type="sibTrans" cxnId="{61699554-5250-4A0C-A997-EE45F8E2C098}">
      <dgm:prSet/>
      <dgm:spPr/>
      <dgm:t>
        <a:bodyPr/>
        <a:lstStyle/>
        <a:p>
          <a:endParaRPr lang="en-US"/>
        </a:p>
      </dgm:t>
    </dgm:pt>
    <dgm:pt modelId="{604DB86E-7D44-463E-BC21-9F3DED967A63}">
      <dgm:prSet phldrT="[Text]"/>
      <dgm:spPr/>
      <dgm:t>
        <a:bodyPr/>
        <a:lstStyle/>
        <a:p>
          <a:endParaRPr lang="en-US" dirty="0"/>
        </a:p>
      </dgm:t>
    </dgm:pt>
    <dgm:pt modelId="{51DC9C5A-A627-4C5A-9B4F-DA76588AABF3}" type="parTrans" cxnId="{E902AE89-C777-426B-AEDA-F4B0964F408D}">
      <dgm:prSet/>
      <dgm:spPr/>
      <dgm:t>
        <a:bodyPr/>
        <a:lstStyle/>
        <a:p>
          <a:endParaRPr lang="en-US"/>
        </a:p>
      </dgm:t>
    </dgm:pt>
    <dgm:pt modelId="{0D3D286B-61EA-4F6A-900F-E6B892E62A84}" type="sibTrans" cxnId="{E902AE89-C777-426B-AEDA-F4B0964F408D}">
      <dgm:prSet/>
      <dgm:spPr/>
      <dgm:t>
        <a:bodyPr/>
        <a:lstStyle/>
        <a:p>
          <a:endParaRPr lang="en-US"/>
        </a:p>
      </dgm:t>
    </dgm:pt>
    <dgm:pt modelId="{B68E1E3A-3A70-4ED0-BC5E-6B6938490337}">
      <dgm:prSet phldrT="[Text]"/>
      <dgm:spPr/>
      <dgm:t>
        <a:bodyPr/>
        <a:lstStyle/>
        <a:p>
          <a:pPr algn="ctr"/>
          <a:r>
            <a:rPr lang="fa-IR" dirty="0" smtClean="0">
              <a:cs typeface="B Koodak" panose="00000700000000000000" pitchFamily="2" charset="-78"/>
            </a:rPr>
            <a:t>عدم وجود امر حقیقتاً </a:t>
          </a:r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اجتماعی</a:t>
          </a:r>
        </a:p>
      </dgm:t>
    </dgm:pt>
    <dgm:pt modelId="{1882E977-9845-4AE7-B2A9-A1137645C6F0}" type="parTrans" cxnId="{1F51AD09-821E-4425-91F8-074FEE05CE19}">
      <dgm:prSet/>
      <dgm:spPr/>
      <dgm:t>
        <a:bodyPr/>
        <a:lstStyle/>
        <a:p>
          <a:endParaRPr lang="en-US"/>
        </a:p>
      </dgm:t>
    </dgm:pt>
    <dgm:pt modelId="{88237347-E668-4AB7-A7BE-71FEC735FE14}" type="sibTrans" cxnId="{1F51AD09-821E-4425-91F8-074FEE05CE19}">
      <dgm:prSet/>
      <dgm:spPr/>
      <dgm:t>
        <a:bodyPr/>
        <a:lstStyle/>
        <a:p>
          <a:endParaRPr lang="en-US"/>
        </a:p>
      </dgm:t>
    </dgm:pt>
    <dgm:pt modelId="{D367B860-783A-4C61-BBEC-D01852474813}">
      <dgm:prSet phldrT="[Text]" custT="1"/>
      <dgm:spPr/>
      <dgm:t>
        <a:bodyPr/>
        <a:lstStyle/>
        <a:p>
          <a:pPr algn="ctr"/>
          <a:r>
            <a:rPr lang="fa-IR" sz="1600" dirty="0" smtClean="0">
              <a:cs typeface="B Koodak" panose="00000700000000000000" pitchFamily="2" charset="-78"/>
            </a:rPr>
            <a:t>قدمت </a:t>
          </a:r>
          <a:r>
            <a:rPr lang="fa-IR" sz="1600" dirty="0" smtClean="0">
              <a:solidFill>
                <a:srgbClr val="FF0000"/>
              </a:solidFill>
              <a:cs typeface="B Koodak" panose="00000700000000000000" pitchFamily="2" charset="-78"/>
            </a:rPr>
            <a:t>هزاران سال </a:t>
          </a:r>
          <a:r>
            <a:rPr lang="fa-IR" sz="1600" dirty="0" smtClean="0">
              <a:cs typeface="B Koodak" panose="00000700000000000000" pitchFamily="2" charset="-78"/>
            </a:rPr>
            <a:t>(مصر3هزارسال-چین6هزارسال)</a:t>
          </a:r>
          <a:endParaRPr lang="en-US" sz="1600" dirty="0"/>
        </a:p>
      </dgm:t>
    </dgm:pt>
    <dgm:pt modelId="{55C66B71-B21E-413D-AAB8-F004A61B5FE7}" type="parTrans" cxnId="{EBD717F6-8087-4470-B5CB-F17B42AA8516}">
      <dgm:prSet/>
      <dgm:spPr/>
      <dgm:t>
        <a:bodyPr/>
        <a:lstStyle/>
        <a:p>
          <a:endParaRPr lang="en-US"/>
        </a:p>
      </dgm:t>
    </dgm:pt>
    <dgm:pt modelId="{5308003F-F12C-4DC3-AFB4-90D3C2453366}" type="sibTrans" cxnId="{EBD717F6-8087-4470-B5CB-F17B42AA8516}">
      <dgm:prSet/>
      <dgm:spPr/>
      <dgm:t>
        <a:bodyPr/>
        <a:lstStyle/>
        <a:p>
          <a:endParaRPr lang="en-US"/>
        </a:p>
      </dgm:t>
    </dgm:pt>
    <dgm:pt modelId="{462242DC-FA70-4DC2-8F21-45F98CD57C81}" type="pres">
      <dgm:prSet presAssocID="{348455C6-E501-44C2-B6DD-B012A17C60C1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A20A1FB-66BA-4A5B-8216-782D185A5148}" type="pres">
      <dgm:prSet presAssocID="{F1C7BB5E-6EA7-44FB-9747-E30F4C895636}" presName="root" presStyleCnt="0">
        <dgm:presLayoutVars>
          <dgm:chMax/>
          <dgm:chPref/>
        </dgm:presLayoutVars>
      </dgm:prSet>
      <dgm:spPr/>
    </dgm:pt>
    <dgm:pt modelId="{5754079E-0334-42C9-9B5C-D3DEEAA3CEA4}" type="pres">
      <dgm:prSet presAssocID="{F1C7BB5E-6EA7-44FB-9747-E30F4C895636}" presName="rootComposite" presStyleCnt="0">
        <dgm:presLayoutVars/>
      </dgm:prSet>
      <dgm:spPr/>
    </dgm:pt>
    <dgm:pt modelId="{2E647641-6217-42FD-8DD8-90DEF55503BA}" type="pres">
      <dgm:prSet presAssocID="{F1C7BB5E-6EA7-44FB-9747-E30F4C895636}" presName="ParentAccent" presStyleLbl="alignNode1" presStyleIdx="0" presStyleCnt="2"/>
      <dgm:spPr/>
    </dgm:pt>
    <dgm:pt modelId="{D487BE4A-473C-43CA-99CE-040BBE39C8CF}" type="pres">
      <dgm:prSet presAssocID="{F1C7BB5E-6EA7-44FB-9747-E30F4C895636}" presName="ParentSmallAccent" presStyleLbl="fgAcc1" presStyleIdx="0" presStyleCnt="2"/>
      <dgm:spPr/>
    </dgm:pt>
    <dgm:pt modelId="{8BA94747-2924-4B19-88CF-DB0B9FA3B8E3}" type="pres">
      <dgm:prSet presAssocID="{F1C7BB5E-6EA7-44FB-9747-E30F4C895636}" presName="Parent" presStyleLbl="revTx" presStyleIdx="0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1BD51-E53C-499A-90A3-86CD6AE589F3}" type="pres">
      <dgm:prSet presAssocID="{F1C7BB5E-6EA7-44FB-9747-E30F4C895636}" presName="childShape" presStyleCnt="0">
        <dgm:presLayoutVars>
          <dgm:chMax val="0"/>
          <dgm:chPref val="0"/>
        </dgm:presLayoutVars>
      </dgm:prSet>
      <dgm:spPr/>
    </dgm:pt>
    <dgm:pt modelId="{6A9C9DFA-E9A2-44BD-8333-F604140315C7}" type="pres">
      <dgm:prSet presAssocID="{A85139D2-366A-4C45-B006-75CCCEA147E1}" presName="childComposite" presStyleCnt="0">
        <dgm:presLayoutVars>
          <dgm:chMax val="0"/>
          <dgm:chPref val="0"/>
        </dgm:presLayoutVars>
      </dgm:prSet>
      <dgm:spPr/>
    </dgm:pt>
    <dgm:pt modelId="{A28B7E7D-ABE4-401F-ABF3-BCF7599E8682}" type="pres">
      <dgm:prSet presAssocID="{A85139D2-366A-4C45-B006-75CCCEA147E1}" presName="ChildAccent" presStyleLbl="solidFgAcc1" presStyleIdx="0" presStyleCnt="8"/>
      <dgm:spPr/>
    </dgm:pt>
    <dgm:pt modelId="{2C1977B4-F5CB-46EC-8F9E-FB8944C51213}" type="pres">
      <dgm:prSet presAssocID="{A85139D2-366A-4C45-B006-75CCCEA147E1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681D6-1FAA-40FA-A943-21DEEF295814}" type="pres">
      <dgm:prSet presAssocID="{E527A82A-24F8-4F88-ACD5-F4AF0F1C5714}" presName="childComposite" presStyleCnt="0">
        <dgm:presLayoutVars>
          <dgm:chMax val="0"/>
          <dgm:chPref val="0"/>
        </dgm:presLayoutVars>
      </dgm:prSet>
      <dgm:spPr/>
    </dgm:pt>
    <dgm:pt modelId="{D021F167-5858-465F-B17C-C6F3071772DE}" type="pres">
      <dgm:prSet presAssocID="{E527A82A-24F8-4F88-ACD5-F4AF0F1C5714}" presName="ChildAccent" presStyleLbl="solidFgAcc1" presStyleIdx="1" presStyleCnt="8"/>
      <dgm:spPr/>
    </dgm:pt>
    <dgm:pt modelId="{C2758871-9E5A-4FF1-B97A-D493A8760BB7}" type="pres">
      <dgm:prSet presAssocID="{E527A82A-24F8-4F88-ACD5-F4AF0F1C5714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20CEB-2BBC-4124-9DD0-37A09A4029BD}" type="pres">
      <dgm:prSet presAssocID="{4FD778A2-3BE1-488D-9422-F91E11E16F38}" presName="childComposite" presStyleCnt="0">
        <dgm:presLayoutVars>
          <dgm:chMax val="0"/>
          <dgm:chPref val="0"/>
        </dgm:presLayoutVars>
      </dgm:prSet>
      <dgm:spPr/>
    </dgm:pt>
    <dgm:pt modelId="{F175C6FE-4322-4E1E-B0A6-3D681813F988}" type="pres">
      <dgm:prSet presAssocID="{4FD778A2-3BE1-488D-9422-F91E11E16F38}" presName="ChildAccent" presStyleLbl="solidFgAcc1" presStyleIdx="2" presStyleCnt="8"/>
      <dgm:spPr/>
      <dgm:t>
        <a:bodyPr/>
        <a:lstStyle/>
        <a:p>
          <a:endParaRPr lang="en-US"/>
        </a:p>
      </dgm:t>
    </dgm:pt>
    <dgm:pt modelId="{F2C5E3A8-CC7A-49DB-8758-464C7CCC394C}" type="pres">
      <dgm:prSet presAssocID="{4FD778A2-3BE1-488D-9422-F91E11E16F38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9861C-8A15-48D1-901A-8EB5616C500A}" type="pres">
      <dgm:prSet presAssocID="{D367B860-783A-4C61-BBEC-D01852474813}" presName="childComposite" presStyleCnt="0">
        <dgm:presLayoutVars>
          <dgm:chMax val="0"/>
          <dgm:chPref val="0"/>
        </dgm:presLayoutVars>
      </dgm:prSet>
      <dgm:spPr/>
    </dgm:pt>
    <dgm:pt modelId="{0B4F4CEF-9BEE-462B-A889-ADBB95B61B7E}" type="pres">
      <dgm:prSet presAssocID="{D367B860-783A-4C61-BBEC-D01852474813}" presName="ChildAccent" presStyleLbl="solidFgAcc1" presStyleIdx="3" presStyleCnt="8"/>
      <dgm:spPr/>
    </dgm:pt>
    <dgm:pt modelId="{4532EFC8-CD61-4A5A-B30E-98C08112E732}" type="pres">
      <dgm:prSet presAssocID="{D367B860-783A-4C61-BBEC-D01852474813}" presName="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18B60-59B8-454D-8A86-CE2EA68F38CE}" type="pres">
      <dgm:prSet presAssocID="{6C952E92-1DE4-49BC-9DBF-6F61CD064FE6}" presName="root" presStyleCnt="0">
        <dgm:presLayoutVars>
          <dgm:chMax/>
          <dgm:chPref/>
        </dgm:presLayoutVars>
      </dgm:prSet>
      <dgm:spPr/>
    </dgm:pt>
    <dgm:pt modelId="{052478AC-201A-458C-A93F-259FD25852A2}" type="pres">
      <dgm:prSet presAssocID="{6C952E92-1DE4-49BC-9DBF-6F61CD064FE6}" presName="rootComposite" presStyleCnt="0">
        <dgm:presLayoutVars/>
      </dgm:prSet>
      <dgm:spPr/>
    </dgm:pt>
    <dgm:pt modelId="{64C5E725-0243-498D-AB5D-9AA0D6E54727}" type="pres">
      <dgm:prSet presAssocID="{6C952E92-1DE4-49BC-9DBF-6F61CD064FE6}" presName="ParentAccent" presStyleLbl="alignNode1" presStyleIdx="1" presStyleCnt="2"/>
      <dgm:spPr/>
    </dgm:pt>
    <dgm:pt modelId="{8D4EFA2B-696F-4A59-B4AC-61F5FFDE9725}" type="pres">
      <dgm:prSet presAssocID="{6C952E92-1DE4-49BC-9DBF-6F61CD064FE6}" presName="ParentSmallAccent" presStyleLbl="fgAcc1" presStyleIdx="1" presStyleCnt="2"/>
      <dgm:spPr/>
    </dgm:pt>
    <dgm:pt modelId="{EA25B11F-DA77-4743-9C75-2103EF3020DD}" type="pres">
      <dgm:prSet presAssocID="{6C952E92-1DE4-49BC-9DBF-6F61CD064FE6}" presName="Parent" presStyleLbl="revTx" presStyleIdx="5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CE1B5-E8C4-4391-818F-63BF7131DE97}" type="pres">
      <dgm:prSet presAssocID="{6C952E92-1DE4-49BC-9DBF-6F61CD064FE6}" presName="childShape" presStyleCnt="0">
        <dgm:presLayoutVars>
          <dgm:chMax val="0"/>
          <dgm:chPref val="0"/>
        </dgm:presLayoutVars>
      </dgm:prSet>
      <dgm:spPr/>
    </dgm:pt>
    <dgm:pt modelId="{6D7C53EF-B915-403C-9761-FE7ED6E293F8}" type="pres">
      <dgm:prSet presAssocID="{6CFAF35B-8CB4-4429-BA2F-607FD697B8ED}" presName="childComposite" presStyleCnt="0">
        <dgm:presLayoutVars>
          <dgm:chMax val="0"/>
          <dgm:chPref val="0"/>
        </dgm:presLayoutVars>
      </dgm:prSet>
      <dgm:spPr/>
    </dgm:pt>
    <dgm:pt modelId="{2575DB7C-DE24-4FDD-8087-1C772910561A}" type="pres">
      <dgm:prSet presAssocID="{6CFAF35B-8CB4-4429-BA2F-607FD697B8ED}" presName="ChildAccent" presStyleLbl="solidFgAcc1" presStyleIdx="4" presStyleCnt="8"/>
      <dgm:spPr/>
    </dgm:pt>
    <dgm:pt modelId="{DFACBAF9-8838-4E02-BDE8-50CD465F7DB9}" type="pres">
      <dgm:prSet presAssocID="{6CFAF35B-8CB4-4429-BA2F-607FD697B8ED}" presName="Child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50408-5E93-41C9-8150-35577B02CFCC}" type="pres">
      <dgm:prSet presAssocID="{33CFDE55-D934-47E6-90E3-B84BA6AC468E}" presName="childComposite" presStyleCnt="0">
        <dgm:presLayoutVars>
          <dgm:chMax val="0"/>
          <dgm:chPref val="0"/>
        </dgm:presLayoutVars>
      </dgm:prSet>
      <dgm:spPr/>
    </dgm:pt>
    <dgm:pt modelId="{32C5FD45-B22D-4AB5-98F9-BB8FBD48A455}" type="pres">
      <dgm:prSet presAssocID="{33CFDE55-D934-47E6-90E3-B84BA6AC468E}" presName="ChildAccent" presStyleLbl="solidFgAcc1" presStyleIdx="5" presStyleCnt="8"/>
      <dgm:spPr/>
    </dgm:pt>
    <dgm:pt modelId="{C9A29939-E443-4141-B8C3-D291E9A92033}" type="pres">
      <dgm:prSet presAssocID="{33CFDE55-D934-47E6-90E3-B84BA6AC468E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F0B0F-4723-44A4-9F40-E4BB86DD572B}" type="pres">
      <dgm:prSet presAssocID="{B68E1E3A-3A70-4ED0-BC5E-6B6938490337}" presName="childComposite" presStyleCnt="0">
        <dgm:presLayoutVars>
          <dgm:chMax val="0"/>
          <dgm:chPref val="0"/>
        </dgm:presLayoutVars>
      </dgm:prSet>
      <dgm:spPr/>
    </dgm:pt>
    <dgm:pt modelId="{2CF14E89-7FC2-4679-B5A1-B3411603C825}" type="pres">
      <dgm:prSet presAssocID="{B68E1E3A-3A70-4ED0-BC5E-6B6938490337}" presName="ChildAccent" presStyleLbl="solidFgAcc1" presStyleIdx="6" presStyleCnt="8"/>
      <dgm:spPr/>
    </dgm:pt>
    <dgm:pt modelId="{1F5E95C9-A876-483A-8780-317465858B0B}" type="pres">
      <dgm:prSet presAssocID="{B68E1E3A-3A70-4ED0-BC5E-6B6938490337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6EE26A-36A4-4B20-8090-6AD0F0F6131F}" type="pres">
      <dgm:prSet presAssocID="{604DB86E-7D44-463E-BC21-9F3DED967A63}" presName="childComposite" presStyleCnt="0">
        <dgm:presLayoutVars>
          <dgm:chMax val="0"/>
          <dgm:chPref val="0"/>
        </dgm:presLayoutVars>
      </dgm:prSet>
      <dgm:spPr/>
    </dgm:pt>
    <dgm:pt modelId="{1944B46E-9A60-46E2-B1C9-4E47F2518513}" type="pres">
      <dgm:prSet presAssocID="{604DB86E-7D44-463E-BC21-9F3DED967A63}" presName="ChildAccent" presStyleLbl="solidFgAcc1" presStyleIdx="7" presStyleCnt="8"/>
      <dgm:spPr/>
    </dgm:pt>
    <dgm:pt modelId="{2ADC064B-4E50-4A0C-8FA2-872EEBF15705}" type="pres">
      <dgm:prSet presAssocID="{604DB86E-7D44-463E-BC21-9F3DED967A63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581787-16C8-46FD-9F8E-0C636D403609}" srcId="{6C952E92-1DE4-49BC-9DBF-6F61CD064FE6}" destId="{6CFAF35B-8CB4-4429-BA2F-607FD697B8ED}" srcOrd="0" destOrd="0" parTransId="{B6BAFC98-FF97-4BC4-AA7D-0C459052ADF9}" sibTransId="{F7A234C2-6960-425D-A938-8F8A8B1A9FA3}"/>
    <dgm:cxn modelId="{7BA100C4-1A45-41E4-8350-C32A475D06E3}" type="presOf" srcId="{E527A82A-24F8-4F88-ACD5-F4AF0F1C5714}" destId="{C2758871-9E5A-4FF1-B97A-D493A8760BB7}" srcOrd="0" destOrd="0" presId="urn:microsoft.com/office/officeart/2008/layout/SquareAccentList"/>
    <dgm:cxn modelId="{61699554-5250-4A0C-A997-EE45F8E2C098}" srcId="{F1C7BB5E-6EA7-44FB-9747-E30F4C895636}" destId="{4FD778A2-3BE1-488D-9422-F91E11E16F38}" srcOrd="2" destOrd="0" parTransId="{9D163D5C-2F16-46CA-8CD8-892A8D33E01E}" sibTransId="{5B4D407D-92F5-4E17-8120-7BEEE390AF27}"/>
    <dgm:cxn modelId="{632DCA93-49CB-4B44-988B-F7506A8F518F}" srcId="{348455C6-E501-44C2-B6DD-B012A17C60C1}" destId="{6C952E92-1DE4-49BC-9DBF-6F61CD064FE6}" srcOrd="1" destOrd="0" parTransId="{1107AD9D-F92D-40E2-A407-74DE205CA202}" sibTransId="{9A18ED6B-95C8-4D90-87C1-A5626A58DA50}"/>
    <dgm:cxn modelId="{DD2BA5DD-6321-431A-B91C-2CC8AC9E80C8}" type="presOf" srcId="{B68E1E3A-3A70-4ED0-BC5E-6B6938490337}" destId="{1F5E95C9-A876-483A-8780-317465858B0B}" srcOrd="0" destOrd="0" presId="urn:microsoft.com/office/officeart/2008/layout/SquareAccentList"/>
    <dgm:cxn modelId="{E0918CB2-680C-4943-AB3D-494D063BB083}" type="presOf" srcId="{D367B860-783A-4C61-BBEC-D01852474813}" destId="{4532EFC8-CD61-4A5A-B30E-98C08112E732}" srcOrd="0" destOrd="0" presId="urn:microsoft.com/office/officeart/2008/layout/SquareAccentList"/>
    <dgm:cxn modelId="{FCA3B094-68D0-4E86-B42A-B16B0B75F224}" type="presOf" srcId="{604DB86E-7D44-463E-BC21-9F3DED967A63}" destId="{2ADC064B-4E50-4A0C-8FA2-872EEBF15705}" srcOrd="0" destOrd="0" presId="urn:microsoft.com/office/officeart/2008/layout/SquareAccentList"/>
    <dgm:cxn modelId="{EBD717F6-8087-4470-B5CB-F17B42AA8516}" srcId="{F1C7BB5E-6EA7-44FB-9747-E30F4C895636}" destId="{D367B860-783A-4C61-BBEC-D01852474813}" srcOrd="3" destOrd="0" parTransId="{55C66B71-B21E-413D-AAB8-F004A61B5FE7}" sibTransId="{5308003F-F12C-4DC3-AFB4-90D3C2453366}"/>
    <dgm:cxn modelId="{584295B7-95E5-4DAA-802F-8156B2212698}" type="presOf" srcId="{6CFAF35B-8CB4-4429-BA2F-607FD697B8ED}" destId="{DFACBAF9-8838-4E02-BDE8-50CD465F7DB9}" srcOrd="0" destOrd="0" presId="urn:microsoft.com/office/officeart/2008/layout/SquareAccentList"/>
    <dgm:cxn modelId="{F8185B80-2BF0-4C52-88EF-C9EC14C260A6}" srcId="{6C952E92-1DE4-49BC-9DBF-6F61CD064FE6}" destId="{33CFDE55-D934-47E6-90E3-B84BA6AC468E}" srcOrd="1" destOrd="0" parTransId="{38E8EDF0-2BBC-44FF-9C7C-80B7D027D60C}" sibTransId="{01FD886E-9757-4465-B5BC-81E0895B534D}"/>
    <dgm:cxn modelId="{BFE39EE7-92B8-4DC3-8249-03CA4EC14C08}" type="presOf" srcId="{4FD778A2-3BE1-488D-9422-F91E11E16F38}" destId="{F2C5E3A8-CC7A-49DB-8758-464C7CCC394C}" srcOrd="0" destOrd="0" presId="urn:microsoft.com/office/officeart/2008/layout/SquareAccentList"/>
    <dgm:cxn modelId="{5D950AE7-0236-431D-A7A2-1B58E021C4D7}" type="presOf" srcId="{A85139D2-366A-4C45-B006-75CCCEA147E1}" destId="{2C1977B4-F5CB-46EC-8F9E-FB8944C51213}" srcOrd="0" destOrd="0" presId="urn:microsoft.com/office/officeart/2008/layout/SquareAccentList"/>
    <dgm:cxn modelId="{DB4421CB-600D-4C52-B4E8-A25402A8EB0A}" srcId="{F1C7BB5E-6EA7-44FB-9747-E30F4C895636}" destId="{E527A82A-24F8-4F88-ACD5-F4AF0F1C5714}" srcOrd="1" destOrd="0" parTransId="{F662574B-4300-4255-8DC5-146FD6D1D21C}" sibTransId="{07564FF8-73A5-4010-9D7D-7042BC2DFC64}"/>
    <dgm:cxn modelId="{1F51AD09-821E-4425-91F8-074FEE05CE19}" srcId="{6C952E92-1DE4-49BC-9DBF-6F61CD064FE6}" destId="{B68E1E3A-3A70-4ED0-BC5E-6B6938490337}" srcOrd="2" destOrd="0" parTransId="{1882E977-9845-4AE7-B2A9-A1137645C6F0}" sibTransId="{88237347-E668-4AB7-A7BE-71FEC735FE14}"/>
    <dgm:cxn modelId="{BFA970C0-C15A-4FB0-B4C8-593E18810659}" srcId="{F1C7BB5E-6EA7-44FB-9747-E30F4C895636}" destId="{A85139D2-366A-4C45-B006-75CCCEA147E1}" srcOrd="0" destOrd="0" parTransId="{15EDC2BA-F295-4353-A546-A9E01FF1BB73}" sibTransId="{ED48B5E4-C439-4919-AF95-D34D1E8E2AFF}"/>
    <dgm:cxn modelId="{F4F98987-BC24-439B-A2B0-9A581182BB32}" type="presOf" srcId="{348455C6-E501-44C2-B6DD-B012A17C60C1}" destId="{462242DC-FA70-4DC2-8F21-45F98CD57C81}" srcOrd="0" destOrd="0" presId="urn:microsoft.com/office/officeart/2008/layout/SquareAccentList"/>
    <dgm:cxn modelId="{CCF8394D-0486-421D-87C5-DE357D6C765A}" type="presOf" srcId="{F1C7BB5E-6EA7-44FB-9747-E30F4C895636}" destId="{8BA94747-2924-4B19-88CF-DB0B9FA3B8E3}" srcOrd="0" destOrd="0" presId="urn:microsoft.com/office/officeart/2008/layout/SquareAccentList"/>
    <dgm:cxn modelId="{E902AE89-C777-426B-AEDA-F4B0964F408D}" srcId="{6C952E92-1DE4-49BC-9DBF-6F61CD064FE6}" destId="{604DB86E-7D44-463E-BC21-9F3DED967A63}" srcOrd="3" destOrd="0" parTransId="{51DC9C5A-A627-4C5A-9B4F-DA76588AABF3}" sibTransId="{0D3D286B-61EA-4F6A-900F-E6B892E62A84}"/>
    <dgm:cxn modelId="{27BF9C1F-D149-49BF-9C07-5246458BACF7}" type="presOf" srcId="{33CFDE55-D934-47E6-90E3-B84BA6AC468E}" destId="{C9A29939-E443-4141-B8C3-D291E9A92033}" srcOrd="0" destOrd="0" presId="urn:microsoft.com/office/officeart/2008/layout/SquareAccentList"/>
    <dgm:cxn modelId="{4B51DB71-6EFE-4457-876C-3C10CA71B1E8}" type="presOf" srcId="{6C952E92-1DE4-49BC-9DBF-6F61CD064FE6}" destId="{EA25B11F-DA77-4743-9C75-2103EF3020DD}" srcOrd="0" destOrd="0" presId="urn:microsoft.com/office/officeart/2008/layout/SquareAccentList"/>
    <dgm:cxn modelId="{63D18413-6A06-4BC4-A1B2-9A3D4C19241E}" srcId="{348455C6-E501-44C2-B6DD-B012A17C60C1}" destId="{F1C7BB5E-6EA7-44FB-9747-E30F4C895636}" srcOrd="0" destOrd="0" parTransId="{2B52F660-AB67-4DCC-9714-8AA335A8013A}" sibTransId="{60CE5CA9-86B3-43E1-B3DC-EB6B56374EE2}"/>
    <dgm:cxn modelId="{5ABB2948-700B-4BF0-AC0A-A0C074157909}" type="presParOf" srcId="{462242DC-FA70-4DC2-8F21-45F98CD57C81}" destId="{2A20A1FB-66BA-4A5B-8216-782D185A5148}" srcOrd="0" destOrd="0" presId="urn:microsoft.com/office/officeart/2008/layout/SquareAccentList"/>
    <dgm:cxn modelId="{2DAC96F1-81CB-495E-B279-46B11212AF91}" type="presParOf" srcId="{2A20A1FB-66BA-4A5B-8216-782D185A5148}" destId="{5754079E-0334-42C9-9B5C-D3DEEAA3CEA4}" srcOrd="0" destOrd="0" presId="urn:microsoft.com/office/officeart/2008/layout/SquareAccentList"/>
    <dgm:cxn modelId="{DDA2FC9A-CC3D-454D-854B-FEEC5785D79A}" type="presParOf" srcId="{5754079E-0334-42C9-9B5C-D3DEEAA3CEA4}" destId="{2E647641-6217-42FD-8DD8-90DEF55503BA}" srcOrd="0" destOrd="0" presId="urn:microsoft.com/office/officeart/2008/layout/SquareAccentList"/>
    <dgm:cxn modelId="{CCF63933-F832-46AC-8329-46FCFB268601}" type="presParOf" srcId="{5754079E-0334-42C9-9B5C-D3DEEAA3CEA4}" destId="{D487BE4A-473C-43CA-99CE-040BBE39C8CF}" srcOrd="1" destOrd="0" presId="urn:microsoft.com/office/officeart/2008/layout/SquareAccentList"/>
    <dgm:cxn modelId="{4A70F8B1-7CB7-4276-8D14-030E5C836EAA}" type="presParOf" srcId="{5754079E-0334-42C9-9B5C-D3DEEAA3CEA4}" destId="{8BA94747-2924-4B19-88CF-DB0B9FA3B8E3}" srcOrd="2" destOrd="0" presId="urn:microsoft.com/office/officeart/2008/layout/SquareAccentList"/>
    <dgm:cxn modelId="{45B029A0-34FA-4A9A-92F5-E6191D946B1E}" type="presParOf" srcId="{2A20A1FB-66BA-4A5B-8216-782D185A5148}" destId="{C561BD51-E53C-499A-90A3-86CD6AE589F3}" srcOrd="1" destOrd="0" presId="urn:microsoft.com/office/officeart/2008/layout/SquareAccentList"/>
    <dgm:cxn modelId="{E9403523-6D07-48EF-B6D6-7089DBEF3F26}" type="presParOf" srcId="{C561BD51-E53C-499A-90A3-86CD6AE589F3}" destId="{6A9C9DFA-E9A2-44BD-8333-F604140315C7}" srcOrd="0" destOrd="0" presId="urn:microsoft.com/office/officeart/2008/layout/SquareAccentList"/>
    <dgm:cxn modelId="{1AA9B4E7-69BA-43EB-94E1-00E38E689C49}" type="presParOf" srcId="{6A9C9DFA-E9A2-44BD-8333-F604140315C7}" destId="{A28B7E7D-ABE4-401F-ABF3-BCF7599E8682}" srcOrd="0" destOrd="0" presId="urn:microsoft.com/office/officeart/2008/layout/SquareAccentList"/>
    <dgm:cxn modelId="{027BE82B-247D-41A5-91CF-305E99F131B5}" type="presParOf" srcId="{6A9C9DFA-E9A2-44BD-8333-F604140315C7}" destId="{2C1977B4-F5CB-46EC-8F9E-FB8944C51213}" srcOrd="1" destOrd="0" presId="urn:microsoft.com/office/officeart/2008/layout/SquareAccentList"/>
    <dgm:cxn modelId="{07D846E2-9E78-4409-A5AF-DCBAD4E928B1}" type="presParOf" srcId="{C561BD51-E53C-499A-90A3-86CD6AE589F3}" destId="{D59681D6-1FAA-40FA-A943-21DEEF295814}" srcOrd="1" destOrd="0" presId="urn:microsoft.com/office/officeart/2008/layout/SquareAccentList"/>
    <dgm:cxn modelId="{4953C394-03F2-48FE-A90F-EB70922BF442}" type="presParOf" srcId="{D59681D6-1FAA-40FA-A943-21DEEF295814}" destId="{D021F167-5858-465F-B17C-C6F3071772DE}" srcOrd="0" destOrd="0" presId="urn:microsoft.com/office/officeart/2008/layout/SquareAccentList"/>
    <dgm:cxn modelId="{0E6B2190-AB13-4E5F-9392-FD67A62892AB}" type="presParOf" srcId="{D59681D6-1FAA-40FA-A943-21DEEF295814}" destId="{C2758871-9E5A-4FF1-B97A-D493A8760BB7}" srcOrd="1" destOrd="0" presId="urn:microsoft.com/office/officeart/2008/layout/SquareAccentList"/>
    <dgm:cxn modelId="{B256470F-5551-49AA-A9D9-29B404FBC1D1}" type="presParOf" srcId="{C561BD51-E53C-499A-90A3-86CD6AE589F3}" destId="{5F020CEB-2BBC-4124-9DD0-37A09A4029BD}" srcOrd="2" destOrd="0" presId="urn:microsoft.com/office/officeart/2008/layout/SquareAccentList"/>
    <dgm:cxn modelId="{E5F9CEB0-B04D-4E10-9B03-DF000C7BCED0}" type="presParOf" srcId="{5F020CEB-2BBC-4124-9DD0-37A09A4029BD}" destId="{F175C6FE-4322-4E1E-B0A6-3D681813F988}" srcOrd="0" destOrd="0" presId="urn:microsoft.com/office/officeart/2008/layout/SquareAccentList"/>
    <dgm:cxn modelId="{09EB74B3-8AE3-4F90-88EF-7681D2F5061A}" type="presParOf" srcId="{5F020CEB-2BBC-4124-9DD0-37A09A4029BD}" destId="{F2C5E3A8-CC7A-49DB-8758-464C7CCC394C}" srcOrd="1" destOrd="0" presId="urn:microsoft.com/office/officeart/2008/layout/SquareAccentList"/>
    <dgm:cxn modelId="{0DCB9DC8-838A-46D3-B6FC-8ADCBF04A662}" type="presParOf" srcId="{C561BD51-E53C-499A-90A3-86CD6AE589F3}" destId="{9C79861C-8A15-48D1-901A-8EB5616C500A}" srcOrd="3" destOrd="0" presId="urn:microsoft.com/office/officeart/2008/layout/SquareAccentList"/>
    <dgm:cxn modelId="{712884BD-3B11-40F2-B058-525EE3D7EAD4}" type="presParOf" srcId="{9C79861C-8A15-48D1-901A-8EB5616C500A}" destId="{0B4F4CEF-9BEE-462B-A889-ADBB95B61B7E}" srcOrd="0" destOrd="0" presId="urn:microsoft.com/office/officeart/2008/layout/SquareAccentList"/>
    <dgm:cxn modelId="{7CEEB35F-7C29-403D-9112-6AD0129DD76B}" type="presParOf" srcId="{9C79861C-8A15-48D1-901A-8EB5616C500A}" destId="{4532EFC8-CD61-4A5A-B30E-98C08112E732}" srcOrd="1" destOrd="0" presId="urn:microsoft.com/office/officeart/2008/layout/SquareAccentList"/>
    <dgm:cxn modelId="{93F6FFDB-3EB7-470E-A939-3AD73E5D7B4E}" type="presParOf" srcId="{462242DC-FA70-4DC2-8F21-45F98CD57C81}" destId="{B6318B60-59B8-454D-8A86-CE2EA68F38CE}" srcOrd="1" destOrd="0" presId="urn:microsoft.com/office/officeart/2008/layout/SquareAccentList"/>
    <dgm:cxn modelId="{7BA968F5-57AC-4622-8D3D-BCEBB1A4D605}" type="presParOf" srcId="{B6318B60-59B8-454D-8A86-CE2EA68F38CE}" destId="{052478AC-201A-458C-A93F-259FD25852A2}" srcOrd="0" destOrd="0" presId="urn:microsoft.com/office/officeart/2008/layout/SquareAccentList"/>
    <dgm:cxn modelId="{B1861AB8-CB92-4D2C-870C-2D51A8EAF213}" type="presParOf" srcId="{052478AC-201A-458C-A93F-259FD25852A2}" destId="{64C5E725-0243-498D-AB5D-9AA0D6E54727}" srcOrd="0" destOrd="0" presId="urn:microsoft.com/office/officeart/2008/layout/SquareAccentList"/>
    <dgm:cxn modelId="{89EF952F-1DD4-4C84-A9BC-628138841ED4}" type="presParOf" srcId="{052478AC-201A-458C-A93F-259FD25852A2}" destId="{8D4EFA2B-696F-4A59-B4AC-61F5FFDE9725}" srcOrd="1" destOrd="0" presId="urn:microsoft.com/office/officeart/2008/layout/SquareAccentList"/>
    <dgm:cxn modelId="{0493D952-1A6E-4F6A-A8D7-091F14DC3325}" type="presParOf" srcId="{052478AC-201A-458C-A93F-259FD25852A2}" destId="{EA25B11F-DA77-4743-9C75-2103EF3020DD}" srcOrd="2" destOrd="0" presId="urn:microsoft.com/office/officeart/2008/layout/SquareAccentList"/>
    <dgm:cxn modelId="{E73585EC-3722-4C1B-B9C2-6CD02CE9137A}" type="presParOf" srcId="{B6318B60-59B8-454D-8A86-CE2EA68F38CE}" destId="{433CE1B5-E8C4-4391-818F-63BF7131DE97}" srcOrd="1" destOrd="0" presId="urn:microsoft.com/office/officeart/2008/layout/SquareAccentList"/>
    <dgm:cxn modelId="{AD5F1FCD-41CF-4817-92A9-1A40936EA5AC}" type="presParOf" srcId="{433CE1B5-E8C4-4391-818F-63BF7131DE97}" destId="{6D7C53EF-B915-403C-9761-FE7ED6E293F8}" srcOrd="0" destOrd="0" presId="urn:microsoft.com/office/officeart/2008/layout/SquareAccentList"/>
    <dgm:cxn modelId="{3FEC6099-BFA2-434C-A8FC-5BA4A00C8D66}" type="presParOf" srcId="{6D7C53EF-B915-403C-9761-FE7ED6E293F8}" destId="{2575DB7C-DE24-4FDD-8087-1C772910561A}" srcOrd="0" destOrd="0" presId="urn:microsoft.com/office/officeart/2008/layout/SquareAccentList"/>
    <dgm:cxn modelId="{47E08855-AC23-401B-8C24-E00E5352BFDA}" type="presParOf" srcId="{6D7C53EF-B915-403C-9761-FE7ED6E293F8}" destId="{DFACBAF9-8838-4E02-BDE8-50CD465F7DB9}" srcOrd="1" destOrd="0" presId="urn:microsoft.com/office/officeart/2008/layout/SquareAccentList"/>
    <dgm:cxn modelId="{E3CBBD83-DE5D-40FA-9F82-65AB72F7C3EC}" type="presParOf" srcId="{433CE1B5-E8C4-4391-818F-63BF7131DE97}" destId="{40650408-5E93-41C9-8150-35577B02CFCC}" srcOrd="1" destOrd="0" presId="urn:microsoft.com/office/officeart/2008/layout/SquareAccentList"/>
    <dgm:cxn modelId="{F7A202EE-5B24-4EC2-B5E1-E10DA9CFDE04}" type="presParOf" srcId="{40650408-5E93-41C9-8150-35577B02CFCC}" destId="{32C5FD45-B22D-4AB5-98F9-BB8FBD48A455}" srcOrd="0" destOrd="0" presId="urn:microsoft.com/office/officeart/2008/layout/SquareAccentList"/>
    <dgm:cxn modelId="{117F1D56-1E28-424F-8228-413CD6C72F5C}" type="presParOf" srcId="{40650408-5E93-41C9-8150-35577B02CFCC}" destId="{C9A29939-E443-4141-B8C3-D291E9A92033}" srcOrd="1" destOrd="0" presId="urn:microsoft.com/office/officeart/2008/layout/SquareAccentList"/>
    <dgm:cxn modelId="{F4194BFF-E4C2-4639-92A5-1057AAF61874}" type="presParOf" srcId="{433CE1B5-E8C4-4391-818F-63BF7131DE97}" destId="{2E9F0B0F-4723-44A4-9F40-E4BB86DD572B}" srcOrd="2" destOrd="0" presId="urn:microsoft.com/office/officeart/2008/layout/SquareAccentList"/>
    <dgm:cxn modelId="{7790B409-5001-493A-A25E-C6419FAA3EB7}" type="presParOf" srcId="{2E9F0B0F-4723-44A4-9F40-E4BB86DD572B}" destId="{2CF14E89-7FC2-4679-B5A1-B3411603C825}" srcOrd="0" destOrd="0" presId="urn:microsoft.com/office/officeart/2008/layout/SquareAccentList"/>
    <dgm:cxn modelId="{ACB1B04D-474D-4EF0-AC87-7E623BA142F0}" type="presParOf" srcId="{2E9F0B0F-4723-44A4-9F40-E4BB86DD572B}" destId="{1F5E95C9-A876-483A-8780-317465858B0B}" srcOrd="1" destOrd="0" presId="urn:microsoft.com/office/officeart/2008/layout/SquareAccentList"/>
    <dgm:cxn modelId="{6DEBECEA-87A1-4AC8-966C-2C7C35DF592E}" type="presParOf" srcId="{433CE1B5-E8C4-4391-818F-63BF7131DE97}" destId="{AE6EE26A-36A4-4B20-8090-6AD0F0F6131F}" srcOrd="3" destOrd="0" presId="urn:microsoft.com/office/officeart/2008/layout/SquareAccentList"/>
    <dgm:cxn modelId="{F2D93EA7-9CBD-4D06-92CE-61103EA4A188}" type="presParOf" srcId="{AE6EE26A-36A4-4B20-8090-6AD0F0F6131F}" destId="{1944B46E-9A60-46E2-B1C9-4E47F2518513}" srcOrd="0" destOrd="0" presId="urn:microsoft.com/office/officeart/2008/layout/SquareAccentList"/>
    <dgm:cxn modelId="{67150DA3-6359-4B2D-8D44-1AEFCFA9ED00}" type="presParOf" srcId="{AE6EE26A-36A4-4B20-8090-6AD0F0F6131F}" destId="{2ADC064B-4E50-4A0C-8FA2-872EEBF15705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F1E1A0-DB90-43D8-82E3-9E390A4DCA8C}" type="doc">
      <dgm:prSet loTypeId="urn:microsoft.com/office/officeart/2011/layout/HexagonRadial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805009D8-3F5A-495D-83A3-557D4CD4F848}">
      <dgm:prSet phldrT="[Text]" custT="1"/>
      <dgm:spPr/>
      <dgm:t>
        <a:bodyPr/>
        <a:lstStyle/>
        <a:p>
          <a:r>
            <a:rPr lang="fa-IR" sz="4800" dirty="0" smtClean="0">
              <a:cs typeface="B Kourosh" panose="00000400000000000000" pitchFamily="2" charset="-78"/>
            </a:rPr>
            <a:t>هایک</a:t>
          </a:r>
          <a:endParaRPr lang="en-US" sz="4800" dirty="0">
            <a:cs typeface="B Kourosh" panose="00000400000000000000" pitchFamily="2" charset="-78"/>
          </a:endParaRPr>
        </a:p>
      </dgm:t>
    </dgm:pt>
    <dgm:pt modelId="{A601E0F8-7669-43F0-BEB9-5E61A9689498}" type="parTrans" cxnId="{B9AA173A-406D-402E-B098-01B96EF90E76}">
      <dgm:prSet/>
      <dgm:spPr/>
      <dgm:t>
        <a:bodyPr/>
        <a:lstStyle/>
        <a:p>
          <a:endParaRPr lang="en-US"/>
        </a:p>
      </dgm:t>
    </dgm:pt>
    <dgm:pt modelId="{A2A9FDDB-5EAC-425D-85A5-00256A24E4A1}" type="sibTrans" cxnId="{B9AA173A-406D-402E-B098-01B96EF90E76}">
      <dgm:prSet/>
      <dgm:spPr/>
      <dgm:t>
        <a:bodyPr/>
        <a:lstStyle/>
        <a:p>
          <a:endParaRPr lang="en-US"/>
        </a:p>
      </dgm:t>
    </dgm:pt>
    <dgm:pt modelId="{DB5D2187-C34D-47CB-929A-5A7B3A363CED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کسی </a:t>
          </a:r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مسئول </a:t>
          </a:r>
          <a:r>
            <a:rPr lang="fa-IR" dirty="0" smtClean="0">
              <a:cs typeface="B Koodak" panose="00000700000000000000" pitchFamily="2" charset="-78"/>
            </a:rPr>
            <a:t>چیزی نیست</a:t>
          </a:r>
          <a:endParaRPr lang="en-US" dirty="0"/>
        </a:p>
      </dgm:t>
    </dgm:pt>
    <dgm:pt modelId="{F7F424D8-06B3-4A4A-981E-8CE7BB97AEFD}" type="parTrans" cxnId="{A5DF392C-98E5-40EB-9AAF-CED551061168}">
      <dgm:prSet/>
      <dgm:spPr/>
      <dgm:t>
        <a:bodyPr/>
        <a:lstStyle/>
        <a:p>
          <a:endParaRPr lang="en-US"/>
        </a:p>
      </dgm:t>
    </dgm:pt>
    <dgm:pt modelId="{4CE8F814-7FD9-43FB-A85B-3CDD123BB214}" type="sibTrans" cxnId="{A5DF392C-98E5-40EB-9AAF-CED551061168}">
      <dgm:prSet/>
      <dgm:spPr/>
      <dgm:t>
        <a:bodyPr/>
        <a:lstStyle/>
        <a:p>
          <a:endParaRPr lang="en-US"/>
        </a:p>
      </dgm:t>
    </dgm:pt>
    <dgm:pt modelId="{538EBFC8-53F7-4F56-8856-E9BBE9E9B673}">
      <dgm:prSet phldrT="[Text]" custT="1"/>
      <dgm:spPr/>
      <dgm:t>
        <a:bodyPr/>
        <a:lstStyle/>
        <a:p>
          <a:r>
            <a:rPr lang="fa-IR" sz="1400" dirty="0" smtClean="0">
              <a:solidFill>
                <a:srgbClr val="FF0000"/>
              </a:solidFill>
              <a:cs typeface="B Koodak" panose="00000700000000000000" pitchFamily="2" charset="-78"/>
            </a:rPr>
            <a:t>عشق و احساسات </a:t>
          </a:r>
          <a:r>
            <a:rPr lang="fa-IR" sz="1400" dirty="0" smtClean="0">
              <a:cs typeface="B Koodak" panose="00000700000000000000" pitchFamily="2" charset="-78"/>
            </a:rPr>
            <a:t>ویرانگر و منسوب به رژیم های توتالیتر</a:t>
          </a:r>
          <a:endParaRPr lang="en-US" sz="1400" dirty="0"/>
        </a:p>
      </dgm:t>
    </dgm:pt>
    <dgm:pt modelId="{4191AF7F-7ACD-4704-8A94-35CB60DED4EB}" type="parTrans" cxnId="{C34773B7-B608-4C59-A982-2C764536CF3B}">
      <dgm:prSet/>
      <dgm:spPr/>
      <dgm:t>
        <a:bodyPr/>
        <a:lstStyle/>
        <a:p>
          <a:endParaRPr lang="en-US"/>
        </a:p>
      </dgm:t>
    </dgm:pt>
    <dgm:pt modelId="{0D9A2CB4-2508-4D50-A343-AA12CF42400C}" type="sibTrans" cxnId="{C34773B7-B608-4C59-A982-2C764536CF3B}">
      <dgm:prSet/>
      <dgm:spPr/>
      <dgm:t>
        <a:bodyPr/>
        <a:lstStyle/>
        <a:p>
          <a:endParaRPr lang="en-US"/>
        </a:p>
      </dgm:t>
    </dgm:pt>
    <dgm:pt modelId="{D380B83D-00F0-4135-8645-E14FDBDC79C3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قبول نداشتن بندهای </a:t>
          </a:r>
          <a:r>
            <a:rPr lang="fa-IR" sz="1400" dirty="0" smtClean="0">
              <a:solidFill>
                <a:srgbClr val="FF0000"/>
              </a:solidFill>
              <a:cs typeface="B Koodak" panose="00000700000000000000" pitchFamily="2" charset="-78"/>
            </a:rPr>
            <a:t>تعاون و عدالت اجتماعی </a:t>
          </a:r>
          <a:r>
            <a:rPr lang="fa-IR" sz="1400" dirty="0" smtClean="0">
              <a:cs typeface="B Koodak" panose="00000700000000000000" pitchFamily="2" charset="-78"/>
            </a:rPr>
            <a:t>حقوق بشر</a:t>
          </a:r>
          <a:endParaRPr lang="en-US" sz="1400" dirty="0"/>
        </a:p>
      </dgm:t>
    </dgm:pt>
    <dgm:pt modelId="{35F13E07-851B-45E6-972A-67F6E20FAAAC}" type="parTrans" cxnId="{2EF1DD9F-6471-45F8-9040-F45B3BA0F8AF}">
      <dgm:prSet/>
      <dgm:spPr/>
      <dgm:t>
        <a:bodyPr/>
        <a:lstStyle/>
        <a:p>
          <a:endParaRPr lang="en-US"/>
        </a:p>
      </dgm:t>
    </dgm:pt>
    <dgm:pt modelId="{65F5D032-948A-4FA3-B82C-59CAE41050D2}" type="sibTrans" cxnId="{2EF1DD9F-6471-45F8-9040-F45B3BA0F8AF}">
      <dgm:prSet/>
      <dgm:spPr/>
      <dgm:t>
        <a:bodyPr/>
        <a:lstStyle/>
        <a:p>
          <a:endParaRPr lang="en-US"/>
        </a:p>
      </dgm:t>
    </dgm:pt>
    <dgm:pt modelId="{53CA356E-9453-4472-84FA-41C52795D0C1}">
      <dgm:prSet phldrT="[Text]"/>
      <dgm:spPr/>
      <dgm:t>
        <a:bodyPr/>
        <a:lstStyle/>
        <a:p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اقتصاد</a:t>
          </a:r>
          <a:r>
            <a:rPr lang="fa-IR" dirty="0" smtClean="0">
              <a:cs typeface="B Koodak" panose="00000700000000000000" pitchFamily="2" charset="-78"/>
            </a:rPr>
            <a:t> اولین نظام به استقلال رسیده و خودبسنده</a:t>
          </a:r>
          <a:endParaRPr lang="en-US" dirty="0"/>
        </a:p>
      </dgm:t>
    </dgm:pt>
    <dgm:pt modelId="{E4C41DDC-9742-48A3-85C2-E97BFE8F2316}" type="parTrans" cxnId="{BE4B0630-2F24-4A68-82E9-7051F3409211}">
      <dgm:prSet/>
      <dgm:spPr/>
      <dgm:t>
        <a:bodyPr/>
        <a:lstStyle/>
        <a:p>
          <a:endParaRPr lang="en-US"/>
        </a:p>
      </dgm:t>
    </dgm:pt>
    <dgm:pt modelId="{89140085-A1F2-46B7-BE6C-899F58B837C1}" type="sibTrans" cxnId="{BE4B0630-2F24-4A68-82E9-7051F3409211}">
      <dgm:prSet/>
      <dgm:spPr/>
      <dgm:t>
        <a:bodyPr/>
        <a:lstStyle/>
        <a:p>
          <a:endParaRPr lang="en-US"/>
        </a:p>
      </dgm:t>
    </dgm:pt>
    <dgm:pt modelId="{77FE2DDD-07CE-47C2-84B8-F9012B73B544}">
      <dgm:prSet phldrT="[Text]" custT="1"/>
      <dgm:spPr/>
      <dgm:t>
        <a:bodyPr/>
        <a:lstStyle/>
        <a:p>
          <a:r>
            <a:rPr lang="fa-IR" sz="1200" dirty="0" smtClean="0">
              <a:cs typeface="B Koodak" panose="00000700000000000000" pitchFamily="2" charset="-78"/>
            </a:rPr>
            <a:t>عاریت کلمه</a:t>
          </a:r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 قاعده </a:t>
          </a:r>
          <a:r>
            <a:rPr lang="fa-IR" sz="1200" dirty="0" smtClean="0">
              <a:cs typeface="B Koodak" panose="00000700000000000000" pitchFamily="2" charset="-78"/>
            </a:rPr>
            <a:t>از وینگشتاین و وینچ (فرار از </a:t>
          </a:r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قوانین تاریخی، نفی قانون اجتماعی</a:t>
          </a:r>
          <a:r>
            <a:rPr lang="fa-IR" sz="1200" dirty="0" smtClean="0">
              <a:cs typeface="B Koodak" panose="00000700000000000000" pitchFamily="2" charset="-78"/>
            </a:rPr>
            <a:t>)</a:t>
          </a:r>
          <a:endParaRPr lang="en-US" sz="1200" dirty="0"/>
        </a:p>
      </dgm:t>
    </dgm:pt>
    <dgm:pt modelId="{1A1CBBB5-C535-434D-9BD9-BCE791C3C747}" type="parTrans" cxnId="{E5A2F1FB-3A65-4702-8E68-2B61EAD9F097}">
      <dgm:prSet/>
      <dgm:spPr/>
      <dgm:t>
        <a:bodyPr/>
        <a:lstStyle/>
        <a:p>
          <a:endParaRPr lang="en-US"/>
        </a:p>
      </dgm:t>
    </dgm:pt>
    <dgm:pt modelId="{9B53B3E6-F90E-4512-8AF1-E2896C4E41D0}" type="sibTrans" cxnId="{E5A2F1FB-3A65-4702-8E68-2B61EAD9F097}">
      <dgm:prSet/>
      <dgm:spPr/>
      <dgm:t>
        <a:bodyPr/>
        <a:lstStyle/>
        <a:p>
          <a:endParaRPr lang="en-US"/>
        </a:p>
      </dgm:t>
    </dgm:pt>
    <dgm:pt modelId="{24DE964D-4B4F-4FC8-9050-08CC3BBBFE71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تقدم </a:t>
          </a:r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آزادی</a:t>
          </a:r>
          <a:r>
            <a:rPr lang="fa-IR" dirty="0" smtClean="0">
              <a:cs typeface="B Koodak" panose="00000700000000000000" pitchFamily="2" charset="-78"/>
            </a:rPr>
            <a:t> بر دموکراسی</a:t>
          </a:r>
          <a:endParaRPr lang="en-US" dirty="0"/>
        </a:p>
      </dgm:t>
    </dgm:pt>
    <dgm:pt modelId="{B241AE1A-D4FE-42CA-9D0B-E9BB13022113}" type="parTrans" cxnId="{89305EF0-3D9C-49CB-A0CA-4D852BCE57D2}">
      <dgm:prSet/>
      <dgm:spPr/>
      <dgm:t>
        <a:bodyPr/>
        <a:lstStyle/>
        <a:p>
          <a:endParaRPr lang="en-US"/>
        </a:p>
      </dgm:t>
    </dgm:pt>
    <dgm:pt modelId="{0DA67026-4BBB-4AF1-9C7E-F3D38F868C02}" type="sibTrans" cxnId="{89305EF0-3D9C-49CB-A0CA-4D852BCE57D2}">
      <dgm:prSet/>
      <dgm:spPr/>
      <dgm:t>
        <a:bodyPr/>
        <a:lstStyle/>
        <a:p>
          <a:endParaRPr lang="en-US"/>
        </a:p>
      </dgm:t>
    </dgm:pt>
    <dgm:pt modelId="{CC8B731F-F4DA-4B13-B203-5C79FD54BCBE}">
      <dgm:prSet/>
      <dgm:spPr/>
      <dgm:t>
        <a:bodyPr/>
        <a:lstStyle/>
        <a:p>
          <a:endParaRPr lang="en-US"/>
        </a:p>
      </dgm:t>
    </dgm:pt>
    <dgm:pt modelId="{66BE65C0-EA76-46C8-960C-158A2426A6C2}" type="parTrans" cxnId="{BA7A120F-A7AD-444E-A72C-7AACEDAC9512}">
      <dgm:prSet/>
      <dgm:spPr/>
      <dgm:t>
        <a:bodyPr/>
        <a:lstStyle/>
        <a:p>
          <a:endParaRPr lang="en-US"/>
        </a:p>
      </dgm:t>
    </dgm:pt>
    <dgm:pt modelId="{108EF661-DFFA-4DE1-A433-F073A9589655}" type="sibTrans" cxnId="{BA7A120F-A7AD-444E-A72C-7AACEDAC9512}">
      <dgm:prSet/>
      <dgm:spPr/>
      <dgm:t>
        <a:bodyPr/>
        <a:lstStyle/>
        <a:p>
          <a:endParaRPr lang="en-US"/>
        </a:p>
      </dgm:t>
    </dgm:pt>
    <dgm:pt modelId="{97AE9E0B-4AA8-4BD9-83B4-AF35D511D488}" type="pres">
      <dgm:prSet presAssocID="{2EF1E1A0-DB90-43D8-82E3-9E390A4DCA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7D41C75-BE0E-4B8F-92F6-91A9ADA23F48}" type="pres">
      <dgm:prSet presAssocID="{805009D8-3F5A-495D-83A3-557D4CD4F848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B79698D6-D617-4788-AA46-C0841B957BDA}" type="pres">
      <dgm:prSet presAssocID="{DB5D2187-C34D-47CB-929A-5A7B3A363CED}" presName="Accent1" presStyleCnt="0"/>
      <dgm:spPr/>
    </dgm:pt>
    <dgm:pt modelId="{F9339F60-3AA8-4A5D-855B-33768EDE8B03}" type="pres">
      <dgm:prSet presAssocID="{DB5D2187-C34D-47CB-929A-5A7B3A363CED}" presName="Accent" presStyleLbl="bgShp" presStyleIdx="0" presStyleCnt="6"/>
      <dgm:spPr/>
    </dgm:pt>
    <dgm:pt modelId="{4C422B52-85D6-4793-BD7E-E2A32926E258}" type="pres">
      <dgm:prSet presAssocID="{DB5D2187-C34D-47CB-929A-5A7B3A363CE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0AA496-39E2-40F2-9E60-F742025D0CA7}" type="pres">
      <dgm:prSet presAssocID="{538EBFC8-53F7-4F56-8856-E9BBE9E9B673}" presName="Accent2" presStyleCnt="0"/>
      <dgm:spPr/>
    </dgm:pt>
    <dgm:pt modelId="{678948DD-5431-4643-BA5A-060048D1D9A9}" type="pres">
      <dgm:prSet presAssocID="{538EBFC8-53F7-4F56-8856-E9BBE9E9B673}" presName="Accent" presStyleLbl="bgShp" presStyleIdx="1" presStyleCnt="6"/>
      <dgm:spPr/>
    </dgm:pt>
    <dgm:pt modelId="{2987C93D-5258-4E05-9AE4-0F114CBB1520}" type="pres">
      <dgm:prSet presAssocID="{538EBFC8-53F7-4F56-8856-E9BBE9E9B673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7D5B3F-67BB-4996-9788-7F8F50189028}" type="pres">
      <dgm:prSet presAssocID="{D380B83D-00F0-4135-8645-E14FDBDC79C3}" presName="Accent3" presStyleCnt="0"/>
      <dgm:spPr/>
    </dgm:pt>
    <dgm:pt modelId="{8A7C30CE-0577-44A0-87DE-E81E74F5522D}" type="pres">
      <dgm:prSet presAssocID="{D380B83D-00F0-4135-8645-E14FDBDC79C3}" presName="Accent" presStyleLbl="bgShp" presStyleIdx="2" presStyleCnt="6"/>
      <dgm:spPr/>
    </dgm:pt>
    <dgm:pt modelId="{BFA13AF6-DFCD-4DA6-988D-EFBE64143D2C}" type="pres">
      <dgm:prSet presAssocID="{D380B83D-00F0-4135-8645-E14FDBDC79C3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6991A-8948-4F7F-B469-670C0F342B66}" type="pres">
      <dgm:prSet presAssocID="{53CA356E-9453-4472-84FA-41C52795D0C1}" presName="Accent4" presStyleCnt="0"/>
      <dgm:spPr/>
    </dgm:pt>
    <dgm:pt modelId="{DB69C048-DD14-4A3F-A2BC-B171F070D5C1}" type="pres">
      <dgm:prSet presAssocID="{53CA356E-9453-4472-84FA-41C52795D0C1}" presName="Accent" presStyleLbl="bgShp" presStyleIdx="3" presStyleCnt="6"/>
      <dgm:spPr/>
    </dgm:pt>
    <dgm:pt modelId="{F4A843DE-B144-41FF-8298-7E57D6EE64E5}" type="pres">
      <dgm:prSet presAssocID="{53CA356E-9453-4472-84FA-41C52795D0C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23B44-8047-4C4C-AD81-A5F1A654AAE3}" type="pres">
      <dgm:prSet presAssocID="{77FE2DDD-07CE-47C2-84B8-F9012B73B544}" presName="Accent5" presStyleCnt="0"/>
      <dgm:spPr/>
    </dgm:pt>
    <dgm:pt modelId="{091DCBB7-C9C2-484A-9438-4FC6402F7EE3}" type="pres">
      <dgm:prSet presAssocID="{77FE2DDD-07CE-47C2-84B8-F9012B73B544}" presName="Accent" presStyleLbl="bgShp" presStyleIdx="4" presStyleCnt="6"/>
      <dgm:spPr/>
    </dgm:pt>
    <dgm:pt modelId="{C32FEFF4-A23D-450E-96A4-FC38EA8D920A}" type="pres">
      <dgm:prSet presAssocID="{77FE2DDD-07CE-47C2-84B8-F9012B73B544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F54923-B44E-4F88-8A9E-A6F2A8BD064F}" type="pres">
      <dgm:prSet presAssocID="{24DE964D-4B4F-4FC8-9050-08CC3BBBFE71}" presName="Accent6" presStyleCnt="0"/>
      <dgm:spPr/>
    </dgm:pt>
    <dgm:pt modelId="{0E7BD889-2A5C-4713-B5B8-4DAE86AF3CAF}" type="pres">
      <dgm:prSet presAssocID="{24DE964D-4B4F-4FC8-9050-08CC3BBBFE71}" presName="Accent" presStyleLbl="bgShp" presStyleIdx="5" presStyleCnt="6"/>
      <dgm:spPr/>
    </dgm:pt>
    <dgm:pt modelId="{441C8026-7E68-40BE-BF96-B8F300C00124}" type="pres">
      <dgm:prSet presAssocID="{24DE964D-4B4F-4FC8-9050-08CC3BBBFE71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F1DD9F-6471-45F8-9040-F45B3BA0F8AF}" srcId="{805009D8-3F5A-495D-83A3-557D4CD4F848}" destId="{D380B83D-00F0-4135-8645-E14FDBDC79C3}" srcOrd="2" destOrd="0" parTransId="{35F13E07-851B-45E6-972A-67F6E20FAAAC}" sibTransId="{65F5D032-948A-4FA3-B82C-59CAE41050D2}"/>
    <dgm:cxn modelId="{BE4B0630-2F24-4A68-82E9-7051F3409211}" srcId="{805009D8-3F5A-495D-83A3-557D4CD4F848}" destId="{53CA356E-9453-4472-84FA-41C52795D0C1}" srcOrd="3" destOrd="0" parTransId="{E4C41DDC-9742-48A3-85C2-E97BFE8F2316}" sibTransId="{89140085-A1F2-46B7-BE6C-899F58B837C1}"/>
    <dgm:cxn modelId="{173BA5E7-ACE8-4A5D-8F07-D68EC34C2209}" type="presOf" srcId="{53CA356E-9453-4472-84FA-41C52795D0C1}" destId="{F4A843DE-B144-41FF-8298-7E57D6EE64E5}" srcOrd="0" destOrd="0" presId="urn:microsoft.com/office/officeart/2011/layout/HexagonRadial"/>
    <dgm:cxn modelId="{9AD1D7EE-EC71-41EB-8AC0-610C7540BB00}" type="presOf" srcId="{DB5D2187-C34D-47CB-929A-5A7B3A363CED}" destId="{4C422B52-85D6-4793-BD7E-E2A32926E258}" srcOrd="0" destOrd="0" presId="urn:microsoft.com/office/officeart/2011/layout/HexagonRadial"/>
    <dgm:cxn modelId="{C34773B7-B608-4C59-A982-2C764536CF3B}" srcId="{805009D8-3F5A-495D-83A3-557D4CD4F848}" destId="{538EBFC8-53F7-4F56-8856-E9BBE9E9B673}" srcOrd="1" destOrd="0" parTransId="{4191AF7F-7ACD-4704-8A94-35CB60DED4EB}" sibTransId="{0D9A2CB4-2508-4D50-A343-AA12CF42400C}"/>
    <dgm:cxn modelId="{4FD6A035-E4CC-4C31-AE95-5AB18D191BBE}" type="presOf" srcId="{77FE2DDD-07CE-47C2-84B8-F9012B73B544}" destId="{C32FEFF4-A23D-450E-96A4-FC38EA8D920A}" srcOrd="0" destOrd="0" presId="urn:microsoft.com/office/officeart/2011/layout/HexagonRadial"/>
    <dgm:cxn modelId="{BA7A120F-A7AD-444E-A72C-7AACEDAC9512}" srcId="{805009D8-3F5A-495D-83A3-557D4CD4F848}" destId="{CC8B731F-F4DA-4B13-B203-5C79FD54BCBE}" srcOrd="6" destOrd="0" parTransId="{66BE65C0-EA76-46C8-960C-158A2426A6C2}" sibTransId="{108EF661-DFFA-4DE1-A433-F073A9589655}"/>
    <dgm:cxn modelId="{B9AA173A-406D-402E-B098-01B96EF90E76}" srcId="{2EF1E1A0-DB90-43D8-82E3-9E390A4DCA8C}" destId="{805009D8-3F5A-495D-83A3-557D4CD4F848}" srcOrd="0" destOrd="0" parTransId="{A601E0F8-7669-43F0-BEB9-5E61A9689498}" sibTransId="{A2A9FDDB-5EAC-425D-85A5-00256A24E4A1}"/>
    <dgm:cxn modelId="{A5DF392C-98E5-40EB-9AAF-CED551061168}" srcId="{805009D8-3F5A-495D-83A3-557D4CD4F848}" destId="{DB5D2187-C34D-47CB-929A-5A7B3A363CED}" srcOrd="0" destOrd="0" parTransId="{F7F424D8-06B3-4A4A-981E-8CE7BB97AEFD}" sibTransId="{4CE8F814-7FD9-43FB-A85B-3CDD123BB214}"/>
    <dgm:cxn modelId="{4B903884-E5BD-46EC-8310-43BE646C7303}" type="presOf" srcId="{D380B83D-00F0-4135-8645-E14FDBDC79C3}" destId="{BFA13AF6-DFCD-4DA6-988D-EFBE64143D2C}" srcOrd="0" destOrd="0" presId="urn:microsoft.com/office/officeart/2011/layout/HexagonRadial"/>
    <dgm:cxn modelId="{89305EF0-3D9C-49CB-A0CA-4D852BCE57D2}" srcId="{805009D8-3F5A-495D-83A3-557D4CD4F848}" destId="{24DE964D-4B4F-4FC8-9050-08CC3BBBFE71}" srcOrd="5" destOrd="0" parTransId="{B241AE1A-D4FE-42CA-9D0B-E9BB13022113}" sibTransId="{0DA67026-4BBB-4AF1-9C7E-F3D38F868C02}"/>
    <dgm:cxn modelId="{E5A2F1FB-3A65-4702-8E68-2B61EAD9F097}" srcId="{805009D8-3F5A-495D-83A3-557D4CD4F848}" destId="{77FE2DDD-07CE-47C2-84B8-F9012B73B544}" srcOrd="4" destOrd="0" parTransId="{1A1CBBB5-C535-434D-9BD9-BCE791C3C747}" sibTransId="{9B53B3E6-F90E-4512-8AF1-E2896C4E41D0}"/>
    <dgm:cxn modelId="{2D69E179-ACF4-444A-93C8-A94562A61274}" type="presOf" srcId="{2EF1E1A0-DB90-43D8-82E3-9E390A4DCA8C}" destId="{97AE9E0B-4AA8-4BD9-83B4-AF35D511D488}" srcOrd="0" destOrd="0" presId="urn:microsoft.com/office/officeart/2011/layout/HexagonRadial"/>
    <dgm:cxn modelId="{8B24B39A-F48E-4307-A7F9-6E3597CC7B4D}" type="presOf" srcId="{24DE964D-4B4F-4FC8-9050-08CC3BBBFE71}" destId="{441C8026-7E68-40BE-BF96-B8F300C00124}" srcOrd="0" destOrd="0" presId="urn:microsoft.com/office/officeart/2011/layout/HexagonRadial"/>
    <dgm:cxn modelId="{7D88A0E4-08E5-424F-B648-521854B48CDD}" type="presOf" srcId="{538EBFC8-53F7-4F56-8856-E9BBE9E9B673}" destId="{2987C93D-5258-4E05-9AE4-0F114CBB1520}" srcOrd="0" destOrd="0" presId="urn:microsoft.com/office/officeart/2011/layout/HexagonRadial"/>
    <dgm:cxn modelId="{522BFE9F-8BCE-428B-A445-BF9FD3952957}" type="presOf" srcId="{805009D8-3F5A-495D-83A3-557D4CD4F848}" destId="{17D41C75-BE0E-4B8F-92F6-91A9ADA23F48}" srcOrd="0" destOrd="0" presId="urn:microsoft.com/office/officeart/2011/layout/HexagonRadial"/>
    <dgm:cxn modelId="{7A41C0F8-8821-4349-B68C-9B6E118B73CB}" type="presParOf" srcId="{97AE9E0B-4AA8-4BD9-83B4-AF35D511D488}" destId="{17D41C75-BE0E-4B8F-92F6-91A9ADA23F48}" srcOrd="0" destOrd="0" presId="urn:microsoft.com/office/officeart/2011/layout/HexagonRadial"/>
    <dgm:cxn modelId="{A43C8FB0-1CD4-4D1D-857A-C33276369298}" type="presParOf" srcId="{97AE9E0B-4AA8-4BD9-83B4-AF35D511D488}" destId="{B79698D6-D617-4788-AA46-C0841B957BDA}" srcOrd="1" destOrd="0" presId="urn:microsoft.com/office/officeart/2011/layout/HexagonRadial"/>
    <dgm:cxn modelId="{C4A37F84-EB5E-4B52-8E43-7A442AC3A279}" type="presParOf" srcId="{B79698D6-D617-4788-AA46-C0841B957BDA}" destId="{F9339F60-3AA8-4A5D-855B-33768EDE8B03}" srcOrd="0" destOrd="0" presId="urn:microsoft.com/office/officeart/2011/layout/HexagonRadial"/>
    <dgm:cxn modelId="{A99D9C95-5FE2-4416-AD06-F973AD7DED63}" type="presParOf" srcId="{97AE9E0B-4AA8-4BD9-83B4-AF35D511D488}" destId="{4C422B52-85D6-4793-BD7E-E2A32926E258}" srcOrd="2" destOrd="0" presId="urn:microsoft.com/office/officeart/2011/layout/HexagonRadial"/>
    <dgm:cxn modelId="{44EC39E7-CD78-447B-B0FD-87ACDC9AC74E}" type="presParOf" srcId="{97AE9E0B-4AA8-4BD9-83B4-AF35D511D488}" destId="{740AA496-39E2-40F2-9E60-F742025D0CA7}" srcOrd="3" destOrd="0" presId="urn:microsoft.com/office/officeart/2011/layout/HexagonRadial"/>
    <dgm:cxn modelId="{1CEFF08E-4AF5-44D1-B401-293FF1DD8D9D}" type="presParOf" srcId="{740AA496-39E2-40F2-9E60-F742025D0CA7}" destId="{678948DD-5431-4643-BA5A-060048D1D9A9}" srcOrd="0" destOrd="0" presId="urn:microsoft.com/office/officeart/2011/layout/HexagonRadial"/>
    <dgm:cxn modelId="{BBF50853-4AA0-4F18-9992-5DC7FA09CDC6}" type="presParOf" srcId="{97AE9E0B-4AA8-4BD9-83B4-AF35D511D488}" destId="{2987C93D-5258-4E05-9AE4-0F114CBB1520}" srcOrd="4" destOrd="0" presId="urn:microsoft.com/office/officeart/2011/layout/HexagonRadial"/>
    <dgm:cxn modelId="{7C50E0DB-7401-4229-BDAE-C3ADF9AFC27E}" type="presParOf" srcId="{97AE9E0B-4AA8-4BD9-83B4-AF35D511D488}" destId="{037D5B3F-67BB-4996-9788-7F8F50189028}" srcOrd="5" destOrd="0" presId="urn:microsoft.com/office/officeart/2011/layout/HexagonRadial"/>
    <dgm:cxn modelId="{5495FEEC-318F-4F93-9052-C71F864B0BB1}" type="presParOf" srcId="{037D5B3F-67BB-4996-9788-7F8F50189028}" destId="{8A7C30CE-0577-44A0-87DE-E81E74F5522D}" srcOrd="0" destOrd="0" presId="urn:microsoft.com/office/officeart/2011/layout/HexagonRadial"/>
    <dgm:cxn modelId="{E51A26EC-9A4E-4BF8-AB17-EBB97734A274}" type="presParOf" srcId="{97AE9E0B-4AA8-4BD9-83B4-AF35D511D488}" destId="{BFA13AF6-DFCD-4DA6-988D-EFBE64143D2C}" srcOrd="6" destOrd="0" presId="urn:microsoft.com/office/officeart/2011/layout/HexagonRadial"/>
    <dgm:cxn modelId="{2E0E3BC7-E665-4DB6-B3C4-9FCACD29276F}" type="presParOf" srcId="{97AE9E0B-4AA8-4BD9-83B4-AF35D511D488}" destId="{9BB6991A-8948-4F7F-B469-670C0F342B66}" srcOrd="7" destOrd="0" presId="urn:microsoft.com/office/officeart/2011/layout/HexagonRadial"/>
    <dgm:cxn modelId="{CBDD1F7B-FE63-4C17-9E38-8A74DB02DDBD}" type="presParOf" srcId="{9BB6991A-8948-4F7F-B469-670C0F342B66}" destId="{DB69C048-DD14-4A3F-A2BC-B171F070D5C1}" srcOrd="0" destOrd="0" presId="urn:microsoft.com/office/officeart/2011/layout/HexagonRadial"/>
    <dgm:cxn modelId="{62BC9F90-5227-4097-B1F9-CE8FC06939D6}" type="presParOf" srcId="{97AE9E0B-4AA8-4BD9-83B4-AF35D511D488}" destId="{F4A843DE-B144-41FF-8298-7E57D6EE64E5}" srcOrd="8" destOrd="0" presId="urn:microsoft.com/office/officeart/2011/layout/HexagonRadial"/>
    <dgm:cxn modelId="{1C204ED1-8E03-4222-A4DC-5FE1AC172611}" type="presParOf" srcId="{97AE9E0B-4AA8-4BD9-83B4-AF35D511D488}" destId="{4EF23B44-8047-4C4C-AD81-A5F1A654AAE3}" srcOrd="9" destOrd="0" presId="urn:microsoft.com/office/officeart/2011/layout/HexagonRadial"/>
    <dgm:cxn modelId="{1043BEBA-C4E4-4C8E-A92A-B33CF010C269}" type="presParOf" srcId="{4EF23B44-8047-4C4C-AD81-A5F1A654AAE3}" destId="{091DCBB7-C9C2-484A-9438-4FC6402F7EE3}" srcOrd="0" destOrd="0" presId="urn:microsoft.com/office/officeart/2011/layout/HexagonRadial"/>
    <dgm:cxn modelId="{6D3EFB07-0797-41E5-BCD3-A3AC96AAF3DB}" type="presParOf" srcId="{97AE9E0B-4AA8-4BD9-83B4-AF35D511D488}" destId="{C32FEFF4-A23D-450E-96A4-FC38EA8D920A}" srcOrd="10" destOrd="0" presId="urn:microsoft.com/office/officeart/2011/layout/HexagonRadial"/>
    <dgm:cxn modelId="{DD664213-C741-4854-92C4-5CA798CFDE0D}" type="presParOf" srcId="{97AE9E0B-4AA8-4BD9-83B4-AF35D511D488}" destId="{C7F54923-B44E-4F88-8A9E-A6F2A8BD064F}" srcOrd="11" destOrd="0" presId="urn:microsoft.com/office/officeart/2011/layout/HexagonRadial"/>
    <dgm:cxn modelId="{00C72650-49D1-4B46-ADC2-F1728D85465F}" type="presParOf" srcId="{C7F54923-B44E-4F88-8A9E-A6F2A8BD064F}" destId="{0E7BD889-2A5C-4713-B5B8-4DAE86AF3CAF}" srcOrd="0" destOrd="0" presId="urn:microsoft.com/office/officeart/2011/layout/HexagonRadial"/>
    <dgm:cxn modelId="{2E757175-F182-4BD2-BACE-8B1318D69796}" type="presParOf" srcId="{97AE9E0B-4AA8-4BD9-83B4-AF35D511D488}" destId="{441C8026-7E68-40BE-BF96-B8F300C00124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A58290-5E02-4B1F-A04C-37DDD50D35F3}" type="doc">
      <dgm:prSet loTypeId="urn:microsoft.com/office/officeart/2005/8/layout/bProcess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CA7424FB-A4BF-4FBE-9B09-137C7EB95E32}">
      <dgm:prSet phldrT="[Text]" custT="1"/>
      <dgm:spPr/>
      <dgm:t>
        <a:bodyPr/>
        <a:lstStyle/>
        <a:p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مبلغ است </a:t>
          </a:r>
          <a:r>
            <a:rPr lang="fa-IR" sz="1200" dirty="0" smtClean="0">
              <a:cs typeface="B Koodak" panose="00000700000000000000" pitchFamily="2" charset="-78"/>
            </a:rPr>
            <a:t>نه متفکر درجه یک (روزنامه نگار، سخنران)</a:t>
          </a:r>
          <a:endParaRPr lang="en-US" sz="1200" dirty="0">
            <a:cs typeface="B Koodak" panose="00000700000000000000" pitchFamily="2" charset="-78"/>
          </a:endParaRPr>
        </a:p>
      </dgm:t>
    </dgm:pt>
    <dgm:pt modelId="{C5AE9E71-187E-4515-BABE-37C0EE7DA5AE}" type="parTrans" cxnId="{7220C2D5-C21E-49F9-B71B-20AC36A41B6D}">
      <dgm:prSet/>
      <dgm:spPr/>
      <dgm:t>
        <a:bodyPr/>
        <a:lstStyle/>
        <a:p>
          <a:endParaRPr lang="en-US"/>
        </a:p>
      </dgm:t>
    </dgm:pt>
    <dgm:pt modelId="{3630D848-2374-4C6D-BC60-A1062C65C8C1}" type="sibTrans" cxnId="{7220C2D5-C21E-49F9-B71B-20AC36A41B6D}">
      <dgm:prSet/>
      <dgm:spPr/>
      <dgm:t>
        <a:bodyPr/>
        <a:lstStyle/>
        <a:p>
          <a:endParaRPr lang="en-US"/>
        </a:p>
      </dgm:t>
    </dgm:pt>
    <dgm:pt modelId="{D37A38A8-4A3C-43A9-9A0E-3DCB19B7CD6E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آماتور و </a:t>
          </a:r>
          <a:r>
            <a:rPr lang="fa-IR" sz="1400" dirty="0" smtClean="0">
              <a:solidFill>
                <a:srgbClr val="FF0000"/>
              </a:solidFill>
              <a:cs typeface="B Koodak" panose="00000700000000000000" pitchFamily="2" charset="-78"/>
            </a:rPr>
            <a:t>نشر دهندة </a:t>
          </a:r>
          <a:r>
            <a:rPr lang="fa-IR" sz="1400" dirty="0" smtClean="0">
              <a:cs typeface="B Koodak" panose="00000700000000000000" pitchFamily="2" charset="-78"/>
            </a:rPr>
            <a:t>افکار</a:t>
          </a:r>
          <a:endParaRPr lang="en-US" sz="1400" dirty="0"/>
        </a:p>
      </dgm:t>
    </dgm:pt>
    <dgm:pt modelId="{A00FE043-2C3F-490E-A877-4A98FC16D32C}" type="parTrans" cxnId="{74BAE65D-FAF5-4A51-B30D-B9AEBAF07744}">
      <dgm:prSet/>
      <dgm:spPr/>
      <dgm:t>
        <a:bodyPr/>
        <a:lstStyle/>
        <a:p>
          <a:endParaRPr lang="en-US"/>
        </a:p>
      </dgm:t>
    </dgm:pt>
    <dgm:pt modelId="{38707B0B-8802-45A1-B54E-612C468511C5}" type="sibTrans" cxnId="{74BAE65D-FAF5-4A51-B30D-B9AEBAF07744}">
      <dgm:prSet/>
      <dgm:spPr/>
      <dgm:t>
        <a:bodyPr/>
        <a:lstStyle/>
        <a:p>
          <a:endParaRPr lang="en-US"/>
        </a:p>
      </dgm:t>
    </dgm:pt>
    <dgm:pt modelId="{B4F67866-424C-4090-A7F1-913DF1E071F6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ایجاد </a:t>
          </a:r>
          <a:r>
            <a:rPr lang="fa-IR" sz="1400" dirty="0" smtClean="0">
              <a:solidFill>
                <a:srgbClr val="FF0000"/>
              </a:solidFill>
              <a:cs typeface="B Koodak" panose="00000700000000000000" pitchFamily="2" charset="-78"/>
            </a:rPr>
            <a:t>فضای عقیدتی</a:t>
          </a:r>
          <a:endParaRPr lang="en-US" sz="1400" dirty="0">
            <a:solidFill>
              <a:srgbClr val="FF0000"/>
            </a:solidFill>
          </a:endParaRPr>
        </a:p>
      </dgm:t>
    </dgm:pt>
    <dgm:pt modelId="{C803EB90-DC1F-497E-8510-9669AB9D88B8}" type="parTrans" cxnId="{5D19F020-B856-4D6D-9102-8ADC4C0CCA07}">
      <dgm:prSet/>
      <dgm:spPr/>
      <dgm:t>
        <a:bodyPr/>
        <a:lstStyle/>
        <a:p>
          <a:endParaRPr lang="en-US"/>
        </a:p>
      </dgm:t>
    </dgm:pt>
    <dgm:pt modelId="{83105B39-872C-46CB-84F8-C58CD177C03A}" type="sibTrans" cxnId="{5D19F020-B856-4D6D-9102-8ADC4C0CCA07}">
      <dgm:prSet/>
      <dgm:spPr/>
      <dgm:t>
        <a:bodyPr/>
        <a:lstStyle/>
        <a:p>
          <a:endParaRPr lang="en-US"/>
        </a:p>
      </dgm:t>
    </dgm:pt>
    <dgm:pt modelId="{4A400236-B607-4646-A4BA-9BDE13450B1E}">
      <dgm:prSet phldrT="[Text]" custT="1"/>
      <dgm:spPr/>
      <dgm:t>
        <a:bodyPr/>
        <a:lstStyle/>
        <a:p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بسط دهندة </a:t>
          </a:r>
          <a:r>
            <a:rPr lang="fa-IR" sz="1200" dirty="0" smtClean="0">
              <a:cs typeface="B Koodak" panose="00000700000000000000" pitchFamily="2" charset="-78"/>
            </a:rPr>
            <a:t>ایده های دیگران</a:t>
          </a:r>
          <a:endParaRPr lang="en-US" sz="1200" dirty="0"/>
        </a:p>
      </dgm:t>
    </dgm:pt>
    <dgm:pt modelId="{5A94B9A6-42B2-4171-9BEA-F0401F127797}" type="parTrans" cxnId="{A17633E3-CAEB-454A-A630-D6BA03C7B742}">
      <dgm:prSet/>
      <dgm:spPr/>
      <dgm:t>
        <a:bodyPr/>
        <a:lstStyle/>
        <a:p>
          <a:endParaRPr lang="en-US"/>
        </a:p>
      </dgm:t>
    </dgm:pt>
    <dgm:pt modelId="{2710DAC8-0DEC-4538-A569-9462AE97AD87}" type="sibTrans" cxnId="{A17633E3-CAEB-454A-A630-D6BA03C7B742}">
      <dgm:prSet/>
      <dgm:spPr/>
      <dgm:t>
        <a:bodyPr/>
        <a:lstStyle/>
        <a:p>
          <a:endParaRPr lang="en-US"/>
        </a:p>
      </dgm:t>
    </dgm:pt>
    <dgm:pt modelId="{1A98E91D-346C-4718-BDA7-EBB9727FDF68}">
      <dgm:prSet phldrT="[Text]" custT="1"/>
      <dgm:spPr/>
      <dgm:t>
        <a:bodyPr/>
        <a:lstStyle/>
        <a:p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جلب نظر </a:t>
          </a:r>
          <a:r>
            <a:rPr lang="fa-IR" sz="1200" dirty="0" smtClean="0">
              <a:cs typeface="B Koodak" panose="00000700000000000000" pitchFamily="2" charset="-78"/>
            </a:rPr>
            <a:t>مردان عمل و سیاستمداران</a:t>
          </a:r>
          <a:endParaRPr lang="en-US" sz="1200" dirty="0"/>
        </a:p>
      </dgm:t>
    </dgm:pt>
    <dgm:pt modelId="{BD62037E-1FCE-42B8-AB2A-B6E083BC04CF}" type="parTrans" cxnId="{A2DC1A20-7719-4442-A9DB-B518FF916100}">
      <dgm:prSet/>
      <dgm:spPr/>
      <dgm:t>
        <a:bodyPr/>
        <a:lstStyle/>
        <a:p>
          <a:endParaRPr lang="en-US"/>
        </a:p>
      </dgm:t>
    </dgm:pt>
    <dgm:pt modelId="{DA5C90C4-1EC3-439C-8AA6-3581D139D1DE}" type="sibTrans" cxnId="{A2DC1A20-7719-4442-A9DB-B518FF916100}">
      <dgm:prSet/>
      <dgm:spPr/>
      <dgm:t>
        <a:bodyPr/>
        <a:lstStyle/>
        <a:p>
          <a:endParaRPr lang="en-US"/>
        </a:p>
      </dgm:t>
    </dgm:pt>
    <dgm:pt modelId="{B54891E1-5EFA-4DEC-888C-2D8228D89D53}">
      <dgm:prSet phldrT="[Text]" custT="1"/>
      <dgm:spPr/>
      <dgm:t>
        <a:bodyPr/>
        <a:lstStyle/>
        <a:p>
          <a:r>
            <a:rPr lang="fa-IR" sz="1200" dirty="0" smtClean="0">
              <a:cs typeface="B Koodak" panose="00000700000000000000" pitchFamily="2" charset="-78"/>
            </a:rPr>
            <a:t>لزوم وجود </a:t>
          </a:r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رهبران فکری </a:t>
          </a:r>
          <a:r>
            <a:rPr lang="fa-IR" sz="1200" dirty="0" smtClean="0">
              <a:cs typeface="B Koodak" panose="00000700000000000000" pitchFamily="2" charset="-78"/>
            </a:rPr>
            <a:t>(کسب و کار آزاد و آزادی)</a:t>
          </a:r>
          <a:endParaRPr lang="en-US" sz="1200" dirty="0"/>
        </a:p>
      </dgm:t>
    </dgm:pt>
    <dgm:pt modelId="{DFE55AE1-BB38-47E6-8CF9-64F368D0DE49}" type="parTrans" cxnId="{F3BBB0B2-9E90-4BD3-AFDE-FBD5F7C32DB9}">
      <dgm:prSet/>
      <dgm:spPr/>
      <dgm:t>
        <a:bodyPr/>
        <a:lstStyle/>
        <a:p>
          <a:endParaRPr lang="en-US"/>
        </a:p>
      </dgm:t>
    </dgm:pt>
    <dgm:pt modelId="{511508B3-861D-4B6A-BA4B-8226CC27C123}" type="sibTrans" cxnId="{F3BBB0B2-9E90-4BD3-AFDE-FBD5F7C32DB9}">
      <dgm:prSet/>
      <dgm:spPr/>
      <dgm:t>
        <a:bodyPr/>
        <a:lstStyle/>
        <a:p>
          <a:endParaRPr lang="en-US"/>
        </a:p>
      </dgm:t>
    </dgm:pt>
    <dgm:pt modelId="{366D66A4-F77A-4CA2-B133-23E1C7895CA8}">
      <dgm:prSet phldrT="[Text]" custT="1"/>
      <dgm:spPr/>
      <dgm:t>
        <a:bodyPr/>
        <a:lstStyle/>
        <a:p>
          <a:r>
            <a:rPr lang="fa-IR" sz="1050" dirty="0" smtClean="0">
              <a:solidFill>
                <a:srgbClr val="FF0000"/>
              </a:solidFill>
              <a:cs typeface="B Koodak" panose="00000700000000000000" pitchFamily="2" charset="-78"/>
            </a:rPr>
            <a:t>انتقاد شدید </a:t>
          </a:r>
          <a:r>
            <a:rPr lang="fa-IR" sz="1050" dirty="0" smtClean="0">
              <a:cs typeface="B Koodak" panose="00000700000000000000" pitchFamily="2" charset="-78"/>
            </a:rPr>
            <a:t>از وضع موجود و فعالیت های سازمانی</a:t>
          </a:r>
          <a:endParaRPr lang="en-US" sz="1050" dirty="0"/>
        </a:p>
      </dgm:t>
    </dgm:pt>
    <dgm:pt modelId="{2C325BEA-E1E4-4F06-962A-7376366E3E82}" type="parTrans" cxnId="{5C76A732-67C6-403D-976B-E35297263A76}">
      <dgm:prSet/>
      <dgm:spPr/>
      <dgm:t>
        <a:bodyPr/>
        <a:lstStyle/>
        <a:p>
          <a:endParaRPr lang="en-US"/>
        </a:p>
      </dgm:t>
    </dgm:pt>
    <dgm:pt modelId="{4F40E8B7-C9D0-4434-94E2-13A1B17A3ADE}" type="sibTrans" cxnId="{5C76A732-67C6-403D-976B-E35297263A76}">
      <dgm:prSet/>
      <dgm:spPr/>
      <dgm:t>
        <a:bodyPr/>
        <a:lstStyle/>
        <a:p>
          <a:endParaRPr lang="en-US"/>
        </a:p>
      </dgm:t>
    </dgm:pt>
    <dgm:pt modelId="{49A947C9-3F6B-49F6-A009-1815DF9857A0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متقاعد کردن دولت: </a:t>
          </a:r>
          <a:r>
            <a:rPr lang="fa-IR" dirty="0" smtClean="0">
              <a:solidFill>
                <a:srgbClr val="FF0000"/>
              </a:solidFill>
              <a:cs typeface="B Koodak" panose="00000700000000000000" pitchFamily="2" charset="-78"/>
            </a:rPr>
            <a:t>بازار آزاد </a:t>
          </a:r>
          <a:r>
            <a:rPr lang="fa-IR" dirty="0" smtClean="0">
              <a:cs typeface="B Koodak" panose="00000700000000000000" pitchFamily="2" charset="-78"/>
            </a:rPr>
            <a:t>دوای همه دردها</a:t>
          </a:r>
          <a:endParaRPr lang="en-US" dirty="0"/>
        </a:p>
      </dgm:t>
    </dgm:pt>
    <dgm:pt modelId="{D65F02E9-FF71-45E8-9D64-D9BEA95BCA60}" type="parTrans" cxnId="{77051147-7B4A-46CE-960D-24FC2941911F}">
      <dgm:prSet/>
      <dgm:spPr/>
      <dgm:t>
        <a:bodyPr/>
        <a:lstStyle/>
        <a:p>
          <a:endParaRPr lang="en-US"/>
        </a:p>
      </dgm:t>
    </dgm:pt>
    <dgm:pt modelId="{E33966CD-A9A6-4E19-B56F-D5AB942054AC}" type="sibTrans" cxnId="{77051147-7B4A-46CE-960D-24FC2941911F}">
      <dgm:prSet/>
      <dgm:spPr/>
      <dgm:t>
        <a:bodyPr/>
        <a:lstStyle/>
        <a:p>
          <a:endParaRPr lang="en-US"/>
        </a:p>
      </dgm:t>
    </dgm:pt>
    <dgm:pt modelId="{9362E37C-5FCF-4674-A164-BDEB9E742998}">
      <dgm:prSet phldrT="[Text]" custT="1"/>
      <dgm:spPr/>
      <dgm:t>
        <a:bodyPr/>
        <a:lstStyle/>
        <a:p>
          <a:r>
            <a:rPr lang="fa-IR" sz="1200" dirty="0" smtClean="0">
              <a:cs typeface="B Koodak" panose="00000700000000000000" pitchFamily="2" charset="-78"/>
            </a:rPr>
            <a:t>مبارزه با  </a:t>
          </a:r>
          <a:r>
            <a:rPr lang="fa-IR" sz="1200" dirty="0" smtClean="0">
              <a:solidFill>
                <a:srgbClr val="FF0000"/>
              </a:solidFill>
              <a:cs typeface="B Koodak" panose="00000700000000000000" pitchFamily="2" charset="-78"/>
            </a:rPr>
            <a:t>عنصر های مخالف</a:t>
          </a:r>
          <a:endParaRPr lang="en-US" sz="1200" dirty="0">
            <a:solidFill>
              <a:srgbClr val="FF0000"/>
            </a:solidFill>
          </a:endParaRPr>
        </a:p>
      </dgm:t>
    </dgm:pt>
    <dgm:pt modelId="{E7A0431A-41B3-4026-BC70-6ADDF6FC31C9}" type="sibTrans" cxnId="{A1A63660-7161-4325-9687-6D4EE7A6808B}">
      <dgm:prSet/>
      <dgm:spPr/>
      <dgm:t>
        <a:bodyPr/>
        <a:lstStyle/>
        <a:p>
          <a:endParaRPr lang="en-US"/>
        </a:p>
      </dgm:t>
    </dgm:pt>
    <dgm:pt modelId="{BE529BE1-0661-4972-B130-1538827F2F1E}" type="parTrans" cxnId="{A1A63660-7161-4325-9687-6D4EE7A6808B}">
      <dgm:prSet/>
      <dgm:spPr/>
      <dgm:t>
        <a:bodyPr/>
        <a:lstStyle/>
        <a:p>
          <a:endParaRPr lang="en-US"/>
        </a:p>
      </dgm:t>
    </dgm:pt>
    <dgm:pt modelId="{E1FA33AB-2089-43FD-ACFF-3EE92BB58258}" type="pres">
      <dgm:prSet presAssocID="{3CA58290-5E02-4B1F-A04C-37DDD50D35F3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ACE79E1-DFA6-4BBC-ACF0-6980FE6E7EB1}" type="pres">
      <dgm:prSet presAssocID="{CA7424FB-A4BF-4FBE-9B09-137C7EB95E32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F70AA-A34A-4C78-BEC7-115860D27A0C}" type="pres">
      <dgm:prSet presAssocID="{3630D848-2374-4C6D-BC60-A1062C65C8C1}" presName="sibTrans" presStyleLbl="sibTrans2D1" presStyleIdx="0" presStyleCnt="8"/>
      <dgm:spPr/>
      <dgm:t>
        <a:bodyPr/>
        <a:lstStyle/>
        <a:p>
          <a:endParaRPr lang="en-US"/>
        </a:p>
      </dgm:t>
    </dgm:pt>
    <dgm:pt modelId="{1C76FBCF-A9E5-4B43-9672-2C8D2820F008}" type="pres">
      <dgm:prSet presAssocID="{D37A38A8-4A3C-43A9-9A0E-3DCB19B7CD6E}" presName="middleNode" presStyleCnt="0"/>
      <dgm:spPr/>
    </dgm:pt>
    <dgm:pt modelId="{87A99983-CBFD-49A4-B5D4-582FFA9D9484}" type="pres">
      <dgm:prSet presAssocID="{D37A38A8-4A3C-43A9-9A0E-3DCB19B7CD6E}" presName="padding" presStyleLbl="node1" presStyleIdx="0" presStyleCnt="9"/>
      <dgm:spPr/>
    </dgm:pt>
    <dgm:pt modelId="{71DC674A-CB45-40DA-8271-49DA7E34278F}" type="pres">
      <dgm:prSet presAssocID="{D37A38A8-4A3C-43A9-9A0E-3DCB19B7CD6E}" presName="shape" presStyleLbl="node1" presStyleIdx="1" presStyleCnt="9" custScaleX="134373" custScaleY="1396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5FCA98-E3D2-4CAC-9389-470AE2CA0B6D}" type="pres">
      <dgm:prSet presAssocID="{38707B0B-8802-45A1-B54E-612C468511C5}" presName="sibTrans" presStyleLbl="sibTrans2D1" presStyleIdx="1" presStyleCnt="8"/>
      <dgm:spPr/>
      <dgm:t>
        <a:bodyPr/>
        <a:lstStyle/>
        <a:p>
          <a:endParaRPr lang="en-US"/>
        </a:p>
      </dgm:t>
    </dgm:pt>
    <dgm:pt modelId="{8FD91090-3FA6-4C08-9930-28BAC63E9930}" type="pres">
      <dgm:prSet presAssocID="{B4F67866-424C-4090-A7F1-913DF1E071F6}" presName="middleNode" presStyleCnt="0"/>
      <dgm:spPr/>
    </dgm:pt>
    <dgm:pt modelId="{0532B713-1956-4587-A518-105A76836C88}" type="pres">
      <dgm:prSet presAssocID="{B4F67866-424C-4090-A7F1-913DF1E071F6}" presName="padding" presStyleLbl="node1" presStyleIdx="1" presStyleCnt="9"/>
      <dgm:spPr/>
    </dgm:pt>
    <dgm:pt modelId="{BA3584B9-3EB6-48E1-92AD-5A87332839DA}" type="pres">
      <dgm:prSet presAssocID="{B4F67866-424C-4090-A7F1-913DF1E071F6}" presName="shape" presStyleLbl="node1" presStyleIdx="2" presStyleCnt="9" custScaleX="128800" custScaleY="130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D81A3C-9A25-4F41-AB6B-F59395DC7294}" type="pres">
      <dgm:prSet presAssocID="{83105B39-872C-46CB-84F8-C58CD177C03A}" presName="sibTrans" presStyleLbl="sibTrans2D1" presStyleIdx="2" presStyleCnt="8"/>
      <dgm:spPr/>
      <dgm:t>
        <a:bodyPr/>
        <a:lstStyle/>
        <a:p>
          <a:endParaRPr lang="en-US"/>
        </a:p>
      </dgm:t>
    </dgm:pt>
    <dgm:pt modelId="{95D4AAD7-8EDD-48AB-85B0-3BB56652504F}" type="pres">
      <dgm:prSet presAssocID="{4A400236-B607-4646-A4BA-9BDE13450B1E}" presName="middleNode" presStyleCnt="0"/>
      <dgm:spPr/>
    </dgm:pt>
    <dgm:pt modelId="{46FF2B85-5124-4E42-B34E-4ECA29B84228}" type="pres">
      <dgm:prSet presAssocID="{4A400236-B607-4646-A4BA-9BDE13450B1E}" presName="padding" presStyleLbl="node1" presStyleIdx="2" presStyleCnt="9"/>
      <dgm:spPr/>
    </dgm:pt>
    <dgm:pt modelId="{641A4D1B-4656-47D3-8AA6-AA33A569E559}" type="pres">
      <dgm:prSet presAssocID="{4A400236-B607-4646-A4BA-9BDE13450B1E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3B2E9E-FF81-4D75-9A0D-4C19B4E545FA}" type="pres">
      <dgm:prSet presAssocID="{2710DAC8-0DEC-4538-A569-9462AE97AD87}" presName="sibTrans" presStyleLbl="sibTrans2D1" presStyleIdx="3" presStyleCnt="8"/>
      <dgm:spPr/>
      <dgm:t>
        <a:bodyPr/>
        <a:lstStyle/>
        <a:p>
          <a:endParaRPr lang="en-US"/>
        </a:p>
      </dgm:t>
    </dgm:pt>
    <dgm:pt modelId="{89B0CC3D-58E6-4051-B2E8-DDFB23A9A76D}" type="pres">
      <dgm:prSet presAssocID="{1A98E91D-346C-4718-BDA7-EBB9727FDF68}" presName="middleNode" presStyleCnt="0"/>
      <dgm:spPr/>
    </dgm:pt>
    <dgm:pt modelId="{ED12B169-19E7-4696-A19A-1CDADE61B9FC}" type="pres">
      <dgm:prSet presAssocID="{1A98E91D-346C-4718-BDA7-EBB9727FDF68}" presName="padding" presStyleLbl="node1" presStyleIdx="3" presStyleCnt="9"/>
      <dgm:spPr/>
    </dgm:pt>
    <dgm:pt modelId="{399B2964-4D80-475D-9D6B-FF541574C290}" type="pres">
      <dgm:prSet presAssocID="{1A98E91D-346C-4718-BDA7-EBB9727FDF68}" presName="shape" presStyleLbl="node1" presStyleIdx="4" presStyleCnt="9" custScaleX="139656" custScaleY="1382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3FA7D-2F6F-4973-A510-87592B421071}" type="pres">
      <dgm:prSet presAssocID="{DA5C90C4-1EC3-439C-8AA6-3581D139D1D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25A190F2-714C-4D15-BDD6-728C95F82501}" type="pres">
      <dgm:prSet presAssocID="{B54891E1-5EFA-4DEC-888C-2D8228D89D53}" presName="middleNode" presStyleCnt="0"/>
      <dgm:spPr/>
    </dgm:pt>
    <dgm:pt modelId="{BF59FD8A-CA52-499E-8BBD-833DCC782B85}" type="pres">
      <dgm:prSet presAssocID="{B54891E1-5EFA-4DEC-888C-2D8228D89D53}" presName="padding" presStyleLbl="node1" presStyleIdx="4" presStyleCnt="9"/>
      <dgm:spPr/>
    </dgm:pt>
    <dgm:pt modelId="{F3B16BB0-5D3F-4FAE-BD38-CCC6C1480256}" type="pres">
      <dgm:prSet presAssocID="{B54891E1-5EFA-4DEC-888C-2D8228D89D53}" presName="shape" presStyleLbl="node1" presStyleIdx="5" presStyleCnt="9" custScaleX="136760" custScaleY="120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9F43C-AE78-4A07-BD92-58A83CD0A2E7}" type="pres">
      <dgm:prSet presAssocID="{511508B3-861D-4B6A-BA4B-8226CC27C123}" presName="sibTrans" presStyleLbl="sibTrans2D1" presStyleIdx="5" presStyleCnt="8"/>
      <dgm:spPr/>
      <dgm:t>
        <a:bodyPr/>
        <a:lstStyle/>
        <a:p>
          <a:endParaRPr lang="en-US"/>
        </a:p>
      </dgm:t>
    </dgm:pt>
    <dgm:pt modelId="{FB8DED43-59C7-4CDE-8A81-8E0473E6285B}" type="pres">
      <dgm:prSet presAssocID="{9362E37C-5FCF-4674-A164-BDEB9E742998}" presName="middleNode" presStyleCnt="0"/>
      <dgm:spPr/>
    </dgm:pt>
    <dgm:pt modelId="{F2CCD910-B292-46E2-88C1-AAB06C01FF85}" type="pres">
      <dgm:prSet presAssocID="{9362E37C-5FCF-4674-A164-BDEB9E742998}" presName="padding" presStyleLbl="node1" presStyleIdx="5" presStyleCnt="9"/>
      <dgm:spPr/>
    </dgm:pt>
    <dgm:pt modelId="{96877502-666C-4F2C-869A-544FC01E8C01}" type="pres">
      <dgm:prSet presAssocID="{9362E37C-5FCF-4674-A164-BDEB9E742998}" presName="shap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49273-C29C-47A8-ACE2-21E0AB904860}" type="pres">
      <dgm:prSet presAssocID="{E7A0431A-41B3-4026-BC70-6ADDF6FC31C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C119C4D0-1278-4CB8-8E78-98E33481F8E0}" type="pres">
      <dgm:prSet presAssocID="{366D66A4-F77A-4CA2-B133-23E1C7895CA8}" presName="middleNode" presStyleCnt="0"/>
      <dgm:spPr/>
    </dgm:pt>
    <dgm:pt modelId="{E00AEA91-1D09-4D9B-BC77-B01FC45FDA8C}" type="pres">
      <dgm:prSet presAssocID="{366D66A4-F77A-4CA2-B133-23E1C7895CA8}" presName="padding" presStyleLbl="node1" presStyleIdx="6" presStyleCnt="9"/>
      <dgm:spPr/>
    </dgm:pt>
    <dgm:pt modelId="{50327F78-E183-44A0-94AB-477230186BAF}" type="pres">
      <dgm:prSet presAssocID="{366D66A4-F77A-4CA2-B133-23E1C7895CA8}" presName="shape" presStyleLbl="node1" presStyleIdx="7" presStyleCnt="9" custScaleX="124296" custScaleY="128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1577D-320D-400F-AB93-321B171DCC26}" type="pres">
      <dgm:prSet presAssocID="{4F40E8B7-C9D0-4434-94E2-13A1B17A3AD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EB746D9C-B932-4AAA-8111-82CBBCD8CEFC}" type="pres">
      <dgm:prSet presAssocID="{49A947C9-3F6B-49F6-A009-1815DF9857A0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FB9C1-2700-4670-86A0-9413B148B81D}" type="presOf" srcId="{511508B3-861D-4B6A-BA4B-8226CC27C123}" destId="{77D9F43C-AE78-4A07-BD92-58A83CD0A2E7}" srcOrd="0" destOrd="0" presId="urn:microsoft.com/office/officeart/2005/8/layout/bProcess2"/>
    <dgm:cxn modelId="{EA9340D2-F0F7-4A35-83F6-4C292CE0F751}" type="presOf" srcId="{B4F67866-424C-4090-A7F1-913DF1E071F6}" destId="{BA3584B9-3EB6-48E1-92AD-5A87332839DA}" srcOrd="0" destOrd="0" presId="urn:microsoft.com/office/officeart/2005/8/layout/bProcess2"/>
    <dgm:cxn modelId="{D69733D7-23A2-49ED-996A-D2A39A12F077}" type="presOf" srcId="{38707B0B-8802-45A1-B54E-612C468511C5}" destId="{C95FCA98-E3D2-4CAC-9389-470AE2CA0B6D}" srcOrd="0" destOrd="0" presId="urn:microsoft.com/office/officeart/2005/8/layout/bProcess2"/>
    <dgm:cxn modelId="{45BA51CE-27CF-4579-8464-21706CBB1A67}" type="presOf" srcId="{D37A38A8-4A3C-43A9-9A0E-3DCB19B7CD6E}" destId="{71DC674A-CB45-40DA-8271-49DA7E34278F}" srcOrd="0" destOrd="0" presId="urn:microsoft.com/office/officeart/2005/8/layout/bProcess2"/>
    <dgm:cxn modelId="{8D59406B-4423-43B8-BEEC-A283C7F732F2}" type="presOf" srcId="{49A947C9-3F6B-49F6-A009-1815DF9857A0}" destId="{EB746D9C-B932-4AAA-8111-82CBBCD8CEFC}" srcOrd="0" destOrd="0" presId="urn:microsoft.com/office/officeart/2005/8/layout/bProcess2"/>
    <dgm:cxn modelId="{74BAE65D-FAF5-4A51-B30D-B9AEBAF07744}" srcId="{3CA58290-5E02-4B1F-A04C-37DDD50D35F3}" destId="{D37A38A8-4A3C-43A9-9A0E-3DCB19B7CD6E}" srcOrd="1" destOrd="0" parTransId="{A00FE043-2C3F-490E-A877-4A98FC16D32C}" sibTransId="{38707B0B-8802-45A1-B54E-612C468511C5}"/>
    <dgm:cxn modelId="{5677008A-F42A-4DE1-BFC9-3AF877136C00}" type="presOf" srcId="{366D66A4-F77A-4CA2-B133-23E1C7895CA8}" destId="{50327F78-E183-44A0-94AB-477230186BAF}" srcOrd="0" destOrd="0" presId="urn:microsoft.com/office/officeart/2005/8/layout/bProcess2"/>
    <dgm:cxn modelId="{9DF5E2C7-9E31-44CD-A9B3-5210037BEFC4}" type="presOf" srcId="{9362E37C-5FCF-4674-A164-BDEB9E742998}" destId="{96877502-666C-4F2C-869A-544FC01E8C01}" srcOrd="0" destOrd="0" presId="urn:microsoft.com/office/officeart/2005/8/layout/bProcess2"/>
    <dgm:cxn modelId="{B547D5F7-05BA-4FD6-A274-323B2BAC45EA}" type="presOf" srcId="{3630D848-2374-4C6D-BC60-A1062C65C8C1}" destId="{D1DF70AA-A34A-4C78-BEC7-115860D27A0C}" srcOrd="0" destOrd="0" presId="urn:microsoft.com/office/officeart/2005/8/layout/bProcess2"/>
    <dgm:cxn modelId="{ED14C953-FCF8-4E21-A1AD-D1ADD51C11D2}" type="presOf" srcId="{1A98E91D-346C-4718-BDA7-EBB9727FDF68}" destId="{399B2964-4D80-475D-9D6B-FF541574C290}" srcOrd="0" destOrd="0" presId="urn:microsoft.com/office/officeart/2005/8/layout/bProcess2"/>
    <dgm:cxn modelId="{EEE6CEF7-B748-4CBF-B07C-F69353AF4C91}" type="presOf" srcId="{83105B39-872C-46CB-84F8-C58CD177C03A}" destId="{EDD81A3C-9A25-4F41-AB6B-F59395DC7294}" srcOrd="0" destOrd="0" presId="urn:microsoft.com/office/officeart/2005/8/layout/bProcess2"/>
    <dgm:cxn modelId="{787A22C0-ADF3-4374-9940-59A80C84E537}" type="presOf" srcId="{DA5C90C4-1EC3-439C-8AA6-3581D139D1DE}" destId="{5BC3FA7D-2F6F-4973-A510-87592B421071}" srcOrd="0" destOrd="0" presId="urn:microsoft.com/office/officeart/2005/8/layout/bProcess2"/>
    <dgm:cxn modelId="{F3BBB0B2-9E90-4BD3-AFDE-FBD5F7C32DB9}" srcId="{3CA58290-5E02-4B1F-A04C-37DDD50D35F3}" destId="{B54891E1-5EFA-4DEC-888C-2D8228D89D53}" srcOrd="5" destOrd="0" parTransId="{DFE55AE1-BB38-47E6-8CF9-64F368D0DE49}" sibTransId="{511508B3-861D-4B6A-BA4B-8226CC27C123}"/>
    <dgm:cxn modelId="{A1A63660-7161-4325-9687-6D4EE7A6808B}" srcId="{3CA58290-5E02-4B1F-A04C-37DDD50D35F3}" destId="{9362E37C-5FCF-4674-A164-BDEB9E742998}" srcOrd="6" destOrd="0" parTransId="{BE529BE1-0661-4972-B130-1538827F2F1E}" sibTransId="{E7A0431A-41B3-4026-BC70-6ADDF6FC31C9}"/>
    <dgm:cxn modelId="{A17633E3-CAEB-454A-A630-D6BA03C7B742}" srcId="{3CA58290-5E02-4B1F-A04C-37DDD50D35F3}" destId="{4A400236-B607-4646-A4BA-9BDE13450B1E}" srcOrd="3" destOrd="0" parTransId="{5A94B9A6-42B2-4171-9BEA-F0401F127797}" sibTransId="{2710DAC8-0DEC-4538-A569-9462AE97AD87}"/>
    <dgm:cxn modelId="{77051147-7B4A-46CE-960D-24FC2941911F}" srcId="{3CA58290-5E02-4B1F-A04C-37DDD50D35F3}" destId="{49A947C9-3F6B-49F6-A009-1815DF9857A0}" srcOrd="8" destOrd="0" parTransId="{D65F02E9-FF71-45E8-9D64-D9BEA95BCA60}" sibTransId="{E33966CD-A9A6-4E19-B56F-D5AB942054AC}"/>
    <dgm:cxn modelId="{5CBE4EA6-E46D-4D48-8DAA-8685D258CC94}" type="presOf" srcId="{B54891E1-5EFA-4DEC-888C-2D8228D89D53}" destId="{F3B16BB0-5D3F-4FAE-BD38-CCC6C1480256}" srcOrd="0" destOrd="0" presId="urn:microsoft.com/office/officeart/2005/8/layout/bProcess2"/>
    <dgm:cxn modelId="{C2E98C32-4C22-4782-92C3-6DE5CE87C867}" type="presOf" srcId="{CA7424FB-A4BF-4FBE-9B09-137C7EB95E32}" destId="{6ACE79E1-DFA6-4BBC-ACF0-6980FE6E7EB1}" srcOrd="0" destOrd="0" presId="urn:microsoft.com/office/officeart/2005/8/layout/bProcess2"/>
    <dgm:cxn modelId="{5D19F020-B856-4D6D-9102-8ADC4C0CCA07}" srcId="{3CA58290-5E02-4B1F-A04C-37DDD50D35F3}" destId="{B4F67866-424C-4090-A7F1-913DF1E071F6}" srcOrd="2" destOrd="0" parTransId="{C803EB90-DC1F-497E-8510-9669AB9D88B8}" sibTransId="{83105B39-872C-46CB-84F8-C58CD177C03A}"/>
    <dgm:cxn modelId="{A2DC1A20-7719-4442-A9DB-B518FF916100}" srcId="{3CA58290-5E02-4B1F-A04C-37DDD50D35F3}" destId="{1A98E91D-346C-4718-BDA7-EBB9727FDF68}" srcOrd="4" destOrd="0" parTransId="{BD62037E-1FCE-42B8-AB2A-B6E083BC04CF}" sibTransId="{DA5C90C4-1EC3-439C-8AA6-3581D139D1DE}"/>
    <dgm:cxn modelId="{C4269E22-C6D5-4F95-996F-2C0488E13A1B}" type="presOf" srcId="{2710DAC8-0DEC-4538-A569-9462AE97AD87}" destId="{CF3B2E9E-FF81-4D75-9A0D-4C19B4E545FA}" srcOrd="0" destOrd="0" presId="urn:microsoft.com/office/officeart/2005/8/layout/bProcess2"/>
    <dgm:cxn modelId="{6212B993-9F22-4155-8FE8-DB15C1B3A284}" type="presOf" srcId="{4A400236-B607-4646-A4BA-9BDE13450B1E}" destId="{641A4D1B-4656-47D3-8AA6-AA33A569E559}" srcOrd="0" destOrd="0" presId="urn:microsoft.com/office/officeart/2005/8/layout/bProcess2"/>
    <dgm:cxn modelId="{B2644879-543C-4D43-9E2B-84E4F7B676A9}" type="presOf" srcId="{4F40E8B7-C9D0-4434-94E2-13A1B17A3ADE}" destId="{A671577D-320D-400F-AB93-321B171DCC26}" srcOrd="0" destOrd="0" presId="urn:microsoft.com/office/officeart/2005/8/layout/bProcess2"/>
    <dgm:cxn modelId="{6D081611-41A7-4629-98E2-872BF8F412BD}" type="presOf" srcId="{3CA58290-5E02-4B1F-A04C-37DDD50D35F3}" destId="{E1FA33AB-2089-43FD-ACFF-3EE92BB58258}" srcOrd="0" destOrd="0" presId="urn:microsoft.com/office/officeart/2005/8/layout/bProcess2"/>
    <dgm:cxn modelId="{7220C2D5-C21E-49F9-B71B-20AC36A41B6D}" srcId="{3CA58290-5E02-4B1F-A04C-37DDD50D35F3}" destId="{CA7424FB-A4BF-4FBE-9B09-137C7EB95E32}" srcOrd="0" destOrd="0" parTransId="{C5AE9E71-187E-4515-BABE-37C0EE7DA5AE}" sibTransId="{3630D848-2374-4C6D-BC60-A1062C65C8C1}"/>
    <dgm:cxn modelId="{5C76A732-67C6-403D-976B-E35297263A76}" srcId="{3CA58290-5E02-4B1F-A04C-37DDD50D35F3}" destId="{366D66A4-F77A-4CA2-B133-23E1C7895CA8}" srcOrd="7" destOrd="0" parTransId="{2C325BEA-E1E4-4F06-962A-7376366E3E82}" sibTransId="{4F40E8B7-C9D0-4434-94E2-13A1B17A3ADE}"/>
    <dgm:cxn modelId="{E8FA18EF-4CA7-4664-977D-0E715C56D812}" type="presOf" srcId="{E7A0431A-41B3-4026-BC70-6ADDF6FC31C9}" destId="{13049273-C29C-47A8-ACE2-21E0AB904860}" srcOrd="0" destOrd="0" presId="urn:microsoft.com/office/officeart/2005/8/layout/bProcess2"/>
    <dgm:cxn modelId="{5CFE21F6-DA9C-4B27-8480-0E42539B3FBA}" type="presParOf" srcId="{E1FA33AB-2089-43FD-ACFF-3EE92BB58258}" destId="{6ACE79E1-DFA6-4BBC-ACF0-6980FE6E7EB1}" srcOrd="0" destOrd="0" presId="urn:microsoft.com/office/officeart/2005/8/layout/bProcess2"/>
    <dgm:cxn modelId="{0FD5459E-1C25-4D4C-B889-825ABC812D83}" type="presParOf" srcId="{E1FA33AB-2089-43FD-ACFF-3EE92BB58258}" destId="{D1DF70AA-A34A-4C78-BEC7-115860D27A0C}" srcOrd="1" destOrd="0" presId="urn:microsoft.com/office/officeart/2005/8/layout/bProcess2"/>
    <dgm:cxn modelId="{0CFA1288-0BD8-4E87-AFAE-47A8E833EFEC}" type="presParOf" srcId="{E1FA33AB-2089-43FD-ACFF-3EE92BB58258}" destId="{1C76FBCF-A9E5-4B43-9672-2C8D2820F008}" srcOrd="2" destOrd="0" presId="urn:microsoft.com/office/officeart/2005/8/layout/bProcess2"/>
    <dgm:cxn modelId="{2A2B4543-EF8C-432F-9786-EB444FFC8388}" type="presParOf" srcId="{1C76FBCF-A9E5-4B43-9672-2C8D2820F008}" destId="{87A99983-CBFD-49A4-B5D4-582FFA9D9484}" srcOrd="0" destOrd="0" presId="urn:microsoft.com/office/officeart/2005/8/layout/bProcess2"/>
    <dgm:cxn modelId="{4DC1A36D-5736-4A05-8E99-70C790F9A220}" type="presParOf" srcId="{1C76FBCF-A9E5-4B43-9672-2C8D2820F008}" destId="{71DC674A-CB45-40DA-8271-49DA7E34278F}" srcOrd="1" destOrd="0" presId="urn:microsoft.com/office/officeart/2005/8/layout/bProcess2"/>
    <dgm:cxn modelId="{2E54D06B-A423-49A1-8827-FD18116F4795}" type="presParOf" srcId="{E1FA33AB-2089-43FD-ACFF-3EE92BB58258}" destId="{C95FCA98-E3D2-4CAC-9389-470AE2CA0B6D}" srcOrd="3" destOrd="0" presId="urn:microsoft.com/office/officeart/2005/8/layout/bProcess2"/>
    <dgm:cxn modelId="{942B18A6-5673-44E7-85D2-45031D10D0D9}" type="presParOf" srcId="{E1FA33AB-2089-43FD-ACFF-3EE92BB58258}" destId="{8FD91090-3FA6-4C08-9930-28BAC63E9930}" srcOrd="4" destOrd="0" presId="urn:microsoft.com/office/officeart/2005/8/layout/bProcess2"/>
    <dgm:cxn modelId="{97C80F19-4B45-4EA3-B159-6D6B4CD9921B}" type="presParOf" srcId="{8FD91090-3FA6-4C08-9930-28BAC63E9930}" destId="{0532B713-1956-4587-A518-105A76836C88}" srcOrd="0" destOrd="0" presId="urn:microsoft.com/office/officeart/2005/8/layout/bProcess2"/>
    <dgm:cxn modelId="{1B03E4C4-0097-45B7-9BB6-3A902AF7EC85}" type="presParOf" srcId="{8FD91090-3FA6-4C08-9930-28BAC63E9930}" destId="{BA3584B9-3EB6-48E1-92AD-5A87332839DA}" srcOrd="1" destOrd="0" presId="urn:microsoft.com/office/officeart/2005/8/layout/bProcess2"/>
    <dgm:cxn modelId="{200CA151-F0B9-41D4-863C-998F8AC6F786}" type="presParOf" srcId="{E1FA33AB-2089-43FD-ACFF-3EE92BB58258}" destId="{EDD81A3C-9A25-4F41-AB6B-F59395DC7294}" srcOrd="5" destOrd="0" presId="urn:microsoft.com/office/officeart/2005/8/layout/bProcess2"/>
    <dgm:cxn modelId="{D34F4ACE-5519-48F3-A97C-E4B8FF8F746C}" type="presParOf" srcId="{E1FA33AB-2089-43FD-ACFF-3EE92BB58258}" destId="{95D4AAD7-8EDD-48AB-85B0-3BB56652504F}" srcOrd="6" destOrd="0" presId="urn:microsoft.com/office/officeart/2005/8/layout/bProcess2"/>
    <dgm:cxn modelId="{49E4C3BD-0AEE-41C9-9CAB-C5A81A8BB52F}" type="presParOf" srcId="{95D4AAD7-8EDD-48AB-85B0-3BB56652504F}" destId="{46FF2B85-5124-4E42-B34E-4ECA29B84228}" srcOrd="0" destOrd="0" presId="urn:microsoft.com/office/officeart/2005/8/layout/bProcess2"/>
    <dgm:cxn modelId="{E123D598-3B14-41FC-A83B-8CAAB4B58C30}" type="presParOf" srcId="{95D4AAD7-8EDD-48AB-85B0-3BB56652504F}" destId="{641A4D1B-4656-47D3-8AA6-AA33A569E559}" srcOrd="1" destOrd="0" presId="urn:microsoft.com/office/officeart/2005/8/layout/bProcess2"/>
    <dgm:cxn modelId="{1C1B2804-E2DA-4B28-A688-5101092C1FB6}" type="presParOf" srcId="{E1FA33AB-2089-43FD-ACFF-3EE92BB58258}" destId="{CF3B2E9E-FF81-4D75-9A0D-4C19B4E545FA}" srcOrd="7" destOrd="0" presId="urn:microsoft.com/office/officeart/2005/8/layout/bProcess2"/>
    <dgm:cxn modelId="{0DDC06B8-9865-4897-8920-EAED4369F269}" type="presParOf" srcId="{E1FA33AB-2089-43FD-ACFF-3EE92BB58258}" destId="{89B0CC3D-58E6-4051-B2E8-DDFB23A9A76D}" srcOrd="8" destOrd="0" presId="urn:microsoft.com/office/officeart/2005/8/layout/bProcess2"/>
    <dgm:cxn modelId="{C8CD9E6E-AE47-46B5-89D4-8288138CCFD7}" type="presParOf" srcId="{89B0CC3D-58E6-4051-B2E8-DDFB23A9A76D}" destId="{ED12B169-19E7-4696-A19A-1CDADE61B9FC}" srcOrd="0" destOrd="0" presId="urn:microsoft.com/office/officeart/2005/8/layout/bProcess2"/>
    <dgm:cxn modelId="{5E7A13EE-17F5-41A1-A270-45A7ACE64E13}" type="presParOf" srcId="{89B0CC3D-58E6-4051-B2E8-DDFB23A9A76D}" destId="{399B2964-4D80-475D-9D6B-FF541574C290}" srcOrd="1" destOrd="0" presId="urn:microsoft.com/office/officeart/2005/8/layout/bProcess2"/>
    <dgm:cxn modelId="{41906CCD-9C35-4C78-A213-E4539EE7A354}" type="presParOf" srcId="{E1FA33AB-2089-43FD-ACFF-3EE92BB58258}" destId="{5BC3FA7D-2F6F-4973-A510-87592B421071}" srcOrd="9" destOrd="0" presId="urn:microsoft.com/office/officeart/2005/8/layout/bProcess2"/>
    <dgm:cxn modelId="{F317F30E-DE39-4879-A692-94D8DBB26653}" type="presParOf" srcId="{E1FA33AB-2089-43FD-ACFF-3EE92BB58258}" destId="{25A190F2-714C-4D15-BDD6-728C95F82501}" srcOrd="10" destOrd="0" presId="urn:microsoft.com/office/officeart/2005/8/layout/bProcess2"/>
    <dgm:cxn modelId="{CC8F949C-5E13-44A3-B889-B519BD6CDC87}" type="presParOf" srcId="{25A190F2-714C-4D15-BDD6-728C95F82501}" destId="{BF59FD8A-CA52-499E-8BBD-833DCC782B85}" srcOrd="0" destOrd="0" presId="urn:microsoft.com/office/officeart/2005/8/layout/bProcess2"/>
    <dgm:cxn modelId="{4E8A74D1-F666-4D41-A74E-6A81ACC374CC}" type="presParOf" srcId="{25A190F2-714C-4D15-BDD6-728C95F82501}" destId="{F3B16BB0-5D3F-4FAE-BD38-CCC6C1480256}" srcOrd="1" destOrd="0" presId="urn:microsoft.com/office/officeart/2005/8/layout/bProcess2"/>
    <dgm:cxn modelId="{6B516CED-CAB2-4DD7-8B14-C96D4CC8D12C}" type="presParOf" srcId="{E1FA33AB-2089-43FD-ACFF-3EE92BB58258}" destId="{77D9F43C-AE78-4A07-BD92-58A83CD0A2E7}" srcOrd="11" destOrd="0" presId="urn:microsoft.com/office/officeart/2005/8/layout/bProcess2"/>
    <dgm:cxn modelId="{9C3B0CF2-80A6-42FA-90C3-EB42AA36738B}" type="presParOf" srcId="{E1FA33AB-2089-43FD-ACFF-3EE92BB58258}" destId="{FB8DED43-59C7-4CDE-8A81-8E0473E6285B}" srcOrd="12" destOrd="0" presId="urn:microsoft.com/office/officeart/2005/8/layout/bProcess2"/>
    <dgm:cxn modelId="{36964715-8209-467E-9CA4-231D438D8387}" type="presParOf" srcId="{FB8DED43-59C7-4CDE-8A81-8E0473E6285B}" destId="{F2CCD910-B292-46E2-88C1-AAB06C01FF85}" srcOrd="0" destOrd="0" presId="urn:microsoft.com/office/officeart/2005/8/layout/bProcess2"/>
    <dgm:cxn modelId="{BC3ECA79-E5F5-49AC-AA48-4AD4A3D5C2D4}" type="presParOf" srcId="{FB8DED43-59C7-4CDE-8A81-8E0473E6285B}" destId="{96877502-666C-4F2C-869A-544FC01E8C01}" srcOrd="1" destOrd="0" presId="urn:microsoft.com/office/officeart/2005/8/layout/bProcess2"/>
    <dgm:cxn modelId="{FE81E21C-5477-496C-9ADD-CA9FF0CF7A98}" type="presParOf" srcId="{E1FA33AB-2089-43FD-ACFF-3EE92BB58258}" destId="{13049273-C29C-47A8-ACE2-21E0AB904860}" srcOrd="13" destOrd="0" presId="urn:microsoft.com/office/officeart/2005/8/layout/bProcess2"/>
    <dgm:cxn modelId="{6754C3D6-6D4A-469F-B122-C24114684D75}" type="presParOf" srcId="{E1FA33AB-2089-43FD-ACFF-3EE92BB58258}" destId="{C119C4D0-1278-4CB8-8E78-98E33481F8E0}" srcOrd="14" destOrd="0" presId="urn:microsoft.com/office/officeart/2005/8/layout/bProcess2"/>
    <dgm:cxn modelId="{B475D000-661F-475D-9F6B-D7C60A5121AD}" type="presParOf" srcId="{C119C4D0-1278-4CB8-8E78-98E33481F8E0}" destId="{E00AEA91-1D09-4D9B-BC77-B01FC45FDA8C}" srcOrd="0" destOrd="0" presId="urn:microsoft.com/office/officeart/2005/8/layout/bProcess2"/>
    <dgm:cxn modelId="{91929FF8-4555-4F28-966C-67CDCF3F2CC5}" type="presParOf" srcId="{C119C4D0-1278-4CB8-8E78-98E33481F8E0}" destId="{50327F78-E183-44A0-94AB-477230186BAF}" srcOrd="1" destOrd="0" presId="urn:microsoft.com/office/officeart/2005/8/layout/bProcess2"/>
    <dgm:cxn modelId="{E47F4BD7-8AD8-4470-B7C4-89625580EFF6}" type="presParOf" srcId="{E1FA33AB-2089-43FD-ACFF-3EE92BB58258}" destId="{A671577D-320D-400F-AB93-321B171DCC26}" srcOrd="15" destOrd="0" presId="urn:microsoft.com/office/officeart/2005/8/layout/bProcess2"/>
    <dgm:cxn modelId="{63F6A2D9-4901-44E5-84CF-A44FDABAD0A8}" type="presParOf" srcId="{E1FA33AB-2089-43FD-ACFF-3EE92BB58258}" destId="{EB746D9C-B932-4AAA-8111-82CBBCD8CEFC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A46E47-DA30-4F26-BA85-BFE83DB1AA39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A9BA0B-033C-41E9-A1C8-0C89421FFCE4}">
      <dgm:prSet phldrT="[Text]" custT="1"/>
      <dgm:spPr/>
      <dgm:t>
        <a:bodyPr/>
        <a:lstStyle/>
        <a:p>
          <a:r>
            <a:rPr lang="fa-IR" sz="1200" dirty="0" smtClean="0">
              <a:cs typeface="B Koodak" panose="00000700000000000000" pitchFamily="2" charset="-78"/>
            </a:rPr>
            <a:t>تشکیل بیزینس و خطر کردن برای رسیدن به سود(کار نمی آفریند، خطر می کند</a:t>
          </a:r>
          <a:endParaRPr lang="en-US" sz="1200" dirty="0"/>
        </a:p>
      </dgm:t>
    </dgm:pt>
    <dgm:pt modelId="{E62F60D1-C7CC-4226-BCA3-0BA593001AA5}" type="parTrans" cxnId="{FE490029-0BC7-40B8-B354-AE0C75778547}">
      <dgm:prSet/>
      <dgm:spPr/>
      <dgm:t>
        <a:bodyPr/>
        <a:lstStyle/>
        <a:p>
          <a:endParaRPr lang="en-US"/>
        </a:p>
      </dgm:t>
    </dgm:pt>
    <dgm:pt modelId="{455E8DE1-367B-4196-8AA5-0FEBCA077325}" type="sibTrans" cxnId="{FE490029-0BC7-40B8-B354-AE0C75778547}">
      <dgm:prSet/>
      <dgm:spPr/>
      <dgm:t>
        <a:bodyPr/>
        <a:lstStyle/>
        <a:p>
          <a:endParaRPr lang="en-US"/>
        </a:p>
      </dgm:t>
    </dgm:pt>
    <dgm:pt modelId="{9E752F51-E068-421A-8BBA-A3A42F06411F}">
      <dgm:prSet phldrT="[Text]" custT="1"/>
      <dgm:spPr/>
      <dgm:t>
        <a:bodyPr/>
        <a:lstStyle/>
        <a:p>
          <a:r>
            <a:rPr lang="fa-IR" sz="1200" dirty="0" smtClean="0">
              <a:cs typeface="B Koodak" panose="00000700000000000000" pitchFamily="2" charset="-78"/>
            </a:rPr>
            <a:t>مشکل داشتن با دولت (ایستا) و صنعتگر (ساکن،محافظه کار، تعامل با اتحادیه های کارگری)</a:t>
          </a:r>
          <a:endParaRPr lang="en-US" sz="1200" dirty="0"/>
        </a:p>
      </dgm:t>
    </dgm:pt>
    <dgm:pt modelId="{E708020F-C14C-444A-B410-73C8D9CE7F02}" type="parTrans" cxnId="{BE9AB739-2B48-4EE3-88B5-C9996199A7F6}">
      <dgm:prSet/>
      <dgm:spPr/>
      <dgm:t>
        <a:bodyPr/>
        <a:lstStyle/>
        <a:p>
          <a:endParaRPr lang="en-US"/>
        </a:p>
      </dgm:t>
    </dgm:pt>
    <dgm:pt modelId="{830CFA6F-6F6E-4CD2-AB42-3D59A092F874}" type="sibTrans" cxnId="{BE9AB739-2B48-4EE3-88B5-C9996199A7F6}">
      <dgm:prSet/>
      <dgm:spPr/>
      <dgm:t>
        <a:bodyPr/>
        <a:lstStyle/>
        <a:p>
          <a:endParaRPr lang="en-US"/>
        </a:p>
      </dgm:t>
    </dgm:pt>
    <dgm:pt modelId="{DF1DEC9E-8259-49A9-BD1E-D9BF8D2F16F1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ساختة مکتب اتریش و ترجمة غلط تبلیغاتی </a:t>
          </a:r>
          <a:endParaRPr lang="en-US" sz="1400" dirty="0"/>
        </a:p>
      </dgm:t>
    </dgm:pt>
    <dgm:pt modelId="{02B01C10-FCE3-4E49-9B63-AD55BEDB8530}" type="parTrans" cxnId="{DD932100-6C73-4314-9224-87041065BD22}">
      <dgm:prSet/>
      <dgm:spPr/>
      <dgm:t>
        <a:bodyPr/>
        <a:lstStyle/>
        <a:p>
          <a:endParaRPr lang="en-US"/>
        </a:p>
      </dgm:t>
    </dgm:pt>
    <dgm:pt modelId="{BECD2D0A-3F64-4C3A-8CAD-9350849C6DA7}" type="sibTrans" cxnId="{DD932100-6C73-4314-9224-87041065BD22}">
      <dgm:prSet/>
      <dgm:spPr/>
      <dgm:t>
        <a:bodyPr/>
        <a:lstStyle/>
        <a:p>
          <a:endParaRPr lang="en-US"/>
        </a:p>
      </dgm:t>
    </dgm:pt>
    <dgm:pt modelId="{142B951F-60ED-4F6D-84D1-964C6607B67E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همبستگی با تغییر اقتصادی نه ثبات</a:t>
          </a:r>
          <a:endParaRPr lang="en-US" dirty="0"/>
        </a:p>
      </dgm:t>
    </dgm:pt>
    <dgm:pt modelId="{36B0FB64-2BED-40A3-B069-EDF0EF10CB6C}" type="parTrans" cxnId="{13C366E4-AFB1-4CEA-83DB-AECCF72A04B5}">
      <dgm:prSet/>
      <dgm:spPr/>
      <dgm:t>
        <a:bodyPr/>
        <a:lstStyle/>
        <a:p>
          <a:endParaRPr lang="en-US"/>
        </a:p>
      </dgm:t>
    </dgm:pt>
    <dgm:pt modelId="{8668B105-B6D1-445B-A3A1-BF47FD6480FE}" type="sibTrans" cxnId="{13C366E4-AFB1-4CEA-83DB-AECCF72A04B5}">
      <dgm:prSet/>
      <dgm:spPr/>
      <dgm:t>
        <a:bodyPr/>
        <a:lstStyle/>
        <a:p>
          <a:endParaRPr lang="en-US"/>
        </a:p>
      </dgm:t>
    </dgm:pt>
    <dgm:pt modelId="{A190DA1D-3B20-44A2-A385-D5EC9D0C65C3}" type="pres">
      <dgm:prSet presAssocID="{2BA46E47-DA30-4F26-BA85-BFE83DB1AA39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8EE81710-CCCE-48B4-872D-BD8FFE8D732B}" type="pres">
      <dgm:prSet presAssocID="{24A9BA0B-033C-41E9-A1C8-0C89421FFCE4}" presName="text1" presStyleCnt="0"/>
      <dgm:spPr/>
    </dgm:pt>
    <dgm:pt modelId="{E8D007B3-8A26-4564-A2C2-50AC9E86E037}" type="pres">
      <dgm:prSet presAssocID="{24A9BA0B-033C-41E9-A1C8-0C89421FFCE4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FA4C5-0A85-4056-9838-B120AE01C368}" type="pres">
      <dgm:prSet presAssocID="{24A9BA0B-033C-41E9-A1C8-0C89421FFCE4}" presName="textaccent1" presStyleCnt="0"/>
      <dgm:spPr/>
    </dgm:pt>
    <dgm:pt modelId="{250C12C8-EC84-4395-8E82-8D41D628325E}" type="pres">
      <dgm:prSet presAssocID="{24A9BA0B-033C-41E9-A1C8-0C89421FFCE4}" presName="accentRepeatNode" presStyleLbl="solidAlignAcc1" presStyleIdx="0" presStyleCnt="8"/>
      <dgm:spPr/>
    </dgm:pt>
    <dgm:pt modelId="{9205671F-7BB5-41E8-97EC-967CF685460A}" type="pres">
      <dgm:prSet presAssocID="{455E8DE1-367B-4196-8AA5-0FEBCA077325}" presName="image1" presStyleCnt="0"/>
      <dgm:spPr/>
    </dgm:pt>
    <dgm:pt modelId="{D3B04F3E-DF02-49AD-97F6-579EDEAA4470}" type="pres">
      <dgm:prSet presAssocID="{455E8DE1-367B-4196-8AA5-0FEBCA077325}" presName="imageRepeatNode" presStyleLbl="alignAcc1" presStyleIdx="0" presStyleCnt="4"/>
      <dgm:spPr/>
      <dgm:t>
        <a:bodyPr/>
        <a:lstStyle/>
        <a:p>
          <a:endParaRPr lang="en-US"/>
        </a:p>
      </dgm:t>
    </dgm:pt>
    <dgm:pt modelId="{D0AEEBD2-D484-4E26-A0CD-FCFBC7F0668C}" type="pres">
      <dgm:prSet presAssocID="{455E8DE1-367B-4196-8AA5-0FEBCA077325}" presName="imageaccent1" presStyleCnt="0"/>
      <dgm:spPr/>
    </dgm:pt>
    <dgm:pt modelId="{B1E27A5A-C604-4393-ACC4-FFFCAA998436}" type="pres">
      <dgm:prSet presAssocID="{455E8DE1-367B-4196-8AA5-0FEBCA077325}" presName="accentRepeatNode" presStyleLbl="solidAlignAcc1" presStyleIdx="1" presStyleCnt="8"/>
      <dgm:spPr/>
    </dgm:pt>
    <dgm:pt modelId="{67139597-AB83-46EF-A614-041B8D25246F}" type="pres">
      <dgm:prSet presAssocID="{9E752F51-E068-421A-8BBA-A3A42F06411F}" presName="text2" presStyleCnt="0"/>
      <dgm:spPr/>
    </dgm:pt>
    <dgm:pt modelId="{58A7F323-9480-4E98-AD56-70B4408C0559}" type="pres">
      <dgm:prSet presAssocID="{9E752F51-E068-421A-8BBA-A3A42F06411F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4210D-A309-4943-BAC8-39C4CA9B572E}" type="pres">
      <dgm:prSet presAssocID="{9E752F51-E068-421A-8BBA-A3A42F06411F}" presName="textaccent2" presStyleCnt="0"/>
      <dgm:spPr/>
    </dgm:pt>
    <dgm:pt modelId="{3DB56F60-BA9F-4F67-A10D-1E4127794204}" type="pres">
      <dgm:prSet presAssocID="{9E752F51-E068-421A-8BBA-A3A42F06411F}" presName="accentRepeatNode" presStyleLbl="solidAlignAcc1" presStyleIdx="2" presStyleCnt="8"/>
      <dgm:spPr/>
    </dgm:pt>
    <dgm:pt modelId="{5E48FD45-8169-40C7-9A14-CDFDB2715B71}" type="pres">
      <dgm:prSet presAssocID="{830CFA6F-6F6E-4CD2-AB42-3D59A092F874}" presName="image2" presStyleCnt="0"/>
      <dgm:spPr/>
    </dgm:pt>
    <dgm:pt modelId="{23C11FCA-6144-4023-9700-0CB294FD928F}" type="pres">
      <dgm:prSet presAssocID="{830CFA6F-6F6E-4CD2-AB42-3D59A092F874}" presName="imageRepeatNode" presStyleLbl="alignAcc1" presStyleIdx="1" presStyleCnt="4"/>
      <dgm:spPr/>
      <dgm:t>
        <a:bodyPr/>
        <a:lstStyle/>
        <a:p>
          <a:endParaRPr lang="en-US"/>
        </a:p>
      </dgm:t>
    </dgm:pt>
    <dgm:pt modelId="{3CFB25EE-5E7F-43B9-89CA-94F7E444136C}" type="pres">
      <dgm:prSet presAssocID="{830CFA6F-6F6E-4CD2-AB42-3D59A092F874}" presName="imageaccent2" presStyleCnt="0"/>
      <dgm:spPr/>
    </dgm:pt>
    <dgm:pt modelId="{89BA5C33-88B1-4A2A-BC0D-A204B41F3993}" type="pres">
      <dgm:prSet presAssocID="{830CFA6F-6F6E-4CD2-AB42-3D59A092F874}" presName="accentRepeatNode" presStyleLbl="solidAlignAcc1" presStyleIdx="3" presStyleCnt="8"/>
      <dgm:spPr/>
    </dgm:pt>
    <dgm:pt modelId="{4E7E51C3-568F-4E58-B5C5-A856A7D5B71E}" type="pres">
      <dgm:prSet presAssocID="{DF1DEC9E-8259-49A9-BD1E-D9BF8D2F16F1}" presName="text3" presStyleCnt="0"/>
      <dgm:spPr/>
    </dgm:pt>
    <dgm:pt modelId="{49FB1396-BE6D-4F7F-A88C-6A8764CA76DB}" type="pres">
      <dgm:prSet presAssocID="{DF1DEC9E-8259-49A9-BD1E-D9BF8D2F16F1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A549A-86E9-4B3F-9818-B88340381DFB}" type="pres">
      <dgm:prSet presAssocID="{DF1DEC9E-8259-49A9-BD1E-D9BF8D2F16F1}" presName="textaccent3" presStyleCnt="0"/>
      <dgm:spPr/>
    </dgm:pt>
    <dgm:pt modelId="{705BC4CA-7921-494F-9B36-B6C7D2B61BE6}" type="pres">
      <dgm:prSet presAssocID="{DF1DEC9E-8259-49A9-BD1E-D9BF8D2F16F1}" presName="accentRepeatNode" presStyleLbl="solidAlignAcc1" presStyleIdx="4" presStyleCnt="8"/>
      <dgm:spPr/>
    </dgm:pt>
    <dgm:pt modelId="{58515479-6C66-479E-B5CB-DE6201566ACB}" type="pres">
      <dgm:prSet presAssocID="{BECD2D0A-3F64-4C3A-8CAD-9350849C6DA7}" presName="image3" presStyleCnt="0"/>
      <dgm:spPr/>
    </dgm:pt>
    <dgm:pt modelId="{B7BA223C-FF70-4694-A0A9-27C53E5D6A14}" type="pres">
      <dgm:prSet presAssocID="{BECD2D0A-3F64-4C3A-8CAD-9350849C6DA7}" presName="imageRepeatNode" presStyleLbl="alignAcc1" presStyleIdx="2" presStyleCnt="4"/>
      <dgm:spPr/>
      <dgm:t>
        <a:bodyPr/>
        <a:lstStyle/>
        <a:p>
          <a:endParaRPr lang="en-US"/>
        </a:p>
      </dgm:t>
    </dgm:pt>
    <dgm:pt modelId="{400831CA-D50A-4664-9C22-127E2FE63377}" type="pres">
      <dgm:prSet presAssocID="{BECD2D0A-3F64-4C3A-8CAD-9350849C6DA7}" presName="imageaccent3" presStyleCnt="0"/>
      <dgm:spPr/>
    </dgm:pt>
    <dgm:pt modelId="{3BEDAA96-A77A-4F92-9587-D0071D677A0C}" type="pres">
      <dgm:prSet presAssocID="{BECD2D0A-3F64-4C3A-8CAD-9350849C6DA7}" presName="accentRepeatNode" presStyleLbl="solidAlignAcc1" presStyleIdx="5" presStyleCnt="8"/>
      <dgm:spPr/>
    </dgm:pt>
    <dgm:pt modelId="{BE48BF70-AE93-4ECF-AD5E-752D8792C87A}" type="pres">
      <dgm:prSet presAssocID="{142B951F-60ED-4F6D-84D1-964C6607B67E}" presName="text4" presStyleCnt="0"/>
      <dgm:spPr/>
    </dgm:pt>
    <dgm:pt modelId="{70408EF8-E191-4F88-9DA3-9542588F9208}" type="pres">
      <dgm:prSet presAssocID="{142B951F-60ED-4F6D-84D1-964C6607B67E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3E2A96-978A-41AA-B436-1F0F05AB0A71}" type="pres">
      <dgm:prSet presAssocID="{142B951F-60ED-4F6D-84D1-964C6607B67E}" presName="textaccent4" presStyleCnt="0"/>
      <dgm:spPr/>
    </dgm:pt>
    <dgm:pt modelId="{124FE677-05C8-4CCE-AC97-905B09323913}" type="pres">
      <dgm:prSet presAssocID="{142B951F-60ED-4F6D-84D1-964C6607B67E}" presName="accentRepeatNode" presStyleLbl="solidAlignAcc1" presStyleIdx="6" presStyleCnt="8"/>
      <dgm:spPr/>
    </dgm:pt>
    <dgm:pt modelId="{E1A45ECC-847C-494C-81F4-9D8B77D6A1F8}" type="pres">
      <dgm:prSet presAssocID="{8668B105-B6D1-445B-A3A1-BF47FD6480FE}" presName="image4" presStyleCnt="0"/>
      <dgm:spPr/>
    </dgm:pt>
    <dgm:pt modelId="{7774B0F6-E839-49A1-AB58-FE440EE01AB4}" type="pres">
      <dgm:prSet presAssocID="{8668B105-B6D1-445B-A3A1-BF47FD6480FE}" presName="imageRepeatNode" presStyleLbl="alignAcc1" presStyleIdx="3" presStyleCnt="4"/>
      <dgm:spPr/>
      <dgm:t>
        <a:bodyPr/>
        <a:lstStyle/>
        <a:p>
          <a:endParaRPr lang="en-US"/>
        </a:p>
      </dgm:t>
    </dgm:pt>
    <dgm:pt modelId="{ECFE7F79-3260-4F3C-B55A-E7FDEBE4524A}" type="pres">
      <dgm:prSet presAssocID="{8668B105-B6D1-445B-A3A1-BF47FD6480FE}" presName="imageaccent4" presStyleCnt="0"/>
      <dgm:spPr/>
    </dgm:pt>
    <dgm:pt modelId="{AEAACF6D-1F2F-41CE-8EC5-E3B584AEB715}" type="pres">
      <dgm:prSet presAssocID="{8668B105-B6D1-445B-A3A1-BF47FD6480FE}" presName="accentRepeatNode" presStyleLbl="solidAlignAcc1" presStyleIdx="7" presStyleCnt="8"/>
      <dgm:spPr/>
    </dgm:pt>
  </dgm:ptLst>
  <dgm:cxnLst>
    <dgm:cxn modelId="{FE490029-0BC7-40B8-B354-AE0C75778547}" srcId="{2BA46E47-DA30-4F26-BA85-BFE83DB1AA39}" destId="{24A9BA0B-033C-41E9-A1C8-0C89421FFCE4}" srcOrd="0" destOrd="0" parTransId="{E62F60D1-C7CC-4226-BCA3-0BA593001AA5}" sibTransId="{455E8DE1-367B-4196-8AA5-0FEBCA077325}"/>
    <dgm:cxn modelId="{66FACA8C-77A5-44F1-AFB0-99C3F43BD207}" type="presOf" srcId="{142B951F-60ED-4F6D-84D1-964C6607B67E}" destId="{70408EF8-E191-4F88-9DA3-9542588F9208}" srcOrd="0" destOrd="0" presId="urn:microsoft.com/office/officeart/2008/layout/HexagonCluster"/>
    <dgm:cxn modelId="{E87FB532-8C9E-4EB4-875E-95F1575B6676}" type="presOf" srcId="{9E752F51-E068-421A-8BBA-A3A42F06411F}" destId="{58A7F323-9480-4E98-AD56-70B4408C0559}" srcOrd="0" destOrd="0" presId="urn:microsoft.com/office/officeart/2008/layout/HexagonCluster"/>
    <dgm:cxn modelId="{BE9AB739-2B48-4EE3-88B5-C9996199A7F6}" srcId="{2BA46E47-DA30-4F26-BA85-BFE83DB1AA39}" destId="{9E752F51-E068-421A-8BBA-A3A42F06411F}" srcOrd="1" destOrd="0" parTransId="{E708020F-C14C-444A-B410-73C8D9CE7F02}" sibTransId="{830CFA6F-6F6E-4CD2-AB42-3D59A092F874}"/>
    <dgm:cxn modelId="{2B03AA10-0FCC-414A-8EB2-4466F9CAD9F1}" type="presOf" srcId="{830CFA6F-6F6E-4CD2-AB42-3D59A092F874}" destId="{23C11FCA-6144-4023-9700-0CB294FD928F}" srcOrd="0" destOrd="0" presId="urn:microsoft.com/office/officeart/2008/layout/HexagonCluster"/>
    <dgm:cxn modelId="{9096D189-EE06-4B59-BCCF-C30ACBD17DC0}" type="presOf" srcId="{455E8DE1-367B-4196-8AA5-0FEBCA077325}" destId="{D3B04F3E-DF02-49AD-97F6-579EDEAA4470}" srcOrd="0" destOrd="0" presId="urn:microsoft.com/office/officeart/2008/layout/HexagonCluster"/>
    <dgm:cxn modelId="{128D038F-1C14-4A43-8EFA-F136929A63EC}" type="presOf" srcId="{24A9BA0B-033C-41E9-A1C8-0C89421FFCE4}" destId="{E8D007B3-8A26-4564-A2C2-50AC9E86E037}" srcOrd="0" destOrd="0" presId="urn:microsoft.com/office/officeart/2008/layout/HexagonCluster"/>
    <dgm:cxn modelId="{DD932100-6C73-4314-9224-87041065BD22}" srcId="{2BA46E47-DA30-4F26-BA85-BFE83DB1AA39}" destId="{DF1DEC9E-8259-49A9-BD1E-D9BF8D2F16F1}" srcOrd="2" destOrd="0" parTransId="{02B01C10-FCE3-4E49-9B63-AD55BEDB8530}" sibTransId="{BECD2D0A-3F64-4C3A-8CAD-9350849C6DA7}"/>
    <dgm:cxn modelId="{880381A9-3EF7-4A21-85E4-215100E85195}" type="presOf" srcId="{DF1DEC9E-8259-49A9-BD1E-D9BF8D2F16F1}" destId="{49FB1396-BE6D-4F7F-A88C-6A8764CA76DB}" srcOrd="0" destOrd="0" presId="urn:microsoft.com/office/officeart/2008/layout/HexagonCluster"/>
    <dgm:cxn modelId="{13C366E4-AFB1-4CEA-83DB-AECCF72A04B5}" srcId="{2BA46E47-DA30-4F26-BA85-BFE83DB1AA39}" destId="{142B951F-60ED-4F6D-84D1-964C6607B67E}" srcOrd="3" destOrd="0" parTransId="{36B0FB64-2BED-40A3-B069-EDF0EF10CB6C}" sibTransId="{8668B105-B6D1-445B-A3A1-BF47FD6480FE}"/>
    <dgm:cxn modelId="{D44C067A-EAFB-44AE-9EFF-FB445DB61B84}" type="presOf" srcId="{8668B105-B6D1-445B-A3A1-BF47FD6480FE}" destId="{7774B0F6-E839-49A1-AB58-FE440EE01AB4}" srcOrd="0" destOrd="0" presId="urn:microsoft.com/office/officeart/2008/layout/HexagonCluster"/>
    <dgm:cxn modelId="{3842097D-9912-4D52-8100-EF466184AC54}" type="presOf" srcId="{BECD2D0A-3F64-4C3A-8CAD-9350849C6DA7}" destId="{B7BA223C-FF70-4694-A0A9-27C53E5D6A14}" srcOrd="0" destOrd="0" presId="urn:microsoft.com/office/officeart/2008/layout/HexagonCluster"/>
    <dgm:cxn modelId="{D23ECC03-A25D-4D7F-8965-7317DE00F1E5}" type="presOf" srcId="{2BA46E47-DA30-4F26-BA85-BFE83DB1AA39}" destId="{A190DA1D-3B20-44A2-A385-D5EC9D0C65C3}" srcOrd="0" destOrd="0" presId="urn:microsoft.com/office/officeart/2008/layout/HexagonCluster"/>
    <dgm:cxn modelId="{B1EE1E02-FEA3-4463-A589-8D6473B5C200}" type="presParOf" srcId="{A190DA1D-3B20-44A2-A385-D5EC9D0C65C3}" destId="{8EE81710-CCCE-48B4-872D-BD8FFE8D732B}" srcOrd="0" destOrd="0" presId="urn:microsoft.com/office/officeart/2008/layout/HexagonCluster"/>
    <dgm:cxn modelId="{CCA47021-41AF-4140-9132-C632F471BF5D}" type="presParOf" srcId="{8EE81710-CCCE-48B4-872D-BD8FFE8D732B}" destId="{E8D007B3-8A26-4564-A2C2-50AC9E86E037}" srcOrd="0" destOrd="0" presId="urn:microsoft.com/office/officeart/2008/layout/HexagonCluster"/>
    <dgm:cxn modelId="{F8D79B50-153B-4981-A63D-B8EBA26E3685}" type="presParOf" srcId="{A190DA1D-3B20-44A2-A385-D5EC9D0C65C3}" destId="{FF8FA4C5-0A85-4056-9838-B120AE01C368}" srcOrd="1" destOrd="0" presId="urn:microsoft.com/office/officeart/2008/layout/HexagonCluster"/>
    <dgm:cxn modelId="{D42BE6AC-E846-496F-B39A-359894D7DFED}" type="presParOf" srcId="{FF8FA4C5-0A85-4056-9838-B120AE01C368}" destId="{250C12C8-EC84-4395-8E82-8D41D628325E}" srcOrd="0" destOrd="0" presId="urn:microsoft.com/office/officeart/2008/layout/HexagonCluster"/>
    <dgm:cxn modelId="{03679C60-8DEF-4231-AB3C-6758BB3980A4}" type="presParOf" srcId="{A190DA1D-3B20-44A2-A385-D5EC9D0C65C3}" destId="{9205671F-7BB5-41E8-97EC-967CF685460A}" srcOrd="2" destOrd="0" presId="urn:microsoft.com/office/officeart/2008/layout/HexagonCluster"/>
    <dgm:cxn modelId="{511A9B27-CDB3-4964-88E4-8F839C1A5E26}" type="presParOf" srcId="{9205671F-7BB5-41E8-97EC-967CF685460A}" destId="{D3B04F3E-DF02-49AD-97F6-579EDEAA4470}" srcOrd="0" destOrd="0" presId="urn:microsoft.com/office/officeart/2008/layout/HexagonCluster"/>
    <dgm:cxn modelId="{29D69A75-CFC4-4D2D-B5F0-A11BDF3D7CDA}" type="presParOf" srcId="{A190DA1D-3B20-44A2-A385-D5EC9D0C65C3}" destId="{D0AEEBD2-D484-4E26-A0CD-FCFBC7F0668C}" srcOrd="3" destOrd="0" presId="urn:microsoft.com/office/officeart/2008/layout/HexagonCluster"/>
    <dgm:cxn modelId="{B33DAFB6-A0B8-4B9E-AAE7-4BFFF73D0BE0}" type="presParOf" srcId="{D0AEEBD2-D484-4E26-A0CD-FCFBC7F0668C}" destId="{B1E27A5A-C604-4393-ACC4-FFFCAA998436}" srcOrd="0" destOrd="0" presId="urn:microsoft.com/office/officeart/2008/layout/HexagonCluster"/>
    <dgm:cxn modelId="{FDC8AFE9-6F7D-455A-9B99-C8398A428773}" type="presParOf" srcId="{A190DA1D-3B20-44A2-A385-D5EC9D0C65C3}" destId="{67139597-AB83-46EF-A614-041B8D25246F}" srcOrd="4" destOrd="0" presId="urn:microsoft.com/office/officeart/2008/layout/HexagonCluster"/>
    <dgm:cxn modelId="{758CA238-0861-4FF4-9440-55DFBC3B3C42}" type="presParOf" srcId="{67139597-AB83-46EF-A614-041B8D25246F}" destId="{58A7F323-9480-4E98-AD56-70B4408C0559}" srcOrd="0" destOrd="0" presId="urn:microsoft.com/office/officeart/2008/layout/HexagonCluster"/>
    <dgm:cxn modelId="{55FAABB6-A575-452B-8000-77CA5284EF6A}" type="presParOf" srcId="{A190DA1D-3B20-44A2-A385-D5EC9D0C65C3}" destId="{B744210D-A309-4943-BAC8-39C4CA9B572E}" srcOrd="5" destOrd="0" presId="urn:microsoft.com/office/officeart/2008/layout/HexagonCluster"/>
    <dgm:cxn modelId="{A638CBAC-6F49-4099-AA0B-4B851ED23526}" type="presParOf" srcId="{B744210D-A309-4943-BAC8-39C4CA9B572E}" destId="{3DB56F60-BA9F-4F67-A10D-1E4127794204}" srcOrd="0" destOrd="0" presId="urn:microsoft.com/office/officeart/2008/layout/HexagonCluster"/>
    <dgm:cxn modelId="{42DF650A-E990-455D-B06E-6B90F586DACA}" type="presParOf" srcId="{A190DA1D-3B20-44A2-A385-D5EC9D0C65C3}" destId="{5E48FD45-8169-40C7-9A14-CDFDB2715B71}" srcOrd="6" destOrd="0" presId="urn:microsoft.com/office/officeart/2008/layout/HexagonCluster"/>
    <dgm:cxn modelId="{341DD9B5-820B-4EBC-9ECE-9B0DB7D488F5}" type="presParOf" srcId="{5E48FD45-8169-40C7-9A14-CDFDB2715B71}" destId="{23C11FCA-6144-4023-9700-0CB294FD928F}" srcOrd="0" destOrd="0" presId="urn:microsoft.com/office/officeart/2008/layout/HexagonCluster"/>
    <dgm:cxn modelId="{0575D86D-50B8-46C2-B7D3-9F0DE763A371}" type="presParOf" srcId="{A190DA1D-3B20-44A2-A385-D5EC9D0C65C3}" destId="{3CFB25EE-5E7F-43B9-89CA-94F7E444136C}" srcOrd="7" destOrd="0" presId="urn:microsoft.com/office/officeart/2008/layout/HexagonCluster"/>
    <dgm:cxn modelId="{6E9C139F-4F7C-4CA8-AFD9-0403E54D2586}" type="presParOf" srcId="{3CFB25EE-5E7F-43B9-89CA-94F7E444136C}" destId="{89BA5C33-88B1-4A2A-BC0D-A204B41F3993}" srcOrd="0" destOrd="0" presId="urn:microsoft.com/office/officeart/2008/layout/HexagonCluster"/>
    <dgm:cxn modelId="{D3BB2967-6E23-42A3-AFF7-1B8A7297531F}" type="presParOf" srcId="{A190DA1D-3B20-44A2-A385-D5EC9D0C65C3}" destId="{4E7E51C3-568F-4E58-B5C5-A856A7D5B71E}" srcOrd="8" destOrd="0" presId="urn:microsoft.com/office/officeart/2008/layout/HexagonCluster"/>
    <dgm:cxn modelId="{6CCC9EF4-6C5E-47D9-AAB9-91E898CD2527}" type="presParOf" srcId="{4E7E51C3-568F-4E58-B5C5-A856A7D5B71E}" destId="{49FB1396-BE6D-4F7F-A88C-6A8764CA76DB}" srcOrd="0" destOrd="0" presId="urn:microsoft.com/office/officeart/2008/layout/HexagonCluster"/>
    <dgm:cxn modelId="{DC38A619-06AC-4CFB-A221-8961FF47543D}" type="presParOf" srcId="{A190DA1D-3B20-44A2-A385-D5EC9D0C65C3}" destId="{90BA549A-86E9-4B3F-9818-B88340381DFB}" srcOrd="9" destOrd="0" presId="urn:microsoft.com/office/officeart/2008/layout/HexagonCluster"/>
    <dgm:cxn modelId="{696B8955-A8E7-44F0-ACA1-E2EB197BD5C4}" type="presParOf" srcId="{90BA549A-86E9-4B3F-9818-B88340381DFB}" destId="{705BC4CA-7921-494F-9B36-B6C7D2B61BE6}" srcOrd="0" destOrd="0" presId="urn:microsoft.com/office/officeart/2008/layout/HexagonCluster"/>
    <dgm:cxn modelId="{75AA3089-593E-403D-A2C9-4DBDF335F365}" type="presParOf" srcId="{A190DA1D-3B20-44A2-A385-D5EC9D0C65C3}" destId="{58515479-6C66-479E-B5CB-DE6201566ACB}" srcOrd="10" destOrd="0" presId="urn:microsoft.com/office/officeart/2008/layout/HexagonCluster"/>
    <dgm:cxn modelId="{7DF4705A-6E42-42E6-BCEB-B5DA9617C43E}" type="presParOf" srcId="{58515479-6C66-479E-B5CB-DE6201566ACB}" destId="{B7BA223C-FF70-4694-A0A9-27C53E5D6A14}" srcOrd="0" destOrd="0" presId="urn:microsoft.com/office/officeart/2008/layout/HexagonCluster"/>
    <dgm:cxn modelId="{2DA46D32-277C-4B03-B4B3-98EBD83801B1}" type="presParOf" srcId="{A190DA1D-3B20-44A2-A385-D5EC9D0C65C3}" destId="{400831CA-D50A-4664-9C22-127E2FE63377}" srcOrd="11" destOrd="0" presId="urn:microsoft.com/office/officeart/2008/layout/HexagonCluster"/>
    <dgm:cxn modelId="{7E855917-6602-4A62-B5B3-960A3D6722B5}" type="presParOf" srcId="{400831CA-D50A-4664-9C22-127E2FE63377}" destId="{3BEDAA96-A77A-4F92-9587-D0071D677A0C}" srcOrd="0" destOrd="0" presId="urn:microsoft.com/office/officeart/2008/layout/HexagonCluster"/>
    <dgm:cxn modelId="{BFDD667D-3C6C-4191-A544-60A557FE0F71}" type="presParOf" srcId="{A190DA1D-3B20-44A2-A385-D5EC9D0C65C3}" destId="{BE48BF70-AE93-4ECF-AD5E-752D8792C87A}" srcOrd="12" destOrd="0" presId="urn:microsoft.com/office/officeart/2008/layout/HexagonCluster"/>
    <dgm:cxn modelId="{E656BD85-FA75-4759-A2E6-4FBCD41FA620}" type="presParOf" srcId="{BE48BF70-AE93-4ECF-AD5E-752D8792C87A}" destId="{70408EF8-E191-4F88-9DA3-9542588F9208}" srcOrd="0" destOrd="0" presId="urn:microsoft.com/office/officeart/2008/layout/HexagonCluster"/>
    <dgm:cxn modelId="{27654AAE-09CC-4D6E-9EC1-87367EDA0D65}" type="presParOf" srcId="{A190DA1D-3B20-44A2-A385-D5EC9D0C65C3}" destId="{D03E2A96-978A-41AA-B436-1F0F05AB0A71}" srcOrd="13" destOrd="0" presId="urn:microsoft.com/office/officeart/2008/layout/HexagonCluster"/>
    <dgm:cxn modelId="{1409E68C-F5FF-4415-81C6-5E1287B674D0}" type="presParOf" srcId="{D03E2A96-978A-41AA-B436-1F0F05AB0A71}" destId="{124FE677-05C8-4CCE-AC97-905B09323913}" srcOrd="0" destOrd="0" presId="urn:microsoft.com/office/officeart/2008/layout/HexagonCluster"/>
    <dgm:cxn modelId="{45BF7D63-6B91-473A-AF5E-7E235EB09C94}" type="presParOf" srcId="{A190DA1D-3B20-44A2-A385-D5EC9D0C65C3}" destId="{E1A45ECC-847C-494C-81F4-9D8B77D6A1F8}" srcOrd="14" destOrd="0" presId="urn:microsoft.com/office/officeart/2008/layout/HexagonCluster"/>
    <dgm:cxn modelId="{0284581C-496E-42B9-B5AC-2C2B497AA1C4}" type="presParOf" srcId="{E1A45ECC-847C-494C-81F4-9D8B77D6A1F8}" destId="{7774B0F6-E839-49A1-AB58-FE440EE01AB4}" srcOrd="0" destOrd="0" presId="urn:microsoft.com/office/officeart/2008/layout/HexagonCluster"/>
    <dgm:cxn modelId="{B9466050-5496-469D-9702-375426BA90B7}" type="presParOf" srcId="{A190DA1D-3B20-44A2-A385-D5EC9D0C65C3}" destId="{ECFE7F79-3260-4F3C-B55A-E7FDEBE4524A}" srcOrd="15" destOrd="0" presId="urn:microsoft.com/office/officeart/2008/layout/HexagonCluster"/>
    <dgm:cxn modelId="{FD4C7F63-1AA1-487F-B8CD-BA7E99D5548D}" type="presParOf" srcId="{ECFE7F79-3260-4F3C-B55A-E7FDEBE4524A}" destId="{AEAACF6D-1F2F-41CE-8EC5-E3B584AEB715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D2E4CB-C1B9-418E-9176-C940CD62C609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8D0059-4309-49E6-B606-0142663CD1EB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مداخلة دولت در چهارده شکل</a:t>
          </a:r>
          <a:endParaRPr lang="en-US" dirty="0">
            <a:cs typeface="B Kourosh" panose="00000400000000000000" pitchFamily="2" charset="-78"/>
          </a:endParaRPr>
        </a:p>
      </dgm:t>
    </dgm:pt>
    <dgm:pt modelId="{A135804B-3586-4191-98F5-DDCE11925671}" type="parTrans" cxnId="{A6944E36-53D2-469C-B1C4-C428F2E279BB}">
      <dgm:prSet/>
      <dgm:spPr/>
      <dgm:t>
        <a:bodyPr/>
        <a:lstStyle/>
        <a:p>
          <a:endParaRPr lang="en-US"/>
        </a:p>
      </dgm:t>
    </dgm:pt>
    <dgm:pt modelId="{8A6C300D-9A78-42CD-AAAA-E488D5DDEE51}" type="sibTrans" cxnId="{A6944E36-53D2-469C-B1C4-C428F2E279BB}">
      <dgm:prSet/>
      <dgm:spPr/>
      <dgm:t>
        <a:bodyPr/>
        <a:lstStyle/>
        <a:p>
          <a:endParaRPr lang="en-US"/>
        </a:p>
      </dgm:t>
    </dgm:pt>
    <dgm:pt modelId="{FAD6F8C3-F357-4C8E-BCBB-778C9782F5DB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محدودیت مهاجرت آنتروپرونور یا کارگر </a:t>
          </a:r>
          <a:endParaRPr lang="en-US" dirty="0">
            <a:cs typeface="B Koodak" panose="00000700000000000000" pitchFamily="2" charset="-78"/>
          </a:endParaRPr>
        </a:p>
      </dgm:t>
    </dgm:pt>
    <dgm:pt modelId="{81F6EFE3-CA78-4E72-AA51-7ECDB7C553A2}" type="parTrans" cxnId="{7C8DA479-C624-4A9F-91A8-BE9AA20C8375}">
      <dgm:prSet/>
      <dgm:spPr/>
      <dgm:t>
        <a:bodyPr/>
        <a:lstStyle/>
        <a:p>
          <a:endParaRPr lang="en-US"/>
        </a:p>
      </dgm:t>
    </dgm:pt>
    <dgm:pt modelId="{FAEDBC57-F81F-4D72-A0E7-22BF620F8CF3}" type="sibTrans" cxnId="{7C8DA479-C624-4A9F-91A8-BE9AA20C8375}">
      <dgm:prSet/>
      <dgm:spPr/>
      <dgm:t>
        <a:bodyPr/>
        <a:lstStyle/>
        <a:p>
          <a:endParaRPr lang="en-US"/>
        </a:p>
      </dgm:t>
    </dgm:pt>
    <dgm:pt modelId="{950E9FAD-0372-42B7-9A49-00EFDE672801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جریمة دولتی به سازمان ها (قوانین ضدتراست: تضمین رقابت عادلانه در جهت منافع مصرف کنندگان</a:t>
          </a:r>
          <a:endParaRPr lang="en-US" dirty="0">
            <a:cs typeface="B Koodak" panose="00000700000000000000" pitchFamily="2" charset="-78"/>
          </a:endParaRPr>
        </a:p>
      </dgm:t>
    </dgm:pt>
    <dgm:pt modelId="{DA2E1B4D-2251-463B-900F-D019FB83778C}" type="parTrans" cxnId="{527606A8-D42D-4323-A4E8-F5B9DAE6F079}">
      <dgm:prSet/>
      <dgm:spPr/>
      <dgm:t>
        <a:bodyPr/>
        <a:lstStyle/>
        <a:p>
          <a:endParaRPr lang="en-US"/>
        </a:p>
      </dgm:t>
    </dgm:pt>
    <dgm:pt modelId="{C69C807E-FD69-4B58-9C91-09568A8F8049}" type="sibTrans" cxnId="{527606A8-D42D-4323-A4E8-F5B9DAE6F079}">
      <dgm:prSet/>
      <dgm:spPr/>
      <dgm:t>
        <a:bodyPr/>
        <a:lstStyle/>
        <a:p>
          <a:endParaRPr lang="en-US"/>
        </a:p>
      </dgm:t>
    </dgm:pt>
    <dgm:pt modelId="{3630C8E1-0EA7-4555-829A-66354CEF474F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استاندارد کیفیت</a:t>
          </a:r>
          <a:endParaRPr lang="en-US" dirty="0">
            <a:cs typeface="B Koodak" panose="00000700000000000000" pitchFamily="2" charset="-78"/>
          </a:endParaRPr>
        </a:p>
      </dgm:t>
    </dgm:pt>
    <dgm:pt modelId="{F98B4AD5-86EC-46B6-A83D-2C232E2AF8D8}" type="parTrans" cxnId="{2575ACE5-142B-424A-813E-EAAE37806567}">
      <dgm:prSet/>
      <dgm:spPr/>
      <dgm:t>
        <a:bodyPr/>
        <a:lstStyle/>
        <a:p>
          <a:endParaRPr lang="en-US"/>
        </a:p>
      </dgm:t>
    </dgm:pt>
    <dgm:pt modelId="{10FEC642-D310-4C4A-A5EC-403CDD449BAE}" type="sibTrans" cxnId="{2575ACE5-142B-424A-813E-EAAE37806567}">
      <dgm:prSet/>
      <dgm:spPr/>
      <dgm:t>
        <a:bodyPr/>
        <a:lstStyle/>
        <a:p>
          <a:endParaRPr lang="en-US"/>
        </a:p>
      </dgm:t>
    </dgm:pt>
    <dgm:pt modelId="{4807763B-7F17-4984-883D-76CC1548FBCC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قوانین منع کار کودکان کار</a:t>
          </a:r>
          <a:endParaRPr lang="en-US" dirty="0">
            <a:cs typeface="B Koodak" panose="00000700000000000000" pitchFamily="2" charset="-78"/>
          </a:endParaRPr>
        </a:p>
      </dgm:t>
    </dgm:pt>
    <dgm:pt modelId="{3AED260A-6C7D-4D63-B08E-6A248314AB41}" type="parTrans" cxnId="{2DC2F83B-0384-4B46-BB47-FD422FAE8229}">
      <dgm:prSet/>
      <dgm:spPr/>
      <dgm:t>
        <a:bodyPr/>
        <a:lstStyle/>
        <a:p>
          <a:endParaRPr lang="en-US"/>
        </a:p>
      </dgm:t>
    </dgm:pt>
    <dgm:pt modelId="{B761DF1B-666A-4AAB-8CDC-5A95EBBECD40}" type="sibTrans" cxnId="{2DC2F83B-0384-4B46-BB47-FD422FAE8229}">
      <dgm:prSet/>
      <dgm:spPr/>
      <dgm:t>
        <a:bodyPr/>
        <a:lstStyle/>
        <a:p>
          <a:endParaRPr lang="en-US"/>
        </a:p>
      </dgm:t>
    </dgm:pt>
    <dgm:pt modelId="{4A29A8FD-0D98-4B1E-8A4F-79555E3CB177}" type="pres">
      <dgm:prSet presAssocID="{44D2E4CB-C1B9-418E-9176-C940CD62C60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995B40B-96E7-4B78-A08A-324EDA6E1D2D}" type="pres">
      <dgm:prSet presAssocID="{8D8D0059-4309-49E6-B606-0142663CD1EB}" presName="vertOne" presStyleCnt="0"/>
      <dgm:spPr/>
    </dgm:pt>
    <dgm:pt modelId="{ED5FA729-250B-41A8-94EA-BD067DA11C74}" type="pres">
      <dgm:prSet presAssocID="{8D8D0059-4309-49E6-B606-0142663CD1E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903BD6-C777-4E10-9208-7E60405635C7}" type="pres">
      <dgm:prSet presAssocID="{8D8D0059-4309-49E6-B606-0142663CD1EB}" presName="parTransOne" presStyleCnt="0"/>
      <dgm:spPr/>
    </dgm:pt>
    <dgm:pt modelId="{7C2323D8-60A9-4971-B9D8-43C46923CA19}" type="pres">
      <dgm:prSet presAssocID="{8D8D0059-4309-49E6-B606-0142663CD1EB}" presName="horzOne" presStyleCnt="0"/>
      <dgm:spPr/>
    </dgm:pt>
    <dgm:pt modelId="{B75B45A2-1B6F-414C-AE61-60CFE11C78F4}" type="pres">
      <dgm:prSet presAssocID="{FAD6F8C3-F357-4C8E-BCBB-778C9782F5DB}" presName="vertTwo" presStyleCnt="0"/>
      <dgm:spPr/>
    </dgm:pt>
    <dgm:pt modelId="{4C81E279-05C6-4EE0-91A6-9DD434EE35DF}" type="pres">
      <dgm:prSet presAssocID="{FAD6F8C3-F357-4C8E-BCBB-778C9782F5DB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09B53A-A484-41A9-ABAC-61A707EBDDA6}" type="pres">
      <dgm:prSet presAssocID="{FAD6F8C3-F357-4C8E-BCBB-778C9782F5DB}" presName="parTransTwo" presStyleCnt="0"/>
      <dgm:spPr/>
    </dgm:pt>
    <dgm:pt modelId="{D8545EB3-E1A2-44A6-B224-85D2541FEB9E}" type="pres">
      <dgm:prSet presAssocID="{FAD6F8C3-F357-4C8E-BCBB-778C9782F5DB}" presName="horzTwo" presStyleCnt="0"/>
      <dgm:spPr/>
    </dgm:pt>
    <dgm:pt modelId="{0AEED2CC-4C6C-438B-B5EC-511E848ED429}" type="pres">
      <dgm:prSet presAssocID="{950E9FAD-0372-42B7-9A49-00EFDE672801}" presName="vertThree" presStyleCnt="0"/>
      <dgm:spPr/>
    </dgm:pt>
    <dgm:pt modelId="{0464F08F-0FC6-44D2-9939-BFA14C2E4FEE}" type="pres">
      <dgm:prSet presAssocID="{950E9FAD-0372-42B7-9A49-00EFDE672801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95DFA2-8670-4326-9D8D-FF0BE4476073}" type="pres">
      <dgm:prSet presAssocID="{950E9FAD-0372-42B7-9A49-00EFDE672801}" presName="horzThree" presStyleCnt="0"/>
      <dgm:spPr/>
    </dgm:pt>
    <dgm:pt modelId="{DFD40F27-FDE2-4A83-B0AD-69C96EF4AA80}" type="pres">
      <dgm:prSet presAssocID="{FAEDBC57-F81F-4D72-A0E7-22BF620F8CF3}" presName="sibSpaceTwo" presStyleCnt="0"/>
      <dgm:spPr/>
    </dgm:pt>
    <dgm:pt modelId="{B2DF39BC-35A3-4A19-9946-6FE841D3AC3B}" type="pres">
      <dgm:prSet presAssocID="{3630C8E1-0EA7-4555-829A-66354CEF474F}" presName="vertTwo" presStyleCnt="0"/>
      <dgm:spPr/>
    </dgm:pt>
    <dgm:pt modelId="{00573534-3F17-4D13-8F89-7357462CDE12}" type="pres">
      <dgm:prSet presAssocID="{3630C8E1-0EA7-4555-829A-66354CEF474F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4600C-AAF2-46EF-97E5-B78E53DBC836}" type="pres">
      <dgm:prSet presAssocID="{3630C8E1-0EA7-4555-829A-66354CEF474F}" presName="parTransTwo" presStyleCnt="0"/>
      <dgm:spPr/>
    </dgm:pt>
    <dgm:pt modelId="{80A521D0-0D16-40DB-8FFB-787059480DE3}" type="pres">
      <dgm:prSet presAssocID="{3630C8E1-0EA7-4555-829A-66354CEF474F}" presName="horzTwo" presStyleCnt="0"/>
      <dgm:spPr/>
    </dgm:pt>
    <dgm:pt modelId="{691A00BA-26CA-425B-8C91-74A4AB3DA507}" type="pres">
      <dgm:prSet presAssocID="{4807763B-7F17-4984-883D-76CC1548FBCC}" presName="vertThree" presStyleCnt="0"/>
      <dgm:spPr/>
    </dgm:pt>
    <dgm:pt modelId="{AF021C70-9942-482D-8BDB-9288BD56D838}" type="pres">
      <dgm:prSet presAssocID="{4807763B-7F17-4984-883D-76CC1548FBCC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CA2BA0-88D2-4A5D-B870-C08A4C51FA4A}" type="pres">
      <dgm:prSet presAssocID="{4807763B-7F17-4984-883D-76CC1548FBCC}" presName="horzThree" presStyleCnt="0"/>
      <dgm:spPr/>
    </dgm:pt>
  </dgm:ptLst>
  <dgm:cxnLst>
    <dgm:cxn modelId="{9E42DA11-D026-4CF8-9311-3F6451CA1E01}" type="presOf" srcId="{4807763B-7F17-4984-883D-76CC1548FBCC}" destId="{AF021C70-9942-482D-8BDB-9288BD56D838}" srcOrd="0" destOrd="0" presId="urn:microsoft.com/office/officeart/2005/8/layout/hierarchy4"/>
    <dgm:cxn modelId="{58F8DD6F-0A09-4A5A-B93C-17FF394F8F98}" type="presOf" srcId="{FAD6F8C3-F357-4C8E-BCBB-778C9782F5DB}" destId="{4C81E279-05C6-4EE0-91A6-9DD434EE35DF}" srcOrd="0" destOrd="0" presId="urn:microsoft.com/office/officeart/2005/8/layout/hierarchy4"/>
    <dgm:cxn modelId="{42ACAA3C-0454-4A60-A8A6-24883493AC78}" type="presOf" srcId="{8D8D0059-4309-49E6-B606-0142663CD1EB}" destId="{ED5FA729-250B-41A8-94EA-BD067DA11C74}" srcOrd="0" destOrd="0" presId="urn:microsoft.com/office/officeart/2005/8/layout/hierarchy4"/>
    <dgm:cxn modelId="{7C8DA479-C624-4A9F-91A8-BE9AA20C8375}" srcId="{8D8D0059-4309-49E6-B606-0142663CD1EB}" destId="{FAD6F8C3-F357-4C8E-BCBB-778C9782F5DB}" srcOrd="0" destOrd="0" parTransId="{81F6EFE3-CA78-4E72-AA51-7ECDB7C553A2}" sibTransId="{FAEDBC57-F81F-4D72-A0E7-22BF620F8CF3}"/>
    <dgm:cxn modelId="{2575ACE5-142B-424A-813E-EAAE37806567}" srcId="{8D8D0059-4309-49E6-B606-0142663CD1EB}" destId="{3630C8E1-0EA7-4555-829A-66354CEF474F}" srcOrd="1" destOrd="0" parTransId="{F98B4AD5-86EC-46B6-A83D-2C232E2AF8D8}" sibTransId="{10FEC642-D310-4C4A-A5EC-403CDD449BAE}"/>
    <dgm:cxn modelId="{527606A8-D42D-4323-A4E8-F5B9DAE6F079}" srcId="{FAD6F8C3-F357-4C8E-BCBB-778C9782F5DB}" destId="{950E9FAD-0372-42B7-9A49-00EFDE672801}" srcOrd="0" destOrd="0" parTransId="{DA2E1B4D-2251-463B-900F-D019FB83778C}" sibTransId="{C69C807E-FD69-4B58-9C91-09568A8F8049}"/>
    <dgm:cxn modelId="{1153E2E8-5D6E-4A4A-86D8-15C50B20F8B5}" type="presOf" srcId="{950E9FAD-0372-42B7-9A49-00EFDE672801}" destId="{0464F08F-0FC6-44D2-9939-BFA14C2E4FEE}" srcOrd="0" destOrd="0" presId="urn:microsoft.com/office/officeart/2005/8/layout/hierarchy4"/>
    <dgm:cxn modelId="{A6944E36-53D2-469C-B1C4-C428F2E279BB}" srcId="{44D2E4CB-C1B9-418E-9176-C940CD62C609}" destId="{8D8D0059-4309-49E6-B606-0142663CD1EB}" srcOrd="0" destOrd="0" parTransId="{A135804B-3586-4191-98F5-DDCE11925671}" sibTransId="{8A6C300D-9A78-42CD-AAAA-E488D5DDEE51}"/>
    <dgm:cxn modelId="{2DC2F83B-0384-4B46-BB47-FD422FAE8229}" srcId="{3630C8E1-0EA7-4555-829A-66354CEF474F}" destId="{4807763B-7F17-4984-883D-76CC1548FBCC}" srcOrd="0" destOrd="0" parTransId="{3AED260A-6C7D-4D63-B08E-6A248314AB41}" sibTransId="{B761DF1B-666A-4AAB-8CDC-5A95EBBECD40}"/>
    <dgm:cxn modelId="{75EB2230-D44D-4E15-9C42-DDE83AE80B6D}" type="presOf" srcId="{3630C8E1-0EA7-4555-829A-66354CEF474F}" destId="{00573534-3F17-4D13-8F89-7357462CDE12}" srcOrd="0" destOrd="0" presId="urn:microsoft.com/office/officeart/2005/8/layout/hierarchy4"/>
    <dgm:cxn modelId="{BD57974A-3D8E-4EB6-8477-FF2F0C90924E}" type="presOf" srcId="{44D2E4CB-C1B9-418E-9176-C940CD62C609}" destId="{4A29A8FD-0D98-4B1E-8A4F-79555E3CB177}" srcOrd="0" destOrd="0" presId="urn:microsoft.com/office/officeart/2005/8/layout/hierarchy4"/>
    <dgm:cxn modelId="{5C93CF8D-94F8-46FA-BFFA-D76A25E1CDA4}" type="presParOf" srcId="{4A29A8FD-0D98-4B1E-8A4F-79555E3CB177}" destId="{4995B40B-96E7-4B78-A08A-324EDA6E1D2D}" srcOrd="0" destOrd="0" presId="urn:microsoft.com/office/officeart/2005/8/layout/hierarchy4"/>
    <dgm:cxn modelId="{80D41C71-1466-4132-B603-B7AA95A66548}" type="presParOf" srcId="{4995B40B-96E7-4B78-A08A-324EDA6E1D2D}" destId="{ED5FA729-250B-41A8-94EA-BD067DA11C74}" srcOrd="0" destOrd="0" presId="urn:microsoft.com/office/officeart/2005/8/layout/hierarchy4"/>
    <dgm:cxn modelId="{ED1D21D4-C252-42E0-8D22-C65BDF4B7BA3}" type="presParOf" srcId="{4995B40B-96E7-4B78-A08A-324EDA6E1D2D}" destId="{9C903BD6-C777-4E10-9208-7E60405635C7}" srcOrd="1" destOrd="0" presId="urn:microsoft.com/office/officeart/2005/8/layout/hierarchy4"/>
    <dgm:cxn modelId="{F998377A-D84C-4FEC-BB2C-6FAFE2B54B45}" type="presParOf" srcId="{4995B40B-96E7-4B78-A08A-324EDA6E1D2D}" destId="{7C2323D8-60A9-4971-B9D8-43C46923CA19}" srcOrd="2" destOrd="0" presId="urn:microsoft.com/office/officeart/2005/8/layout/hierarchy4"/>
    <dgm:cxn modelId="{CF63FAFF-1213-438B-BBE8-E44CFD156AE1}" type="presParOf" srcId="{7C2323D8-60A9-4971-B9D8-43C46923CA19}" destId="{B75B45A2-1B6F-414C-AE61-60CFE11C78F4}" srcOrd="0" destOrd="0" presId="urn:microsoft.com/office/officeart/2005/8/layout/hierarchy4"/>
    <dgm:cxn modelId="{07DDE08C-61EC-4B75-87AA-7D3502828B1B}" type="presParOf" srcId="{B75B45A2-1B6F-414C-AE61-60CFE11C78F4}" destId="{4C81E279-05C6-4EE0-91A6-9DD434EE35DF}" srcOrd="0" destOrd="0" presId="urn:microsoft.com/office/officeart/2005/8/layout/hierarchy4"/>
    <dgm:cxn modelId="{6A866113-47C4-4C41-8961-079AEB58E3E4}" type="presParOf" srcId="{B75B45A2-1B6F-414C-AE61-60CFE11C78F4}" destId="{5D09B53A-A484-41A9-ABAC-61A707EBDDA6}" srcOrd="1" destOrd="0" presId="urn:microsoft.com/office/officeart/2005/8/layout/hierarchy4"/>
    <dgm:cxn modelId="{8340BA08-D834-4800-862B-5F14FD4C287B}" type="presParOf" srcId="{B75B45A2-1B6F-414C-AE61-60CFE11C78F4}" destId="{D8545EB3-E1A2-44A6-B224-85D2541FEB9E}" srcOrd="2" destOrd="0" presId="urn:microsoft.com/office/officeart/2005/8/layout/hierarchy4"/>
    <dgm:cxn modelId="{DE74692A-D09C-4780-9A1B-E041A9032A63}" type="presParOf" srcId="{D8545EB3-E1A2-44A6-B224-85D2541FEB9E}" destId="{0AEED2CC-4C6C-438B-B5EC-511E848ED429}" srcOrd="0" destOrd="0" presId="urn:microsoft.com/office/officeart/2005/8/layout/hierarchy4"/>
    <dgm:cxn modelId="{1AEAB81F-2F1C-4F6E-BD83-53CC3BE5AC9B}" type="presParOf" srcId="{0AEED2CC-4C6C-438B-B5EC-511E848ED429}" destId="{0464F08F-0FC6-44D2-9939-BFA14C2E4FEE}" srcOrd="0" destOrd="0" presId="urn:microsoft.com/office/officeart/2005/8/layout/hierarchy4"/>
    <dgm:cxn modelId="{695105B0-4F36-4CE1-9842-FEA4E57B99CC}" type="presParOf" srcId="{0AEED2CC-4C6C-438B-B5EC-511E848ED429}" destId="{FB95DFA2-8670-4326-9D8D-FF0BE4476073}" srcOrd="1" destOrd="0" presId="urn:microsoft.com/office/officeart/2005/8/layout/hierarchy4"/>
    <dgm:cxn modelId="{A5A6AC56-E300-4C55-96A5-8E8D5F23EEA1}" type="presParOf" srcId="{7C2323D8-60A9-4971-B9D8-43C46923CA19}" destId="{DFD40F27-FDE2-4A83-B0AD-69C96EF4AA80}" srcOrd="1" destOrd="0" presId="urn:microsoft.com/office/officeart/2005/8/layout/hierarchy4"/>
    <dgm:cxn modelId="{11FE99BA-2B14-4DBE-8F3F-81F64E1A7913}" type="presParOf" srcId="{7C2323D8-60A9-4971-B9D8-43C46923CA19}" destId="{B2DF39BC-35A3-4A19-9946-6FE841D3AC3B}" srcOrd="2" destOrd="0" presId="urn:microsoft.com/office/officeart/2005/8/layout/hierarchy4"/>
    <dgm:cxn modelId="{CFD9F577-AD72-4D17-9B43-E6B32E8CD1AF}" type="presParOf" srcId="{B2DF39BC-35A3-4A19-9946-6FE841D3AC3B}" destId="{00573534-3F17-4D13-8F89-7357462CDE12}" srcOrd="0" destOrd="0" presId="urn:microsoft.com/office/officeart/2005/8/layout/hierarchy4"/>
    <dgm:cxn modelId="{2C44FAF7-26E5-4C77-84B1-3F0BC9990ED3}" type="presParOf" srcId="{B2DF39BC-35A3-4A19-9946-6FE841D3AC3B}" destId="{3FD4600C-AAF2-46EF-97E5-B78E53DBC836}" srcOrd="1" destOrd="0" presId="urn:microsoft.com/office/officeart/2005/8/layout/hierarchy4"/>
    <dgm:cxn modelId="{51D0FF82-338D-4D4B-9F15-EB811A116155}" type="presParOf" srcId="{B2DF39BC-35A3-4A19-9946-6FE841D3AC3B}" destId="{80A521D0-0D16-40DB-8FFB-787059480DE3}" srcOrd="2" destOrd="0" presId="urn:microsoft.com/office/officeart/2005/8/layout/hierarchy4"/>
    <dgm:cxn modelId="{F80E2E24-A348-484B-8225-1650E996AC15}" type="presParOf" srcId="{80A521D0-0D16-40DB-8FFB-787059480DE3}" destId="{691A00BA-26CA-425B-8C91-74A4AB3DA507}" srcOrd="0" destOrd="0" presId="urn:microsoft.com/office/officeart/2005/8/layout/hierarchy4"/>
    <dgm:cxn modelId="{5C2FE42A-0A72-4A2B-B23C-9141563D92BE}" type="presParOf" srcId="{691A00BA-26CA-425B-8C91-74A4AB3DA507}" destId="{AF021C70-9942-482D-8BDB-9288BD56D838}" srcOrd="0" destOrd="0" presId="urn:microsoft.com/office/officeart/2005/8/layout/hierarchy4"/>
    <dgm:cxn modelId="{2C334AAA-1E61-4090-B282-F4AC1997D825}" type="presParOf" srcId="{691A00BA-26CA-425B-8C91-74A4AB3DA507}" destId="{2BCA2BA0-88D2-4A5D-B870-C08A4C51FA4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99DD8-9769-42B8-BAD1-151706823651}">
      <dsp:nvSpPr>
        <dsp:cNvPr id="0" name=""/>
        <dsp:cNvSpPr/>
      </dsp:nvSpPr>
      <dsp:spPr>
        <a:xfrm rot="16200000">
          <a:off x="1316" y="608"/>
          <a:ext cx="2323971" cy="2323971"/>
        </a:xfrm>
        <a:prstGeom prst="up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نظم خود انگیخته بازار، عدم دخالت امر سیاسی و اجتماعی</a:t>
          </a:r>
          <a:endParaRPr lang="en-US" sz="1600" kern="1200" dirty="0">
            <a:cs typeface="B Koodak" panose="00000700000000000000" pitchFamily="2" charset="-78"/>
          </a:endParaRPr>
        </a:p>
      </dsp:txBody>
      <dsp:txXfrm rot="5400000">
        <a:off x="408012" y="581600"/>
        <a:ext cx="1917276" cy="1161985"/>
      </dsp:txXfrm>
    </dsp:sp>
    <dsp:sp modelId="{409AFC3F-D126-412D-9B43-18B8BD113BDD}">
      <dsp:nvSpPr>
        <dsp:cNvPr id="0" name=""/>
        <dsp:cNvSpPr/>
      </dsp:nvSpPr>
      <dsp:spPr>
        <a:xfrm rot="5400000">
          <a:off x="2792447" y="608"/>
          <a:ext cx="2323971" cy="2323971"/>
        </a:xfrm>
        <a:prstGeom prst="upArrow">
          <a:avLst>
            <a:gd name="adj1" fmla="val 50000"/>
            <a:gd name="adj2" fmla="val 35000"/>
          </a:avLst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احترام شدید به مالکیت خصوصی و رقابت بازار آزاد</a:t>
          </a:r>
          <a:endParaRPr lang="en-US" sz="1600" kern="1200" dirty="0">
            <a:cs typeface="B Koodak" panose="00000700000000000000" pitchFamily="2" charset="-78"/>
          </a:endParaRPr>
        </a:p>
      </dsp:txBody>
      <dsp:txXfrm rot="-5400000">
        <a:off x="2792448" y="581601"/>
        <a:ext cx="1917276" cy="11619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2DF57-B9E5-4434-9922-99E51C448A64}">
      <dsp:nvSpPr>
        <dsp:cNvPr id="0" name=""/>
        <dsp:cNvSpPr/>
      </dsp:nvSpPr>
      <dsp:spPr>
        <a:xfrm rot="5400000">
          <a:off x="1912770" y="674468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97B45C-7805-4D86-B9A1-A3EA459B99BB}">
      <dsp:nvSpPr>
        <dsp:cNvPr id="0" name=""/>
        <dsp:cNvSpPr/>
      </dsp:nvSpPr>
      <dsp:spPr>
        <a:xfrm>
          <a:off x="2154231" y="1842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نظم خود انگیخته بازار:عدم دخالت دولت و مردم</a:t>
          </a:r>
          <a:endParaRPr lang="en-US" sz="1100" kern="1200" dirty="0">
            <a:cs typeface="B Koodak" panose="00000700000000000000" pitchFamily="2" charset="-78"/>
          </a:endParaRPr>
        </a:p>
      </dsp:txBody>
      <dsp:txXfrm>
        <a:off x="2179017" y="26628"/>
        <a:ext cx="1360840" cy="796675"/>
      </dsp:txXfrm>
    </dsp:sp>
    <dsp:sp modelId="{3E9391F2-5300-42D2-8DD1-C27045662053}">
      <dsp:nvSpPr>
        <dsp:cNvPr id="0" name=""/>
        <dsp:cNvSpPr/>
      </dsp:nvSpPr>
      <dsp:spPr>
        <a:xfrm rot="5400000">
          <a:off x="1912770" y="1732277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22DAD-956A-4521-BC13-C2D32462F3A2}">
      <dsp:nvSpPr>
        <dsp:cNvPr id="0" name=""/>
        <dsp:cNvSpPr/>
      </dsp:nvSpPr>
      <dsp:spPr>
        <a:xfrm>
          <a:off x="2154231" y="1059651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عدالت اجتماعی سوء استفاده از مفهوم عدالت</a:t>
          </a:r>
          <a:endParaRPr lang="en-US" sz="1100" kern="1200" dirty="0">
            <a:cs typeface="B Koodak" panose="00000700000000000000" pitchFamily="2" charset="-78"/>
          </a:endParaRPr>
        </a:p>
      </dsp:txBody>
      <dsp:txXfrm>
        <a:off x="2179017" y="1084437"/>
        <a:ext cx="1360840" cy="796675"/>
      </dsp:txXfrm>
    </dsp:sp>
    <dsp:sp modelId="{BBDFA39E-B489-458C-A0E8-B48DB29EF481}">
      <dsp:nvSpPr>
        <dsp:cNvPr id="0" name=""/>
        <dsp:cNvSpPr/>
      </dsp:nvSpPr>
      <dsp:spPr>
        <a:xfrm rot="5400000">
          <a:off x="1912770" y="2790086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61934-D79D-4AA3-B29A-E5E9D0CE8BB3}">
      <dsp:nvSpPr>
        <dsp:cNvPr id="0" name=""/>
        <dsp:cNvSpPr/>
      </dsp:nvSpPr>
      <dsp:spPr>
        <a:xfrm>
          <a:off x="2154231" y="2117460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رد مفهوم شایستگی (برد و باخت)</a:t>
          </a:r>
          <a:endParaRPr lang="en-US" sz="1100" kern="1200" dirty="0">
            <a:cs typeface="B Koodak" panose="00000700000000000000" pitchFamily="2" charset="-78"/>
          </a:endParaRPr>
        </a:p>
      </dsp:txBody>
      <dsp:txXfrm>
        <a:off x="2179017" y="2142246"/>
        <a:ext cx="1360840" cy="796675"/>
      </dsp:txXfrm>
    </dsp:sp>
    <dsp:sp modelId="{F2BB461F-7CBF-46F8-9679-E9930B3B1BA5}">
      <dsp:nvSpPr>
        <dsp:cNvPr id="0" name=""/>
        <dsp:cNvSpPr/>
      </dsp:nvSpPr>
      <dsp:spPr>
        <a:xfrm>
          <a:off x="2441674" y="3318991"/>
          <a:ext cx="1870486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CAFA18-9D07-4D28-8E15-50C4D2521DAB}">
      <dsp:nvSpPr>
        <dsp:cNvPr id="0" name=""/>
        <dsp:cNvSpPr/>
      </dsp:nvSpPr>
      <dsp:spPr>
        <a:xfrm>
          <a:off x="2154231" y="3175269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نظم خود انگیخته بازار در آیندة نامعلوم</a:t>
          </a:r>
          <a:endParaRPr lang="en-US" sz="1100" kern="1200" dirty="0"/>
        </a:p>
      </dsp:txBody>
      <dsp:txXfrm>
        <a:off x="2179017" y="3200055"/>
        <a:ext cx="1360840" cy="796675"/>
      </dsp:txXfrm>
    </dsp:sp>
    <dsp:sp modelId="{1DDBA585-9FCC-4D70-ABE5-F4DEF71B577F}">
      <dsp:nvSpPr>
        <dsp:cNvPr id="0" name=""/>
        <dsp:cNvSpPr/>
      </dsp:nvSpPr>
      <dsp:spPr>
        <a:xfrm rot="16200000">
          <a:off x="3788618" y="2790086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82890-EA77-4937-8A32-794F5D61B694}">
      <dsp:nvSpPr>
        <dsp:cNvPr id="0" name=""/>
        <dsp:cNvSpPr/>
      </dsp:nvSpPr>
      <dsp:spPr>
        <a:xfrm>
          <a:off x="4030079" y="3175269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smtClean="0">
              <a:cs typeface="B Koodak" panose="00000700000000000000" pitchFamily="2" charset="-78"/>
            </a:rPr>
            <a:t>نظم خود انگیخته بازار جدا از نهادهای بازار</a:t>
          </a:r>
          <a:endParaRPr lang="en-US" sz="1100" kern="1200"/>
        </a:p>
      </dsp:txBody>
      <dsp:txXfrm>
        <a:off x="4054865" y="3200055"/>
        <a:ext cx="1360840" cy="796675"/>
      </dsp:txXfrm>
    </dsp:sp>
    <dsp:sp modelId="{3DBEC884-F61D-4052-BE06-CCC4548E7B1B}">
      <dsp:nvSpPr>
        <dsp:cNvPr id="0" name=""/>
        <dsp:cNvSpPr/>
      </dsp:nvSpPr>
      <dsp:spPr>
        <a:xfrm rot="16200000">
          <a:off x="3788618" y="1732277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6549D-0C16-47DE-A9BF-D2CAD3B8D313}">
      <dsp:nvSpPr>
        <dsp:cNvPr id="0" name=""/>
        <dsp:cNvSpPr/>
      </dsp:nvSpPr>
      <dsp:spPr>
        <a:xfrm>
          <a:off x="4030079" y="2117460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فقط بدنبال منافع خود، کمک به دیگران نه</a:t>
          </a:r>
          <a:endParaRPr lang="en-US" sz="1100" kern="1200" dirty="0"/>
        </a:p>
      </dsp:txBody>
      <dsp:txXfrm>
        <a:off x="4054865" y="2142246"/>
        <a:ext cx="1360840" cy="796675"/>
      </dsp:txXfrm>
    </dsp:sp>
    <dsp:sp modelId="{44DB93DE-399D-40A7-A96E-AC25C87BFE90}">
      <dsp:nvSpPr>
        <dsp:cNvPr id="0" name=""/>
        <dsp:cNvSpPr/>
      </dsp:nvSpPr>
      <dsp:spPr>
        <a:xfrm rot="16200000">
          <a:off x="3788618" y="674468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4B5C01-0AD5-4ADF-8770-0EBD2D1B5D09}">
      <dsp:nvSpPr>
        <dsp:cNvPr id="0" name=""/>
        <dsp:cNvSpPr/>
      </dsp:nvSpPr>
      <dsp:spPr>
        <a:xfrm>
          <a:off x="4030079" y="1059651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smtClean="0">
              <a:cs typeface="B Koodak" panose="00000700000000000000" pitchFamily="2" charset="-78"/>
            </a:rPr>
            <a:t>مصلحت اندیشی و برنامه کوتاه مدت مخل نظم بازار</a:t>
          </a:r>
          <a:endParaRPr lang="en-US" sz="1100" kern="1200"/>
        </a:p>
      </dsp:txBody>
      <dsp:txXfrm>
        <a:off x="4054865" y="1084437"/>
        <a:ext cx="1360840" cy="796675"/>
      </dsp:txXfrm>
    </dsp:sp>
    <dsp:sp modelId="{D2EAA1BC-73E8-458F-B609-AE4137EC53C6}">
      <dsp:nvSpPr>
        <dsp:cNvPr id="0" name=""/>
        <dsp:cNvSpPr/>
      </dsp:nvSpPr>
      <dsp:spPr>
        <a:xfrm>
          <a:off x="4317523" y="145564"/>
          <a:ext cx="1870486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F82A4-2C30-4BCF-BF2E-48A67A6CAD84}">
      <dsp:nvSpPr>
        <dsp:cNvPr id="0" name=""/>
        <dsp:cNvSpPr/>
      </dsp:nvSpPr>
      <dsp:spPr>
        <a:xfrm>
          <a:off x="4030079" y="1842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smtClean="0">
              <a:cs typeface="B Koodak" panose="00000700000000000000" pitchFamily="2" charset="-78"/>
            </a:rPr>
            <a:t>نقد اخلاق و احساسات</a:t>
          </a:r>
          <a:endParaRPr lang="en-US" sz="1100" kern="1200"/>
        </a:p>
      </dsp:txBody>
      <dsp:txXfrm>
        <a:off x="4054865" y="26628"/>
        <a:ext cx="1360840" cy="796675"/>
      </dsp:txXfrm>
    </dsp:sp>
    <dsp:sp modelId="{1EE4BBDC-7E63-4A1F-8311-0E7B66B64FAA}">
      <dsp:nvSpPr>
        <dsp:cNvPr id="0" name=""/>
        <dsp:cNvSpPr/>
      </dsp:nvSpPr>
      <dsp:spPr>
        <a:xfrm rot="5400000">
          <a:off x="5664466" y="674468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2E4A5-7491-4502-99EA-BA1A6F75314A}">
      <dsp:nvSpPr>
        <dsp:cNvPr id="0" name=""/>
        <dsp:cNvSpPr/>
      </dsp:nvSpPr>
      <dsp:spPr>
        <a:xfrm>
          <a:off x="5905927" y="1842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انجام فعالیت روزمره:تکلیف الهی </a:t>
          </a:r>
          <a:endParaRPr lang="en-US" sz="1100" kern="1200" dirty="0"/>
        </a:p>
      </dsp:txBody>
      <dsp:txXfrm>
        <a:off x="5930713" y="26628"/>
        <a:ext cx="1360840" cy="796675"/>
      </dsp:txXfrm>
    </dsp:sp>
    <dsp:sp modelId="{101E14B6-49BC-4D31-AA29-351FFC7360A6}">
      <dsp:nvSpPr>
        <dsp:cNvPr id="0" name=""/>
        <dsp:cNvSpPr/>
      </dsp:nvSpPr>
      <dsp:spPr>
        <a:xfrm rot="5400000">
          <a:off x="5664466" y="1732277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697E2A-8F2C-45C5-A73B-F5855568EA3B}">
      <dsp:nvSpPr>
        <dsp:cNvPr id="0" name=""/>
        <dsp:cNvSpPr/>
      </dsp:nvSpPr>
      <dsp:spPr>
        <a:xfrm>
          <a:off x="5905927" y="1059651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بیان اخلاق رواقیون</a:t>
          </a:r>
          <a:endParaRPr lang="en-US" sz="1100" kern="1200" dirty="0"/>
        </a:p>
      </dsp:txBody>
      <dsp:txXfrm>
        <a:off x="5930713" y="1084437"/>
        <a:ext cx="1360840" cy="796675"/>
      </dsp:txXfrm>
    </dsp:sp>
    <dsp:sp modelId="{4260F910-7286-4D3C-94E6-D3D36F5FAF45}">
      <dsp:nvSpPr>
        <dsp:cNvPr id="0" name=""/>
        <dsp:cNvSpPr/>
      </dsp:nvSpPr>
      <dsp:spPr>
        <a:xfrm rot="5400000">
          <a:off x="5664466" y="2790086"/>
          <a:ext cx="1052447" cy="12693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91C1A-E758-4EC4-9FFD-8375A62EC14F}">
      <dsp:nvSpPr>
        <dsp:cNvPr id="0" name=""/>
        <dsp:cNvSpPr/>
      </dsp:nvSpPr>
      <dsp:spPr>
        <a:xfrm>
          <a:off x="5905927" y="2117460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smtClean="0">
              <a:cs typeface="B Koodak" panose="00000700000000000000" pitchFamily="2" charset="-78"/>
            </a:rPr>
            <a:t>نظام بازار:هیچگاه به بن بست نمیرسد،چون خودش را اصلاح میکند</a:t>
          </a:r>
          <a:endParaRPr lang="en-US" sz="1100" kern="1200"/>
        </a:p>
      </dsp:txBody>
      <dsp:txXfrm>
        <a:off x="5930713" y="2142246"/>
        <a:ext cx="1360840" cy="796675"/>
      </dsp:txXfrm>
    </dsp:sp>
    <dsp:sp modelId="{6698099A-73AE-4683-AD78-DF19D3D68B00}">
      <dsp:nvSpPr>
        <dsp:cNvPr id="0" name=""/>
        <dsp:cNvSpPr/>
      </dsp:nvSpPr>
      <dsp:spPr>
        <a:xfrm>
          <a:off x="5905927" y="3175269"/>
          <a:ext cx="1410412" cy="846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>
              <a:cs typeface="B Koodak" panose="00000700000000000000" pitchFamily="2" charset="-78"/>
            </a:rPr>
            <a:t>نظم بازار یگانه نظم حقیقی و نیازمند پاسبان</a:t>
          </a:r>
          <a:endParaRPr lang="en-US" sz="1100" kern="1200" dirty="0"/>
        </a:p>
      </dsp:txBody>
      <dsp:txXfrm>
        <a:off x="5930713" y="3200055"/>
        <a:ext cx="1360840" cy="796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47641-6217-42FD-8DD8-90DEF55503BA}">
      <dsp:nvSpPr>
        <dsp:cNvPr id="0" name=""/>
        <dsp:cNvSpPr/>
      </dsp:nvSpPr>
      <dsp:spPr>
        <a:xfrm>
          <a:off x="2487" y="790678"/>
          <a:ext cx="3741197" cy="4401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7BE4A-473C-43CA-99CE-040BBE39C8CF}">
      <dsp:nvSpPr>
        <dsp:cNvPr id="0" name=""/>
        <dsp:cNvSpPr/>
      </dsp:nvSpPr>
      <dsp:spPr>
        <a:xfrm>
          <a:off x="2487" y="955977"/>
          <a:ext cx="274841" cy="2748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A94747-2924-4B19-88CF-DB0B9FA3B8E3}">
      <dsp:nvSpPr>
        <dsp:cNvPr id="0" name=""/>
        <dsp:cNvSpPr/>
      </dsp:nvSpPr>
      <dsp:spPr>
        <a:xfrm>
          <a:off x="2487" y="0"/>
          <a:ext cx="3741197" cy="790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Kourosh" panose="00000400000000000000" pitchFamily="2" charset="-78"/>
            </a:rPr>
            <a:t>جامعة قبیله ای</a:t>
          </a:r>
          <a:endParaRPr lang="en-US" sz="3800" kern="1200" dirty="0">
            <a:cs typeface="B Kourosh" panose="00000400000000000000" pitchFamily="2" charset="-78"/>
          </a:endParaRPr>
        </a:p>
      </dsp:txBody>
      <dsp:txXfrm>
        <a:off x="2487" y="0"/>
        <a:ext cx="3741197" cy="790678"/>
      </dsp:txXfrm>
    </dsp:sp>
    <dsp:sp modelId="{A28B7E7D-ABE4-401F-ABF3-BCF7599E8682}">
      <dsp:nvSpPr>
        <dsp:cNvPr id="0" name=""/>
        <dsp:cNvSpPr/>
      </dsp:nvSpPr>
      <dsp:spPr>
        <a:xfrm>
          <a:off x="2487" y="1596625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977B4-F5CB-46EC-8F9E-FB8944C51213}">
      <dsp:nvSpPr>
        <dsp:cNvPr id="0" name=""/>
        <dsp:cNvSpPr/>
      </dsp:nvSpPr>
      <dsp:spPr>
        <a:xfrm>
          <a:off x="264370" y="1413722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وجود مفهوم عقب مانده </a:t>
          </a:r>
          <a:r>
            <a:rPr lang="fa-IR" sz="16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همبستگی</a:t>
          </a:r>
          <a:r>
            <a:rPr lang="fa-IR" sz="1600" kern="1200" dirty="0" smtClean="0">
              <a:cs typeface="B Koodak" panose="00000700000000000000" pitchFamily="2" charset="-78"/>
            </a:rPr>
            <a:t> </a:t>
          </a:r>
          <a:endParaRPr lang="en-US" sz="1600" kern="1200" dirty="0">
            <a:cs typeface="B Koodak" panose="00000700000000000000" pitchFamily="2" charset="-78"/>
          </a:endParaRPr>
        </a:p>
      </dsp:txBody>
      <dsp:txXfrm>
        <a:off x="264370" y="1413722"/>
        <a:ext cx="3479313" cy="640641"/>
      </dsp:txXfrm>
    </dsp:sp>
    <dsp:sp modelId="{D021F167-5858-465F-B17C-C6F3071772DE}">
      <dsp:nvSpPr>
        <dsp:cNvPr id="0" name=""/>
        <dsp:cNvSpPr/>
      </dsp:nvSpPr>
      <dsp:spPr>
        <a:xfrm>
          <a:off x="2487" y="2237266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758871-9E5A-4FF1-B97A-D493A8760BB7}">
      <dsp:nvSpPr>
        <dsp:cNvPr id="0" name=""/>
        <dsp:cNvSpPr/>
      </dsp:nvSpPr>
      <dsp:spPr>
        <a:xfrm>
          <a:off x="264370" y="2054363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فرد درخدمت </a:t>
          </a:r>
          <a:r>
            <a:rPr lang="fa-IR" sz="16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خیر جمعی </a:t>
          </a:r>
          <a:r>
            <a:rPr lang="fa-IR" sz="1600" kern="1200" dirty="0" smtClean="0">
              <a:cs typeface="B Koodak" panose="00000700000000000000" pitchFamily="2" charset="-78"/>
            </a:rPr>
            <a:t>و راه رسیدن به آرمان مشترک جمعی</a:t>
          </a:r>
          <a:endParaRPr lang="en-US" sz="1600" kern="1200" dirty="0"/>
        </a:p>
      </dsp:txBody>
      <dsp:txXfrm>
        <a:off x="264370" y="2054363"/>
        <a:ext cx="3479313" cy="640641"/>
      </dsp:txXfrm>
    </dsp:sp>
    <dsp:sp modelId="{F175C6FE-4322-4E1E-B0A6-3D681813F988}">
      <dsp:nvSpPr>
        <dsp:cNvPr id="0" name=""/>
        <dsp:cNvSpPr/>
      </dsp:nvSpPr>
      <dsp:spPr>
        <a:xfrm>
          <a:off x="2487" y="2877907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5E3A8-CC7A-49DB-8758-464C7CCC394C}">
      <dsp:nvSpPr>
        <dsp:cNvPr id="0" name=""/>
        <dsp:cNvSpPr/>
      </dsp:nvSpPr>
      <dsp:spPr>
        <a:xfrm>
          <a:off x="264370" y="2695004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جامعه </a:t>
          </a:r>
          <a:r>
            <a:rPr lang="fa-IR" sz="16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بسته،خودی</a:t>
          </a:r>
          <a:r>
            <a:rPr lang="fa-IR" sz="1600" kern="1200" dirty="0" smtClean="0">
              <a:cs typeface="B Koodak" panose="00000700000000000000" pitchFamily="2" charset="-78"/>
            </a:rPr>
            <a:t> و غیرخودی</a:t>
          </a:r>
          <a:endParaRPr lang="en-US" sz="1600" kern="1200" dirty="0"/>
        </a:p>
      </dsp:txBody>
      <dsp:txXfrm>
        <a:off x="264370" y="2695004"/>
        <a:ext cx="3479313" cy="640641"/>
      </dsp:txXfrm>
    </dsp:sp>
    <dsp:sp modelId="{0B4F4CEF-9BEE-462B-A889-ADBB95B61B7E}">
      <dsp:nvSpPr>
        <dsp:cNvPr id="0" name=""/>
        <dsp:cNvSpPr/>
      </dsp:nvSpPr>
      <dsp:spPr>
        <a:xfrm>
          <a:off x="2487" y="3518549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2EFC8-CD61-4A5A-B30E-98C08112E732}">
      <dsp:nvSpPr>
        <dsp:cNvPr id="0" name=""/>
        <dsp:cNvSpPr/>
      </dsp:nvSpPr>
      <dsp:spPr>
        <a:xfrm>
          <a:off x="264370" y="3335645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قدمت </a:t>
          </a:r>
          <a:r>
            <a:rPr lang="fa-IR" sz="16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هزاران سال </a:t>
          </a:r>
          <a:r>
            <a:rPr lang="fa-IR" sz="1600" kern="1200" dirty="0" smtClean="0">
              <a:cs typeface="B Koodak" panose="00000700000000000000" pitchFamily="2" charset="-78"/>
            </a:rPr>
            <a:t>(مصر3هزارسال-چین6هزارسال)</a:t>
          </a:r>
          <a:endParaRPr lang="en-US" sz="1600" kern="1200" dirty="0"/>
        </a:p>
      </dsp:txBody>
      <dsp:txXfrm>
        <a:off x="264370" y="3335645"/>
        <a:ext cx="3479313" cy="640641"/>
      </dsp:txXfrm>
    </dsp:sp>
    <dsp:sp modelId="{64C5E725-0243-498D-AB5D-9AA0D6E54727}">
      <dsp:nvSpPr>
        <dsp:cNvPr id="0" name=""/>
        <dsp:cNvSpPr/>
      </dsp:nvSpPr>
      <dsp:spPr>
        <a:xfrm>
          <a:off x="3930744" y="790678"/>
          <a:ext cx="3741197" cy="4401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EFA2B-696F-4A59-B4AC-61F5FFDE9725}">
      <dsp:nvSpPr>
        <dsp:cNvPr id="0" name=""/>
        <dsp:cNvSpPr/>
      </dsp:nvSpPr>
      <dsp:spPr>
        <a:xfrm>
          <a:off x="3930744" y="955977"/>
          <a:ext cx="274841" cy="2748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5B11F-DA77-4743-9C75-2103EF3020DD}">
      <dsp:nvSpPr>
        <dsp:cNvPr id="0" name=""/>
        <dsp:cNvSpPr/>
      </dsp:nvSpPr>
      <dsp:spPr>
        <a:xfrm>
          <a:off x="3930744" y="0"/>
          <a:ext cx="3741197" cy="790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Kourosh" panose="00000400000000000000" pitchFamily="2" charset="-78"/>
            </a:rPr>
            <a:t>جامعة بزرگ</a:t>
          </a:r>
          <a:endParaRPr lang="en-US" sz="3800" kern="1200" dirty="0">
            <a:cs typeface="B Kourosh" panose="00000400000000000000" pitchFamily="2" charset="-78"/>
          </a:endParaRPr>
        </a:p>
      </dsp:txBody>
      <dsp:txXfrm>
        <a:off x="3930744" y="0"/>
        <a:ext cx="3741197" cy="790678"/>
      </dsp:txXfrm>
    </dsp:sp>
    <dsp:sp modelId="{2575DB7C-DE24-4FDD-8087-1C772910561A}">
      <dsp:nvSpPr>
        <dsp:cNvPr id="0" name=""/>
        <dsp:cNvSpPr/>
      </dsp:nvSpPr>
      <dsp:spPr>
        <a:xfrm>
          <a:off x="3930744" y="1596625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CBAF9-8838-4E02-BDE8-50CD465F7DB9}">
      <dsp:nvSpPr>
        <dsp:cNvPr id="0" name=""/>
        <dsp:cNvSpPr/>
      </dsp:nvSpPr>
      <dsp:spPr>
        <a:xfrm>
          <a:off x="4192628" y="1413722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مهم ترین ویژگی: </a:t>
          </a:r>
          <a:r>
            <a:rPr lang="fa-IR" sz="16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نظم خود انگیختة </a:t>
          </a:r>
          <a:r>
            <a:rPr lang="fa-IR" sz="1600" kern="1200" dirty="0" smtClean="0">
              <a:cs typeface="B Koodak" panose="00000700000000000000" pitchFamily="2" charset="-78"/>
            </a:rPr>
            <a:t>بازار </a:t>
          </a:r>
          <a:endParaRPr lang="en-US" sz="1600" kern="1200" dirty="0"/>
        </a:p>
      </dsp:txBody>
      <dsp:txXfrm>
        <a:off x="4192628" y="1413722"/>
        <a:ext cx="3479313" cy="640641"/>
      </dsp:txXfrm>
    </dsp:sp>
    <dsp:sp modelId="{32C5FD45-B22D-4AB5-98F9-BB8FBD48A455}">
      <dsp:nvSpPr>
        <dsp:cNvPr id="0" name=""/>
        <dsp:cNvSpPr/>
      </dsp:nvSpPr>
      <dsp:spPr>
        <a:xfrm>
          <a:off x="3930744" y="2237266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29939-E443-4141-B8C3-D291E9A92033}">
      <dsp:nvSpPr>
        <dsp:cNvPr id="0" name=""/>
        <dsp:cNvSpPr/>
      </dsp:nvSpPr>
      <dsp:spPr>
        <a:xfrm>
          <a:off x="4192628" y="2054363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Koodak" panose="00000700000000000000" pitchFamily="2" charset="-78"/>
            </a:rPr>
            <a:t>رسیدن به آن: از بین بردن </a:t>
          </a:r>
          <a:r>
            <a:rPr lang="fa-IR" sz="18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سنن و رسوم</a:t>
          </a:r>
        </a:p>
      </dsp:txBody>
      <dsp:txXfrm>
        <a:off x="4192628" y="2054363"/>
        <a:ext cx="3479313" cy="640641"/>
      </dsp:txXfrm>
    </dsp:sp>
    <dsp:sp modelId="{2CF14E89-7FC2-4679-B5A1-B3411603C825}">
      <dsp:nvSpPr>
        <dsp:cNvPr id="0" name=""/>
        <dsp:cNvSpPr/>
      </dsp:nvSpPr>
      <dsp:spPr>
        <a:xfrm>
          <a:off x="3930744" y="2877907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5E95C9-A876-483A-8780-317465858B0B}">
      <dsp:nvSpPr>
        <dsp:cNvPr id="0" name=""/>
        <dsp:cNvSpPr/>
      </dsp:nvSpPr>
      <dsp:spPr>
        <a:xfrm>
          <a:off x="4192628" y="2695004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Koodak" panose="00000700000000000000" pitchFamily="2" charset="-78"/>
            </a:rPr>
            <a:t>عدم وجود امر حقیقتاً </a:t>
          </a:r>
          <a:r>
            <a:rPr lang="fa-IR" sz="18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اجتماعی</a:t>
          </a:r>
        </a:p>
      </dsp:txBody>
      <dsp:txXfrm>
        <a:off x="4192628" y="2695004"/>
        <a:ext cx="3479313" cy="640641"/>
      </dsp:txXfrm>
    </dsp:sp>
    <dsp:sp modelId="{1944B46E-9A60-46E2-B1C9-4E47F2518513}">
      <dsp:nvSpPr>
        <dsp:cNvPr id="0" name=""/>
        <dsp:cNvSpPr/>
      </dsp:nvSpPr>
      <dsp:spPr>
        <a:xfrm>
          <a:off x="3930744" y="3518549"/>
          <a:ext cx="274835" cy="274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DC064B-4E50-4A0C-8FA2-872EEBF15705}">
      <dsp:nvSpPr>
        <dsp:cNvPr id="0" name=""/>
        <dsp:cNvSpPr/>
      </dsp:nvSpPr>
      <dsp:spPr>
        <a:xfrm>
          <a:off x="4192628" y="3335645"/>
          <a:ext cx="3479313" cy="6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4192628" y="3335645"/>
        <a:ext cx="3479313" cy="6406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D41C75-BE0E-4B8F-92F6-91A9ADA23F48}">
      <dsp:nvSpPr>
        <dsp:cNvPr id="0" name=""/>
        <dsp:cNvSpPr/>
      </dsp:nvSpPr>
      <dsp:spPr>
        <a:xfrm>
          <a:off x="4485396" y="1559311"/>
          <a:ext cx="1981952" cy="1714469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800" kern="1200" dirty="0" smtClean="0">
              <a:cs typeface="B Kourosh" panose="00000400000000000000" pitchFamily="2" charset="-78"/>
            </a:rPr>
            <a:t>هایک</a:t>
          </a:r>
          <a:endParaRPr lang="en-US" sz="4800" kern="1200" dirty="0">
            <a:cs typeface="B Kourosh" panose="00000400000000000000" pitchFamily="2" charset="-78"/>
          </a:endParaRPr>
        </a:p>
      </dsp:txBody>
      <dsp:txXfrm>
        <a:off x="4813833" y="1843423"/>
        <a:ext cx="1325078" cy="1146245"/>
      </dsp:txXfrm>
    </dsp:sp>
    <dsp:sp modelId="{678948DD-5431-4643-BA5A-060048D1D9A9}">
      <dsp:nvSpPr>
        <dsp:cNvPr id="0" name=""/>
        <dsp:cNvSpPr/>
      </dsp:nvSpPr>
      <dsp:spPr>
        <a:xfrm>
          <a:off x="5726479" y="739053"/>
          <a:ext cx="747784" cy="644315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22B52-85D6-4793-BD7E-E2A32926E258}">
      <dsp:nvSpPr>
        <dsp:cNvPr id="0" name=""/>
        <dsp:cNvSpPr/>
      </dsp:nvSpPr>
      <dsp:spPr>
        <a:xfrm>
          <a:off x="4667962" y="0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کسی </a:t>
          </a: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مسئول </a:t>
          </a:r>
          <a:r>
            <a:rPr lang="fa-IR" sz="1400" kern="1200" dirty="0" smtClean="0">
              <a:cs typeface="B Koodak" panose="00000700000000000000" pitchFamily="2" charset="-78"/>
            </a:rPr>
            <a:t>چیزی نیست</a:t>
          </a:r>
          <a:endParaRPr lang="en-US" sz="1400" kern="1200" dirty="0"/>
        </a:p>
      </dsp:txBody>
      <dsp:txXfrm>
        <a:off x="4937126" y="232858"/>
        <a:ext cx="1085867" cy="939404"/>
      </dsp:txXfrm>
    </dsp:sp>
    <dsp:sp modelId="{8A7C30CE-0577-44A0-87DE-E81E74F5522D}">
      <dsp:nvSpPr>
        <dsp:cNvPr id="0" name=""/>
        <dsp:cNvSpPr/>
      </dsp:nvSpPr>
      <dsp:spPr>
        <a:xfrm>
          <a:off x="6599202" y="1943580"/>
          <a:ext cx="747784" cy="644315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87C93D-5258-4E05-9AE4-0F114CBB1520}">
      <dsp:nvSpPr>
        <dsp:cNvPr id="0" name=""/>
        <dsp:cNvSpPr/>
      </dsp:nvSpPr>
      <dsp:spPr>
        <a:xfrm>
          <a:off x="6157538" y="864243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عشق و احساسات </a:t>
          </a:r>
          <a:r>
            <a:rPr lang="fa-IR" sz="1400" kern="1200" dirty="0" smtClean="0">
              <a:cs typeface="B Koodak" panose="00000700000000000000" pitchFamily="2" charset="-78"/>
            </a:rPr>
            <a:t>ویرانگر و منسوب به رژیم های توتالیتر</a:t>
          </a:r>
          <a:endParaRPr lang="en-US" sz="1400" kern="1200" dirty="0"/>
        </a:p>
      </dsp:txBody>
      <dsp:txXfrm>
        <a:off x="6426702" y="1097101"/>
        <a:ext cx="1085867" cy="939404"/>
      </dsp:txXfrm>
    </dsp:sp>
    <dsp:sp modelId="{DB69C048-DD14-4A3F-A2BC-B171F070D5C1}">
      <dsp:nvSpPr>
        <dsp:cNvPr id="0" name=""/>
        <dsp:cNvSpPr/>
      </dsp:nvSpPr>
      <dsp:spPr>
        <a:xfrm>
          <a:off x="5992952" y="3303265"/>
          <a:ext cx="747784" cy="644315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A13AF6-DFCD-4DA6-988D-EFBE64143D2C}">
      <dsp:nvSpPr>
        <dsp:cNvPr id="0" name=""/>
        <dsp:cNvSpPr/>
      </dsp:nvSpPr>
      <dsp:spPr>
        <a:xfrm>
          <a:off x="6157538" y="2563244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قبول نداشتن بندهای </a:t>
          </a: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تعاون و عدالت اجتماعی </a:t>
          </a:r>
          <a:r>
            <a:rPr lang="fa-IR" sz="1400" kern="1200" dirty="0" smtClean="0">
              <a:cs typeface="B Koodak" panose="00000700000000000000" pitchFamily="2" charset="-78"/>
            </a:rPr>
            <a:t>حقوق بشر</a:t>
          </a:r>
          <a:endParaRPr lang="en-US" sz="1400" kern="1200" dirty="0"/>
        </a:p>
      </dsp:txBody>
      <dsp:txXfrm>
        <a:off x="6426702" y="2796102"/>
        <a:ext cx="1085867" cy="939404"/>
      </dsp:txXfrm>
    </dsp:sp>
    <dsp:sp modelId="{091DCBB7-C9C2-484A-9438-4FC6402F7EE3}">
      <dsp:nvSpPr>
        <dsp:cNvPr id="0" name=""/>
        <dsp:cNvSpPr/>
      </dsp:nvSpPr>
      <dsp:spPr>
        <a:xfrm>
          <a:off x="4489084" y="3444405"/>
          <a:ext cx="747784" cy="644315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A843DE-B144-41FF-8298-7E57D6EE64E5}">
      <dsp:nvSpPr>
        <dsp:cNvPr id="0" name=""/>
        <dsp:cNvSpPr/>
      </dsp:nvSpPr>
      <dsp:spPr>
        <a:xfrm>
          <a:off x="4667962" y="3428454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اقتصاد</a:t>
          </a:r>
          <a:r>
            <a:rPr lang="fa-IR" sz="1400" kern="1200" dirty="0" smtClean="0">
              <a:cs typeface="B Koodak" panose="00000700000000000000" pitchFamily="2" charset="-78"/>
            </a:rPr>
            <a:t> اولین نظام به استقلال رسیده و خودبسنده</a:t>
          </a:r>
          <a:endParaRPr lang="en-US" sz="1400" kern="1200" dirty="0"/>
        </a:p>
      </dsp:txBody>
      <dsp:txXfrm>
        <a:off x="4937126" y="3661312"/>
        <a:ext cx="1085867" cy="939404"/>
      </dsp:txXfrm>
    </dsp:sp>
    <dsp:sp modelId="{0E7BD889-2A5C-4713-B5B8-4DAE86AF3CAF}">
      <dsp:nvSpPr>
        <dsp:cNvPr id="0" name=""/>
        <dsp:cNvSpPr/>
      </dsp:nvSpPr>
      <dsp:spPr>
        <a:xfrm>
          <a:off x="3602069" y="2240362"/>
          <a:ext cx="747784" cy="644315"/>
        </a:xfrm>
        <a:prstGeom prst="hexagon">
          <a:avLst>
            <a:gd name="adj" fmla="val 28900"/>
            <a:gd name="vf" fmla="val 11547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2FEFF4-A23D-450E-96A4-FC38EA8D920A}">
      <dsp:nvSpPr>
        <dsp:cNvPr id="0" name=""/>
        <dsp:cNvSpPr/>
      </dsp:nvSpPr>
      <dsp:spPr>
        <a:xfrm>
          <a:off x="3171471" y="2564211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عاریت کلمه</a:t>
          </a: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 قاعده </a:t>
          </a:r>
          <a:r>
            <a:rPr lang="fa-IR" sz="1200" kern="1200" dirty="0" smtClean="0">
              <a:cs typeface="B Koodak" panose="00000700000000000000" pitchFamily="2" charset="-78"/>
            </a:rPr>
            <a:t>از وینگشتاین و وینچ (فرار از </a:t>
          </a: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قوانین تاریخی، نفی قانون اجتماعی</a:t>
          </a:r>
          <a:r>
            <a:rPr lang="fa-IR" sz="1200" kern="1200" dirty="0" smtClean="0">
              <a:cs typeface="B Koodak" panose="00000700000000000000" pitchFamily="2" charset="-78"/>
            </a:rPr>
            <a:t>)</a:t>
          </a:r>
          <a:endParaRPr lang="en-US" sz="1200" kern="1200" dirty="0"/>
        </a:p>
      </dsp:txBody>
      <dsp:txXfrm>
        <a:off x="3440635" y="2797069"/>
        <a:ext cx="1085867" cy="939404"/>
      </dsp:txXfrm>
    </dsp:sp>
    <dsp:sp modelId="{441C8026-7E68-40BE-BF96-B8F300C00124}">
      <dsp:nvSpPr>
        <dsp:cNvPr id="0" name=""/>
        <dsp:cNvSpPr/>
      </dsp:nvSpPr>
      <dsp:spPr>
        <a:xfrm>
          <a:off x="3171471" y="862309"/>
          <a:ext cx="1624195" cy="1405120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تقدم </a:t>
          </a: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آزادی</a:t>
          </a:r>
          <a:r>
            <a:rPr lang="fa-IR" sz="1400" kern="1200" dirty="0" smtClean="0">
              <a:cs typeface="B Koodak" panose="00000700000000000000" pitchFamily="2" charset="-78"/>
            </a:rPr>
            <a:t> بر دموکراسی</a:t>
          </a:r>
          <a:endParaRPr lang="en-US" sz="1400" kern="1200" dirty="0"/>
        </a:p>
      </dsp:txBody>
      <dsp:txXfrm>
        <a:off x="3440635" y="1095167"/>
        <a:ext cx="1085867" cy="9394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CE79E1-DFA6-4BBC-ACF0-6980FE6E7EB1}">
      <dsp:nvSpPr>
        <dsp:cNvPr id="0" name=""/>
        <dsp:cNvSpPr/>
      </dsp:nvSpPr>
      <dsp:spPr>
        <a:xfrm>
          <a:off x="968615" y="2724"/>
          <a:ext cx="1352474" cy="13524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مبلغ است </a:t>
          </a:r>
          <a:r>
            <a:rPr lang="fa-IR" sz="1200" kern="1200" dirty="0" smtClean="0">
              <a:cs typeface="B Koodak" panose="00000700000000000000" pitchFamily="2" charset="-78"/>
            </a:rPr>
            <a:t>نه متفکر درجه یک (روزنامه نگار، سخنران)</a:t>
          </a:r>
          <a:endParaRPr lang="en-US" sz="1200" kern="1200" dirty="0">
            <a:cs typeface="B Koodak" panose="00000700000000000000" pitchFamily="2" charset="-78"/>
          </a:endParaRPr>
        </a:p>
      </dsp:txBody>
      <dsp:txXfrm>
        <a:off x="1166680" y="200789"/>
        <a:ext cx="956344" cy="956344"/>
      </dsp:txXfrm>
    </dsp:sp>
    <dsp:sp modelId="{D1DF70AA-A34A-4C78-BEC7-115860D27A0C}">
      <dsp:nvSpPr>
        <dsp:cNvPr id="0" name=""/>
        <dsp:cNvSpPr/>
      </dsp:nvSpPr>
      <dsp:spPr>
        <a:xfrm rot="10800000">
          <a:off x="1408170" y="1485183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C674A-CB45-40DA-8271-49DA7E34278F}">
      <dsp:nvSpPr>
        <dsp:cNvPr id="0" name=""/>
        <dsp:cNvSpPr/>
      </dsp:nvSpPr>
      <dsp:spPr>
        <a:xfrm>
          <a:off x="1038763" y="1875136"/>
          <a:ext cx="1212179" cy="12593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آماتور و </a:t>
          </a: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نشر دهندة </a:t>
          </a:r>
          <a:r>
            <a:rPr lang="fa-IR" sz="1400" kern="1200" dirty="0" smtClean="0">
              <a:cs typeface="B Koodak" panose="00000700000000000000" pitchFamily="2" charset="-78"/>
            </a:rPr>
            <a:t>افکار</a:t>
          </a:r>
          <a:endParaRPr lang="en-US" sz="1400" kern="1200" dirty="0"/>
        </a:p>
      </dsp:txBody>
      <dsp:txXfrm>
        <a:off x="1216283" y="2059561"/>
        <a:ext cx="857139" cy="890482"/>
      </dsp:txXfrm>
    </dsp:sp>
    <dsp:sp modelId="{C95FCA98-E3D2-4CAC-9389-470AE2CA0B6D}">
      <dsp:nvSpPr>
        <dsp:cNvPr id="0" name=""/>
        <dsp:cNvSpPr/>
      </dsp:nvSpPr>
      <dsp:spPr>
        <a:xfrm rot="10800000">
          <a:off x="1408170" y="3308505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584B9-3EB6-48E1-92AD-5A87332839DA}">
      <dsp:nvSpPr>
        <dsp:cNvPr id="0" name=""/>
        <dsp:cNvSpPr/>
      </dsp:nvSpPr>
      <dsp:spPr>
        <a:xfrm>
          <a:off x="1063900" y="3742509"/>
          <a:ext cx="1161905" cy="11762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ایجاد </a:t>
          </a:r>
          <a:r>
            <a:rPr lang="fa-IR" sz="1400" kern="1200" dirty="0" smtClean="0">
              <a:solidFill>
                <a:srgbClr val="FF0000"/>
              </a:solidFill>
              <a:cs typeface="B Koodak" panose="00000700000000000000" pitchFamily="2" charset="-78"/>
            </a:rPr>
            <a:t>فضای عقیدتی</a:t>
          </a:r>
          <a:endParaRPr lang="en-US" sz="1400" kern="1200" dirty="0">
            <a:solidFill>
              <a:srgbClr val="FF0000"/>
            </a:solidFill>
          </a:endParaRPr>
        </a:p>
      </dsp:txBody>
      <dsp:txXfrm>
        <a:off x="1234057" y="3914769"/>
        <a:ext cx="821591" cy="831747"/>
      </dsp:txXfrm>
    </dsp:sp>
    <dsp:sp modelId="{EDD81A3C-9A25-4F41-AB6B-F59395DC7294}">
      <dsp:nvSpPr>
        <dsp:cNvPr id="0" name=""/>
        <dsp:cNvSpPr/>
      </dsp:nvSpPr>
      <dsp:spPr>
        <a:xfrm rot="5400000">
          <a:off x="2495276" y="4192860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A4D1B-4656-47D3-8AA6-AA33A569E559}">
      <dsp:nvSpPr>
        <dsp:cNvPr id="0" name=""/>
        <dsp:cNvSpPr/>
      </dsp:nvSpPr>
      <dsp:spPr>
        <a:xfrm>
          <a:off x="3222515" y="3879593"/>
          <a:ext cx="902100" cy="9021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بسط دهندة </a:t>
          </a:r>
          <a:r>
            <a:rPr lang="fa-IR" sz="1200" kern="1200" dirty="0" smtClean="0">
              <a:cs typeface="B Koodak" panose="00000700000000000000" pitchFamily="2" charset="-78"/>
            </a:rPr>
            <a:t>ایده های دیگران</a:t>
          </a:r>
          <a:endParaRPr lang="en-US" sz="1200" kern="1200" dirty="0"/>
        </a:p>
      </dsp:txBody>
      <dsp:txXfrm>
        <a:off x="3354624" y="4011702"/>
        <a:ext cx="637882" cy="637882"/>
      </dsp:txXfrm>
    </dsp:sp>
    <dsp:sp modelId="{CF3B2E9E-FF81-4D75-9A0D-4C19B4E545FA}">
      <dsp:nvSpPr>
        <dsp:cNvPr id="0" name=""/>
        <dsp:cNvSpPr/>
      </dsp:nvSpPr>
      <dsp:spPr>
        <a:xfrm>
          <a:off x="3436882" y="3358491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9B2964-4D80-475D-9D6B-FF541574C290}">
      <dsp:nvSpPr>
        <dsp:cNvPr id="0" name=""/>
        <dsp:cNvSpPr/>
      </dsp:nvSpPr>
      <dsp:spPr>
        <a:xfrm>
          <a:off x="3043646" y="1881049"/>
          <a:ext cx="1259837" cy="12475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جلب نظر </a:t>
          </a:r>
          <a:r>
            <a:rPr lang="fa-IR" sz="1200" kern="1200" dirty="0" smtClean="0">
              <a:cs typeface="B Koodak" panose="00000700000000000000" pitchFamily="2" charset="-78"/>
            </a:rPr>
            <a:t>مردان عمل و سیاستمداران</a:t>
          </a:r>
          <a:endParaRPr lang="en-US" sz="1200" kern="1200" dirty="0"/>
        </a:p>
      </dsp:txBody>
      <dsp:txXfrm>
        <a:off x="3228145" y="2063742"/>
        <a:ext cx="890839" cy="882120"/>
      </dsp:txXfrm>
    </dsp:sp>
    <dsp:sp modelId="{5BC3FA7D-2F6F-4973-A510-87592B421071}">
      <dsp:nvSpPr>
        <dsp:cNvPr id="0" name=""/>
        <dsp:cNvSpPr/>
      </dsp:nvSpPr>
      <dsp:spPr>
        <a:xfrm>
          <a:off x="3436882" y="1405323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16BB0-5D3F-4FAE-BD38-CCC6C1480256}">
      <dsp:nvSpPr>
        <dsp:cNvPr id="0" name=""/>
        <dsp:cNvSpPr/>
      </dsp:nvSpPr>
      <dsp:spPr>
        <a:xfrm>
          <a:off x="3056709" y="137159"/>
          <a:ext cx="1233712" cy="10836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لزوم وجود </a:t>
          </a: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رهبران فکری </a:t>
          </a:r>
          <a:r>
            <a:rPr lang="fa-IR" sz="1200" kern="1200" dirty="0" smtClean="0">
              <a:cs typeface="B Koodak" panose="00000700000000000000" pitchFamily="2" charset="-78"/>
            </a:rPr>
            <a:t>(کسب و کار آزاد و آزادی)</a:t>
          </a:r>
          <a:endParaRPr lang="en-US" sz="1200" kern="1200" dirty="0"/>
        </a:p>
      </dsp:txBody>
      <dsp:txXfrm>
        <a:off x="3237382" y="295849"/>
        <a:ext cx="872366" cy="766223"/>
      </dsp:txXfrm>
    </dsp:sp>
    <dsp:sp modelId="{77D9F43C-AE78-4A07-BD92-58A83CD0A2E7}">
      <dsp:nvSpPr>
        <dsp:cNvPr id="0" name=""/>
        <dsp:cNvSpPr/>
      </dsp:nvSpPr>
      <dsp:spPr>
        <a:xfrm rot="5400000">
          <a:off x="4541940" y="541178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77502-666C-4F2C-869A-544FC01E8C01}">
      <dsp:nvSpPr>
        <dsp:cNvPr id="0" name=""/>
        <dsp:cNvSpPr/>
      </dsp:nvSpPr>
      <dsp:spPr>
        <a:xfrm>
          <a:off x="5251227" y="227911"/>
          <a:ext cx="902100" cy="9021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مبارزه با  </a:t>
          </a:r>
          <a:r>
            <a:rPr lang="fa-IR" sz="12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عنصر های مخالف</a:t>
          </a:r>
          <a:endParaRPr lang="en-US" sz="1200" kern="1200" dirty="0">
            <a:solidFill>
              <a:srgbClr val="FF0000"/>
            </a:solidFill>
          </a:endParaRPr>
        </a:p>
      </dsp:txBody>
      <dsp:txXfrm>
        <a:off x="5383336" y="360020"/>
        <a:ext cx="637882" cy="637882"/>
      </dsp:txXfrm>
    </dsp:sp>
    <dsp:sp modelId="{13049273-C29C-47A8-ACE2-21E0AB904860}">
      <dsp:nvSpPr>
        <dsp:cNvPr id="0" name=""/>
        <dsp:cNvSpPr/>
      </dsp:nvSpPr>
      <dsp:spPr>
        <a:xfrm rot="10800000">
          <a:off x="5465594" y="1398407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327F78-E183-44A0-94AB-477230186BAF}">
      <dsp:nvSpPr>
        <dsp:cNvPr id="0" name=""/>
        <dsp:cNvSpPr/>
      </dsp:nvSpPr>
      <dsp:spPr>
        <a:xfrm>
          <a:off x="5141640" y="1926772"/>
          <a:ext cx="1121275" cy="11560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050" kern="1200" dirty="0" smtClean="0">
              <a:solidFill>
                <a:srgbClr val="FF0000"/>
              </a:solidFill>
              <a:cs typeface="B Koodak" panose="00000700000000000000" pitchFamily="2" charset="-78"/>
            </a:rPr>
            <a:t>انتقاد شدید </a:t>
          </a:r>
          <a:r>
            <a:rPr lang="fa-IR" sz="1050" kern="1200" dirty="0" smtClean="0">
              <a:cs typeface="B Koodak" panose="00000700000000000000" pitchFamily="2" charset="-78"/>
            </a:rPr>
            <a:t>از وضع موجود و فعالیت های سازمانی</a:t>
          </a:r>
          <a:endParaRPr lang="en-US" sz="1050" kern="1200" dirty="0"/>
        </a:p>
      </dsp:txBody>
      <dsp:txXfrm>
        <a:off x="5305847" y="2096073"/>
        <a:ext cx="792861" cy="817458"/>
      </dsp:txXfrm>
    </dsp:sp>
    <dsp:sp modelId="{A671577D-320D-400F-AB93-321B171DCC26}">
      <dsp:nvSpPr>
        <dsp:cNvPr id="0" name=""/>
        <dsp:cNvSpPr/>
      </dsp:nvSpPr>
      <dsp:spPr>
        <a:xfrm rot="10800000">
          <a:off x="5465594" y="3238634"/>
          <a:ext cx="473366" cy="275566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746D9C-B932-4AAA-8111-82CBBCD8CEFC}">
      <dsp:nvSpPr>
        <dsp:cNvPr id="0" name=""/>
        <dsp:cNvSpPr/>
      </dsp:nvSpPr>
      <dsp:spPr>
        <a:xfrm>
          <a:off x="5026040" y="3654406"/>
          <a:ext cx="1352474" cy="13524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Koodak" panose="00000700000000000000" pitchFamily="2" charset="-78"/>
            </a:rPr>
            <a:t>متقاعد کردن دولت: </a:t>
          </a:r>
          <a:r>
            <a:rPr lang="fa-IR" sz="1300" kern="1200" dirty="0" smtClean="0">
              <a:solidFill>
                <a:srgbClr val="FF0000"/>
              </a:solidFill>
              <a:cs typeface="B Koodak" panose="00000700000000000000" pitchFamily="2" charset="-78"/>
            </a:rPr>
            <a:t>بازار آزاد </a:t>
          </a:r>
          <a:r>
            <a:rPr lang="fa-IR" sz="1300" kern="1200" dirty="0" smtClean="0">
              <a:cs typeface="B Koodak" panose="00000700000000000000" pitchFamily="2" charset="-78"/>
            </a:rPr>
            <a:t>دوای همه دردها</a:t>
          </a:r>
          <a:endParaRPr lang="en-US" sz="1300" kern="1200" dirty="0"/>
        </a:p>
      </dsp:txBody>
      <dsp:txXfrm>
        <a:off x="5224105" y="3852471"/>
        <a:ext cx="956344" cy="9563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007B3-8A26-4564-A2C2-50AC9E86E037}">
      <dsp:nvSpPr>
        <dsp:cNvPr id="0" name=""/>
        <dsp:cNvSpPr/>
      </dsp:nvSpPr>
      <dsp:spPr>
        <a:xfrm>
          <a:off x="1353700" y="2665533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تشکیل بیزینس و خطر کردن برای رسیدن به سود(کار نمی آفریند، خطر می کند</a:t>
          </a:r>
          <a:endParaRPr lang="en-US" sz="1200" kern="1200" dirty="0"/>
        </a:p>
      </dsp:txBody>
      <dsp:txXfrm>
        <a:off x="1600657" y="2877517"/>
        <a:ext cx="1100741" cy="944859"/>
      </dsp:txXfrm>
    </dsp:sp>
    <dsp:sp modelId="{250C12C8-EC84-4395-8E82-8D41D628325E}">
      <dsp:nvSpPr>
        <dsp:cNvPr id="0" name=""/>
        <dsp:cNvSpPr/>
      </dsp:nvSpPr>
      <dsp:spPr>
        <a:xfrm>
          <a:off x="1403577" y="3270405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B04F3E-DF02-49AD-97F6-579EDEAA4470}">
      <dsp:nvSpPr>
        <dsp:cNvPr id="0" name=""/>
        <dsp:cNvSpPr/>
      </dsp:nvSpPr>
      <dsp:spPr>
        <a:xfrm>
          <a:off x="0" y="1921463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E27A5A-C604-4393-ACC4-FFFCAA998436}">
      <dsp:nvSpPr>
        <dsp:cNvPr id="0" name=""/>
        <dsp:cNvSpPr/>
      </dsp:nvSpPr>
      <dsp:spPr>
        <a:xfrm>
          <a:off x="1079729" y="3100477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A7F323-9480-4E98-AD56-70B4408C0559}">
      <dsp:nvSpPr>
        <dsp:cNvPr id="0" name=""/>
        <dsp:cNvSpPr/>
      </dsp:nvSpPr>
      <dsp:spPr>
        <a:xfrm>
          <a:off x="2705996" y="1910978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Koodak" panose="00000700000000000000" pitchFamily="2" charset="-78"/>
            </a:rPr>
            <a:t>مشکل داشتن با دولت (ایستا) و صنعتگر (ساکن،محافظه کار، تعامل با اتحادیه های کارگری)</a:t>
          </a:r>
          <a:endParaRPr lang="en-US" sz="1200" kern="1200" dirty="0"/>
        </a:p>
      </dsp:txBody>
      <dsp:txXfrm>
        <a:off x="2952953" y="2122962"/>
        <a:ext cx="1100741" cy="944859"/>
      </dsp:txXfrm>
    </dsp:sp>
    <dsp:sp modelId="{3DB56F60-BA9F-4F67-A10D-1E4127794204}">
      <dsp:nvSpPr>
        <dsp:cNvPr id="0" name=""/>
        <dsp:cNvSpPr/>
      </dsp:nvSpPr>
      <dsp:spPr>
        <a:xfrm>
          <a:off x="3798370" y="3088546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C11FCA-6144-4023-9700-0CB294FD928F}">
      <dsp:nvSpPr>
        <dsp:cNvPr id="0" name=""/>
        <dsp:cNvSpPr/>
      </dsp:nvSpPr>
      <dsp:spPr>
        <a:xfrm>
          <a:off x="4065317" y="2663363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BA5C33-88B1-4A2A-BC0D-A204B41F3993}">
      <dsp:nvSpPr>
        <dsp:cNvPr id="0" name=""/>
        <dsp:cNvSpPr/>
      </dsp:nvSpPr>
      <dsp:spPr>
        <a:xfrm>
          <a:off x="4101847" y="3276552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FB1396-BE6D-4F7F-A88C-6A8764CA76DB}">
      <dsp:nvSpPr>
        <dsp:cNvPr id="0" name=""/>
        <dsp:cNvSpPr/>
      </dsp:nvSpPr>
      <dsp:spPr>
        <a:xfrm>
          <a:off x="1353700" y="1173416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Koodak" panose="00000700000000000000" pitchFamily="2" charset="-78"/>
            </a:rPr>
            <a:t>ساختة مکتب اتریش و ترجمة غلط تبلیغاتی </a:t>
          </a:r>
          <a:endParaRPr lang="en-US" sz="1400" kern="1200" dirty="0"/>
        </a:p>
      </dsp:txBody>
      <dsp:txXfrm>
        <a:off x="1600657" y="1385400"/>
        <a:ext cx="1100741" cy="944859"/>
      </dsp:txXfrm>
    </dsp:sp>
    <dsp:sp modelId="{705BC4CA-7921-494F-9B36-B6C7D2B61BE6}">
      <dsp:nvSpPr>
        <dsp:cNvPr id="0" name=""/>
        <dsp:cNvSpPr/>
      </dsp:nvSpPr>
      <dsp:spPr>
        <a:xfrm>
          <a:off x="2439050" y="1201617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A223C-FF70-4694-A0A9-27C53E5D6A14}">
      <dsp:nvSpPr>
        <dsp:cNvPr id="0" name=""/>
        <dsp:cNvSpPr/>
      </dsp:nvSpPr>
      <dsp:spPr>
        <a:xfrm>
          <a:off x="2705996" y="418862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DAA96-A77A-4F92-9587-D0071D677A0C}">
      <dsp:nvSpPr>
        <dsp:cNvPr id="0" name=""/>
        <dsp:cNvSpPr/>
      </dsp:nvSpPr>
      <dsp:spPr>
        <a:xfrm>
          <a:off x="2742526" y="1025542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408EF8-E191-4F88-9DA3-9542588F9208}">
      <dsp:nvSpPr>
        <dsp:cNvPr id="0" name=""/>
        <dsp:cNvSpPr/>
      </dsp:nvSpPr>
      <dsp:spPr>
        <a:xfrm>
          <a:off x="4065317" y="1171247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kern="1200" dirty="0" smtClean="0">
              <a:cs typeface="B Koodak" panose="00000700000000000000" pitchFamily="2" charset="-78"/>
            </a:rPr>
            <a:t>همبستگی با تغییر اقتصادی نه ثبات</a:t>
          </a:r>
          <a:endParaRPr lang="en-US" sz="1500" kern="1200" dirty="0"/>
        </a:p>
      </dsp:txBody>
      <dsp:txXfrm>
        <a:off x="4312274" y="1383231"/>
        <a:ext cx="1100741" cy="944859"/>
      </dsp:txXfrm>
    </dsp:sp>
    <dsp:sp modelId="{124FE677-05C8-4CCE-AC97-905B09323913}">
      <dsp:nvSpPr>
        <dsp:cNvPr id="0" name=""/>
        <dsp:cNvSpPr/>
      </dsp:nvSpPr>
      <dsp:spPr>
        <a:xfrm>
          <a:off x="5436580" y="1775397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4B0F6-E839-49A1-AB58-FE440EE01AB4}">
      <dsp:nvSpPr>
        <dsp:cNvPr id="0" name=""/>
        <dsp:cNvSpPr/>
      </dsp:nvSpPr>
      <dsp:spPr>
        <a:xfrm>
          <a:off x="5430258" y="1923632"/>
          <a:ext cx="1594655" cy="136882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ACF6D-1F2F-41CE-8EC5-E3B584AEB715}">
      <dsp:nvSpPr>
        <dsp:cNvPr id="0" name=""/>
        <dsp:cNvSpPr/>
      </dsp:nvSpPr>
      <dsp:spPr>
        <a:xfrm>
          <a:off x="5751999" y="1947856"/>
          <a:ext cx="186160" cy="1605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FA729-250B-41A8-94EA-BD067DA11C74}">
      <dsp:nvSpPr>
        <dsp:cNvPr id="0" name=""/>
        <dsp:cNvSpPr/>
      </dsp:nvSpPr>
      <dsp:spPr>
        <a:xfrm>
          <a:off x="2317" y="1324"/>
          <a:ext cx="6273646" cy="1173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300" kern="1200" dirty="0" smtClean="0">
              <a:cs typeface="B Kourosh" panose="00000400000000000000" pitchFamily="2" charset="-78"/>
            </a:rPr>
            <a:t>مداخلة دولت در چهارده شکل</a:t>
          </a:r>
          <a:endParaRPr lang="en-US" sz="4300" kern="1200" dirty="0">
            <a:cs typeface="B Kourosh" panose="00000400000000000000" pitchFamily="2" charset="-78"/>
          </a:endParaRPr>
        </a:p>
      </dsp:txBody>
      <dsp:txXfrm>
        <a:off x="36699" y="35706"/>
        <a:ext cx="6204882" cy="1105129"/>
      </dsp:txXfrm>
    </dsp:sp>
    <dsp:sp modelId="{4C81E279-05C6-4EE0-91A6-9DD434EE35DF}">
      <dsp:nvSpPr>
        <dsp:cNvPr id="0" name=""/>
        <dsp:cNvSpPr/>
      </dsp:nvSpPr>
      <dsp:spPr>
        <a:xfrm>
          <a:off x="2317" y="1285431"/>
          <a:ext cx="3010387" cy="1173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cs typeface="B Koodak" panose="00000700000000000000" pitchFamily="2" charset="-78"/>
            </a:rPr>
            <a:t>محدودیت مهاجرت آنتروپرونور یا کارگر </a:t>
          </a:r>
          <a:endParaRPr lang="en-US" sz="2300" kern="1200" dirty="0">
            <a:cs typeface="B Koodak" panose="00000700000000000000" pitchFamily="2" charset="-78"/>
          </a:endParaRPr>
        </a:p>
      </dsp:txBody>
      <dsp:txXfrm>
        <a:off x="36699" y="1319813"/>
        <a:ext cx="2941623" cy="1105129"/>
      </dsp:txXfrm>
    </dsp:sp>
    <dsp:sp modelId="{0464F08F-0FC6-44D2-9939-BFA14C2E4FEE}">
      <dsp:nvSpPr>
        <dsp:cNvPr id="0" name=""/>
        <dsp:cNvSpPr/>
      </dsp:nvSpPr>
      <dsp:spPr>
        <a:xfrm>
          <a:off x="2317" y="2569538"/>
          <a:ext cx="3010387" cy="1173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جریمة دولتی به سازمان ها (قوانین ضدتراست: تضمین رقابت عادلانه در جهت منافع مصرف کنندگان</a:t>
          </a:r>
          <a:endParaRPr lang="en-US" sz="1600" kern="1200" dirty="0">
            <a:cs typeface="B Koodak" panose="00000700000000000000" pitchFamily="2" charset="-78"/>
          </a:endParaRPr>
        </a:p>
      </dsp:txBody>
      <dsp:txXfrm>
        <a:off x="36699" y="2603920"/>
        <a:ext cx="2941623" cy="1105129"/>
      </dsp:txXfrm>
    </dsp:sp>
    <dsp:sp modelId="{00573534-3F17-4D13-8F89-7357462CDE12}">
      <dsp:nvSpPr>
        <dsp:cNvPr id="0" name=""/>
        <dsp:cNvSpPr/>
      </dsp:nvSpPr>
      <dsp:spPr>
        <a:xfrm>
          <a:off x="3265577" y="1285431"/>
          <a:ext cx="3010387" cy="1173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cs typeface="B Koodak" panose="00000700000000000000" pitchFamily="2" charset="-78"/>
            </a:rPr>
            <a:t>استاندارد کیفیت</a:t>
          </a:r>
          <a:endParaRPr lang="en-US" sz="2300" kern="1200" dirty="0">
            <a:cs typeface="B Koodak" panose="00000700000000000000" pitchFamily="2" charset="-78"/>
          </a:endParaRPr>
        </a:p>
      </dsp:txBody>
      <dsp:txXfrm>
        <a:off x="3299959" y="1319813"/>
        <a:ext cx="2941623" cy="1105129"/>
      </dsp:txXfrm>
    </dsp:sp>
    <dsp:sp modelId="{AF021C70-9942-482D-8BDB-9288BD56D838}">
      <dsp:nvSpPr>
        <dsp:cNvPr id="0" name=""/>
        <dsp:cNvSpPr/>
      </dsp:nvSpPr>
      <dsp:spPr>
        <a:xfrm>
          <a:off x="3265577" y="2569538"/>
          <a:ext cx="3010387" cy="1173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Koodak" panose="00000700000000000000" pitchFamily="2" charset="-78"/>
            </a:rPr>
            <a:t>قوانین منع کار کودکان کار</a:t>
          </a:r>
          <a:endParaRPr lang="en-US" sz="1600" kern="1200" dirty="0">
            <a:cs typeface="B Koodak" panose="00000700000000000000" pitchFamily="2" charset="-78"/>
          </a:endParaRPr>
        </a:p>
      </dsp:txBody>
      <dsp:txXfrm>
        <a:off x="3299959" y="2603920"/>
        <a:ext cx="2941623" cy="1105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875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504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2221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75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52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9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822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77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42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4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88683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094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 rtl="0"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6D22F896-40B5-4ADD-8801-0D06FADFA095}" type="slidenum">
              <a:rPr lang="en-US" smtClean="0">
                <a:solidFill>
                  <a:srgbClr val="90C226"/>
                </a:solidFill>
              </a:rPr>
              <a:pPr defTabSz="457200" rtl="0"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37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59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9179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26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 rtl="0"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6D22F896-40B5-4ADD-8801-0D06FADFA095}" type="slidenum">
              <a:rPr lang="en-US" smtClean="0">
                <a:solidFill>
                  <a:srgbClr val="90C226"/>
                </a:solidFill>
              </a:rPr>
              <a:pPr defTabSz="457200" rtl="0"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235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 rtl="0"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6D22F896-40B5-4ADD-8801-0D06FADFA095}" type="slidenum">
              <a:rPr lang="en-US" smtClean="0">
                <a:solidFill>
                  <a:srgbClr val="90C226"/>
                </a:solidFill>
              </a:rPr>
              <a:pPr defTabSz="457200" rtl="0"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848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52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4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5169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2422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828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95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411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575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4756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2136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DC47C0B-07AB-4345-8B36-87F4175B2F7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E4904-E73A-4A3A-B91C-C427CEB0894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896967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63527" y="2090308"/>
            <a:ext cx="9153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fa-IR" sz="3600" b="1" dirty="0">
                <a:solidFill>
                  <a:prstClr val="black"/>
                </a:solidFill>
                <a:cs typeface="B Nazanin" panose="00000400000000000000" pitchFamily="2" charset="-78"/>
              </a:rPr>
              <a:t>مکتب نیاوران؛ </a:t>
            </a:r>
          </a:p>
          <a:p>
            <a:pPr algn="ctr" defTabSz="457200"/>
            <a:r>
              <a:rPr lang="fa-IR" sz="3600" b="1" dirty="0">
                <a:solidFill>
                  <a:prstClr val="black"/>
                </a:solidFill>
                <a:cs typeface="B Nazanin" panose="00000400000000000000" pitchFamily="2" charset="-78"/>
              </a:rPr>
              <a:t>بررسی تأثیر آن بر نظام برنامه ریزی ایران </a:t>
            </a:r>
            <a:endParaRPr lang="en-US" sz="36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641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2674"/>
            <a:ext cx="10820400" cy="4416011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واکاوی چندکلمه:</a:t>
            </a:r>
            <a:endParaRPr lang="fa-IR" sz="2800" dirty="0">
              <a:cs typeface="B Kourosh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800" dirty="0" smtClean="0">
                <a:cs typeface="B Kourosh" panose="00000400000000000000" pitchFamily="2" charset="-78"/>
              </a:rPr>
              <a:t>2- </a:t>
            </a:r>
            <a:r>
              <a:rPr lang="en-US" sz="2800" dirty="0" err="1" smtClean="0">
                <a:cs typeface="B Kourosh" panose="00000400000000000000" pitchFamily="2" charset="-78"/>
              </a:rPr>
              <a:t>Entrepreneure</a:t>
            </a:r>
            <a:r>
              <a:rPr lang="fa-IR" sz="2800" dirty="0" smtClean="0">
                <a:cs typeface="B Kourosh" panose="00000400000000000000" pitchFamily="2" charset="-78"/>
              </a:rPr>
              <a:t>(کارآفرین):</a:t>
            </a:r>
            <a:endParaRPr lang="en-US" sz="3200" dirty="0">
              <a:cs typeface="B Kourosh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392082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685800" y="1673052"/>
          <a:ext cx="7024914" cy="4453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29621" y="5418389"/>
            <a:ext cx="4276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rtl="0"/>
            <a:r>
              <a:rPr lang="fa-IR" sz="4000" dirty="0">
                <a:solidFill>
                  <a:srgbClr val="C42F1A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نبود کار جزو مقولات مکتب </a:t>
            </a:r>
            <a:r>
              <a:rPr lang="fa-IR" sz="4000" dirty="0">
                <a:solidFill>
                  <a:srgbClr val="C42F1A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اتریشی،  </a:t>
            </a:r>
            <a:r>
              <a:rPr lang="fa-IR" sz="4000" dirty="0">
                <a:solidFill>
                  <a:srgbClr val="C42F1A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حال </a:t>
            </a:r>
            <a:r>
              <a:rPr lang="fa-IR" sz="4000" dirty="0">
                <a:solidFill>
                  <a:srgbClr val="C42F1A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کارآفرین؟</a:t>
            </a:r>
            <a:endParaRPr lang="en-US" sz="4000" dirty="0">
              <a:solidFill>
                <a:srgbClr val="C42F1A">
                  <a:lumMod val="50000"/>
                </a:srgbClr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24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54926"/>
            <a:ext cx="10820400" cy="4363759"/>
          </a:xfrm>
        </p:spPr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راتبارد (یکی ازروشنفکران مکتب اتریش):</a:t>
            </a:r>
          </a:p>
          <a:p>
            <a:pPr marL="0" indent="0" algn="r" rtl="1">
              <a:buNone/>
            </a:pPr>
            <a:endParaRPr lang="fa-IR" dirty="0" smtClean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ضد انحصار  </a:t>
            </a: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یا تشکیل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انحصار؟</a:t>
            </a:r>
            <a:endParaRPr lang="fa-IR" dirty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میزس: چرا حق </a:t>
            </a: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کشف و اختراع، انحصار گری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است؟</a:t>
            </a:r>
            <a:endParaRPr lang="fa-IR" sz="4000" dirty="0">
              <a:solidFill>
                <a:schemeClr val="accent5">
                  <a:lumMod val="50000"/>
                </a:schemeClr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  <a:p>
            <a:pPr marL="0" indent="0" algn="r" rtl="1">
              <a:buNone/>
            </a:pP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بهار سال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B Kourosh" panose="00000400000000000000" pitchFamily="2" charset="-78"/>
              </a:rPr>
              <a:t>92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:خفه شدن 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B Kourosh" panose="00000400000000000000" pitchFamily="2" charset="-78"/>
              </a:rPr>
              <a:t>1129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 </a:t>
            </a: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کارگر زیر آوار</a:t>
            </a:r>
          </a:p>
          <a:p>
            <a:pPr marL="0" indent="0" algn="r" rtl="1">
              <a:buNone/>
            </a:pP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وال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مارت:(از بقالی تا تجارت جهانی):</a:t>
            </a:r>
          </a:p>
          <a:p>
            <a:pPr marL="0" indent="0" algn="r" rtl="1">
              <a:buNone/>
            </a:pP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بیمه </a:t>
            </a: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عمر </a:t>
            </a:r>
            <a:r>
              <a:rPr lang="fa-IR" sz="4000" dirty="0" smtClean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کردن  کارگر، بعد </a:t>
            </a:r>
            <a:r>
              <a:rPr lang="fa-IR" sz="4000" dirty="0">
                <a:solidFill>
                  <a:schemeClr val="accent5">
                    <a:lumMod val="50000"/>
                  </a:scheme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مرگ گرفتن پول بیمه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392082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685800" y="2473928"/>
          <a:ext cx="6278282" cy="3744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304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2674"/>
            <a:ext cx="10820400" cy="4416011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3600" dirty="0" smtClean="0">
                <a:cs typeface="B Kourosh" panose="00000400000000000000" pitchFamily="2" charset="-78"/>
              </a:rPr>
              <a:t>نقد مکتب اتریش و آرای هایک: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مکتب تاریخی آلمان</a:t>
            </a:r>
            <a:r>
              <a:rPr lang="fa-IR" dirty="0" smtClean="0">
                <a:cs typeface="B Koodak" panose="00000700000000000000" pitchFamily="2" charset="-78"/>
              </a:rPr>
              <a:t>: نظام </a:t>
            </a:r>
            <a:r>
              <a:rPr lang="fa-IR" dirty="0">
                <a:cs typeface="B Koodak" panose="00000700000000000000" pitchFamily="2" charset="-78"/>
              </a:rPr>
              <a:t>های اقتصادی،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پدیده های تاریخی </a:t>
            </a:r>
            <a:r>
              <a:rPr lang="fa-IR" dirty="0">
                <a:cs typeface="B Koodak" panose="00000700000000000000" pitchFamily="2" charset="-78"/>
              </a:rPr>
              <a:t>خاص </a:t>
            </a:r>
            <a:r>
              <a:rPr lang="fa-IR" dirty="0" smtClean="0">
                <a:cs typeface="B Koodak" panose="00000700000000000000" pitchFamily="2" charset="-78"/>
              </a:rPr>
              <a:t>اند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اشمولر: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تأثیر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امرسیاسی </a:t>
            </a:r>
            <a:r>
              <a:rPr lang="fa-IR" dirty="0">
                <a:cs typeface="B Koodak" panose="00000700000000000000" pitchFamily="2" charset="-78"/>
              </a:rPr>
              <a:t>در هر تحول </a:t>
            </a:r>
            <a:r>
              <a:rPr lang="fa-IR" dirty="0" smtClean="0">
                <a:cs typeface="B Koodak" panose="00000700000000000000" pitchFamily="2" charset="-78"/>
              </a:rPr>
              <a:t>اقتصادی(در </a:t>
            </a:r>
            <a:r>
              <a:rPr lang="fa-IR" dirty="0">
                <a:cs typeface="B Koodak" panose="00000700000000000000" pitchFamily="2" charset="-78"/>
              </a:rPr>
              <a:t>اقتصاد خانوادگی:توزیع بدون </a:t>
            </a:r>
            <a:r>
              <a:rPr lang="fa-IR" dirty="0" smtClean="0">
                <a:cs typeface="B Koodak" panose="00000700000000000000" pitchFamily="2" charset="-78"/>
              </a:rPr>
              <a:t>مبادله)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بوشر: نظام </a:t>
            </a:r>
            <a:r>
              <a:rPr lang="fa-IR" dirty="0">
                <a:cs typeface="B Koodak" panose="00000700000000000000" pitchFamily="2" charset="-78"/>
              </a:rPr>
              <a:t>اقتصادی همواره در دل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نظام اجتماعی و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سیاسی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پولانی: جداشدن </a:t>
            </a:r>
            <a:r>
              <a:rPr lang="fa-IR" dirty="0">
                <a:cs typeface="B Koodak" panose="00000700000000000000" pitchFamily="2" charset="-78"/>
              </a:rPr>
              <a:t>از مکتب اتریش،تلاش بر بیان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اهمیت نهادهای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اقتصادی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علامه </a:t>
            </a:r>
            <a:r>
              <a:rPr lang="fa-IR" dirty="0">
                <a:cs typeface="B Koodak" panose="00000700000000000000" pitchFamily="2" charset="-78"/>
              </a:rPr>
              <a:t>مطهری: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دولتی کردن </a:t>
            </a:r>
            <a:r>
              <a:rPr lang="fa-IR" dirty="0">
                <a:cs typeface="B Koodak" panose="00000700000000000000" pitchFamily="2" charset="-78"/>
              </a:rPr>
              <a:t>وسایل تولید</a:t>
            </a: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دورکیم: انسان دنبال معیشت و بدنبال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همبستگی گروهی </a:t>
            </a:r>
            <a:r>
              <a:rPr lang="fa-IR" dirty="0">
                <a:cs typeface="B Koodak" panose="00000700000000000000" pitchFamily="2" charset="-78"/>
              </a:rPr>
              <a:t>برای </a:t>
            </a:r>
            <a:r>
              <a:rPr lang="fa-IR" dirty="0" smtClean="0">
                <a:cs typeface="B Koodak" panose="00000700000000000000" pitchFamily="2" charset="-78"/>
              </a:rPr>
              <a:t>بقا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دوگانگی </a:t>
            </a:r>
            <a:r>
              <a:rPr lang="fa-IR" dirty="0">
                <a:cs typeface="B Koodak" panose="00000700000000000000" pitchFamily="2" charset="-78"/>
              </a:rPr>
              <a:t>برخورد با مسائل دینی</a:t>
            </a:r>
            <a:r>
              <a:rPr lang="fa-IR" dirty="0" smtClean="0">
                <a:cs typeface="B Koodak" panose="00000700000000000000" pitchFamily="2" charset="-78"/>
              </a:rPr>
              <a:t>: ربا </a:t>
            </a:r>
            <a:r>
              <a:rPr lang="fa-IR" dirty="0">
                <a:cs typeface="B Koodak" panose="00000700000000000000" pitchFamily="2" charset="-78"/>
              </a:rPr>
              <a:t>تقابل با مسأله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علمی اقتصاد</a:t>
            </a:r>
            <a:r>
              <a:rPr lang="fa-IR" dirty="0" smtClean="0">
                <a:cs typeface="B Koodak" panose="00000700000000000000" pitchFamily="2" charset="-78"/>
              </a:rPr>
              <a:t>، مالکیت </a:t>
            </a:r>
            <a:r>
              <a:rPr lang="fa-IR" dirty="0">
                <a:cs typeface="B Koodak" panose="00000700000000000000" pitchFamily="2" charset="-78"/>
              </a:rPr>
              <a:t>خصوصی بیان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دین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لیبرال های اجتماعی: طرفدار تفکیک قوا</a:t>
            </a:r>
            <a:r>
              <a:rPr lang="fa-IR" dirty="0" smtClean="0">
                <a:cs typeface="B Koodak" panose="00000700000000000000" pitchFamily="2" charset="-78"/>
              </a:rPr>
              <a:t>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آزادی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های فردی</a:t>
            </a:r>
            <a:r>
              <a:rPr lang="fa-IR" dirty="0" smtClean="0">
                <a:cs typeface="B Koodak" panose="00000700000000000000" pitchFamily="2" charset="-78"/>
              </a:rPr>
              <a:t>، آزادی </a:t>
            </a:r>
            <a:r>
              <a:rPr lang="fa-IR" dirty="0">
                <a:cs typeface="B Koodak" panose="00000700000000000000" pitchFamily="2" charset="-78"/>
              </a:rPr>
              <a:t>های سیاسی، رقابت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احزاب</a:t>
            </a:r>
            <a:r>
              <a:rPr lang="fa-IR" dirty="0" smtClean="0">
                <a:cs typeface="B Koodak" panose="00000700000000000000" pitchFamily="2" charset="-78"/>
              </a:rPr>
              <a:t>، پارلمانتاریسم</a:t>
            </a:r>
            <a:r>
              <a:rPr lang="fa-IR" dirty="0">
                <a:cs typeface="B Koodak" panose="00000700000000000000" pitchFamily="2" charset="-78"/>
              </a:rPr>
              <a:t>، تشکیل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اتحادیه ها</a:t>
            </a:r>
            <a:r>
              <a:rPr lang="fa-IR" dirty="0">
                <a:cs typeface="B Koodak" panose="00000700000000000000" pitchFamily="2" charset="-78"/>
              </a:rPr>
              <a:t>، سازمان ها ،آزادی اجتماعات و محترم شمردن مالکیت خصوصی 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دموکراسی</a:t>
            </a:r>
            <a:endParaRPr lang="en-US" dirty="0">
              <a:solidFill>
                <a:srgbClr val="FF0000"/>
              </a:solidFill>
              <a:cs typeface="B Kourosh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392082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300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24293"/>
            <a:ext cx="8610600" cy="1293028"/>
          </a:xfrm>
        </p:spPr>
        <p:txBody>
          <a:bodyPr/>
          <a:lstStyle/>
          <a:p>
            <a:r>
              <a:rPr lang="fa-IR" dirty="0" smtClean="0">
                <a:cs typeface="B Kourosh" panose="00000400000000000000" pitchFamily="2" charset="-78"/>
              </a:rPr>
              <a:t>مکتب نیاوران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0160"/>
            <a:ext cx="10820400" cy="4938525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رشتة مهندسی سیستم های اقتصادی-اجتماعی: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تأسیس رشته توسط مشایخی در دهة 60 در دانشگاه صنعتی اصفهان، دانشجویان و فارغ التحصیلان کمک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اجرای پروژه های سازمان برنامه</a:t>
            </a:r>
            <a:r>
              <a:rPr lang="fa-IR" dirty="0" smtClean="0">
                <a:cs typeface="B Koodak" panose="00000700000000000000" pitchFamily="2" charset="-78"/>
              </a:rPr>
              <a:t> به روغنی زنجانی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نیاوران </a:t>
            </a:r>
            <a:r>
              <a:rPr lang="fa-IR" dirty="0">
                <a:cs typeface="B Koodak" panose="00000700000000000000" pitchFamily="2" charset="-78"/>
              </a:rPr>
              <a:t>تلاشی برای احیا و تکمیل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پروژة ناتمام </a:t>
            </a:r>
            <a:r>
              <a:rPr lang="fa-IR" dirty="0">
                <a:cs typeface="B Koodak" panose="00000700000000000000" pitchFamily="2" charset="-78"/>
              </a:rPr>
              <a:t>رشتة </a:t>
            </a:r>
            <a:r>
              <a:rPr lang="fa-IR" dirty="0" smtClean="0">
                <a:cs typeface="B Koodak" panose="00000700000000000000" pitchFamily="2" charset="-78"/>
              </a:rPr>
              <a:t>مهندسی سیستم </a:t>
            </a:r>
            <a:r>
              <a:rPr lang="fa-IR" dirty="0">
                <a:cs typeface="B Koodak" panose="00000700000000000000" pitchFamily="2" charset="-78"/>
              </a:rPr>
              <a:t>های اقتصادی-اجتماعی در اصفهان </a:t>
            </a:r>
            <a:r>
              <a:rPr lang="fa-IR" dirty="0" smtClean="0">
                <a:cs typeface="B Koodak" panose="00000700000000000000" pitchFamily="2" charset="-78"/>
              </a:rPr>
              <a:t>بود.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سرزعیم: پایان جنگ و غلبة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ذهنیت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چپ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گرا </a:t>
            </a:r>
            <a:r>
              <a:rPr lang="fa-IR" dirty="0" smtClean="0">
                <a:cs typeface="B Koodak" panose="00000700000000000000" pitchFamily="2" charset="-78"/>
              </a:rPr>
              <a:t>(مارکسیست) در </a:t>
            </a:r>
            <a:r>
              <a:rPr lang="fa-IR" dirty="0">
                <a:cs typeface="B Koodak" panose="00000700000000000000" pitchFamily="2" charset="-78"/>
              </a:rPr>
              <a:t>عرصه آکادمیک، فضای عمومی، نظام کارشناسی و نهایتاً </a:t>
            </a:r>
            <a:r>
              <a:rPr lang="fa-IR" dirty="0" smtClean="0">
                <a:cs typeface="B Koodak" panose="00000700000000000000" pitchFamily="2" charset="-78"/>
              </a:rPr>
              <a:t>نظام سیاست گذاری: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لزوم تربیت </a:t>
            </a:r>
            <a:r>
              <a:rPr lang="fa-IR" dirty="0" smtClean="0">
                <a:cs typeface="B Koodak" panose="00000700000000000000" pitchFamily="2" charset="-78"/>
              </a:rPr>
              <a:t>نسل جدید دانشجو با جهت گیری آموزش اقتصاد بازار آزاد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فقدان نیروی متخصص </a:t>
            </a:r>
            <a:r>
              <a:rPr lang="fa-IR" dirty="0" smtClean="0">
                <a:cs typeface="B Koodak" panose="00000700000000000000" pitchFamily="2" charset="-78"/>
              </a:rPr>
              <a:t>اقتصادی دولت تکانة شکل گیری رشته مهندسی اجتماعی-اقتصادی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ابتدا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نیروی کارشناسی دولت </a:t>
            </a:r>
            <a:r>
              <a:rPr lang="fa-IR" dirty="0" smtClean="0">
                <a:cs typeface="B Koodak" panose="00000700000000000000" pitchFamily="2" charset="-78"/>
              </a:rPr>
              <a:t>در سازمان برنامه و سپس در بلندمدت مقام مجری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مشایخی: علت استفاده از کلمة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مهندسی</a:t>
            </a:r>
            <a:r>
              <a:rPr lang="fa-IR" dirty="0" smtClean="0">
                <a:cs typeface="B Koodak" panose="00000700000000000000" pitchFamily="2" charset="-78"/>
              </a:rPr>
              <a:t> در عنوان رشته، افزایش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جاذبه</a:t>
            </a:r>
            <a:r>
              <a:rPr lang="fa-IR" dirty="0" smtClean="0">
                <a:cs typeface="B Koodak" panose="00000700000000000000" pitchFamily="2" charset="-78"/>
              </a:rPr>
              <a:t> برای دانشجویان مستعد (آموزه ها: اقتصاد و روش های برنامه ریزی و تجزیه و تحلیل سیستم ها،عدم وجود درس از علوم اجتماعی:تاریخ، جامعه شناسی) و گره گشای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تصویب</a:t>
            </a:r>
            <a:r>
              <a:rPr lang="fa-IR" dirty="0" smtClean="0">
                <a:cs typeface="B Koodak" panose="00000700000000000000" pitchFamily="2" charset="-78"/>
              </a:rPr>
              <a:t> رشته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فراگیری آموزه های مدرن اقتصاد،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امکان ورود </a:t>
            </a:r>
            <a:r>
              <a:rPr lang="fa-IR" dirty="0" smtClean="0">
                <a:cs typeface="B Koodak" panose="00000700000000000000" pitchFamily="2" charset="-78"/>
              </a:rPr>
              <a:t>از تمامی رشته ها</a:t>
            </a:r>
          </a:p>
          <a:p>
            <a:pPr marL="0" indent="0" algn="r" rtl="1">
              <a:buClr>
                <a:srgbClr val="FF0000"/>
              </a:buClr>
              <a:buNone/>
            </a:pPr>
            <a:endParaRPr lang="fa-IR" dirty="0" smtClean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271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54034"/>
            <a:ext cx="10820400" cy="4964651"/>
          </a:xfrm>
        </p:spPr>
        <p:txBody>
          <a:bodyPr/>
          <a:lstStyle/>
          <a:p>
            <a:pPr lvl="0" algn="r" rtl="1"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prstClr val="black"/>
                </a:solidFill>
                <a:cs typeface="B Kourosh" panose="00000400000000000000" pitchFamily="2" charset="-78"/>
              </a:rPr>
              <a:t>رشتة مهندسی سیستم های اقتصادی-اجتماعی</a:t>
            </a:r>
            <a:r>
              <a:rPr lang="fa-IR" sz="2400" dirty="0" smtClean="0">
                <a:solidFill>
                  <a:prstClr val="black"/>
                </a:solidFill>
                <a:cs typeface="B Kourosh" panose="00000400000000000000" pitchFamily="2" charset="-78"/>
              </a:rPr>
              <a:t>:</a:t>
            </a: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prstClr val="black"/>
                </a:solidFill>
                <a:cs typeface="B Koodak" panose="00000700000000000000" pitchFamily="2" charset="-78"/>
              </a:rPr>
              <a:t>دانشجویان: </a:t>
            </a:r>
            <a:r>
              <a:rPr lang="fa-IR" dirty="0">
                <a:solidFill>
                  <a:prstClr val="black"/>
                </a:solidFill>
                <a:cs typeface="B Koodak" panose="00000700000000000000" pitchFamily="2" charset="-78"/>
              </a:rPr>
              <a:t>تنها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پیاده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کنندة </a:t>
            </a:r>
            <a:r>
              <a:rPr lang="fa-IR" dirty="0">
                <a:solidFill>
                  <a:prstClr val="black"/>
                </a:solidFill>
                <a:cs typeface="B Koodak" panose="00000700000000000000" pitchFamily="2" charset="-78"/>
              </a:rPr>
              <a:t>ایده های ازقبل آماده در چارچوب خاصی از </a:t>
            </a:r>
            <a:r>
              <a:rPr lang="fa-IR" dirty="0" smtClean="0">
                <a:solidFill>
                  <a:prstClr val="black"/>
                </a:solidFill>
                <a:cs typeface="B Koodak" panose="00000700000000000000" pitchFamily="2" charset="-78"/>
              </a:rPr>
              <a:t>اقتصاد</a:t>
            </a: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prstClr val="black"/>
                </a:solidFill>
                <a:cs typeface="B Koodak" panose="00000700000000000000" pitchFamily="2" charset="-78"/>
              </a:rPr>
              <a:t>جا انداختن اقتصاد، چون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علمی مستقل </a:t>
            </a:r>
            <a:r>
              <a:rPr lang="fa-IR" dirty="0" smtClean="0">
                <a:solidFill>
                  <a:prstClr val="black"/>
                </a:solidFill>
                <a:cs typeface="B Koodak" panose="00000700000000000000" pitchFamily="2" charset="-78"/>
              </a:rPr>
              <a:t>از </a:t>
            </a:r>
            <a:r>
              <a:rPr lang="fa-IR" dirty="0">
                <a:solidFill>
                  <a:prstClr val="black"/>
                </a:solidFill>
                <a:cs typeface="B Koodak" panose="00000700000000000000" pitchFamily="2" charset="-78"/>
              </a:rPr>
              <a:t>حقوق و تاریخ تا فرهنگ و </a:t>
            </a:r>
            <a:r>
              <a:rPr lang="fa-IR" dirty="0" smtClean="0">
                <a:solidFill>
                  <a:prstClr val="black"/>
                </a:solidFill>
                <a:cs typeface="B Koodak" panose="00000700000000000000" pitchFamily="2" charset="-78"/>
              </a:rPr>
              <a:t>جغرافیا</a:t>
            </a:r>
            <a:endParaRPr lang="fa-IR" dirty="0">
              <a:solidFill>
                <a:prstClr val="black"/>
              </a:solidFill>
              <a:cs typeface="B Koodak" panose="00000700000000000000" pitchFamily="2" charset="-78"/>
            </a:endParaRP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تهی ساختن اقتصاد از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تاریخ جهانی و تاریخ اجتماعی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ایران </a:t>
            </a:r>
            <a:r>
              <a:rPr lang="fa-IR" dirty="0" smtClean="0">
                <a:cs typeface="B Koodak" panose="00000700000000000000" pitchFamily="2" charset="-78"/>
              </a:rPr>
              <a:t>و مدرن کردن اقتصاد</a:t>
            </a: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خالی کردن موضوع از متن </a:t>
            </a:r>
            <a:r>
              <a:rPr lang="fa-IR" dirty="0" smtClean="0">
                <a:cs typeface="B Koodak" panose="00000700000000000000" pitchFamily="2" charset="-78"/>
              </a:rPr>
              <a:t>اجتماعی، </a:t>
            </a:r>
            <a:r>
              <a:rPr lang="fa-IR" dirty="0">
                <a:cs typeface="B Koodak" panose="00000700000000000000" pitchFamily="2" charset="-78"/>
              </a:rPr>
              <a:t>سیاسی و حقوقی </a:t>
            </a:r>
            <a:r>
              <a:rPr lang="fa-IR" dirty="0" smtClean="0">
                <a:cs typeface="B Koodak" panose="00000700000000000000" pitchFamily="2" charset="-78"/>
              </a:rPr>
              <a:t>آن (تأثیر عناصر مختلف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سیستم پیچیده بر یکدیگر در خلأ</a:t>
            </a:r>
            <a:r>
              <a:rPr lang="fa-IR" dirty="0" smtClean="0">
                <a:cs typeface="B Koodak" panose="00000700000000000000" pitchFamily="2" charset="-78"/>
              </a:rPr>
              <a:t>)</a:t>
            </a: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فارغ التحصیلان </a:t>
            </a:r>
            <a:r>
              <a:rPr lang="fa-IR" dirty="0" smtClean="0">
                <a:cs typeface="B Koodak" panose="00000700000000000000" pitchFamily="2" charset="-78"/>
              </a:rPr>
              <a:t>رشته: </a:t>
            </a:r>
            <a:r>
              <a:rPr lang="fa-IR" dirty="0">
                <a:cs typeface="B Koodak" panose="00000700000000000000" pitchFamily="2" charset="-78"/>
              </a:rPr>
              <a:t>توانایی انجام </a:t>
            </a:r>
            <a:r>
              <a:rPr lang="fa-IR" dirty="0" smtClean="0">
                <a:cs typeface="B Koodak" panose="00000700000000000000" pitchFamily="2" charset="-78"/>
              </a:rPr>
              <a:t>امور برنامه </a:t>
            </a:r>
            <a:r>
              <a:rPr lang="fa-IR" dirty="0">
                <a:cs typeface="B Koodak" panose="00000700000000000000" pitchFamily="2" charset="-78"/>
              </a:rPr>
              <a:t>ریزی در سازمان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برنامه بودجه</a:t>
            </a:r>
            <a:r>
              <a:rPr lang="fa-IR" dirty="0">
                <a:cs typeface="B Koodak" panose="00000700000000000000" pitchFamily="2" charset="-78"/>
              </a:rPr>
              <a:t>، انجام امور برنامه ریزی در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وزارت خانه ها </a:t>
            </a:r>
            <a:r>
              <a:rPr lang="fa-IR" dirty="0">
                <a:cs typeface="B Koodak" panose="00000700000000000000" pitchFamily="2" charset="-78"/>
              </a:rPr>
              <a:t>و ادارات </a:t>
            </a:r>
            <a:r>
              <a:rPr lang="fa-IR" dirty="0" smtClean="0">
                <a:cs typeface="B Koodak" panose="00000700000000000000" pitchFamily="2" charset="-78"/>
              </a:rPr>
              <a:t>کل،تدریس </a:t>
            </a:r>
            <a:r>
              <a:rPr lang="fa-IR" dirty="0">
                <a:cs typeface="B Koodak" panose="00000700000000000000" pitchFamily="2" charset="-78"/>
              </a:rPr>
              <a:t>در موسسات آموزش عالی برای تربیت متخصصان برنامه </a:t>
            </a:r>
            <a:r>
              <a:rPr lang="fa-IR" dirty="0" smtClean="0">
                <a:cs typeface="B Koodak" panose="00000700000000000000" pitchFamily="2" charset="-78"/>
              </a:rPr>
              <a:t>ریزی</a:t>
            </a: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این علم ناب: کنارگذاشتن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پیچیدگی های فرهنگی-اجتماعی </a:t>
            </a:r>
            <a:r>
              <a:rPr lang="fa-IR" dirty="0" smtClean="0">
                <a:cs typeface="B Koodak" panose="00000700000000000000" pitchFamily="2" charset="-78"/>
              </a:rPr>
              <a:t>(پیش بردن راحت تر کار)، فریبنده برای سیاست مداران و مدیران شیفتة زبان شبه علمی (در ظاهر علمیناب و در باطن پروژه ای سیاسی)</a:t>
            </a: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12429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952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fa-IR" dirty="0" smtClean="0">
                <a:cs typeface="B Kourosh" panose="00000400000000000000" pitchFamily="2" charset="-78"/>
              </a:rPr>
              <a:t>مکتب نیاوران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3028"/>
            <a:ext cx="10820400" cy="4925657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در جست و جوی ثبات از موسسه به دانشکدة مدیریت و اقتصاد شریف: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فعالیت موسسه به مدت 10 سال با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مدیران اقتصاددان بازار آزاد </a:t>
            </a:r>
            <a:r>
              <a:rPr lang="fa-IR" dirty="0" smtClean="0">
                <a:cs typeface="B Koodak" panose="00000700000000000000" pitchFamily="2" charset="-78"/>
              </a:rPr>
              <a:t>(سال 76 تا 79 : تدوین برنامة سوم توسعه در دولت اصلاحات)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ادغام سازمان برنامه و سازمان امور اداری استخدامی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تغییر در مدیریت و سیاست </a:t>
            </a:r>
            <a:r>
              <a:rPr lang="fa-IR" dirty="0" smtClean="0">
                <a:cs typeface="B Koodak" panose="00000700000000000000" pitchFamily="2" charset="-78"/>
              </a:rPr>
              <a:t>های موسسه نیاوران و همچنین تغییر دولت : لزوم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انتقال به یک بخش پایدار </a:t>
            </a:r>
            <a:r>
              <a:rPr lang="fa-IR" dirty="0" smtClean="0">
                <a:cs typeface="B Koodak" panose="00000700000000000000" pitchFamily="2" charset="-78"/>
              </a:rPr>
              <a:t>و آن هم دانشگاه شریف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smtClean="0">
                <a:cs typeface="B Kourosh" panose="00000400000000000000" pitchFamily="2" charset="-78"/>
              </a:rPr>
              <a:t>هدف تشکیل دانشکده مدیریت و اقتصاد شریف (1378):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1-</a:t>
            </a:r>
            <a:r>
              <a:rPr lang="fa-IR" dirty="0" smtClean="0">
                <a:cs typeface="B Koodak" panose="00000700000000000000" pitchFamily="2" charset="-78"/>
              </a:rPr>
              <a:t> جذب </a:t>
            </a:r>
            <a:r>
              <a:rPr lang="fa-IR" dirty="0">
                <a:cs typeface="B Koodak" panose="00000700000000000000" pitchFamily="2" charset="-78"/>
              </a:rPr>
              <a:t>دانشجویان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نخبه</a:t>
            </a:r>
            <a:r>
              <a:rPr lang="fa-IR" dirty="0" smtClean="0">
                <a:cs typeface="B Koodak" panose="00000700000000000000" pitchFamily="2" charset="-78"/>
              </a:rPr>
              <a:t>(تامین نیروی </a:t>
            </a:r>
            <a:r>
              <a:rPr lang="fa-IR" dirty="0">
                <a:cs typeface="B Koodak" panose="00000700000000000000" pitchFamily="2" charset="-78"/>
              </a:rPr>
              <a:t>انسانی </a:t>
            </a:r>
            <a:r>
              <a:rPr lang="fa-IR" dirty="0" smtClean="0">
                <a:cs typeface="B Koodak" panose="00000700000000000000" pitchFamily="2" charset="-78"/>
              </a:rPr>
              <a:t>متخصص اقتصاد، مدیریت </a:t>
            </a:r>
            <a:r>
              <a:rPr lang="fa-IR" dirty="0">
                <a:cs typeface="B Koodak" panose="00000700000000000000" pitchFamily="2" charset="-78"/>
              </a:rPr>
              <a:t>و پاسخ به نیاز های روز </a:t>
            </a:r>
            <a:r>
              <a:rPr lang="fa-IR" dirty="0" smtClean="0">
                <a:cs typeface="B Koodak" panose="00000700000000000000" pitchFamily="2" charset="-78"/>
              </a:rPr>
              <a:t>کشور)،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2-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کمک </a:t>
            </a:r>
            <a:r>
              <a:rPr lang="fa-IR" dirty="0" smtClean="0">
                <a:cs typeface="B Koodak" panose="00000700000000000000" pitchFamily="2" charset="-78"/>
              </a:rPr>
              <a:t>به صنعت </a:t>
            </a:r>
            <a:r>
              <a:rPr lang="fa-IR" dirty="0">
                <a:cs typeface="B Koodak" panose="00000700000000000000" pitchFamily="2" charset="-78"/>
              </a:rPr>
              <a:t>برای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جذب نیروهای کارآمد </a:t>
            </a:r>
            <a:r>
              <a:rPr lang="fa-IR" dirty="0">
                <a:cs typeface="B Koodak" panose="00000700000000000000" pitchFamily="2" charset="-78"/>
              </a:rPr>
              <a:t>با تفکرات اقتصادی با مبنای علمی درست </a:t>
            </a:r>
            <a:endParaRPr lang="fa-IR" dirty="0" smtClean="0">
              <a:cs typeface="B Koodak" panose="00000700000000000000" pitchFamily="2" charset="-78"/>
            </a:endParaRP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3- </a:t>
            </a:r>
            <a:r>
              <a:rPr lang="fa-IR" dirty="0" smtClean="0">
                <a:cs typeface="B Koodak" panose="00000700000000000000" pitchFamily="2" charset="-78"/>
              </a:rPr>
              <a:t>تدریس اختیاری </a:t>
            </a:r>
            <a:r>
              <a:rPr lang="fa-IR" dirty="0">
                <a:cs typeface="B Koodak" panose="00000700000000000000" pitchFamily="2" charset="-78"/>
              </a:rPr>
              <a:t>اقتصاد با مبنای علمی درست به دانشجویان رشته های صنعتی در دانشگاه </a:t>
            </a:r>
            <a:r>
              <a:rPr lang="fa-IR" dirty="0" smtClean="0">
                <a:cs typeface="B Koodak" panose="00000700000000000000" pitchFamily="2" charset="-78"/>
              </a:rPr>
              <a:t>شریف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ملاک انتخاب دانشگاه شریف</a:t>
            </a:r>
            <a:r>
              <a:rPr lang="fa-IR" dirty="0" smtClean="0">
                <a:cs typeface="B Koodak" panose="00000700000000000000" pitchFamily="2" charset="-78"/>
              </a:rPr>
              <a:t>: محل تجمع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استعدادهای درخشان </a:t>
            </a:r>
            <a:r>
              <a:rPr lang="fa-IR" dirty="0" smtClean="0">
                <a:cs typeface="B Koodak" panose="00000700000000000000" pitchFamily="2" charset="-78"/>
              </a:rPr>
              <a:t>کشور </a:t>
            </a:r>
            <a:endParaRPr lang="en-US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تدریس اقتصاد </a:t>
            </a:r>
            <a:r>
              <a:rPr lang="fa-IR" dirty="0">
                <a:cs typeface="B Koodak" panose="00000700000000000000" pitchFamily="2" charset="-78"/>
              </a:rPr>
              <a:t>و </a:t>
            </a:r>
            <a:r>
              <a:rPr lang="fa-IR" dirty="0" smtClean="0">
                <a:cs typeface="B Koodak" panose="00000700000000000000" pitchFamily="2" charset="-78"/>
              </a:rPr>
              <a:t>مدیریت با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مبنای علمی </a:t>
            </a:r>
            <a:r>
              <a:rPr lang="fa-IR" dirty="0" smtClean="0">
                <a:cs typeface="B Koodak" panose="00000700000000000000" pitchFamily="2" charset="-78"/>
              </a:rPr>
              <a:t>و دسترسی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با استعدادترین </a:t>
            </a:r>
            <a:r>
              <a:rPr lang="fa-IR" dirty="0" smtClean="0">
                <a:cs typeface="B Koodak" panose="00000700000000000000" pitchFamily="2" charset="-78"/>
              </a:rPr>
              <a:t>دانشجویان رشته های فنی-مهندسی</a:t>
            </a:r>
            <a:endParaRPr lang="fa-IR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982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fa-IR" dirty="0" smtClean="0">
                <a:cs typeface="B Kourosh" panose="00000400000000000000" pitchFamily="2" charset="-78"/>
              </a:rPr>
              <a:t>مکتب نیاوران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5658"/>
            <a:ext cx="10820400" cy="5043028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3600" dirty="0" smtClean="0">
                <a:cs typeface="B Kourosh" panose="00000400000000000000" pitchFamily="2" charset="-78"/>
              </a:rPr>
              <a:t>رشتة </a:t>
            </a:r>
            <a:r>
              <a:rPr lang="en-US" sz="3600" dirty="0" smtClean="0">
                <a:cs typeface="B Kourosh" panose="00000400000000000000" pitchFamily="2" charset="-78"/>
              </a:rPr>
              <a:t>:</a:t>
            </a: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MBA</a:t>
            </a:r>
            <a:endParaRPr lang="fa-IR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B Koodak" panose="00000700000000000000" pitchFamily="2" charset="-78"/>
              </a:rPr>
              <a:t>تأسیس این رشتة مدیریتی در تحصیلات تکمیلی(1381)</a:t>
            </a:r>
          </a:p>
          <a:p>
            <a:pPr marL="0" indent="0" algn="r" rtl="1">
              <a:buNone/>
            </a:pPr>
            <a:r>
              <a:rPr lang="fa-IR" sz="3600" dirty="0" smtClean="0">
                <a:cs typeface="B Kourosh" panose="00000400000000000000" pitchFamily="2" charset="-78"/>
              </a:rPr>
              <a:t>هدف: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احساس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نیاز </a:t>
            </a:r>
            <a:r>
              <a:rPr lang="fa-IR" dirty="0">
                <a:cs typeface="B Koodak" panose="00000700000000000000" pitchFamily="2" charset="-78"/>
              </a:rPr>
              <a:t>مبرم سازمان های مختلف کشور </a:t>
            </a:r>
            <a:r>
              <a:rPr lang="fa-IR" dirty="0" smtClean="0">
                <a:cs typeface="B Koodak" panose="00000700000000000000" pitchFamily="2" charset="-78"/>
              </a:rPr>
              <a:t>به </a:t>
            </a:r>
            <a:r>
              <a:rPr lang="fa-IR" dirty="0">
                <a:cs typeface="B Koodak" panose="00000700000000000000" pitchFamily="2" charset="-78"/>
              </a:rPr>
              <a:t>فراگیری </a:t>
            </a:r>
            <a:r>
              <a:rPr lang="fa-IR" dirty="0" smtClean="0">
                <a:cs typeface="B Koodak" panose="00000700000000000000" pitchFamily="2" charset="-78"/>
              </a:rPr>
              <a:t>دانش مدیریت (خلأ حس شده توسط </a:t>
            </a:r>
            <a:r>
              <a:rPr lang="fa-IR" dirty="0">
                <a:cs typeface="B Koodak" panose="00000700000000000000" pitchFamily="2" charset="-78"/>
              </a:rPr>
              <a:t>مدیران رده بالا و رده های میانی </a:t>
            </a:r>
            <a:r>
              <a:rPr lang="fa-IR" dirty="0" smtClean="0">
                <a:cs typeface="B Koodak" panose="00000700000000000000" pitchFamily="2" charset="-78"/>
              </a:rPr>
              <a:t>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سایر دانشگاه ها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پیروی</a:t>
            </a:r>
            <a:r>
              <a:rPr lang="fa-IR" dirty="0" smtClean="0">
                <a:cs typeface="B Koodak" panose="00000700000000000000" pitchFamily="2" charset="-78"/>
              </a:rPr>
              <a:t> از دانشگاه صنعتی شریف اقدام به آوردن رشتة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MBA </a:t>
            </a:r>
            <a:r>
              <a:rPr lang="fa-IR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fa-IR" dirty="0" smtClean="0">
                <a:latin typeface="Andalus" panose="02020603050405020304" pitchFamily="18" charset="-78"/>
                <a:cs typeface="B Koodak" panose="00000700000000000000" pitchFamily="2" charset="-78"/>
              </a:rPr>
              <a:t>حتی مطابق سرفصل این دانشگاه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بنابه ماهیت رشته، عدم تدریس تاریخ و جامعه شناسی و دیگر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علوم اجتماعی </a:t>
            </a:r>
            <a:r>
              <a:rPr lang="fa-IR" dirty="0">
                <a:cs typeface="B Koodak" panose="00000700000000000000" pitchFamily="2" charset="-78"/>
              </a:rPr>
              <a:t>مبانی این رشته نیز همان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مبانی بازار آزاد</a:t>
            </a:r>
            <a:r>
              <a:rPr lang="fa-IR" dirty="0">
                <a:cs typeface="B Koodak" panose="00000700000000000000" pitchFamily="2" charset="-78"/>
              </a:rPr>
              <a:t> </a:t>
            </a:r>
            <a:r>
              <a:rPr lang="fa-IR" dirty="0" smtClean="0">
                <a:cs typeface="B Koodak" panose="00000700000000000000" pitchFamily="2" charset="-78"/>
              </a:rPr>
              <a:t>است</a:t>
            </a:r>
            <a:endParaRPr lang="fa-IR" dirty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هدایت فارغ </a:t>
            </a:r>
            <a:r>
              <a:rPr lang="fa-IR" dirty="0">
                <a:cs typeface="B Koodak" panose="00000700000000000000" pitchFamily="2" charset="-78"/>
              </a:rPr>
              <a:t>التحصیلان </a:t>
            </a:r>
            <a:r>
              <a:rPr lang="fa-IR" dirty="0" smtClean="0">
                <a:cs typeface="B Koodak" panose="00000700000000000000" pitchFamily="2" charset="-78"/>
              </a:rPr>
              <a:t>آن، از بعد </a:t>
            </a:r>
            <a:r>
              <a:rPr lang="fa-IR" dirty="0">
                <a:cs typeface="B Koodak" panose="00000700000000000000" pitchFamily="2" charset="-78"/>
              </a:rPr>
              <a:t>برنامه سوم </a:t>
            </a:r>
            <a:r>
              <a:rPr lang="fa-IR" dirty="0" smtClean="0">
                <a:cs typeface="B Koodak" panose="00000700000000000000" pitchFamily="2" charset="-78"/>
              </a:rPr>
              <a:t>توسعه(مبنایی </a:t>
            </a:r>
            <a:r>
              <a:rPr lang="fa-IR" dirty="0">
                <a:cs typeface="B Koodak" panose="00000700000000000000" pitchFamily="2" charset="-78"/>
              </a:rPr>
              <a:t>برای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اقتصادی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خصوصی</a:t>
            </a:r>
            <a:r>
              <a:rPr lang="fa-IR" dirty="0" smtClean="0">
                <a:cs typeface="B Koodak" panose="00000700000000000000" pitchFamily="2" charset="-78"/>
              </a:rPr>
              <a:t>) به سمت </a:t>
            </a:r>
            <a:r>
              <a:rPr lang="fa-IR" dirty="0">
                <a:cs typeface="B Koodak" panose="00000700000000000000" pitchFamily="2" charset="-78"/>
              </a:rPr>
              <a:t>اقتصادی بازتر،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کارآفرینانه تر </a:t>
            </a:r>
            <a:r>
              <a:rPr lang="fa-IR" dirty="0">
                <a:cs typeface="B Koodak" panose="00000700000000000000" pitchFamily="2" charset="-78"/>
              </a:rPr>
              <a:t>و خصوصی </a:t>
            </a:r>
            <a:r>
              <a:rPr lang="fa-IR" dirty="0" smtClean="0">
                <a:cs typeface="B Koodak" panose="00000700000000000000" pitchFamily="2" charset="-78"/>
              </a:rPr>
              <a:t>تر</a:t>
            </a:r>
            <a:endParaRPr lang="fa-IR" dirty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دو رشتة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مهندسی سیستم های اقتصادی-اجتماعی </a:t>
            </a:r>
            <a:r>
              <a:rPr lang="fa-IR" dirty="0" smtClean="0">
                <a:cs typeface="B Koodak" panose="00000700000000000000" pitchFamily="2" charset="-78"/>
              </a:rPr>
              <a:t>و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MBA</a:t>
            </a:r>
            <a:r>
              <a:rPr lang="en-US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 مکمل یکدیگراند: مهندسی سیستم های </a:t>
            </a:r>
            <a:r>
              <a:rPr lang="fa-IR" dirty="0" smtClean="0">
                <a:cs typeface="B Koodak" panose="00000700000000000000" pitchFamily="2" charset="-78"/>
              </a:rPr>
              <a:t>اقتصادی-اجتماعی: </a:t>
            </a:r>
            <a:r>
              <a:rPr lang="fa-IR" dirty="0">
                <a:cs typeface="B Koodak" panose="00000700000000000000" pitchFamily="2" charset="-78"/>
              </a:rPr>
              <a:t>اقتصاد </a:t>
            </a:r>
            <a:r>
              <a:rPr lang="fa-IR" dirty="0" smtClean="0">
                <a:cs typeface="B Koodak" panose="00000700000000000000" pitchFamily="2" charset="-78"/>
              </a:rPr>
              <a:t>فقط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بازار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آزادی </a:t>
            </a:r>
            <a:r>
              <a:rPr lang="fa-IR" dirty="0" smtClean="0">
                <a:cs typeface="B Koodak" panose="00000700000000000000" pitchFamily="2" charset="-78"/>
              </a:rPr>
              <a:t>و سیاست گذاری به سمت آن</a:t>
            </a:r>
            <a:r>
              <a:rPr lang="fa-IR" dirty="0">
                <a:cs typeface="B Koodak" panose="00000700000000000000" pitchFamily="2" charset="-78"/>
              </a:rPr>
              <a:t>-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MBA </a:t>
            </a:r>
            <a:r>
              <a:rPr lang="fa-IR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: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راه تبدیل همة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عرصه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های اخلاقی </a:t>
            </a:r>
            <a:r>
              <a:rPr lang="fa-IR" dirty="0">
                <a:cs typeface="B Koodak" panose="00000700000000000000" pitchFamily="2" charset="-78"/>
              </a:rPr>
              <a:t>جامعه </a:t>
            </a:r>
            <a:r>
              <a:rPr lang="fa-IR" dirty="0" smtClean="0">
                <a:cs typeface="B Koodak" panose="00000700000000000000" pitchFamily="2" charset="-78"/>
              </a:rPr>
              <a:t>به </a:t>
            </a:r>
            <a:r>
              <a:rPr lang="fa-IR" dirty="0">
                <a:cs typeface="B Koodak" panose="00000700000000000000" pitchFamily="2" charset="-78"/>
              </a:rPr>
              <a:t>کالای قابل </a:t>
            </a:r>
            <a:r>
              <a:rPr lang="fa-IR" dirty="0" smtClean="0">
                <a:cs typeface="B Koodak" panose="00000700000000000000" pitchFamily="2" charset="-78"/>
              </a:rPr>
              <a:t>خریدوفروش</a:t>
            </a:r>
            <a:endParaRPr lang="en-US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64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fa-IR" dirty="0" smtClean="0">
                <a:cs typeface="B Kourosh" panose="00000400000000000000" pitchFamily="2" charset="-78"/>
              </a:rPr>
              <a:t>مکتب نیاوران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9532"/>
            <a:ext cx="10820400" cy="506915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پروژه های پژوهشی در اقتصاد: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تدوین </a:t>
            </a:r>
            <a:r>
              <a:rPr lang="fa-IR" dirty="0">
                <a:cs typeface="B Koodak" panose="00000700000000000000" pitchFamily="2" charset="-78"/>
              </a:rPr>
              <a:t>استراتژی توسعه صنعتی </a:t>
            </a:r>
            <a:r>
              <a:rPr lang="fa-IR" dirty="0" smtClean="0">
                <a:cs typeface="B Koodak" panose="00000700000000000000" pitchFamily="2" charset="-78"/>
              </a:rPr>
              <a:t>کشور،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نظام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بودجه ریزی کشور</a:t>
            </a:r>
            <a:r>
              <a:rPr lang="fa-IR" dirty="0">
                <a:cs typeface="B Koodak" panose="00000700000000000000" pitchFamily="2" charset="-78"/>
              </a:rPr>
              <a:t>، کار روی اندازه بهینه </a:t>
            </a:r>
            <a:r>
              <a:rPr lang="fa-IR" dirty="0" smtClean="0">
                <a:cs typeface="B Koodak" panose="00000700000000000000" pitchFamily="2" charset="-78"/>
              </a:rPr>
              <a:t>دولت، حوزه </a:t>
            </a:r>
            <a:r>
              <a:rPr lang="fa-IR" dirty="0">
                <a:cs typeface="B Koodak" panose="00000700000000000000" pitchFamily="2" charset="-78"/>
              </a:rPr>
              <a:t>های اقتصاد آی سی تی </a:t>
            </a:r>
            <a:r>
              <a:rPr lang="fa-IR" dirty="0" smtClean="0">
                <a:cs typeface="B Koodak" panose="00000700000000000000" pitchFamily="2" charset="-78"/>
              </a:rPr>
              <a:t>(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ICT </a:t>
            </a:r>
            <a:r>
              <a:rPr lang="fa-IR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)،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fa-IR" dirty="0" smtClean="0">
                <a:cs typeface="B Koodak" panose="00000700000000000000" pitchFamily="2" charset="-78"/>
              </a:rPr>
              <a:t>اقتصاد مسکن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برگزاری دوره های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MBA</a:t>
            </a:r>
            <a:r>
              <a:rPr lang="fa-IR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fa-IR" dirty="0" smtClean="0">
                <a:latin typeface="Andalus" panose="02020603050405020304" pitchFamily="18" charset="-78"/>
                <a:cs typeface="B Koodak" panose="00000700000000000000" pitchFamily="2" charset="-78"/>
              </a:rPr>
              <a:t>برای </a:t>
            </a:r>
            <a:r>
              <a:rPr lang="fa-IR" dirty="0" smtClean="0">
                <a:solidFill>
                  <a:srgbClr val="FF0000"/>
                </a:solidFill>
                <a:latin typeface="Andalus" panose="02020603050405020304" pitchFamily="18" charset="-78"/>
                <a:cs typeface="B Koodak" panose="00000700000000000000" pitchFamily="2" charset="-78"/>
              </a:rPr>
              <a:t>مدیران فعلی </a:t>
            </a:r>
            <a:r>
              <a:rPr lang="fa-IR" dirty="0" smtClean="0">
                <a:latin typeface="Andalus" panose="02020603050405020304" pitchFamily="18" charset="-78"/>
                <a:cs typeface="B Koodak" panose="00000700000000000000" pitchFamily="2" charset="-78"/>
              </a:rPr>
              <a:t>سازمان ها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تاکید این اقتصاددانان بازار آزاد بر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بدنة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تخصصی </a:t>
            </a:r>
            <a:r>
              <a:rPr lang="fa-IR" dirty="0">
                <a:cs typeface="B Koodak" panose="00000700000000000000" pitchFamily="2" charset="-78"/>
              </a:rPr>
              <a:t>به عنوان مخاطبان </a:t>
            </a:r>
            <a:r>
              <a:rPr lang="fa-IR" dirty="0" smtClean="0">
                <a:cs typeface="B Koodak" panose="00000700000000000000" pitchFamily="2" charset="-78"/>
              </a:rPr>
              <a:t>اصلی برنامه </a:t>
            </a:r>
            <a:r>
              <a:rPr lang="fa-IR" dirty="0">
                <a:cs typeface="B Koodak" panose="00000700000000000000" pitchFamily="2" charset="-78"/>
              </a:rPr>
              <a:t>ریزانی باشند که در اصول اقتصاد بازار درنگ نمی کنند یا حداقل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مجریان سرسپرده </a:t>
            </a:r>
            <a:r>
              <a:rPr lang="fa-IR" dirty="0">
                <a:cs typeface="B Koodak" panose="00000700000000000000" pitchFamily="2" charset="-78"/>
              </a:rPr>
              <a:t>ای باشند برای اجرای تصمیمات اقتصادی برآمده از این چارچوب </a:t>
            </a:r>
            <a:r>
              <a:rPr lang="fa-IR" dirty="0" smtClean="0">
                <a:cs typeface="B Koodak" panose="00000700000000000000" pitchFamily="2" charset="-78"/>
              </a:rPr>
              <a:t>فکری.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سایر موفقیت ها: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تحقق آرزوی تبدیل موسسة نیاوران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اتاق فکر دولت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تبدیل دانشجویان به کارمندانی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گوش به فرمانِ</a:t>
            </a:r>
            <a:endParaRPr lang="en-US" dirty="0" smtClean="0">
              <a:solidFill>
                <a:srgbClr val="FF0000"/>
              </a:solidFill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اتاق </a:t>
            </a:r>
            <a:r>
              <a:rPr lang="fa-IR" dirty="0">
                <a:cs typeface="B Koodak" panose="00000700000000000000" pitchFamily="2" charset="-78"/>
              </a:rPr>
              <a:t>های </a:t>
            </a:r>
            <a:r>
              <a:rPr lang="fa-IR" dirty="0" smtClean="0">
                <a:cs typeface="B Koodak" panose="00000700000000000000" pitchFamily="2" charset="-78"/>
              </a:rPr>
              <a:t>فکر و </a:t>
            </a:r>
            <a:r>
              <a:rPr lang="fa-IR" dirty="0">
                <a:cs typeface="B Koodak" panose="00000700000000000000" pitchFamily="2" charset="-78"/>
              </a:rPr>
              <a:t>نهادهای آموزشی و پژوهشی مربوط به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حوزة سیاست گذاری </a:t>
            </a:r>
            <a:r>
              <a:rPr lang="fa-IR" dirty="0" smtClean="0">
                <a:cs typeface="B Koodak" panose="00000700000000000000" pitchFamily="2" charset="-78"/>
              </a:rPr>
              <a:t>اقتصادی-اجتماعی در موسسة </a:t>
            </a:r>
            <a:r>
              <a:rPr lang="fa-IR" dirty="0">
                <a:cs typeface="B Koodak" panose="00000700000000000000" pitchFamily="2" charset="-78"/>
              </a:rPr>
              <a:t>پولی و بانکی بانک مرکزی، اتاق بازرگانی ایران، </a:t>
            </a:r>
            <a:r>
              <a:rPr lang="fa-IR" dirty="0" smtClean="0">
                <a:cs typeface="B Koodak" panose="00000700000000000000" pitchFamily="2" charset="-78"/>
              </a:rPr>
              <a:t>نمایندگی های ایران </a:t>
            </a:r>
            <a:r>
              <a:rPr lang="fa-IR" dirty="0">
                <a:cs typeface="B Koodak" panose="00000700000000000000" pitchFamily="2" charset="-78"/>
              </a:rPr>
              <a:t>در سازمان های جهانی اقتصاد و هیات دولت 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132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0877"/>
            <a:ext cx="10820400" cy="5181455"/>
          </a:xfrm>
        </p:spPr>
        <p:txBody>
          <a:bodyPr>
            <a:normAutofit fontScale="92500" lnSpcReduction="2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برنامة اول توسعه اقتصادی-اجتماعی: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اهداف  :</a:t>
            </a:r>
          </a:p>
          <a:p>
            <a:pPr marL="0" indent="0" algn="r" rtl="1">
              <a:buNone/>
            </a:pPr>
            <a:r>
              <a:rPr lang="fa-IR" dirty="0" smtClean="0">
                <a:cs typeface="B Koodak" panose="00000700000000000000" pitchFamily="2" charset="-78"/>
              </a:rPr>
              <a:t>بازسازی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بنیة دفاعی </a:t>
            </a:r>
            <a:r>
              <a:rPr lang="fa-IR" dirty="0" smtClean="0">
                <a:cs typeface="B Koodak" panose="00000700000000000000" pitchFamily="2" charset="-78"/>
              </a:rPr>
              <a:t>کشور، بازسازی زیرساخت ها، ارتقای کی و کیفی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فرهنگ عمومی</a:t>
            </a:r>
            <a:r>
              <a:rPr lang="fa-IR" dirty="0" smtClean="0">
                <a:cs typeface="B Koodak" panose="00000700000000000000" pitchFamily="2" charset="-78"/>
              </a:rPr>
              <a:t>، ایجاد رشد اقتصادی، تاکید بر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عدالت اجتماعی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روند برنامه:</a:t>
            </a:r>
          </a:p>
          <a:p>
            <a:pPr algn="r" rtl="1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عملکرد موفق </a:t>
            </a:r>
            <a:r>
              <a:rPr lang="fa-IR" dirty="0" smtClean="0">
                <a:cs typeface="B Koodak" panose="00000700000000000000" pitchFamily="2" charset="-78"/>
              </a:rPr>
              <a:t>برنامه در دوسال 1369 و1370، همزمانی برنامه با آغاز سیاست تعدیل اقتصادی تدوین شده توسط بانک جهانی به منظور آزادسازی اقتصاد و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روند نزولی </a:t>
            </a:r>
            <a:r>
              <a:rPr lang="fa-IR" dirty="0" smtClean="0">
                <a:cs typeface="B Koodak" panose="00000700000000000000" pitchFamily="2" charset="-78"/>
              </a:rPr>
              <a:t>برنامه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سياست </a:t>
            </a:r>
            <a:r>
              <a:rPr lang="fa-IR" sz="2400" dirty="0">
                <a:cs typeface="B Kourosh" panose="00000400000000000000" pitchFamily="2" charset="-78"/>
              </a:rPr>
              <a:t>هاي اجرايي برنامه تعديل </a:t>
            </a:r>
            <a:r>
              <a:rPr lang="fa-IR" sz="2400" dirty="0" smtClean="0">
                <a:cs typeface="B Kourosh" panose="00000400000000000000" pitchFamily="2" charset="-78"/>
              </a:rPr>
              <a:t>ساختاري: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كاهش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نقش دولت </a:t>
            </a:r>
            <a:r>
              <a:rPr lang="fa-IR" dirty="0">
                <a:cs typeface="B Koodak" panose="00000700000000000000" pitchFamily="2" charset="-78"/>
              </a:rPr>
              <a:t>در اقتصاد (با تأكيد بر خصوصي </a:t>
            </a:r>
            <a:r>
              <a:rPr lang="fa-IR" dirty="0" smtClean="0">
                <a:cs typeface="B Koodak" panose="00000700000000000000" pitchFamily="2" charset="-78"/>
              </a:rPr>
              <a:t>سازي)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2-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كاهش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ارزش پولي </a:t>
            </a:r>
            <a:r>
              <a:rPr lang="fa-IR" dirty="0">
                <a:cs typeface="B Koodak" panose="00000700000000000000" pitchFamily="2" charset="-78"/>
              </a:rPr>
              <a:t>ملي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3-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آزادسازي</a:t>
            </a:r>
            <a:r>
              <a:rPr lang="fa-IR" dirty="0">
                <a:cs typeface="B Koodak" panose="00000700000000000000" pitchFamily="2" charset="-78"/>
              </a:rPr>
              <a:t> تجاري و حساب سرمايه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4-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حذف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يارانه ها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5-</a:t>
            </a:r>
            <a:r>
              <a:rPr lang="fa-IR" dirty="0" smtClean="0">
                <a:cs typeface="B Koodak" panose="00000700000000000000" pitchFamily="2" charset="-78"/>
              </a:rPr>
              <a:t> تعديل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نيروي كار </a:t>
            </a:r>
            <a:r>
              <a:rPr lang="fa-IR" dirty="0">
                <a:cs typeface="B Koodak" panose="00000700000000000000" pitchFamily="2" charset="-78"/>
              </a:rPr>
              <a:t>و كاهش </a:t>
            </a:r>
            <a:r>
              <a:rPr lang="fa-IR" dirty="0" smtClean="0">
                <a:cs typeface="B Koodak" panose="00000700000000000000" pitchFamily="2" charset="-78"/>
              </a:rPr>
              <a:t>كارگران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7- </a:t>
            </a:r>
            <a:r>
              <a:rPr lang="fa-IR" dirty="0">
                <a:cs typeface="B Koodak" panose="00000700000000000000" pitchFamily="2" charset="-78"/>
              </a:rPr>
              <a:t>افزايش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 نرخ بهره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8- </a:t>
            </a:r>
            <a:r>
              <a:rPr lang="fa-IR" dirty="0">
                <a:cs typeface="B Koodak" panose="00000700000000000000" pitchFamily="2" charset="-78"/>
              </a:rPr>
              <a:t>سياست هاي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مالي انقباضي</a:t>
            </a:r>
            <a:endParaRPr lang="en-US" sz="2400" dirty="0">
              <a:solidFill>
                <a:srgbClr val="FF0000"/>
              </a:solidFill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0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859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6412"/>
            <a:ext cx="10820400" cy="5072273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>
                <a:cs typeface="B Kourosh" panose="00000400000000000000" pitchFamily="2" charset="-78"/>
              </a:rPr>
              <a:t>برنامة اول توسعه اقتصادی-اجتماعی</a:t>
            </a:r>
            <a:r>
              <a:rPr lang="fa-IR" sz="2800" dirty="0" smtClean="0">
                <a:cs typeface="B Kourosh" panose="00000400000000000000" pitchFamily="2" charset="-78"/>
              </a:rPr>
              <a:t>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پیامدهای برنامةتعدیل ساختاری: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از دست دادن </a:t>
            </a:r>
            <a:r>
              <a:rPr lang="fa-IR" dirty="0" smtClean="0">
                <a:cs typeface="B Koodak" panose="00000700000000000000" pitchFamily="2" charset="-78"/>
              </a:rPr>
              <a:t>قدرت خريد </a:t>
            </a:r>
            <a:r>
              <a:rPr lang="fa-IR" dirty="0">
                <a:cs typeface="B Koodak" panose="00000700000000000000" pitchFamily="2" charset="-78"/>
              </a:rPr>
              <a:t>مردم به واسطه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تورم زايي </a:t>
            </a:r>
            <a:r>
              <a:rPr lang="fa-IR" dirty="0">
                <a:cs typeface="B Koodak" panose="00000700000000000000" pitchFamily="2" charset="-78"/>
              </a:rPr>
              <a:t>برنامه </a:t>
            </a:r>
            <a:r>
              <a:rPr lang="fa-IR" dirty="0" smtClean="0">
                <a:cs typeface="B Koodak" panose="00000700000000000000" pitchFamily="2" charset="-78"/>
              </a:rPr>
              <a:t>تعديل، </a:t>
            </a:r>
            <a:r>
              <a:rPr lang="fa-IR" dirty="0">
                <a:cs typeface="B Koodak" panose="00000700000000000000" pitchFamily="2" charset="-78"/>
              </a:rPr>
              <a:t>فشار ناشي از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بيكاري</a:t>
            </a:r>
            <a:r>
              <a:rPr lang="fa-IR" dirty="0">
                <a:cs typeface="B Koodak" panose="00000700000000000000" pitchFamily="2" charset="-78"/>
              </a:rPr>
              <a:t> و جستجوي بيهوده </a:t>
            </a:r>
            <a:r>
              <a:rPr lang="fa-IR" dirty="0" smtClean="0">
                <a:cs typeface="B Koodak" panose="00000700000000000000" pitchFamily="2" charset="-78"/>
              </a:rPr>
              <a:t>كار، خسارت </a:t>
            </a:r>
            <a:r>
              <a:rPr lang="fa-IR" dirty="0">
                <a:cs typeface="B Koodak" panose="00000700000000000000" pitchFamily="2" charset="-78"/>
              </a:rPr>
              <a:t>ها و خطرات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مهاجرت</a:t>
            </a:r>
            <a:r>
              <a:rPr lang="fa-IR" dirty="0">
                <a:cs typeface="B Koodak" panose="00000700000000000000" pitchFamily="2" charset="-78"/>
              </a:rPr>
              <a:t> به كلان شهرها يا كشورهاي پيشرفته و گستر ش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فقر و فحشا </a:t>
            </a:r>
            <a:r>
              <a:rPr lang="fa-IR" dirty="0">
                <a:cs typeface="B Koodak" panose="00000700000000000000" pitchFamily="2" charset="-78"/>
              </a:rPr>
              <a:t>از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دبير </a:t>
            </a:r>
            <a:r>
              <a:rPr lang="fa-IR" dirty="0">
                <a:cs typeface="B Koodak" panose="00000700000000000000" pitchFamily="2" charset="-78"/>
              </a:rPr>
              <a:t>كل وقت سازمان </a:t>
            </a:r>
            <a:r>
              <a:rPr lang="fa-IR" dirty="0" smtClean="0">
                <a:cs typeface="B Koodak" panose="00000700000000000000" pitchFamily="2" charset="-78"/>
              </a:rPr>
              <a:t>ملل (خاوير </a:t>
            </a:r>
            <a:r>
              <a:rPr lang="fa-IR" dirty="0">
                <a:cs typeface="B Koodak" panose="00000700000000000000" pitchFamily="2" charset="-78"/>
              </a:rPr>
              <a:t>پرز </a:t>
            </a:r>
            <a:r>
              <a:rPr lang="fa-IR" dirty="0" smtClean="0">
                <a:cs typeface="B Koodak" panose="00000700000000000000" pitchFamily="2" charset="-78"/>
              </a:rPr>
              <a:t>دكوئيار):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تهدید ثبات سیاسی</a:t>
            </a:r>
            <a:r>
              <a:rPr lang="fa-IR" dirty="0" smtClean="0">
                <a:cs typeface="B Koodak" panose="00000700000000000000" pitchFamily="2" charset="-78"/>
              </a:rPr>
              <a:t> اجراي </a:t>
            </a:r>
            <a:r>
              <a:rPr lang="fa-IR" dirty="0">
                <a:cs typeface="B Koodak" panose="00000700000000000000" pitchFamily="2" charset="-78"/>
              </a:rPr>
              <a:t>سياست تحميلي تعديل ساختاري در اكثر </a:t>
            </a:r>
            <a:r>
              <a:rPr lang="fa-IR" dirty="0" smtClean="0">
                <a:cs typeface="B Koodak" panose="00000700000000000000" pitchFamily="2" charset="-78"/>
              </a:rPr>
              <a:t>كشورهاي درحال توسعه و </a:t>
            </a:r>
            <a:r>
              <a:rPr lang="fa-IR" dirty="0">
                <a:cs typeface="B Koodak" panose="00000700000000000000" pitchFamily="2" charset="-78"/>
              </a:rPr>
              <a:t>نبرد براي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ز ندگي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بهتر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رخداد بسیاری از این پیامدها در اقتصاد ایران اما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درآمدهاي برونزاي نفت</a:t>
            </a:r>
            <a:r>
              <a:rPr lang="fa-IR" dirty="0" smtClean="0">
                <a:cs typeface="B Koodak" panose="00000700000000000000" pitchFamily="2" charset="-78"/>
              </a:rPr>
              <a:t>، امكان جبران يا پنها ن كردن آن را براي </a:t>
            </a:r>
            <a:r>
              <a:rPr lang="fa-IR" dirty="0">
                <a:cs typeface="B Koodak" panose="00000700000000000000" pitchFamily="2" charset="-78"/>
              </a:rPr>
              <a:t>كشور فراهم </a:t>
            </a:r>
            <a:r>
              <a:rPr lang="fa-IR" dirty="0" smtClean="0">
                <a:cs typeface="B Koodak" panose="00000700000000000000" pitchFamily="2" charset="-78"/>
              </a:rPr>
              <a:t>كرد.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206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4800" dirty="0" smtClean="0">
                <a:cs typeface="B Kourosh" panose="00000400000000000000" pitchFamily="2" charset="-78"/>
              </a:rPr>
              <a:t>مقدمه:</a:t>
            </a:r>
            <a:endParaRPr lang="en-US" sz="4800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27274"/>
            <a:ext cx="10820400" cy="4291411"/>
          </a:xfrm>
        </p:spPr>
        <p:txBody>
          <a:bodyPr/>
          <a:lstStyle/>
          <a:p>
            <a:pPr marL="0" indent="0" algn="r" rtl="1">
              <a:buNone/>
            </a:pPr>
            <a:r>
              <a:rPr lang="ar-SA" sz="2800" dirty="0">
                <a:cs typeface="B Koodak" panose="00000700000000000000" pitchFamily="2" charset="-78"/>
              </a:rPr>
              <a:t>اقتصاددانان معتقد به </a:t>
            </a:r>
            <a:r>
              <a:rPr lang="ar-SA" sz="2800" dirty="0">
                <a:solidFill>
                  <a:srgbClr val="FF0000"/>
                </a:solidFill>
                <a:cs typeface="B Koodak" panose="00000700000000000000" pitchFamily="2" charset="-78"/>
              </a:rPr>
              <a:t>آزادسازی اقتصادی </a:t>
            </a:r>
            <a:r>
              <a:rPr lang="ar-SA" sz="2800" dirty="0">
                <a:cs typeface="B Koodak" panose="00000700000000000000" pitchFamily="2" charset="-78"/>
              </a:rPr>
              <a:t>که امروزه با نام مکتب نیاوران شناخته می شوند، در سه دهة گذشته علاوه بر مشارکت در تنظیم </a:t>
            </a:r>
            <a:r>
              <a:rPr lang="ar-SA" sz="2800" dirty="0">
                <a:solidFill>
                  <a:srgbClr val="FF0000"/>
                </a:solidFill>
                <a:cs typeface="B Koodak" panose="00000700000000000000" pitchFamily="2" charset="-78"/>
              </a:rPr>
              <a:t>برنامه های تاثیرگذار توسعه و مدیریت اقتصاد کلان کشور</a:t>
            </a:r>
            <a:r>
              <a:rPr lang="ar-SA" sz="2800" dirty="0">
                <a:cs typeface="B Koodak" panose="00000700000000000000" pitchFamily="2" charset="-78"/>
              </a:rPr>
              <a:t> در بازه های زمانی متفاوت، با تاسیس نهادهای آموزشی دانشگاهی به طور مستقیم و غیرمستقیم در جهت </a:t>
            </a:r>
            <a:r>
              <a:rPr lang="ar-SA" sz="2800" dirty="0">
                <a:solidFill>
                  <a:srgbClr val="FF0000"/>
                </a:solidFill>
                <a:cs typeface="B Koodak" panose="00000700000000000000" pitchFamily="2" charset="-78"/>
              </a:rPr>
              <a:t>تربیت نیروهای اجرایی و فکری</a:t>
            </a:r>
            <a:r>
              <a:rPr lang="ar-SA" sz="2800" dirty="0">
                <a:cs typeface="B Koodak" panose="00000700000000000000" pitchFamily="2" charset="-78"/>
              </a:rPr>
              <a:t> معتقد به اصول اقتصاد بازار آزاد در زمینة مدیریت و اقتصاد، گام های مهم و موثری برداشته اند. نام «مکتب نیاوران» خود برگرفته از نام مستعار یکی از همین موسسات است</a:t>
            </a:r>
            <a:r>
              <a:rPr lang="ar-SA" sz="2800" dirty="0" smtClean="0">
                <a:cs typeface="B Koodak" panose="00000700000000000000" pitchFamily="2" charset="-78"/>
              </a:rPr>
              <a:t>.</a:t>
            </a:r>
            <a:endParaRPr lang="fa-IR" sz="2800" dirty="0" smtClean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endParaRPr lang="en-US" sz="4400" dirty="0" smtClean="0">
              <a:latin typeface="IranNastaliq" panose="02020505000000020003" pitchFamily="18" charset="0"/>
              <a:cs typeface="IranNastaliq" panose="02020505000000020003" pitchFamily="18" charset="0"/>
            </a:endParaRPr>
          </a:p>
          <a:p>
            <a:pPr marL="0" indent="0" algn="ctr" rtl="1">
              <a:buNone/>
            </a:pPr>
            <a:endParaRPr lang="en-US" sz="44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9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3708"/>
            <a:ext cx="10820400" cy="545910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برنامة دوم توسعه اقتصادی-اجتماعی: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اهداف: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عدم تفاوت با برنامة اول فقط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افزایش حجم تبصره ها </a:t>
            </a:r>
            <a:r>
              <a:rPr lang="fa-IR" dirty="0" smtClean="0">
                <a:cs typeface="B Koodak" panose="00000700000000000000" pitchFamily="2" charset="-78"/>
              </a:rPr>
              <a:t>و چند هدف جدید: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1-</a:t>
            </a:r>
            <a:r>
              <a:rPr lang="fa-IR" dirty="0" smtClean="0">
                <a:cs typeface="B Koodak" panose="00000700000000000000" pitchFamily="2" charset="-78"/>
              </a:rPr>
              <a:t>افزایش بهره وری و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تربیت نیروی انسانی </a:t>
            </a:r>
            <a:r>
              <a:rPr lang="fa-IR" dirty="0" smtClean="0">
                <a:cs typeface="B Koodak" panose="00000700000000000000" pitchFamily="2" charset="-78"/>
              </a:rPr>
              <a:t>مورد نیاز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2- </a:t>
            </a:r>
            <a:r>
              <a:rPr lang="fa-IR" dirty="0" smtClean="0">
                <a:cs typeface="B Koodak" panose="00000700000000000000" pitchFamily="2" charset="-78"/>
              </a:rPr>
              <a:t>رشد و توسعة پایدار اقتصادی با محوریت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بخش کشاورزی 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3-</a:t>
            </a:r>
            <a:r>
              <a:rPr lang="fa-IR" dirty="0">
                <a:cs typeface="B Koodak" panose="00000700000000000000" pitchFamily="2" charset="-78"/>
              </a:rPr>
              <a:t> اصلاح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ساختار نظارتي اجرايي و قضايي </a:t>
            </a:r>
            <a:r>
              <a:rPr lang="fa-IR" dirty="0">
                <a:cs typeface="B Koodak" panose="00000700000000000000" pitchFamily="2" charset="-78"/>
              </a:rPr>
              <a:t>كشور به منظور تحقق اهداف </a:t>
            </a:r>
            <a:r>
              <a:rPr lang="fa-IR" dirty="0" smtClean="0">
                <a:cs typeface="B Koodak" panose="00000700000000000000" pitchFamily="2" charset="-78"/>
              </a:rPr>
              <a:t>برنامه</a:t>
            </a:r>
          </a:p>
          <a:p>
            <a:pPr algn="r" rtl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بحران های برنامة دوم: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بحران اقتصادی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سال اول </a:t>
            </a:r>
            <a:r>
              <a:rPr lang="fa-IR" dirty="0" smtClean="0">
                <a:cs typeface="B Koodak" panose="00000700000000000000" pitchFamily="2" charset="-78"/>
              </a:rPr>
              <a:t>اجرای برنامة دوم توسعه: با شناورسازي </a:t>
            </a:r>
            <a:r>
              <a:rPr lang="fa-IR" dirty="0">
                <a:cs typeface="B Koodak" panose="00000700000000000000" pitchFamily="2" charset="-78"/>
              </a:rPr>
              <a:t>يك باره نظام ارزي 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تك نرخي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كردن </a:t>
            </a:r>
            <a:r>
              <a:rPr lang="fa-IR" dirty="0" smtClean="0">
                <a:cs typeface="B Koodak" panose="00000700000000000000" pitchFamily="2" charset="-78"/>
              </a:rPr>
              <a:t>نرخ ارز </a:t>
            </a:r>
            <a:r>
              <a:rPr lang="fa-IR" dirty="0">
                <a:cs typeface="B Koodak" panose="00000700000000000000" pitchFamily="2" charset="-78"/>
              </a:rPr>
              <a:t>و بحران </a:t>
            </a:r>
            <a:r>
              <a:rPr lang="fa-IR" dirty="0" smtClean="0">
                <a:cs typeface="B Koodak" panose="00000700000000000000" pitchFamily="2" charset="-78"/>
              </a:rPr>
              <a:t>بدهي هاي كوتاه </a:t>
            </a:r>
            <a:r>
              <a:rPr lang="fa-IR" dirty="0">
                <a:cs typeface="B Koodak" panose="00000700000000000000" pitchFamily="2" charset="-78"/>
              </a:rPr>
              <a:t>مدت </a:t>
            </a:r>
            <a:r>
              <a:rPr lang="fa-IR" dirty="0" smtClean="0">
                <a:cs typeface="B Koodak" panose="00000700000000000000" pitchFamily="2" charset="-78"/>
              </a:rPr>
              <a:t>خارجي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افزایش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50</a:t>
            </a:r>
            <a:r>
              <a:rPr lang="fa-IR" dirty="0"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درصدی</a:t>
            </a:r>
            <a:r>
              <a:rPr lang="fa-IR" dirty="0">
                <a:cs typeface="B Koodak" panose="00000700000000000000" pitchFamily="2" charset="-78"/>
              </a:rPr>
              <a:t> نرخ </a:t>
            </a:r>
            <a:r>
              <a:rPr lang="fa-IR" dirty="0" smtClean="0">
                <a:cs typeface="B Koodak" panose="00000700000000000000" pitchFamily="2" charset="-78"/>
              </a:rPr>
              <a:t>تورم: با به </a:t>
            </a:r>
            <a:r>
              <a:rPr lang="fa-IR" dirty="0">
                <a:cs typeface="B Koodak" panose="00000700000000000000" pitchFamily="2" charset="-78"/>
              </a:rPr>
              <a:t>هم </a:t>
            </a:r>
            <a:r>
              <a:rPr lang="fa-IR" dirty="0" smtClean="0">
                <a:cs typeface="B Koodak" panose="00000700000000000000" pitchFamily="2" charset="-78"/>
              </a:rPr>
              <a:t>خوردن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نظم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بازار پول و ارز </a:t>
            </a:r>
            <a:r>
              <a:rPr lang="fa-IR" dirty="0">
                <a:cs typeface="B Koodak" panose="00000700000000000000" pitchFamily="2" charset="-78"/>
              </a:rPr>
              <a:t>و به تبع آن، بازار محصولات و ضربه </a:t>
            </a:r>
            <a:r>
              <a:rPr lang="fa-IR" dirty="0" smtClean="0">
                <a:cs typeface="B Koodak" panose="00000700000000000000" pitchFamily="2" charset="-78"/>
              </a:rPr>
              <a:t>به بخش </a:t>
            </a:r>
            <a:r>
              <a:rPr lang="fa-IR" dirty="0">
                <a:cs typeface="B Koodak" panose="00000700000000000000" pitchFamily="2" charset="-78"/>
              </a:rPr>
              <a:t>هاي توليدي </a:t>
            </a:r>
            <a:r>
              <a:rPr lang="fa-IR" dirty="0" smtClean="0">
                <a:cs typeface="B Koodak" panose="00000700000000000000" pitchFamily="2" charset="-78"/>
              </a:rPr>
              <a:t>و سرمايه </a:t>
            </a:r>
            <a:r>
              <a:rPr lang="fa-IR" dirty="0">
                <a:cs typeface="B Koodak" panose="00000700000000000000" pitchFamily="2" charset="-78"/>
              </a:rPr>
              <a:t>گذاري، در كنار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كسري بودجه </a:t>
            </a:r>
            <a:r>
              <a:rPr lang="fa-IR" dirty="0">
                <a:cs typeface="B Koodak" panose="00000700000000000000" pitchFamily="2" charset="-78"/>
              </a:rPr>
              <a:t>دولت و استقراض از بانك مركزي </a:t>
            </a: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با بروز بحران چهار </a:t>
            </a:r>
            <a:r>
              <a:rPr lang="fa-IR" dirty="0">
                <a:cs typeface="B Koodak" panose="00000700000000000000" pitchFamily="2" charset="-78"/>
              </a:rPr>
              <a:t>سال پاياني برنامه </a:t>
            </a:r>
            <a:r>
              <a:rPr lang="fa-IR" dirty="0" smtClean="0">
                <a:cs typeface="B Koodak" panose="00000700000000000000" pitchFamily="2" charset="-78"/>
              </a:rPr>
              <a:t>دوم: فقط </a:t>
            </a:r>
            <a:r>
              <a:rPr lang="fa-IR" dirty="0">
                <a:cs typeface="B Koodak" panose="00000700000000000000" pitchFamily="2" charset="-78"/>
              </a:rPr>
              <a:t>صرف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ترميم پيامدهاي </a:t>
            </a:r>
            <a:r>
              <a:rPr lang="fa-IR" dirty="0">
                <a:cs typeface="B Koodak" panose="00000700000000000000" pitchFamily="2" charset="-78"/>
              </a:rPr>
              <a:t>سياست هاي گذشته 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تثبيت اقتصاد كلان </a:t>
            </a:r>
            <a:r>
              <a:rPr lang="fa-IR" dirty="0">
                <a:cs typeface="B Koodak" panose="00000700000000000000" pitchFamily="2" charset="-78"/>
              </a:rPr>
              <a:t>شد.</a:t>
            </a:r>
            <a:endParaRPr lang="en-US" sz="2400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332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19116"/>
            <a:ext cx="10820400" cy="5099569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برنامة سوم توسعه اقتصادی-اجتماعی: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1-</a:t>
            </a:r>
            <a:r>
              <a:rPr lang="fa-IR" dirty="0" smtClean="0">
                <a:cs typeface="B Koodak" panose="00000700000000000000" pitchFamily="2" charset="-78"/>
              </a:rPr>
              <a:t>اصلاحات </a:t>
            </a:r>
            <a:r>
              <a:rPr lang="fa-IR" dirty="0">
                <a:cs typeface="B Koodak" panose="00000700000000000000" pitchFamily="2" charset="-78"/>
              </a:rPr>
              <a:t>نهادي (الزام </a:t>
            </a:r>
            <a:r>
              <a:rPr lang="fa-IR" dirty="0" smtClean="0">
                <a:cs typeface="B Koodak" panose="00000700000000000000" pitchFamily="2" charset="-78"/>
              </a:rPr>
              <a:t>واگذاري </a:t>
            </a:r>
            <a:r>
              <a:rPr lang="fa-IR" dirty="0">
                <a:cs typeface="B Koodak" panose="00000700000000000000" pitchFamily="2" charset="-78"/>
              </a:rPr>
              <a:t>بسياري از مسئوليت ها و شركت هاي دولتي به بخش </a:t>
            </a:r>
            <a:r>
              <a:rPr lang="fa-IR" dirty="0" smtClean="0">
                <a:cs typeface="B Koodak" panose="00000700000000000000" pitchFamily="2" charset="-78"/>
              </a:rPr>
              <a:t>خصوصي يا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كاهش انحصارات اقتصادي</a:t>
            </a:r>
            <a:r>
              <a:rPr lang="fa-IR" dirty="0">
                <a:cs typeface="B Koodak" panose="00000700000000000000" pitchFamily="2" charset="-78"/>
              </a:rPr>
              <a:t>)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2-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تأكيد بر تقويت و فراگيري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نظام تأمين اجتماعي و بيمه اي </a:t>
            </a:r>
            <a:r>
              <a:rPr lang="fa-IR" dirty="0">
                <a:cs typeface="B Koodak" panose="00000700000000000000" pitchFamily="2" charset="-78"/>
              </a:rPr>
              <a:t>به ويژه براي گروه ها و مناطق محروم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3-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ايجاد نهادها (سازمان امور مالياتي،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حساب ذخيره ارزي</a:t>
            </a:r>
            <a:r>
              <a:rPr lang="fa-IR" dirty="0">
                <a:cs typeface="B Koodak" panose="00000700000000000000" pitchFamily="2" charset="-78"/>
              </a:rPr>
              <a:t>، شوراهاي برنامه ريزي و توسعه </a:t>
            </a:r>
            <a:r>
              <a:rPr lang="fa-IR" dirty="0" smtClean="0">
                <a:cs typeface="B Koodak" panose="00000700000000000000" pitchFamily="2" charset="-78"/>
              </a:rPr>
              <a:t>استان،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بورس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هاي منطقه اي</a:t>
            </a:r>
            <a:r>
              <a:rPr lang="fa-IR" dirty="0">
                <a:cs typeface="B Koodak" panose="00000700000000000000" pitchFamily="2" charset="-78"/>
              </a:rPr>
              <a:t>، شوراي عالي توسعه صادرات غيرنفتي و غيره)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4-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اجازه تأسيس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بانك خصوصي </a:t>
            </a:r>
            <a:r>
              <a:rPr lang="fa-IR" dirty="0">
                <a:cs typeface="B Koodak" panose="00000700000000000000" pitchFamily="2" charset="-78"/>
              </a:rPr>
              <a:t>و انتشار اوراق مشاركت بانك مركزي </a:t>
            </a:r>
            <a:r>
              <a:rPr lang="fa-IR" dirty="0" smtClean="0">
                <a:cs typeface="B Koodak" panose="00000700000000000000" pitchFamily="2" charset="-78"/>
              </a:rPr>
              <a:t>براي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نخستين بار </a:t>
            </a:r>
            <a:r>
              <a:rPr lang="fa-IR" dirty="0">
                <a:cs typeface="B Koodak" panose="00000700000000000000" pitchFamily="2" charset="-78"/>
              </a:rPr>
              <a:t>پس </a:t>
            </a:r>
            <a:r>
              <a:rPr lang="fa-IR" dirty="0" smtClean="0">
                <a:cs typeface="B Koodak" panose="00000700000000000000" pitchFamily="2" charset="-78"/>
              </a:rPr>
              <a:t>از انقلاب اسلامي</a:t>
            </a:r>
            <a:endParaRPr lang="fa-IR" dirty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5-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لغو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تخفيف هاي مالياتي </a:t>
            </a:r>
            <a:r>
              <a:rPr lang="fa-IR" dirty="0">
                <a:cs typeface="B Koodak" panose="00000700000000000000" pitchFamily="2" charset="-78"/>
              </a:rPr>
              <a:t>و گمركي (به جز در خصوص صادرات و بخش آموزش و فرهنگ)</a:t>
            </a: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9243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05470"/>
            <a:ext cx="10820400" cy="5113216"/>
          </a:xfrm>
        </p:spPr>
        <p:txBody>
          <a:bodyPr>
            <a:normAutofit lnSpcReduction="10000"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برنامة چهارم توسعه اقتصادی-اجتماعی: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اهداف: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1- </a:t>
            </a:r>
            <a:r>
              <a:rPr lang="fa-IR" dirty="0" smtClean="0">
                <a:cs typeface="B Koodak" panose="00000700000000000000" pitchFamily="2" charset="-78"/>
              </a:rPr>
              <a:t>بسترسازي </a:t>
            </a:r>
            <a:r>
              <a:rPr lang="fa-IR" dirty="0">
                <a:cs typeface="B Koodak" panose="00000700000000000000" pitchFamily="2" charset="-78"/>
              </a:rPr>
              <a:t>براي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رشد سريع </a:t>
            </a:r>
            <a:r>
              <a:rPr lang="fa-IR" dirty="0">
                <a:cs typeface="B Koodak" panose="00000700000000000000" pitchFamily="2" charset="-78"/>
              </a:rPr>
              <a:t>اقتصادي؛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2- تعامل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فعال </a:t>
            </a:r>
            <a:r>
              <a:rPr lang="fa-IR" dirty="0">
                <a:cs typeface="B Koodak" panose="00000700000000000000" pitchFamily="2" charset="-78"/>
              </a:rPr>
              <a:t>با اقتصاد جهاني؛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3-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رقابت پذيري</a:t>
            </a:r>
            <a:r>
              <a:rPr lang="fa-IR" dirty="0">
                <a:cs typeface="B Koodak" panose="00000700000000000000" pitchFamily="2" charset="-78"/>
              </a:rPr>
              <a:t> اقتصادي؛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4-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توسعه مبتني بر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دانايي</a:t>
            </a:r>
            <a:r>
              <a:rPr lang="fa-IR" dirty="0">
                <a:cs typeface="B Koodak" panose="00000700000000000000" pitchFamily="2" charset="-78"/>
              </a:rPr>
              <a:t>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5-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حفظ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محيط زيست</a:t>
            </a:r>
            <a:r>
              <a:rPr lang="fa-IR" dirty="0">
                <a:cs typeface="B Koodak" panose="00000700000000000000" pitchFamily="2" charset="-78"/>
              </a:rPr>
              <a:t>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6-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آمايش سرزمين 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توازن منطقه اي</a:t>
            </a:r>
            <a:r>
              <a:rPr lang="fa-IR" dirty="0">
                <a:cs typeface="B Koodak" panose="00000700000000000000" pitchFamily="2" charset="-78"/>
              </a:rPr>
              <a:t>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7-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ارتقاي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سلامت</a:t>
            </a:r>
            <a:r>
              <a:rPr lang="fa-IR" dirty="0">
                <a:cs typeface="B Koodak" panose="00000700000000000000" pitchFamily="2" charset="-78"/>
              </a:rPr>
              <a:t> و بهبود كيفيت زندگي؛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8-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ارتقاي امنيت انساني و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عدالت اجتماعي</a:t>
            </a:r>
            <a:r>
              <a:rPr lang="fa-IR" dirty="0">
                <a:cs typeface="B Koodak" panose="00000700000000000000" pitchFamily="2" charset="-78"/>
              </a:rPr>
              <a:t>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9-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توسعه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فرهنگي</a:t>
            </a:r>
            <a:r>
              <a:rPr lang="fa-IR" dirty="0">
                <a:cs typeface="B Koodak" panose="00000700000000000000" pitchFamily="2" charset="-78"/>
              </a:rPr>
              <a:t> و توسعه امور قضايي؛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10-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نوسازي دولت </a:t>
            </a:r>
            <a:r>
              <a:rPr lang="fa-IR" dirty="0">
                <a:cs typeface="B Koodak" panose="00000700000000000000" pitchFamily="2" charset="-78"/>
              </a:rPr>
              <a:t>و ارتقاي اثربخشي حاكميت؛</a:t>
            </a: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5020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0060"/>
            <a:ext cx="10820400" cy="5058625"/>
          </a:xfrm>
        </p:spPr>
        <p:txBody>
          <a:bodyPr>
            <a:no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برنامة چهارم توسعه اقتصادی اجتماعی: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احکام جدید: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قطع تأمین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هزینة جاری </a:t>
            </a:r>
            <a:r>
              <a:rPr lang="fa-IR" dirty="0" smtClean="0">
                <a:cs typeface="B Koodak" panose="00000700000000000000" pitchFamily="2" charset="-78"/>
              </a:rPr>
              <a:t>از درآمد نفت و تخصيص نيمي </a:t>
            </a:r>
            <a:r>
              <a:rPr lang="fa-IR" dirty="0">
                <a:cs typeface="B Koodak" panose="00000700000000000000" pitchFamily="2" charset="-78"/>
              </a:rPr>
              <a:t>از وجوه حساب ذخيره ارزي به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سرمايه گذاري بخش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خصوصي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آزادكردن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قيمت </a:t>
            </a:r>
            <a:r>
              <a:rPr lang="fa-IR" dirty="0">
                <a:cs typeface="B Koodak" panose="00000700000000000000" pitchFamily="2" charset="-78"/>
              </a:rPr>
              <a:t>بنزين، گازوئيل و نفت كوره و هزينه كردن منابع آن در </a:t>
            </a:r>
            <a:r>
              <a:rPr lang="fa-IR" dirty="0" smtClean="0">
                <a:cs typeface="B Koodak" panose="00000700000000000000" pitchFamily="2" charset="-78"/>
              </a:rPr>
              <a:t>توسعه حمل ونقل</a:t>
            </a:r>
            <a:r>
              <a:rPr lang="fa-IR" dirty="0">
                <a:cs typeface="B Koodak" panose="00000700000000000000" pitchFamily="2" charset="-78"/>
              </a:rPr>
              <a:t>، كمك مستقيم به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اقشار آسيب پذير</a:t>
            </a:r>
            <a:r>
              <a:rPr lang="fa-IR" dirty="0">
                <a:cs typeface="B Koodak" panose="00000700000000000000" pitchFamily="2" charset="-78"/>
              </a:rPr>
              <a:t> و بهبود روش هاي توليد و مصرف </a:t>
            </a:r>
            <a:r>
              <a:rPr lang="fa-IR" dirty="0" smtClean="0">
                <a:cs typeface="B Koodak" panose="00000700000000000000" pitchFamily="2" charset="-78"/>
              </a:rPr>
              <a:t>انرژي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تفكيك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وظايف حاكميتي</a:t>
            </a:r>
            <a:r>
              <a:rPr lang="fa-IR" dirty="0">
                <a:cs typeface="B Koodak" panose="00000700000000000000" pitchFamily="2" charset="-78"/>
              </a:rPr>
              <a:t>، تصدي گري و زيربنايي دولت و تعيين شيوه انجام هر يك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الزام </a:t>
            </a:r>
            <a:r>
              <a:rPr lang="fa-IR" dirty="0">
                <a:cs typeface="B Koodak" panose="00000700000000000000" pitchFamily="2" charset="-78"/>
              </a:rPr>
              <a:t>دولت به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تفكيك مديريت هاي سياسي </a:t>
            </a:r>
            <a:r>
              <a:rPr lang="fa-IR" dirty="0">
                <a:cs typeface="B Koodak" panose="00000700000000000000" pitchFamily="2" charset="-78"/>
              </a:rPr>
              <a:t>و حرفه </a:t>
            </a:r>
            <a:r>
              <a:rPr lang="fa-IR" dirty="0" smtClean="0">
                <a:cs typeface="B Koodak" panose="00000700000000000000" pitchFamily="2" charset="-78"/>
              </a:rPr>
              <a:t>اي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تداوم واگذاري شركت هاي دولتي و ارائه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راهكارهاي كاهش تصدي دولت </a:t>
            </a:r>
            <a:r>
              <a:rPr lang="fa-IR" dirty="0">
                <a:cs typeface="B Koodak" panose="00000700000000000000" pitchFamily="2" charset="-78"/>
              </a:rPr>
              <a:t>در موارد صدر اصل </a:t>
            </a:r>
            <a:r>
              <a:rPr lang="fa-IR" dirty="0" smtClean="0">
                <a:cs typeface="B Koodak" panose="00000700000000000000" pitchFamily="2" charset="-78"/>
              </a:rPr>
              <a:t>44 قانون </a:t>
            </a:r>
            <a:r>
              <a:rPr lang="fa-IR" dirty="0">
                <a:cs typeface="B Koodak" panose="00000700000000000000" pitchFamily="2" charset="-78"/>
              </a:rPr>
              <a:t>اساسي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تأكيد </a:t>
            </a:r>
            <a:r>
              <a:rPr lang="fa-IR" dirty="0">
                <a:cs typeface="B Koodak" panose="00000700000000000000" pitchFamily="2" charset="-78"/>
              </a:rPr>
              <a:t>ويژه بر رشد بهره وري،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مقابله با انحصار </a:t>
            </a:r>
            <a:r>
              <a:rPr lang="fa-IR" dirty="0">
                <a:cs typeface="B Koodak" panose="00000700000000000000" pitchFamily="2" charset="-78"/>
              </a:rPr>
              <a:t>و ارتقاي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رقابت پذيري اقتصاد </a:t>
            </a:r>
            <a:r>
              <a:rPr lang="fa-IR" dirty="0">
                <a:cs typeface="B Koodak" panose="00000700000000000000" pitchFamily="2" charset="-78"/>
              </a:rPr>
              <a:t>در سطح جهاني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كاهش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تسهيلات تكليفي بانك ها </a:t>
            </a:r>
            <a:r>
              <a:rPr lang="fa-IR" dirty="0">
                <a:cs typeface="B Koodak" panose="00000700000000000000" pitchFamily="2" charset="-78"/>
              </a:rPr>
              <a:t>و ايجاد نظام بيمه سپرده ها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ايجاد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بازار اوراق بهادار </a:t>
            </a:r>
            <a:r>
              <a:rPr lang="fa-IR" dirty="0">
                <a:cs typeface="B Koodak" panose="00000700000000000000" pitchFamily="2" charset="-78"/>
              </a:rPr>
              <a:t>خارج از </a:t>
            </a:r>
            <a:r>
              <a:rPr lang="fa-IR" dirty="0" smtClean="0">
                <a:cs typeface="B Koodak" panose="00000700000000000000" pitchFamily="2" charset="-78"/>
              </a:rPr>
              <a:t>بورس (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OTC</a:t>
            </a:r>
            <a:r>
              <a:rPr lang="fa-IR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fa-IR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244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6412"/>
            <a:ext cx="10820400" cy="5072273"/>
          </a:xfrm>
        </p:spPr>
        <p:txBody>
          <a:bodyPr>
            <a:normAutofit/>
          </a:bodyPr>
          <a:lstStyle/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توهین نظام بازار آزادی ها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دکتر مصدق</a:t>
            </a:r>
            <a:r>
              <a:rPr lang="fa-IR" dirty="0" smtClean="0">
                <a:cs typeface="B Koodak" panose="00000700000000000000" pitchFamily="2" charset="-78"/>
              </a:rPr>
              <a:t>: (</a:t>
            </a:r>
            <a:r>
              <a:rPr lang="fa-IR" dirty="0">
                <a:cs typeface="B Koodak" panose="00000700000000000000" pitchFamily="2" charset="-78"/>
              </a:rPr>
              <a:t>اقتصاد بدون نفت، مدافع دولتی کردن امور+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اقتصاد 9 ماهه </a:t>
            </a:r>
            <a:r>
              <a:rPr lang="fa-IR" dirty="0">
                <a:cs typeface="B Koodak" panose="00000700000000000000" pitchFamily="2" charset="-78"/>
              </a:rPr>
              <a:t>بدون </a:t>
            </a:r>
            <a:r>
              <a:rPr lang="fa-IR" dirty="0" smtClean="0">
                <a:cs typeface="B Koodak" panose="00000700000000000000" pitchFamily="2" charset="-78"/>
              </a:rPr>
              <a:t>نفت)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 دکتر غنی </a:t>
            </a:r>
            <a:r>
              <a:rPr lang="fa-IR" dirty="0">
                <a:cs typeface="B Koodak" panose="00000700000000000000" pitchFamily="2" charset="-78"/>
              </a:rPr>
              <a:t>نژاد: </a:t>
            </a:r>
            <a:r>
              <a:rPr lang="fa-IR" dirty="0" smtClean="0">
                <a:cs typeface="B Koodak" panose="00000700000000000000" pitchFamily="2" charset="-78"/>
              </a:rPr>
              <a:t> بدنبال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تاریخ زدایی </a:t>
            </a:r>
            <a:r>
              <a:rPr lang="fa-IR" dirty="0" smtClean="0">
                <a:cs typeface="B Koodak" panose="00000700000000000000" pitchFamily="2" charset="-78"/>
              </a:rPr>
              <a:t>و ساخت </a:t>
            </a:r>
            <a:r>
              <a:rPr lang="fa-IR" dirty="0">
                <a:cs typeface="B Koodak" panose="00000700000000000000" pitchFamily="2" charset="-78"/>
              </a:rPr>
              <a:t>تیپ ایده آل از </a:t>
            </a:r>
            <a:r>
              <a:rPr lang="fa-IR" dirty="0" smtClean="0">
                <a:cs typeface="B Koodak" panose="00000700000000000000" pitchFamily="2" charset="-78"/>
              </a:rPr>
              <a:t>لیبرال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کشور نروژ: دومین </a:t>
            </a:r>
            <a:r>
              <a:rPr lang="fa-IR" dirty="0">
                <a:cs typeface="B Koodak" panose="00000700000000000000" pitchFamily="2" charset="-78"/>
              </a:rPr>
              <a:t>کشور </a:t>
            </a:r>
            <a:r>
              <a:rPr lang="fa-IR" dirty="0" smtClean="0">
                <a:cs typeface="B Koodak" panose="00000700000000000000" pitchFamily="2" charset="-78"/>
              </a:rPr>
              <a:t>ثروتمند، اقتصاد مختلط،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دولت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رفاه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عامه</a:t>
            </a:r>
            <a:r>
              <a:rPr lang="fa-IR" dirty="0" smtClean="0">
                <a:cs typeface="B Koodak" panose="00000700000000000000" pitchFamily="2" charset="-78"/>
              </a:rPr>
              <a:t>، حکومت </a:t>
            </a:r>
            <a:r>
              <a:rPr lang="fa-IR" dirty="0">
                <a:cs typeface="B Koodak" panose="00000700000000000000" pitchFamily="2" charset="-78"/>
              </a:rPr>
              <a:t>مالک اکثر منابع </a:t>
            </a:r>
            <a:r>
              <a:rPr lang="fa-IR" dirty="0" smtClean="0">
                <a:cs typeface="B Koodak" panose="00000700000000000000" pitchFamily="2" charset="-78"/>
              </a:rPr>
              <a:t>نفتی،دولت </a:t>
            </a:r>
            <a:r>
              <a:rPr lang="fa-IR" dirty="0">
                <a:cs typeface="B Koodak" panose="00000700000000000000" pitchFamily="2" charset="-78"/>
              </a:rPr>
              <a:t>دارای مجوز اکتشاف و </a:t>
            </a:r>
            <a:r>
              <a:rPr lang="fa-IR" dirty="0" smtClean="0">
                <a:cs typeface="B Koodak" panose="00000700000000000000" pitchFamily="2" charset="-78"/>
              </a:rPr>
              <a:t>استخراج،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دولت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سهام دار عمده بانک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کشور</a:t>
            </a:r>
            <a:r>
              <a:rPr lang="fa-IR" dirty="0" smtClean="0">
                <a:cs typeface="B Koodak" panose="00000700000000000000" pitchFamily="2" charset="-78"/>
              </a:rPr>
              <a:t>، مالک </a:t>
            </a:r>
            <a:r>
              <a:rPr lang="fa-IR" dirty="0">
                <a:cs typeface="B Koodak" panose="00000700000000000000" pitchFamily="2" charset="-78"/>
              </a:rPr>
              <a:t>شرکت </a:t>
            </a:r>
            <a:r>
              <a:rPr lang="fa-IR" dirty="0" smtClean="0">
                <a:cs typeface="B Koodak" panose="00000700000000000000" pitchFamily="2" charset="-78"/>
              </a:rPr>
              <a:t>هواپیمایی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کشور انگلستان:مالکیت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منابع نفتی و گازی از آن سلطنت</a:t>
            </a:r>
            <a:r>
              <a:rPr lang="fa-IR" dirty="0">
                <a:cs typeface="B Koodak" panose="00000700000000000000" pitchFamily="2" charset="-78"/>
              </a:rPr>
              <a:t>+وزارت صنعت و تجارت مسئول صدور مجوز بهره برداری(لزوم بهره برداری حداکثر</a:t>
            </a:r>
            <a:r>
              <a:rPr lang="fa-IR" dirty="0" smtClean="0">
                <a:cs typeface="B Koodak" panose="00000700000000000000" pitchFamily="2" charset="-78"/>
              </a:rPr>
              <a:t>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انباشت سرمایه در ایران: با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تشکیل انحصارات</a:t>
            </a:r>
            <a:r>
              <a:rPr lang="fa-IR" dirty="0">
                <a:cs typeface="B Koodak" panose="00000700000000000000" pitchFamily="2" charset="-78"/>
              </a:rPr>
              <a:t>(خصوصی سازی عظیم هواداران بازار </a:t>
            </a:r>
            <a:r>
              <a:rPr lang="fa-IR" dirty="0" smtClean="0">
                <a:cs typeface="B Koodak" panose="00000700000000000000" pitchFamily="2" charset="-78"/>
              </a:rPr>
              <a:t>آزاد)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انحلال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سازمان برنامه </a:t>
            </a:r>
            <a:r>
              <a:rPr lang="fa-IR" dirty="0">
                <a:cs typeface="B Koodak" panose="00000700000000000000" pitchFamily="2" charset="-78"/>
              </a:rPr>
              <a:t>با نقش </a:t>
            </a:r>
            <a:r>
              <a:rPr lang="fa-IR" dirty="0" smtClean="0">
                <a:cs typeface="B Koodak" panose="00000700000000000000" pitchFamily="2" charset="-78"/>
              </a:rPr>
              <a:t>نظارتی: سد </a:t>
            </a:r>
            <a:r>
              <a:rPr lang="fa-IR" dirty="0">
                <a:cs typeface="B Koodak" panose="00000700000000000000" pitchFamily="2" charset="-78"/>
              </a:rPr>
              <a:t>خصوصی کردن </a:t>
            </a:r>
            <a:r>
              <a:rPr lang="fa-IR" dirty="0" smtClean="0">
                <a:cs typeface="B Koodak" panose="00000700000000000000" pitchFamily="2" charset="-78"/>
              </a:rPr>
              <a:t>سریع (آقایان نیلی </a:t>
            </a:r>
            <a:r>
              <a:rPr lang="fa-IR" dirty="0">
                <a:cs typeface="B Koodak" panose="00000700000000000000" pitchFamily="2" charset="-78"/>
              </a:rPr>
              <a:t>و غنی نژاد </a:t>
            </a:r>
            <a:r>
              <a:rPr lang="fa-IR" dirty="0" smtClean="0">
                <a:cs typeface="B Koodak" panose="00000700000000000000" pitchFamily="2" charset="-78"/>
              </a:rPr>
              <a:t>موافق این عمل)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الحاق ایران به بازار جهانی: خارج شدن بخش عظیمی از مردم ایران از جریان </a:t>
            </a:r>
            <a:r>
              <a:rPr lang="fa-IR" dirty="0" smtClean="0">
                <a:cs typeface="B Koodak" panose="00000700000000000000" pitchFamily="2" charset="-78"/>
              </a:rPr>
              <a:t>اقتصادی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رساندن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قیمت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حامل انرژی </a:t>
            </a:r>
            <a:r>
              <a:rPr lang="fa-IR" dirty="0">
                <a:cs typeface="B Koodak" panose="00000700000000000000" pitchFamily="2" charset="-78"/>
              </a:rPr>
              <a:t>به سطح </a:t>
            </a:r>
            <a:r>
              <a:rPr lang="fa-IR" dirty="0" smtClean="0">
                <a:cs typeface="B Koodak" panose="00000700000000000000" pitchFamily="2" charset="-78"/>
              </a:rPr>
              <a:t>جهانی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cs typeface="B Koodak" panose="00000700000000000000" pitchFamily="2" charset="-78"/>
              </a:rPr>
              <a:t>ساختن اتحادیه(دفاع از کار و </a:t>
            </a:r>
            <a:r>
              <a:rPr lang="fa-IR" dirty="0" smtClean="0">
                <a:cs typeface="B Koodak" panose="00000700000000000000" pitchFamily="2" charset="-78"/>
              </a:rPr>
              <a:t>شرافت: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 قلدری</a:t>
            </a:r>
            <a:r>
              <a:rPr lang="fa-IR" dirty="0" smtClean="0">
                <a:cs typeface="B Koodak" panose="00000700000000000000" pitchFamily="2" charset="-78"/>
              </a:rPr>
              <a:t>) </a:t>
            </a:r>
            <a:r>
              <a:rPr lang="fa-IR" dirty="0">
                <a:cs typeface="B Koodak" panose="00000700000000000000" pitchFamily="2" charset="-78"/>
              </a:rPr>
              <a:t>رضایت به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 بی بهرگی </a:t>
            </a:r>
            <a:r>
              <a:rPr lang="fa-IR" dirty="0">
                <a:cs typeface="B Koodak" panose="00000700000000000000" pitchFamily="2" charset="-78"/>
              </a:rPr>
              <a:t>از آموزش، درمان،تحمل گرسنگی، خودکشی، </a:t>
            </a:r>
            <a:r>
              <a:rPr lang="fa-IR" dirty="0" smtClean="0">
                <a:cs typeface="B Koodak" panose="00000700000000000000" pitchFamily="2" charset="-78"/>
              </a:rPr>
              <a:t>مرگ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دزد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خواندن هر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دولتی</a:t>
            </a:r>
            <a:r>
              <a:rPr lang="fa-IR" dirty="0" smtClean="0">
                <a:cs typeface="B Koodak" panose="00000700000000000000" pitchFamily="2" charset="-78"/>
              </a:rPr>
              <a:t>، تقسیم </a:t>
            </a:r>
            <a:r>
              <a:rPr lang="fa-IR" dirty="0">
                <a:cs typeface="B Koodak" panose="00000700000000000000" pitchFamily="2" charset="-78"/>
              </a:rPr>
              <a:t>اموال و هدیه کردن به کارآفرین </a:t>
            </a:r>
            <a:r>
              <a:rPr lang="fa-IR" dirty="0" smtClean="0">
                <a:cs typeface="B Koodak" panose="00000700000000000000" pitchFamily="2" charset="-78"/>
              </a:rPr>
              <a:t>ها، خصوصی </a:t>
            </a:r>
            <a:r>
              <a:rPr lang="fa-IR" dirty="0">
                <a:cs typeface="B Koodak" panose="00000700000000000000" pitchFamily="2" charset="-78"/>
              </a:rPr>
              <a:t>سازی عظیم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دولت نهم و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دهم</a:t>
            </a:r>
          </a:p>
          <a:p>
            <a:pPr marL="0" indent="0" algn="r" rtl="1">
              <a:buClr>
                <a:srgbClr val="FF0000"/>
              </a:buClr>
              <a:buNone/>
            </a:pP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21836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</a:p>
          <a:p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89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9463"/>
            <a:ext cx="8610600" cy="1293028"/>
          </a:xfrm>
        </p:spPr>
        <p:txBody>
          <a:bodyPr>
            <a:normAutofit/>
          </a:bodyPr>
          <a:lstStyle/>
          <a:p>
            <a:r>
              <a:rPr lang="fa-IR" sz="4800" dirty="0" smtClean="0">
                <a:cs typeface="B Kourosh" panose="00000400000000000000" pitchFamily="2" charset="-78"/>
              </a:rPr>
              <a:t>مکتب نیاوران</a:t>
            </a:r>
            <a:endParaRPr lang="en-US" sz="4800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3678"/>
            <a:ext cx="10820400" cy="4920939"/>
          </a:xfrm>
        </p:spPr>
        <p:txBody>
          <a:bodyPr/>
          <a:lstStyle/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«موسسه عالی آموزش و پژوهش در مدیریت و برنامه ریزی» موسوم به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«موسسه نیاوران»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تأسیس «</a:t>
            </a:r>
            <a:r>
              <a:rPr lang="ar-SA" dirty="0" smtClean="0">
                <a:cs typeface="B Koodak" panose="00000700000000000000" pitchFamily="2" charset="-78"/>
              </a:rPr>
              <a:t>موسسه عالی پژوهش در برنامه ریزی و توسعه</a:t>
            </a:r>
            <a:r>
              <a:rPr lang="fa-IR" dirty="0" smtClean="0">
                <a:cs typeface="B Koodak" panose="00000700000000000000" pitchFamily="2" charset="-78"/>
              </a:rPr>
              <a:t>»(نام ابتدایی) </a:t>
            </a:r>
            <a:r>
              <a:rPr lang="ar-SA" dirty="0" smtClean="0">
                <a:cs typeface="B Koodak" panose="00000700000000000000" pitchFamily="2" charset="-78"/>
              </a:rPr>
              <a:t>به ابتکار </a:t>
            </a:r>
            <a:r>
              <a:rPr lang="ar-SA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مسعود روغنی زنجانی</a:t>
            </a:r>
            <a:r>
              <a:rPr lang="ar-SA" dirty="0" smtClean="0">
                <a:cs typeface="B Koodak" panose="00000700000000000000" pitchFamily="2" charset="-78"/>
              </a:rPr>
              <a:t>، رییس وقت سازمان برنامه و بودجه </a:t>
            </a:r>
            <a:r>
              <a:rPr lang="fa-IR" dirty="0" smtClean="0">
                <a:cs typeface="B Koodak" panose="00000700000000000000" pitchFamily="2" charset="-78"/>
              </a:rPr>
              <a:t>در سال 1368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یک دهه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مدیریت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dirty="0">
                <a:cs typeface="B Koodak" panose="00000700000000000000" pitchFamily="2" charset="-78"/>
              </a:rPr>
              <a:t>موسسه در دست </a:t>
            </a:r>
            <a:r>
              <a:rPr lang="fa-IR" dirty="0" smtClean="0">
                <a:cs typeface="B Koodak" panose="00000700000000000000" pitchFamily="2" charset="-78"/>
              </a:rPr>
              <a:t>گروه </a:t>
            </a:r>
            <a:r>
              <a:rPr lang="fa-IR" dirty="0">
                <a:cs typeface="B Koodak" panose="00000700000000000000" pitchFamily="2" charset="-78"/>
              </a:rPr>
              <a:t>تدوین کننده برنامه پنج ساله اول توسعه با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رویکرد بازار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آزاد:</a:t>
            </a:r>
            <a:endParaRPr lang="fa-IR" dirty="0">
              <a:solidFill>
                <a:srgbClr val="FF0000"/>
              </a:solidFill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مزیت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ar-SA" dirty="0" smtClean="0">
                <a:cs typeface="B Koodak" panose="00000700000000000000" pitchFamily="2" charset="-78"/>
              </a:rPr>
              <a:t>حضور </a:t>
            </a:r>
            <a:r>
              <a:rPr lang="ar-SA" dirty="0">
                <a:cs typeface="B Koodak" panose="00000700000000000000" pitchFamily="2" charset="-78"/>
              </a:rPr>
              <a:t>همزمان در موسسه نیاوران و </a:t>
            </a:r>
            <a:r>
              <a:rPr lang="ar-SA" dirty="0">
                <a:solidFill>
                  <a:srgbClr val="FF0000"/>
                </a:solidFill>
                <a:cs typeface="B Koodak" panose="00000700000000000000" pitchFamily="2" charset="-78"/>
              </a:rPr>
              <a:t>معاونت­های سازمان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 </a:t>
            </a:r>
            <a:r>
              <a:rPr lang="ar-SA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برنامه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 </a:t>
            </a:r>
            <a:r>
              <a:rPr lang="fa-IR" dirty="0" smtClean="0">
                <a:cs typeface="B Koodak" panose="00000700000000000000" pitchFamily="2" charset="-78"/>
              </a:rPr>
              <a:t>: تنظیم </a:t>
            </a:r>
            <a:r>
              <a:rPr lang="ar-SA" dirty="0" smtClean="0">
                <a:cs typeface="B Koodak" panose="00000700000000000000" pitchFamily="2" charset="-78"/>
              </a:rPr>
              <a:t>برنامه </a:t>
            </a:r>
            <a:r>
              <a:rPr lang="ar-SA" dirty="0">
                <a:cs typeface="B Koodak" panose="00000700000000000000" pitchFamily="2" charset="-78"/>
              </a:rPr>
              <a:t>پنج ساله سوم </a:t>
            </a:r>
            <a:r>
              <a:rPr lang="ar-SA" dirty="0" smtClean="0">
                <a:cs typeface="B Koodak" panose="00000700000000000000" pitchFamily="2" charset="-78"/>
              </a:rPr>
              <a:t>توسعه</a:t>
            </a:r>
            <a:r>
              <a:rPr lang="fa-IR" dirty="0" smtClean="0">
                <a:cs typeface="B Koodak" panose="00000700000000000000" pitchFamily="2" charset="-78"/>
              </a:rPr>
              <a:t>،</a:t>
            </a:r>
            <a:r>
              <a:rPr lang="ar-SA" dirty="0" smtClean="0">
                <a:cs typeface="B Koodak" panose="00000700000000000000" pitchFamily="2" charset="-78"/>
              </a:rPr>
              <a:t> در </a:t>
            </a:r>
            <a:r>
              <a:rPr lang="ar-SA" dirty="0">
                <a:cs typeface="B Koodak" panose="00000700000000000000" pitchFamily="2" charset="-78"/>
              </a:rPr>
              <a:t>جهت گرایش </a:t>
            </a:r>
            <a:r>
              <a:rPr lang="ar-SA" dirty="0" smtClean="0">
                <a:cs typeface="B Koodak" panose="00000700000000000000" pitchFamily="2" charset="-78"/>
              </a:rPr>
              <a:t>اقتصادی </a:t>
            </a:r>
            <a:r>
              <a:rPr lang="ar-SA" dirty="0">
                <a:solidFill>
                  <a:srgbClr val="FF0000"/>
                </a:solidFill>
                <a:cs typeface="B Koodak" panose="00000700000000000000" pitchFamily="2" charset="-78"/>
              </a:rPr>
              <a:t>بازار آزاد و با محوریت خصوصی سازی </a:t>
            </a:r>
            <a:r>
              <a:rPr lang="ar-SA" dirty="0">
                <a:cs typeface="B Koodak" panose="00000700000000000000" pitchFamily="2" charset="-78"/>
              </a:rPr>
              <a:t>و تعدیل </a:t>
            </a:r>
            <a:r>
              <a:rPr lang="ar-SA" dirty="0" smtClean="0">
                <a:cs typeface="B Koodak" panose="00000700000000000000" pitchFamily="2" charset="-78"/>
              </a:rPr>
              <a:t>ساختار اقتصادی</a:t>
            </a:r>
            <a:endParaRPr lang="en-US" dirty="0">
              <a:cs typeface="B Koodak" panose="000007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72550"/>
            <a:ext cx="4655961" cy="30315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6078773"/>
            <a:ext cx="4655961" cy="405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علینقی مشایخی (74-1370</a:t>
            </a: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) </a:t>
            </a:r>
            <a:endParaRPr lang="fa-IR" sz="2200" dirty="0">
              <a:solidFill>
                <a:srgbClr val="002060"/>
              </a:solidFill>
              <a:cs typeface="B Koodak" panose="000007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951146"/>
            <a:ext cx="4655961" cy="30936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799" y="6048550"/>
            <a:ext cx="4655961" cy="405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مسعود روغنی زنجانی (77-1376)</a:t>
            </a:r>
            <a:endParaRPr lang="fa-IR" sz="2200" dirty="0">
              <a:solidFill>
                <a:srgbClr val="002060"/>
              </a:solidFill>
              <a:cs typeface="B Koodak" panose="00000700000000000000" pitchFamily="2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7" y="2933744"/>
            <a:ext cx="4847927" cy="30703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5797" y="6114314"/>
            <a:ext cx="4852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buClr>
                <a:srgbClr val="FF0000"/>
              </a:buClr>
            </a:pP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مسعود نیلی (76-1375)</a:t>
            </a:r>
            <a:endParaRPr lang="fa-IR" sz="2200" dirty="0">
              <a:solidFill>
                <a:srgbClr val="002060"/>
              </a:solidFill>
              <a:cs typeface="B Koodak" panose="00000700000000000000" pitchFamily="2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5" y="2951145"/>
            <a:ext cx="4330341" cy="30312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85796" y="6086789"/>
            <a:ext cx="43303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buClr>
                <a:srgbClr val="FF0000"/>
              </a:buClr>
            </a:pP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محمد طبیبیان(75-1374) </a:t>
            </a:r>
            <a:endParaRPr lang="fa-IR" sz="2200" dirty="0">
              <a:solidFill>
                <a:srgbClr val="002060"/>
              </a:solidFill>
              <a:cs typeface="B Koodak" panose="00000700000000000000" pitchFamily="2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4" y="2917738"/>
            <a:ext cx="4655965" cy="310276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72729" y="6120607"/>
            <a:ext cx="4655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buClr>
                <a:srgbClr val="FF0000"/>
              </a:buClr>
            </a:pPr>
            <a:r>
              <a:rPr lang="ar-SA" sz="2200" dirty="0">
                <a:solidFill>
                  <a:srgbClr val="002060"/>
                </a:solidFill>
                <a:cs typeface="B Koodak" panose="00000700000000000000" pitchFamily="2" charset="-78"/>
              </a:rPr>
              <a:t>غلامعلی فرجادی (81-1377)</a:t>
            </a:r>
            <a:endParaRPr lang="fa-IR" sz="2200" dirty="0">
              <a:solidFill>
                <a:srgbClr val="00206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937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  <p:bldP spid="16" grpId="0"/>
      <p:bldP spid="16" grpId="1"/>
      <p:bldP spid="18" grpId="0"/>
      <p:bldP spid="18" grpId="1"/>
      <p:bldP spid="21" grpId="0"/>
      <p:bldP spid="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454884"/>
            <a:ext cx="8610600" cy="1293028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  <a:t>مکتب نیاوران </a:t>
            </a:r>
            <a:b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</a:br>
            <a:endParaRPr lang="en-US" dirty="0">
              <a:solidFill>
                <a:srgbClr val="FF0000"/>
              </a:solidFill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22364"/>
            <a:ext cx="10820400" cy="4896322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3200" dirty="0">
                <a:cs typeface="B Kourosh" panose="00000400000000000000" pitchFamily="2" charset="-78"/>
              </a:rPr>
              <a:t>هدف تشکیل </a:t>
            </a:r>
            <a:r>
              <a:rPr lang="fa-IR" sz="3200" dirty="0" smtClean="0">
                <a:cs typeface="B Kourosh" panose="00000400000000000000" pitchFamily="2" charset="-78"/>
              </a:rPr>
              <a:t>موسسه:</a:t>
            </a:r>
            <a:endParaRPr lang="en-US" sz="3200" dirty="0" smtClean="0">
              <a:cs typeface="B Kourosh" panose="00000400000000000000" pitchFamily="2" charset="-78"/>
            </a:endParaRPr>
          </a:p>
          <a:p>
            <a:pPr marL="0" indent="0" algn="r" rtl="1">
              <a:buNone/>
            </a:pPr>
            <a:r>
              <a:rPr lang="ar-SA" dirty="0">
                <a:cs typeface="B Koodak" panose="00000700000000000000" pitchFamily="2" charset="-78"/>
              </a:rPr>
              <a:t>روغنی زنجانی </a:t>
            </a:r>
            <a:r>
              <a:rPr lang="fa-IR" dirty="0">
                <a:cs typeface="B Koodak" panose="00000700000000000000" pitchFamily="2" charset="-78"/>
              </a:rPr>
              <a:t>(</a:t>
            </a:r>
            <a:r>
              <a:rPr lang="ar-SA" dirty="0" smtClean="0">
                <a:cs typeface="B Koodak" panose="00000700000000000000" pitchFamily="2" charset="-78"/>
              </a:rPr>
              <a:t>رییس </a:t>
            </a:r>
            <a:r>
              <a:rPr lang="ar-SA" dirty="0">
                <a:cs typeface="B Koodak" panose="00000700000000000000" pitchFamily="2" charset="-78"/>
              </a:rPr>
              <a:t>سازمان برنامه و </a:t>
            </a:r>
            <a:r>
              <a:rPr lang="ar-SA" dirty="0" smtClean="0">
                <a:cs typeface="B Koodak" panose="00000700000000000000" pitchFamily="2" charset="-78"/>
              </a:rPr>
              <a:t>بودجه</a:t>
            </a:r>
            <a:r>
              <a:rPr lang="fa-IR" dirty="0" smtClean="0">
                <a:cs typeface="B Koodak" panose="00000700000000000000" pitchFamily="2" charset="-78"/>
              </a:rPr>
              <a:t>-</a:t>
            </a:r>
            <a:r>
              <a:rPr lang="ar-SA" dirty="0" smtClean="0">
                <a:cs typeface="B Koodak" panose="00000700000000000000" pitchFamily="2" charset="-78"/>
              </a:rPr>
              <a:t>بانی </a:t>
            </a:r>
            <a:r>
              <a:rPr lang="ar-SA" dirty="0">
                <a:cs typeface="B Koodak" panose="00000700000000000000" pitchFamily="2" charset="-78"/>
              </a:rPr>
              <a:t>اصلی </a:t>
            </a:r>
            <a:r>
              <a:rPr lang="ar-SA" dirty="0" smtClean="0">
                <a:cs typeface="B Koodak" panose="00000700000000000000" pitchFamily="2" charset="-78"/>
              </a:rPr>
              <a:t>موسسه</a:t>
            </a:r>
            <a:r>
              <a:rPr lang="fa-IR" dirty="0" smtClean="0">
                <a:cs typeface="B Koodak" panose="00000700000000000000" pitchFamily="2" charset="-78"/>
              </a:rPr>
              <a:t>):</a:t>
            </a:r>
            <a:endParaRPr lang="en-US" dirty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ar-SA" dirty="0" smtClean="0">
                <a:cs typeface="B Koodak" panose="00000700000000000000" pitchFamily="2" charset="-78"/>
              </a:rPr>
              <a:t>اول</a:t>
            </a:r>
            <a:r>
              <a:rPr lang="fa-IR" dirty="0" smtClean="0">
                <a:cs typeface="B Koodak" panose="00000700000000000000" pitchFamily="2" charset="-78"/>
              </a:rPr>
              <a:t>: نهاد پاسخگو به نیازهای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برنامه ریزی استراتژیک </a:t>
            </a:r>
            <a:r>
              <a:rPr lang="fa-IR" dirty="0" smtClean="0">
                <a:cs typeface="B Koodak" panose="00000700000000000000" pitchFamily="2" charset="-78"/>
              </a:rPr>
              <a:t>کشور(مطالعه،تحقیق و جمع بندی)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ar-SA" dirty="0" smtClean="0">
                <a:cs typeface="B Koodak" panose="00000700000000000000" pitchFamily="2" charset="-78"/>
              </a:rPr>
              <a:t>دوم</a:t>
            </a:r>
            <a:r>
              <a:rPr lang="fa-IR" dirty="0" smtClean="0">
                <a:cs typeface="B Koodak" panose="00000700000000000000" pitchFamily="2" charset="-78"/>
              </a:rPr>
              <a:t>:</a:t>
            </a:r>
            <a:r>
              <a:rPr lang="ar-SA" dirty="0" smtClean="0">
                <a:cs typeface="B Koodak" panose="00000700000000000000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Koodak" panose="00000700000000000000" pitchFamily="2" charset="-78"/>
              </a:rPr>
              <a:t>تربیت کادر </a:t>
            </a:r>
            <a:r>
              <a:rPr lang="ar-SA" dirty="0">
                <a:cs typeface="B Koodak" panose="00000700000000000000" pitchFamily="2" charset="-78"/>
              </a:rPr>
              <a:t>برای سازمان برنامه و دیگر دستگاه های ستادی کشور </a:t>
            </a: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3200" dirty="0" smtClean="0">
                <a:cs typeface="B Kourosh" panose="00000400000000000000" pitchFamily="2" charset="-78"/>
              </a:rPr>
              <a:t>نحوه تشکیل موسسه: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کمک گرفتن روغنی زنجانی از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مشایخی</a:t>
            </a:r>
            <a:r>
              <a:rPr lang="fa-IR" dirty="0" smtClean="0">
                <a:cs typeface="B Koodak" panose="00000700000000000000" pitchFamily="2" charset="-78"/>
              </a:rPr>
              <a:t>(استاد دانشکده مهندسی صنایع شریف-عضو مؤثر سازمان برنامه و بودجه در برنامه اول)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شکل گیری نهاد بصورت پژوهشی و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عدم اعطای مجوز </a:t>
            </a:r>
            <a:r>
              <a:rPr lang="fa-IR" dirty="0" smtClean="0">
                <a:cs typeface="B Koodak" panose="00000700000000000000" pitchFamily="2" charset="-78"/>
              </a:rPr>
              <a:t>آموزشی پذیرش دانشجو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تصویب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برگزاری دورة آموزشی </a:t>
            </a:r>
            <a:r>
              <a:rPr lang="fa-IR" dirty="0" smtClean="0">
                <a:cs typeface="B Koodak" panose="00000700000000000000" pitchFamily="2" charset="-78"/>
              </a:rPr>
              <a:t>در موسسه: با بیان مسئله عدم اعطای مجوز پذیرش دانشجو به شورای عالی انقلاب فرهنگی توسط مشایخی و اطمینان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رئیس جمهور </a:t>
            </a:r>
            <a:r>
              <a:rPr lang="fa-IR" dirty="0" smtClean="0">
                <a:cs typeface="B Koodak" panose="00000700000000000000" pitchFamily="2" charset="-78"/>
              </a:rPr>
              <a:t>از تیم اقتصادی خود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dirty="0" smtClean="0">
              <a:cs typeface="B Koodak" panose="00000700000000000000" pitchFamily="2" charset="-78"/>
            </a:endParaRPr>
          </a:p>
          <a:p>
            <a:pPr marL="0" indent="0" algn="r" rtl="1">
              <a:buClr>
                <a:srgbClr val="FF0000"/>
              </a:buClr>
              <a:buNone/>
            </a:pPr>
            <a:endParaRPr lang="en-US" dirty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endParaRPr lang="en-US" sz="3200" dirty="0" smtClean="0">
              <a:cs typeface="B Koodak" panose="00000700000000000000" pitchFamily="2" charset="-78"/>
            </a:endParaRPr>
          </a:p>
          <a:p>
            <a:pPr marL="0" indent="0" algn="r" rtl="1">
              <a:buNone/>
            </a:pPr>
            <a:endParaRPr lang="en-US" sz="3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505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59424"/>
            <a:ext cx="8610600" cy="1293028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srgbClr val="FF0000"/>
              </a:solidFill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9612"/>
            <a:ext cx="10820400" cy="4429074"/>
          </a:xfrm>
        </p:spPr>
        <p:txBody>
          <a:bodyPr/>
          <a:lstStyle/>
          <a:p>
            <a:pPr marL="0" indent="0" algn="r" rtl="1">
              <a:buNone/>
            </a:pPr>
            <a:r>
              <a:rPr lang="fa-IR" sz="3200" dirty="0" smtClean="0">
                <a:cs typeface="B Kourosh" panose="00000400000000000000" pitchFamily="2" charset="-78"/>
              </a:rPr>
              <a:t>مکتب </a:t>
            </a:r>
            <a:r>
              <a:rPr lang="fa-IR" sz="3200" dirty="0">
                <a:cs typeface="B Kourosh" panose="00000400000000000000" pitchFamily="2" charset="-78"/>
              </a:rPr>
              <a:t>اتریش</a:t>
            </a:r>
            <a:r>
              <a:rPr lang="fa-IR" dirty="0">
                <a:cs typeface="B Koodak" panose="00000700000000000000" pitchFamily="2" charset="-78"/>
              </a:rPr>
              <a:t>: اهمیت </a:t>
            </a:r>
            <a:r>
              <a:rPr lang="fa-IR" dirty="0" smtClean="0">
                <a:cs typeface="B Koodak" panose="00000700000000000000" pitchFamily="2" charset="-78"/>
              </a:rPr>
              <a:t>غریزة </a:t>
            </a:r>
            <a:r>
              <a:rPr lang="fa-IR" dirty="0">
                <a:cs typeface="B Koodak" panose="00000700000000000000" pitchFamily="2" charset="-78"/>
              </a:rPr>
              <a:t>پیگیری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منافع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خود</a:t>
            </a:r>
            <a:endParaRPr lang="fa-IR" dirty="0" smtClean="0">
              <a:cs typeface="B Koodak" panose="000007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dirty="0" smtClean="0">
                <a:cs typeface="B Koodak" panose="00000700000000000000" pitchFamily="2" charset="-78"/>
              </a:rPr>
              <a:t> </a:t>
            </a:r>
            <a:r>
              <a:rPr lang="fa-IR" sz="2400" dirty="0">
                <a:cs typeface="B Kourosh" panose="00000400000000000000" pitchFamily="2" charset="-78"/>
              </a:rPr>
              <a:t>اصحاب مکتب اتریش</a:t>
            </a:r>
            <a:r>
              <a:rPr lang="fa-IR" dirty="0">
                <a:cs typeface="B Koodak" panose="00000700000000000000" pitchFamily="2" charset="-78"/>
              </a:rPr>
              <a:t>: </a:t>
            </a:r>
            <a:r>
              <a:rPr lang="fa-IR" dirty="0" smtClean="0">
                <a:cs typeface="B Koodak" panose="00000700000000000000" pitchFamily="2" charset="-78"/>
              </a:rPr>
              <a:t>نظام بازار، </a:t>
            </a:r>
            <a:r>
              <a:rPr lang="fa-IR" dirty="0">
                <a:cs typeface="B Koodak" panose="00000700000000000000" pitchFamily="2" charset="-78"/>
              </a:rPr>
              <a:t>اجازه به </a:t>
            </a:r>
            <a:r>
              <a:rPr lang="fa-IR" dirty="0">
                <a:solidFill>
                  <a:srgbClr val="FF0000"/>
                </a:solidFill>
                <a:cs typeface="B Koodak" panose="00000700000000000000" pitchFamily="2" charset="-78"/>
              </a:rPr>
              <a:t>حداکثر رساندن </a:t>
            </a:r>
            <a:r>
              <a:rPr lang="fa-IR" dirty="0" smtClean="0">
                <a:solidFill>
                  <a:srgbClr val="FF0000"/>
                </a:solidFill>
                <a:cs typeface="B Koodak" panose="00000700000000000000" pitchFamily="2" charset="-78"/>
              </a:rPr>
              <a:t>منافع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هایک(یکی از متفکران مکتب اتریش):</a:t>
            </a:r>
            <a:endParaRPr lang="en-US" sz="2800" dirty="0">
              <a:cs typeface="B Kourosh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510903" y="3030582"/>
          <a:ext cx="5117736" cy="2325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/>
          </p:nvPr>
        </p:nvGraphicFramePr>
        <p:xfrm>
          <a:off x="-1737360" y="2690949"/>
          <a:ext cx="9470571" cy="4023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6481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9612"/>
            <a:ext cx="10820400" cy="442907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هایک (یکی از متفکران مکتب اتریش): </a:t>
            </a:r>
            <a:endParaRPr lang="en-US" sz="2800" dirty="0">
              <a:cs typeface="B Kourosh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35942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srgbClr val="FF0000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srgbClr val="FF0000"/>
              </a:solidFill>
              <a:cs typeface="B Kourosh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50221" y="1576817"/>
          <a:ext cx="7674429" cy="4667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89120" y="5094513"/>
            <a:ext cx="3174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rtl="0"/>
            <a:r>
              <a:rPr lang="fa-IR" sz="1600" dirty="0">
                <a:solidFill>
                  <a:prstClr val="black"/>
                </a:solidFill>
                <a:cs typeface="B Koodak" panose="00000700000000000000" pitchFamily="2" charset="-78"/>
              </a:rPr>
              <a:t>جامعه </a:t>
            </a:r>
            <a:r>
              <a:rPr lang="fa-IR" sz="1600" dirty="0">
                <a:solidFill>
                  <a:srgbClr val="FF0000"/>
                </a:solidFill>
                <a:cs typeface="B Koodak" panose="00000700000000000000" pitchFamily="2" charset="-78"/>
              </a:rPr>
              <a:t>یوتوپیایی</a:t>
            </a:r>
            <a:r>
              <a:rPr lang="fa-IR" sz="1600" dirty="0">
                <a:solidFill>
                  <a:prstClr val="black"/>
                </a:solidFill>
                <a:cs typeface="B Koodak" panose="00000700000000000000" pitchFamily="2" charset="-78"/>
              </a:rPr>
              <a:t> هایک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00900" y="5695372"/>
            <a:ext cx="5443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fa-IR" sz="3600" b="1" dirty="0">
                <a:solidFill>
                  <a:srgbClr val="E6B91E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رسیدن به </a:t>
            </a:r>
            <a:r>
              <a:rPr lang="fa-IR" sz="3600" b="1" dirty="0">
                <a:solidFill>
                  <a:srgbClr val="E6B91E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جامعه  بزرگ </a:t>
            </a:r>
            <a:r>
              <a:rPr lang="fa-IR" sz="3600" b="1" dirty="0">
                <a:solidFill>
                  <a:srgbClr val="E6B91E">
                    <a:lumMod val="50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نیازمند هزاران سال؟تحقق کی؟</a:t>
            </a:r>
          </a:p>
        </p:txBody>
      </p:sp>
    </p:spTree>
    <p:extLst>
      <p:ext uri="{BB962C8B-B14F-4D97-AF65-F5344CB8AC3E}">
        <p14:creationId xmlns:p14="http://schemas.microsoft.com/office/powerpoint/2010/main" val="226262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-637674" y="1005938"/>
          <a:ext cx="10953206" cy="4833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895600" y="35942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210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2452"/>
            <a:ext cx="10820400" cy="4566233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400" dirty="0" smtClean="0">
                <a:cs typeface="B Kourosh" panose="00000400000000000000" pitchFamily="2" charset="-78"/>
              </a:rPr>
              <a:t>نمونه سیاستمداران با نحلة فکری هایک: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Kourosh" panose="00000400000000000000" pitchFamily="2" charset="-78"/>
              </a:rPr>
              <a:t>تاچر و ریگان: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برهم زدن دولت رفاه (حاصل تعامل اقتصادی،اجتماعی و سیاسی گروه های مختلف غرب)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قطع بودجة رفاهی (ضربه به پیران و کهنسالان)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تاچر: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خصوصی سازی عظیم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درهم شکستن قدرت اتحادیه های کارگری (دستاورد سیصد سالة کارگران)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جنگ با اتحادیة معدنچیان و بی توجهی به اعتصاب آنان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وادار کردن نظامیان به کار درمعدن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 smtClean="0">
                <a:cs typeface="B Koodak" panose="00000700000000000000" pitchFamily="2" charset="-78"/>
              </a:rPr>
              <a:t>شکستن اعتصاب توسط کارگر (یعنی خیانت ولی نان شب نداشتند)</a:t>
            </a:r>
          </a:p>
          <a:p>
            <a:pPr marL="0" indent="0" algn="r" rtl="1">
              <a:buNone/>
            </a:pPr>
            <a:endParaRPr lang="fa-IR" sz="2400" dirty="0" smtClean="0">
              <a:cs typeface="B Koodak" panose="000007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400" dirty="0">
              <a:cs typeface="B Kourosh" panose="00000400000000000000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95600" y="35942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6570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9612"/>
            <a:ext cx="10820400" cy="442907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800" dirty="0" smtClean="0">
                <a:cs typeface="B Kourosh" panose="00000400000000000000" pitchFamily="2" charset="-78"/>
              </a:rPr>
              <a:t>واکاوی چند کلمه:</a:t>
            </a:r>
          </a:p>
          <a:p>
            <a:pPr marL="0" indent="0" algn="r" rtl="1">
              <a:buNone/>
            </a:pPr>
            <a:r>
              <a:rPr lang="fa-IR" sz="2800" dirty="0" smtClean="0">
                <a:cs typeface="B Kourosh" panose="00000400000000000000" pitchFamily="2" charset="-78"/>
              </a:rPr>
              <a:t>1- روشنفکر: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95600" y="392082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مکتب نیاوران</a:t>
            </a:r>
            <a:b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</a:br>
            <a:r>
              <a:rPr lang="fa-IR" dirty="0" smtClean="0">
                <a:solidFill>
                  <a:prstClr val="black"/>
                </a:solidFill>
                <a:cs typeface="B Kourosh" panose="00000400000000000000" pitchFamily="2" charset="-78"/>
              </a:rPr>
              <a:t>بنیان فکری-فلسفی</a:t>
            </a:r>
            <a:endParaRPr lang="en-US" dirty="0">
              <a:solidFill>
                <a:prstClr val="black"/>
              </a:solidFill>
              <a:cs typeface="B Kourosh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-146231" y="1685110"/>
          <a:ext cx="7347131" cy="5009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94563" y="4662197"/>
            <a:ext cx="455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rtl="0"/>
            <a:r>
              <a:rPr lang="fa-IR" sz="4800" dirty="0">
                <a:solidFill>
                  <a:srgbClr val="E6B91E">
                    <a:lumMod val="75000"/>
                  </a:srgbClr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مبلغان در جهان سوم برنده ترند</a:t>
            </a:r>
            <a:endParaRPr lang="en-US" sz="4800" dirty="0">
              <a:solidFill>
                <a:srgbClr val="E6B91E">
                  <a:lumMod val="75000"/>
                </a:srgbClr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77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2724</Words>
  <Application>Microsoft Office PowerPoint</Application>
  <PresentationFormat>Widescreen</PresentationFormat>
  <Paragraphs>238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Andalus</vt:lpstr>
      <vt:lpstr>Arial</vt:lpstr>
      <vt:lpstr>B Koodak</vt:lpstr>
      <vt:lpstr>B Kourosh</vt:lpstr>
      <vt:lpstr>B Nazanin</vt:lpstr>
      <vt:lpstr>Calibri</vt:lpstr>
      <vt:lpstr>Calibri Light</vt:lpstr>
      <vt:lpstr>Century Gothic</vt:lpstr>
      <vt:lpstr>IranNastaliq</vt:lpstr>
      <vt:lpstr>Times New Roman</vt:lpstr>
      <vt:lpstr>Wingdings</vt:lpstr>
      <vt:lpstr>Wingdings 3</vt:lpstr>
      <vt:lpstr>Office Theme</vt:lpstr>
      <vt:lpstr>Ion</vt:lpstr>
      <vt:lpstr>PowerPoint Presentation</vt:lpstr>
      <vt:lpstr>مقدمه:</vt:lpstr>
      <vt:lpstr>مکتب نیاوران</vt:lpstr>
      <vt:lpstr>مکتب نیاوران  </vt:lpstr>
      <vt:lpstr>مکتب نیاوران بنیان فکری-فلسفی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مکتب نیاوران</vt:lpstr>
      <vt:lpstr>PowerPoint Presentation</vt:lpstr>
      <vt:lpstr>مکتب نیاوران</vt:lpstr>
      <vt:lpstr>مکتب نیاوران</vt:lpstr>
      <vt:lpstr>مکتب نیاوران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</cp:revision>
  <dcterms:created xsi:type="dcterms:W3CDTF">2020-11-10T00:51:11Z</dcterms:created>
  <dcterms:modified xsi:type="dcterms:W3CDTF">2020-11-10T00:51:58Z</dcterms:modified>
</cp:coreProperties>
</file>