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21"/>
  </p:notesMasterIdLst>
  <p:sldIdLst>
    <p:sldId id="284" r:id="rId2"/>
    <p:sldId id="257" r:id="rId3"/>
    <p:sldId id="258" r:id="rId4"/>
    <p:sldId id="259" r:id="rId5"/>
    <p:sldId id="261" r:id="rId6"/>
    <p:sldId id="281" r:id="rId7"/>
    <p:sldId id="262" r:id="rId8"/>
    <p:sldId id="263" r:id="rId9"/>
    <p:sldId id="264" r:id="rId10"/>
    <p:sldId id="265" r:id="rId11"/>
    <p:sldId id="277" r:id="rId12"/>
    <p:sldId id="267" r:id="rId13"/>
    <p:sldId id="278" r:id="rId14"/>
    <p:sldId id="269" r:id="rId15"/>
    <p:sldId id="270" r:id="rId16"/>
    <p:sldId id="271" r:id="rId17"/>
    <p:sldId id="285" r:id="rId18"/>
    <p:sldId id="272" r:id="rId19"/>
    <p:sldId id="286" r:id="rId2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0" autoAdjust="0"/>
    <p:restoredTop sz="94660"/>
  </p:normalViewPr>
  <p:slideViewPr>
    <p:cSldViewPr>
      <p:cViewPr varScale="1">
        <p:scale>
          <a:sx n="80" d="100"/>
          <a:sy n="80" d="100"/>
        </p:scale>
        <p:origin x="12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7B55E9-D7E4-4938-9608-F162E463A741}" type="doc">
      <dgm:prSet loTypeId="urn:microsoft.com/office/officeart/2005/8/layout/cycle8" loCatId="cycle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pPr rtl="1"/>
          <a:endParaRPr lang="fa-IR"/>
        </a:p>
      </dgm:t>
    </dgm:pt>
    <dgm:pt modelId="{EF154C35-0443-4868-A1E0-785E87F1A6F4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انواع برنامه ریزی حمل و نقل</a:t>
          </a:r>
          <a:endParaRPr lang="fa-IR" dirty="0">
            <a:cs typeface="B Yekan" panose="00000400000000000000" pitchFamily="2" charset="-78"/>
          </a:endParaRPr>
        </a:p>
      </dgm:t>
    </dgm:pt>
    <dgm:pt modelId="{648D3921-719C-4F55-A1E6-F43AB8F9C01F}" type="parTrans" cxnId="{C18F13A1-55CB-455D-972E-F3098347D1B1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1EEDE9E9-FC3A-4935-8208-AC16DFF696C0}" type="sibTrans" cxnId="{C18F13A1-55CB-455D-972E-F3098347D1B1}">
      <dgm:prSet/>
      <dgm:spPr/>
      <dgm:t>
        <a:bodyPr/>
        <a:lstStyle/>
        <a:p>
          <a:pPr rtl="1"/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2DD28139-0FF2-4CEF-AC8C-0190B9748C17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مدیریت سیستم های حمل و نقل(</a:t>
          </a:r>
          <a:r>
            <a:rPr lang="en-US" dirty="0" smtClean="0">
              <a:cs typeface="B Yekan" panose="00000400000000000000" pitchFamily="2" charset="-78"/>
            </a:rPr>
            <a:t>TSM</a:t>
          </a:r>
          <a:r>
            <a:rPr lang="fa-IR" dirty="0" smtClean="0">
              <a:cs typeface="B Yekan" panose="00000400000000000000" pitchFamily="2" charset="-78"/>
            </a:rPr>
            <a:t>)</a:t>
          </a:r>
          <a:endParaRPr lang="fa-IR" dirty="0">
            <a:cs typeface="B Yekan" panose="00000400000000000000" pitchFamily="2" charset="-78"/>
          </a:endParaRPr>
        </a:p>
      </dgm:t>
    </dgm:pt>
    <dgm:pt modelId="{2BE16761-AA7E-49F4-9BD5-48C57C6D5CB4}" type="parTrans" cxnId="{4079A3FD-9808-4A91-80CE-D96CA0F883DD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D0C34977-DCCD-46F1-8CFA-5EB397D603C6}" type="sibTrans" cxnId="{4079A3FD-9808-4A91-80CE-D96CA0F883DD}">
      <dgm:prSet/>
      <dgm:spPr/>
      <dgm:t>
        <a:bodyPr/>
        <a:lstStyle/>
        <a:p>
          <a:pPr rtl="1"/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7C41FB23-E2A6-41DA-8417-98D3867C8FB3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برنامه ریزی استراتژیک یا جامع</a:t>
          </a:r>
          <a:endParaRPr lang="fa-IR" dirty="0">
            <a:cs typeface="B Yekan" panose="00000400000000000000" pitchFamily="2" charset="-78"/>
          </a:endParaRPr>
        </a:p>
      </dgm:t>
    </dgm:pt>
    <dgm:pt modelId="{AC15C9CA-0FEE-4F55-AD2F-7200DA766544}" type="parTrans" cxnId="{B344C057-123A-49BC-B480-E03E53A620B1}">
      <dgm:prSet/>
      <dgm:spPr/>
      <dgm:t>
        <a:bodyPr/>
        <a:lstStyle/>
        <a:p>
          <a:pPr rtl="1"/>
          <a:endParaRPr lang="fa-IR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00FDD8D0-F7BD-4A58-979D-5A7BA5288276}" type="sibTrans" cxnId="{B344C057-123A-49BC-B480-E03E53A620B1}">
      <dgm:prSet/>
      <dgm:spPr/>
      <dgm:t>
        <a:bodyPr/>
        <a:lstStyle/>
        <a:p>
          <a:pPr rtl="1"/>
          <a:endParaRPr lang="fa-IR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01E5AF85-6565-4E05-8148-547E06D23A4C}" type="pres">
      <dgm:prSet presAssocID="{8C7B55E9-D7E4-4938-9608-F162E463A74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8ED7650A-B3D5-47AA-92F1-146727334A2B}" type="pres">
      <dgm:prSet presAssocID="{8C7B55E9-D7E4-4938-9608-F162E463A741}" presName="wedge1" presStyleLbl="node1" presStyleIdx="0" presStyleCnt="3"/>
      <dgm:spPr/>
      <dgm:t>
        <a:bodyPr/>
        <a:lstStyle/>
        <a:p>
          <a:pPr rtl="1"/>
          <a:endParaRPr lang="fa-IR"/>
        </a:p>
      </dgm:t>
    </dgm:pt>
    <dgm:pt modelId="{5927E179-E855-418C-9D9F-F7F2F0386D88}" type="pres">
      <dgm:prSet presAssocID="{8C7B55E9-D7E4-4938-9608-F162E463A741}" presName="dummy1a" presStyleCnt="0"/>
      <dgm:spPr/>
      <dgm:t>
        <a:bodyPr/>
        <a:lstStyle/>
        <a:p>
          <a:pPr rtl="1"/>
          <a:endParaRPr lang="fa-IR"/>
        </a:p>
      </dgm:t>
    </dgm:pt>
    <dgm:pt modelId="{663F2744-B8C3-4F03-858E-3FC5853B1798}" type="pres">
      <dgm:prSet presAssocID="{8C7B55E9-D7E4-4938-9608-F162E463A741}" presName="dummy1b" presStyleCnt="0"/>
      <dgm:spPr/>
      <dgm:t>
        <a:bodyPr/>
        <a:lstStyle/>
        <a:p>
          <a:pPr rtl="1"/>
          <a:endParaRPr lang="fa-IR"/>
        </a:p>
      </dgm:t>
    </dgm:pt>
    <dgm:pt modelId="{A29D4FF0-F8FF-49E4-AEB2-7BEA2D60B598}" type="pres">
      <dgm:prSet presAssocID="{8C7B55E9-D7E4-4938-9608-F162E463A74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5ED7554-0027-48AA-826C-6256C04920E4}" type="pres">
      <dgm:prSet presAssocID="{8C7B55E9-D7E4-4938-9608-F162E463A741}" presName="wedge2" presStyleLbl="node1" presStyleIdx="1" presStyleCnt="3"/>
      <dgm:spPr/>
      <dgm:t>
        <a:bodyPr/>
        <a:lstStyle/>
        <a:p>
          <a:pPr rtl="1"/>
          <a:endParaRPr lang="fa-IR"/>
        </a:p>
      </dgm:t>
    </dgm:pt>
    <dgm:pt modelId="{4DF9D1DE-B7F4-4412-B986-48C99B0EEEDB}" type="pres">
      <dgm:prSet presAssocID="{8C7B55E9-D7E4-4938-9608-F162E463A741}" presName="dummy2a" presStyleCnt="0"/>
      <dgm:spPr/>
      <dgm:t>
        <a:bodyPr/>
        <a:lstStyle/>
        <a:p>
          <a:pPr rtl="1"/>
          <a:endParaRPr lang="fa-IR"/>
        </a:p>
      </dgm:t>
    </dgm:pt>
    <dgm:pt modelId="{E9C7C5C3-5500-4E01-B065-9D3A66BEA780}" type="pres">
      <dgm:prSet presAssocID="{8C7B55E9-D7E4-4938-9608-F162E463A741}" presName="dummy2b" presStyleCnt="0"/>
      <dgm:spPr/>
      <dgm:t>
        <a:bodyPr/>
        <a:lstStyle/>
        <a:p>
          <a:pPr rtl="1"/>
          <a:endParaRPr lang="fa-IR"/>
        </a:p>
      </dgm:t>
    </dgm:pt>
    <dgm:pt modelId="{7B73EE29-B01F-417E-B714-558A53F99B0B}" type="pres">
      <dgm:prSet presAssocID="{8C7B55E9-D7E4-4938-9608-F162E463A74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1B40DCA-1C07-42C1-98F0-E8CBC52F1F57}" type="pres">
      <dgm:prSet presAssocID="{8C7B55E9-D7E4-4938-9608-F162E463A741}" presName="wedge3" presStyleLbl="node1" presStyleIdx="2" presStyleCnt="3"/>
      <dgm:spPr/>
      <dgm:t>
        <a:bodyPr/>
        <a:lstStyle/>
        <a:p>
          <a:pPr rtl="1"/>
          <a:endParaRPr lang="fa-IR"/>
        </a:p>
      </dgm:t>
    </dgm:pt>
    <dgm:pt modelId="{6FEF8108-74E4-4C43-9CF2-E794F9CC3B8C}" type="pres">
      <dgm:prSet presAssocID="{8C7B55E9-D7E4-4938-9608-F162E463A741}" presName="dummy3a" presStyleCnt="0"/>
      <dgm:spPr/>
      <dgm:t>
        <a:bodyPr/>
        <a:lstStyle/>
        <a:p>
          <a:pPr rtl="1"/>
          <a:endParaRPr lang="fa-IR"/>
        </a:p>
      </dgm:t>
    </dgm:pt>
    <dgm:pt modelId="{138CF9BC-5B14-437C-B22B-BDD55C9B8CEB}" type="pres">
      <dgm:prSet presAssocID="{8C7B55E9-D7E4-4938-9608-F162E463A741}" presName="dummy3b" presStyleCnt="0"/>
      <dgm:spPr/>
      <dgm:t>
        <a:bodyPr/>
        <a:lstStyle/>
        <a:p>
          <a:pPr rtl="1"/>
          <a:endParaRPr lang="fa-IR"/>
        </a:p>
      </dgm:t>
    </dgm:pt>
    <dgm:pt modelId="{BCDAFD93-F7FA-4DB2-AEF7-7B70863FDD3A}" type="pres">
      <dgm:prSet presAssocID="{8C7B55E9-D7E4-4938-9608-F162E463A74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430F854-ED77-43BA-AD81-E7D566DCB75D}" type="pres">
      <dgm:prSet presAssocID="{1EEDE9E9-FC3A-4935-8208-AC16DFF696C0}" presName="arrowWedge1" presStyleLbl="fgSibTrans2D1" presStyleIdx="0" presStyleCnt="3"/>
      <dgm:spPr/>
      <dgm:t>
        <a:bodyPr/>
        <a:lstStyle/>
        <a:p>
          <a:pPr rtl="1"/>
          <a:endParaRPr lang="fa-IR"/>
        </a:p>
      </dgm:t>
    </dgm:pt>
    <dgm:pt modelId="{15E9D858-D6E9-4556-BFBC-8E9236A001F4}" type="pres">
      <dgm:prSet presAssocID="{D0C34977-DCCD-46F1-8CFA-5EB397D603C6}" presName="arrowWedge2" presStyleLbl="fgSibTrans2D1" presStyleIdx="1" presStyleCnt="3"/>
      <dgm:spPr/>
      <dgm:t>
        <a:bodyPr/>
        <a:lstStyle/>
        <a:p>
          <a:pPr rtl="1"/>
          <a:endParaRPr lang="fa-IR"/>
        </a:p>
      </dgm:t>
    </dgm:pt>
    <dgm:pt modelId="{80C14D01-952F-49B7-B045-64A2AE413468}" type="pres">
      <dgm:prSet presAssocID="{00FDD8D0-F7BD-4A58-979D-5A7BA5288276}" presName="arrowWedge3" presStyleLbl="fgSibTrans2D1" presStyleIdx="2" presStyleCnt="3"/>
      <dgm:spPr/>
      <dgm:t>
        <a:bodyPr/>
        <a:lstStyle/>
        <a:p>
          <a:pPr rtl="1"/>
          <a:endParaRPr lang="fa-IR"/>
        </a:p>
      </dgm:t>
    </dgm:pt>
  </dgm:ptLst>
  <dgm:cxnLst>
    <dgm:cxn modelId="{B344C057-123A-49BC-B480-E03E53A620B1}" srcId="{8C7B55E9-D7E4-4938-9608-F162E463A741}" destId="{7C41FB23-E2A6-41DA-8417-98D3867C8FB3}" srcOrd="2" destOrd="0" parTransId="{AC15C9CA-0FEE-4F55-AD2F-7200DA766544}" sibTransId="{00FDD8D0-F7BD-4A58-979D-5A7BA5288276}"/>
    <dgm:cxn modelId="{C18F13A1-55CB-455D-972E-F3098347D1B1}" srcId="{8C7B55E9-D7E4-4938-9608-F162E463A741}" destId="{EF154C35-0443-4868-A1E0-785E87F1A6F4}" srcOrd="0" destOrd="0" parTransId="{648D3921-719C-4F55-A1E6-F43AB8F9C01F}" sibTransId="{1EEDE9E9-FC3A-4935-8208-AC16DFF696C0}"/>
    <dgm:cxn modelId="{511F8D2F-F7C1-4FE5-A074-F331DE25FE18}" type="presOf" srcId="{8C7B55E9-D7E4-4938-9608-F162E463A741}" destId="{01E5AF85-6565-4E05-8148-547E06D23A4C}" srcOrd="0" destOrd="0" presId="urn:microsoft.com/office/officeart/2005/8/layout/cycle8"/>
    <dgm:cxn modelId="{FAB48BC8-2E32-4B8A-B295-FD83CFB7E503}" type="presOf" srcId="{7C41FB23-E2A6-41DA-8417-98D3867C8FB3}" destId="{BCDAFD93-F7FA-4DB2-AEF7-7B70863FDD3A}" srcOrd="1" destOrd="0" presId="urn:microsoft.com/office/officeart/2005/8/layout/cycle8"/>
    <dgm:cxn modelId="{CCF11A33-6405-4C0D-AFE2-4BE053E22FD3}" type="presOf" srcId="{2DD28139-0FF2-4CEF-AC8C-0190B9748C17}" destId="{45ED7554-0027-48AA-826C-6256C04920E4}" srcOrd="0" destOrd="0" presId="urn:microsoft.com/office/officeart/2005/8/layout/cycle8"/>
    <dgm:cxn modelId="{29B1E40C-9F15-4F62-A19D-758A52C90974}" type="presOf" srcId="{EF154C35-0443-4868-A1E0-785E87F1A6F4}" destId="{8ED7650A-B3D5-47AA-92F1-146727334A2B}" srcOrd="0" destOrd="0" presId="urn:microsoft.com/office/officeart/2005/8/layout/cycle8"/>
    <dgm:cxn modelId="{4026F361-AF54-4F9D-A0C7-8EC418260FB5}" type="presOf" srcId="{7C41FB23-E2A6-41DA-8417-98D3867C8FB3}" destId="{21B40DCA-1C07-42C1-98F0-E8CBC52F1F57}" srcOrd="0" destOrd="0" presId="urn:microsoft.com/office/officeart/2005/8/layout/cycle8"/>
    <dgm:cxn modelId="{4079A3FD-9808-4A91-80CE-D96CA0F883DD}" srcId="{8C7B55E9-D7E4-4938-9608-F162E463A741}" destId="{2DD28139-0FF2-4CEF-AC8C-0190B9748C17}" srcOrd="1" destOrd="0" parTransId="{2BE16761-AA7E-49F4-9BD5-48C57C6D5CB4}" sibTransId="{D0C34977-DCCD-46F1-8CFA-5EB397D603C6}"/>
    <dgm:cxn modelId="{45DF2294-4B71-409C-8B4D-2B7667467EC4}" type="presOf" srcId="{2DD28139-0FF2-4CEF-AC8C-0190B9748C17}" destId="{7B73EE29-B01F-417E-B714-558A53F99B0B}" srcOrd="1" destOrd="0" presId="urn:microsoft.com/office/officeart/2005/8/layout/cycle8"/>
    <dgm:cxn modelId="{1D7477B0-2E24-4F9B-934A-E3C15113D596}" type="presOf" srcId="{EF154C35-0443-4868-A1E0-785E87F1A6F4}" destId="{A29D4FF0-F8FF-49E4-AEB2-7BEA2D60B598}" srcOrd="1" destOrd="0" presId="urn:microsoft.com/office/officeart/2005/8/layout/cycle8"/>
    <dgm:cxn modelId="{67DAEDC3-8D9D-4594-A894-08BB31891C65}" type="presParOf" srcId="{01E5AF85-6565-4E05-8148-547E06D23A4C}" destId="{8ED7650A-B3D5-47AA-92F1-146727334A2B}" srcOrd="0" destOrd="0" presId="urn:microsoft.com/office/officeart/2005/8/layout/cycle8"/>
    <dgm:cxn modelId="{C826D1BD-31EE-45F1-B412-69A15BAFF929}" type="presParOf" srcId="{01E5AF85-6565-4E05-8148-547E06D23A4C}" destId="{5927E179-E855-418C-9D9F-F7F2F0386D88}" srcOrd="1" destOrd="0" presId="urn:microsoft.com/office/officeart/2005/8/layout/cycle8"/>
    <dgm:cxn modelId="{1A3307D0-B773-43AE-8A18-1061446C44C8}" type="presParOf" srcId="{01E5AF85-6565-4E05-8148-547E06D23A4C}" destId="{663F2744-B8C3-4F03-858E-3FC5853B1798}" srcOrd="2" destOrd="0" presId="urn:microsoft.com/office/officeart/2005/8/layout/cycle8"/>
    <dgm:cxn modelId="{7A13A7B9-A00D-45D7-A3E4-3ECA880BF2E7}" type="presParOf" srcId="{01E5AF85-6565-4E05-8148-547E06D23A4C}" destId="{A29D4FF0-F8FF-49E4-AEB2-7BEA2D60B598}" srcOrd="3" destOrd="0" presId="urn:microsoft.com/office/officeart/2005/8/layout/cycle8"/>
    <dgm:cxn modelId="{76288771-AD72-4090-8080-E839332625D4}" type="presParOf" srcId="{01E5AF85-6565-4E05-8148-547E06D23A4C}" destId="{45ED7554-0027-48AA-826C-6256C04920E4}" srcOrd="4" destOrd="0" presId="urn:microsoft.com/office/officeart/2005/8/layout/cycle8"/>
    <dgm:cxn modelId="{19B6E96A-C610-4612-9166-272E5E009692}" type="presParOf" srcId="{01E5AF85-6565-4E05-8148-547E06D23A4C}" destId="{4DF9D1DE-B7F4-4412-B986-48C99B0EEEDB}" srcOrd="5" destOrd="0" presId="urn:microsoft.com/office/officeart/2005/8/layout/cycle8"/>
    <dgm:cxn modelId="{C4EDAF46-FE92-440C-95FC-401527E02D44}" type="presParOf" srcId="{01E5AF85-6565-4E05-8148-547E06D23A4C}" destId="{E9C7C5C3-5500-4E01-B065-9D3A66BEA780}" srcOrd="6" destOrd="0" presId="urn:microsoft.com/office/officeart/2005/8/layout/cycle8"/>
    <dgm:cxn modelId="{A732B7E9-7950-4430-A5C5-8652B0223156}" type="presParOf" srcId="{01E5AF85-6565-4E05-8148-547E06D23A4C}" destId="{7B73EE29-B01F-417E-B714-558A53F99B0B}" srcOrd="7" destOrd="0" presId="urn:microsoft.com/office/officeart/2005/8/layout/cycle8"/>
    <dgm:cxn modelId="{EC6355AE-8C0D-4C87-B257-61B973A6A123}" type="presParOf" srcId="{01E5AF85-6565-4E05-8148-547E06D23A4C}" destId="{21B40DCA-1C07-42C1-98F0-E8CBC52F1F57}" srcOrd="8" destOrd="0" presId="urn:microsoft.com/office/officeart/2005/8/layout/cycle8"/>
    <dgm:cxn modelId="{6ADC0ABB-B14D-4340-9A1C-D8416CA451AC}" type="presParOf" srcId="{01E5AF85-6565-4E05-8148-547E06D23A4C}" destId="{6FEF8108-74E4-4C43-9CF2-E794F9CC3B8C}" srcOrd="9" destOrd="0" presId="urn:microsoft.com/office/officeart/2005/8/layout/cycle8"/>
    <dgm:cxn modelId="{AB429177-1966-4541-B834-74BCFD0E054D}" type="presParOf" srcId="{01E5AF85-6565-4E05-8148-547E06D23A4C}" destId="{138CF9BC-5B14-437C-B22B-BDD55C9B8CEB}" srcOrd="10" destOrd="0" presId="urn:microsoft.com/office/officeart/2005/8/layout/cycle8"/>
    <dgm:cxn modelId="{5E83BA67-79A1-48CE-B3E5-AB03D5C1EBCB}" type="presParOf" srcId="{01E5AF85-6565-4E05-8148-547E06D23A4C}" destId="{BCDAFD93-F7FA-4DB2-AEF7-7B70863FDD3A}" srcOrd="11" destOrd="0" presId="urn:microsoft.com/office/officeart/2005/8/layout/cycle8"/>
    <dgm:cxn modelId="{0773A33F-8E36-40A6-B094-7EAF95C2B466}" type="presParOf" srcId="{01E5AF85-6565-4E05-8148-547E06D23A4C}" destId="{E430F854-ED77-43BA-AD81-E7D566DCB75D}" srcOrd="12" destOrd="0" presId="urn:microsoft.com/office/officeart/2005/8/layout/cycle8"/>
    <dgm:cxn modelId="{C76A4EE0-B120-44A1-AA1C-B3F3D8E1BBFA}" type="presParOf" srcId="{01E5AF85-6565-4E05-8148-547E06D23A4C}" destId="{15E9D858-D6E9-4556-BFBC-8E9236A001F4}" srcOrd="13" destOrd="0" presId="urn:microsoft.com/office/officeart/2005/8/layout/cycle8"/>
    <dgm:cxn modelId="{C6C1979D-A090-4A8B-AE18-2555EAAC6F72}" type="presParOf" srcId="{01E5AF85-6565-4E05-8148-547E06D23A4C}" destId="{80C14D01-952F-49B7-B045-64A2AE413468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2EA6908-AA2C-4FFA-BA36-77FFBE09822D}" type="doc">
      <dgm:prSet loTypeId="urn:microsoft.com/office/officeart/2005/8/layout/funnel1" loCatId="process" qsTypeId="urn:microsoft.com/office/officeart/2005/8/quickstyle/3d3" qsCatId="3D" csTypeId="urn:microsoft.com/office/officeart/2005/8/colors/accent0_1" csCatId="mainScheme" phldr="1"/>
      <dgm:spPr/>
    </dgm:pt>
    <dgm:pt modelId="{961FA33A-3E2F-4FDB-96E1-EBD2FC3351E9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مدل انتخاب گسسته</a:t>
          </a:r>
          <a:endParaRPr lang="fa-IR" sz="1800" dirty="0">
            <a:cs typeface="B Yekan" panose="00000400000000000000" pitchFamily="2" charset="-78"/>
          </a:endParaRPr>
        </a:p>
      </dgm:t>
    </dgm:pt>
    <dgm:pt modelId="{768E9868-D4C6-4B6F-8E1E-610C3D1BDA3E}" type="parTrans" cxnId="{E834231E-37A6-436B-92BE-43C1263B9920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093B3B23-6212-49EE-9104-6A90FB6E4D2D}" type="sibTrans" cxnId="{E834231E-37A6-436B-92BE-43C1263B9920}">
      <dgm:prSet custT="1"/>
      <dgm:spPr/>
      <dgm:t>
        <a:bodyPr/>
        <a:lstStyle/>
        <a:p>
          <a:pPr rtl="1"/>
          <a:endParaRPr lang="fa-IR" sz="1800" dirty="0">
            <a:cs typeface="B Yekan" panose="00000400000000000000" pitchFamily="2" charset="-78"/>
          </a:endParaRPr>
        </a:p>
      </dgm:t>
    </dgm:pt>
    <dgm:pt modelId="{891A4BF9-8B42-4BAD-A2AF-FDCE9AC5CAD9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مدل لوجیت چندگانه</a:t>
          </a:r>
          <a:endParaRPr lang="fa-IR" sz="1800" dirty="0">
            <a:cs typeface="B Yekan" panose="00000400000000000000" pitchFamily="2" charset="-78"/>
          </a:endParaRPr>
        </a:p>
      </dgm:t>
    </dgm:pt>
    <dgm:pt modelId="{02463689-92EB-4671-9BD8-6F15B2F90419}" type="parTrans" cxnId="{364B84B3-A2E0-4C99-ACB7-9B039FA9158A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23BC5E2D-1455-40C1-9829-C60F27721ECC}" type="sibTrans" cxnId="{364B84B3-A2E0-4C99-ACB7-9B039FA9158A}">
      <dgm:prSet custT="1"/>
      <dgm:spPr/>
      <dgm:t>
        <a:bodyPr/>
        <a:lstStyle/>
        <a:p>
          <a:pPr rtl="1"/>
          <a:endParaRPr lang="fa-IR" sz="1800" dirty="0">
            <a:cs typeface="B Yekan" panose="00000400000000000000" pitchFamily="2" charset="-78"/>
          </a:endParaRPr>
        </a:p>
      </dgm:t>
    </dgm:pt>
    <dgm:pt modelId="{5DA2F090-8F61-42A2-9568-69AB40577CEB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مدل های انتخاب مقصد</a:t>
          </a:r>
          <a:endParaRPr lang="fa-IR" sz="1800" dirty="0">
            <a:cs typeface="B Yekan" panose="00000400000000000000" pitchFamily="2" charset="-78"/>
          </a:endParaRPr>
        </a:p>
      </dgm:t>
    </dgm:pt>
    <dgm:pt modelId="{837163DA-BD26-47C7-A464-400309D99DA4}" type="parTrans" cxnId="{568E444F-2E4D-4773-AD29-AF7E57388B44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49F8F4EC-A938-4E34-8919-C909FB4BC152}" type="sibTrans" cxnId="{568E444F-2E4D-4773-AD29-AF7E57388B44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5F18F45D-F0BF-4B6C-8EFF-4C99F6DB99F9}" type="pres">
      <dgm:prSet presAssocID="{B2EA6908-AA2C-4FFA-BA36-77FFBE09822D}" presName="Name0" presStyleCnt="0">
        <dgm:presLayoutVars>
          <dgm:chMax val="4"/>
          <dgm:resizeHandles val="exact"/>
        </dgm:presLayoutVars>
      </dgm:prSet>
      <dgm:spPr/>
    </dgm:pt>
    <dgm:pt modelId="{B5C22C93-1420-40F4-B20B-73EF705FC7B6}" type="pres">
      <dgm:prSet presAssocID="{B2EA6908-AA2C-4FFA-BA36-77FFBE09822D}" presName="ellipse" presStyleLbl="trBgShp" presStyleIdx="0" presStyleCnt="1"/>
      <dgm:spPr/>
    </dgm:pt>
    <dgm:pt modelId="{2840995E-59E5-4BC0-8B63-D8228ADE0DF2}" type="pres">
      <dgm:prSet presAssocID="{B2EA6908-AA2C-4FFA-BA36-77FFBE09822D}" presName="arrow1" presStyleLbl="fgShp" presStyleIdx="0" presStyleCnt="1"/>
      <dgm:spPr/>
    </dgm:pt>
    <dgm:pt modelId="{42F8BE38-A9F4-4E59-AACF-48646C28DA09}" type="pres">
      <dgm:prSet presAssocID="{B2EA6908-AA2C-4FFA-BA36-77FFBE09822D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8B8296A-45BA-49AD-BD73-C4BDAE286FE6}" type="pres">
      <dgm:prSet presAssocID="{891A4BF9-8B42-4BAD-A2AF-FDCE9AC5CAD9}" presName="item1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425E2AE-68F3-47B2-AC35-93F9BD9F6CA0}" type="pres">
      <dgm:prSet presAssocID="{5DA2F090-8F61-42A2-9568-69AB40577CEB}" presName="item2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4677A90-A62F-4CC4-AD33-419FC98F4013}" type="pres">
      <dgm:prSet presAssocID="{B2EA6908-AA2C-4FFA-BA36-77FFBE09822D}" presName="funnel" presStyleLbl="trAlignAcc1" presStyleIdx="0" presStyleCnt="1"/>
      <dgm:spPr/>
    </dgm:pt>
  </dgm:ptLst>
  <dgm:cxnLst>
    <dgm:cxn modelId="{364B84B3-A2E0-4C99-ACB7-9B039FA9158A}" srcId="{B2EA6908-AA2C-4FFA-BA36-77FFBE09822D}" destId="{891A4BF9-8B42-4BAD-A2AF-FDCE9AC5CAD9}" srcOrd="1" destOrd="0" parTransId="{02463689-92EB-4671-9BD8-6F15B2F90419}" sibTransId="{23BC5E2D-1455-40C1-9829-C60F27721ECC}"/>
    <dgm:cxn modelId="{55E4290B-09ED-4E94-ACE2-FBCE17AF13C3}" type="presOf" srcId="{891A4BF9-8B42-4BAD-A2AF-FDCE9AC5CAD9}" destId="{A8B8296A-45BA-49AD-BD73-C4BDAE286FE6}" srcOrd="0" destOrd="0" presId="urn:microsoft.com/office/officeart/2005/8/layout/funnel1"/>
    <dgm:cxn modelId="{568E444F-2E4D-4773-AD29-AF7E57388B44}" srcId="{B2EA6908-AA2C-4FFA-BA36-77FFBE09822D}" destId="{5DA2F090-8F61-42A2-9568-69AB40577CEB}" srcOrd="2" destOrd="0" parTransId="{837163DA-BD26-47C7-A464-400309D99DA4}" sibTransId="{49F8F4EC-A938-4E34-8919-C909FB4BC152}"/>
    <dgm:cxn modelId="{814E7E60-971D-48EE-9A01-955A85EA75BB}" type="presOf" srcId="{5DA2F090-8F61-42A2-9568-69AB40577CEB}" destId="{42F8BE38-A9F4-4E59-AACF-48646C28DA09}" srcOrd="0" destOrd="0" presId="urn:microsoft.com/office/officeart/2005/8/layout/funnel1"/>
    <dgm:cxn modelId="{E834231E-37A6-436B-92BE-43C1263B9920}" srcId="{B2EA6908-AA2C-4FFA-BA36-77FFBE09822D}" destId="{961FA33A-3E2F-4FDB-96E1-EBD2FC3351E9}" srcOrd="0" destOrd="0" parTransId="{768E9868-D4C6-4B6F-8E1E-610C3D1BDA3E}" sibTransId="{093B3B23-6212-49EE-9104-6A90FB6E4D2D}"/>
    <dgm:cxn modelId="{B29B76C5-4E6F-491A-8F52-FDA10DBCAFAA}" type="presOf" srcId="{B2EA6908-AA2C-4FFA-BA36-77FFBE09822D}" destId="{5F18F45D-F0BF-4B6C-8EFF-4C99F6DB99F9}" srcOrd="0" destOrd="0" presId="urn:microsoft.com/office/officeart/2005/8/layout/funnel1"/>
    <dgm:cxn modelId="{B74FF2D6-9FD1-472C-B739-463BBA16A701}" type="presOf" srcId="{961FA33A-3E2F-4FDB-96E1-EBD2FC3351E9}" destId="{3425E2AE-68F3-47B2-AC35-93F9BD9F6CA0}" srcOrd="0" destOrd="0" presId="urn:microsoft.com/office/officeart/2005/8/layout/funnel1"/>
    <dgm:cxn modelId="{96AB4A68-0ACA-47C5-8065-3C8C115E8935}" type="presParOf" srcId="{5F18F45D-F0BF-4B6C-8EFF-4C99F6DB99F9}" destId="{B5C22C93-1420-40F4-B20B-73EF705FC7B6}" srcOrd="0" destOrd="0" presId="urn:microsoft.com/office/officeart/2005/8/layout/funnel1"/>
    <dgm:cxn modelId="{FB559382-0170-454B-A9CA-34872D5677CC}" type="presParOf" srcId="{5F18F45D-F0BF-4B6C-8EFF-4C99F6DB99F9}" destId="{2840995E-59E5-4BC0-8B63-D8228ADE0DF2}" srcOrd="1" destOrd="0" presId="urn:microsoft.com/office/officeart/2005/8/layout/funnel1"/>
    <dgm:cxn modelId="{12FA8B68-28A7-488F-9EC9-D0632D4BB95D}" type="presParOf" srcId="{5F18F45D-F0BF-4B6C-8EFF-4C99F6DB99F9}" destId="{42F8BE38-A9F4-4E59-AACF-48646C28DA09}" srcOrd="2" destOrd="0" presId="urn:microsoft.com/office/officeart/2005/8/layout/funnel1"/>
    <dgm:cxn modelId="{52721F59-F679-4EA3-9377-F1455E38CE1B}" type="presParOf" srcId="{5F18F45D-F0BF-4B6C-8EFF-4C99F6DB99F9}" destId="{A8B8296A-45BA-49AD-BD73-C4BDAE286FE6}" srcOrd="3" destOrd="0" presId="urn:microsoft.com/office/officeart/2005/8/layout/funnel1"/>
    <dgm:cxn modelId="{364D50F4-8152-4500-9114-803631AB3892}" type="presParOf" srcId="{5F18F45D-F0BF-4B6C-8EFF-4C99F6DB99F9}" destId="{3425E2AE-68F3-47B2-AC35-93F9BD9F6CA0}" srcOrd="4" destOrd="0" presId="urn:microsoft.com/office/officeart/2005/8/layout/funnel1"/>
    <dgm:cxn modelId="{ED0428E0-AB41-42D6-8174-6B96EA9D7957}" type="presParOf" srcId="{5F18F45D-F0BF-4B6C-8EFF-4C99F6DB99F9}" destId="{94677A90-A62F-4CC4-AD33-419FC98F4013}" srcOrd="5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580673-2779-4998-9225-90A1AFA824B6}" type="doc">
      <dgm:prSet loTypeId="urn:microsoft.com/office/officeart/2005/8/layout/process1" loCatId="process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rtl="1"/>
          <a:endParaRPr lang="fa-IR"/>
        </a:p>
      </dgm:t>
    </dgm:pt>
    <dgm:pt modelId="{67E79FDD-1EF2-4FA2-9706-835E5030E47C}">
      <dgm:prSet phldrT="[Text]" custT="1"/>
      <dgm:spPr/>
      <dgm:t>
        <a:bodyPr/>
        <a:lstStyle/>
        <a:p>
          <a:pPr rtl="1"/>
          <a:r>
            <a:rPr lang="fa-IR" sz="2000" dirty="0" smtClean="0">
              <a:cs typeface="B Yekan" panose="00000400000000000000" pitchFamily="2" charset="-78"/>
            </a:rPr>
            <a:t>برنامه ها بصورت کوتاه مدت و میان مدت( زمان انجام و اجرا 1 تا 3 سال )</a:t>
          </a:r>
          <a:endParaRPr lang="fa-IR" sz="2000" dirty="0">
            <a:cs typeface="B Yekan" panose="00000400000000000000" pitchFamily="2" charset="-78"/>
          </a:endParaRPr>
        </a:p>
      </dgm:t>
    </dgm:pt>
    <dgm:pt modelId="{B85FA07F-B986-4D2F-A37D-4264A7665836}" type="parTrans" cxnId="{3A9B124E-9433-4B3E-B334-EDE513D00ACA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F192864E-1ECB-4A7D-BCBC-86DE09192FC6}" type="sibTrans" cxnId="{3A9B124E-9433-4B3E-B334-EDE513D00ACA}">
      <dgm:prSet custT="1"/>
      <dgm:spPr/>
      <dgm:t>
        <a:bodyPr/>
        <a:lstStyle/>
        <a:p>
          <a:pPr rtl="1"/>
          <a:endParaRPr lang="fa-IR" sz="2000" dirty="0">
            <a:cs typeface="B Yekan" panose="00000400000000000000" pitchFamily="2" charset="-78"/>
          </a:endParaRPr>
        </a:p>
      </dgm:t>
    </dgm:pt>
    <dgm:pt modelId="{87647EBC-604B-43E7-8BBD-AE3BAC8D48C6}">
      <dgm:prSet phldrT="[Text]" custT="1"/>
      <dgm:spPr/>
      <dgm:t>
        <a:bodyPr/>
        <a:lstStyle/>
        <a:p>
          <a:pPr rtl="1"/>
          <a:r>
            <a:rPr lang="fa-IR" sz="2000" dirty="0" smtClean="0">
              <a:cs typeface="B Yekan" panose="00000400000000000000" pitchFamily="2" charset="-78"/>
            </a:rPr>
            <a:t>هدف ایجاد تعادل بین عرضه و تقاضا در سیستم حمل و نقل</a:t>
          </a:r>
          <a:endParaRPr lang="fa-IR" sz="2000" dirty="0">
            <a:cs typeface="B Yekan" panose="00000400000000000000" pitchFamily="2" charset="-78"/>
          </a:endParaRPr>
        </a:p>
      </dgm:t>
    </dgm:pt>
    <dgm:pt modelId="{E17FFB6C-BE9F-4871-A027-19E94F8B775A}" type="parTrans" cxnId="{3BA40770-EE97-44E7-863C-9FF8913849C5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1EBE634D-FCD8-4152-8058-9C0E99075AD7}" type="sibTrans" cxnId="{3BA40770-EE97-44E7-863C-9FF8913849C5}">
      <dgm:prSet custT="1"/>
      <dgm:spPr/>
      <dgm:t>
        <a:bodyPr/>
        <a:lstStyle/>
        <a:p>
          <a:pPr rtl="1"/>
          <a:endParaRPr lang="fa-IR" sz="2000" dirty="0">
            <a:cs typeface="B Yekan" panose="00000400000000000000" pitchFamily="2" charset="-78"/>
          </a:endParaRPr>
        </a:p>
      </dgm:t>
    </dgm:pt>
    <dgm:pt modelId="{C35076EF-1A24-4206-A1EB-19971E71914E}">
      <dgm:prSet phldrT="[Text]" custT="1"/>
      <dgm:spPr/>
      <dgm:t>
        <a:bodyPr/>
        <a:lstStyle/>
        <a:p>
          <a:pPr rtl="1"/>
          <a:r>
            <a:rPr lang="fa-IR" sz="2000" dirty="0" smtClean="0">
              <a:cs typeface="B Yekan" panose="00000400000000000000" pitchFamily="2" charset="-78"/>
            </a:rPr>
            <a:t>تغییر در منحنی عرضه و تقاضا توسط تغییر در منحنی تقاضا-تغییر در منحنی عرضه و یا تغییر در هردو منحنی بصورت همزمان</a:t>
          </a:r>
          <a:endParaRPr lang="fa-IR" sz="2000" dirty="0">
            <a:cs typeface="B Yekan" panose="00000400000000000000" pitchFamily="2" charset="-78"/>
          </a:endParaRPr>
        </a:p>
      </dgm:t>
    </dgm:pt>
    <dgm:pt modelId="{B44EE7C8-23A5-410E-80A2-D45598BCA911}" type="parTrans" cxnId="{40C38C33-B07B-46D7-B5B0-13D6F834FADF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4CE5CBBC-B7DF-49A5-A337-02A14A9A2BD8}" type="sibTrans" cxnId="{40C38C33-B07B-46D7-B5B0-13D6F834FADF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611D0816-945F-42C0-9D8F-D3AD968E134A}" type="pres">
      <dgm:prSet presAssocID="{F9580673-2779-4998-9225-90A1AFA824B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F7435035-9CD5-4B42-9214-FBB8B8B7F75A}" type="pres">
      <dgm:prSet presAssocID="{67E79FDD-1EF2-4FA2-9706-835E5030E47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85C4FD9-DB7F-498C-9325-13CCC9EC0546}" type="pres">
      <dgm:prSet presAssocID="{F192864E-1ECB-4A7D-BCBC-86DE09192FC6}" presName="sibTrans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45249057-71A9-43A0-A0C0-DD479B453DDA}" type="pres">
      <dgm:prSet presAssocID="{F192864E-1ECB-4A7D-BCBC-86DE09192FC6}" presName="connectorText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A75EB1E0-5340-4B5C-98A7-2C45E27D4799}" type="pres">
      <dgm:prSet presAssocID="{87647EBC-604B-43E7-8BBD-AE3BAC8D48C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7788108-E6FA-442F-9741-D36777C66183}" type="pres">
      <dgm:prSet presAssocID="{1EBE634D-FCD8-4152-8058-9C0E99075AD7}" presName="sibTrans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CD81A1B1-318E-4E56-B118-BF9A325CD22B}" type="pres">
      <dgm:prSet presAssocID="{1EBE634D-FCD8-4152-8058-9C0E99075AD7}" presName="connectorText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0C611A3D-B239-4BBA-8D8B-6EB6E8ACD44A}" type="pres">
      <dgm:prSet presAssocID="{C35076EF-1A24-4206-A1EB-19971E71914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B840BCB0-CB33-4876-B3A2-18A9801385F0}" type="presOf" srcId="{F9580673-2779-4998-9225-90A1AFA824B6}" destId="{611D0816-945F-42C0-9D8F-D3AD968E134A}" srcOrd="0" destOrd="0" presId="urn:microsoft.com/office/officeart/2005/8/layout/process1"/>
    <dgm:cxn modelId="{8297456B-5791-43E9-BF15-AA2A01E8D872}" type="presOf" srcId="{C35076EF-1A24-4206-A1EB-19971E71914E}" destId="{0C611A3D-B239-4BBA-8D8B-6EB6E8ACD44A}" srcOrd="0" destOrd="0" presId="urn:microsoft.com/office/officeart/2005/8/layout/process1"/>
    <dgm:cxn modelId="{705E4775-E987-4FA2-A1AA-4E43D1A5A5E3}" type="presOf" srcId="{1EBE634D-FCD8-4152-8058-9C0E99075AD7}" destId="{CD81A1B1-318E-4E56-B118-BF9A325CD22B}" srcOrd="1" destOrd="0" presId="urn:microsoft.com/office/officeart/2005/8/layout/process1"/>
    <dgm:cxn modelId="{CE4D2667-0F2E-4FAA-9B5C-75CDA88C3F4C}" type="presOf" srcId="{67E79FDD-1EF2-4FA2-9706-835E5030E47C}" destId="{F7435035-9CD5-4B42-9214-FBB8B8B7F75A}" srcOrd="0" destOrd="0" presId="urn:microsoft.com/office/officeart/2005/8/layout/process1"/>
    <dgm:cxn modelId="{3BA40770-EE97-44E7-863C-9FF8913849C5}" srcId="{F9580673-2779-4998-9225-90A1AFA824B6}" destId="{87647EBC-604B-43E7-8BBD-AE3BAC8D48C6}" srcOrd="1" destOrd="0" parTransId="{E17FFB6C-BE9F-4871-A027-19E94F8B775A}" sibTransId="{1EBE634D-FCD8-4152-8058-9C0E99075AD7}"/>
    <dgm:cxn modelId="{3A9B124E-9433-4B3E-B334-EDE513D00ACA}" srcId="{F9580673-2779-4998-9225-90A1AFA824B6}" destId="{67E79FDD-1EF2-4FA2-9706-835E5030E47C}" srcOrd="0" destOrd="0" parTransId="{B85FA07F-B986-4D2F-A37D-4264A7665836}" sibTransId="{F192864E-1ECB-4A7D-BCBC-86DE09192FC6}"/>
    <dgm:cxn modelId="{4D5BC478-C8A0-4A70-9F6F-E61291A32A0E}" type="presOf" srcId="{87647EBC-604B-43E7-8BBD-AE3BAC8D48C6}" destId="{A75EB1E0-5340-4B5C-98A7-2C45E27D4799}" srcOrd="0" destOrd="0" presId="urn:microsoft.com/office/officeart/2005/8/layout/process1"/>
    <dgm:cxn modelId="{F95ABF4A-4E76-41E5-91B4-609D714A2079}" type="presOf" srcId="{F192864E-1ECB-4A7D-BCBC-86DE09192FC6}" destId="{B85C4FD9-DB7F-498C-9325-13CCC9EC0546}" srcOrd="0" destOrd="0" presId="urn:microsoft.com/office/officeart/2005/8/layout/process1"/>
    <dgm:cxn modelId="{CD070317-EDA9-4A76-9654-B1F7EB4FFE04}" type="presOf" srcId="{1EBE634D-FCD8-4152-8058-9C0E99075AD7}" destId="{E7788108-E6FA-442F-9741-D36777C66183}" srcOrd="0" destOrd="0" presId="urn:microsoft.com/office/officeart/2005/8/layout/process1"/>
    <dgm:cxn modelId="{40C38C33-B07B-46D7-B5B0-13D6F834FADF}" srcId="{F9580673-2779-4998-9225-90A1AFA824B6}" destId="{C35076EF-1A24-4206-A1EB-19971E71914E}" srcOrd="2" destOrd="0" parTransId="{B44EE7C8-23A5-410E-80A2-D45598BCA911}" sibTransId="{4CE5CBBC-B7DF-49A5-A337-02A14A9A2BD8}"/>
    <dgm:cxn modelId="{A7703559-65CC-42BC-AB5E-FEA7E2FE2197}" type="presOf" srcId="{F192864E-1ECB-4A7D-BCBC-86DE09192FC6}" destId="{45249057-71A9-43A0-A0C0-DD479B453DDA}" srcOrd="1" destOrd="0" presId="urn:microsoft.com/office/officeart/2005/8/layout/process1"/>
    <dgm:cxn modelId="{4BFC16DC-678A-4A50-A8E7-F7EB04DB752C}" type="presParOf" srcId="{611D0816-945F-42C0-9D8F-D3AD968E134A}" destId="{F7435035-9CD5-4B42-9214-FBB8B8B7F75A}" srcOrd="0" destOrd="0" presId="urn:microsoft.com/office/officeart/2005/8/layout/process1"/>
    <dgm:cxn modelId="{A0F6F350-E224-4A76-8EFC-BAC08B829CBC}" type="presParOf" srcId="{611D0816-945F-42C0-9D8F-D3AD968E134A}" destId="{B85C4FD9-DB7F-498C-9325-13CCC9EC0546}" srcOrd="1" destOrd="0" presId="urn:microsoft.com/office/officeart/2005/8/layout/process1"/>
    <dgm:cxn modelId="{E142E6C4-7DBA-4A47-AF1C-7144231F96D9}" type="presParOf" srcId="{B85C4FD9-DB7F-498C-9325-13CCC9EC0546}" destId="{45249057-71A9-43A0-A0C0-DD479B453DDA}" srcOrd="0" destOrd="0" presId="urn:microsoft.com/office/officeart/2005/8/layout/process1"/>
    <dgm:cxn modelId="{F8D23B08-A869-493D-90E9-15D2A2196BBB}" type="presParOf" srcId="{611D0816-945F-42C0-9D8F-D3AD968E134A}" destId="{A75EB1E0-5340-4B5C-98A7-2C45E27D4799}" srcOrd="2" destOrd="0" presId="urn:microsoft.com/office/officeart/2005/8/layout/process1"/>
    <dgm:cxn modelId="{DB7FD5CD-A528-4B82-96B2-7100BA5A575C}" type="presParOf" srcId="{611D0816-945F-42C0-9D8F-D3AD968E134A}" destId="{E7788108-E6FA-442F-9741-D36777C66183}" srcOrd="3" destOrd="0" presId="urn:microsoft.com/office/officeart/2005/8/layout/process1"/>
    <dgm:cxn modelId="{B3F078EA-8516-463B-82B7-2EAA69EDB767}" type="presParOf" srcId="{E7788108-E6FA-442F-9741-D36777C66183}" destId="{CD81A1B1-318E-4E56-B118-BF9A325CD22B}" srcOrd="0" destOrd="0" presId="urn:microsoft.com/office/officeart/2005/8/layout/process1"/>
    <dgm:cxn modelId="{E783FD7F-C1C8-4289-8DF7-60A366080023}" type="presParOf" srcId="{611D0816-945F-42C0-9D8F-D3AD968E134A}" destId="{0C611A3D-B239-4BBA-8D8B-6EB6E8ACD44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CAB87C-5DC9-4B6D-9C86-228F66D6BFD8}" type="doc">
      <dgm:prSet loTypeId="urn:microsoft.com/office/officeart/2005/8/layout/process4" loCatId="list" qsTypeId="urn:microsoft.com/office/officeart/2005/8/quickstyle/3d3" qsCatId="3D" csTypeId="urn:microsoft.com/office/officeart/2005/8/colors/accent0_1" csCatId="mainScheme" phldr="1"/>
      <dgm:spPr/>
      <dgm:t>
        <a:bodyPr/>
        <a:lstStyle/>
        <a:p>
          <a:pPr rtl="1"/>
          <a:endParaRPr lang="fa-IR"/>
        </a:p>
      </dgm:t>
    </dgm:pt>
    <dgm:pt modelId="{E2A9441B-8CC8-461F-923D-E0F2CFE64462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برنامه ریزی بلند مدت و جامع بوده مدت برنامه ریزی حدود 20 سال است.</a:t>
          </a:r>
          <a:endParaRPr lang="fa-IR" sz="1800" dirty="0">
            <a:cs typeface="B Yekan" panose="00000400000000000000" pitchFamily="2" charset="-78"/>
          </a:endParaRPr>
        </a:p>
      </dgm:t>
    </dgm:pt>
    <dgm:pt modelId="{CD98C344-1926-4716-BDE5-DB088E872834}" type="parTrans" cxnId="{F8B3F08C-1478-4F4E-9E2D-03314009E86A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21B1BDB9-ECD6-4FAA-9FE4-673614F5EE04}" type="sibTrans" cxnId="{F8B3F08C-1478-4F4E-9E2D-03314009E86A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3D0FD80D-BFFD-4461-9649-55CC11E2E0F9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هدف تسهیل جابجایی در بلند مدت – سرمایه گذاری کلان و مسئله بسیار پیچیده</a:t>
          </a:r>
          <a:endParaRPr lang="fa-IR" sz="1800" dirty="0">
            <a:cs typeface="B Yekan" panose="00000400000000000000" pitchFamily="2" charset="-78"/>
          </a:endParaRPr>
        </a:p>
      </dgm:t>
    </dgm:pt>
    <dgm:pt modelId="{A864CC8B-74E1-4F8A-A315-7093F2C2170C}" type="parTrans" cxnId="{737E71B0-A042-4A05-BD20-CF2C52B92EDD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C9FA218A-820E-44B8-B521-F178909614D8}" type="sibTrans" cxnId="{737E71B0-A042-4A05-BD20-CF2C52B92EDD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AAF73CFA-83F4-4A9D-9CCA-4C9C9294904A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بررسی و ارزیابی گزینه ها براساس عوامل و تاثیرات متقابل ، اقتصاد،محیط زیست و وضعیت اجتماعی بر یکدیگر</a:t>
          </a:r>
          <a:endParaRPr lang="fa-IR" sz="1800" dirty="0">
            <a:cs typeface="B Yekan" panose="00000400000000000000" pitchFamily="2" charset="-78"/>
          </a:endParaRPr>
        </a:p>
      </dgm:t>
    </dgm:pt>
    <dgm:pt modelId="{7CECC2A8-5EBC-4493-BCAE-506FDEC93A91}" type="parTrans" cxnId="{4BBAAC10-50E0-4393-9CFC-B3B6FE090018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F296BBCF-438F-448D-95CF-E45E10757815}" type="sibTrans" cxnId="{4BBAAC10-50E0-4393-9CFC-B3B6FE090018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699A47E8-7A8E-4DEF-B61B-4E003246B590}">
      <dgm:prSet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مدل سازی در این سطح از برنامه ریزی انجام می شود.</a:t>
          </a:r>
          <a:endParaRPr lang="fa-IR" sz="1800" dirty="0">
            <a:cs typeface="B Yekan" panose="00000400000000000000" pitchFamily="2" charset="-78"/>
          </a:endParaRPr>
        </a:p>
      </dgm:t>
    </dgm:pt>
    <dgm:pt modelId="{3117F29D-1E12-4639-A0B2-AE9C7320DCDD}" type="parTrans" cxnId="{C90B6A8C-80E5-4189-A295-3199B28CEFA9}">
      <dgm:prSet/>
      <dgm:spPr/>
      <dgm:t>
        <a:bodyPr/>
        <a:lstStyle/>
        <a:p>
          <a:pPr rtl="1"/>
          <a:endParaRPr lang="fa-IR"/>
        </a:p>
      </dgm:t>
    </dgm:pt>
    <dgm:pt modelId="{A2BE55FC-4867-482A-A6C4-650823FA50DA}" type="sibTrans" cxnId="{C90B6A8C-80E5-4189-A295-3199B28CEFA9}">
      <dgm:prSet/>
      <dgm:spPr/>
      <dgm:t>
        <a:bodyPr/>
        <a:lstStyle/>
        <a:p>
          <a:pPr rtl="1"/>
          <a:endParaRPr lang="fa-IR"/>
        </a:p>
      </dgm:t>
    </dgm:pt>
    <dgm:pt modelId="{5140C649-7149-4AA1-9BD4-9B985C60A3EA}" type="pres">
      <dgm:prSet presAssocID="{EDCAB87C-5DC9-4B6D-9C86-228F66D6BFD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F030D7FD-8E72-495D-A3D4-7ABBAEA0A72B}" type="pres">
      <dgm:prSet presAssocID="{699A47E8-7A8E-4DEF-B61B-4E003246B590}" presName="boxAndChildren" presStyleCnt="0"/>
      <dgm:spPr/>
    </dgm:pt>
    <dgm:pt modelId="{F295982C-8541-40BC-BD0B-D37EED171E25}" type="pres">
      <dgm:prSet presAssocID="{699A47E8-7A8E-4DEF-B61B-4E003246B590}" presName="parentTextBox" presStyleLbl="node1" presStyleIdx="0" presStyleCnt="4"/>
      <dgm:spPr/>
      <dgm:t>
        <a:bodyPr/>
        <a:lstStyle/>
        <a:p>
          <a:pPr rtl="1"/>
          <a:endParaRPr lang="fa-IR"/>
        </a:p>
      </dgm:t>
    </dgm:pt>
    <dgm:pt modelId="{EC5A8361-719A-4235-A2CA-309FA789D5E9}" type="pres">
      <dgm:prSet presAssocID="{F296BBCF-438F-448D-95CF-E45E10757815}" presName="sp" presStyleCnt="0"/>
      <dgm:spPr/>
    </dgm:pt>
    <dgm:pt modelId="{137A9CA5-71AD-409D-9B2C-BF56F3AFD652}" type="pres">
      <dgm:prSet presAssocID="{AAF73CFA-83F4-4A9D-9CCA-4C9C9294904A}" presName="arrowAndChildren" presStyleCnt="0"/>
      <dgm:spPr/>
    </dgm:pt>
    <dgm:pt modelId="{6988235F-1218-4B18-8780-28DD73002255}" type="pres">
      <dgm:prSet presAssocID="{AAF73CFA-83F4-4A9D-9CCA-4C9C9294904A}" presName="parentTextArrow" presStyleLbl="node1" presStyleIdx="1" presStyleCnt="4"/>
      <dgm:spPr/>
      <dgm:t>
        <a:bodyPr/>
        <a:lstStyle/>
        <a:p>
          <a:pPr rtl="1"/>
          <a:endParaRPr lang="fa-IR"/>
        </a:p>
      </dgm:t>
    </dgm:pt>
    <dgm:pt modelId="{7BDF1698-0399-4CD1-934F-484DA486534B}" type="pres">
      <dgm:prSet presAssocID="{C9FA218A-820E-44B8-B521-F178909614D8}" presName="sp" presStyleCnt="0"/>
      <dgm:spPr/>
    </dgm:pt>
    <dgm:pt modelId="{A0FB6DB0-B6F4-4574-96E1-63AA40258A70}" type="pres">
      <dgm:prSet presAssocID="{3D0FD80D-BFFD-4461-9649-55CC11E2E0F9}" presName="arrowAndChildren" presStyleCnt="0"/>
      <dgm:spPr/>
    </dgm:pt>
    <dgm:pt modelId="{D31C37DA-44B0-4731-AA75-2E5E1B0D6A34}" type="pres">
      <dgm:prSet presAssocID="{3D0FD80D-BFFD-4461-9649-55CC11E2E0F9}" presName="parentTextArrow" presStyleLbl="node1" presStyleIdx="2" presStyleCnt="4"/>
      <dgm:spPr/>
      <dgm:t>
        <a:bodyPr/>
        <a:lstStyle/>
        <a:p>
          <a:pPr rtl="1"/>
          <a:endParaRPr lang="fa-IR"/>
        </a:p>
      </dgm:t>
    </dgm:pt>
    <dgm:pt modelId="{7282E17A-24B4-4F28-97E7-DBA6A45A1B55}" type="pres">
      <dgm:prSet presAssocID="{21B1BDB9-ECD6-4FAA-9FE4-673614F5EE04}" presName="sp" presStyleCnt="0"/>
      <dgm:spPr/>
    </dgm:pt>
    <dgm:pt modelId="{87B87A1C-64DF-47BA-A6E0-DD3240DD581F}" type="pres">
      <dgm:prSet presAssocID="{E2A9441B-8CC8-461F-923D-E0F2CFE64462}" presName="arrowAndChildren" presStyleCnt="0"/>
      <dgm:spPr/>
    </dgm:pt>
    <dgm:pt modelId="{CEA3EAAD-AAC0-4D53-BB25-07E1B8970207}" type="pres">
      <dgm:prSet presAssocID="{E2A9441B-8CC8-461F-923D-E0F2CFE64462}" presName="parentTextArrow" presStyleLbl="node1" presStyleIdx="3" presStyleCnt="4"/>
      <dgm:spPr/>
      <dgm:t>
        <a:bodyPr/>
        <a:lstStyle/>
        <a:p>
          <a:pPr rtl="1"/>
          <a:endParaRPr lang="fa-IR"/>
        </a:p>
      </dgm:t>
    </dgm:pt>
  </dgm:ptLst>
  <dgm:cxnLst>
    <dgm:cxn modelId="{54581D78-DF47-40FE-848E-972BCCEA7057}" type="presOf" srcId="{E2A9441B-8CC8-461F-923D-E0F2CFE64462}" destId="{CEA3EAAD-AAC0-4D53-BB25-07E1B8970207}" srcOrd="0" destOrd="0" presId="urn:microsoft.com/office/officeart/2005/8/layout/process4"/>
    <dgm:cxn modelId="{3B632772-3745-47E1-9297-5A1BDC701648}" type="presOf" srcId="{EDCAB87C-5DC9-4B6D-9C86-228F66D6BFD8}" destId="{5140C649-7149-4AA1-9BD4-9B985C60A3EA}" srcOrd="0" destOrd="0" presId="urn:microsoft.com/office/officeart/2005/8/layout/process4"/>
    <dgm:cxn modelId="{FCF4252D-AADF-4350-9651-2ECB0CD40F6E}" type="presOf" srcId="{AAF73CFA-83F4-4A9D-9CCA-4C9C9294904A}" destId="{6988235F-1218-4B18-8780-28DD73002255}" srcOrd="0" destOrd="0" presId="urn:microsoft.com/office/officeart/2005/8/layout/process4"/>
    <dgm:cxn modelId="{737E71B0-A042-4A05-BD20-CF2C52B92EDD}" srcId="{EDCAB87C-5DC9-4B6D-9C86-228F66D6BFD8}" destId="{3D0FD80D-BFFD-4461-9649-55CC11E2E0F9}" srcOrd="1" destOrd="0" parTransId="{A864CC8B-74E1-4F8A-A315-7093F2C2170C}" sibTransId="{C9FA218A-820E-44B8-B521-F178909614D8}"/>
    <dgm:cxn modelId="{24597DBE-F9D9-47AD-9D53-741AD1539196}" type="presOf" srcId="{3D0FD80D-BFFD-4461-9649-55CC11E2E0F9}" destId="{D31C37DA-44B0-4731-AA75-2E5E1B0D6A34}" srcOrd="0" destOrd="0" presId="urn:microsoft.com/office/officeart/2005/8/layout/process4"/>
    <dgm:cxn modelId="{B5C3A5F5-2C4F-4F62-B52B-D4417D1FBBC8}" type="presOf" srcId="{699A47E8-7A8E-4DEF-B61B-4E003246B590}" destId="{F295982C-8541-40BC-BD0B-D37EED171E25}" srcOrd="0" destOrd="0" presId="urn:microsoft.com/office/officeart/2005/8/layout/process4"/>
    <dgm:cxn modelId="{F8B3F08C-1478-4F4E-9E2D-03314009E86A}" srcId="{EDCAB87C-5DC9-4B6D-9C86-228F66D6BFD8}" destId="{E2A9441B-8CC8-461F-923D-E0F2CFE64462}" srcOrd="0" destOrd="0" parTransId="{CD98C344-1926-4716-BDE5-DB088E872834}" sibTransId="{21B1BDB9-ECD6-4FAA-9FE4-673614F5EE04}"/>
    <dgm:cxn modelId="{4BBAAC10-50E0-4393-9CFC-B3B6FE090018}" srcId="{EDCAB87C-5DC9-4B6D-9C86-228F66D6BFD8}" destId="{AAF73CFA-83F4-4A9D-9CCA-4C9C9294904A}" srcOrd="2" destOrd="0" parTransId="{7CECC2A8-5EBC-4493-BCAE-506FDEC93A91}" sibTransId="{F296BBCF-438F-448D-95CF-E45E10757815}"/>
    <dgm:cxn modelId="{C90B6A8C-80E5-4189-A295-3199B28CEFA9}" srcId="{EDCAB87C-5DC9-4B6D-9C86-228F66D6BFD8}" destId="{699A47E8-7A8E-4DEF-B61B-4E003246B590}" srcOrd="3" destOrd="0" parTransId="{3117F29D-1E12-4639-A0B2-AE9C7320DCDD}" sibTransId="{A2BE55FC-4867-482A-A6C4-650823FA50DA}"/>
    <dgm:cxn modelId="{D98A367F-7D1F-4FC3-BBB6-925F98CA5D64}" type="presParOf" srcId="{5140C649-7149-4AA1-9BD4-9B985C60A3EA}" destId="{F030D7FD-8E72-495D-A3D4-7ABBAEA0A72B}" srcOrd="0" destOrd="0" presId="urn:microsoft.com/office/officeart/2005/8/layout/process4"/>
    <dgm:cxn modelId="{7E30D495-9BCD-4BF7-805B-00D58200D76A}" type="presParOf" srcId="{F030D7FD-8E72-495D-A3D4-7ABBAEA0A72B}" destId="{F295982C-8541-40BC-BD0B-D37EED171E25}" srcOrd="0" destOrd="0" presId="urn:microsoft.com/office/officeart/2005/8/layout/process4"/>
    <dgm:cxn modelId="{C47DF5BA-F616-4AB3-AF81-9A9881A176F0}" type="presParOf" srcId="{5140C649-7149-4AA1-9BD4-9B985C60A3EA}" destId="{EC5A8361-719A-4235-A2CA-309FA789D5E9}" srcOrd="1" destOrd="0" presId="urn:microsoft.com/office/officeart/2005/8/layout/process4"/>
    <dgm:cxn modelId="{93F63D05-5FF7-4EB6-9C11-4D66594F0394}" type="presParOf" srcId="{5140C649-7149-4AA1-9BD4-9B985C60A3EA}" destId="{137A9CA5-71AD-409D-9B2C-BF56F3AFD652}" srcOrd="2" destOrd="0" presId="urn:microsoft.com/office/officeart/2005/8/layout/process4"/>
    <dgm:cxn modelId="{0BC3704A-580F-407E-B2BE-7EC6A46D9DF5}" type="presParOf" srcId="{137A9CA5-71AD-409D-9B2C-BF56F3AFD652}" destId="{6988235F-1218-4B18-8780-28DD73002255}" srcOrd="0" destOrd="0" presId="urn:microsoft.com/office/officeart/2005/8/layout/process4"/>
    <dgm:cxn modelId="{7F6772C6-E145-4142-AB92-20981518C191}" type="presParOf" srcId="{5140C649-7149-4AA1-9BD4-9B985C60A3EA}" destId="{7BDF1698-0399-4CD1-934F-484DA486534B}" srcOrd="3" destOrd="0" presId="urn:microsoft.com/office/officeart/2005/8/layout/process4"/>
    <dgm:cxn modelId="{29A07A5F-688D-4091-A491-677586AC5346}" type="presParOf" srcId="{5140C649-7149-4AA1-9BD4-9B985C60A3EA}" destId="{A0FB6DB0-B6F4-4574-96E1-63AA40258A70}" srcOrd="4" destOrd="0" presId="urn:microsoft.com/office/officeart/2005/8/layout/process4"/>
    <dgm:cxn modelId="{8D7A2663-2BCE-4B91-A097-346B869B03E3}" type="presParOf" srcId="{A0FB6DB0-B6F4-4574-96E1-63AA40258A70}" destId="{D31C37DA-44B0-4731-AA75-2E5E1B0D6A34}" srcOrd="0" destOrd="0" presId="urn:microsoft.com/office/officeart/2005/8/layout/process4"/>
    <dgm:cxn modelId="{556970F5-6BE8-4536-84D0-30402A7964BC}" type="presParOf" srcId="{5140C649-7149-4AA1-9BD4-9B985C60A3EA}" destId="{7282E17A-24B4-4F28-97E7-DBA6A45A1B55}" srcOrd="5" destOrd="0" presId="urn:microsoft.com/office/officeart/2005/8/layout/process4"/>
    <dgm:cxn modelId="{EB4E8114-D83B-4C24-A809-F16669ED1CC2}" type="presParOf" srcId="{5140C649-7149-4AA1-9BD4-9B985C60A3EA}" destId="{87B87A1C-64DF-47BA-A6E0-DD3240DD581F}" srcOrd="6" destOrd="0" presId="urn:microsoft.com/office/officeart/2005/8/layout/process4"/>
    <dgm:cxn modelId="{D6275DCD-E8B8-4475-B660-28636671521A}" type="presParOf" srcId="{87B87A1C-64DF-47BA-A6E0-DD3240DD581F}" destId="{CEA3EAAD-AAC0-4D53-BB25-07E1B897020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417364-E1FA-4CC6-B364-BE2A81B3DC6D}" type="doc">
      <dgm:prSet loTypeId="urn:microsoft.com/office/officeart/2005/8/layout/chart3" loCatId="cycle" qsTypeId="urn:microsoft.com/office/officeart/2005/8/quickstyle/3d7" qsCatId="3D" csTypeId="urn:microsoft.com/office/officeart/2005/8/colors/accent2_3" csCatId="accent2" phldr="1"/>
      <dgm:spPr/>
      <dgm:t>
        <a:bodyPr/>
        <a:lstStyle/>
        <a:p>
          <a:pPr rtl="1"/>
          <a:endParaRPr lang="fa-IR"/>
        </a:p>
      </dgm:t>
    </dgm:pt>
    <dgm:pt modelId="{2E98EAA7-7328-4C6D-8489-3CCB73C195F0}">
      <dgm:prSet phldrT="[Text]" custT="1"/>
      <dgm:spPr/>
      <dgm:t>
        <a:bodyPr/>
        <a:lstStyle/>
        <a:p>
          <a:pPr rtl="1"/>
          <a:r>
            <a:rPr lang="fa-IR" sz="1600" smtClean="0">
              <a:cs typeface="B Yekan" panose="00000400000000000000" pitchFamily="2" charset="-78"/>
            </a:rPr>
            <a:t>تعیین اهداف و مقاصد</a:t>
          </a:r>
          <a:endParaRPr lang="fa-IR" sz="1600" dirty="0">
            <a:cs typeface="B Yekan" panose="00000400000000000000" pitchFamily="2" charset="-78"/>
          </a:endParaRPr>
        </a:p>
      </dgm:t>
    </dgm:pt>
    <dgm:pt modelId="{CB4911AC-834C-4063-8E0E-6193109621DE}" type="parTrans" cxnId="{7538CDF5-F399-4AD3-B856-D8E4BDF321CF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C1EA3D05-242E-4304-928D-57511B38E1EF}" type="sibTrans" cxnId="{7538CDF5-F399-4AD3-B856-D8E4BDF321CF}">
      <dgm:prSet custT="1"/>
      <dgm:spPr/>
      <dgm:t>
        <a:bodyPr/>
        <a:lstStyle/>
        <a:p>
          <a:pPr rtl="1"/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981E31A2-068A-4596-8EED-B0344145580D}">
      <dgm:prSet phldrT="[Text]" custT="1"/>
      <dgm:spPr/>
      <dgm:t>
        <a:bodyPr/>
        <a:lstStyle/>
        <a:p>
          <a:pPr rtl="1"/>
          <a:r>
            <a:rPr lang="fa-IR" sz="1600" smtClean="0">
              <a:cs typeface="B Yekan" panose="00000400000000000000" pitchFamily="2" charset="-78"/>
            </a:rPr>
            <a:t>بررسی وضع موجود</a:t>
          </a:r>
          <a:endParaRPr lang="fa-IR" sz="1600" dirty="0">
            <a:cs typeface="B Yekan" panose="00000400000000000000" pitchFamily="2" charset="-78"/>
          </a:endParaRPr>
        </a:p>
      </dgm:t>
    </dgm:pt>
    <dgm:pt modelId="{11F33328-743B-47E3-A9C9-52308628CA57}" type="parTrans" cxnId="{198317DC-1DEA-43D2-B16C-CD6095563B30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1B54A3A5-4FE5-430A-AE5E-F31732BCC16A}" type="sibTrans" cxnId="{198317DC-1DEA-43D2-B16C-CD6095563B30}">
      <dgm:prSet custT="1"/>
      <dgm:spPr/>
      <dgm:t>
        <a:bodyPr/>
        <a:lstStyle/>
        <a:p>
          <a:pPr rtl="1"/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E93B5CEC-472E-42A8-9CDB-47A35044EC6C}">
      <dgm:prSet phldrT="[Text]" custT="1"/>
      <dgm:spPr/>
      <dgm:t>
        <a:bodyPr/>
        <a:lstStyle/>
        <a:p>
          <a:pPr rtl="1"/>
          <a:r>
            <a:rPr lang="fa-IR" sz="1600" smtClean="0">
              <a:cs typeface="B Yekan" panose="00000400000000000000" pitchFamily="2" charset="-78"/>
            </a:rPr>
            <a:t>تجزیه و تحلیل اطلاعات و مدل سازی</a:t>
          </a:r>
          <a:endParaRPr lang="fa-IR" sz="1600" dirty="0">
            <a:cs typeface="B Yekan" panose="00000400000000000000" pitchFamily="2" charset="-78"/>
          </a:endParaRPr>
        </a:p>
      </dgm:t>
    </dgm:pt>
    <dgm:pt modelId="{39847D03-6B01-4166-9853-754FA0B0A997}" type="parTrans" cxnId="{1B5C0C65-DD90-4D1A-AEEA-1049456C0C16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6F998405-724E-4A81-91D5-AFF132A417CF}" type="sibTrans" cxnId="{1B5C0C65-DD90-4D1A-AEEA-1049456C0C16}">
      <dgm:prSet custT="1"/>
      <dgm:spPr/>
      <dgm:t>
        <a:bodyPr/>
        <a:lstStyle/>
        <a:p>
          <a:pPr rtl="1"/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6D081E35-0D65-49E1-9808-2C9DF028D2DA}">
      <dgm:prSet phldrT="[Text]" custT="1"/>
      <dgm:spPr/>
      <dgm:t>
        <a:bodyPr/>
        <a:lstStyle/>
        <a:p>
          <a:pPr rtl="1"/>
          <a:r>
            <a:rPr lang="fa-IR" sz="1600" smtClean="0">
              <a:cs typeface="B Yekan" panose="00000400000000000000" pitchFamily="2" charset="-78"/>
            </a:rPr>
            <a:t>پیشنهاد و ارزیابی راه حل های مختلف</a:t>
          </a:r>
          <a:endParaRPr lang="fa-IR" sz="1600" dirty="0">
            <a:cs typeface="B Yekan" panose="00000400000000000000" pitchFamily="2" charset="-78"/>
          </a:endParaRPr>
        </a:p>
      </dgm:t>
    </dgm:pt>
    <dgm:pt modelId="{1F03BEBC-8FE2-4DFE-A25B-382AD4F8BF51}" type="parTrans" cxnId="{E6E9DCC2-BCCE-4E99-99C0-B086D34921A8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7BBCED0B-4A24-42AA-AE6D-B60779F99B53}" type="sibTrans" cxnId="{E6E9DCC2-BCCE-4E99-99C0-B086D34921A8}">
      <dgm:prSet custT="1"/>
      <dgm:spPr/>
      <dgm:t>
        <a:bodyPr/>
        <a:lstStyle/>
        <a:p>
          <a:pPr rtl="1"/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BA9187E5-1747-4620-8E54-203D4E2D08B2}">
      <dgm:prSet phldrT="[Text]" custT="1"/>
      <dgm:spPr/>
      <dgm:t>
        <a:bodyPr/>
        <a:lstStyle/>
        <a:p>
          <a:pPr rtl="1"/>
          <a:r>
            <a:rPr lang="fa-IR" sz="1600" smtClean="0">
              <a:cs typeface="B Yekan" panose="00000400000000000000" pitchFamily="2" charset="-78"/>
            </a:rPr>
            <a:t>انتخاب و اجرای گزینه نهایی</a:t>
          </a:r>
          <a:endParaRPr lang="fa-IR" sz="1600" dirty="0">
            <a:cs typeface="B Yekan" panose="00000400000000000000" pitchFamily="2" charset="-78"/>
          </a:endParaRPr>
        </a:p>
      </dgm:t>
    </dgm:pt>
    <dgm:pt modelId="{8F8ECB7E-B915-40D8-84C2-6FC7DAE2EC59}" type="parTrans" cxnId="{66BA109E-A954-402C-8D30-5DD6C04B59E4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6D92A8D2-5325-4EE3-AA9B-5F54E8E2894A}" type="sibTrans" cxnId="{66BA109E-A954-402C-8D30-5DD6C04B59E4}">
      <dgm:prSet custT="1"/>
      <dgm:spPr/>
      <dgm:t>
        <a:bodyPr/>
        <a:lstStyle/>
        <a:p>
          <a:pPr rtl="1"/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7D3E0995-7FFD-4621-AB34-5B8715288FE9}">
      <dgm:prSet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برنامه ریزی ممتد</a:t>
          </a:r>
          <a:endParaRPr lang="fa-IR" sz="1600" dirty="0">
            <a:cs typeface="B Yekan" panose="00000400000000000000" pitchFamily="2" charset="-78"/>
          </a:endParaRPr>
        </a:p>
      </dgm:t>
    </dgm:pt>
    <dgm:pt modelId="{E4E37808-4375-4C98-8D8E-215FA54E3E4C}" type="parTrans" cxnId="{9AA65A5E-C86C-466C-890D-3CABBD3BB699}">
      <dgm:prSet/>
      <dgm:spPr/>
      <dgm:t>
        <a:bodyPr/>
        <a:lstStyle/>
        <a:p>
          <a:pPr rtl="1"/>
          <a:endParaRPr lang="fa-IR" sz="1600"/>
        </a:p>
      </dgm:t>
    </dgm:pt>
    <dgm:pt modelId="{82781C09-0B9D-4DC8-ABED-CB6261DDD324}" type="sibTrans" cxnId="{9AA65A5E-C86C-466C-890D-3CABBD3BB699}">
      <dgm:prSet custT="1"/>
      <dgm:spPr/>
      <dgm:t>
        <a:bodyPr/>
        <a:lstStyle/>
        <a:p>
          <a:pPr rtl="1"/>
          <a:endParaRPr lang="fa-IR" sz="1600"/>
        </a:p>
      </dgm:t>
    </dgm:pt>
    <dgm:pt modelId="{DC7FA498-E2DC-4CC2-9E42-46F2525ADBDF}" type="pres">
      <dgm:prSet presAssocID="{7C417364-E1FA-4CC6-B364-BE2A81B3DC6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76AEBB93-D436-45B7-8816-AA01537621DD}" type="pres">
      <dgm:prSet presAssocID="{7C417364-E1FA-4CC6-B364-BE2A81B3DC6D}" presName="wedge1" presStyleLbl="node1" presStyleIdx="0" presStyleCnt="6"/>
      <dgm:spPr/>
      <dgm:t>
        <a:bodyPr/>
        <a:lstStyle/>
        <a:p>
          <a:pPr rtl="1"/>
          <a:endParaRPr lang="fa-IR"/>
        </a:p>
      </dgm:t>
    </dgm:pt>
    <dgm:pt modelId="{F1EBA7DB-92D5-4880-ACAA-ACAC4E4E16B1}" type="pres">
      <dgm:prSet presAssocID="{7C417364-E1FA-4CC6-B364-BE2A81B3DC6D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8FC7799-23A6-4630-842D-27186CD0EC1C}" type="pres">
      <dgm:prSet presAssocID="{7C417364-E1FA-4CC6-B364-BE2A81B3DC6D}" presName="wedge2" presStyleLbl="node1" presStyleIdx="1" presStyleCnt="6"/>
      <dgm:spPr/>
      <dgm:t>
        <a:bodyPr/>
        <a:lstStyle/>
        <a:p>
          <a:pPr rtl="1"/>
          <a:endParaRPr lang="fa-IR"/>
        </a:p>
      </dgm:t>
    </dgm:pt>
    <dgm:pt modelId="{51B8F910-E6B1-4D1F-8FAB-91600271333D}" type="pres">
      <dgm:prSet presAssocID="{7C417364-E1FA-4CC6-B364-BE2A81B3DC6D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B40A40E-A7C6-4A75-97C1-42B6F27C456F}" type="pres">
      <dgm:prSet presAssocID="{7C417364-E1FA-4CC6-B364-BE2A81B3DC6D}" presName="wedge3" presStyleLbl="node1" presStyleIdx="2" presStyleCnt="6"/>
      <dgm:spPr/>
      <dgm:t>
        <a:bodyPr/>
        <a:lstStyle/>
        <a:p>
          <a:pPr rtl="1"/>
          <a:endParaRPr lang="fa-IR"/>
        </a:p>
      </dgm:t>
    </dgm:pt>
    <dgm:pt modelId="{5B61C39C-BA54-42C7-A67F-BD299C0F38AF}" type="pres">
      <dgm:prSet presAssocID="{7C417364-E1FA-4CC6-B364-BE2A81B3DC6D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E8FC7F2-91B6-4A23-BDCB-F21EAC33AF87}" type="pres">
      <dgm:prSet presAssocID="{7C417364-E1FA-4CC6-B364-BE2A81B3DC6D}" presName="wedge4" presStyleLbl="node1" presStyleIdx="3" presStyleCnt="6"/>
      <dgm:spPr/>
      <dgm:t>
        <a:bodyPr/>
        <a:lstStyle/>
        <a:p>
          <a:pPr rtl="1"/>
          <a:endParaRPr lang="fa-IR"/>
        </a:p>
      </dgm:t>
    </dgm:pt>
    <dgm:pt modelId="{11F18503-1198-41A7-947D-B0B882B79CA3}" type="pres">
      <dgm:prSet presAssocID="{7C417364-E1FA-4CC6-B364-BE2A81B3DC6D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876A9BA-4303-4650-B323-5AE158C3AB3D}" type="pres">
      <dgm:prSet presAssocID="{7C417364-E1FA-4CC6-B364-BE2A81B3DC6D}" presName="wedge5" presStyleLbl="node1" presStyleIdx="4" presStyleCnt="6"/>
      <dgm:spPr/>
      <dgm:t>
        <a:bodyPr/>
        <a:lstStyle/>
        <a:p>
          <a:pPr rtl="1"/>
          <a:endParaRPr lang="fa-IR"/>
        </a:p>
      </dgm:t>
    </dgm:pt>
    <dgm:pt modelId="{692F8139-0CB8-4ACF-8A0C-64AE5B8B31D0}" type="pres">
      <dgm:prSet presAssocID="{7C417364-E1FA-4CC6-B364-BE2A81B3DC6D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2C56278-7032-4DAE-8FFF-ED999E7E9A3E}" type="pres">
      <dgm:prSet presAssocID="{7C417364-E1FA-4CC6-B364-BE2A81B3DC6D}" presName="wedge6" presStyleLbl="node1" presStyleIdx="5" presStyleCnt="6"/>
      <dgm:spPr/>
      <dgm:t>
        <a:bodyPr/>
        <a:lstStyle/>
        <a:p>
          <a:pPr rtl="1"/>
          <a:endParaRPr lang="fa-IR"/>
        </a:p>
      </dgm:t>
    </dgm:pt>
    <dgm:pt modelId="{99FF3C5E-0A49-4900-A736-14A59B6CB54C}" type="pres">
      <dgm:prSet presAssocID="{7C417364-E1FA-4CC6-B364-BE2A81B3DC6D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6659126E-45AA-4CE9-96A1-E839D698F93E}" type="presOf" srcId="{BA9187E5-1747-4620-8E54-203D4E2D08B2}" destId="{692F8139-0CB8-4ACF-8A0C-64AE5B8B31D0}" srcOrd="1" destOrd="0" presId="urn:microsoft.com/office/officeart/2005/8/layout/chart3"/>
    <dgm:cxn modelId="{37D54953-34C6-4CD6-8966-121E1D4429CE}" type="presOf" srcId="{2E98EAA7-7328-4C6D-8489-3CCB73C195F0}" destId="{76AEBB93-D436-45B7-8816-AA01537621DD}" srcOrd="0" destOrd="0" presId="urn:microsoft.com/office/officeart/2005/8/layout/chart3"/>
    <dgm:cxn modelId="{E6E9DCC2-BCCE-4E99-99C0-B086D34921A8}" srcId="{7C417364-E1FA-4CC6-B364-BE2A81B3DC6D}" destId="{6D081E35-0D65-49E1-9808-2C9DF028D2DA}" srcOrd="3" destOrd="0" parTransId="{1F03BEBC-8FE2-4DFE-A25B-382AD4F8BF51}" sibTransId="{7BBCED0B-4A24-42AA-AE6D-B60779F99B53}"/>
    <dgm:cxn modelId="{D1CA6988-31D2-48B9-96A4-274A44B7038E}" type="presOf" srcId="{7C417364-E1FA-4CC6-B364-BE2A81B3DC6D}" destId="{DC7FA498-E2DC-4CC2-9E42-46F2525ADBDF}" srcOrd="0" destOrd="0" presId="urn:microsoft.com/office/officeart/2005/8/layout/chart3"/>
    <dgm:cxn modelId="{66BA109E-A954-402C-8D30-5DD6C04B59E4}" srcId="{7C417364-E1FA-4CC6-B364-BE2A81B3DC6D}" destId="{BA9187E5-1747-4620-8E54-203D4E2D08B2}" srcOrd="4" destOrd="0" parTransId="{8F8ECB7E-B915-40D8-84C2-6FC7DAE2EC59}" sibTransId="{6D92A8D2-5325-4EE3-AA9B-5F54E8E2894A}"/>
    <dgm:cxn modelId="{B937F8DB-6E6C-4B23-8199-357623AE7F15}" type="presOf" srcId="{981E31A2-068A-4596-8EED-B0344145580D}" destId="{98FC7799-23A6-4630-842D-27186CD0EC1C}" srcOrd="0" destOrd="0" presId="urn:microsoft.com/office/officeart/2005/8/layout/chart3"/>
    <dgm:cxn modelId="{E4122371-630C-4DC9-BBE9-EF6E9FCBD098}" type="presOf" srcId="{E93B5CEC-472E-42A8-9CDB-47A35044EC6C}" destId="{5B61C39C-BA54-42C7-A67F-BD299C0F38AF}" srcOrd="1" destOrd="0" presId="urn:microsoft.com/office/officeart/2005/8/layout/chart3"/>
    <dgm:cxn modelId="{28910494-D045-4501-8C51-780E651BCCEF}" type="presOf" srcId="{981E31A2-068A-4596-8EED-B0344145580D}" destId="{51B8F910-E6B1-4D1F-8FAB-91600271333D}" srcOrd="1" destOrd="0" presId="urn:microsoft.com/office/officeart/2005/8/layout/chart3"/>
    <dgm:cxn modelId="{523AAB5B-2C61-48F4-85CC-13E112E383CC}" type="presOf" srcId="{7D3E0995-7FFD-4621-AB34-5B8715288FE9}" destId="{99FF3C5E-0A49-4900-A736-14A59B6CB54C}" srcOrd="1" destOrd="0" presId="urn:microsoft.com/office/officeart/2005/8/layout/chart3"/>
    <dgm:cxn modelId="{1B5C0C65-DD90-4D1A-AEEA-1049456C0C16}" srcId="{7C417364-E1FA-4CC6-B364-BE2A81B3DC6D}" destId="{E93B5CEC-472E-42A8-9CDB-47A35044EC6C}" srcOrd="2" destOrd="0" parTransId="{39847D03-6B01-4166-9853-754FA0B0A997}" sibTransId="{6F998405-724E-4A81-91D5-AFF132A417CF}"/>
    <dgm:cxn modelId="{143BA2B1-4615-442F-8170-1F4E7D9FF4B0}" type="presOf" srcId="{6D081E35-0D65-49E1-9808-2C9DF028D2DA}" destId="{EE8FC7F2-91B6-4A23-BDCB-F21EAC33AF87}" srcOrd="0" destOrd="0" presId="urn:microsoft.com/office/officeart/2005/8/layout/chart3"/>
    <dgm:cxn modelId="{9A9279B1-A6BB-4725-A50B-E41E561EA880}" type="presOf" srcId="{2E98EAA7-7328-4C6D-8489-3CCB73C195F0}" destId="{F1EBA7DB-92D5-4880-ACAA-ACAC4E4E16B1}" srcOrd="1" destOrd="0" presId="urn:microsoft.com/office/officeart/2005/8/layout/chart3"/>
    <dgm:cxn modelId="{3D48E4CF-9EFD-48B4-9F48-E7844B3DE175}" type="presOf" srcId="{7D3E0995-7FFD-4621-AB34-5B8715288FE9}" destId="{02C56278-7032-4DAE-8FFF-ED999E7E9A3E}" srcOrd="0" destOrd="0" presId="urn:microsoft.com/office/officeart/2005/8/layout/chart3"/>
    <dgm:cxn modelId="{198317DC-1DEA-43D2-B16C-CD6095563B30}" srcId="{7C417364-E1FA-4CC6-B364-BE2A81B3DC6D}" destId="{981E31A2-068A-4596-8EED-B0344145580D}" srcOrd="1" destOrd="0" parTransId="{11F33328-743B-47E3-A9C9-52308628CA57}" sibTransId="{1B54A3A5-4FE5-430A-AE5E-F31732BCC16A}"/>
    <dgm:cxn modelId="{7538CDF5-F399-4AD3-B856-D8E4BDF321CF}" srcId="{7C417364-E1FA-4CC6-B364-BE2A81B3DC6D}" destId="{2E98EAA7-7328-4C6D-8489-3CCB73C195F0}" srcOrd="0" destOrd="0" parTransId="{CB4911AC-834C-4063-8E0E-6193109621DE}" sibTransId="{C1EA3D05-242E-4304-928D-57511B38E1EF}"/>
    <dgm:cxn modelId="{3F2D7E2C-BC8E-4AA3-9945-444B847E86E2}" type="presOf" srcId="{E93B5CEC-472E-42A8-9CDB-47A35044EC6C}" destId="{3B40A40E-A7C6-4A75-97C1-42B6F27C456F}" srcOrd="0" destOrd="0" presId="urn:microsoft.com/office/officeart/2005/8/layout/chart3"/>
    <dgm:cxn modelId="{0D6A7546-684B-4243-A30F-3A4E51423803}" type="presOf" srcId="{BA9187E5-1747-4620-8E54-203D4E2D08B2}" destId="{B876A9BA-4303-4650-B323-5AE158C3AB3D}" srcOrd="0" destOrd="0" presId="urn:microsoft.com/office/officeart/2005/8/layout/chart3"/>
    <dgm:cxn modelId="{9AA65A5E-C86C-466C-890D-3CABBD3BB699}" srcId="{7C417364-E1FA-4CC6-B364-BE2A81B3DC6D}" destId="{7D3E0995-7FFD-4621-AB34-5B8715288FE9}" srcOrd="5" destOrd="0" parTransId="{E4E37808-4375-4C98-8D8E-215FA54E3E4C}" sibTransId="{82781C09-0B9D-4DC8-ABED-CB6261DDD324}"/>
    <dgm:cxn modelId="{77A153AB-DE5D-4852-B9EB-1E66DDFD037B}" type="presOf" srcId="{6D081E35-0D65-49E1-9808-2C9DF028D2DA}" destId="{11F18503-1198-41A7-947D-B0B882B79CA3}" srcOrd="1" destOrd="0" presId="urn:microsoft.com/office/officeart/2005/8/layout/chart3"/>
    <dgm:cxn modelId="{56C1C255-889C-4789-BE1D-5152777DD5DD}" type="presParOf" srcId="{DC7FA498-E2DC-4CC2-9E42-46F2525ADBDF}" destId="{76AEBB93-D436-45B7-8816-AA01537621DD}" srcOrd="0" destOrd="0" presId="urn:microsoft.com/office/officeart/2005/8/layout/chart3"/>
    <dgm:cxn modelId="{4B616F3B-554A-489F-8215-3D262B6BBFE7}" type="presParOf" srcId="{DC7FA498-E2DC-4CC2-9E42-46F2525ADBDF}" destId="{F1EBA7DB-92D5-4880-ACAA-ACAC4E4E16B1}" srcOrd="1" destOrd="0" presId="urn:microsoft.com/office/officeart/2005/8/layout/chart3"/>
    <dgm:cxn modelId="{7FBB2C56-201E-466A-BC24-674CC17CC450}" type="presParOf" srcId="{DC7FA498-E2DC-4CC2-9E42-46F2525ADBDF}" destId="{98FC7799-23A6-4630-842D-27186CD0EC1C}" srcOrd="2" destOrd="0" presId="urn:microsoft.com/office/officeart/2005/8/layout/chart3"/>
    <dgm:cxn modelId="{5A785F4E-65B5-4831-B972-73D8BBD71E81}" type="presParOf" srcId="{DC7FA498-E2DC-4CC2-9E42-46F2525ADBDF}" destId="{51B8F910-E6B1-4D1F-8FAB-91600271333D}" srcOrd="3" destOrd="0" presId="urn:microsoft.com/office/officeart/2005/8/layout/chart3"/>
    <dgm:cxn modelId="{C1B596F0-8B6F-41DE-91A7-2CD74CFD5D0C}" type="presParOf" srcId="{DC7FA498-E2DC-4CC2-9E42-46F2525ADBDF}" destId="{3B40A40E-A7C6-4A75-97C1-42B6F27C456F}" srcOrd="4" destOrd="0" presId="urn:microsoft.com/office/officeart/2005/8/layout/chart3"/>
    <dgm:cxn modelId="{FAE7F68E-9654-46AF-822D-6735F1869BB4}" type="presParOf" srcId="{DC7FA498-E2DC-4CC2-9E42-46F2525ADBDF}" destId="{5B61C39C-BA54-42C7-A67F-BD299C0F38AF}" srcOrd="5" destOrd="0" presId="urn:microsoft.com/office/officeart/2005/8/layout/chart3"/>
    <dgm:cxn modelId="{DD8768B9-BD94-4D13-832E-94A89A8EC33D}" type="presParOf" srcId="{DC7FA498-E2DC-4CC2-9E42-46F2525ADBDF}" destId="{EE8FC7F2-91B6-4A23-BDCB-F21EAC33AF87}" srcOrd="6" destOrd="0" presId="urn:microsoft.com/office/officeart/2005/8/layout/chart3"/>
    <dgm:cxn modelId="{B17F7D2B-51C4-4D9F-B7AC-12F1BB05735D}" type="presParOf" srcId="{DC7FA498-E2DC-4CC2-9E42-46F2525ADBDF}" destId="{11F18503-1198-41A7-947D-B0B882B79CA3}" srcOrd="7" destOrd="0" presId="urn:microsoft.com/office/officeart/2005/8/layout/chart3"/>
    <dgm:cxn modelId="{B82C14BE-DAD7-45CF-B6B8-E160B7BCFC48}" type="presParOf" srcId="{DC7FA498-E2DC-4CC2-9E42-46F2525ADBDF}" destId="{B876A9BA-4303-4650-B323-5AE158C3AB3D}" srcOrd="8" destOrd="0" presId="urn:microsoft.com/office/officeart/2005/8/layout/chart3"/>
    <dgm:cxn modelId="{C53191CD-BFF8-4A97-8FBE-1C798B8548F3}" type="presParOf" srcId="{DC7FA498-E2DC-4CC2-9E42-46F2525ADBDF}" destId="{692F8139-0CB8-4ACF-8A0C-64AE5B8B31D0}" srcOrd="9" destOrd="0" presId="urn:microsoft.com/office/officeart/2005/8/layout/chart3"/>
    <dgm:cxn modelId="{756955BC-B2E5-458A-8D90-462E90F8AF9C}" type="presParOf" srcId="{DC7FA498-E2DC-4CC2-9E42-46F2525ADBDF}" destId="{02C56278-7032-4DAE-8FFF-ED999E7E9A3E}" srcOrd="10" destOrd="0" presId="urn:microsoft.com/office/officeart/2005/8/layout/chart3"/>
    <dgm:cxn modelId="{A181A154-D051-4894-AE23-032429740F8E}" type="presParOf" srcId="{DC7FA498-E2DC-4CC2-9E42-46F2525ADBDF}" destId="{99FF3C5E-0A49-4900-A736-14A59B6CB54C}" srcOrd="1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1DB9DA-4C2F-4807-9009-118D8913BF3B}" type="doc">
      <dgm:prSet loTypeId="urn:microsoft.com/office/officeart/2005/8/layout/lProcess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fa-IR"/>
        </a:p>
      </dgm:t>
    </dgm:pt>
    <dgm:pt modelId="{88900621-7667-48F2-9111-42C4609EE243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tx1"/>
              </a:solidFill>
              <a:cs typeface="B Yekan" panose="00000400000000000000" pitchFamily="2" charset="-78"/>
            </a:rPr>
            <a:t>تولید و جذب</a:t>
          </a:r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848898BC-F8A7-4DF3-9F64-E503EC480C68}" type="parTrans" cxnId="{0A2A62A1-4907-4D9E-8DD9-D5AA102A426D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EA05AA7D-88C1-4158-B4CC-0808C8C57B0E}" type="sibTrans" cxnId="{0A2A62A1-4907-4D9E-8DD9-D5AA102A426D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C54BEC43-4D3C-4202-A350-F98DD26BA7D3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tx1"/>
              </a:solidFill>
              <a:cs typeface="B Yekan" panose="00000400000000000000" pitchFamily="2" charset="-78"/>
            </a:rPr>
            <a:t>تعیین تعداد سفرهای تولید شده و جذب شده توسط هر ناحیه</a:t>
          </a:r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48CEFB91-8FD1-469B-BF82-EAFD967624B6}" type="parTrans" cxnId="{EC9FADCA-02F9-46B4-BBC5-92EDA931B85F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2C686C7D-95CC-4C72-AE51-91B8BB6D584D}" type="sibTrans" cxnId="{EC9FADCA-02F9-46B4-BBC5-92EDA931B85F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8E39B95A-7F4B-41A6-A894-1580D9664320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tx1"/>
              </a:solidFill>
              <a:cs typeface="B Yekan" panose="00000400000000000000" pitchFamily="2" charset="-78"/>
            </a:rPr>
            <a:t>توزیع</a:t>
          </a:r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090C2343-46DB-4B52-8501-E18B9EC22915}" type="parTrans" cxnId="{43DAF178-EF1B-47D4-B9AA-C7082D8DB6A3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57B74CF3-1D13-4EE7-8944-137D33F9EDDF}" type="sibTrans" cxnId="{43DAF178-EF1B-47D4-B9AA-C7082D8DB6A3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94B37624-86D8-4E73-B086-2480EB2750A5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tx1"/>
              </a:solidFill>
              <a:cs typeface="B Yekan" panose="00000400000000000000" pitchFamily="2" charset="-78"/>
            </a:rPr>
            <a:t>تعیین تعداد سفرهای انجام شده از هر ناحیه به سایر نواحی(تعیین مبدا و مقصد سفرها)</a:t>
          </a:r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7C0FAECB-0284-4DE9-8FBA-5C487233F214}" type="parTrans" cxnId="{B7D296B8-E45F-402C-A354-EE62F53A43C5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0B72984B-3D96-478E-93B4-DDB1D4607EE3}" type="sibTrans" cxnId="{B7D296B8-E45F-402C-A354-EE62F53A43C5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F0A1B6BD-46C8-4E3C-8F25-5329251DEFC9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tx1"/>
              </a:solidFill>
              <a:cs typeface="B Yekan" panose="00000400000000000000" pitchFamily="2" charset="-78"/>
            </a:rPr>
            <a:t>تفکیک</a:t>
          </a:r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086B3B01-38D4-460D-8E7F-F024F77041CF}" type="parTrans" cxnId="{60742160-3703-4E91-835D-1802AC1A7623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5194567E-B17F-4C15-AB6B-A56F4415C1D8}" type="sibTrans" cxnId="{60742160-3703-4E91-835D-1802AC1A7623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567A3CF2-9B55-4A14-9B77-93E4F31F4263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tx1"/>
              </a:solidFill>
              <a:cs typeface="B Yekan" panose="00000400000000000000" pitchFamily="2" charset="-78"/>
            </a:rPr>
            <a:t>تعیین وسیله مورد استفاده در سفر بین مبدا و مقصد</a:t>
          </a:r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06CFCFE5-EBF8-4E66-A358-ED3E50852088}" type="parTrans" cxnId="{D7EEBC50-693D-4741-A047-F6C767F88C0D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234CDB04-BAAF-4039-8AED-903741E93D76}" type="sibTrans" cxnId="{D7EEBC50-693D-4741-A047-F6C767F88C0D}">
      <dgm:prSet/>
      <dgm:spPr/>
      <dgm:t>
        <a:bodyPr/>
        <a:lstStyle/>
        <a:p>
          <a:pPr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D9FF9083-8E02-463C-8145-617A0AF2B22A}">
      <dgm:prSet custT="1"/>
      <dgm:spPr/>
      <dgm:t>
        <a:bodyPr/>
        <a:lstStyle/>
        <a:p>
          <a:pPr rtl="1"/>
          <a:r>
            <a:rPr lang="fa-IR" sz="1600" dirty="0" smtClean="0">
              <a:solidFill>
                <a:schemeClr val="tx1"/>
              </a:solidFill>
              <a:cs typeface="B Yekan" panose="00000400000000000000" pitchFamily="2" charset="-78"/>
            </a:rPr>
            <a:t>تخصیص </a:t>
          </a:r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76A4F72D-3569-4C5D-84F7-CAFF6070A86B}" type="parTrans" cxnId="{832EAC12-F287-4386-9368-E098BBA15AE9}">
      <dgm:prSet/>
      <dgm:spPr/>
      <dgm:t>
        <a:bodyPr/>
        <a:lstStyle/>
        <a:p>
          <a:pPr rtl="1"/>
          <a:endParaRPr lang="fa-IR" sz="1600"/>
        </a:p>
      </dgm:t>
    </dgm:pt>
    <dgm:pt modelId="{057DD443-70E6-46C5-88D1-0BA560B68444}" type="sibTrans" cxnId="{832EAC12-F287-4386-9368-E098BBA15AE9}">
      <dgm:prSet/>
      <dgm:spPr/>
      <dgm:t>
        <a:bodyPr/>
        <a:lstStyle/>
        <a:p>
          <a:pPr rtl="1"/>
          <a:endParaRPr lang="fa-IR" sz="1600"/>
        </a:p>
      </dgm:t>
    </dgm:pt>
    <dgm:pt modelId="{9EB33C98-22B9-44E5-8B85-A3E530B69BEC}">
      <dgm:prSet custT="1"/>
      <dgm:spPr/>
      <dgm:t>
        <a:bodyPr/>
        <a:lstStyle/>
        <a:p>
          <a:pPr rtl="1"/>
          <a:r>
            <a:rPr lang="fa-IR" sz="1600" dirty="0" smtClean="0">
              <a:solidFill>
                <a:schemeClr val="tx1"/>
              </a:solidFill>
              <a:cs typeface="B Yekan" panose="00000400000000000000" pitchFamily="2" charset="-78"/>
            </a:rPr>
            <a:t>تعیین مسیرسفرهای انجام شده</a:t>
          </a:r>
          <a:endParaRPr lang="fa-IR" sz="1600" dirty="0">
            <a:solidFill>
              <a:schemeClr val="tx1"/>
            </a:solidFill>
            <a:cs typeface="B Yekan" panose="00000400000000000000" pitchFamily="2" charset="-78"/>
          </a:endParaRPr>
        </a:p>
      </dgm:t>
    </dgm:pt>
    <dgm:pt modelId="{0B40F068-3F3E-42C4-8EB7-7E42C34ABC1C}" type="parTrans" cxnId="{43E6CE0D-0E55-4BFC-A959-7A608E8090DA}">
      <dgm:prSet/>
      <dgm:spPr/>
      <dgm:t>
        <a:bodyPr/>
        <a:lstStyle/>
        <a:p>
          <a:pPr rtl="1"/>
          <a:endParaRPr lang="fa-IR" sz="1600"/>
        </a:p>
      </dgm:t>
    </dgm:pt>
    <dgm:pt modelId="{D47D3451-1C84-4008-AFDC-3210F6563D2F}" type="sibTrans" cxnId="{43E6CE0D-0E55-4BFC-A959-7A608E8090DA}">
      <dgm:prSet/>
      <dgm:spPr/>
      <dgm:t>
        <a:bodyPr/>
        <a:lstStyle/>
        <a:p>
          <a:pPr rtl="1"/>
          <a:endParaRPr lang="fa-IR" sz="1600"/>
        </a:p>
      </dgm:t>
    </dgm:pt>
    <dgm:pt modelId="{E9DF6647-6EF2-4339-A827-382121FB814A}" type="pres">
      <dgm:prSet presAssocID="{A71DB9DA-4C2F-4807-9009-118D8913BF3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ABC851A0-253B-43D2-9F4C-D8D588EB84AA}" type="pres">
      <dgm:prSet presAssocID="{88900621-7667-48F2-9111-42C4609EE243}" presName="compNode" presStyleCnt="0"/>
      <dgm:spPr/>
    </dgm:pt>
    <dgm:pt modelId="{704CEC06-AE4E-4936-8E8A-8172092E0406}" type="pres">
      <dgm:prSet presAssocID="{88900621-7667-48F2-9111-42C4609EE243}" presName="aNode" presStyleLbl="bgShp" presStyleIdx="0" presStyleCnt="4"/>
      <dgm:spPr/>
      <dgm:t>
        <a:bodyPr/>
        <a:lstStyle/>
        <a:p>
          <a:pPr rtl="1"/>
          <a:endParaRPr lang="fa-IR"/>
        </a:p>
      </dgm:t>
    </dgm:pt>
    <dgm:pt modelId="{A8A1EDD4-9F9B-4ED6-A650-BC03CC541F11}" type="pres">
      <dgm:prSet presAssocID="{88900621-7667-48F2-9111-42C4609EE243}" presName="textNode" presStyleLbl="bgShp" presStyleIdx="0" presStyleCnt="4"/>
      <dgm:spPr/>
      <dgm:t>
        <a:bodyPr/>
        <a:lstStyle/>
        <a:p>
          <a:pPr rtl="1"/>
          <a:endParaRPr lang="fa-IR"/>
        </a:p>
      </dgm:t>
    </dgm:pt>
    <dgm:pt modelId="{24271F0A-129C-4036-999E-E5D291243B2A}" type="pres">
      <dgm:prSet presAssocID="{88900621-7667-48F2-9111-42C4609EE243}" presName="compChildNode" presStyleCnt="0"/>
      <dgm:spPr/>
    </dgm:pt>
    <dgm:pt modelId="{D26777F9-693A-49CD-AE6E-D1435F706958}" type="pres">
      <dgm:prSet presAssocID="{88900621-7667-48F2-9111-42C4609EE243}" presName="theInnerList" presStyleCnt="0"/>
      <dgm:spPr/>
    </dgm:pt>
    <dgm:pt modelId="{56311971-73FC-4215-B1DB-68439B2DFAB9}" type="pres">
      <dgm:prSet presAssocID="{C54BEC43-4D3C-4202-A350-F98DD26BA7D3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22BD90B-B363-487B-BF6D-E2C483CF8919}" type="pres">
      <dgm:prSet presAssocID="{88900621-7667-48F2-9111-42C4609EE243}" presName="aSpace" presStyleCnt="0"/>
      <dgm:spPr/>
    </dgm:pt>
    <dgm:pt modelId="{3744BE56-DD84-411D-A7BD-C23C4F42C7B6}" type="pres">
      <dgm:prSet presAssocID="{8E39B95A-7F4B-41A6-A894-1580D9664320}" presName="compNode" presStyleCnt="0"/>
      <dgm:spPr/>
    </dgm:pt>
    <dgm:pt modelId="{976AF528-4C85-44A6-A3FA-DFE201977E12}" type="pres">
      <dgm:prSet presAssocID="{8E39B95A-7F4B-41A6-A894-1580D9664320}" presName="aNode" presStyleLbl="bgShp" presStyleIdx="1" presStyleCnt="4"/>
      <dgm:spPr/>
      <dgm:t>
        <a:bodyPr/>
        <a:lstStyle/>
        <a:p>
          <a:pPr rtl="1"/>
          <a:endParaRPr lang="fa-IR"/>
        </a:p>
      </dgm:t>
    </dgm:pt>
    <dgm:pt modelId="{1CCAB5D5-8B39-48BA-BA03-A4B56569786C}" type="pres">
      <dgm:prSet presAssocID="{8E39B95A-7F4B-41A6-A894-1580D9664320}" presName="textNode" presStyleLbl="bgShp" presStyleIdx="1" presStyleCnt="4"/>
      <dgm:spPr/>
      <dgm:t>
        <a:bodyPr/>
        <a:lstStyle/>
        <a:p>
          <a:pPr rtl="1"/>
          <a:endParaRPr lang="fa-IR"/>
        </a:p>
      </dgm:t>
    </dgm:pt>
    <dgm:pt modelId="{41794891-CA6B-44AD-9E4F-1B32579724EC}" type="pres">
      <dgm:prSet presAssocID="{8E39B95A-7F4B-41A6-A894-1580D9664320}" presName="compChildNode" presStyleCnt="0"/>
      <dgm:spPr/>
    </dgm:pt>
    <dgm:pt modelId="{C1D898F1-9CC5-4CC1-AD1B-E5EC8EA7FF05}" type="pres">
      <dgm:prSet presAssocID="{8E39B95A-7F4B-41A6-A894-1580D9664320}" presName="theInnerList" presStyleCnt="0"/>
      <dgm:spPr/>
    </dgm:pt>
    <dgm:pt modelId="{2118DDFD-ED4D-48F3-9BF2-1BCCE90B9497}" type="pres">
      <dgm:prSet presAssocID="{94B37624-86D8-4E73-B086-2480EB2750A5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D0E0A7D-D8A8-4966-BB23-81F1D55A8668}" type="pres">
      <dgm:prSet presAssocID="{8E39B95A-7F4B-41A6-A894-1580D9664320}" presName="aSpace" presStyleCnt="0"/>
      <dgm:spPr/>
    </dgm:pt>
    <dgm:pt modelId="{A99CA0B6-59DA-4C7B-B199-64342DA0151B}" type="pres">
      <dgm:prSet presAssocID="{F0A1B6BD-46C8-4E3C-8F25-5329251DEFC9}" presName="compNode" presStyleCnt="0"/>
      <dgm:spPr/>
    </dgm:pt>
    <dgm:pt modelId="{524AD58B-FBAF-4EC6-8BA4-D5CCCC684307}" type="pres">
      <dgm:prSet presAssocID="{F0A1B6BD-46C8-4E3C-8F25-5329251DEFC9}" presName="aNode" presStyleLbl="bgShp" presStyleIdx="2" presStyleCnt="4"/>
      <dgm:spPr/>
      <dgm:t>
        <a:bodyPr/>
        <a:lstStyle/>
        <a:p>
          <a:pPr rtl="1"/>
          <a:endParaRPr lang="fa-IR"/>
        </a:p>
      </dgm:t>
    </dgm:pt>
    <dgm:pt modelId="{1F3E4CE7-A146-4FEB-A642-861EF6ECFBD6}" type="pres">
      <dgm:prSet presAssocID="{F0A1B6BD-46C8-4E3C-8F25-5329251DEFC9}" presName="textNode" presStyleLbl="bgShp" presStyleIdx="2" presStyleCnt="4"/>
      <dgm:spPr/>
      <dgm:t>
        <a:bodyPr/>
        <a:lstStyle/>
        <a:p>
          <a:pPr rtl="1"/>
          <a:endParaRPr lang="fa-IR"/>
        </a:p>
      </dgm:t>
    </dgm:pt>
    <dgm:pt modelId="{F6C86816-51B7-41A6-ADFF-B592CD6436C8}" type="pres">
      <dgm:prSet presAssocID="{F0A1B6BD-46C8-4E3C-8F25-5329251DEFC9}" presName="compChildNode" presStyleCnt="0"/>
      <dgm:spPr/>
    </dgm:pt>
    <dgm:pt modelId="{B62B0362-2C2F-49F6-9CF7-7D448B75D347}" type="pres">
      <dgm:prSet presAssocID="{F0A1B6BD-46C8-4E3C-8F25-5329251DEFC9}" presName="theInnerList" presStyleCnt="0"/>
      <dgm:spPr/>
    </dgm:pt>
    <dgm:pt modelId="{CAB37EBA-2D2A-4E5A-BA2F-AE7A52A053FD}" type="pres">
      <dgm:prSet presAssocID="{567A3CF2-9B55-4A14-9B77-93E4F31F4263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ED20EC5-B1BA-45A9-B2D8-78AC014ABE7C}" type="pres">
      <dgm:prSet presAssocID="{F0A1B6BD-46C8-4E3C-8F25-5329251DEFC9}" presName="aSpace" presStyleCnt="0"/>
      <dgm:spPr/>
    </dgm:pt>
    <dgm:pt modelId="{CA224D0B-CAE3-4FB4-851D-5B1CFEDD833F}" type="pres">
      <dgm:prSet presAssocID="{D9FF9083-8E02-463C-8145-617A0AF2B22A}" presName="compNode" presStyleCnt="0"/>
      <dgm:spPr/>
    </dgm:pt>
    <dgm:pt modelId="{E924887B-2ED7-4B31-9DDD-44EAE9F4F910}" type="pres">
      <dgm:prSet presAssocID="{D9FF9083-8E02-463C-8145-617A0AF2B22A}" presName="aNode" presStyleLbl="bgShp" presStyleIdx="3" presStyleCnt="4"/>
      <dgm:spPr/>
      <dgm:t>
        <a:bodyPr/>
        <a:lstStyle/>
        <a:p>
          <a:pPr rtl="1"/>
          <a:endParaRPr lang="fa-IR"/>
        </a:p>
      </dgm:t>
    </dgm:pt>
    <dgm:pt modelId="{87D6373E-CC39-4DAF-9FB6-6C184356236C}" type="pres">
      <dgm:prSet presAssocID="{D9FF9083-8E02-463C-8145-617A0AF2B22A}" presName="textNode" presStyleLbl="bgShp" presStyleIdx="3" presStyleCnt="4"/>
      <dgm:spPr/>
      <dgm:t>
        <a:bodyPr/>
        <a:lstStyle/>
        <a:p>
          <a:pPr rtl="1"/>
          <a:endParaRPr lang="fa-IR"/>
        </a:p>
      </dgm:t>
    </dgm:pt>
    <dgm:pt modelId="{F5D93D64-3A78-4A2D-9C9D-EE41E7A4DC6C}" type="pres">
      <dgm:prSet presAssocID="{D9FF9083-8E02-463C-8145-617A0AF2B22A}" presName="compChildNode" presStyleCnt="0"/>
      <dgm:spPr/>
    </dgm:pt>
    <dgm:pt modelId="{65F4636B-4DF9-4A0E-8971-CEC3AEC55170}" type="pres">
      <dgm:prSet presAssocID="{D9FF9083-8E02-463C-8145-617A0AF2B22A}" presName="theInnerList" presStyleCnt="0"/>
      <dgm:spPr/>
    </dgm:pt>
    <dgm:pt modelId="{A3297ADD-4D8C-432A-B13D-67927423536D}" type="pres">
      <dgm:prSet presAssocID="{9EB33C98-22B9-44E5-8B85-A3E530B69BEC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F163D107-7FC3-4A44-B784-EA51F373BA97}" type="presOf" srcId="{567A3CF2-9B55-4A14-9B77-93E4F31F4263}" destId="{CAB37EBA-2D2A-4E5A-BA2F-AE7A52A053FD}" srcOrd="0" destOrd="0" presId="urn:microsoft.com/office/officeart/2005/8/layout/lProcess2"/>
    <dgm:cxn modelId="{CD91C1C0-36B1-477E-9F42-0A3AEAE122CE}" type="presOf" srcId="{F0A1B6BD-46C8-4E3C-8F25-5329251DEFC9}" destId="{1F3E4CE7-A146-4FEB-A642-861EF6ECFBD6}" srcOrd="1" destOrd="0" presId="urn:microsoft.com/office/officeart/2005/8/layout/lProcess2"/>
    <dgm:cxn modelId="{60742160-3703-4E91-835D-1802AC1A7623}" srcId="{A71DB9DA-4C2F-4807-9009-118D8913BF3B}" destId="{F0A1B6BD-46C8-4E3C-8F25-5329251DEFC9}" srcOrd="2" destOrd="0" parTransId="{086B3B01-38D4-460D-8E7F-F024F77041CF}" sibTransId="{5194567E-B17F-4C15-AB6B-A56F4415C1D8}"/>
    <dgm:cxn modelId="{5D942ABA-5440-4AC4-8D07-E1193DEC7C33}" type="presOf" srcId="{9EB33C98-22B9-44E5-8B85-A3E530B69BEC}" destId="{A3297ADD-4D8C-432A-B13D-67927423536D}" srcOrd="0" destOrd="0" presId="urn:microsoft.com/office/officeart/2005/8/layout/lProcess2"/>
    <dgm:cxn modelId="{A6D20D52-B413-4321-93CD-09EB9C8CEAC0}" type="presOf" srcId="{A71DB9DA-4C2F-4807-9009-118D8913BF3B}" destId="{E9DF6647-6EF2-4339-A827-382121FB814A}" srcOrd="0" destOrd="0" presId="urn:microsoft.com/office/officeart/2005/8/layout/lProcess2"/>
    <dgm:cxn modelId="{DD25AF6F-6EAF-48B6-90BA-FB932C291709}" type="presOf" srcId="{C54BEC43-4D3C-4202-A350-F98DD26BA7D3}" destId="{56311971-73FC-4215-B1DB-68439B2DFAB9}" srcOrd="0" destOrd="0" presId="urn:microsoft.com/office/officeart/2005/8/layout/lProcess2"/>
    <dgm:cxn modelId="{7CE5DED2-9284-405F-A7FD-96DE4B4016ED}" type="presOf" srcId="{88900621-7667-48F2-9111-42C4609EE243}" destId="{A8A1EDD4-9F9B-4ED6-A650-BC03CC541F11}" srcOrd="1" destOrd="0" presId="urn:microsoft.com/office/officeart/2005/8/layout/lProcess2"/>
    <dgm:cxn modelId="{832EAC12-F287-4386-9368-E098BBA15AE9}" srcId="{A71DB9DA-4C2F-4807-9009-118D8913BF3B}" destId="{D9FF9083-8E02-463C-8145-617A0AF2B22A}" srcOrd="3" destOrd="0" parTransId="{76A4F72D-3569-4C5D-84F7-CAFF6070A86B}" sibTransId="{057DD443-70E6-46C5-88D1-0BA560B68444}"/>
    <dgm:cxn modelId="{B7D296B8-E45F-402C-A354-EE62F53A43C5}" srcId="{8E39B95A-7F4B-41A6-A894-1580D9664320}" destId="{94B37624-86D8-4E73-B086-2480EB2750A5}" srcOrd="0" destOrd="0" parTransId="{7C0FAECB-0284-4DE9-8FBA-5C487233F214}" sibTransId="{0B72984B-3D96-478E-93B4-DDB1D4607EE3}"/>
    <dgm:cxn modelId="{2C8AE0EB-0AC6-43F3-9FE6-C63D78D856AC}" type="presOf" srcId="{94B37624-86D8-4E73-B086-2480EB2750A5}" destId="{2118DDFD-ED4D-48F3-9BF2-1BCCE90B9497}" srcOrd="0" destOrd="0" presId="urn:microsoft.com/office/officeart/2005/8/layout/lProcess2"/>
    <dgm:cxn modelId="{D7EEBC50-693D-4741-A047-F6C767F88C0D}" srcId="{F0A1B6BD-46C8-4E3C-8F25-5329251DEFC9}" destId="{567A3CF2-9B55-4A14-9B77-93E4F31F4263}" srcOrd="0" destOrd="0" parTransId="{06CFCFE5-EBF8-4E66-A358-ED3E50852088}" sibTransId="{234CDB04-BAAF-4039-8AED-903741E93D76}"/>
    <dgm:cxn modelId="{0A2A62A1-4907-4D9E-8DD9-D5AA102A426D}" srcId="{A71DB9DA-4C2F-4807-9009-118D8913BF3B}" destId="{88900621-7667-48F2-9111-42C4609EE243}" srcOrd="0" destOrd="0" parTransId="{848898BC-F8A7-4DF3-9F64-E503EC480C68}" sibTransId="{EA05AA7D-88C1-4158-B4CC-0808C8C57B0E}"/>
    <dgm:cxn modelId="{43DAF178-EF1B-47D4-B9AA-C7082D8DB6A3}" srcId="{A71DB9DA-4C2F-4807-9009-118D8913BF3B}" destId="{8E39B95A-7F4B-41A6-A894-1580D9664320}" srcOrd="1" destOrd="0" parTransId="{090C2343-46DB-4B52-8501-E18B9EC22915}" sibTransId="{57B74CF3-1D13-4EE7-8944-137D33F9EDDF}"/>
    <dgm:cxn modelId="{36D65A43-9260-429F-8587-C7414E92D511}" type="presOf" srcId="{8E39B95A-7F4B-41A6-A894-1580D9664320}" destId="{976AF528-4C85-44A6-A3FA-DFE201977E12}" srcOrd="0" destOrd="0" presId="urn:microsoft.com/office/officeart/2005/8/layout/lProcess2"/>
    <dgm:cxn modelId="{43E6CE0D-0E55-4BFC-A959-7A608E8090DA}" srcId="{D9FF9083-8E02-463C-8145-617A0AF2B22A}" destId="{9EB33C98-22B9-44E5-8B85-A3E530B69BEC}" srcOrd="0" destOrd="0" parTransId="{0B40F068-3F3E-42C4-8EB7-7E42C34ABC1C}" sibTransId="{D47D3451-1C84-4008-AFDC-3210F6563D2F}"/>
    <dgm:cxn modelId="{0851FC2A-7BF3-4ADD-99B7-28A8AE467F85}" type="presOf" srcId="{D9FF9083-8E02-463C-8145-617A0AF2B22A}" destId="{E924887B-2ED7-4B31-9DDD-44EAE9F4F910}" srcOrd="0" destOrd="0" presId="urn:microsoft.com/office/officeart/2005/8/layout/lProcess2"/>
    <dgm:cxn modelId="{6D9B29F2-1F16-4865-9C84-82E32CBFE178}" type="presOf" srcId="{8E39B95A-7F4B-41A6-A894-1580D9664320}" destId="{1CCAB5D5-8B39-48BA-BA03-A4B56569786C}" srcOrd="1" destOrd="0" presId="urn:microsoft.com/office/officeart/2005/8/layout/lProcess2"/>
    <dgm:cxn modelId="{F087843E-4848-4FDB-834A-77240E4C1658}" type="presOf" srcId="{D9FF9083-8E02-463C-8145-617A0AF2B22A}" destId="{87D6373E-CC39-4DAF-9FB6-6C184356236C}" srcOrd="1" destOrd="0" presId="urn:microsoft.com/office/officeart/2005/8/layout/lProcess2"/>
    <dgm:cxn modelId="{3C8CB78C-E3F6-48A3-9E4F-72C2D0ED9D13}" type="presOf" srcId="{88900621-7667-48F2-9111-42C4609EE243}" destId="{704CEC06-AE4E-4936-8E8A-8172092E0406}" srcOrd="0" destOrd="0" presId="urn:microsoft.com/office/officeart/2005/8/layout/lProcess2"/>
    <dgm:cxn modelId="{1289A8D2-97BC-451A-A8CC-FE4E5A2D38D3}" type="presOf" srcId="{F0A1B6BD-46C8-4E3C-8F25-5329251DEFC9}" destId="{524AD58B-FBAF-4EC6-8BA4-D5CCCC684307}" srcOrd="0" destOrd="0" presId="urn:microsoft.com/office/officeart/2005/8/layout/lProcess2"/>
    <dgm:cxn modelId="{EC9FADCA-02F9-46B4-BBC5-92EDA931B85F}" srcId="{88900621-7667-48F2-9111-42C4609EE243}" destId="{C54BEC43-4D3C-4202-A350-F98DD26BA7D3}" srcOrd="0" destOrd="0" parTransId="{48CEFB91-8FD1-469B-BF82-EAFD967624B6}" sibTransId="{2C686C7D-95CC-4C72-AE51-91B8BB6D584D}"/>
    <dgm:cxn modelId="{62D4E06D-8329-4764-8FAB-D133E22DEE9C}" type="presParOf" srcId="{E9DF6647-6EF2-4339-A827-382121FB814A}" destId="{ABC851A0-253B-43D2-9F4C-D8D588EB84AA}" srcOrd="0" destOrd="0" presId="urn:microsoft.com/office/officeart/2005/8/layout/lProcess2"/>
    <dgm:cxn modelId="{4AE23CB5-DDB1-4E0E-BCDC-B2BFE8D7A846}" type="presParOf" srcId="{ABC851A0-253B-43D2-9F4C-D8D588EB84AA}" destId="{704CEC06-AE4E-4936-8E8A-8172092E0406}" srcOrd="0" destOrd="0" presId="urn:microsoft.com/office/officeart/2005/8/layout/lProcess2"/>
    <dgm:cxn modelId="{C70F434A-1FAE-4558-A1F8-F0478E706201}" type="presParOf" srcId="{ABC851A0-253B-43D2-9F4C-D8D588EB84AA}" destId="{A8A1EDD4-9F9B-4ED6-A650-BC03CC541F11}" srcOrd="1" destOrd="0" presId="urn:microsoft.com/office/officeart/2005/8/layout/lProcess2"/>
    <dgm:cxn modelId="{E43E091F-22A9-4D9E-B5CE-CFC6116CFCE4}" type="presParOf" srcId="{ABC851A0-253B-43D2-9F4C-D8D588EB84AA}" destId="{24271F0A-129C-4036-999E-E5D291243B2A}" srcOrd="2" destOrd="0" presId="urn:microsoft.com/office/officeart/2005/8/layout/lProcess2"/>
    <dgm:cxn modelId="{22DF1C8F-1596-46F6-BBDA-184BC2AF5CEA}" type="presParOf" srcId="{24271F0A-129C-4036-999E-E5D291243B2A}" destId="{D26777F9-693A-49CD-AE6E-D1435F706958}" srcOrd="0" destOrd="0" presId="urn:microsoft.com/office/officeart/2005/8/layout/lProcess2"/>
    <dgm:cxn modelId="{BA95D98C-3960-4E91-940C-571B6262A02C}" type="presParOf" srcId="{D26777F9-693A-49CD-AE6E-D1435F706958}" destId="{56311971-73FC-4215-B1DB-68439B2DFAB9}" srcOrd="0" destOrd="0" presId="urn:microsoft.com/office/officeart/2005/8/layout/lProcess2"/>
    <dgm:cxn modelId="{C9E2C6B0-97D9-4AFE-B22E-B165527C8909}" type="presParOf" srcId="{E9DF6647-6EF2-4339-A827-382121FB814A}" destId="{222BD90B-B363-487B-BF6D-E2C483CF8919}" srcOrd="1" destOrd="0" presId="urn:microsoft.com/office/officeart/2005/8/layout/lProcess2"/>
    <dgm:cxn modelId="{04428A03-4EE2-4926-933C-4CF77CE8BBD5}" type="presParOf" srcId="{E9DF6647-6EF2-4339-A827-382121FB814A}" destId="{3744BE56-DD84-411D-A7BD-C23C4F42C7B6}" srcOrd="2" destOrd="0" presId="urn:microsoft.com/office/officeart/2005/8/layout/lProcess2"/>
    <dgm:cxn modelId="{DB94D81E-7887-46B2-9532-F3AECD95107F}" type="presParOf" srcId="{3744BE56-DD84-411D-A7BD-C23C4F42C7B6}" destId="{976AF528-4C85-44A6-A3FA-DFE201977E12}" srcOrd="0" destOrd="0" presId="urn:microsoft.com/office/officeart/2005/8/layout/lProcess2"/>
    <dgm:cxn modelId="{99665D90-9C0A-4E99-9FFF-EE0A35CE158D}" type="presParOf" srcId="{3744BE56-DD84-411D-A7BD-C23C4F42C7B6}" destId="{1CCAB5D5-8B39-48BA-BA03-A4B56569786C}" srcOrd="1" destOrd="0" presId="urn:microsoft.com/office/officeart/2005/8/layout/lProcess2"/>
    <dgm:cxn modelId="{5DCE5F42-0183-46BB-8375-CCF7D8062E80}" type="presParOf" srcId="{3744BE56-DD84-411D-A7BD-C23C4F42C7B6}" destId="{41794891-CA6B-44AD-9E4F-1B32579724EC}" srcOrd="2" destOrd="0" presId="urn:microsoft.com/office/officeart/2005/8/layout/lProcess2"/>
    <dgm:cxn modelId="{F4E81542-713E-4147-A133-E5E5317B0AED}" type="presParOf" srcId="{41794891-CA6B-44AD-9E4F-1B32579724EC}" destId="{C1D898F1-9CC5-4CC1-AD1B-E5EC8EA7FF05}" srcOrd="0" destOrd="0" presId="urn:microsoft.com/office/officeart/2005/8/layout/lProcess2"/>
    <dgm:cxn modelId="{3E4AD08B-A0E8-4628-A385-00BDB5640C68}" type="presParOf" srcId="{C1D898F1-9CC5-4CC1-AD1B-E5EC8EA7FF05}" destId="{2118DDFD-ED4D-48F3-9BF2-1BCCE90B9497}" srcOrd="0" destOrd="0" presId="urn:microsoft.com/office/officeart/2005/8/layout/lProcess2"/>
    <dgm:cxn modelId="{2691B0C4-6687-4DB0-9043-D676A0F38B2A}" type="presParOf" srcId="{E9DF6647-6EF2-4339-A827-382121FB814A}" destId="{8D0E0A7D-D8A8-4966-BB23-81F1D55A8668}" srcOrd="3" destOrd="0" presId="urn:microsoft.com/office/officeart/2005/8/layout/lProcess2"/>
    <dgm:cxn modelId="{A43A584A-0612-4907-BC11-7999BD96396B}" type="presParOf" srcId="{E9DF6647-6EF2-4339-A827-382121FB814A}" destId="{A99CA0B6-59DA-4C7B-B199-64342DA0151B}" srcOrd="4" destOrd="0" presId="urn:microsoft.com/office/officeart/2005/8/layout/lProcess2"/>
    <dgm:cxn modelId="{59ACBA08-7E31-44E9-8611-931244BCE9E6}" type="presParOf" srcId="{A99CA0B6-59DA-4C7B-B199-64342DA0151B}" destId="{524AD58B-FBAF-4EC6-8BA4-D5CCCC684307}" srcOrd="0" destOrd="0" presId="urn:microsoft.com/office/officeart/2005/8/layout/lProcess2"/>
    <dgm:cxn modelId="{B27935C3-315F-4078-BC8D-2CD9DB9C10F1}" type="presParOf" srcId="{A99CA0B6-59DA-4C7B-B199-64342DA0151B}" destId="{1F3E4CE7-A146-4FEB-A642-861EF6ECFBD6}" srcOrd="1" destOrd="0" presId="urn:microsoft.com/office/officeart/2005/8/layout/lProcess2"/>
    <dgm:cxn modelId="{58ADB6CC-09C9-4CED-BA12-F0689D674E82}" type="presParOf" srcId="{A99CA0B6-59DA-4C7B-B199-64342DA0151B}" destId="{F6C86816-51B7-41A6-ADFF-B592CD6436C8}" srcOrd="2" destOrd="0" presId="urn:microsoft.com/office/officeart/2005/8/layout/lProcess2"/>
    <dgm:cxn modelId="{88808268-3B33-45CA-AE98-91179BD16919}" type="presParOf" srcId="{F6C86816-51B7-41A6-ADFF-B592CD6436C8}" destId="{B62B0362-2C2F-49F6-9CF7-7D448B75D347}" srcOrd="0" destOrd="0" presId="urn:microsoft.com/office/officeart/2005/8/layout/lProcess2"/>
    <dgm:cxn modelId="{8B38AEFB-700D-4AF3-8BA3-F26D8C37656F}" type="presParOf" srcId="{B62B0362-2C2F-49F6-9CF7-7D448B75D347}" destId="{CAB37EBA-2D2A-4E5A-BA2F-AE7A52A053FD}" srcOrd="0" destOrd="0" presId="urn:microsoft.com/office/officeart/2005/8/layout/lProcess2"/>
    <dgm:cxn modelId="{BB93B5D0-D85A-415A-9A92-2A275721E7CA}" type="presParOf" srcId="{E9DF6647-6EF2-4339-A827-382121FB814A}" destId="{1ED20EC5-B1BA-45A9-B2D8-78AC014ABE7C}" srcOrd="5" destOrd="0" presId="urn:microsoft.com/office/officeart/2005/8/layout/lProcess2"/>
    <dgm:cxn modelId="{3A91E942-D52E-49C5-8898-9555294EC600}" type="presParOf" srcId="{E9DF6647-6EF2-4339-A827-382121FB814A}" destId="{CA224D0B-CAE3-4FB4-851D-5B1CFEDD833F}" srcOrd="6" destOrd="0" presId="urn:microsoft.com/office/officeart/2005/8/layout/lProcess2"/>
    <dgm:cxn modelId="{2EDA254B-9AAF-4734-A076-1A25710EF37E}" type="presParOf" srcId="{CA224D0B-CAE3-4FB4-851D-5B1CFEDD833F}" destId="{E924887B-2ED7-4B31-9DDD-44EAE9F4F910}" srcOrd="0" destOrd="0" presId="urn:microsoft.com/office/officeart/2005/8/layout/lProcess2"/>
    <dgm:cxn modelId="{FD0D202E-0E26-4B77-B016-32C063C672EF}" type="presParOf" srcId="{CA224D0B-CAE3-4FB4-851D-5B1CFEDD833F}" destId="{87D6373E-CC39-4DAF-9FB6-6C184356236C}" srcOrd="1" destOrd="0" presId="urn:microsoft.com/office/officeart/2005/8/layout/lProcess2"/>
    <dgm:cxn modelId="{EED8404A-A083-4556-8D49-6807976D48EA}" type="presParOf" srcId="{CA224D0B-CAE3-4FB4-851D-5B1CFEDD833F}" destId="{F5D93D64-3A78-4A2D-9C9D-EE41E7A4DC6C}" srcOrd="2" destOrd="0" presId="urn:microsoft.com/office/officeart/2005/8/layout/lProcess2"/>
    <dgm:cxn modelId="{1562B965-572F-4CD7-9A37-0E0DA67D4B74}" type="presParOf" srcId="{F5D93D64-3A78-4A2D-9C9D-EE41E7A4DC6C}" destId="{65F4636B-4DF9-4A0E-8971-CEC3AEC55170}" srcOrd="0" destOrd="0" presId="urn:microsoft.com/office/officeart/2005/8/layout/lProcess2"/>
    <dgm:cxn modelId="{BE849C52-1E72-4006-9ED5-88EFDB476DB3}" type="presParOf" srcId="{65F4636B-4DF9-4A0E-8971-CEC3AEC55170}" destId="{A3297ADD-4D8C-432A-B13D-67927423536D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09624F-031F-4273-B963-DA36D222B829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fa-IR"/>
        </a:p>
      </dgm:t>
    </dgm:pt>
    <dgm:pt modelId="{856F375D-D599-4100-A759-82CD47D88728}">
      <dgm:prSet phldrT="[Text]" custT="1"/>
      <dgm:spPr/>
      <dgm:t>
        <a:bodyPr/>
        <a:lstStyle/>
        <a:p>
          <a:pPr algn="r" rtl="1"/>
          <a:r>
            <a:rPr lang="fa-IR" sz="1600" smtClean="0">
              <a:cs typeface="B Yekan" panose="00000400000000000000" pitchFamily="2" charset="-78"/>
            </a:rPr>
            <a:t>سادگی مدل نسبت به مدل های انتخاب</a:t>
          </a:r>
        </a:p>
        <a:p>
          <a:pPr algn="r" rtl="1"/>
          <a:r>
            <a:rPr lang="fa-IR" sz="1600" smtClean="0">
              <a:cs typeface="B Yekan" panose="00000400000000000000" pitchFamily="2" charset="-78"/>
            </a:rPr>
            <a:t>استفاده از مدل های سنتی در شهرهای توسعه یافته در افق زمانی کوتاه مدت و میان مدت پاسخگوست.</a:t>
          </a:r>
          <a:endParaRPr lang="fa-IR" sz="1600" dirty="0">
            <a:cs typeface="B Yekan" panose="00000400000000000000" pitchFamily="2" charset="-78"/>
          </a:endParaRPr>
        </a:p>
      </dgm:t>
    </dgm:pt>
    <dgm:pt modelId="{A3D2E65C-B37F-44E4-8069-75C8CB9F05AB}" type="parTrans" cxnId="{C9558A46-F26F-4A89-AEBA-256968B93351}">
      <dgm:prSet/>
      <dgm:spPr/>
      <dgm:t>
        <a:bodyPr/>
        <a:lstStyle/>
        <a:p>
          <a:pPr algn="r"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73317F06-2C63-4944-A0F0-B35B8D7F7CF9}" type="sibTrans" cxnId="{C9558A46-F26F-4A89-AEBA-256968B93351}">
      <dgm:prSet/>
      <dgm:spPr/>
      <dgm:t>
        <a:bodyPr/>
        <a:lstStyle/>
        <a:p>
          <a:pPr algn="r"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3F2D1A94-3896-47F7-950A-EA97656B7A75}">
      <dgm:prSet phldrT="[Text]" custT="1"/>
      <dgm:spPr/>
      <dgm:t>
        <a:bodyPr/>
        <a:lstStyle/>
        <a:p>
          <a:pPr algn="r" rtl="1"/>
          <a:r>
            <a:rPr lang="fa-IR" sz="1600" smtClean="0">
              <a:cs typeface="B Yekan" panose="00000400000000000000" pitchFamily="2" charset="-78"/>
            </a:rPr>
            <a:t>متکی به سال مبنا</a:t>
          </a:r>
        </a:p>
        <a:p>
          <a:pPr algn="r" rtl="1"/>
          <a:r>
            <a:rPr lang="fa-IR" sz="1600" smtClean="0">
              <a:cs typeface="B Yekan" panose="00000400000000000000" pitchFamily="2" charset="-78"/>
            </a:rPr>
            <a:t>ویژگی های سیستم حمل و نقل یا لحاظ نمیشود یا خیلی ساده است.</a:t>
          </a:r>
        </a:p>
        <a:p>
          <a:pPr algn="r" rtl="1"/>
          <a:r>
            <a:rPr lang="fa-IR" sz="1600" smtClean="0">
              <a:cs typeface="B Yekan" panose="00000400000000000000" pitchFamily="2" charset="-78"/>
            </a:rPr>
            <a:t>ویژگی های مسافر در فرایند انتخاب مقصد لحاظ نمیشود.</a:t>
          </a:r>
        </a:p>
        <a:p>
          <a:pPr algn="r" rtl="1"/>
          <a:r>
            <a:rPr lang="fa-IR" sz="1600" smtClean="0">
              <a:cs typeface="B Yekan" panose="00000400000000000000" pitchFamily="2" charset="-78"/>
            </a:rPr>
            <a:t>در صورت تغییر ویژگی نواحی قادر به پیش بینی سفرها نیستند.</a:t>
          </a:r>
          <a:endParaRPr lang="fa-IR" sz="1600" dirty="0">
            <a:cs typeface="B Yekan" panose="00000400000000000000" pitchFamily="2" charset="-78"/>
          </a:endParaRPr>
        </a:p>
      </dgm:t>
    </dgm:pt>
    <dgm:pt modelId="{105F6BD5-7253-4D05-A722-C3B2A0E7B0E5}" type="parTrans" cxnId="{72FC7224-DE7A-4F00-91BC-786E645DCD67}">
      <dgm:prSet/>
      <dgm:spPr/>
      <dgm:t>
        <a:bodyPr/>
        <a:lstStyle/>
        <a:p>
          <a:pPr algn="r"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2AEF48FC-B8B5-4635-92A5-5F5FE38FE6DE}" type="sibTrans" cxnId="{72FC7224-DE7A-4F00-91BC-786E645DCD67}">
      <dgm:prSet/>
      <dgm:spPr/>
      <dgm:t>
        <a:bodyPr/>
        <a:lstStyle/>
        <a:p>
          <a:pPr algn="r" rtl="1"/>
          <a:endParaRPr lang="fa-IR" sz="16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231889F1-E49C-4A3D-8BFC-AB24EF1CE6D8}" type="pres">
      <dgm:prSet presAssocID="{7609624F-031F-4273-B963-DA36D222B829}" presName="Name0" presStyleCnt="0">
        <dgm:presLayoutVars>
          <dgm:chMax val="2"/>
          <dgm:chPref val="2"/>
          <dgm:dir val="rev"/>
          <dgm:animOne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949BC498-0A7D-4F8E-8A3A-4CDC6AA4ED4E}" type="pres">
      <dgm:prSet presAssocID="{7609624F-031F-4273-B963-DA36D222B829}" presName="Background" presStyleLbl="bgImgPlace1" presStyleIdx="0" presStyleCnt="1"/>
      <dgm:spPr/>
      <dgm:t>
        <a:bodyPr/>
        <a:lstStyle/>
        <a:p>
          <a:pPr rtl="1"/>
          <a:endParaRPr lang="fa-IR"/>
        </a:p>
      </dgm:t>
    </dgm:pt>
    <dgm:pt modelId="{ABD2CEBD-F533-4CEB-860F-95201C66F3AC}" type="pres">
      <dgm:prSet presAssocID="{7609624F-031F-4273-B963-DA36D222B829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600EF5D-DC77-48A7-BDC0-1B66C78CAF0F}" type="pres">
      <dgm:prSet presAssocID="{7609624F-031F-4273-B963-DA36D222B829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A2DE5F3-9016-4155-A40A-40B68B93B422}" type="pres">
      <dgm:prSet presAssocID="{7609624F-031F-4273-B963-DA36D222B829}" presName="Plus" presStyleLbl="alignNode1" presStyleIdx="0" presStyleCnt="2"/>
      <dgm:spPr/>
      <dgm:t>
        <a:bodyPr/>
        <a:lstStyle/>
        <a:p>
          <a:pPr rtl="1"/>
          <a:endParaRPr lang="fa-IR"/>
        </a:p>
      </dgm:t>
    </dgm:pt>
    <dgm:pt modelId="{49D08FA7-E5DB-4E27-8567-AA065FB1FBCD}" type="pres">
      <dgm:prSet presAssocID="{7609624F-031F-4273-B963-DA36D222B829}" presName="Minus" presStyleLbl="alignNode1" presStyleIdx="1" presStyleCnt="2"/>
      <dgm:spPr/>
      <dgm:t>
        <a:bodyPr/>
        <a:lstStyle/>
        <a:p>
          <a:pPr rtl="1"/>
          <a:endParaRPr lang="fa-IR"/>
        </a:p>
      </dgm:t>
    </dgm:pt>
    <dgm:pt modelId="{49300210-575B-4C82-BEA9-34AE4BCD8F0D}" type="pres">
      <dgm:prSet presAssocID="{7609624F-031F-4273-B963-DA36D222B829}" presName="Divider" presStyleLbl="parChTrans1D1" presStyleIdx="0" presStyleCnt="1"/>
      <dgm:spPr/>
      <dgm:t>
        <a:bodyPr/>
        <a:lstStyle/>
        <a:p>
          <a:pPr rtl="1"/>
          <a:endParaRPr lang="fa-IR"/>
        </a:p>
      </dgm:t>
    </dgm:pt>
  </dgm:ptLst>
  <dgm:cxnLst>
    <dgm:cxn modelId="{72FC7224-DE7A-4F00-91BC-786E645DCD67}" srcId="{7609624F-031F-4273-B963-DA36D222B829}" destId="{3F2D1A94-3896-47F7-950A-EA97656B7A75}" srcOrd="1" destOrd="0" parTransId="{105F6BD5-7253-4D05-A722-C3B2A0E7B0E5}" sibTransId="{2AEF48FC-B8B5-4635-92A5-5F5FE38FE6DE}"/>
    <dgm:cxn modelId="{C9558A46-F26F-4A89-AEBA-256968B93351}" srcId="{7609624F-031F-4273-B963-DA36D222B829}" destId="{856F375D-D599-4100-A759-82CD47D88728}" srcOrd="0" destOrd="0" parTransId="{A3D2E65C-B37F-44E4-8069-75C8CB9F05AB}" sibTransId="{73317F06-2C63-4944-A0F0-B35B8D7F7CF9}"/>
    <dgm:cxn modelId="{23261730-100F-480A-8916-33CA6A1DC68A}" type="presOf" srcId="{3F2D1A94-3896-47F7-950A-EA97656B7A75}" destId="{A600EF5D-DC77-48A7-BDC0-1B66C78CAF0F}" srcOrd="0" destOrd="0" presId="urn:microsoft.com/office/officeart/2009/3/layout/PlusandMinus"/>
    <dgm:cxn modelId="{F1686A27-A63A-4160-8C93-2001E534C157}" type="presOf" srcId="{856F375D-D599-4100-A759-82CD47D88728}" destId="{ABD2CEBD-F533-4CEB-860F-95201C66F3AC}" srcOrd="0" destOrd="0" presId="urn:microsoft.com/office/officeart/2009/3/layout/PlusandMinus"/>
    <dgm:cxn modelId="{0F0D3C16-F640-4F8E-81F2-6AE041C3C8ED}" type="presOf" srcId="{7609624F-031F-4273-B963-DA36D222B829}" destId="{231889F1-E49C-4A3D-8BFC-AB24EF1CE6D8}" srcOrd="0" destOrd="0" presId="urn:microsoft.com/office/officeart/2009/3/layout/PlusandMinus"/>
    <dgm:cxn modelId="{3423C75A-0B8D-46E9-811D-9AA37BAA97E0}" type="presParOf" srcId="{231889F1-E49C-4A3D-8BFC-AB24EF1CE6D8}" destId="{949BC498-0A7D-4F8E-8A3A-4CDC6AA4ED4E}" srcOrd="0" destOrd="0" presId="urn:microsoft.com/office/officeart/2009/3/layout/PlusandMinus"/>
    <dgm:cxn modelId="{878C2589-DED7-4EE5-8AE3-7B0186885373}" type="presParOf" srcId="{231889F1-E49C-4A3D-8BFC-AB24EF1CE6D8}" destId="{ABD2CEBD-F533-4CEB-860F-95201C66F3AC}" srcOrd="1" destOrd="0" presId="urn:microsoft.com/office/officeart/2009/3/layout/PlusandMinus"/>
    <dgm:cxn modelId="{C44EC880-D475-4A08-99E1-1230AF5DE99F}" type="presParOf" srcId="{231889F1-E49C-4A3D-8BFC-AB24EF1CE6D8}" destId="{A600EF5D-DC77-48A7-BDC0-1B66C78CAF0F}" srcOrd="2" destOrd="0" presId="urn:microsoft.com/office/officeart/2009/3/layout/PlusandMinus"/>
    <dgm:cxn modelId="{8788E112-871C-4BEE-8174-0E828DA1033D}" type="presParOf" srcId="{231889F1-E49C-4A3D-8BFC-AB24EF1CE6D8}" destId="{7A2DE5F3-9016-4155-A40A-40B68B93B422}" srcOrd="3" destOrd="0" presId="urn:microsoft.com/office/officeart/2009/3/layout/PlusandMinus"/>
    <dgm:cxn modelId="{2ABAEB61-41D5-4298-BEC1-09A86C03283E}" type="presParOf" srcId="{231889F1-E49C-4A3D-8BFC-AB24EF1CE6D8}" destId="{49D08FA7-E5DB-4E27-8567-AA065FB1FBCD}" srcOrd="4" destOrd="0" presId="urn:microsoft.com/office/officeart/2009/3/layout/PlusandMinus"/>
    <dgm:cxn modelId="{9A5AACC7-42F4-4C63-B51B-E89D65FB4C63}" type="presParOf" srcId="{231889F1-E49C-4A3D-8BFC-AB24EF1CE6D8}" destId="{49300210-575B-4C82-BEA9-34AE4BCD8F0D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99685D-A1F9-4789-A706-6A92DDDBC697}" type="doc">
      <dgm:prSet loTypeId="urn:microsoft.com/office/officeart/2005/8/layout/hierarchy2" loCatId="hierarchy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pPr rtl="1"/>
          <a:endParaRPr lang="fa-IR"/>
        </a:p>
      </dgm:t>
    </dgm:pt>
    <dgm:pt modelId="{D5D2FBBF-002C-4DD1-BD06-ABBEEB2657D8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انواع مدل های توزیع سفر</a:t>
          </a:r>
          <a:endParaRPr lang="fa-IR" sz="1800" dirty="0">
            <a:cs typeface="B Yekan" panose="00000400000000000000" pitchFamily="2" charset="-78"/>
          </a:endParaRPr>
        </a:p>
      </dgm:t>
    </dgm:pt>
    <dgm:pt modelId="{E0863806-74F3-4389-9BC8-17A8E836045E}" type="parTrans" cxnId="{83691BFE-2423-49BB-95BE-8C28FF2EBC0B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171836BA-34C2-4E17-A2F1-BB0432EEA5B8}" type="sibTrans" cxnId="{83691BFE-2423-49BB-95BE-8C28FF2EBC0B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FFDD092A-3829-497E-867E-8A0DA5F98B38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مدل های سنتی</a:t>
          </a:r>
          <a:endParaRPr lang="fa-IR" sz="1800" dirty="0">
            <a:cs typeface="B Yekan" panose="00000400000000000000" pitchFamily="2" charset="-78"/>
          </a:endParaRPr>
        </a:p>
      </dgm:t>
    </dgm:pt>
    <dgm:pt modelId="{79EEBB2B-9F0A-46FD-9D9A-94F670A0D126}" type="parTrans" cxnId="{ABCD2B1C-A0FA-41EE-BF91-9E666145C669}">
      <dgm:prSet custT="1"/>
      <dgm:spPr/>
      <dgm:t>
        <a:bodyPr/>
        <a:lstStyle/>
        <a:p>
          <a:pPr rtl="1"/>
          <a:endParaRPr lang="fa-IR" sz="1800" dirty="0">
            <a:cs typeface="B Yekan" panose="00000400000000000000" pitchFamily="2" charset="-78"/>
          </a:endParaRPr>
        </a:p>
      </dgm:t>
    </dgm:pt>
    <dgm:pt modelId="{2ACAC66A-B2F9-4319-9BC1-2CA1314B5BB1}" type="sibTrans" cxnId="{ABCD2B1C-A0FA-41EE-BF91-9E666145C669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F83F1224-406D-454E-B78C-2F68987A580A}">
      <dgm:prSet phldrT="[Text]" custT="1"/>
      <dgm:spPr/>
      <dgm:t>
        <a:bodyPr/>
        <a:lstStyle/>
        <a:p>
          <a:pPr rtl="1"/>
          <a:r>
            <a:rPr lang="fa-IR" sz="1800" dirty="0" smtClean="0">
              <a:cs typeface="B Yekan" panose="00000400000000000000" pitchFamily="2" charset="-78"/>
            </a:rPr>
            <a:t>مدل های انتخاب گسسته</a:t>
          </a:r>
          <a:endParaRPr lang="fa-IR" sz="1800" dirty="0">
            <a:cs typeface="B Yekan" panose="00000400000000000000" pitchFamily="2" charset="-78"/>
          </a:endParaRPr>
        </a:p>
      </dgm:t>
    </dgm:pt>
    <dgm:pt modelId="{849455F9-8F80-4D51-8B4F-1392D286CF84}" type="parTrans" cxnId="{6F362E15-3408-41D5-B19B-2AACC90FF2E1}">
      <dgm:prSet custT="1"/>
      <dgm:spPr/>
      <dgm:t>
        <a:bodyPr/>
        <a:lstStyle/>
        <a:p>
          <a:pPr rtl="1"/>
          <a:endParaRPr lang="fa-IR" sz="1800" dirty="0">
            <a:cs typeface="B Yekan" panose="00000400000000000000" pitchFamily="2" charset="-78"/>
          </a:endParaRPr>
        </a:p>
      </dgm:t>
    </dgm:pt>
    <dgm:pt modelId="{85593CB3-592E-44EC-9486-904960B6330C}" type="sibTrans" cxnId="{6F362E15-3408-41D5-B19B-2AACC90FF2E1}">
      <dgm:prSet/>
      <dgm:spPr/>
      <dgm:t>
        <a:bodyPr/>
        <a:lstStyle/>
        <a:p>
          <a:pPr rtl="1"/>
          <a:endParaRPr lang="fa-IR" sz="1800">
            <a:cs typeface="B Homa" panose="00000400000000000000" pitchFamily="2" charset="-78"/>
          </a:endParaRPr>
        </a:p>
      </dgm:t>
    </dgm:pt>
    <dgm:pt modelId="{6FE6130D-C144-480F-9C89-6757DCE1679F}" type="pres">
      <dgm:prSet presAssocID="{3999685D-A1F9-4789-A706-6A92DDDBC697}" presName="diagram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279B8399-83EB-47EA-9331-7E9B1E8F6E18}" type="pres">
      <dgm:prSet presAssocID="{D5D2FBBF-002C-4DD1-BD06-ABBEEB2657D8}" presName="root1" presStyleCnt="0"/>
      <dgm:spPr/>
    </dgm:pt>
    <dgm:pt modelId="{222C5073-8C6A-4CFE-9C5C-49A68BE87ECF}" type="pres">
      <dgm:prSet presAssocID="{D5D2FBBF-002C-4DD1-BD06-ABBEEB2657D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E520043-5BCF-4CEB-99B9-2CA91CF5277F}" type="pres">
      <dgm:prSet presAssocID="{D5D2FBBF-002C-4DD1-BD06-ABBEEB2657D8}" presName="level2hierChild" presStyleCnt="0"/>
      <dgm:spPr/>
    </dgm:pt>
    <dgm:pt modelId="{3C9FD9C6-6925-4AA1-8480-CD78B3D3EBC2}" type="pres">
      <dgm:prSet presAssocID="{79EEBB2B-9F0A-46FD-9D9A-94F670A0D126}" presName="conn2-1" presStyleLbl="parChTrans1D2" presStyleIdx="0" presStyleCnt="2"/>
      <dgm:spPr/>
      <dgm:t>
        <a:bodyPr/>
        <a:lstStyle/>
        <a:p>
          <a:pPr rtl="1"/>
          <a:endParaRPr lang="fa-IR"/>
        </a:p>
      </dgm:t>
    </dgm:pt>
    <dgm:pt modelId="{B0ADAB08-A36E-4D96-9E93-43A338A65069}" type="pres">
      <dgm:prSet presAssocID="{79EEBB2B-9F0A-46FD-9D9A-94F670A0D126}" presName="connTx" presStyleLbl="parChTrans1D2" presStyleIdx="0" presStyleCnt="2"/>
      <dgm:spPr/>
      <dgm:t>
        <a:bodyPr/>
        <a:lstStyle/>
        <a:p>
          <a:pPr rtl="1"/>
          <a:endParaRPr lang="fa-IR"/>
        </a:p>
      </dgm:t>
    </dgm:pt>
    <dgm:pt modelId="{E62C23DF-FA0F-4656-83C5-84419CF5EAF0}" type="pres">
      <dgm:prSet presAssocID="{FFDD092A-3829-497E-867E-8A0DA5F98B38}" presName="root2" presStyleCnt="0"/>
      <dgm:spPr/>
    </dgm:pt>
    <dgm:pt modelId="{CA474384-AB4A-4039-9B82-77B9B8B79D91}" type="pres">
      <dgm:prSet presAssocID="{FFDD092A-3829-497E-867E-8A0DA5F98B38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C5A3AF72-A69C-492F-943D-1F069F19B279}" type="pres">
      <dgm:prSet presAssocID="{FFDD092A-3829-497E-867E-8A0DA5F98B38}" presName="level3hierChild" presStyleCnt="0"/>
      <dgm:spPr/>
    </dgm:pt>
    <dgm:pt modelId="{73DAFB14-5A85-48AE-8F04-3FD7AE1A8C82}" type="pres">
      <dgm:prSet presAssocID="{849455F9-8F80-4D51-8B4F-1392D286CF84}" presName="conn2-1" presStyleLbl="parChTrans1D2" presStyleIdx="1" presStyleCnt="2"/>
      <dgm:spPr/>
      <dgm:t>
        <a:bodyPr/>
        <a:lstStyle/>
        <a:p>
          <a:pPr rtl="1"/>
          <a:endParaRPr lang="fa-IR"/>
        </a:p>
      </dgm:t>
    </dgm:pt>
    <dgm:pt modelId="{72C23C2A-7F60-4FAF-BE85-F1B6574E6212}" type="pres">
      <dgm:prSet presAssocID="{849455F9-8F80-4D51-8B4F-1392D286CF84}" presName="connTx" presStyleLbl="parChTrans1D2" presStyleIdx="1" presStyleCnt="2"/>
      <dgm:spPr/>
      <dgm:t>
        <a:bodyPr/>
        <a:lstStyle/>
        <a:p>
          <a:pPr rtl="1"/>
          <a:endParaRPr lang="fa-IR"/>
        </a:p>
      </dgm:t>
    </dgm:pt>
    <dgm:pt modelId="{1EBECC9A-6CC6-4340-B599-D5BCEC9F7A3F}" type="pres">
      <dgm:prSet presAssocID="{F83F1224-406D-454E-B78C-2F68987A580A}" presName="root2" presStyleCnt="0"/>
      <dgm:spPr/>
    </dgm:pt>
    <dgm:pt modelId="{440387CF-0EE0-4EF6-8F9C-F74A8EF53827}" type="pres">
      <dgm:prSet presAssocID="{F83F1224-406D-454E-B78C-2F68987A580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FED7CA01-122D-448F-9737-6FF3573B5E39}" type="pres">
      <dgm:prSet presAssocID="{F83F1224-406D-454E-B78C-2F68987A580A}" presName="level3hierChild" presStyleCnt="0"/>
      <dgm:spPr/>
    </dgm:pt>
  </dgm:ptLst>
  <dgm:cxnLst>
    <dgm:cxn modelId="{635F2FFA-1646-41C3-B724-C5DCA9AE6973}" type="presOf" srcId="{FFDD092A-3829-497E-867E-8A0DA5F98B38}" destId="{CA474384-AB4A-4039-9B82-77B9B8B79D91}" srcOrd="0" destOrd="0" presId="urn:microsoft.com/office/officeart/2005/8/layout/hierarchy2"/>
    <dgm:cxn modelId="{83691BFE-2423-49BB-95BE-8C28FF2EBC0B}" srcId="{3999685D-A1F9-4789-A706-6A92DDDBC697}" destId="{D5D2FBBF-002C-4DD1-BD06-ABBEEB2657D8}" srcOrd="0" destOrd="0" parTransId="{E0863806-74F3-4389-9BC8-17A8E836045E}" sibTransId="{171836BA-34C2-4E17-A2F1-BB0432EEA5B8}"/>
    <dgm:cxn modelId="{9760295C-5166-40F7-9D71-6B8253CF4283}" type="presOf" srcId="{D5D2FBBF-002C-4DD1-BD06-ABBEEB2657D8}" destId="{222C5073-8C6A-4CFE-9C5C-49A68BE87ECF}" srcOrd="0" destOrd="0" presId="urn:microsoft.com/office/officeart/2005/8/layout/hierarchy2"/>
    <dgm:cxn modelId="{86B25512-3742-4BC6-A30D-9286F5ED1F55}" type="presOf" srcId="{79EEBB2B-9F0A-46FD-9D9A-94F670A0D126}" destId="{3C9FD9C6-6925-4AA1-8480-CD78B3D3EBC2}" srcOrd="0" destOrd="0" presId="urn:microsoft.com/office/officeart/2005/8/layout/hierarchy2"/>
    <dgm:cxn modelId="{1FBC8F5F-FA64-4B79-B173-272AE456AED6}" type="presOf" srcId="{3999685D-A1F9-4789-A706-6A92DDDBC697}" destId="{6FE6130D-C144-480F-9C89-6757DCE1679F}" srcOrd="0" destOrd="0" presId="urn:microsoft.com/office/officeart/2005/8/layout/hierarchy2"/>
    <dgm:cxn modelId="{E7365FCA-BC6B-4BD0-A384-F79CBAF06E67}" type="presOf" srcId="{F83F1224-406D-454E-B78C-2F68987A580A}" destId="{440387CF-0EE0-4EF6-8F9C-F74A8EF53827}" srcOrd="0" destOrd="0" presId="urn:microsoft.com/office/officeart/2005/8/layout/hierarchy2"/>
    <dgm:cxn modelId="{BED18BA3-1D19-4772-BA4D-29F526E6BF9A}" type="presOf" srcId="{79EEBB2B-9F0A-46FD-9D9A-94F670A0D126}" destId="{B0ADAB08-A36E-4D96-9E93-43A338A65069}" srcOrd="1" destOrd="0" presId="urn:microsoft.com/office/officeart/2005/8/layout/hierarchy2"/>
    <dgm:cxn modelId="{AD578372-09B6-46DD-A8FD-61977375E503}" type="presOf" srcId="{849455F9-8F80-4D51-8B4F-1392D286CF84}" destId="{73DAFB14-5A85-48AE-8F04-3FD7AE1A8C82}" srcOrd="0" destOrd="0" presId="urn:microsoft.com/office/officeart/2005/8/layout/hierarchy2"/>
    <dgm:cxn modelId="{6F362E15-3408-41D5-B19B-2AACC90FF2E1}" srcId="{D5D2FBBF-002C-4DD1-BD06-ABBEEB2657D8}" destId="{F83F1224-406D-454E-B78C-2F68987A580A}" srcOrd="1" destOrd="0" parTransId="{849455F9-8F80-4D51-8B4F-1392D286CF84}" sibTransId="{85593CB3-592E-44EC-9486-904960B6330C}"/>
    <dgm:cxn modelId="{B31D3B86-54C3-4BC4-9C6B-BC32E3BA8C7E}" type="presOf" srcId="{849455F9-8F80-4D51-8B4F-1392D286CF84}" destId="{72C23C2A-7F60-4FAF-BE85-F1B6574E6212}" srcOrd="1" destOrd="0" presId="urn:microsoft.com/office/officeart/2005/8/layout/hierarchy2"/>
    <dgm:cxn modelId="{ABCD2B1C-A0FA-41EE-BF91-9E666145C669}" srcId="{D5D2FBBF-002C-4DD1-BD06-ABBEEB2657D8}" destId="{FFDD092A-3829-497E-867E-8A0DA5F98B38}" srcOrd="0" destOrd="0" parTransId="{79EEBB2B-9F0A-46FD-9D9A-94F670A0D126}" sibTransId="{2ACAC66A-B2F9-4319-9BC1-2CA1314B5BB1}"/>
    <dgm:cxn modelId="{6085BD0D-AD78-4532-A2DF-044B9CE28B4E}" type="presParOf" srcId="{6FE6130D-C144-480F-9C89-6757DCE1679F}" destId="{279B8399-83EB-47EA-9331-7E9B1E8F6E18}" srcOrd="0" destOrd="0" presId="urn:microsoft.com/office/officeart/2005/8/layout/hierarchy2"/>
    <dgm:cxn modelId="{5950B8D2-6368-42D0-810B-B30E594993DA}" type="presParOf" srcId="{279B8399-83EB-47EA-9331-7E9B1E8F6E18}" destId="{222C5073-8C6A-4CFE-9C5C-49A68BE87ECF}" srcOrd="0" destOrd="0" presId="urn:microsoft.com/office/officeart/2005/8/layout/hierarchy2"/>
    <dgm:cxn modelId="{25CCA1D9-A0BA-4BFE-B0FF-132F2EEE139F}" type="presParOf" srcId="{279B8399-83EB-47EA-9331-7E9B1E8F6E18}" destId="{2E520043-5BCF-4CEB-99B9-2CA91CF5277F}" srcOrd="1" destOrd="0" presId="urn:microsoft.com/office/officeart/2005/8/layout/hierarchy2"/>
    <dgm:cxn modelId="{6B7EA1A3-D2F3-4910-80B8-F0F75A509713}" type="presParOf" srcId="{2E520043-5BCF-4CEB-99B9-2CA91CF5277F}" destId="{3C9FD9C6-6925-4AA1-8480-CD78B3D3EBC2}" srcOrd="0" destOrd="0" presId="urn:microsoft.com/office/officeart/2005/8/layout/hierarchy2"/>
    <dgm:cxn modelId="{24CE5A6A-BA0D-4316-8474-9E04A969518E}" type="presParOf" srcId="{3C9FD9C6-6925-4AA1-8480-CD78B3D3EBC2}" destId="{B0ADAB08-A36E-4D96-9E93-43A338A65069}" srcOrd="0" destOrd="0" presId="urn:microsoft.com/office/officeart/2005/8/layout/hierarchy2"/>
    <dgm:cxn modelId="{019B138A-94F4-4174-B4C9-83E281B15C07}" type="presParOf" srcId="{2E520043-5BCF-4CEB-99B9-2CA91CF5277F}" destId="{E62C23DF-FA0F-4656-83C5-84419CF5EAF0}" srcOrd="1" destOrd="0" presId="urn:microsoft.com/office/officeart/2005/8/layout/hierarchy2"/>
    <dgm:cxn modelId="{3DF953AF-F3A6-4FA4-B37A-E946E3AFB100}" type="presParOf" srcId="{E62C23DF-FA0F-4656-83C5-84419CF5EAF0}" destId="{CA474384-AB4A-4039-9B82-77B9B8B79D91}" srcOrd="0" destOrd="0" presId="urn:microsoft.com/office/officeart/2005/8/layout/hierarchy2"/>
    <dgm:cxn modelId="{087139DD-DAFB-4350-A2D7-AD64767BBA82}" type="presParOf" srcId="{E62C23DF-FA0F-4656-83C5-84419CF5EAF0}" destId="{C5A3AF72-A69C-492F-943D-1F069F19B279}" srcOrd="1" destOrd="0" presId="urn:microsoft.com/office/officeart/2005/8/layout/hierarchy2"/>
    <dgm:cxn modelId="{19150A38-E01B-4538-A629-7D5E2A2859CF}" type="presParOf" srcId="{2E520043-5BCF-4CEB-99B9-2CA91CF5277F}" destId="{73DAFB14-5A85-48AE-8F04-3FD7AE1A8C82}" srcOrd="2" destOrd="0" presId="urn:microsoft.com/office/officeart/2005/8/layout/hierarchy2"/>
    <dgm:cxn modelId="{D8607B64-4E19-47D0-BB20-931AB4BBC26C}" type="presParOf" srcId="{73DAFB14-5A85-48AE-8F04-3FD7AE1A8C82}" destId="{72C23C2A-7F60-4FAF-BE85-F1B6574E6212}" srcOrd="0" destOrd="0" presId="urn:microsoft.com/office/officeart/2005/8/layout/hierarchy2"/>
    <dgm:cxn modelId="{D12D071A-4DD0-4DF8-89D3-9603B174DBAA}" type="presParOf" srcId="{2E520043-5BCF-4CEB-99B9-2CA91CF5277F}" destId="{1EBECC9A-6CC6-4340-B599-D5BCEC9F7A3F}" srcOrd="3" destOrd="0" presId="urn:microsoft.com/office/officeart/2005/8/layout/hierarchy2"/>
    <dgm:cxn modelId="{1FF055A3-2A01-4C72-A86E-F4894982C413}" type="presParOf" srcId="{1EBECC9A-6CC6-4340-B599-D5BCEC9F7A3F}" destId="{440387CF-0EE0-4EF6-8F9C-F74A8EF53827}" srcOrd="0" destOrd="0" presId="urn:microsoft.com/office/officeart/2005/8/layout/hierarchy2"/>
    <dgm:cxn modelId="{B345CB56-AE6F-4A6F-B2E2-7AE98FC11495}" type="presParOf" srcId="{1EBECC9A-6CC6-4340-B599-D5BCEC9F7A3F}" destId="{FED7CA01-122D-448F-9737-6FF3573B5E3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2A7E308-61FC-4196-A057-F4DA98FDCCAF}" type="doc">
      <dgm:prSet loTypeId="urn:microsoft.com/office/officeart/2011/layout/HexagonRadial" loCatId="cycle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pPr rtl="1"/>
          <a:endParaRPr lang="fa-IR"/>
        </a:p>
      </dgm:t>
    </dgm:pt>
    <dgm:pt modelId="{371ADED1-C59A-45A5-8D1E-8A2D6D639B7C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مدل های سنتی</a:t>
          </a:r>
          <a:endParaRPr lang="fa-IR" sz="1600" dirty="0">
            <a:cs typeface="B Yekan" panose="00000400000000000000" pitchFamily="2" charset="-78"/>
          </a:endParaRPr>
        </a:p>
      </dgm:t>
    </dgm:pt>
    <dgm:pt modelId="{49D9D076-EF63-4C37-BA1A-EF40C38919D9}" type="parTrans" cxnId="{71F73C49-CDCC-4FF7-B321-E650846AB6E0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7F634450-BE16-425B-A18A-5097287A8E53}" type="sibTrans" cxnId="{71F73C49-CDCC-4FF7-B321-E650846AB6E0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93BD54E0-C9DD-4242-8309-472B58D2A416}">
      <dgm:prSet phldrT="[Text]"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مدل جاذبه</a:t>
          </a:r>
          <a:endParaRPr lang="fa-IR" sz="1400" dirty="0">
            <a:cs typeface="B Yekan" panose="00000400000000000000" pitchFamily="2" charset="-78"/>
          </a:endParaRPr>
        </a:p>
      </dgm:t>
    </dgm:pt>
    <dgm:pt modelId="{BA87D347-6C5A-4304-938F-2545A2E58D74}" type="parTrans" cxnId="{6872BF0D-4CC9-448B-9522-4710CD1B4B01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BC262A8B-2CAA-4098-81CD-C7E796971A3A}" type="sibTrans" cxnId="{6872BF0D-4CC9-448B-9522-4710CD1B4B01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15973F5D-14F7-46FB-8116-47F92BF5A934}">
      <dgm:prSet phldrT="[Text]"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مدل فراتر</a:t>
          </a:r>
          <a:endParaRPr lang="fa-IR" sz="1400" dirty="0">
            <a:cs typeface="B Yekan" panose="00000400000000000000" pitchFamily="2" charset="-78"/>
          </a:endParaRPr>
        </a:p>
      </dgm:t>
    </dgm:pt>
    <dgm:pt modelId="{E1554846-8EE2-4B25-AEFD-EC5D96E9B3A8}" type="parTrans" cxnId="{2AF42AB8-40D1-4BFA-A0A3-CA91988BA4E7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0606A3B5-E5AC-474A-82B9-69017912B37A}" type="sibTrans" cxnId="{2AF42AB8-40D1-4BFA-A0A3-CA91988BA4E7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259B2784-8C11-4BDF-9284-E7A8E3CD6C23}">
      <dgm:prSet phldrT="[Text]"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مدل رشد یکنواخت</a:t>
          </a:r>
          <a:endParaRPr lang="fa-IR" sz="1400" dirty="0">
            <a:cs typeface="B Yekan" panose="00000400000000000000" pitchFamily="2" charset="-78"/>
          </a:endParaRPr>
        </a:p>
      </dgm:t>
    </dgm:pt>
    <dgm:pt modelId="{94EEBF9F-8970-482F-A850-58C8E57E2A88}" type="parTrans" cxnId="{E535848C-EE28-4496-ACD3-734E19C57BFA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0238BD4E-92EB-4C5D-9A08-78F7ED4F48C8}" type="sibTrans" cxnId="{E535848C-EE28-4496-ACD3-734E19C57BFA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85162B80-44C8-4D1A-80F9-986F5C5A2681}">
      <dgm:prSet phldrT="[Text]" custT="1"/>
      <dgm:spPr/>
      <dgm:t>
        <a:bodyPr/>
        <a:lstStyle/>
        <a:p>
          <a:pPr rtl="1"/>
          <a:endParaRPr lang="fa-IR"/>
        </a:p>
      </dgm:t>
    </dgm:pt>
    <dgm:pt modelId="{A3CE6F0B-FCA9-469C-B416-186202D9D83C}" type="parTrans" cxnId="{5ED19881-6FF0-4CE0-8378-6B9082DF7CF2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373D8B7C-29E1-49EA-943A-5608DB4C5F1C}" type="sibTrans" cxnId="{5ED19881-6FF0-4CE0-8378-6B9082DF7CF2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DA0D8440-5B04-4019-8784-6A2FA91ACD82}">
      <dgm:prSet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مدل دیترویت</a:t>
          </a:r>
          <a:endParaRPr lang="fa-IR" sz="1400" dirty="0">
            <a:cs typeface="B Yekan" panose="00000400000000000000" pitchFamily="2" charset="-78"/>
          </a:endParaRPr>
        </a:p>
      </dgm:t>
    </dgm:pt>
    <dgm:pt modelId="{602101EF-B1A3-4520-B056-ABA992359B26}" type="parTrans" cxnId="{B11082C6-6A80-443C-9A2A-16DC1FD9E7BA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DAAEDC16-9BEB-4EAC-849E-8320C6414945}" type="sibTrans" cxnId="{B11082C6-6A80-443C-9A2A-16DC1FD9E7BA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FF636E09-A1D6-4806-B517-CC4397240394}">
      <dgm:prSet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مدل آنتروپی</a:t>
          </a:r>
          <a:endParaRPr lang="fa-IR" sz="1400" dirty="0">
            <a:cs typeface="B Yekan" panose="00000400000000000000" pitchFamily="2" charset="-78"/>
          </a:endParaRPr>
        </a:p>
      </dgm:t>
    </dgm:pt>
    <dgm:pt modelId="{FF822933-71EA-4B4E-8790-6DEEF0612483}" type="parTrans" cxnId="{F9A9EC4B-8A22-4726-8AF0-786CF195E457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F5280F4A-6EC2-4A63-9C02-82B5060EA3AF}" type="sibTrans" cxnId="{F9A9EC4B-8A22-4726-8AF0-786CF195E457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87565895-DA1D-4AF6-95AC-D9E25F8FD637}">
      <dgm:prSet custT="1"/>
      <dgm:spPr/>
      <dgm:t>
        <a:bodyPr/>
        <a:lstStyle/>
        <a:p>
          <a:pPr rtl="1"/>
          <a:r>
            <a:rPr lang="fa-IR" sz="1400" dirty="0" smtClean="0">
              <a:cs typeface="B Yekan" panose="00000400000000000000" pitchFamily="2" charset="-78"/>
            </a:rPr>
            <a:t>مدل فرصت های میانی</a:t>
          </a:r>
          <a:endParaRPr lang="fa-IR" sz="1400" dirty="0">
            <a:cs typeface="B Yekan" panose="00000400000000000000" pitchFamily="2" charset="-78"/>
          </a:endParaRPr>
        </a:p>
      </dgm:t>
    </dgm:pt>
    <dgm:pt modelId="{7F033BE7-FDB3-4482-8DD5-E1DB6E8569C9}" type="parTrans" cxnId="{FB78B6C4-2789-4700-9AB0-AB33448BBEAD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A708F801-2901-4ECD-AFAB-DBEBE18CBB68}" type="sibTrans" cxnId="{FB78B6C4-2789-4700-9AB0-AB33448BBEAD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3628368E-E797-4420-8BFE-BBAFCA760339}">
      <dgm:prSet custT="1"/>
      <dgm:spPr/>
      <dgm:t>
        <a:bodyPr/>
        <a:lstStyle/>
        <a:p>
          <a:pPr rtl="1"/>
          <a:endParaRPr lang="fa-IR"/>
        </a:p>
      </dgm:t>
    </dgm:pt>
    <dgm:pt modelId="{B40A9FB8-D0A9-48C0-A7F7-905AADE1C18E}" type="parTrans" cxnId="{72815A10-688E-4CBC-8984-E8A4B6A7A5B4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926304FE-F240-48AE-A3D3-8CE9E6E2CDF4}" type="sibTrans" cxnId="{72815A10-688E-4CBC-8984-E8A4B6A7A5B4}">
      <dgm:prSet/>
      <dgm:spPr/>
      <dgm:t>
        <a:bodyPr/>
        <a:lstStyle/>
        <a:p>
          <a:pPr rtl="1"/>
          <a:endParaRPr lang="fa-IR" sz="140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D5198813-66CB-434D-A64B-21ACFD764AC1}" type="pres">
      <dgm:prSet presAssocID="{B2A7E308-61FC-4196-A057-F4DA98FDCCA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fa-IR"/>
        </a:p>
      </dgm:t>
    </dgm:pt>
    <dgm:pt modelId="{BA3C3728-A80F-4FA5-ACDF-6C0AC1E0779D}" type="pres">
      <dgm:prSet presAssocID="{371ADED1-C59A-45A5-8D1E-8A2D6D639B7C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pPr rtl="1"/>
          <a:endParaRPr lang="fa-IR"/>
        </a:p>
      </dgm:t>
    </dgm:pt>
    <dgm:pt modelId="{E4456C23-53E6-4AE5-A2B8-50D035DCB908}" type="pres">
      <dgm:prSet presAssocID="{93BD54E0-C9DD-4242-8309-472B58D2A416}" presName="Accent1" presStyleCnt="0"/>
      <dgm:spPr/>
      <dgm:t>
        <a:bodyPr/>
        <a:lstStyle/>
        <a:p>
          <a:pPr rtl="1"/>
          <a:endParaRPr lang="fa-IR"/>
        </a:p>
      </dgm:t>
    </dgm:pt>
    <dgm:pt modelId="{B5C4B49A-B07E-4DDC-87BB-2FEB534E6062}" type="pres">
      <dgm:prSet presAssocID="{93BD54E0-C9DD-4242-8309-472B58D2A416}" presName="Accent" presStyleLbl="bgShp" presStyleIdx="0" presStyleCnt="6"/>
      <dgm:spPr/>
      <dgm:t>
        <a:bodyPr/>
        <a:lstStyle/>
        <a:p>
          <a:pPr rtl="1"/>
          <a:endParaRPr lang="fa-IR"/>
        </a:p>
      </dgm:t>
    </dgm:pt>
    <dgm:pt modelId="{8E039A7A-943D-4873-B495-B20919F60D01}" type="pres">
      <dgm:prSet presAssocID="{93BD54E0-C9DD-4242-8309-472B58D2A416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06BF4E3-1BBC-4668-9ED8-EC1C0814489A}" type="pres">
      <dgm:prSet presAssocID="{15973F5D-14F7-46FB-8116-47F92BF5A934}" presName="Accent2" presStyleCnt="0"/>
      <dgm:spPr/>
      <dgm:t>
        <a:bodyPr/>
        <a:lstStyle/>
        <a:p>
          <a:pPr rtl="1"/>
          <a:endParaRPr lang="fa-IR"/>
        </a:p>
      </dgm:t>
    </dgm:pt>
    <dgm:pt modelId="{E7104A37-2114-4DF6-BF48-BC127DDF004E}" type="pres">
      <dgm:prSet presAssocID="{15973F5D-14F7-46FB-8116-47F92BF5A934}" presName="Accent" presStyleLbl="bgShp" presStyleIdx="1" presStyleCnt="6"/>
      <dgm:spPr/>
      <dgm:t>
        <a:bodyPr/>
        <a:lstStyle/>
        <a:p>
          <a:pPr rtl="1"/>
          <a:endParaRPr lang="fa-IR"/>
        </a:p>
      </dgm:t>
    </dgm:pt>
    <dgm:pt modelId="{173E3E91-3AB2-4660-B9E2-24AC83E615BE}" type="pres">
      <dgm:prSet presAssocID="{15973F5D-14F7-46FB-8116-47F92BF5A934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563D32E-F8FF-473B-9081-973D2DF781AC}" type="pres">
      <dgm:prSet presAssocID="{259B2784-8C11-4BDF-9284-E7A8E3CD6C23}" presName="Accent3" presStyleCnt="0"/>
      <dgm:spPr/>
      <dgm:t>
        <a:bodyPr/>
        <a:lstStyle/>
        <a:p>
          <a:pPr rtl="1"/>
          <a:endParaRPr lang="fa-IR"/>
        </a:p>
      </dgm:t>
    </dgm:pt>
    <dgm:pt modelId="{31D94937-D75C-4C23-B9E8-305B571B24AB}" type="pres">
      <dgm:prSet presAssocID="{259B2784-8C11-4BDF-9284-E7A8E3CD6C23}" presName="Accent" presStyleLbl="bgShp" presStyleIdx="2" presStyleCnt="6"/>
      <dgm:spPr/>
      <dgm:t>
        <a:bodyPr/>
        <a:lstStyle/>
        <a:p>
          <a:pPr rtl="1"/>
          <a:endParaRPr lang="fa-IR"/>
        </a:p>
      </dgm:t>
    </dgm:pt>
    <dgm:pt modelId="{99804A3E-04AA-48A4-8721-AE3EAC339DE6}" type="pres">
      <dgm:prSet presAssocID="{259B2784-8C11-4BDF-9284-E7A8E3CD6C23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78F51B2-8849-4F39-909C-F9AABCBA4641}" type="pres">
      <dgm:prSet presAssocID="{DA0D8440-5B04-4019-8784-6A2FA91ACD82}" presName="Accent4" presStyleCnt="0"/>
      <dgm:spPr/>
      <dgm:t>
        <a:bodyPr/>
        <a:lstStyle/>
        <a:p>
          <a:pPr rtl="1"/>
          <a:endParaRPr lang="fa-IR"/>
        </a:p>
      </dgm:t>
    </dgm:pt>
    <dgm:pt modelId="{1605EA79-2E85-4A64-8097-BDE8B23987D3}" type="pres">
      <dgm:prSet presAssocID="{DA0D8440-5B04-4019-8784-6A2FA91ACD82}" presName="Accent" presStyleLbl="bgShp" presStyleIdx="3" presStyleCnt="6"/>
      <dgm:spPr/>
      <dgm:t>
        <a:bodyPr/>
        <a:lstStyle/>
        <a:p>
          <a:pPr rtl="1"/>
          <a:endParaRPr lang="fa-IR"/>
        </a:p>
      </dgm:t>
    </dgm:pt>
    <dgm:pt modelId="{D867559B-1D4F-46F7-8138-61BECC5F4376}" type="pres">
      <dgm:prSet presAssocID="{DA0D8440-5B04-4019-8784-6A2FA91ACD82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8ECC20B-DF0B-4F7E-BE1D-0F286D199562}" type="pres">
      <dgm:prSet presAssocID="{FF636E09-A1D6-4806-B517-CC4397240394}" presName="Accent5" presStyleCnt="0"/>
      <dgm:spPr/>
      <dgm:t>
        <a:bodyPr/>
        <a:lstStyle/>
        <a:p>
          <a:pPr rtl="1"/>
          <a:endParaRPr lang="fa-IR"/>
        </a:p>
      </dgm:t>
    </dgm:pt>
    <dgm:pt modelId="{8366AC3E-E69F-451E-A826-AAC419B7F891}" type="pres">
      <dgm:prSet presAssocID="{FF636E09-A1D6-4806-B517-CC4397240394}" presName="Accent" presStyleLbl="bgShp" presStyleIdx="4" presStyleCnt="6"/>
      <dgm:spPr/>
      <dgm:t>
        <a:bodyPr/>
        <a:lstStyle/>
        <a:p>
          <a:pPr rtl="1"/>
          <a:endParaRPr lang="fa-IR"/>
        </a:p>
      </dgm:t>
    </dgm:pt>
    <dgm:pt modelId="{1AB85F50-3DAD-4039-A097-947B92483457}" type="pres">
      <dgm:prSet presAssocID="{FF636E09-A1D6-4806-B517-CC4397240394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D66D648-7A43-4739-A065-F6E6CEE1B6A1}" type="pres">
      <dgm:prSet presAssocID="{87565895-DA1D-4AF6-95AC-D9E25F8FD637}" presName="Accent6" presStyleCnt="0"/>
      <dgm:spPr/>
      <dgm:t>
        <a:bodyPr/>
        <a:lstStyle/>
        <a:p>
          <a:pPr rtl="1"/>
          <a:endParaRPr lang="fa-IR"/>
        </a:p>
      </dgm:t>
    </dgm:pt>
    <dgm:pt modelId="{50617F9D-590A-4F9B-8B9D-56593CB73EFF}" type="pres">
      <dgm:prSet presAssocID="{87565895-DA1D-4AF6-95AC-D9E25F8FD637}" presName="Accent" presStyleLbl="bgShp" presStyleIdx="5" presStyleCnt="6"/>
      <dgm:spPr/>
      <dgm:t>
        <a:bodyPr/>
        <a:lstStyle/>
        <a:p>
          <a:pPr rtl="1"/>
          <a:endParaRPr lang="fa-IR"/>
        </a:p>
      </dgm:t>
    </dgm:pt>
    <dgm:pt modelId="{73A74636-DDDB-4B9F-B87F-DA3C861B274A}" type="pres">
      <dgm:prSet presAssocID="{87565895-DA1D-4AF6-95AC-D9E25F8FD637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BB24DA1C-552E-4831-AD1E-0F0A4D2DE7DD}" type="presOf" srcId="{371ADED1-C59A-45A5-8D1E-8A2D6D639B7C}" destId="{BA3C3728-A80F-4FA5-ACDF-6C0AC1E0779D}" srcOrd="0" destOrd="0" presId="urn:microsoft.com/office/officeart/2011/layout/HexagonRadial"/>
    <dgm:cxn modelId="{B11082C6-6A80-443C-9A2A-16DC1FD9E7BA}" srcId="{371ADED1-C59A-45A5-8D1E-8A2D6D639B7C}" destId="{DA0D8440-5B04-4019-8784-6A2FA91ACD82}" srcOrd="3" destOrd="0" parTransId="{602101EF-B1A3-4520-B056-ABA992359B26}" sibTransId="{DAAEDC16-9BEB-4EAC-849E-8320C6414945}"/>
    <dgm:cxn modelId="{F9A9EC4B-8A22-4726-8AF0-786CF195E457}" srcId="{371ADED1-C59A-45A5-8D1E-8A2D6D639B7C}" destId="{FF636E09-A1D6-4806-B517-CC4397240394}" srcOrd="4" destOrd="0" parTransId="{FF822933-71EA-4B4E-8790-6DEEF0612483}" sibTransId="{F5280F4A-6EC2-4A63-9C02-82B5060EA3AF}"/>
    <dgm:cxn modelId="{71D7F23F-F1FA-49CE-8A34-EF8C0C9ABE29}" type="presOf" srcId="{93BD54E0-C9DD-4242-8309-472B58D2A416}" destId="{8E039A7A-943D-4873-B495-B20919F60D01}" srcOrd="0" destOrd="0" presId="urn:microsoft.com/office/officeart/2011/layout/HexagonRadial"/>
    <dgm:cxn modelId="{2AF42AB8-40D1-4BFA-A0A3-CA91988BA4E7}" srcId="{371ADED1-C59A-45A5-8D1E-8A2D6D639B7C}" destId="{15973F5D-14F7-46FB-8116-47F92BF5A934}" srcOrd="1" destOrd="0" parTransId="{E1554846-8EE2-4B25-AEFD-EC5D96E9B3A8}" sibTransId="{0606A3B5-E5AC-474A-82B9-69017912B37A}"/>
    <dgm:cxn modelId="{BA5BD2DF-1195-4CB5-979E-B2B72215A255}" type="presOf" srcId="{87565895-DA1D-4AF6-95AC-D9E25F8FD637}" destId="{73A74636-DDDB-4B9F-B87F-DA3C861B274A}" srcOrd="0" destOrd="0" presId="urn:microsoft.com/office/officeart/2011/layout/HexagonRadial"/>
    <dgm:cxn modelId="{3807D830-4E33-4AAC-83C1-33D020489305}" type="presOf" srcId="{259B2784-8C11-4BDF-9284-E7A8E3CD6C23}" destId="{99804A3E-04AA-48A4-8721-AE3EAC339DE6}" srcOrd="0" destOrd="0" presId="urn:microsoft.com/office/officeart/2011/layout/HexagonRadial"/>
    <dgm:cxn modelId="{AA350D20-D957-42F0-ACB7-4560E2CE30AF}" type="presOf" srcId="{FF636E09-A1D6-4806-B517-CC4397240394}" destId="{1AB85F50-3DAD-4039-A097-947B92483457}" srcOrd="0" destOrd="0" presId="urn:microsoft.com/office/officeart/2011/layout/HexagonRadial"/>
    <dgm:cxn modelId="{E535848C-EE28-4496-ACD3-734E19C57BFA}" srcId="{371ADED1-C59A-45A5-8D1E-8A2D6D639B7C}" destId="{259B2784-8C11-4BDF-9284-E7A8E3CD6C23}" srcOrd="2" destOrd="0" parTransId="{94EEBF9F-8970-482F-A850-58C8E57E2A88}" sibTransId="{0238BD4E-92EB-4C5D-9A08-78F7ED4F48C8}"/>
    <dgm:cxn modelId="{F31E5B07-B2FB-4388-94AC-2C8B6473C3F1}" type="presOf" srcId="{DA0D8440-5B04-4019-8784-6A2FA91ACD82}" destId="{D867559B-1D4F-46F7-8138-61BECC5F4376}" srcOrd="0" destOrd="0" presId="urn:microsoft.com/office/officeart/2011/layout/HexagonRadial"/>
    <dgm:cxn modelId="{FB78B6C4-2789-4700-9AB0-AB33448BBEAD}" srcId="{371ADED1-C59A-45A5-8D1E-8A2D6D639B7C}" destId="{87565895-DA1D-4AF6-95AC-D9E25F8FD637}" srcOrd="5" destOrd="0" parTransId="{7F033BE7-FDB3-4482-8DD5-E1DB6E8569C9}" sibTransId="{A708F801-2901-4ECD-AFAB-DBEBE18CBB68}"/>
    <dgm:cxn modelId="{6872BF0D-4CC9-448B-9522-4710CD1B4B01}" srcId="{371ADED1-C59A-45A5-8D1E-8A2D6D639B7C}" destId="{93BD54E0-C9DD-4242-8309-472B58D2A416}" srcOrd="0" destOrd="0" parTransId="{BA87D347-6C5A-4304-938F-2545A2E58D74}" sibTransId="{BC262A8B-2CAA-4098-81CD-C7E796971A3A}"/>
    <dgm:cxn modelId="{1519E702-3D81-4E65-98BE-4C33DC6AE31B}" type="presOf" srcId="{15973F5D-14F7-46FB-8116-47F92BF5A934}" destId="{173E3E91-3AB2-4660-B9E2-24AC83E615BE}" srcOrd="0" destOrd="0" presId="urn:microsoft.com/office/officeart/2011/layout/HexagonRadial"/>
    <dgm:cxn modelId="{71F73C49-CDCC-4FF7-B321-E650846AB6E0}" srcId="{B2A7E308-61FC-4196-A057-F4DA98FDCCAF}" destId="{371ADED1-C59A-45A5-8D1E-8A2D6D639B7C}" srcOrd="0" destOrd="0" parTransId="{49D9D076-EF63-4C37-BA1A-EF40C38919D9}" sibTransId="{7F634450-BE16-425B-A18A-5097287A8E53}"/>
    <dgm:cxn modelId="{5ED19881-6FF0-4CE0-8378-6B9082DF7CF2}" srcId="{371ADED1-C59A-45A5-8D1E-8A2D6D639B7C}" destId="{85162B80-44C8-4D1A-80F9-986F5C5A2681}" srcOrd="7" destOrd="0" parTransId="{A3CE6F0B-FCA9-469C-B416-186202D9D83C}" sibTransId="{373D8B7C-29E1-49EA-943A-5608DB4C5F1C}"/>
    <dgm:cxn modelId="{2C9003FA-FA31-48A3-A0E0-9669235A2A8E}" type="presOf" srcId="{B2A7E308-61FC-4196-A057-F4DA98FDCCAF}" destId="{D5198813-66CB-434D-A64B-21ACFD764AC1}" srcOrd="0" destOrd="0" presId="urn:microsoft.com/office/officeart/2011/layout/HexagonRadial"/>
    <dgm:cxn modelId="{72815A10-688E-4CBC-8984-E8A4B6A7A5B4}" srcId="{371ADED1-C59A-45A5-8D1E-8A2D6D639B7C}" destId="{3628368E-E797-4420-8BFE-BBAFCA760339}" srcOrd="6" destOrd="0" parTransId="{B40A9FB8-D0A9-48C0-A7F7-905AADE1C18E}" sibTransId="{926304FE-F240-48AE-A3D3-8CE9E6E2CDF4}"/>
    <dgm:cxn modelId="{8136D2BE-F92B-479C-BC5B-2FB27B560EA5}" type="presParOf" srcId="{D5198813-66CB-434D-A64B-21ACFD764AC1}" destId="{BA3C3728-A80F-4FA5-ACDF-6C0AC1E0779D}" srcOrd="0" destOrd="0" presId="urn:microsoft.com/office/officeart/2011/layout/HexagonRadial"/>
    <dgm:cxn modelId="{186A27F1-A498-4369-84AA-BFED556055C7}" type="presParOf" srcId="{D5198813-66CB-434D-A64B-21ACFD764AC1}" destId="{E4456C23-53E6-4AE5-A2B8-50D035DCB908}" srcOrd="1" destOrd="0" presId="urn:microsoft.com/office/officeart/2011/layout/HexagonRadial"/>
    <dgm:cxn modelId="{FB287AB0-E7BF-45AB-A73B-394E52EC7656}" type="presParOf" srcId="{E4456C23-53E6-4AE5-A2B8-50D035DCB908}" destId="{B5C4B49A-B07E-4DDC-87BB-2FEB534E6062}" srcOrd="0" destOrd="0" presId="urn:microsoft.com/office/officeart/2011/layout/HexagonRadial"/>
    <dgm:cxn modelId="{AC5063CB-6BD3-4621-86AA-A1E9B9A07497}" type="presParOf" srcId="{D5198813-66CB-434D-A64B-21ACFD764AC1}" destId="{8E039A7A-943D-4873-B495-B20919F60D01}" srcOrd="2" destOrd="0" presId="urn:microsoft.com/office/officeart/2011/layout/HexagonRadial"/>
    <dgm:cxn modelId="{A074D579-C9D9-470E-8D4A-CA2969383A15}" type="presParOf" srcId="{D5198813-66CB-434D-A64B-21ACFD764AC1}" destId="{906BF4E3-1BBC-4668-9ED8-EC1C0814489A}" srcOrd="3" destOrd="0" presId="urn:microsoft.com/office/officeart/2011/layout/HexagonRadial"/>
    <dgm:cxn modelId="{D7B0F619-F3C4-4315-88B3-60DF20316C3B}" type="presParOf" srcId="{906BF4E3-1BBC-4668-9ED8-EC1C0814489A}" destId="{E7104A37-2114-4DF6-BF48-BC127DDF004E}" srcOrd="0" destOrd="0" presId="urn:microsoft.com/office/officeart/2011/layout/HexagonRadial"/>
    <dgm:cxn modelId="{1213865A-5D7B-4DEA-90CF-1BF70C19DB03}" type="presParOf" srcId="{D5198813-66CB-434D-A64B-21ACFD764AC1}" destId="{173E3E91-3AB2-4660-B9E2-24AC83E615BE}" srcOrd="4" destOrd="0" presId="urn:microsoft.com/office/officeart/2011/layout/HexagonRadial"/>
    <dgm:cxn modelId="{27CB07C8-342F-4224-B66A-98F958180641}" type="presParOf" srcId="{D5198813-66CB-434D-A64B-21ACFD764AC1}" destId="{4563D32E-F8FF-473B-9081-973D2DF781AC}" srcOrd="5" destOrd="0" presId="urn:microsoft.com/office/officeart/2011/layout/HexagonRadial"/>
    <dgm:cxn modelId="{7DBCDF24-12D0-4810-A236-6D5819C3325A}" type="presParOf" srcId="{4563D32E-F8FF-473B-9081-973D2DF781AC}" destId="{31D94937-D75C-4C23-B9E8-305B571B24AB}" srcOrd="0" destOrd="0" presId="urn:microsoft.com/office/officeart/2011/layout/HexagonRadial"/>
    <dgm:cxn modelId="{F85FC8C2-1D57-4190-8732-2A27ECE21F5C}" type="presParOf" srcId="{D5198813-66CB-434D-A64B-21ACFD764AC1}" destId="{99804A3E-04AA-48A4-8721-AE3EAC339DE6}" srcOrd="6" destOrd="0" presId="urn:microsoft.com/office/officeart/2011/layout/HexagonRadial"/>
    <dgm:cxn modelId="{142B69C9-3E2C-4634-A5B0-F9A0EB818508}" type="presParOf" srcId="{D5198813-66CB-434D-A64B-21ACFD764AC1}" destId="{978F51B2-8849-4F39-909C-F9AABCBA4641}" srcOrd="7" destOrd="0" presId="urn:microsoft.com/office/officeart/2011/layout/HexagonRadial"/>
    <dgm:cxn modelId="{E0454BC3-036A-4EF6-9999-A5D7F7A6A69E}" type="presParOf" srcId="{978F51B2-8849-4F39-909C-F9AABCBA4641}" destId="{1605EA79-2E85-4A64-8097-BDE8B23987D3}" srcOrd="0" destOrd="0" presId="urn:microsoft.com/office/officeart/2011/layout/HexagonRadial"/>
    <dgm:cxn modelId="{13384D32-04AA-4CFC-8565-D65C7AA1B084}" type="presParOf" srcId="{D5198813-66CB-434D-A64B-21ACFD764AC1}" destId="{D867559B-1D4F-46F7-8138-61BECC5F4376}" srcOrd="8" destOrd="0" presId="urn:microsoft.com/office/officeart/2011/layout/HexagonRadial"/>
    <dgm:cxn modelId="{E432D930-C2EA-49E6-B5AC-B2C3FC7500E4}" type="presParOf" srcId="{D5198813-66CB-434D-A64B-21ACFD764AC1}" destId="{38ECC20B-DF0B-4F7E-BE1D-0F286D199562}" srcOrd="9" destOrd="0" presId="urn:microsoft.com/office/officeart/2011/layout/HexagonRadial"/>
    <dgm:cxn modelId="{4BFE60E7-76B1-4252-99ED-0C20093EE200}" type="presParOf" srcId="{38ECC20B-DF0B-4F7E-BE1D-0F286D199562}" destId="{8366AC3E-E69F-451E-A826-AAC419B7F891}" srcOrd="0" destOrd="0" presId="urn:microsoft.com/office/officeart/2011/layout/HexagonRadial"/>
    <dgm:cxn modelId="{567F1A72-5796-4325-AA0C-D1046FA2A2E2}" type="presParOf" srcId="{D5198813-66CB-434D-A64B-21ACFD764AC1}" destId="{1AB85F50-3DAD-4039-A097-947B92483457}" srcOrd="10" destOrd="0" presId="urn:microsoft.com/office/officeart/2011/layout/HexagonRadial"/>
    <dgm:cxn modelId="{772C4FA0-4F94-4C8C-84EE-2EEC6B623BF6}" type="presParOf" srcId="{D5198813-66CB-434D-A64B-21ACFD764AC1}" destId="{9D66D648-7A43-4739-A065-F6E6CEE1B6A1}" srcOrd="11" destOrd="0" presId="urn:microsoft.com/office/officeart/2011/layout/HexagonRadial"/>
    <dgm:cxn modelId="{F8531FDD-F749-4194-8969-AA6967D90796}" type="presParOf" srcId="{9D66D648-7A43-4739-A065-F6E6CEE1B6A1}" destId="{50617F9D-590A-4F9B-8B9D-56593CB73EFF}" srcOrd="0" destOrd="0" presId="urn:microsoft.com/office/officeart/2011/layout/HexagonRadial"/>
    <dgm:cxn modelId="{87AB2DF9-98F7-45FE-ADDC-61DD1F9CAB6A}" type="presParOf" srcId="{D5198813-66CB-434D-A64B-21ACFD764AC1}" destId="{73A74636-DDDB-4B9F-B87F-DA3C861B274A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10DAD6C-916A-4240-BAC3-6AE8D6CD3B6F}" type="doc">
      <dgm:prSet loTypeId="urn:microsoft.com/office/officeart/2005/8/layout/chevronAccent+Icon" loCatId="process" qsTypeId="urn:microsoft.com/office/officeart/2005/8/quickstyle/simple1" qsCatId="simple" csTypeId="urn:microsoft.com/office/officeart/2005/8/colors/colorful2" csCatId="colorful" phldr="1"/>
      <dgm:spPr/>
    </dgm:pt>
    <dgm:pt modelId="{3CEDD75F-6976-4314-973D-E461ABE6A840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مدل های انتخاب مقصد</a:t>
          </a:r>
          <a:endParaRPr lang="fa-IR" sz="1600" dirty="0">
            <a:cs typeface="B Yekan" panose="00000400000000000000" pitchFamily="2" charset="-78"/>
          </a:endParaRPr>
        </a:p>
      </dgm:t>
    </dgm:pt>
    <dgm:pt modelId="{3F391739-BA8D-4C89-82F9-88A73886EFCD}" type="parTrans" cxnId="{56162B2F-740E-4915-BC59-FDB92172106C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C1C6A1E4-5A3B-4B6B-AD3B-FC7C753E4071}" type="sibTrans" cxnId="{56162B2F-740E-4915-BC59-FDB92172106C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2906A4E3-DE14-48EA-89E4-E1F7BA039C0C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مدل های رفتاری اند</a:t>
          </a:r>
          <a:endParaRPr lang="fa-IR" sz="1600" dirty="0">
            <a:cs typeface="B Yekan" panose="00000400000000000000" pitchFamily="2" charset="-78"/>
          </a:endParaRPr>
        </a:p>
      </dgm:t>
    </dgm:pt>
    <dgm:pt modelId="{7215944A-C2A3-4B5E-87A5-61396E18E311}" type="parTrans" cxnId="{327088AF-F331-4C84-8880-1EEE02B62118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2E1D9392-07DD-41E1-959A-508FC5AE5DBB}" type="sibTrans" cxnId="{327088AF-F331-4C84-8880-1EEE02B62118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D8DAF2FF-FA64-484D-932F-A861BCBC470D}">
      <dgm:prSet phldrT="[Text]"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بازتاب دهنده ویژگی های فرد</a:t>
          </a:r>
          <a:endParaRPr lang="fa-IR" sz="1600" dirty="0">
            <a:cs typeface="B Yekan" panose="00000400000000000000" pitchFamily="2" charset="-78"/>
          </a:endParaRPr>
        </a:p>
      </dgm:t>
    </dgm:pt>
    <dgm:pt modelId="{31C6310A-B52D-4923-BD09-F6E7162EE8C0}" type="parTrans" cxnId="{CF155967-7A77-4D03-88F0-76C7184F1915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CA329D4E-E9D6-4CF2-B1FA-EB11654BEC7F}" type="sibTrans" cxnId="{CF155967-7A77-4D03-88F0-76C7184F1915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AA4B2A51-9C3B-4512-A699-D50385C6906B}">
      <dgm:prSet custT="1"/>
      <dgm:spPr/>
      <dgm:t>
        <a:bodyPr/>
        <a:lstStyle/>
        <a:p>
          <a:pPr rtl="1"/>
          <a:r>
            <a:rPr lang="fa-IR" sz="1600" dirty="0" smtClean="0">
              <a:cs typeface="B Yekan" panose="00000400000000000000" pitchFamily="2" charset="-78"/>
            </a:rPr>
            <a:t>بازتاب دهنده ویژگی های سیستم حمل و نقل</a:t>
          </a:r>
          <a:endParaRPr lang="fa-IR" sz="1600" dirty="0">
            <a:cs typeface="B Yekan" panose="00000400000000000000" pitchFamily="2" charset="-78"/>
          </a:endParaRPr>
        </a:p>
      </dgm:t>
    </dgm:pt>
    <dgm:pt modelId="{64CD39BB-54D0-4A6F-A184-76705B3B90B2}" type="parTrans" cxnId="{7022FB44-D706-4731-AF09-B17B341A2D4C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B25E4B64-F99B-4987-B9D6-FB44E3B2D7AE}" type="sibTrans" cxnId="{7022FB44-D706-4731-AF09-B17B341A2D4C}">
      <dgm:prSet/>
      <dgm:spPr/>
      <dgm:t>
        <a:bodyPr/>
        <a:lstStyle/>
        <a:p>
          <a:pPr rtl="1"/>
          <a:endParaRPr lang="fa-IR" sz="1600">
            <a:cs typeface="B Homa" panose="00000400000000000000" pitchFamily="2" charset="-78"/>
          </a:endParaRPr>
        </a:p>
      </dgm:t>
    </dgm:pt>
    <dgm:pt modelId="{A0178C2C-CB2F-4D1A-80C6-21B4C03BC7EB}" type="pres">
      <dgm:prSet presAssocID="{710DAD6C-916A-4240-BAC3-6AE8D6CD3B6F}" presName="Name0" presStyleCnt="0">
        <dgm:presLayoutVars>
          <dgm:dir/>
          <dgm:resizeHandles val="exact"/>
        </dgm:presLayoutVars>
      </dgm:prSet>
      <dgm:spPr/>
    </dgm:pt>
    <dgm:pt modelId="{15EEFB64-E48F-43DD-8F2A-90A4D2620BF7}" type="pres">
      <dgm:prSet presAssocID="{3CEDD75F-6976-4314-973D-E461ABE6A840}" presName="composite" presStyleCnt="0"/>
      <dgm:spPr/>
    </dgm:pt>
    <dgm:pt modelId="{22A1E500-DD98-4606-9BF5-9C9A4B6BDEE3}" type="pres">
      <dgm:prSet presAssocID="{3CEDD75F-6976-4314-973D-E461ABE6A840}" presName="bgChev" presStyleLbl="node1" presStyleIdx="0" presStyleCnt="4"/>
      <dgm:spPr/>
    </dgm:pt>
    <dgm:pt modelId="{BC7C65F8-90EF-42DA-973F-C913DBD0DFE2}" type="pres">
      <dgm:prSet presAssocID="{3CEDD75F-6976-4314-973D-E461ABE6A840}" presName="tx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143271C-932F-4F96-A8FC-201EB7E28AEE}" type="pres">
      <dgm:prSet presAssocID="{C1C6A1E4-5A3B-4B6B-AD3B-FC7C753E4071}" presName="compositeSpace" presStyleCnt="0"/>
      <dgm:spPr/>
    </dgm:pt>
    <dgm:pt modelId="{4EE5C801-93AE-416F-86E9-B80C7AE532F2}" type="pres">
      <dgm:prSet presAssocID="{2906A4E3-DE14-48EA-89E4-E1F7BA039C0C}" presName="composite" presStyleCnt="0"/>
      <dgm:spPr/>
    </dgm:pt>
    <dgm:pt modelId="{56C22503-5E5E-4950-9401-ADF4AD5AB667}" type="pres">
      <dgm:prSet presAssocID="{2906A4E3-DE14-48EA-89E4-E1F7BA039C0C}" presName="bgChev" presStyleLbl="node1" presStyleIdx="1" presStyleCnt="4"/>
      <dgm:spPr/>
    </dgm:pt>
    <dgm:pt modelId="{4983AED1-D7B5-4033-9740-89A0A4BDEFA8}" type="pres">
      <dgm:prSet presAssocID="{2906A4E3-DE14-48EA-89E4-E1F7BA039C0C}" presName="tx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DE5B556-6BEA-4C59-8A04-B83219457157}" type="pres">
      <dgm:prSet presAssocID="{2E1D9392-07DD-41E1-959A-508FC5AE5DBB}" presName="compositeSpace" presStyleCnt="0"/>
      <dgm:spPr/>
    </dgm:pt>
    <dgm:pt modelId="{A7564E82-E5AB-464D-AC83-120CE14C0E15}" type="pres">
      <dgm:prSet presAssocID="{D8DAF2FF-FA64-484D-932F-A861BCBC470D}" presName="composite" presStyleCnt="0"/>
      <dgm:spPr/>
    </dgm:pt>
    <dgm:pt modelId="{A2E9B14B-29CF-45AB-B9A0-0E1DBD01322A}" type="pres">
      <dgm:prSet presAssocID="{D8DAF2FF-FA64-484D-932F-A861BCBC470D}" presName="bgChev" presStyleLbl="node1" presStyleIdx="2" presStyleCnt="4"/>
      <dgm:spPr/>
    </dgm:pt>
    <dgm:pt modelId="{67008612-6D34-4477-84AF-A8241479D20E}" type="pres">
      <dgm:prSet presAssocID="{D8DAF2FF-FA64-484D-932F-A861BCBC470D}" presName="tx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8913064-B5FB-46E3-BF43-786295C07C09}" type="pres">
      <dgm:prSet presAssocID="{CA329D4E-E9D6-4CF2-B1FA-EB11654BEC7F}" presName="compositeSpace" presStyleCnt="0"/>
      <dgm:spPr/>
    </dgm:pt>
    <dgm:pt modelId="{511561BC-66D9-489C-8AE5-F9CEDDA9CE3C}" type="pres">
      <dgm:prSet presAssocID="{AA4B2A51-9C3B-4512-A699-D50385C6906B}" presName="composite" presStyleCnt="0"/>
      <dgm:spPr/>
    </dgm:pt>
    <dgm:pt modelId="{5C02DD26-9BAF-40A6-8C78-CC37AA9DABB3}" type="pres">
      <dgm:prSet presAssocID="{AA4B2A51-9C3B-4512-A699-D50385C6906B}" presName="bgChev" presStyleLbl="node1" presStyleIdx="3" presStyleCnt="4"/>
      <dgm:spPr/>
    </dgm:pt>
    <dgm:pt modelId="{E2F59A1D-C360-4EB0-B652-2BF9C4EE65A9}" type="pres">
      <dgm:prSet presAssocID="{AA4B2A51-9C3B-4512-A699-D50385C6906B}" presName="tx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CF155967-7A77-4D03-88F0-76C7184F1915}" srcId="{710DAD6C-916A-4240-BAC3-6AE8D6CD3B6F}" destId="{D8DAF2FF-FA64-484D-932F-A861BCBC470D}" srcOrd="2" destOrd="0" parTransId="{31C6310A-B52D-4923-BD09-F6E7162EE8C0}" sibTransId="{CA329D4E-E9D6-4CF2-B1FA-EB11654BEC7F}"/>
    <dgm:cxn modelId="{D2709736-C09B-461C-9E88-4EC11297449B}" type="presOf" srcId="{AA4B2A51-9C3B-4512-A699-D50385C6906B}" destId="{E2F59A1D-C360-4EB0-B652-2BF9C4EE65A9}" srcOrd="0" destOrd="0" presId="urn:microsoft.com/office/officeart/2005/8/layout/chevronAccent+Icon"/>
    <dgm:cxn modelId="{D9D74764-4F9C-4311-875E-E251917AC037}" type="presOf" srcId="{3CEDD75F-6976-4314-973D-E461ABE6A840}" destId="{BC7C65F8-90EF-42DA-973F-C913DBD0DFE2}" srcOrd="0" destOrd="0" presId="urn:microsoft.com/office/officeart/2005/8/layout/chevronAccent+Icon"/>
    <dgm:cxn modelId="{56162B2F-740E-4915-BC59-FDB92172106C}" srcId="{710DAD6C-916A-4240-BAC3-6AE8D6CD3B6F}" destId="{3CEDD75F-6976-4314-973D-E461ABE6A840}" srcOrd="0" destOrd="0" parTransId="{3F391739-BA8D-4C89-82F9-88A73886EFCD}" sibTransId="{C1C6A1E4-5A3B-4B6B-AD3B-FC7C753E4071}"/>
    <dgm:cxn modelId="{327088AF-F331-4C84-8880-1EEE02B62118}" srcId="{710DAD6C-916A-4240-BAC3-6AE8D6CD3B6F}" destId="{2906A4E3-DE14-48EA-89E4-E1F7BA039C0C}" srcOrd="1" destOrd="0" parTransId="{7215944A-C2A3-4B5E-87A5-61396E18E311}" sibTransId="{2E1D9392-07DD-41E1-959A-508FC5AE5DBB}"/>
    <dgm:cxn modelId="{7022FB44-D706-4731-AF09-B17B341A2D4C}" srcId="{710DAD6C-916A-4240-BAC3-6AE8D6CD3B6F}" destId="{AA4B2A51-9C3B-4512-A699-D50385C6906B}" srcOrd="3" destOrd="0" parTransId="{64CD39BB-54D0-4A6F-A184-76705B3B90B2}" sibTransId="{B25E4B64-F99B-4987-B9D6-FB44E3B2D7AE}"/>
    <dgm:cxn modelId="{DAF4CE84-7CF0-42C2-BABD-B21EF79F6D0D}" type="presOf" srcId="{2906A4E3-DE14-48EA-89E4-E1F7BA039C0C}" destId="{4983AED1-D7B5-4033-9740-89A0A4BDEFA8}" srcOrd="0" destOrd="0" presId="urn:microsoft.com/office/officeart/2005/8/layout/chevronAccent+Icon"/>
    <dgm:cxn modelId="{9D22DA1B-DC2D-43E2-A45A-1E5698C8C407}" type="presOf" srcId="{D8DAF2FF-FA64-484D-932F-A861BCBC470D}" destId="{67008612-6D34-4477-84AF-A8241479D20E}" srcOrd="0" destOrd="0" presId="urn:microsoft.com/office/officeart/2005/8/layout/chevronAccent+Icon"/>
    <dgm:cxn modelId="{30628D14-70E8-4383-BF9B-CE1FB9AE6265}" type="presOf" srcId="{710DAD6C-916A-4240-BAC3-6AE8D6CD3B6F}" destId="{A0178C2C-CB2F-4D1A-80C6-21B4C03BC7EB}" srcOrd="0" destOrd="0" presId="urn:microsoft.com/office/officeart/2005/8/layout/chevronAccent+Icon"/>
    <dgm:cxn modelId="{A15A8A25-363A-4E43-BCEB-F1C97D8D0FE9}" type="presParOf" srcId="{A0178C2C-CB2F-4D1A-80C6-21B4C03BC7EB}" destId="{15EEFB64-E48F-43DD-8F2A-90A4D2620BF7}" srcOrd="0" destOrd="0" presId="urn:microsoft.com/office/officeart/2005/8/layout/chevronAccent+Icon"/>
    <dgm:cxn modelId="{E0AF19E6-127E-457C-BAE0-626E9B3324CC}" type="presParOf" srcId="{15EEFB64-E48F-43DD-8F2A-90A4D2620BF7}" destId="{22A1E500-DD98-4606-9BF5-9C9A4B6BDEE3}" srcOrd="0" destOrd="0" presId="urn:microsoft.com/office/officeart/2005/8/layout/chevronAccent+Icon"/>
    <dgm:cxn modelId="{8E992AF3-208E-49AE-843C-78043C551FBC}" type="presParOf" srcId="{15EEFB64-E48F-43DD-8F2A-90A4D2620BF7}" destId="{BC7C65F8-90EF-42DA-973F-C913DBD0DFE2}" srcOrd="1" destOrd="0" presId="urn:microsoft.com/office/officeart/2005/8/layout/chevronAccent+Icon"/>
    <dgm:cxn modelId="{FBBE3212-DDC7-44C7-B3D4-551EA73F5F77}" type="presParOf" srcId="{A0178C2C-CB2F-4D1A-80C6-21B4C03BC7EB}" destId="{B143271C-932F-4F96-A8FC-201EB7E28AEE}" srcOrd="1" destOrd="0" presId="urn:microsoft.com/office/officeart/2005/8/layout/chevronAccent+Icon"/>
    <dgm:cxn modelId="{1710EAB6-5263-4215-9C41-D36C7DEC86E3}" type="presParOf" srcId="{A0178C2C-CB2F-4D1A-80C6-21B4C03BC7EB}" destId="{4EE5C801-93AE-416F-86E9-B80C7AE532F2}" srcOrd="2" destOrd="0" presId="urn:microsoft.com/office/officeart/2005/8/layout/chevronAccent+Icon"/>
    <dgm:cxn modelId="{AB41D79B-E0E8-4AAD-B808-A250A8484FB5}" type="presParOf" srcId="{4EE5C801-93AE-416F-86E9-B80C7AE532F2}" destId="{56C22503-5E5E-4950-9401-ADF4AD5AB667}" srcOrd="0" destOrd="0" presId="urn:microsoft.com/office/officeart/2005/8/layout/chevronAccent+Icon"/>
    <dgm:cxn modelId="{39A955EA-BECE-47E6-BC07-A8AC196A3800}" type="presParOf" srcId="{4EE5C801-93AE-416F-86E9-B80C7AE532F2}" destId="{4983AED1-D7B5-4033-9740-89A0A4BDEFA8}" srcOrd="1" destOrd="0" presId="urn:microsoft.com/office/officeart/2005/8/layout/chevronAccent+Icon"/>
    <dgm:cxn modelId="{6171E0D0-F0D3-4F5C-9BBF-D0C165CBDF4A}" type="presParOf" srcId="{A0178C2C-CB2F-4D1A-80C6-21B4C03BC7EB}" destId="{CDE5B556-6BEA-4C59-8A04-B83219457157}" srcOrd="3" destOrd="0" presId="urn:microsoft.com/office/officeart/2005/8/layout/chevronAccent+Icon"/>
    <dgm:cxn modelId="{37E3CD5D-2AB9-4E44-A995-852A4AFD1BBA}" type="presParOf" srcId="{A0178C2C-CB2F-4D1A-80C6-21B4C03BC7EB}" destId="{A7564E82-E5AB-464D-AC83-120CE14C0E15}" srcOrd="4" destOrd="0" presId="urn:microsoft.com/office/officeart/2005/8/layout/chevronAccent+Icon"/>
    <dgm:cxn modelId="{687CA4DF-0F51-493A-8E95-02B34E7F37CE}" type="presParOf" srcId="{A7564E82-E5AB-464D-AC83-120CE14C0E15}" destId="{A2E9B14B-29CF-45AB-B9A0-0E1DBD01322A}" srcOrd="0" destOrd="0" presId="urn:microsoft.com/office/officeart/2005/8/layout/chevronAccent+Icon"/>
    <dgm:cxn modelId="{66D6FBD3-0169-4A21-A88A-E4CD352FB734}" type="presParOf" srcId="{A7564E82-E5AB-464D-AC83-120CE14C0E15}" destId="{67008612-6D34-4477-84AF-A8241479D20E}" srcOrd="1" destOrd="0" presId="urn:microsoft.com/office/officeart/2005/8/layout/chevronAccent+Icon"/>
    <dgm:cxn modelId="{0B7A9F0F-649C-48E2-A3A8-809937A868F1}" type="presParOf" srcId="{A0178C2C-CB2F-4D1A-80C6-21B4C03BC7EB}" destId="{28913064-B5FB-46E3-BF43-786295C07C09}" srcOrd="5" destOrd="0" presId="urn:microsoft.com/office/officeart/2005/8/layout/chevronAccent+Icon"/>
    <dgm:cxn modelId="{B39F44FF-7B27-4B04-85B5-85C68601D42B}" type="presParOf" srcId="{A0178C2C-CB2F-4D1A-80C6-21B4C03BC7EB}" destId="{511561BC-66D9-489C-8AE5-F9CEDDA9CE3C}" srcOrd="6" destOrd="0" presId="urn:microsoft.com/office/officeart/2005/8/layout/chevronAccent+Icon"/>
    <dgm:cxn modelId="{87205B25-DD11-4A8A-B6BF-A4FB41CD37D8}" type="presParOf" srcId="{511561BC-66D9-489C-8AE5-F9CEDDA9CE3C}" destId="{5C02DD26-9BAF-40A6-8C78-CC37AA9DABB3}" srcOrd="0" destOrd="0" presId="urn:microsoft.com/office/officeart/2005/8/layout/chevronAccent+Icon"/>
    <dgm:cxn modelId="{068D4240-BE7C-4474-8288-0338E514A1E4}" type="presParOf" srcId="{511561BC-66D9-489C-8AE5-F9CEDDA9CE3C}" destId="{E2F59A1D-C360-4EB0-B652-2BF9C4EE65A9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D7650A-B3D5-47AA-92F1-146727334A2B}">
      <dsp:nvSpPr>
        <dsp:cNvPr id="0" name=""/>
        <dsp:cNvSpPr/>
      </dsp:nvSpPr>
      <dsp:spPr>
        <a:xfrm>
          <a:off x="2426497" y="236651"/>
          <a:ext cx="3058266" cy="3058266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Yekan" panose="00000400000000000000" pitchFamily="2" charset="-78"/>
            </a:rPr>
            <a:t>انواع برنامه ریزی حمل و نقل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4038276" y="884712"/>
        <a:ext cx="1092237" cy="910198"/>
      </dsp:txXfrm>
    </dsp:sp>
    <dsp:sp modelId="{45ED7554-0027-48AA-826C-6256C04920E4}">
      <dsp:nvSpPr>
        <dsp:cNvPr id="0" name=""/>
        <dsp:cNvSpPr/>
      </dsp:nvSpPr>
      <dsp:spPr>
        <a:xfrm>
          <a:off x="2363511" y="345875"/>
          <a:ext cx="3058266" cy="3058266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2">
                <a:shade val="80000"/>
                <a:hueOff val="-318036"/>
                <a:satOff val="-8358"/>
                <a:lumOff val="15805"/>
                <a:alphaOff val="0"/>
                <a:tint val="96000"/>
                <a:lumMod val="104000"/>
              </a:schemeClr>
            </a:gs>
            <a:gs pos="100000">
              <a:schemeClr val="accent2">
                <a:shade val="80000"/>
                <a:hueOff val="-318036"/>
                <a:satOff val="-8358"/>
                <a:lumOff val="15805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Yekan" panose="00000400000000000000" pitchFamily="2" charset="-78"/>
            </a:rPr>
            <a:t>مدیریت سیستم های حمل و نقل(</a:t>
          </a:r>
          <a:r>
            <a:rPr lang="en-US" sz="1600" kern="1200" dirty="0" smtClean="0">
              <a:cs typeface="B Yekan" panose="00000400000000000000" pitchFamily="2" charset="-78"/>
            </a:rPr>
            <a:t>TSM</a:t>
          </a:r>
          <a:r>
            <a:rPr lang="fa-IR" sz="1600" kern="1200" dirty="0" smtClean="0">
              <a:cs typeface="B Yekan" panose="00000400000000000000" pitchFamily="2" charset="-78"/>
            </a:rPr>
            <a:t>)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3091670" y="2330107"/>
        <a:ext cx="1638356" cy="800974"/>
      </dsp:txXfrm>
    </dsp:sp>
    <dsp:sp modelId="{21B40DCA-1C07-42C1-98F0-E8CBC52F1F57}">
      <dsp:nvSpPr>
        <dsp:cNvPr id="0" name=""/>
        <dsp:cNvSpPr/>
      </dsp:nvSpPr>
      <dsp:spPr>
        <a:xfrm>
          <a:off x="2300526" y="236651"/>
          <a:ext cx="3058266" cy="3058266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2">
                <a:shade val="80000"/>
                <a:hueOff val="-636072"/>
                <a:satOff val="-16715"/>
                <a:lumOff val="31610"/>
                <a:alphaOff val="0"/>
                <a:tint val="96000"/>
                <a:lumMod val="104000"/>
              </a:schemeClr>
            </a:gs>
            <a:gs pos="100000">
              <a:schemeClr val="accent2">
                <a:shade val="80000"/>
                <a:hueOff val="-636072"/>
                <a:satOff val="-16715"/>
                <a:lumOff val="3161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Yekan" panose="00000400000000000000" pitchFamily="2" charset="-78"/>
            </a:rPr>
            <a:t>برنامه ریزی استراتژیک یا جامع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2654775" y="884712"/>
        <a:ext cx="1092237" cy="910198"/>
      </dsp:txXfrm>
    </dsp:sp>
    <dsp:sp modelId="{E430F854-ED77-43BA-AD81-E7D566DCB75D}">
      <dsp:nvSpPr>
        <dsp:cNvPr id="0" name=""/>
        <dsp:cNvSpPr/>
      </dsp:nvSpPr>
      <dsp:spPr>
        <a:xfrm>
          <a:off x="2237428" y="47330"/>
          <a:ext cx="3436908" cy="343690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E9D858-D6E9-4556-BFBC-8E9236A001F4}">
      <dsp:nvSpPr>
        <dsp:cNvPr id="0" name=""/>
        <dsp:cNvSpPr/>
      </dsp:nvSpPr>
      <dsp:spPr>
        <a:xfrm>
          <a:off x="2174190" y="156360"/>
          <a:ext cx="3436908" cy="343690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2">
                <a:shade val="90000"/>
                <a:hueOff val="-317995"/>
                <a:satOff val="-8107"/>
                <a:lumOff val="14573"/>
                <a:alphaOff val="0"/>
                <a:tint val="96000"/>
                <a:lumMod val="104000"/>
              </a:schemeClr>
            </a:gs>
            <a:gs pos="100000">
              <a:schemeClr val="accent2">
                <a:shade val="90000"/>
                <a:hueOff val="-317995"/>
                <a:satOff val="-8107"/>
                <a:lumOff val="14573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C14D01-952F-49B7-B045-64A2AE413468}">
      <dsp:nvSpPr>
        <dsp:cNvPr id="0" name=""/>
        <dsp:cNvSpPr/>
      </dsp:nvSpPr>
      <dsp:spPr>
        <a:xfrm>
          <a:off x="2110952" y="47330"/>
          <a:ext cx="3436908" cy="343690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2">
                <a:shade val="90000"/>
                <a:hueOff val="-635989"/>
                <a:satOff val="-16214"/>
                <a:lumOff val="29145"/>
                <a:alphaOff val="0"/>
                <a:tint val="96000"/>
                <a:lumMod val="104000"/>
              </a:schemeClr>
            </a:gs>
            <a:gs pos="100000">
              <a:schemeClr val="accent2">
                <a:shade val="90000"/>
                <a:hueOff val="-635989"/>
                <a:satOff val="-16214"/>
                <a:lumOff val="29145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435035-9CD5-4B42-9214-FBB8B8B7F75A}">
      <dsp:nvSpPr>
        <dsp:cNvPr id="0" name=""/>
        <dsp:cNvSpPr/>
      </dsp:nvSpPr>
      <dsp:spPr>
        <a:xfrm>
          <a:off x="8840" y="809944"/>
          <a:ext cx="2642294" cy="24028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Yekan" panose="00000400000000000000" pitchFamily="2" charset="-78"/>
            </a:rPr>
            <a:t>برنامه ها بصورت کوتاه مدت و میان مدت( زمان انجام و اجرا 1 تا 3 سال )</a:t>
          </a:r>
          <a:endParaRPr lang="fa-IR" sz="2000" kern="1200" dirty="0">
            <a:cs typeface="B Yekan" panose="00000400000000000000" pitchFamily="2" charset="-78"/>
          </a:endParaRPr>
        </a:p>
      </dsp:txBody>
      <dsp:txXfrm>
        <a:off x="79217" y="880321"/>
        <a:ext cx="2501540" cy="2262082"/>
      </dsp:txXfrm>
    </dsp:sp>
    <dsp:sp modelId="{B85C4FD9-DB7F-498C-9325-13CCC9EC0546}">
      <dsp:nvSpPr>
        <dsp:cNvPr id="0" name=""/>
        <dsp:cNvSpPr/>
      </dsp:nvSpPr>
      <dsp:spPr>
        <a:xfrm>
          <a:off x="2915364" y="1683717"/>
          <a:ext cx="560166" cy="65528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2000" kern="1200" dirty="0">
            <a:cs typeface="B Yekan" panose="00000400000000000000" pitchFamily="2" charset="-78"/>
          </a:endParaRPr>
        </a:p>
      </dsp:txBody>
      <dsp:txXfrm>
        <a:off x="2915364" y="1814775"/>
        <a:ext cx="392116" cy="393173"/>
      </dsp:txXfrm>
    </dsp:sp>
    <dsp:sp modelId="{A75EB1E0-5340-4B5C-98A7-2C45E27D4799}">
      <dsp:nvSpPr>
        <dsp:cNvPr id="0" name=""/>
        <dsp:cNvSpPr/>
      </dsp:nvSpPr>
      <dsp:spPr>
        <a:xfrm>
          <a:off x="3708052" y="809944"/>
          <a:ext cx="2642294" cy="24028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Yekan" panose="00000400000000000000" pitchFamily="2" charset="-78"/>
            </a:rPr>
            <a:t>هدف ایجاد تعادل بین عرضه و تقاضا در سیستم حمل و نقل</a:t>
          </a:r>
          <a:endParaRPr lang="fa-IR" sz="2000" kern="1200" dirty="0">
            <a:cs typeface="B Yekan" panose="00000400000000000000" pitchFamily="2" charset="-78"/>
          </a:endParaRPr>
        </a:p>
      </dsp:txBody>
      <dsp:txXfrm>
        <a:off x="3778429" y="880321"/>
        <a:ext cx="2501540" cy="2262082"/>
      </dsp:txXfrm>
    </dsp:sp>
    <dsp:sp modelId="{E7788108-E6FA-442F-9741-D36777C66183}">
      <dsp:nvSpPr>
        <dsp:cNvPr id="0" name=""/>
        <dsp:cNvSpPr/>
      </dsp:nvSpPr>
      <dsp:spPr>
        <a:xfrm>
          <a:off x="6614576" y="1683717"/>
          <a:ext cx="560166" cy="65528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2000" kern="1200" dirty="0">
            <a:cs typeface="B Yekan" panose="00000400000000000000" pitchFamily="2" charset="-78"/>
          </a:endParaRPr>
        </a:p>
      </dsp:txBody>
      <dsp:txXfrm>
        <a:off x="6614576" y="1814775"/>
        <a:ext cx="392116" cy="393173"/>
      </dsp:txXfrm>
    </dsp:sp>
    <dsp:sp modelId="{0C611A3D-B239-4BBA-8D8B-6EB6E8ACD44A}">
      <dsp:nvSpPr>
        <dsp:cNvPr id="0" name=""/>
        <dsp:cNvSpPr/>
      </dsp:nvSpPr>
      <dsp:spPr>
        <a:xfrm>
          <a:off x="7407265" y="809944"/>
          <a:ext cx="2642294" cy="24028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Yekan" panose="00000400000000000000" pitchFamily="2" charset="-78"/>
            </a:rPr>
            <a:t>تغییر در منحنی عرضه و تقاضا توسط تغییر در منحنی تقاضا-تغییر در منحنی عرضه و یا تغییر در هردو منحنی بصورت همزمان</a:t>
          </a:r>
          <a:endParaRPr lang="fa-IR" sz="2000" kern="1200" dirty="0">
            <a:cs typeface="B Yekan" panose="00000400000000000000" pitchFamily="2" charset="-78"/>
          </a:endParaRPr>
        </a:p>
      </dsp:txBody>
      <dsp:txXfrm>
        <a:off x="7477642" y="880321"/>
        <a:ext cx="2501540" cy="22620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95982C-8541-40BC-BD0B-D37EED171E25}">
      <dsp:nvSpPr>
        <dsp:cNvPr id="0" name=""/>
        <dsp:cNvSpPr/>
      </dsp:nvSpPr>
      <dsp:spPr>
        <a:xfrm>
          <a:off x="0" y="3694429"/>
          <a:ext cx="10489986" cy="8082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مدل سازی در این سطح از برنامه ریزی انجام می شود.</a:t>
          </a:r>
          <a:endParaRPr lang="fa-IR" sz="1800" kern="1200" dirty="0">
            <a:cs typeface="B Yekan" panose="00000400000000000000" pitchFamily="2" charset="-78"/>
          </a:endParaRPr>
        </a:p>
      </dsp:txBody>
      <dsp:txXfrm>
        <a:off x="0" y="3694429"/>
        <a:ext cx="10489986" cy="808250"/>
      </dsp:txXfrm>
    </dsp:sp>
    <dsp:sp modelId="{6988235F-1218-4B18-8780-28DD73002255}">
      <dsp:nvSpPr>
        <dsp:cNvPr id="0" name=""/>
        <dsp:cNvSpPr/>
      </dsp:nvSpPr>
      <dsp:spPr>
        <a:xfrm rot="10800000">
          <a:off x="0" y="2463463"/>
          <a:ext cx="10489986" cy="124308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بررسی و ارزیابی گزینه ها براساس عوامل و تاثیرات متقابل ، اقتصاد،محیط زیست و وضعیت اجتماعی بر یکدیگر</a:t>
          </a:r>
          <a:endParaRPr lang="fa-IR" sz="1800" kern="1200" dirty="0">
            <a:cs typeface="B Yekan" panose="00000400000000000000" pitchFamily="2" charset="-78"/>
          </a:endParaRPr>
        </a:p>
      </dsp:txBody>
      <dsp:txXfrm rot="10800000">
        <a:off x="0" y="2463463"/>
        <a:ext cx="10489986" cy="807722"/>
      </dsp:txXfrm>
    </dsp:sp>
    <dsp:sp modelId="{D31C37DA-44B0-4731-AA75-2E5E1B0D6A34}">
      <dsp:nvSpPr>
        <dsp:cNvPr id="0" name=""/>
        <dsp:cNvSpPr/>
      </dsp:nvSpPr>
      <dsp:spPr>
        <a:xfrm rot="10800000">
          <a:off x="0" y="1232497"/>
          <a:ext cx="10489986" cy="124308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هدف تسهیل جابجایی در بلند مدت – سرمایه گذاری کلان و مسئله بسیار پیچیده</a:t>
          </a:r>
          <a:endParaRPr lang="fa-IR" sz="1800" kern="1200" dirty="0">
            <a:cs typeface="B Yekan" panose="00000400000000000000" pitchFamily="2" charset="-78"/>
          </a:endParaRPr>
        </a:p>
      </dsp:txBody>
      <dsp:txXfrm rot="10800000">
        <a:off x="0" y="1232497"/>
        <a:ext cx="10489986" cy="807722"/>
      </dsp:txXfrm>
    </dsp:sp>
    <dsp:sp modelId="{CEA3EAAD-AAC0-4D53-BB25-07E1B8970207}">
      <dsp:nvSpPr>
        <dsp:cNvPr id="0" name=""/>
        <dsp:cNvSpPr/>
      </dsp:nvSpPr>
      <dsp:spPr>
        <a:xfrm rot="10800000">
          <a:off x="0" y="1531"/>
          <a:ext cx="10489986" cy="124308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برنامه ریزی بلند مدت و جامع بوده مدت برنامه ریزی حدود 20 سال است.</a:t>
          </a:r>
          <a:endParaRPr lang="fa-IR" sz="1800" kern="1200" dirty="0">
            <a:cs typeface="B Yekan" panose="00000400000000000000" pitchFamily="2" charset="-78"/>
          </a:endParaRPr>
        </a:p>
      </dsp:txBody>
      <dsp:txXfrm rot="10800000">
        <a:off x="0" y="1531"/>
        <a:ext cx="10489986" cy="8077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AEBB93-D436-45B7-8816-AA01537621DD}">
      <dsp:nvSpPr>
        <dsp:cNvPr id="0" name=""/>
        <dsp:cNvSpPr/>
      </dsp:nvSpPr>
      <dsp:spPr>
        <a:xfrm>
          <a:off x="2708041" y="315370"/>
          <a:ext cx="4540034" cy="4540034"/>
        </a:xfrm>
        <a:prstGeom prst="pie">
          <a:avLst>
            <a:gd name="adj1" fmla="val 16200000"/>
            <a:gd name="adj2" fmla="val 1980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smtClean="0">
              <a:cs typeface="B Yekan" panose="00000400000000000000" pitchFamily="2" charset="-78"/>
            </a:rPr>
            <a:t>تعیین اهداف و مقاصد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5026702" y="801802"/>
        <a:ext cx="1324176" cy="972864"/>
      </dsp:txXfrm>
    </dsp:sp>
    <dsp:sp modelId="{98FC7799-23A6-4630-842D-27186CD0EC1C}">
      <dsp:nvSpPr>
        <dsp:cNvPr id="0" name=""/>
        <dsp:cNvSpPr/>
      </dsp:nvSpPr>
      <dsp:spPr>
        <a:xfrm>
          <a:off x="2572921" y="549398"/>
          <a:ext cx="4540034" cy="4540034"/>
        </a:xfrm>
        <a:prstGeom prst="pie">
          <a:avLst>
            <a:gd name="adj1" fmla="val 19800000"/>
            <a:gd name="adj2" fmla="val 1800000"/>
          </a:avLst>
        </a:prstGeom>
        <a:solidFill>
          <a:schemeClr val="accent2">
            <a:shade val="80000"/>
            <a:hueOff val="-127214"/>
            <a:satOff val="-3343"/>
            <a:lumOff val="6322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smtClean="0">
              <a:cs typeface="B Yekan" panose="00000400000000000000" pitchFamily="2" charset="-78"/>
            </a:rPr>
            <a:t>بررسی وضع موجود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5680683" y="2360007"/>
        <a:ext cx="1372819" cy="918816"/>
      </dsp:txXfrm>
    </dsp:sp>
    <dsp:sp modelId="{3B40A40E-A7C6-4A75-97C1-42B6F27C456F}">
      <dsp:nvSpPr>
        <dsp:cNvPr id="0" name=""/>
        <dsp:cNvSpPr/>
      </dsp:nvSpPr>
      <dsp:spPr>
        <a:xfrm>
          <a:off x="2572921" y="549398"/>
          <a:ext cx="4540034" cy="4540034"/>
        </a:xfrm>
        <a:prstGeom prst="pie">
          <a:avLst>
            <a:gd name="adj1" fmla="val 1800000"/>
            <a:gd name="adj2" fmla="val 5400000"/>
          </a:avLst>
        </a:prstGeom>
        <a:solidFill>
          <a:schemeClr val="accent2">
            <a:shade val="80000"/>
            <a:hueOff val="-254429"/>
            <a:satOff val="-6686"/>
            <a:lumOff val="12644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smtClean="0">
              <a:cs typeface="B Yekan" panose="00000400000000000000" pitchFamily="2" charset="-78"/>
            </a:rPr>
            <a:t>تجزیه و تحلیل اطلاعات و مدل سازی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4891582" y="3630135"/>
        <a:ext cx="1324176" cy="972864"/>
      </dsp:txXfrm>
    </dsp:sp>
    <dsp:sp modelId="{EE8FC7F2-91B6-4A23-BDCB-F21EAC33AF87}">
      <dsp:nvSpPr>
        <dsp:cNvPr id="0" name=""/>
        <dsp:cNvSpPr/>
      </dsp:nvSpPr>
      <dsp:spPr>
        <a:xfrm>
          <a:off x="2572921" y="549398"/>
          <a:ext cx="4540034" cy="4540034"/>
        </a:xfrm>
        <a:prstGeom prst="pie">
          <a:avLst>
            <a:gd name="adj1" fmla="val 5400000"/>
            <a:gd name="adj2" fmla="val 9000000"/>
          </a:avLst>
        </a:prstGeom>
        <a:solidFill>
          <a:schemeClr val="accent2">
            <a:shade val="80000"/>
            <a:hueOff val="-381643"/>
            <a:satOff val="-10029"/>
            <a:lumOff val="18966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smtClean="0">
              <a:cs typeface="B Yekan" panose="00000400000000000000" pitchFamily="2" charset="-78"/>
            </a:rPr>
            <a:t>پیشنهاد و ارزیابی راه حل های مختلف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3470119" y="3630135"/>
        <a:ext cx="1324176" cy="972864"/>
      </dsp:txXfrm>
    </dsp:sp>
    <dsp:sp modelId="{B876A9BA-4303-4650-B323-5AE158C3AB3D}">
      <dsp:nvSpPr>
        <dsp:cNvPr id="0" name=""/>
        <dsp:cNvSpPr/>
      </dsp:nvSpPr>
      <dsp:spPr>
        <a:xfrm>
          <a:off x="2572921" y="549398"/>
          <a:ext cx="4540034" cy="4540034"/>
        </a:xfrm>
        <a:prstGeom prst="pie">
          <a:avLst>
            <a:gd name="adj1" fmla="val 9000000"/>
            <a:gd name="adj2" fmla="val 12600000"/>
          </a:avLst>
        </a:prstGeom>
        <a:solidFill>
          <a:schemeClr val="accent2">
            <a:shade val="80000"/>
            <a:hueOff val="-508858"/>
            <a:satOff val="-13372"/>
            <a:lumOff val="25288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smtClean="0">
              <a:cs typeface="B Yekan" panose="00000400000000000000" pitchFamily="2" charset="-78"/>
            </a:rPr>
            <a:t>انتخاب و اجرای گزینه نهایی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2643184" y="2360007"/>
        <a:ext cx="1372819" cy="918816"/>
      </dsp:txXfrm>
    </dsp:sp>
    <dsp:sp modelId="{02C56278-7032-4DAE-8FFF-ED999E7E9A3E}">
      <dsp:nvSpPr>
        <dsp:cNvPr id="0" name=""/>
        <dsp:cNvSpPr/>
      </dsp:nvSpPr>
      <dsp:spPr>
        <a:xfrm>
          <a:off x="2572921" y="549398"/>
          <a:ext cx="4540034" cy="4540034"/>
        </a:xfrm>
        <a:prstGeom prst="pie">
          <a:avLst>
            <a:gd name="adj1" fmla="val 12600000"/>
            <a:gd name="adj2" fmla="val 16200000"/>
          </a:avLst>
        </a:prstGeom>
        <a:solidFill>
          <a:schemeClr val="accent2">
            <a:shade val="80000"/>
            <a:hueOff val="-636072"/>
            <a:satOff val="-16715"/>
            <a:lumOff val="3161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Yekan" panose="00000400000000000000" pitchFamily="2" charset="-78"/>
            </a:rPr>
            <a:t>برنامه ریزی ممتد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3470119" y="1035830"/>
        <a:ext cx="1324176" cy="9728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CEC06-AE4E-4936-8E8A-8172092E0406}">
      <dsp:nvSpPr>
        <dsp:cNvPr id="0" name=""/>
        <dsp:cNvSpPr/>
      </dsp:nvSpPr>
      <dsp:spPr>
        <a:xfrm>
          <a:off x="1961" y="0"/>
          <a:ext cx="1924965" cy="388843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solidFill>
                <a:schemeClr val="tx1"/>
              </a:solidFill>
              <a:cs typeface="B Yekan" panose="00000400000000000000" pitchFamily="2" charset="-78"/>
            </a:rPr>
            <a:t>تولید و جذب</a:t>
          </a:r>
          <a:endParaRPr lang="fa-IR" sz="1600" kern="1200" dirty="0">
            <a:solidFill>
              <a:schemeClr val="tx1"/>
            </a:solidFill>
            <a:cs typeface="B Yekan" panose="00000400000000000000" pitchFamily="2" charset="-78"/>
          </a:endParaRPr>
        </a:p>
      </dsp:txBody>
      <dsp:txXfrm>
        <a:off x="1961" y="0"/>
        <a:ext cx="1924965" cy="1166529"/>
      </dsp:txXfrm>
    </dsp:sp>
    <dsp:sp modelId="{56311971-73FC-4215-B1DB-68439B2DFAB9}">
      <dsp:nvSpPr>
        <dsp:cNvPr id="0" name=""/>
        <dsp:cNvSpPr/>
      </dsp:nvSpPr>
      <dsp:spPr>
        <a:xfrm>
          <a:off x="194458" y="1166529"/>
          <a:ext cx="1539972" cy="25274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solidFill>
                <a:schemeClr val="tx1"/>
              </a:solidFill>
              <a:cs typeface="B Yekan" panose="00000400000000000000" pitchFamily="2" charset="-78"/>
            </a:rPr>
            <a:t>تعیین تعداد سفرهای تولید شده و جذب شده توسط هر ناحیه</a:t>
          </a:r>
          <a:endParaRPr lang="fa-IR" sz="1600" kern="1200" dirty="0">
            <a:solidFill>
              <a:schemeClr val="tx1"/>
            </a:solidFill>
            <a:cs typeface="B Yekan" panose="00000400000000000000" pitchFamily="2" charset="-78"/>
          </a:endParaRPr>
        </a:p>
      </dsp:txBody>
      <dsp:txXfrm>
        <a:off x="239562" y="1211633"/>
        <a:ext cx="1449764" cy="2437272"/>
      </dsp:txXfrm>
    </dsp:sp>
    <dsp:sp modelId="{976AF528-4C85-44A6-A3FA-DFE201977E12}">
      <dsp:nvSpPr>
        <dsp:cNvPr id="0" name=""/>
        <dsp:cNvSpPr/>
      </dsp:nvSpPr>
      <dsp:spPr>
        <a:xfrm>
          <a:off x="2071299" y="0"/>
          <a:ext cx="1924965" cy="388843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solidFill>
                <a:schemeClr val="tx1"/>
              </a:solidFill>
              <a:cs typeface="B Yekan" panose="00000400000000000000" pitchFamily="2" charset="-78"/>
            </a:rPr>
            <a:t>توزیع</a:t>
          </a:r>
          <a:endParaRPr lang="fa-IR" sz="1600" kern="1200" dirty="0">
            <a:solidFill>
              <a:schemeClr val="tx1"/>
            </a:solidFill>
            <a:cs typeface="B Yekan" panose="00000400000000000000" pitchFamily="2" charset="-78"/>
          </a:endParaRPr>
        </a:p>
      </dsp:txBody>
      <dsp:txXfrm>
        <a:off x="2071299" y="0"/>
        <a:ext cx="1924965" cy="1166529"/>
      </dsp:txXfrm>
    </dsp:sp>
    <dsp:sp modelId="{2118DDFD-ED4D-48F3-9BF2-1BCCE90B9497}">
      <dsp:nvSpPr>
        <dsp:cNvPr id="0" name=""/>
        <dsp:cNvSpPr/>
      </dsp:nvSpPr>
      <dsp:spPr>
        <a:xfrm>
          <a:off x="2263796" y="1166529"/>
          <a:ext cx="1539972" cy="25274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64204"/>
                <a:satOff val="4903"/>
                <a:lumOff val="1895"/>
                <a:alphaOff val="0"/>
                <a:tint val="96000"/>
                <a:lumMod val="104000"/>
              </a:schemeClr>
            </a:gs>
            <a:gs pos="100000">
              <a:schemeClr val="accent4">
                <a:hueOff val="-164204"/>
                <a:satOff val="4903"/>
                <a:lumOff val="1895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solidFill>
                <a:schemeClr val="tx1"/>
              </a:solidFill>
              <a:cs typeface="B Yekan" panose="00000400000000000000" pitchFamily="2" charset="-78"/>
            </a:rPr>
            <a:t>تعیین تعداد سفرهای انجام شده از هر ناحیه به سایر نواحی(تعیین مبدا و مقصد سفرها)</a:t>
          </a:r>
          <a:endParaRPr lang="fa-IR" sz="1600" kern="1200" dirty="0">
            <a:solidFill>
              <a:schemeClr val="tx1"/>
            </a:solidFill>
            <a:cs typeface="B Yekan" panose="00000400000000000000" pitchFamily="2" charset="-78"/>
          </a:endParaRPr>
        </a:p>
      </dsp:txBody>
      <dsp:txXfrm>
        <a:off x="2308900" y="1211633"/>
        <a:ext cx="1449764" cy="2437272"/>
      </dsp:txXfrm>
    </dsp:sp>
    <dsp:sp modelId="{524AD58B-FBAF-4EC6-8BA4-D5CCCC684307}">
      <dsp:nvSpPr>
        <dsp:cNvPr id="0" name=""/>
        <dsp:cNvSpPr/>
      </dsp:nvSpPr>
      <dsp:spPr>
        <a:xfrm>
          <a:off x="4140637" y="0"/>
          <a:ext cx="1924965" cy="388843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solidFill>
                <a:schemeClr val="tx1"/>
              </a:solidFill>
              <a:cs typeface="B Yekan" panose="00000400000000000000" pitchFamily="2" charset="-78"/>
            </a:rPr>
            <a:t>تفکیک</a:t>
          </a:r>
          <a:endParaRPr lang="fa-IR" sz="1600" kern="1200" dirty="0">
            <a:solidFill>
              <a:schemeClr val="tx1"/>
            </a:solidFill>
            <a:cs typeface="B Yekan" panose="00000400000000000000" pitchFamily="2" charset="-78"/>
          </a:endParaRPr>
        </a:p>
      </dsp:txBody>
      <dsp:txXfrm>
        <a:off x="4140637" y="0"/>
        <a:ext cx="1924965" cy="1166529"/>
      </dsp:txXfrm>
    </dsp:sp>
    <dsp:sp modelId="{CAB37EBA-2D2A-4E5A-BA2F-AE7A52A053FD}">
      <dsp:nvSpPr>
        <dsp:cNvPr id="0" name=""/>
        <dsp:cNvSpPr/>
      </dsp:nvSpPr>
      <dsp:spPr>
        <a:xfrm>
          <a:off x="4333134" y="1166529"/>
          <a:ext cx="1539972" cy="25274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28408"/>
                <a:satOff val="9806"/>
                <a:lumOff val="3791"/>
                <a:alphaOff val="0"/>
                <a:tint val="96000"/>
                <a:lumMod val="104000"/>
              </a:schemeClr>
            </a:gs>
            <a:gs pos="100000">
              <a:schemeClr val="accent4">
                <a:hueOff val="-328408"/>
                <a:satOff val="9806"/>
                <a:lumOff val="3791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solidFill>
                <a:schemeClr val="tx1"/>
              </a:solidFill>
              <a:cs typeface="B Yekan" panose="00000400000000000000" pitchFamily="2" charset="-78"/>
            </a:rPr>
            <a:t>تعیین وسیله مورد استفاده در سفر بین مبدا و مقصد</a:t>
          </a:r>
          <a:endParaRPr lang="fa-IR" sz="1600" kern="1200" dirty="0">
            <a:solidFill>
              <a:schemeClr val="tx1"/>
            </a:solidFill>
            <a:cs typeface="B Yekan" panose="00000400000000000000" pitchFamily="2" charset="-78"/>
          </a:endParaRPr>
        </a:p>
      </dsp:txBody>
      <dsp:txXfrm>
        <a:off x="4378238" y="1211633"/>
        <a:ext cx="1449764" cy="2437272"/>
      </dsp:txXfrm>
    </dsp:sp>
    <dsp:sp modelId="{E924887B-2ED7-4B31-9DDD-44EAE9F4F910}">
      <dsp:nvSpPr>
        <dsp:cNvPr id="0" name=""/>
        <dsp:cNvSpPr/>
      </dsp:nvSpPr>
      <dsp:spPr>
        <a:xfrm>
          <a:off x="6209975" y="0"/>
          <a:ext cx="1924965" cy="388843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solidFill>
                <a:schemeClr val="tx1"/>
              </a:solidFill>
              <a:cs typeface="B Yekan" panose="00000400000000000000" pitchFamily="2" charset="-78"/>
            </a:rPr>
            <a:t>تخصیص </a:t>
          </a:r>
          <a:endParaRPr lang="fa-IR" sz="1600" kern="1200" dirty="0">
            <a:solidFill>
              <a:schemeClr val="tx1"/>
            </a:solidFill>
            <a:cs typeface="B Yekan" panose="00000400000000000000" pitchFamily="2" charset="-78"/>
          </a:endParaRPr>
        </a:p>
      </dsp:txBody>
      <dsp:txXfrm>
        <a:off x="6209975" y="0"/>
        <a:ext cx="1924965" cy="1166529"/>
      </dsp:txXfrm>
    </dsp:sp>
    <dsp:sp modelId="{A3297ADD-4D8C-432A-B13D-67927423536D}">
      <dsp:nvSpPr>
        <dsp:cNvPr id="0" name=""/>
        <dsp:cNvSpPr/>
      </dsp:nvSpPr>
      <dsp:spPr>
        <a:xfrm>
          <a:off x="6402472" y="1166529"/>
          <a:ext cx="1539972" cy="25274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92612"/>
                <a:satOff val="14709"/>
                <a:lumOff val="5686"/>
                <a:alphaOff val="0"/>
                <a:tint val="96000"/>
                <a:lumMod val="104000"/>
              </a:schemeClr>
            </a:gs>
            <a:gs pos="100000">
              <a:schemeClr val="accent4">
                <a:hueOff val="-492612"/>
                <a:satOff val="14709"/>
                <a:lumOff val="568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solidFill>
                <a:schemeClr val="tx1"/>
              </a:solidFill>
              <a:cs typeface="B Yekan" panose="00000400000000000000" pitchFamily="2" charset="-78"/>
            </a:rPr>
            <a:t>تعیین مسیرسفرهای انجام شده</a:t>
          </a:r>
          <a:endParaRPr lang="fa-IR" sz="1600" kern="1200" dirty="0">
            <a:solidFill>
              <a:schemeClr val="tx1"/>
            </a:solidFill>
            <a:cs typeface="B Yekan" panose="00000400000000000000" pitchFamily="2" charset="-78"/>
          </a:endParaRPr>
        </a:p>
      </dsp:txBody>
      <dsp:txXfrm>
        <a:off x="6447576" y="1211633"/>
        <a:ext cx="1449764" cy="24372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BC498-0A7D-4F8E-8A3A-4CDC6AA4ED4E}">
      <dsp:nvSpPr>
        <dsp:cNvPr id="0" name=""/>
        <dsp:cNvSpPr/>
      </dsp:nvSpPr>
      <dsp:spPr>
        <a:xfrm>
          <a:off x="313595" y="1093041"/>
          <a:ext cx="6820695" cy="3524893"/>
        </a:xfrm>
        <a:prstGeom prst="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D2CEBD-F533-4CEB-860F-95201C66F3AC}">
      <dsp:nvSpPr>
        <dsp:cNvPr id="0" name=""/>
        <dsp:cNvSpPr/>
      </dsp:nvSpPr>
      <dsp:spPr>
        <a:xfrm>
          <a:off x="3763142" y="1505282"/>
          <a:ext cx="3167311" cy="30155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smtClean="0">
              <a:cs typeface="B Yekan" panose="00000400000000000000" pitchFamily="2" charset="-78"/>
            </a:rPr>
            <a:t>سادگی مدل نسبت به مدل های انتخاب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smtClean="0">
              <a:cs typeface="B Yekan" panose="00000400000000000000" pitchFamily="2" charset="-78"/>
            </a:rPr>
            <a:t>استفاده از مدل های سنتی در شهرهای توسعه یافته در افق زمانی کوتاه مدت و میان مدت پاسخگوست.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3763142" y="1505282"/>
        <a:ext cx="3167311" cy="3015503"/>
      </dsp:txXfrm>
    </dsp:sp>
    <dsp:sp modelId="{A600EF5D-DC77-48A7-BDC0-1B66C78CAF0F}">
      <dsp:nvSpPr>
        <dsp:cNvPr id="0" name=""/>
        <dsp:cNvSpPr/>
      </dsp:nvSpPr>
      <dsp:spPr>
        <a:xfrm>
          <a:off x="525271" y="1505282"/>
          <a:ext cx="3167311" cy="30155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smtClean="0">
              <a:cs typeface="B Yekan" panose="00000400000000000000" pitchFamily="2" charset="-78"/>
            </a:rPr>
            <a:t>متکی به سال مبنا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smtClean="0">
              <a:cs typeface="B Yekan" panose="00000400000000000000" pitchFamily="2" charset="-78"/>
            </a:rPr>
            <a:t>ویژگی های سیستم حمل و نقل یا لحاظ نمیشود یا خیلی ساده است.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smtClean="0">
              <a:cs typeface="B Yekan" panose="00000400000000000000" pitchFamily="2" charset="-78"/>
            </a:rPr>
            <a:t>ویژگی های مسافر در فرایند انتخاب مقصد لحاظ نمیشود.</a:t>
          </a:r>
        </a:p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smtClean="0">
              <a:cs typeface="B Yekan" panose="00000400000000000000" pitchFamily="2" charset="-78"/>
            </a:rPr>
            <a:t>در صورت تغییر ویژگی نواحی قادر به پیش بینی سفرها نیستند.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525271" y="1505282"/>
        <a:ext cx="3167311" cy="3015503"/>
      </dsp:txXfrm>
    </dsp:sp>
    <dsp:sp modelId="{7A2DE5F3-9016-4155-A40A-40B68B93B422}">
      <dsp:nvSpPr>
        <dsp:cNvPr id="0" name=""/>
        <dsp:cNvSpPr/>
      </dsp:nvSpPr>
      <dsp:spPr>
        <a:xfrm>
          <a:off x="6507100" y="387633"/>
          <a:ext cx="1332779" cy="1332779"/>
        </a:xfrm>
        <a:prstGeom prst="plus">
          <a:avLst>
            <a:gd name="adj" fmla="val 3281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D08FA7-E5DB-4E27-8567-AA065FB1FBCD}">
      <dsp:nvSpPr>
        <dsp:cNvPr id="0" name=""/>
        <dsp:cNvSpPr/>
      </dsp:nvSpPr>
      <dsp:spPr>
        <a:xfrm>
          <a:off x="0" y="866932"/>
          <a:ext cx="1254380" cy="4298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300210-575B-4C82-BEA9-34AE4BCD8F0D}">
      <dsp:nvSpPr>
        <dsp:cNvPr id="0" name=""/>
        <dsp:cNvSpPr/>
      </dsp:nvSpPr>
      <dsp:spPr>
        <a:xfrm>
          <a:off x="3723159" y="1511730"/>
          <a:ext cx="783" cy="2880096"/>
        </a:xfrm>
        <a:prstGeom prst="line">
          <a:avLst/>
        </a:pr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2C5073-8C6A-4CFE-9C5C-49A68BE87ECF}">
      <dsp:nvSpPr>
        <dsp:cNvPr id="0" name=""/>
        <dsp:cNvSpPr/>
      </dsp:nvSpPr>
      <dsp:spPr>
        <a:xfrm>
          <a:off x="2722584" y="612623"/>
          <a:ext cx="1944086" cy="972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انواع مدل های توزیع سفر</a:t>
          </a:r>
          <a:endParaRPr lang="fa-IR" sz="1800" kern="1200" dirty="0">
            <a:cs typeface="B Yekan" panose="00000400000000000000" pitchFamily="2" charset="-78"/>
          </a:endParaRPr>
        </a:p>
      </dsp:txBody>
      <dsp:txXfrm>
        <a:off x="2751054" y="641093"/>
        <a:ext cx="1887146" cy="915103"/>
      </dsp:txXfrm>
    </dsp:sp>
    <dsp:sp modelId="{3C9FD9C6-6925-4AA1-8480-CD78B3D3EBC2}">
      <dsp:nvSpPr>
        <dsp:cNvPr id="0" name=""/>
        <dsp:cNvSpPr/>
      </dsp:nvSpPr>
      <dsp:spPr>
        <a:xfrm rot="12942401">
          <a:off x="1854936" y="779368"/>
          <a:ext cx="957660" cy="79628"/>
        </a:xfrm>
        <a:custGeom>
          <a:avLst/>
          <a:gdLst/>
          <a:ahLst/>
          <a:cxnLst/>
          <a:rect l="0" t="0" r="0" b="0"/>
          <a:pathLst>
            <a:path>
              <a:moveTo>
                <a:pt x="0" y="39814"/>
              </a:moveTo>
              <a:lnTo>
                <a:pt x="957660" y="39814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800" kern="1200" dirty="0">
            <a:cs typeface="B Yekan" panose="00000400000000000000" pitchFamily="2" charset="-78"/>
          </a:endParaRPr>
        </a:p>
      </dsp:txBody>
      <dsp:txXfrm rot="10800000">
        <a:off x="2309825" y="795241"/>
        <a:ext cx="47883" cy="47883"/>
      </dsp:txXfrm>
    </dsp:sp>
    <dsp:sp modelId="{CA474384-AB4A-4039-9B82-77B9B8B79D91}">
      <dsp:nvSpPr>
        <dsp:cNvPr id="0" name=""/>
        <dsp:cNvSpPr/>
      </dsp:nvSpPr>
      <dsp:spPr>
        <a:xfrm>
          <a:off x="863" y="53698"/>
          <a:ext cx="1944086" cy="972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مدل های سنتی</a:t>
          </a:r>
          <a:endParaRPr lang="fa-IR" sz="1800" kern="1200" dirty="0">
            <a:cs typeface="B Yekan" panose="00000400000000000000" pitchFamily="2" charset="-78"/>
          </a:endParaRPr>
        </a:p>
      </dsp:txBody>
      <dsp:txXfrm>
        <a:off x="29333" y="82168"/>
        <a:ext cx="1887146" cy="915103"/>
      </dsp:txXfrm>
    </dsp:sp>
    <dsp:sp modelId="{73DAFB14-5A85-48AE-8F04-3FD7AE1A8C82}">
      <dsp:nvSpPr>
        <dsp:cNvPr id="0" name=""/>
        <dsp:cNvSpPr/>
      </dsp:nvSpPr>
      <dsp:spPr>
        <a:xfrm rot="8657599">
          <a:off x="1854936" y="1338293"/>
          <a:ext cx="957660" cy="79628"/>
        </a:xfrm>
        <a:custGeom>
          <a:avLst/>
          <a:gdLst/>
          <a:ahLst/>
          <a:cxnLst/>
          <a:rect l="0" t="0" r="0" b="0"/>
          <a:pathLst>
            <a:path>
              <a:moveTo>
                <a:pt x="0" y="39814"/>
              </a:moveTo>
              <a:lnTo>
                <a:pt x="957660" y="39814"/>
              </a:lnTo>
            </a:path>
          </a:pathLst>
        </a:custGeom>
        <a:noFill/>
        <a:ln w="15875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800" kern="1200" dirty="0">
            <a:cs typeface="B Yekan" panose="00000400000000000000" pitchFamily="2" charset="-78"/>
          </a:endParaRPr>
        </a:p>
      </dsp:txBody>
      <dsp:txXfrm rot="10800000">
        <a:off x="2309825" y="1354165"/>
        <a:ext cx="47883" cy="47883"/>
      </dsp:txXfrm>
    </dsp:sp>
    <dsp:sp modelId="{440387CF-0EE0-4EF6-8F9C-F74A8EF53827}">
      <dsp:nvSpPr>
        <dsp:cNvPr id="0" name=""/>
        <dsp:cNvSpPr/>
      </dsp:nvSpPr>
      <dsp:spPr>
        <a:xfrm>
          <a:off x="863" y="1171548"/>
          <a:ext cx="1944086" cy="972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Yekan" panose="00000400000000000000" pitchFamily="2" charset="-78"/>
            </a:rPr>
            <a:t>مدل های انتخاب گسسته</a:t>
          </a:r>
          <a:endParaRPr lang="fa-IR" sz="1800" kern="1200" dirty="0">
            <a:cs typeface="B Yekan" panose="00000400000000000000" pitchFamily="2" charset="-78"/>
          </a:endParaRPr>
        </a:p>
      </dsp:txBody>
      <dsp:txXfrm>
        <a:off x="29333" y="1200018"/>
        <a:ext cx="1887146" cy="91510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3C3728-A80F-4FA5-ACDF-6C0AC1E0779D}">
      <dsp:nvSpPr>
        <dsp:cNvPr id="0" name=""/>
        <dsp:cNvSpPr/>
      </dsp:nvSpPr>
      <dsp:spPr>
        <a:xfrm>
          <a:off x="3375559" y="1656415"/>
          <a:ext cx="2105376" cy="1821235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Yekan" panose="00000400000000000000" pitchFamily="2" charset="-78"/>
            </a:rPr>
            <a:t>مدل های سنتی</a:t>
          </a:r>
          <a:endParaRPr lang="fa-IR" sz="1600" kern="1200" dirty="0">
            <a:cs typeface="B Yekan" panose="00000400000000000000" pitchFamily="2" charset="-78"/>
          </a:endParaRPr>
        </a:p>
      </dsp:txBody>
      <dsp:txXfrm>
        <a:off x="3724449" y="1958219"/>
        <a:ext cx="1407596" cy="1217627"/>
      </dsp:txXfrm>
    </dsp:sp>
    <dsp:sp modelId="{E7104A37-2114-4DF6-BF48-BC127DDF004E}">
      <dsp:nvSpPr>
        <dsp:cNvPr id="0" name=""/>
        <dsp:cNvSpPr/>
      </dsp:nvSpPr>
      <dsp:spPr>
        <a:xfrm>
          <a:off x="4693929" y="785077"/>
          <a:ext cx="794352" cy="684439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E039A7A-943D-4873-B495-B20919F60D01}">
      <dsp:nvSpPr>
        <dsp:cNvPr id="0" name=""/>
        <dsp:cNvSpPr/>
      </dsp:nvSpPr>
      <dsp:spPr>
        <a:xfrm>
          <a:off x="3569494" y="0"/>
          <a:ext cx="1725340" cy="149262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Yekan" panose="00000400000000000000" pitchFamily="2" charset="-78"/>
            </a:rPr>
            <a:t>مدل جاذبه</a:t>
          </a:r>
          <a:endParaRPr lang="fa-IR" sz="1400" kern="1200" dirty="0">
            <a:cs typeface="B Yekan" panose="00000400000000000000" pitchFamily="2" charset="-78"/>
          </a:endParaRPr>
        </a:p>
      </dsp:txBody>
      <dsp:txXfrm>
        <a:off x="3855420" y="247359"/>
        <a:ext cx="1153488" cy="997904"/>
      </dsp:txXfrm>
    </dsp:sp>
    <dsp:sp modelId="{31D94937-D75C-4C23-B9E8-305B571B24AB}">
      <dsp:nvSpPr>
        <dsp:cNvPr id="0" name=""/>
        <dsp:cNvSpPr/>
      </dsp:nvSpPr>
      <dsp:spPr>
        <a:xfrm>
          <a:off x="5620999" y="2064614"/>
          <a:ext cx="794352" cy="684439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73E3E91-3AB2-4660-B9E2-24AC83E615BE}">
      <dsp:nvSpPr>
        <dsp:cNvPr id="0" name=""/>
        <dsp:cNvSpPr/>
      </dsp:nvSpPr>
      <dsp:spPr>
        <a:xfrm>
          <a:off x="5151832" y="918062"/>
          <a:ext cx="1725340" cy="149262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shade val="80000"/>
                <a:hueOff val="-127214"/>
                <a:satOff val="-3343"/>
                <a:lumOff val="6322"/>
                <a:alphaOff val="0"/>
                <a:tint val="96000"/>
                <a:lumMod val="104000"/>
              </a:schemeClr>
            </a:gs>
            <a:gs pos="100000">
              <a:schemeClr val="accent2">
                <a:shade val="80000"/>
                <a:hueOff val="-127214"/>
                <a:satOff val="-3343"/>
                <a:lumOff val="6322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Yekan" panose="00000400000000000000" pitchFamily="2" charset="-78"/>
            </a:rPr>
            <a:t>مدل فراتر</a:t>
          </a:r>
          <a:endParaRPr lang="fa-IR" sz="1400" kern="1200" dirty="0">
            <a:cs typeface="B Yekan" panose="00000400000000000000" pitchFamily="2" charset="-78"/>
          </a:endParaRPr>
        </a:p>
      </dsp:txBody>
      <dsp:txXfrm>
        <a:off x="5437758" y="1165421"/>
        <a:ext cx="1153488" cy="997904"/>
      </dsp:txXfrm>
    </dsp:sp>
    <dsp:sp modelId="{1605EA79-2E85-4A64-8097-BDE8B23987D3}">
      <dsp:nvSpPr>
        <dsp:cNvPr id="0" name=""/>
        <dsp:cNvSpPr/>
      </dsp:nvSpPr>
      <dsp:spPr>
        <a:xfrm>
          <a:off x="4976996" y="3508971"/>
          <a:ext cx="794352" cy="684439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9804A3E-04AA-48A4-8721-AE3EAC339DE6}">
      <dsp:nvSpPr>
        <dsp:cNvPr id="0" name=""/>
        <dsp:cNvSpPr/>
      </dsp:nvSpPr>
      <dsp:spPr>
        <a:xfrm>
          <a:off x="5151832" y="2722867"/>
          <a:ext cx="1725340" cy="149262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shade val="80000"/>
                <a:hueOff val="-254429"/>
                <a:satOff val="-6686"/>
                <a:lumOff val="12644"/>
                <a:alphaOff val="0"/>
                <a:tint val="96000"/>
                <a:lumMod val="104000"/>
              </a:schemeClr>
            </a:gs>
            <a:gs pos="100000">
              <a:schemeClr val="accent2">
                <a:shade val="80000"/>
                <a:hueOff val="-254429"/>
                <a:satOff val="-6686"/>
                <a:lumOff val="1264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Yekan" panose="00000400000000000000" pitchFamily="2" charset="-78"/>
            </a:rPr>
            <a:t>مدل رشد یکنواخت</a:t>
          </a:r>
          <a:endParaRPr lang="fa-IR" sz="1400" kern="1200" dirty="0">
            <a:cs typeface="B Yekan" panose="00000400000000000000" pitchFamily="2" charset="-78"/>
          </a:endParaRPr>
        </a:p>
      </dsp:txBody>
      <dsp:txXfrm>
        <a:off x="5437758" y="2970226"/>
        <a:ext cx="1153488" cy="997904"/>
      </dsp:txXfrm>
    </dsp:sp>
    <dsp:sp modelId="{8366AC3E-E69F-451E-A826-AAC419B7F891}">
      <dsp:nvSpPr>
        <dsp:cNvPr id="0" name=""/>
        <dsp:cNvSpPr/>
      </dsp:nvSpPr>
      <dsp:spPr>
        <a:xfrm>
          <a:off x="3379476" y="3658901"/>
          <a:ext cx="794352" cy="684439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867559B-1D4F-46F7-8138-61BECC5F4376}">
      <dsp:nvSpPr>
        <dsp:cNvPr id="0" name=""/>
        <dsp:cNvSpPr/>
      </dsp:nvSpPr>
      <dsp:spPr>
        <a:xfrm>
          <a:off x="3569494" y="3641957"/>
          <a:ext cx="1725340" cy="149262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shade val="80000"/>
                <a:hueOff val="-381643"/>
                <a:satOff val="-10029"/>
                <a:lumOff val="18966"/>
                <a:alphaOff val="0"/>
                <a:tint val="96000"/>
                <a:lumMod val="104000"/>
              </a:schemeClr>
            </a:gs>
            <a:gs pos="100000">
              <a:schemeClr val="accent2">
                <a:shade val="80000"/>
                <a:hueOff val="-381643"/>
                <a:satOff val="-10029"/>
                <a:lumOff val="1896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Yekan" panose="00000400000000000000" pitchFamily="2" charset="-78"/>
            </a:rPr>
            <a:t>مدل دیترویت</a:t>
          </a:r>
          <a:endParaRPr lang="fa-IR" sz="1400" kern="1200" dirty="0">
            <a:cs typeface="B Yekan" panose="00000400000000000000" pitchFamily="2" charset="-78"/>
          </a:endParaRPr>
        </a:p>
      </dsp:txBody>
      <dsp:txXfrm>
        <a:off x="3855420" y="3889316"/>
        <a:ext cx="1153488" cy="997904"/>
      </dsp:txXfrm>
    </dsp:sp>
    <dsp:sp modelId="{50617F9D-590A-4F9B-8B9D-56593CB73EFF}">
      <dsp:nvSpPr>
        <dsp:cNvPr id="0" name=""/>
        <dsp:cNvSpPr/>
      </dsp:nvSpPr>
      <dsp:spPr>
        <a:xfrm>
          <a:off x="2437224" y="2379877"/>
          <a:ext cx="794352" cy="684439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AB85F50-3DAD-4039-A097-947B92483457}">
      <dsp:nvSpPr>
        <dsp:cNvPr id="0" name=""/>
        <dsp:cNvSpPr/>
      </dsp:nvSpPr>
      <dsp:spPr>
        <a:xfrm>
          <a:off x="1979810" y="2723894"/>
          <a:ext cx="1725340" cy="149262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shade val="80000"/>
                <a:hueOff val="-508858"/>
                <a:satOff val="-13372"/>
                <a:lumOff val="25288"/>
                <a:alphaOff val="0"/>
                <a:tint val="96000"/>
                <a:lumMod val="104000"/>
              </a:schemeClr>
            </a:gs>
            <a:gs pos="100000">
              <a:schemeClr val="accent2">
                <a:shade val="80000"/>
                <a:hueOff val="-508858"/>
                <a:satOff val="-13372"/>
                <a:lumOff val="25288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Yekan" panose="00000400000000000000" pitchFamily="2" charset="-78"/>
            </a:rPr>
            <a:t>مدل آنتروپی</a:t>
          </a:r>
          <a:endParaRPr lang="fa-IR" sz="1400" kern="1200" dirty="0">
            <a:cs typeface="B Yekan" panose="00000400000000000000" pitchFamily="2" charset="-78"/>
          </a:endParaRPr>
        </a:p>
      </dsp:txBody>
      <dsp:txXfrm>
        <a:off x="2265736" y="2971253"/>
        <a:ext cx="1153488" cy="997904"/>
      </dsp:txXfrm>
    </dsp:sp>
    <dsp:sp modelId="{73A74636-DDDB-4B9F-B87F-DA3C861B274A}">
      <dsp:nvSpPr>
        <dsp:cNvPr id="0" name=""/>
        <dsp:cNvSpPr/>
      </dsp:nvSpPr>
      <dsp:spPr>
        <a:xfrm>
          <a:off x="1979810" y="916009"/>
          <a:ext cx="1725340" cy="149262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shade val="80000"/>
                <a:hueOff val="-636072"/>
                <a:satOff val="-16715"/>
                <a:lumOff val="31610"/>
                <a:alphaOff val="0"/>
                <a:tint val="96000"/>
                <a:lumMod val="104000"/>
              </a:schemeClr>
            </a:gs>
            <a:gs pos="100000">
              <a:schemeClr val="accent2">
                <a:shade val="80000"/>
                <a:hueOff val="-636072"/>
                <a:satOff val="-16715"/>
                <a:lumOff val="3161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Yekan" panose="00000400000000000000" pitchFamily="2" charset="-78"/>
            </a:rPr>
            <a:t>مدل فرصت های میانی</a:t>
          </a:r>
          <a:endParaRPr lang="fa-IR" sz="1400" kern="1200" dirty="0">
            <a:cs typeface="B Yekan" panose="00000400000000000000" pitchFamily="2" charset="-78"/>
          </a:endParaRPr>
        </a:p>
      </dsp:txBody>
      <dsp:txXfrm>
        <a:off x="2265736" y="1163368"/>
        <a:ext cx="1153488" cy="99790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91A50F9-03E4-477A-A441-477EE562665D}" type="datetimeFigureOut">
              <a:rPr lang="fa-IR" smtClean="0"/>
              <a:t>25/02/1441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94A0A7B-BD11-49A5-BF7B-D4B6A6C00C2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38265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A0A7B-BD11-49A5-BF7B-D4B6A6C00C2C}" type="slidenum">
              <a:rPr lang="fa-IR" smtClean="0"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91930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15C8CD3-D57A-4001-8126-3D6C7047B6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97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7CF8AFD-FC7E-4475-A160-0CA4C55C52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7863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7CF8AFD-FC7E-4475-A160-0CA4C55C52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746981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7CF8AFD-FC7E-4475-A160-0CA4C55C52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9220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7CF8AFD-FC7E-4475-A160-0CA4C55C52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42259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7CF8AFD-FC7E-4475-A160-0CA4C55C52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8542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55AA-988F-4399-90FC-29512A1D8F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62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5B0A0-C186-4D29-A29A-DD63664DDA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24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492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1937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58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8AFD-FC7E-4475-A160-0CA4C55C52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4650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7821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7725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82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7311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8773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6137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4224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4718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4333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0496" y="6400801"/>
            <a:ext cx="1021904" cy="457199"/>
          </a:xfrm>
          <a:ln w="28575">
            <a:solidFill>
              <a:schemeClr val="accent2"/>
            </a:solidFill>
            <a:prstDash val="sysDot"/>
          </a:ln>
        </p:spPr>
        <p:txBody>
          <a:bodyPr/>
          <a:lstStyle>
            <a:lvl1pPr>
              <a:defRPr sz="1600">
                <a:latin typeface="Impact" panose="020B0806030902050204" pitchFamily="34" charset="0"/>
              </a:defRPr>
            </a:lvl1pPr>
          </a:lstStyle>
          <a:p>
            <a:fld id="{FE687525-1E6F-4ACF-9F29-31C87A4230AD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660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7481C5-8BC4-4F1A-BDB8-F1C94D0713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8630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90551"/>
            <a:ext cx="10160000" cy="563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295400"/>
            <a:ext cx="10972800" cy="50292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00801"/>
            <a:ext cx="28448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0801"/>
            <a:ext cx="38608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00801"/>
            <a:ext cx="2844800" cy="320675"/>
          </a:xfrm>
        </p:spPr>
        <p:txBody>
          <a:bodyPr/>
          <a:lstStyle>
            <a:lvl1pPr>
              <a:defRPr/>
            </a:lvl1pPr>
          </a:lstStyle>
          <a:p>
            <a:fld id="{7F6463A7-466E-44B2-9316-3DD4CF464E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316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3DC0D95-B8FD-40FE-ACD9-9EC24859CA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55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E15B93-60B0-466F-B579-D563AE827D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52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A54DC-DF09-4D66-8C87-9C4DD9416C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6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68F8-4CEE-45E8-8ABF-AE92B6B211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5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CCA0-C2E0-4EBA-B63F-D72737D22B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88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FEBB07-40A8-46DF-966D-77A89B49F1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1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7CF8AFD-FC7E-4475-A160-0CA4C55C52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14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95600" y="2348880"/>
            <a:ext cx="7848872" cy="21698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3600" b="1" dirty="0" smtClean="0">
                <a:cs typeface="B Yekan" panose="00000400000000000000" pitchFamily="2" charset="-78"/>
              </a:rPr>
              <a:t>بررسی </a:t>
            </a:r>
            <a:r>
              <a:rPr lang="fa-IR" sz="3600" b="1" dirty="0" smtClean="0">
                <a:cs typeface="B Yekan" panose="00000400000000000000" pitchFamily="2" charset="-78"/>
              </a:rPr>
              <a:t>مدل </a:t>
            </a:r>
            <a:r>
              <a:rPr lang="fa-IR" sz="3600" b="1" dirty="0" smtClean="0">
                <a:cs typeface="B Yekan" panose="00000400000000000000" pitchFamily="2" charset="-78"/>
              </a:rPr>
              <a:t>های انتخاب مقصد </a:t>
            </a:r>
            <a:endParaRPr lang="fa-IR" sz="3600" b="1" dirty="0" smtClean="0">
              <a:cs typeface="B Yekan" panose="00000400000000000000" pitchFamily="2" charset="-78"/>
            </a:endParaRPr>
          </a:p>
          <a:p>
            <a:pPr algn="ctr">
              <a:lnSpc>
                <a:spcPct val="200000"/>
              </a:lnSpc>
            </a:pPr>
            <a:r>
              <a:rPr lang="fa-IR" sz="3600" b="1" dirty="0" smtClean="0">
                <a:cs typeface="B Yekan" panose="00000400000000000000" pitchFamily="2" charset="-78"/>
              </a:rPr>
              <a:t>در </a:t>
            </a:r>
            <a:r>
              <a:rPr lang="fa-IR" sz="3600" b="1" dirty="0" smtClean="0">
                <a:cs typeface="B Yekan" panose="00000400000000000000" pitchFamily="2" charset="-78"/>
              </a:rPr>
              <a:t>برنامه ریزی حمل و نقل</a:t>
            </a:r>
            <a:endParaRPr lang="fa-IR" sz="3600" b="1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120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Oval 72"/>
          <p:cNvSpPr/>
          <p:nvPr/>
        </p:nvSpPr>
        <p:spPr>
          <a:xfrm>
            <a:off x="6299200" y="1261878"/>
            <a:ext cx="2180911" cy="1399259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16080" y="1484784"/>
                <a:ext cx="1902376" cy="935194"/>
              </a:xfrm>
            </p:spPr>
            <p:txBody>
              <a:bodyPr/>
              <a:lstStyle/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+mj-cs"/>
                      </a:rPr>
                      <m:t>T</m:t>
                    </m:r>
                    <m:r>
                      <a:rPr lang="en-US" sz="2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+mj-cs"/>
                      </a:rPr>
                      <m:t>=</m:t>
                    </m:r>
                    <m:r>
                      <m:rPr>
                        <m:sty m:val="p"/>
                      </m:rPr>
                      <a:rPr lang="en-US" sz="2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+mj-cs"/>
                      </a:rPr>
                      <m:t>F</m:t>
                    </m:r>
                    <m:r>
                      <a:rPr lang="en-US" sz="2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+mj-cs"/>
                      </a:rPr>
                      <m:t>. 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cs typeface="+mj-cs"/>
                  </a:rPr>
                  <a:t>t</a:t>
                </a:r>
                <a:endParaRPr lang="fa-IR" dirty="0">
                  <a:solidFill>
                    <a:schemeClr val="tx1"/>
                  </a:solidFill>
                  <a:cs typeface="+mj-cs"/>
                </a:endParaRPr>
              </a:p>
            </p:txBody>
          </p:sp>
        </mc:Choice>
        <mc:Fallback xmlns="">
          <p:sp>
            <p:nvSpPr>
              <p:cNvPr id="7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16080" y="1484784"/>
                <a:ext cx="1902376" cy="935194"/>
              </a:xfrm>
              <a:blipFill rotWithShape="0">
                <a:blip r:embed="rId2"/>
                <a:stretch>
                  <a:fillRect t="-719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2000" y="590550"/>
            <a:ext cx="10160000" cy="563563"/>
          </a:xfrm>
        </p:spPr>
        <p:txBody>
          <a:bodyPr/>
          <a:lstStyle/>
          <a:p>
            <a:r>
              <a:rPr lang="fa-IR" sz="2400" dirty="0">
                <a:cs typeface="B Titr" panose="00000700000000000000" pitchFamily="2" charset="-78"/>
              </a:rPr>
              <a:t>مدل ضریب رشد یکنواخت</a:t>
            </a:r>
            <a:endParaRPr lang="en-US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7924028" y="1699898"/>
            <a:ext cx="4367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err="1">
                <a:latin typeface="Browallia New" panose="020B0604020202020204" pitchFamily="34" charset="-34"/>
                <a:cs typeface="+mj-cs"/>
              </a:rPr>
              <a:t>ij</a:t>
            </a:r>
            <a:endParaRPr lang="fa-IR" sz="2800" dirty="0">
              <a:latin typeface="Browallia New" panose="020B0604020202020204" pitchFamily="34" charset="-34"/>
              <a:cs typeface="+mj-cs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154547" y="2876251"/>
            <a:ext cx="50374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>
                <a:cs typeface="B Yekan" panose="00000400000000000000" pitchFamily="2" charset="-78"/>
              </a:rPr>
              <a:t>: حجم سفرهای رد و بدل شده بین دو ناحیه در زمان آینده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1592752" y="2786740"/>
            <a:ext cx="32680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1767399" y="3055402"/>
            <a:ext cx="3043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>
                <a:cs typeface="+mj-cs"/>
              </a:rPr>
              <a:t>ij</a:t>
            </a:r>
            <a:endParaRPr lang="fa-IR" dirty="0">
              <a:cs typeface="+mj-cs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643247" y="3548639"/>
            <a:ext cx="32680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A  Mitra_2 (MRT)" panose="00000700000000000000" pitchFamily="2" charset="-78"/>
              </a:rPr>
              <a:t>F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154547" y="3642461"/>
            <a:ext cx="50374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>
                <a:cs typeface="B Yekan" panose="00000400000000000000" pitchFamily="2" charset="-78"/>
              </a:rPr>
              <a:t>: ضریب رشد برای کل ناحیه تحت مطالعه(یا تمامی شهر)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187102" y="4377667"/>
            <a:ext cx="50374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>
                <a:cs typeface="B Yekan" panose="00000400000000000000" pitchFamily="2" charset="-78"/>
              </a:rPr>
              <a:t>: حجم سفرهای رد و بدل شده بین دو ناحیه در زمان حال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1552613" y="4256651"/>
            <a:ext cx="32680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>
                <a:cs typeface="+mj-cs"/>
              </a:rPr>
              <a:t>t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1670951" y="4498683"/>
            <a:ext cx="41694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ij</a:t>
            </a:r>
            <a:endParaRPr lang="fa-IR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010998" y="4336053"/>
            <a:ext cx="42308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sz="2800" dirty="0">
                <a:cs typeface="+mj-cs"/>
              </a:rPr>
              <a:t>t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-82141" y="1382228"/>
            <a:ext cx="6107855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مثال : </a:t>
            </a:r>
          </a:p>
          <a:p>
            <a:pPr algn="r" rtl="1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حجم سفرهای موجود بین دو ناحیه 3 و 8 از یک شهر در حال حاضر برابر با 420 سفر در روز می باشد و ضریب رشد یکنواخت شهر در 20 سال آینده برابر 1/65 محاسبه شده است.</a:t>
            </a:r>
          </a:p>
          <a:p>
            <a:pPr algn="r" rtl="1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حجم سفرهای بین دو ناحیه 3 و 8 در 20 سال آینده چقدر است:</a:t>
            </a:r>
          </a:p>
          <a:p>
            <a:pPr algn="r" rtl="1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77512" y="4345121"/>
            <a:ext cx="42308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88921" y="4705384"/>
            <a:ext cx="53976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3,8</a:t>
            </a:r>
            <a:endParaRPr lang="fa-IR" sz="14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692550" y="4437941"/>
                <a:ext cx="349616" cy="40384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rt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a-IR" sz="20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a-IR" sz="20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550" y="4437941"/>
                <a:ext cx="349616" cy="40384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TextBox 86"/>
          <p:cNvSpPr txBox="1"/>
          <p:nvPr/>
        </p:nvSpPr>
        <p:spPr>
          <a:xfrm>
            <a:off x="1069423" y="4670961"/>
            <a:ext cx="53976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3,8</a:t>
            </a:r>
            <a:endParaRPr lang="fa-IR" sz="14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324756" y="4333525"/>
            <a:ext cx="32093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sz="24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.</a:t>
            </a:r>
            <a:endParaRPr lang="fa-IR" sz="2400" b="1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609379" y="4345121"/>
            <a:ext cx="42308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A  Mitra_2 (MRT)" panose="00000700000000000000" pitchFamily="2" charset="-78"/>
              </a:rPr>
              <a:t>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1928269" y="4466042"/>
                <a:ext cx="349616" cy="40384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rt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a-IR" sz="20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a-IR" sz="20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8269" y="4466042"/>
                <a:ext cx="349616" cy="40384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/>
              <p:cNvSpPr txBox="1"/>
              <p:nvPr/>
            </p:nvSpPr>
            <p:spPr>
              <a:xfrm>
                <a:off x="2207568" y="4467905"/>
                <a:ext cx="2177629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rtl="1"/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420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65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693</m:t>
                    </m:r>
                  </m:oMath>
                </a14:m>
                <a:endParaRPr lang="fa-IR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568" y="4467905"/>
                <a:ext cx="2177629" cy="400110"/>
              </a:xfrm>
              <a:prstGeom prst="rect">
                <a:avLst/>
              </a:prstGeom>
              <a:blipFill rotWithShape="0">
                <a:blip r:embed="rId5"/>
                <a:stretch>
                  <a:fillRect l="-2521" t="-9091" b="-25758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ounded Rectangle 29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1" grpId="0" build="p"/>
      <p:bldP spid="72" grpId="0"/>
      <p:bldP spid="74" grpId="0" build="p"/>
      <p:bldP spid="75" grpId="0" build="p"/>
      <p:bldP spid="76" grpId="0" build="p"/>
      <p:bldP spid="77" grpId="0" build="p"/>
      <p:bldP spid="78" grpId="0" build="p"/>
      <p:bldP spid="79" grpId="0" build="p"/>
      <p:bldP spid="80" grpId="0" build="p"/>
      <p:bldP spid="81" grpId="0" build="p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407368" y="1268760"/>
            <a:ext cx="11674019" cy="172819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a-IR" sz="1800" dirty="0" smtClean="0">
                <a:solidFill>
                  <a:schemeClr val="tx1"/>
                </a:solidFill>
                <a:cs typeface="B Yekan" panose="00000400000000000000" pitchFamily="2" charset="-78"/>
              </a:rPr>
              <a:t>پیشینه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dirty="0" smtClean="0">
                <a:solidFill>
                  <a:schemeClr val="tx1"/>
                </a:solidFill>
                <a:cs typeface="B Yekan" panose="00000400000000000000" pitchFamily="2" charset="-78"/>
              </a:rPr>
              <a:t>از </a:t>
            </a:r>
            <a:r>
              <a:rPr lang="fa-IR" sz="1800" dirty="0">
                <a:solidFill>
                  <a:schemeClr val="tx1"/>
                </a:solidFill>
                <a:cs typeface="B Yekan" panose="00000400000000000000" pitchFamily="2" charset="-78"/>
              </a:rPr>
              <a:t>سال 1970 مدل های انتخاب گسسته دچار جهش بزرگی شد. بن آکیوا در سال 1973 رویکرد ناهمفزون را برای توزیع سفر بکار برد و این آغازی برای بکارگیری مدل های انتخاب مقصد در مدل سازی توزیع سفر گردید.</a:t>
            </a:r>
          </a:p>
          <a:p>
            <a:pPr marL="0" indent="0">
              <a:lnSpc>
                <a:spcPct val="150000"/>
              </a:lnSpc>
              <a:buNone/>
            </a:pPr>
            <a:endParaRPr lang="fa-IR" sz="1800" dirty="0">
              <a:solidFill>
                <a:schemeClr val="tx1"/>
              </a:solidFill>
              <a:cs typeface="B Yekan" panose="00000400000000000000" pitchFamily="2" charset="-78"/>
            </a:endParaRP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2000" y="590550"/>
            <a:ext cx="10160000" cy="563563"/>
          </a:xfrm>
        </p:spPr>
        <p:txBody>
          <a:bodyPr/>
          <a:lstStyle/>
          <a:p>
            <a:r>
              <a:rPr lang="fa-IR" sz="2400" dirty="0">
                <a:cs typeface="B Titr" panose="00000700000000000000" pitchFamily="2" charset="-78"/>
              </a:rPr>
              <a:t>مدل های انتخاب </a:t>
            </a:r>
            <a:r>
              <a:rPr lang="fa-IR" sz="2400" dirty="0" smtClean="0">
                <a:cs typeface="B Titr" panose="00000700000000000000" pitchFamily="2" charset="-78"/>
              </a:rPr>
              <a:t>مقصد(پیشینه و ویژگی)</a:t>
            </a:r>
            <a:endParaRPr lang="en-US" sz="1400" dirty="0"/>
          </a:p>
        </p:txBody>
      </p:sp>
      <p:graphicFrame>
        <p:nvGraphicFramePr>
          <p:cNvPr id="36" name="Diagram 35"/>
          <p:cNvGraphicFramePr/>
          <p:nvPr>
            <p:extLst>
              <p:ext uri="{D42A27DB-BD31-4B8C-83A1-F6EECF244321}">
                <p14:modId xmlns:p14="http://schemas.microsoft.com/office/powerpoint/2010/main" val="2422760693"/>
              </p:ext>
            </p:extLst>
          </p:nvPr>
        </p:nvGraphicFramePr>
        <p:xfrm>
          <a:off x="290260" y="3002520"/>
          <a:ext cx="11591193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7" name="Diagram 36"/>
          <p:cNvGraphicFramePr/>
          <p:nvPr>
            <p:extLst>
              <p:ext uri="{D42A27DB-BD31-4B8C-83A1-F6EECF244321}">
                <p14:modId xmlns:p14="http://schemas.microsoft.com/office/powerpoint/2010/main" val="3015987531"/>
              </p:ext>
            </p:extLst>
          </p:nvPr>
        </p:nvGraphicFramePr>
        <p:xfrm>
          <a:off x="-656609" y="2210937"/>
          <a:ext cx="6757158" cy="3627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Rounded Rectangle 11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22A1E500-DD98-4606-9BF5-9C9A4B6BD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>
                                            <p:graphicEl>
                                              <a:dgm id="{22A1E500-DD98-4606-9BF5-9C9A4B6BDE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>
                                            <p:graphicEl>
                                              <a:dgm id="{22A1E500-DD98-4606-9BF5-9C9A4B6BD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>
                                            <p:graphicEl>
                                              <a:dgm id="{22A1E500-DD98-4606-9BF5-9C9A4B6BD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BC7C65F8-90EF-42DA-973F-C913DBD0DF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>
                                            <p:graphicEl>
                                              <a:dgm id="{BC7C65F8-90EF-42DA-973F-C913DBD0DF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>
                                            <p:graphicEl>
                                              <a:dgm id="{BC7C65F8-90EF-42DA-973F-C913DBD0DF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>
                                            <p:graphicEl>
                                              <a:dgm id="{BC7C65F8-90EF-42DA-973F-C913DBD0DF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56C22503-5E5E-4950-9401-ADF4AD5AB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">
                                            <p:graphicEl>
                                              <a:dgm id="{56C22503-5E5E-4950-9401-ADF4AD5AB6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>
                                            <p:graphicEl>
                                              <a:dgm id="{56C22503-5E5E-4950-9401-ADF4AD5AB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>
                                            <p:graphicEl>
                                              <a:dgm id="{56C22503-5E5E-4950-9401-ADF4AD5AB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4983AED1-D7B5-4033-9740-89A0A4BDE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">
                                            <p:graphicEl>
                                              <a:dgm id="{4983AED1-D7B5-4033-9740-89A0A4BDEF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>
                                            <p:graphicEl>
                                              <a:dgm id="{4983AED1-D7B5-4033-9740-89A0A4BDE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>
                                            <p:graphicEl>
                                              <a:dgm id="{4983AED1-D7B5-4033-9740-89A0A4BDE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A2E9B14B-29CF-45AB-B9A0-0E1DBD013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">
                                            <p:graphicEl>
                                              <a:dgm id="{A2E9B14B-29CF-45AB-B9A0-0E1DBD0132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>
                                            <p:graphicEl>
                                              <a:dgm id="{A2E9B14B-29CF-45AB-B9A0-0E1DBD013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>
                                            <p:graphicEl>
                                              <a:dgm id="{A2E9B14B-29CF-45AB-B9A0-0E1DBD013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67008612-6D34-4477-84AF-A8241479D2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>
                                            <p:graphicEl>
                                              <a:dgm id="{67008612-6D34-4477-84AF-A8241479D2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>
                                            <p:graphicEl>
                                              <a:dgm id="{67008612-6D34-4477-84AF-A8241479D2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>
                                            <p:graphicEl>
                                              <a:dgm id="{67008612-6D34-4477-84AF-A8241479D2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5C02DD26-9BAF-40A6-8C78-CC37AA9DAB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6">
                                            <p:graphicEl>
                                              <a:dgm id="{5C02DD26-9BAF-40A6-8C78-CC37AA9DAB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>
                                            <p:graphicEl>
                                              <a:dgm id="{5C02DD26-9BAF-40A6-8C78-CC37AA9DAB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>
                                            <p:graphicEl>
                                              <a:dgm id="{5C02DD26-9BAF-40A6-8C78-CC37AA9DAB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E2F59A1D-C360-4EB0-B652-2BF9C4EE65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6">
                                            <p:graphicEl>
                                              <a:dgm id="{E2F59A1D-C360-4EB0-B652-2BF9C4EE65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>
                                            <p:graphicEl>
                                              <a:dgm id="{E2F59A1D-C360-4EB0-B652-2BF9C4EE65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>
                                            <p:graphicEl>
                                              <a:dgm id="{E2F59A1D-C360-4EB0-B652-2BF9C4EE65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6">
                                            <p:graphicEl>
                                              <a:dgm id="{22A1E500-DD98-4606-9BF5-9C9A4B6BDE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36">
                                            <p:graphicEl>
                                              <a:dgm id="{22A1E500-DD98-4606-9BF5-9C9A4B6BD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36">
                                            <p:graphicEl>
                                              <a:dgm id="{22A1E500-DD98-4606-9BF5-9C9A4B6BD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22A1E500-DD98-4606-9BF5-9C9A4B6BD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36">
                                            <p:graphicEl>
                                              <a:dgm id="{BC7C65F8-90EF-42DA-973F-C913DBD0DF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6">
                                            <p:graphicEl>
                                              <a:dgm id="{BC7C65F8-90EF-42DA-973F-C913DBD0DF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36">
                                            <p:graphicEl>
                                              <a:dgm id="{BC7C65F8-90EF-42DA-973F-C913DBD0DF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BC7C65F8-90EF-42DA-973F-C913DBD0DF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36">
                                            <p:graphicEl>
                                              <a:dgm id="{56C22503-5E5E-4950-9401-ADF4AD5AB6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36">
                                            <p:graphicEl>
                                              <a:dgm id="{56C22503-5E5E-4950-9401-ADF4AD5AB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36">
                                            <p:graphicEl>
                                              <a:dgm id="{56C22503-5E5E-4950-9401-ADF4AD5AB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56C22503-5E5E-4950-9401-ADF4AD5AB6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36">
                                            <p:graphicEl>
                                              <a:dgm id="{4983AED1-D7B5-4033-9740-89A0A4BDEF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6">
                                            <p:graphicEl>
                                              <a:dgm id="{4983AED1-D7B5-4033-9740-89A0A4BDE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6">
                                            <p:graphicEl>
                                              <a:dgm id="{4983AED1-D7B5-4033-9740-89A0A4BDE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4983AED1-D7B5-4033-9740-89A0A4BDE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36">
                                            <p:graphicEl>
                                              <a:dgm id="{A2E9B14B-29CF-45AB-B9A0-0E1DBD0132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36">
                                            <p:graphicEl>
                                              <a:dgm id="{A2E9B14B-29CF-45AB-B9A0-0E1DBD013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36">
                                            <p:graphicEl>
                                              <a:dgm id="{A2E9B14B-29CF-45AB-B9A0-0E1DBD013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A2E9B14B-29CF-45AB-B9A0-0E1DBD013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36">
                                            <p:graphicEl>
                                              <a:dgm id="{67008612-6D34-4477-84AF-A8241479D2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36">
                                            <p:graphicEl>
                                              <a:dgm id="{67008612-6D34-4477-84AF-A8241479D2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6">
                                            <p:graphicEl>
                                              <a:dgm id="{67008612-6D34-4477-84AF-A8241479D2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67008612-6D34-4477-84AF-A8241479D2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36">
                                            <p:graphicEl>
                                              <a:dgm id="{5C02DD26-9BAF-40A6-8C78-CC37AA9DAB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36">
                                            <p:graphicEl>
                                              <a:dgm id="{5C02DD26-9BAF-40A6-8C78-CC37AA9DAB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36">
                                            <p:graphicEl>
                                              <a:dgm id="{5C02DD26-9BAF-40A6-8C78-CC37AA9DAB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5C02DD26-9BAF-40A6-8C78-CC37AA9DAB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36">
                                            <p:graphicEl>
                                              <a:dgm id="{E2F59A1D-C360-4EB0-B652-2BF9C4EE65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36">
                                            <p:graphicEl>
                                              <a:dgm id="{E2F59A1D-C360-4EB0-B652-2BF9C4EE65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36">
                                            <p:graphicEl>
                                              <a:dgm id="{E2F59A1D-C360-4EB0-B652-2BF9C4EE65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dgm id="{E2F59A1D-C360-4EB0-B652-2BF9C4EE65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dgm id="{B5C22C93-1420-40F4-B20B-73EF705FC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7">
                                            <p:graphicEl>
                                              <a:dgm id="{B5C22C93-1420-40F4-B20B-73EF705FC7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7">
                                            <p:graphicEl>
                                              <a:dgm id="{B5C22C93-1420-40F4-B20B-73EF705FC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7">
                                            <p:graphicEl>
                                              <a:dgm id="{B5C22C93-1420-40F4-B20B-73EF705FC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dgm id="{2840995E-59E5-4BC0-8B63-D8228ADE0D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7">
                                            <p:graphicEl>
                                              <a:dgm id="{2840995E-59E5-4BC0-8B63-D8228ADE0D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">
                                            <p:graphicEl>
                                              <a:dgm id="{2840995E-59E5-4BC0-8B63-D8228ADE0D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7">
                                            <p:graphicEl>
                                              <a:dgm id="{2840995E-59E5-4BC0-8B63-D8228ADE0D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dgm id="{94677A90-A62F-4CC4-AD33-419FC98F4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7">
                                            <p:graphicEl>
                                              <a:dgm id="{94677A90-A62F-4CC4-AD33-419FC98F40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7">
                                            <p:graphicEl>
                                              <a:dgm id="{94677A90-A62F-4CC4-AD33-419FC98F4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7">
                                            <p:graphicEl>
                                              <a:dgm id="{94677A90-A62F-4CC4-AD33-419FC98F4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dgm id="{3425E2AE-68F3-47B2-AC35-93F9BD9F6C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7">
                                            <p:graphicEl>
                                              <a:dgm id="{3425E2AE-68F3-47B2-AC35-93F9BD9F6C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7">
                                            <p:graphicEl>
                                              <a:dgm id="{3425E2AE-68F3-47B2-AC35-93F9BD9F6C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7">
                                            <p:graphicEl>
                                              <a:dgm id="{3425E2AE-68F3-47B2-AC35-93F9BD9F6C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dgm id="{A8B8296A-45BA-49AD-BD73-C4BDAE286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7">
                                            <p:graphicEl>
                                              <a:dgm id="{A8B8296A-45BA-49AD-BD73-C4BDAE286F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7">
                                            <p:graphicEl>
                                              <a:dgm id="{A8B8296A-45BA-49AD-BD73-C4BDAE286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7">
                                            <p:graphicEl>
                                              <a:dgm id="{A8B8296A-45BA-49AD-BD73-C4BDAE286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dgm id="{42F8BE38-A9F4-4E59-AACF-48646C28DA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7">
                                            <p:graphicEl>
                                              <a:dgm id="{42F8BE38-A9F4-4E59-AACF-48646C28DA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7">
                                            <p:graphicEl>
                                              <a:dgm id="{42F8BE38-A9F4-4E59-AACF-48646C28DA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7">
                                            <p:graphicEl>
                                              <a:dgm id="{42F8BE38-A9F4-4E59-AACF-48646C28DA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Graphic spid="36" grpId="0">
        <p:bldSub>
          <a:bldDgm bld="one"/>
        </p:bldSub>
      </p:bldGraphic>
      <p:bldGraphic spid="36" grpId="1">
        <p:bldSub>
          <a:bldDgm bld="one"/>
        </p:bldSub>
      </p:bldGraphic>
      <p:bldGraphic spid="37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56935" y="1844995"/>
                <a:ext cx="5003269" cy="1088534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sz="3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u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brk m:alnAt="23"/>
                          </m:r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.  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+ 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</m:e>
                    </m:nary>
                  </m:oMath>
                </a14:m>
                <a:endParaRPr lang="fa-IR" sz="3200" dirty="0">
                  <a:latin typeface="Cambria Math" panose="02040503050406030204" pitchFamily="18" charset="0"/>
                  <a:ea typeface="Cambria Math" panose="02040503050406030204" pitchFamily="18" charset="0"/>
                  <a:cs typeface="+mj-cs"/>
                </a:endParaRPr>
              </a:p>
            </p:txBody>
          </p:sp>
        </mc:Choice>
        <mc:Fallback xmlns="">
          <p:sp>
            <p:nvSpPr>
              <p:cNvPr id="5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6935" y="1844995"/>
                <a:ext cx="5003269" cy="1088534"/>
              </a:xfrm>
              <a:blipFill rotWithShape="0">
                <a:blip r:embed="rId2"/>
                <a:stretch>
                  <a:fillRect l="-2923" t="-7865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2000" y="590550"/>
            <a:ext cx="10160000" cy="563563"/>
          </a:xfrm>
        </p:spPr>
        <p:txBody>
          <a:bodyPr/>
          <a:lstStyle/>
          <a:p>
            <a:r>
              <a:rPr lang="fa-IR" sz="2400" dirty="0" smtClean="0">
                <a:cs typeface="B Titr" panose="00000700000000000000" pitchFamily="2" charset="-78"/>
              </a:rPr>
              <a:t>مدل سازی انتخاب مقصد</a:t>
            </a:r>
            <a:endParaRPr lang="en-US" sz="1400" dirty="0">
              <a:cs typeface="B Titr" panose="00000700000000000000" pitchFamily="2" charset="-78"/>
            </a:endParaRPr>
          </a:p>
        </p:txBody>
      </p:sp>
      <p:sp>
        <p:nvSpPr>
          <p:cNvPr id="50" name="Cloud 49"/>
          <p:cNvSpPr/>
          <p:nvPr/>
        </p:nvSpPr>
        <p:spPr>
          <a:xfrm>
            <a:off x="1055440" y="1514162"/>
            <a:ext cx="4885898" cy="1593135"/>
          </a:xfrm>
          <a:prstGeom prst="cloud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`</a:t>
            </a:r>
            <a:endParaRPr lang="fa-IR" dirty="0"/>
          </a:p>
        </p:txBody>
      </p:sp>
      <p:sp>
        <p:nvSpPr>
          <p:cNvPr id="52" name="TextBox 51"/>
          <p:cNvSpPr txBox="1"/>
          <p:nvPr/>
        </p:nvSpPr>
        <p:spPr>
          <a:xfrm>
            <a:off x="3429777" y="2190689"/>
            <a:ext cx="286603" cy="3684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endParaRPr lang="fa-IR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64416" y="2182304"/>
            <a:ext cx="286603" cy="3684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endParaRPr lang="fa-IR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21013" y="2181461"/>
            <a:ext cx="40169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ni</a:t>
            </a:r>
            <a:endParaRPr lang="fa-IR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2640850" y="1422876"/>
                <a:ext cx="8456018" cy="216982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 rtl="1">
                  <a:lnSpc>
                    <a:spcPct val="150000"/>
                  </a:lnSpc>
                </a:pP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U</a:t>
                </a:r>
                <a:r>
                  <a:rPr lang="fa-IR" dirty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 : تابع مطلوبیت سفر</a:t>
                </a:r>
              </a:p>
              <a:p>
                <a:pPr algn="r" rtl="1">
                  <a:lnSpc>
                    <a:spcPct val="150000"/>
                  </a:lnSpc>
                </a:pPr>
                <a:r>
                  <a:rPr lang="en-US" dirty="0">
                    <a:cs typeface="B Yekan" panose="00000400000000000000" pitchFamily="2" charset="-78"/>
                  </a:rPr>
                  <a:t>n</a:t>
                </a:r>
                <a:r>
                  <a:rPr lang="fa-IR" dirty="0">
                    <a:cs typeface="B Yekan" panose="00000400000000000000" pitchFamily="2" charset="-78"/>
                  </a:rPr>
                  <a:t> : تعداد مشخصه های مورد نظر </a:t>
                </a:r>
              </a:p>
              <a:p>
                <a:pPr algn="r" rtl="1">
                  <a:lnSpc>
                    <a:spcPct val="150000"/>
                  </a:lnSpc>
                </a:pP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a</a:t>
                </a:r>
                <a:r>
                  <a:rPr lang="fa-IR" dirty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 : ضرایب متغیر</a:t>
                </a:r>
              </a:p>
              <a:p>
                <a:pPr algn="r" rtl="1">
                  <a:lnSpc>
                    <a:spcPct val="150000"/>
                  </a:lnSpc>
                </a:pP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X</a:t>
                </a:r>
                <a:r>
                  <a:rPr lang="fa-IR" dirty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 : متغیرهای مورد استفاده در مدل</a:t>
                </a:r>
              </a:p>
              <a:p>
                <a:pPr algn="r" rtl="1">
                  <a:lnSpc>
                    <a:spcPct val="150000"/>
                  </a:lnSpc>
                </a:pPr>
                <a:r>
                  <a:rPr lang="en-US" dirty="0">
                    <a:ea typeface="Cambria Math" panose="02040503050406030204" pitchFamily="18" charset="0"/>
                    <a:cs typeface="B Yekan" panose="00000400000000000000" pitchFamily="2" charset="-78"/>
                  </a:rPr>
                  <a:t>:</a:t>
                </a:r>
                <a14:m>
                  <m:oMath xmlns:m="http://schemas.openxmlformats.org/officeDocument/2006/math">
                    <m:r>
                      <a:rPr lang="fa-I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B Homa" panose="00000400000000000000" pitchFamily="2" charset="-78"/>
                      </a:rPr>
                      <m:t>𝜀</m:t>
                    </m:r>
                    <m:r>
                      <a:rPr lang="fa-I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B Homa" panose="00000400000000000000" pitchFamily="2" charset="-78"/>
                      </a:rPr>
                      <m:t> </m:t>
                    </m:r>
                  </m:oMath>
                </a14:m>
                <a:r>
                  <a:rPr lang="fa-IR" dirty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 مولفه کیفی</a:t>
                </a:r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0850" y="1422876"/>
                <a:ext cx="8456018" cy="2169825"/>
              </a:xfrm>
              <a:prstGeom prst="rect">
                <a:avLst/>
              </a:prstGeom>
              <a:blipFill rotWithShape="0">
                <a:blip r:embed="rId3"/>
                <a:stretch>
                  <a:fillRect r="-721" b="-2528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/>
          <p:cNvSpPr txBox="1"/>
          <p:nvPr/>
        </p:nvSpPr>
        <p:spPr>
          <a:xfrm>
            <a:off x="10791341" y="2679613"/>
            <a:ext cx="373321" cy="5078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en-US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endParaRPr lang="fa-IR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791341" y="2338246"/>
            <a:ext cx="373321" cy="5078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en-US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endParaRPr lang="fa-IR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8" name="Cloud 17"/>
          <p:cNvSpPr/>
          <p:nvPr/>
        </p:nvSpPr>
        <p:spPr>
          <a:xfrm>
            <a:off x="767408" y="4365104"/>
            <a:ext cx="4488426" cy="1479904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`</a:t>
            </a:r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05652" y="4507269"/>
                <a:ext cx="4750182" cy="9988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𝒏𝒊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supHide m:val="on"/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en-US" sz="24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latin typeface="Cambria Math" panose="020405030504060302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latin typeface="Cambria Math" panose="02040503050406030204" pitchFamily="18" charset="0"/>
                                        </a:rPr>
                                        <m:t>𝒏𝒋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fa-IR" sz="2400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652" y="4507269"/>
                <a:ext cx="4750182" cy="99886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919536" y="4521841"/>
                <a:ext cx="8456018" cy="138954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 rtl="1">
                  <a:lnSpc>
                    <a:spcPct val="150000"/>
                  </a:lnSpc>
                </a:pPr>
                <a:r>
                  <a:rPr lang="fa-IR" dirty="0" smtClean="0">
                    <a:ea typeface="Cambria Math" panose="02040503050406030204" pitchFamily="18" charset="0"/>
                    <a:cs typeface="B Yekan" panose="00000400000000000000" pitchFamily="2" charset="-7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</m:ctrlPr>
                      </m:sSubPr>
                      <m:e>
                        <m:r>
                          <a:rPr lang="fa-I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  <m:t>انتخاب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  <m:t> 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  <m:t>احتمال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  <m:t>  :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  <m:t>𝑛𝑖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  <m:t> </m:t>
                        </m:r>
                      </m:sub>
                    </m:sSub>
                  </m:oMath>
                </a14:m>
                <a:r>
                  <a:rPr lang="fa-I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گزینه </a:t>
                </a:r>
                <a:r>
                  <a:rPr lang="en-US" dirty="0" err="1" smtClean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i</a:t>
                </a:r>
                <a:r>
                  <a:rPr lang="fa-I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 توسط فرد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n</a:t>
                </a:r>
                <a:r>
                  <a:rPr lang="fa-I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 </a:t>
                </a:r>
              </a:p>
              <a:p>
                <a:pPr algn="r" rtl="1">
                  <a:lnSpc>
                    <a:spcPct val="150000"/>
                  </a:lnSpc>
                </a:pPr>
                <a:r>
                  <a:rPr lang="fa-IR" dirty="0" smtClean="0">
                    <a:ea typeface="Cambria Math" panose="02040503050406030204" pitchFamily="18" charset="0"/>
                    <a:cs typeface="B Yekan" panose="00000400000000000000" pitchFamily="2" charset="-78"/>
                  </a:rPr>
                  <a:t> </a:t>
                </a:r>
                <a:r>
                  <a:rPr lang="en-US" dirty="0" smtClean="0">
                    <a:ea typeface="Cambria Math" panose="02040503050406030204" pitchFamily="18" charset="0"/>
                    <a:cs typeface="B Yekan" panose="00000400000000000000" pitchFamily="2" charset="-78"/>
                  </a:rPr>
                  <a:t>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B Homa" panose="00000400000000000000" pitchFamily="2" charset="-78"/>
                          </a:rPr>
                          <m:t>𝑛𝑖</m:t>
                        </m:r>
                      </m:sub>
                    </m:sSub>
                  </m:oMath>
                </a14:m>
                <a:r>
                  <a:rPr lang="fa-I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 جذابیت ناحیه </a:t>
                </a:r>
                <a:r>
                  <a:rPr lang="en-US" dirty="0" err="1" smtClean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i</a:t>
                </a:r>
                <a:r>
                  <a:rPr lang="fa-I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 برای فرد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n</a:t>
                </a:r>
                <a:r>
                  <a:rPr lang="fa-IR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B Yekan" panose="00000400000000000000" pitchFamily="2" charset="-78"/>
                  </a:rPr>
                  <a:t> </a:t>
                </a:r>
              </a:p>
              <a:p>
                <a:pPr algn="r" rtl="1">
                  <a:lnSpc>
                    <a:spcPct val="150000"/>
                  </a:lnSpc>
                </a:pPr>
                <a:endParaRPr lang="fa-IR" dirty="0">
                  <a:latin typeface="Cambria Math" panose="02040503050406030204" pitchFamily="18" charset="0"/>
                  <a:ea typeface="Cambria Math" panose="02040503050406030204" pitchFamily="18" charset="0"/>
                  <a:cs typeface="B Yekan" panose="00000400000000000000" pitchFamily="2" charset="-78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536" y="4521841"/>
                <a:ext cx="8456018" cy="1389548"/>
              </a:xfrm>
              <a:prstGeom prst="rect">
                <a:avLst/>
              </a:prstGeom>
              <a:blipFill rotWithShape="0">
                <a:blip r:embed="rId5"/>
                <a:stretch>
                  <a:fillRect r="-57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ounded Rectangle 19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50" grpId="0" animBg="1"/>
      <p:bldP spid="52" grpId="0"/>
      <p:bldP spid="53" grpId="0"/>
      <p:bldP spid="54" grpId="0"/>
      <p:bldP spid="55" grpId="0"/>
      <p:bldP spid="56" grpId="0"/>
      <p:bldP spid="57" grpId="0"/>
      <p:bldP spid="18" grpId="0" animBg="1"/>
      <p:bldP spid="2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2000" y="590550"/>
            <a:ext cx="10160000" cy="563563"/>
          </a:xfrm>
        </p:spPr>
        <p:txBody>
          <a:bodyPr/>
          <a:lstStyle/>
          <a:p>
            <a:r>
              <a:rPr lang="fa-IR" sz="2400" dirty="0" smtClean="0">
                <a:cs typeface="B Titr" panose="00000700000000000000" pitchFamily="2" charset="-78"/>
              </a:rPr>
              <a:t>پرداخت مدل انتخاب مقصد برای شهر تهران</a:t>
            </a:r>
            <a:endParaRPr lang="en-US" sz="1400" dirty="0">
              <a:cs typeface="B Titr" panose="00000700000000000000" pitchFamily="2" charset="-78"/>
            </a:endParaRPr>
          </a:p>
        </p:txBody>
      </p:sp>
      <p:sp>
        <p:nvSpPr>
          <p:cNvPr id="52" name="Subtitle 2"/>
          <p:cNvSpPr txBox="1">
            <a:spLocks/>
          </p:cNvSpPr>
          <p:nvPr/>
        </p:nvSpPr>
        <p:spPr bwMode="auto">
          <a:xfrm>
            <a:off x="668742" y="1616886"/>
            <a:ext cx="11251213" cy="4347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fa-IR" sz="2000" kern="0" dirty="0" smtClean="0">
                <a:cs typeface="B Yekan" panose="00000400000000000000" pitchFamily="2" charset="-78"/>
              </a:rPr>
              <a:t>برای مدل سازی انتخاب مقصد از بانک اطلاعات سفرهای شهر تهران در سال 1383 استفاده شده و از نرم افزار متلب برای پرداخت مدل بهره گرفته شده است.</a:t>
            </a:r>
          </a:p>
          <a:p>
            <a:pPr>
              <a:lnSpc>
                <a:spcPct val="150000"/>
              </a:lnSpc>
            </a:pPr>
            <a:endParaRPr lang="fa-IR" sz="2000" kern="0" dirty="0" smtClean="0">
              <a:cs typeface="B Yekan" panose="000004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fa-IR" sz="2000" kern="0" dirty="0" smtClean="0">
                <a:cs typeface="B Yekan" panose="00000400000000000000" pitchFamily="2" charset="-78"/>
              </a:rPr>
              <a:t>هدف ساخت مدل : بررسی میزان کارایی آن از نظر بازسازی مشاهدات است.</a:t>
            </a:r>
          </a:p>
          <a:p>
            <a:pPr marL="0" indent="0">
              <a:lnSpc>
                <a:spcPct val="150000"/>
              </a:lnSpc>
              <a:buNone/>
            </a:pPr>
            <a:endParaRPr lang="fa-IR" sz="2000" kern="0" dirty="0" smtClean="0">
              <a:cs typeface="B Yekan" panose="000004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fa-IR" sz="2000" kern="0" dirty="0" smtClean="0">
                <a:cs typeface="B Yekan" panose="00000400000000000000" pitchFamily="2" charset="-78"/>
              </a:rPr>
              <a:t>در مدل سازی انتخاب مقصد در این پژوهش از ساختار لجیت چندگانه استفاده شده است.</a:t>
            </a:r>
          </a:p>
          <a:p>
            <a:pPr>
              <a:lnSpc>
                <a:spcPct val="150000"/>
              </a:lnSpc>
            </a:pPr>
            <a:endParaRPr lang="fa-IR" sz="2000" kern="0" dirty="0">
              <a:cs typeface="B Yekan" panose="000004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fa-IR" sz="2000" kern="0" dirty="0" smtClean="0">
                <a:cs typeface="B Yekan" panose="00000400000000000000" pitchFamily="2" charset="-78"/>
              </a:rPr>
              <a:t>مدل ها به تفکیک هدف شامل اهداف شغلی ،  تحصیلی ، تفریح و خرید پرداخت شده اند.</a:t>
            </a:r>
          </a:p>
          <a:p>
            <a:pPr marL="0" indent="0">
              <a:lnSpc>
                <a:spcPct val="150000"/>
              </a:lnSpc>
              <a:buNone/>
            </a:pPr>
            <a:endParaRPr lang="fa-IR" sz="2000" kern="0" dirty="0">
              <a:cs typeface="B Yekan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03512" y="4063712"/>
                <a:ext cx="5062133" cy="267765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 rtl="1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𝑛𝑖</m:t>
                        </m:r>
                      </m:sub>
                    </m:sSub>
                  </m:oMath>
                </a14:m>
                <a:r>
                  <a:rPr lang="fa-IR" sz="1600" dirty="0" smtClean="0">
                    <a:cs typeface="B Yekan" panose="00000400000000000000" pitchFamily="2" charset="-78"/>
                  </a:rPr>
                  <a:t> : جذابیت ناحیه </a:t>
                </a:r>
                <a:r>
                  <a:rPr lang="en-US" sz="1600" i="1" dirty="0" err="1">
                    <a:latin typeface="Cambria Math" panose="02040503050406030204" pitchFamily="18" charset="0"/>
                  </a:rPr>
                  <a:t>i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 برای فرد </a:t>
                </a:r>
                <a:r>
                  <a:rPr lang="en-US" sz="1600" i="1" dirty="0">
                    <a:latin typeface="Cambria Math" panose="02040503050406030204" pitchFamily="18" charset="0"/>
                  </a:rPr>
                  <a:t>n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 </a:t>
                </a:r>
              </a:p>
              <a:p>
                <a:pPr algn="r" rtl="1">
                  <a:lnSpc>
                    <a:spcPct val="150000"/>
                  </a:lnSpc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𝑛𝑖</m:t>
                        </m:r>
                      </m:sub>
                    </m:sSub>
                  </m:oMath>
                </a14:m>
                <a:r>
                  <a:rPr lang="fa-IR" sz="1600" dirty="0" smtClean="0">
                    <a:cs typeface="B Yekan" panose="00000400000000000000" pitchFamily="2" charset="-78"/>
                  </a:rPr>
                  <a:t>: احتمال ورود ناحیه </a:t>
                </a:r>
                <a:r>
                  <a:rPr lang="en-US" sz="1600" dirty="0" err="1" smtClean="0">
                    <a:cs typeface="B Yekan" panose="00000400000000000000" pitchFamily="2" charset="-78"/>
                  </a:rPr>
                  <a:t>i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 به سبد گزینه فرد</a:t>
                </a:r>
                <a:r>
                  <a:rPr lang="fa-IR" sz="1600" i="1" dirty="0">
                    <a:latin typeface="Cambria Math" panose="02040503050406030204" pitchFamily="18" charset="0"/>
                  </a:rPr>
                  <a:t> </a:t>
                </a:r>
                <a:r>
                  <a:rPr lang="en-US" sz="1600" i="1" dirty="0">
                    <a:latin typeface="Cambria Math" panose="02040503050406030204" pitchFamily="18" charset="0"/>
                  </a:rPr>
                  <a:t>n</a:t>
                </a:r>
                <a:r>
                  <a:rPr lang="fa-IR" sz="1600" i="1" dirty="0">
                    <a:latin typeface="Cambria Math" panose="02040503050406030204" pitchFamily="18" charset="0"/>
                  </a:rPr>
                  <a:t> </a:t>
                </a:r>
              </a:p>
              <a:p>
                <a:pPr algn="r" rt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fa-IR" sz="1600" dirty="0" smtClean="0">
                    <a:cs typeface="B Yekan" panose="00000400000000000000" pitchFamily="2" charset="-78"/>
                  </a:rPr>
                  <a:t> : معیار مربوط به اندازه ناحیه </a:t>
                </a:r>
                <a:r>
                  <a:rPr lang="en-US" sz="1600" i="1" dirty="0" err="1">
                    <a:latin typeface="Cambria Math" panose="02040503050406030204" pitchFamily="18" charset="0"/>
                  </a:rPr>
                  <a:t>i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 </a:t>
                </a:r>
              </a:p>
              <a:p>
                <a:pPr algn="r" rtl="1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𝑛𝑖</m:t>
                        </m:r>
                      </m:sub>
                    </m:sSub>
                  </m:oMath>
                </a14:m>
                <a:r>
                  <a:rPr lang="fa-IR" sz="1600" dirty="0" smtClean="0">
                    <a:cs typeface="B Yekan" panose="00000400000000000000" pitchFamily="2" charset="-78"/>
                  </a:rPr>
                  <a:t> : فاصله بین مبدا سفر فرد </a:t>
                </a:r>
                <a:r>
                  <a:rPr lang="en-US" sz="1600" dirty="0" smtClean="0">
                    <a:cs typeface="B Yekan" panose="00000400000000000000" pitchFamily="2" charset="-78"/>
                  </a:rPr>
                  <a:t>n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 و ناحیه </a:t>
                </a:r>
                <a:r>
                  <a:rPr lang="en-US" sz="1600" i="1" dirty="0" err="1">
                    <a:latin typeface="Cambria Math" panose="02040503050406030204" pitchFamily="18" charset="0"/>
                  </a:rPr>
                  <a:t>i</a:t>
                </a:r>
                <a:r>
                  <a:rPr lang="fa-IR" sz="1600" i="1" dirty="0">
                    <a:latin typeface="Cambria Math" panose="02040503050406030204" pitchFamily="18" charset="0"/>
                  </a:rPr>
                  <a:t> 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/>
                </a:r>
                <a:br>
                  <a:rPr lang="fa-IR" sz="1600" dirty="0" smtClean="0">
                    <a:cs typeface="B Yekan" panose="00000400000000000000" pitchFamily="2" charset="-78"/>
                  </a:rPr>
                </a:b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a-IR" sz="1600" dirty="0" smtClean="0">
                    <a:cs typeface="B Yekan" panose="00000400000000000000" pitchFamily="2" charset="-78"/>
                  </a:rPr>
                  <a:t> : میانگین طول سفرهای مشاهده شده</a:t>
                </a:r>
              </a:p>
              <a:p>
                <a:pPr algn="r" rtl="1">
                  <a:lnSpc>
                    <a:spcPct val="150000"/>
                  </a:lnSpc>
                </a:pPr>
                <a:endParaRPr lang="fa-IR" sz="1600" dirty="0" smtClean="0">
                  <a:cs typeface="B Yekan" panose="00000400000000000000" pitchFamily="2" charset="-78"/>
                </a:endParaRPr>
              </a:p>
              <a:p>
                <a:pPr algn="r" rtl="1">
                  <a:lnSpc>
                    <a:spcPct val="150000"/>
                  </a:lnSpc>
                </a:pPr>
                <a:endParaRPr lang="fa-IR" sz="1600" dirty="0">
                  <a:cs typeface="B Yekan" panose="00000400000000000000" pitchFamily="2" charset="-78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3512" y="4063712"/>
                <a:ext cx="5062133" cy="267765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2000" y="590550"/>
            <a:ext cx="10160000" cy="563563"/>
          </a:xfrm>
        </p:spPr>
        <p:txBody>
          <a:bodyPr/>
          <a:lstStyle/>
          <a:p>
            <a:r>
              <a:rPr lang="fa-IR" sz="2400" dirty="0" smtClean="0">
                <a:cs typeface="B Titr" panose="00000700000000000000" pitchFamily="2" charset="-78"/>
              </a:rPr>
              <a:t>معرفی ساختار و متغیر های مدل انتخاب مقصد شهر تهران</a:t>
            </a:r>
            <a:endParaRPr lang="en-US" sz="2400" dirty="0">
              <a:cs typeface="B Titr" panose="000007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Subtitle 2"/>
              <p:cNvSpPr txBox="1">
                <a:spLocks/>
              </p:cNvSpPr>
              <p:nvPr/>
            </p:nvSpPr>
            <p:spPr bwMode="auto">
              <a:xfrm>
                <a:off x="656252" y="1370654"/>
                <a:ext cx="11251213" cy="4347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Wingdings" pitchFamily="2" charset="2"/>
                  <a:buChar char="v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§"/>
                  <a:defRPr sz="26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sz="22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fa-IR" sz="2000" kern="0" dirty="0" smtClean="0">
                    <a:cs typeface="B Yekan" panose="00000400000000000000" pitchFamily="2" charset="-78"/>
                  </a:rPr>
                  <a:t>برای مدل سازی انتخاب مقصد سفر، از مدل های انتخاب گسسته و مشخصا مدل لجیت چندگانه استفاده شده است.</a:t>
                </a:r>
              </a:p>
              <a:p>
                <a:pPr>
                  <a:lnSpc>
                    <a:spcPct val="150000"/>
                  </a:lnSpc>
                </a:pPr>
                <a:r>
                  <a:rPr lang="fa-IR" sz="2000" kern="0" dirty="0" smtClean="0">
                    <a:cs typeface="B Yekan" panose="00000400000000000000" pitchFamily="2" charset="-78"/>
                  </a:rPr>
                  <a:t>گزینه های فرد تصمیم گیرنده شامل نواحی ترافیکی موجود است(</a:t>
                </a:r>
                <a:r>
                  <a:rPr lang="fa-IR" sz="1800" kern="0" dirty="0" smtClean="0">
                    <a:cs typeface="B Yekan" panose="00000400000000000000" pitchFamily="2" charset="-78"/>
                  </a:rPr>
                  <a:t>برآورد ضرایب مدل برای همه گزینه ها ممکن نیست</a:t>
                </a:r>
                <a:r>
                  <a:rPr lang="fa-IR" sz="2000" kern="0" dirty="0" smtClean="0">
                    <a:cs typeface="B Yekan" panose="00000400000000000000" pitchFamily="2" charset="-78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fa-IR" sz="2000" kern="0" dirty="0" smtClean="0">
                    <a:cs typeface="B Yekan" panose="00000400000000000000" pitchFamily="2" charset="-78"/>
                  </a:rPr>
                  <a:t>پیش مدل سازی با انجام نمونه گیری از مجموعه گزینه های موجود انجام شده و یک سبد گزینه برای هر مسافر ایجاد می شود.</a:t>
                </a:r>
              </a:p>
              <a:p>
                <a:pPr>
                  <a:lnSpc>
                    <a:spcPct val="150000"/>
                  </a:lnSpc>
                </a:pPr>
                <a:r>
                  <a:rPr lang="fa-IR" sz="2000" kern="0" dirty="0" smtClean="0">
                    <a:cs typeface="B Yekan" panose="00000400000000000000" pitchFamily="2" charset="-78"/>
                  </a:rPr>
                  <a:t>زیرمجموعه انتخاب توسط روش نمونه گیری برمبنای اهمیت گزینه ها(ا</a:t>
                </a:r>
                <a:r>
                  <a:rPr lang="fa-IR" sz="1800" kern="0" dirty="0" smtClean="0">
                    <a:cs typeface="B Yekan" panose="00000400000000000000" pitchFamily="2" charset="-78"/>
                  </a:rPr>
                  <a:t>بداع شده توسط بن آکیوا</a:t>
                </a:r>
                <a:r>
                  <a:rPr lang="fa-IR" sz="2000" kern="0" dirty="0" smtClean="0">
                    <a:cs typeface="B Yekan" panose="00000400000000000000" pitchFamily="2" charset="-78"/>
                  </a:rPr>
                  <a:t>) صورت می پذیرد :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fa-IR" sz="2000" kern="0" dirty="0" smtClean="0">
                  <a:cs typeface="B Yekan" panose="00000400000000000000" pitchFamily="2" charset="-78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𝑛𝑖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𝑛𝑖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fa-IR" sz="2000" kern="0" dirty="0" smtClean="0">
                  <a:cs typeface="B Yekan" panose="00000400000000000000" pitchFamily="2" charset="-78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      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𝑛𝑖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𝑛𝑖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sup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𝑛𝑗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fa-IR" sz="2000" kern="0" dirty="0">
                  <a:cs typeface="B Yekan" panose="00000400000000000000" pitchFamily="2" charset="-78"/>
                </a:endParaRPr>
              </a:p>
            </p:txBody>
          </p:sp>
        </mc:Choice>
        <mc:Fallback xmlns="">
          <p:sp>
            <p:nvSpPr>
              <p:cNvPr id="96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6252" y="1370654"/>
                <a:ext cx="11251213" cy="4347186"/>
              </a:xfrm>
              <a:prstGeom prst="rect">
                <a:avLst/>
              </a:prstGeom>
              <a:blipFill rotWithShape="0">
                <a:blip r:embed="rId3"/>
                <a:stretch>
                  <a:fillRect r="-596" b="-406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2400" dirty="0">
                <a:cs typeface="B Titr" panose="00000700000000000000" pitchFamily="2" charset="-78"/>
              </a:rPr>
              <a:t>معرفی ساختار و متغیر های مدل انتخاب مقصد شهر تهران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Subtitle 2"/>
              <p:cNvSpPr txBox="1">
                <a:spLocks/>
              </p:cNvSpPr>
              <p:nvPr/>
            </p:nvSpPr>
            <p:spPr bwMode="auto">
              <a:xfrm>
                <a:off x="668742" y="1616886"/>
                <a:ext cx="11251213" cy="4347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Wingdings" pitchFamily="2" charset="2"/>
                  <a:buChar char="v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§"/>
                  <a:defRPr sz="26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sz="22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fa-IR" sz="2000" kern="0" dirty="0" smtClean="0">
                    <a:cs typeface="B Yekan" panose="00000400000000000000" pitchFamily="2" charset="-78"/>
                  </a:rPr>
                  <a:t>برای تهیه سبد گزینه هر مسافر از رابطه زیر استفاده می شود : </a:t>
                </a:r>
                <a:endParaRPr lang="fa-IR" sz="2000" kern="0" dirty="0">
                  <a:cs typeface="B Yekan" panose="00000400000000000000" pitchFamily="2" charset="-78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limLoc m:val="undOvr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sup>
                          </m:sSubSup>
                        </m:sub>
                        <m:sup/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𝑛𝑗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×</m:t>
                          </m:r>
                          <m:nary>
                            <m:naryPr>
                              <m:chr m:val="∏"/>
                              <m:limLoc m:val="undOvr"/>
                              <m:sup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≠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sup>
                              </m:sSubSup>
                            </m:sub>
                            <m:sup/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fa-IR" sz="2000" kern="0" dirty="0" smtClean="0">
                  <a:cs typeface="B Yekan" panose="00000400000000000000" pitchFamily="2" charset="-78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fa-IR" sz="2000" kern="0" dirty="0">
                  <a:cs typeface="B Yekan" panose="00000400000000000000" pitchFamily="2" charset="-78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fa-IR" sz="2000" kern="0" dirty="0" smtClean="0">
                  <a:cs typeface="B Yekan" panose="00000400000000000000" pitchFamily="2" charset="-78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𝑛𝑖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⁡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sup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𝑛𝑗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⁡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e>
                                  </m:d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fa-IR" sz="2000" kern="0" dirty="0" smtClean="0">
                  <a:cs typeface="B Yekan" panose="00000400000000000000" pitchFamily="2" charset="-78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fa-IR" sz="2000" kern="0" dirty="0">
                  <a:cs typeface="B Yekan" panose="00000400000000000000" pitchFamily="2" charset="-78"/>
                </a:endParaRPr>
              </a:p>
            </p:txBody>
          </p:sp>
        </mc:Choice>
        <mc:Fallback xmlns="">
          <p:sp>
            <p:nvSpPr>
              <p:cNvPr id="15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8742" y="1616886"/>
                <a:ext cx="11251213" cy="4347186"/>
              </a:xfrm>
              <a:prstGeom prst="rect">
                <a:avLst/>
              </a:prstGeom>
              <a:blipFill rotWithShape="0">
                <a:blip r:embed="rId2"/>
                <a:stretch>
                  <a:fillRect r="-59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954204" y="2492896"/>
                <a:ext cx="5013264" cy="197265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1">
                <a:spAutoFit/>
              </a:bodyPr>
              <a:lstStyle/>
              <a:p>
                <a:pPr algn="r" rtl="1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b>
                    </m:sSub>
                  </m:oMath>
                </a14:m>
                <a:r>
                  <a:rPr lang="fa-IR" sz="1600" dirty="0" smtClean="0">
                    <a:cs typeface="B Yekan" panose="00000400000000000000" pitchFamily="2" charset="-78"/>
                  </a:rPr>
                  <a:t> : احتمال انتخاب سبد گزینه </a:t>
                </a:r>
                <a:r>
                  <a:rPr lang="en-US" sz="1600" i="1" dirty="0">
                    <a:latin typeface="Cambria Math" panose="02040503050406030204" pitchFamily="18" charset="0"/>
                  </a:rPr>
                  <a:t>k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 برای فرد </a:t>
                </a:r>
                <a:r>
                  <a:rPr lang="en-US" sz="1600" i="1" dirty="0">
                    <a:latin typeface="Cambria Math" panose="02040503050406030204" pitchFamily="18" charset="0"/>
                  </a:rPr>
                  <a:t>n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 از بین همه گزینه ها</a:t>
                </a:r>
              </a:p>
              <a:p>
                <a:pPr algn="r" rtl="1">
                  <a:lnSpc>
                    <a:spcPct val="150000"/>
                  </a:lnSpc>
                </a:pPr>
                <a:r>
                  <a:rPr lang="fa-IR" sz="1600" dirty="0" smtClean="0">
                    <a:cs typeface="B Yekan" panose="00000400000000000000" pitchFamily="2" charset="-7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a-IR" sz="1600" dirty="0" smtClean="0">
                    <a:cs typeface="B Yekan" panose="00000400000000000000" pitchFamily="2" charset="-78"/>
                  </a:rPr>
                  <a:t> : گزینه انتخاب شده توسط فرد </a:t>
                </a:r>
                <a:r>
                  <a:rPr lang="en-US" sz="1600" i="1" dirty="0">
                    <a:latin typeface="Cambria Math" panose="02040503050406030204" pitchFamily="18" charset="0"/>
                  </a:rPr>
                  <a:t>n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 </a:t>
                </a:r>
              </a:p>
              <a:p>
                <a:pPr algn="r" rtl="1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a-IR" sz="1600" dirty="0" smtClean="0">
                    <a:cs typeface="B Yekan" panose="00000400000000000000" pitchFamily="2" charset="-78"/>
                  </a:rPr>
                  <a:t> : سبد گزینه تهیه شده برای فرد </a:t>
                </a:r>
                <a:r>
                  <a:rPr lang="en-US" sz="1600" i="1" dirty="0">
                    <a:latin typeface="Cambria Math" panose="02040503050406030204" pitchFamily="18" charset="0"/>
                  </a:rPr>
                  <a:t>n</a:t>
                </a:r>
                <a:endParaRPr lang="fa-IR" sz="1600" i="1" dirty="0">
                  <a:latin typeface="Cambria Math" panose="02040503050406030204" pitchFamily="18" charset="0"/>
                </a:endParaRPr>
              </a:p>
              <a:p>
                <a:pPr algn="r" rtl="1">
                  <a:lnSpc>
                    <a:spcPct val="150000"/>
                  </a:lnSpc>
                </a:pPr>
                <a:endParaRPr lang="fa-IR" sz="1600" dirty="0">
                  <a:cs typeface="B Yekan" panose="00000400000000000000" pitchFamily="2" charset="-78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4204" y="2492896"/>
                <a:ext cx="5013264" cy="1972656"/>
              </a:xfrm>
              <a:prstGeom prst="rect">
                <a:avLst/>
              </a:prstGeom>
              <a:blipFill rotWithShape="0">
                <a:blip r:embed="rId3"/>
                <a:stretch>
                  <a:fillRect r="-485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954204" y="4634305"/>
                <a:ext cx="5904656" cy="120032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1">
                <a:spAutoFit/>
              </a:bodyPr>
              <a:lstStyle/>
              <a:p>
                <a:pPr algn="r" rtl="1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fa-IR" sz="1600" dirty="0" smtClean="0">
                    <a:cs typeface="B Yekan" panose="00000400000000000000" pitchFamily="2" charset="-78"/>
                  </a:rPr>
                  <a:t>: احتمال انتخاب گزینه </a:t>
                </a:r>
                <a:r>
                  <a:rPr lang="en-US" sz="1600" i="1" dirty="0" err="1">
                    <a:latin typeface="Cambria Math" panose="02040503050406030204" pitchFamily="18" charset="0"/>
                  </a:rPr>
                  <a:t>i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 به شرط انتخاب سبد گزینه </a:t>
                </a:r>
                <a:r>
                  <a:rPr lang="en-US" sz="1600" i="1" dirty="0">
                    <a:latin typeface="Cambria Math" panose="02040503050406030204" pitchFamily="18" charset="0"/>
                  </a:rPr>
                  <a:t>k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 </a:t>
                </a:r>
              </a:p>
              <a:p>
                <a:pPr algn="r" rt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r>
                  <a:rPr lang="fa-IR" sz="1600" dirty="0" smtClean="0">
                    <a:cs typeface="B Yekan" panose="00000400000000000000" pitchFamily="2" charset="-78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a-IR" sz="1600" dirty="0" smtClean="0">
                    <a:cs typeface="B Yekan" panose="00000400000000000000" pitchFamily="2" charset="-78"/>
                  </a:rPr>
                  <a:t> : احتمال انتخاب سبد گزینه </a:t>
                </a:r>
                <a:r>
                  <a:rPr lang="en-US" sz="1600" i="1" dirty="0">
                    <a:latin typeface="Cambria Math" panose="02040503050406030204" pitchFamily="18" charset="0"/>
                  </a:rPr>
                  <a:t>k</a:t>
                </a:r>
                <a:r>
                  <a:rPr lang="fa-IR" sz="1600" i="1" dirty="0">
                    <a:latin typeface="Cambria Math" panose="02040503050406030204" pitchFamily="18" charset="0"/>
                  </a:rPr>
                  <a:t> 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به شرط انتخاب گزینه </a:t>
                </a:r>
                <a:r>
                  <a:rPr lang="en-US" sz="1600" i="1" dirty="0" err="1">
                    <a:latin typeface="Cambria Math" panose="02040503050406030204" pitchFamily="18" charset="0"/>
                  </a:rPr>
                  <a:t>i</a:t>
                </a:r>
                <a:r>
                  <a:rPr lang="fa-IR" sz="1600" dirty="0" smtClean="0">
                    <a:cs typeface="B Yekan" panose="00000400000000000000" pitchFamily="2" charset="-78"/>
                  </a:rPr>
                  <a:t> برای فرد </a:t>
                </a:r>
                <a:r>
                  <a:rPr lang="en-US" sz="1600" i="1" dirty="0">
                    <a:latin typeface="Cambria Math" panose="02040503050406030204" pitchFamily="18" charset="0"/>
                  </a:rPr>
                  <a:t>n</a:t>
                </a:r>
                <a:endParaRPr lang="fa-IR" sz="16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4204" y="4634305"/>
                <a:ext cx="5904656" cy="1200329"/>
              </a:xfrm>
              <a:prstGeom prst="rect">
                <a:avLst/>
              </a:prstGeom>
              <a:blipFill rotWithShape="0">
                <a:blip r:embed="rId4"/>
                <a:stretch>
                  <a:fillRect r="-619" b="-1005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ounded Rectangle 17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2400" dirty="0">
                <a:cs typeface="B Titr" panose="00000700000000000000" pitchFamily="2" charset="-78"/>
              </a:rPr>
              <a:t>معرفی ساختار و متغیر های مدل انتخاب مقصد شهر تهران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Subtitle 2"/>
              <p:cNvSpPr txBox="1">
                <a:spLocks/>
              </p:cNvSpPr>
              <p:nvPr/>
            </p:nvSpPr>
            <p:spPr bwMode="auto">
              <a:xfrm>
                <a:off x="551384" y="1616886"/>
                <a:ext cx="11368571" cy="4347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Wingdings" pitchFamily="2" charset="2"/>
                  <a:buChar char="v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§"/>
                  <a:defRPr sz="26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sz="22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r" rtl="1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fa-IR" sz="2000" kern="0" dirty="0" smtClean="0">
                    <a:cs typeface="B Yekan" panose="00000400000000000000" pitchFamily="2" charset="-78"/>
                  </a:rPr>
                  <a:t>برای برآورد ضرایب مدل لوجیت چندگانه شرطی ، تابع درست نمایی بیشینه ایجاد می گردد: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𝐶𝐿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limLoc m:val="undOvr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nary>
                            <m:naryPr>
                              <m:chr m:val="∏"/>
                              <m:limLoc m:val="undOvr"/>
                              <m:sup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sub>
                            <m:sup/>
                            <m:e>
                              <m:d>
                                <m:dPr>
                                  <m:endChr m:val="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𝑛𝑗</m:t>
                                          </m:r>
                                        </m:sub>
                                      </m:sSub>
                                    </m:sup>
                                  </m:sSup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fa-IR" sz="2000" kern="0" dirty="0" smtClean="0">
                  <a:cs typeface="B Yekan" panose="00000400000000000000" pitchFamily="2" charset="-78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fa-IR" sz="2000" kern="0" dirty="0" smtClean="0">
                    <a:cs typeface="B Yekan" panose="00000400000000000000" pitchFamily="2" charset="-78"/>
                  </a:rPr>
                  <a:t>متغیر های مورد استفاده در مدل انتخاب مقصد 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fa-IR" sz="2000" dirty="0">
                    <a:cs typeface="B Yekan" panose="00000400000000000000" pitchFamily="2" charset="-78"/>
                  </a:rPr>
                  <a:t>جهت انتخاب متغيرها پس از بررسي پژوهشهاي داخلي </a:t>
                </a:r>
                <a:r>
                  <a:rPr lang="fa-IR" sz="2000" dirty="0" smtClean="0">
                    <a:cs typeface="B Yekan" panose="00000400000000000000" pitchFamily="2" charset="-78"/>
                  </a:rPr>
                  <a:t>و</a:t>
                </a:r>
                <a:r>
                  <a:rPr lang="fa-IR" sz="2000" dirty="0">
                    <a:cs typeface="B Yekan" panose="00000400000000000000" pitchFamily="2" charset="-78"/>
                  </a:rPr>
                  <a:t>خارجي پيرامون موضوع مورد مطالعه و بررسي </a:t>
                </a:r>
                <a:r>
                  <a:rPr lang="fa-IR" sz="2000" dirty="0" smtClean="0">
                    <a:cs typeface="B Yekan" panose="00000400000000000000" pitchFamily="2" charset="-78"/>
                  </a:rPr>
                  <a:t>بانكهاي اطلاعاتي در </a:t>
                </a:r>
                <a:r>
                  <a:rPr lang="fa-IR" sz="2000" dirty="0">
                    <a:cs typeface="B Yekan" panose="00000400000000000000" pitchFamily="2" charset="-78"/>
                  </a:rPr>
                  <a:t>دسترس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fa-IR" sz="2000" dirty="0" smtClean="0">
                    <a:cs typeface="B Yekan" panose="00000400000000000000" pitchFamily="2" charset="-78"/>
                  </a:rPr>
                  <a:t>و </a:t>
                </a:r>
                <a:r>
                  <a:rPr lang="fa-IR" sz="2000" dirty="0">
                    <a:cs typeface="B Yekan" panose="00000400000000000000" pitchFamily="2" charset="-78"/>
                  </a:rPr>
                  <a:t>قابل اطمينان، در نهايت متغيرهايي که در </a:t>
                </a:r>
                <a:r>
                  <a:rPr lang="fa-IR" sz="2000" dirty="0" smtClean="0">
                    <a:cs typeface="B Yekan" panose="00000400000000000000" pitchFamily="2" charset="-78"/>
                  </a:rPr>
                  <a:t>جدول معرفی </a:t>
                </a:r>
                <a:r>
                  <a:rPr lang="fa-IR" sz="2000" dirty="0">
                    <a:cs typeface="B Yekan" panose="00000400000000000000" pitchFamily="2" charset="-78"/>
                  </a:rPr>
                  <a:t>شده اند جهت مدلسازي انتخاب </a:t>
                </a:r>
                <a:r>
                  <a:rPr lang="fa-IR" sz="2000" dirty="0" smtClean="0">
                    <a:cs typeface="B Yekan" panose="00000400000000000000" pitchFamily="2" charset="-78"/>
                  </a:rPr>
                  <a:t>می شوند.</a:t>
                </a:r>
                <a:endParaRPr lang="fa-IR" sz="2000" kern="0" dirty="0">
                  <a:cs typeface="B Yekan" panose="00000400000000000000" pitchFamily="2" charset="-78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fa-IR" sz="2000" dirty="0">
                  <a:cs typeface="B Yekan" panose="00000400000000000000" pitchFamily="2" charset="-78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fa-IR" sz="2000" dirty="0">
                  <a:cs typeface="B Yekan" panose="00000400000000000000" pitchFamily="2" charset="-78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fa-IR" sz="2000" kern="0" dirty="0">
                  <a:cs typeface="B Yekan" panose="00000400000000000000" pitchFamily="2" charset="-78"/>
                </a:endParaRPr>
              </a:p>
            </p:txBody>
          </p:sp>
        </mc:Choice>
        <mc:Fallback xmlns="">
          <p:sp>
            <p:nvSpPr>
              <p:cNvPr id="39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1616886"/>
                <a:ext cx="11368571" cy="4347186"/>
              </a:xfrm>
              <a:prstGeom prst="rect">
                <a:avLst/>
              </a:prstGeom>
              <a:blipFill rotWithShape="0">
                <a:blip r:embed="rId2"/>
                <a:stretch>
                  <a:fillRect r="-59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160" y="1448685"/>
            <a:ext cx="9534525" cy="4381500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500"/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  <p:bldP spid="39" grpId="1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370323" y="2063924"/>
            <a:ext cx="5537142" cy="67403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fa-IR" dirty="0">
                <a:cs typeface="B Yekan" panose="00000400000000000000" pitchFamily="2" charset="-78"/>
              </a:rPr>
              <a:t>با توجه به ضرايب بدست آمده با افزايش تعداد سفرهاي شغلي جذب شده به یک ناحيه مطلوبيت ناحيه به عنوان مقصد سفرهاي كاري افزايش مي يابد. </a:t>
            </a:r>
          </a:p>
          <a:p>
            <a:pPr algn="just" rtl="1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، </a:t>
            </a:r>
            <a:r>
              <a:rPr lang="fa-IR" dirty="0" smtClean="0">
                <a:cs typeface="B Yekan" panose="00000400000000000000" pitchFamily="2" charset="-78"/>
              </a:rPr>
              <a:t>علامت </a:t>
            </a:r>
            <a:r>
              <a:rPr lang="fa-IR" dirty="0">
                <a:cs typeface="B Yekan" panose="00000400000000000000" pitchFamily="2" charset="-78"/>
              </a:rPr>
              <a:t>منفي ضريب زمان سفر آزاد نشاندهنده كاهش مطلوبيت </a:t>
            </a:r>
            <a:r>
              <a:rPr lang="fa-IR" dirty="0" smtClean="0">
                <a:cs typeface="B Yekan" panose="00000400000000000000" pitchFamily="2" charset="-78"/>
              </a:rPr>
              <a:t>گزينه ها با افزايش زمان </a:t>
            </a:r>
            <a:r>
              <a:rPr lang="fa-IR" dirty="0">
                <a:cs typeface="B Yekan" panose="00000400000000000000" pitchFamily="2" charset="-78"/>
              </a:rPr>
              <a:t>سفر بين مبدا تا آنها است كه منطقي به </a:t>
            </a:r>
            <a:r>
              <a:rPr lang="fa-IR" dirty="0" smtClean="0">
                <a:cs typeface="B Yekan" panose="00000400000000000000" pitchFamily="2" charset="-78"/>
              </a:rPr>
              <a:t>نظر</a:t>
            </a:r>
            <a:r>
              <a:rPr lang="fa-IR" dirty="0">
                <a:cs typeface="B Yekan" panose="00000400000000000000" pitchFamily="2" charset="-78"/>
              </a:rPr>
              <a:t>مي رسد. علامت مثبت ساير متغيرهاي مدل هم </a:t>
            </a:r>
            <a:r>
              <a:rPr lang="fa-IR" dirty="0" smtClean="0">
                <a:cs typeface="B Yekan" panose="00000400000000000000" pitchFamily="2" charset="-78"/>
              </a:rPr>
              <a:t>نشاندهنده اين موضوع </a:t>
            </a:r>
            <a:r>
              <a:rPr lang="fa-IR" dirty="0">
                <a:cs typeface="B Yekan" panose="00000400000000000000" pitchFamily="2" charset="-78"/>
              </a:rPr>
              <a:t>است كه هر چه كاربري مرتبط با شغل افراد در </a:t>
            </a:r>
            <a:r>
              <a:rPr lang="fa-IR" dirty="0" smtClean="0">
                <a:cs typeface="B Yekan" panose="00000400000000000000" pitchFamily="2" charset="-78"/>
              </a:rPr>
              <a:t>یک ناحيه افزايش </a:t>
            </a:r>
            <a:r>
              <a:rPr lang="fa-IR" dirty="0">
                <a:cs typeface="B Yekan" panose="00000400000000000000" pitchFamily="2" charset="-78"/>
              </a:rPr>
              <a:t>پيدا كند مطلوبيت ناحيه به عنوان مقصد سفرهاي </a:t>
            </a:r>
            <a:r>
              <a:rPr lang="fa-IR" dirty="0" smtClean="0">
                <a:cs typeface="B Yekan" panose="00000400000000000000" pitchFamily="2" charset="-78"/>
              </a:rPr>
              <a:t>شغلي افزایش پیدا می کند.</a:t>
            </a:r>
            <a:endParaRPr lang="fa-IR" kern="0" dirty="0">
              <a:cs typeface="B Yekan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endParaRPr lang="fa-IR" dirty="0">
              <a:cs typeface="B Yekan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endParaRPr lang="fa-IR" dirty="0">
              <a:cs typeface="B Yekan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endParaRPr lang="fa-IR" dirty="0">
              <a:cs typeface="B Yekan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400" dirty="0">
                <a:cs typeface="B Titr" panose="00000700000000000000" pitchFamily="2" charset="-78"/>
              </a:rPr>
              <a:t>معرفی ساختار و متغیر های مدل انتخاب مقصد شهر تهران</a:t>
            </a:r>
            <a:endParaRPr lang="fa-IR" sz="24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839416" y="1412396"/>
            <a:ext cx="11251213" cy="4347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fa-IR" sz="2000" kern="0" dirty="0" smtClean="0">
                <a:cs typeface="B Yekan" panose="00000400000000000000" pitchFamily="2" charset="-78"/>
              </a:rPr>
              <a:t>نتایج پرداخت مدل انتخاب مقصد برای سفرهای با اهداف شغلی :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98" y="2204864"/>
            <a:ext cx="5334000" cy="27622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9398" y="5095524"/>
            <a:ext cx="527426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1600" dirty="0" smtClean="0">
                <a:cs typeface="B Yekan" panose="00000400000000000000" pitchFamily="2" charset="-78"/>
              </a:rPr>
              <a:t>متغیرها و ضرایب پرداخت شده برای مدل انتخاب مقصد سفرهای شغلی</a:t>
            </a:r>
            <a:endParaRPr lang="fa-IR" sz="1600" dirty="0"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6181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2400" dirty="0">
                <a:cs typeface="B Titr" panose="00000700000000000000" pitchFamily="2" charset="-78"/>
              </a:rPr>
              <a:t>معرفی ساختار و متغیر های مدل انتخاب مقصد شهر تهران</a:t>
            </a:r>
            <a:endParaRPr lang="en-US" sz="2400" dirty="0"/>
          </a:p>
        </p:txBody>
      </p:sp>
      <p:graphicFrame>
        <p:nvGraphicFramePr>
          <p:cNvPr id="56395" name="Group 7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868982238"/>
              </p:ext>
            </p:extLst>
          </p:nvPr>
        </p:nvGraphicFramePr>
        <p:xfrm>
          <a:off x="2711624" y="3933056"/>
          <a:ext cx="6400800" cy="1700848"/>
        </p:xfrm>
        <a:graphic>
          <a:graphicData uri="http://schemas.openxmlformats.org/drawingml/2006/table">
            <a:tbl>
              <a:tblPr rtl="1"/>
              <a:tblGrid>
                <a:gridCol w="1522413"/>
                <a:gridCol w="1219200"/>
                <a:gridCol w="1219200"/>
                <a:gridCol w="1219200"/>
                <a:gridCol w="1220787"/>
              </a:tblGrid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هدف سفر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شغلی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B Yekan" panose="00000400000000000000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تحصیلی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B Yekan" panose="00000400000000000000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خرید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B Yekan" panose="00000400000000000000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تفریح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B Yekan" panose="00000400000000000000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در سطح نواحی ترافیکی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B Yekan" panose="00000400000000000000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folHlink">
                            <a:gamma/>
                            <a:tint val="51373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6/67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FF">
                            <a:gamma/>
                            <a:shade val="84706"/>
                            <a:invGamma/>
                          </a:srgbClr>
                        </a:gs>
                        <a:gs pos="100000">
                          <a:srgbClr val="FFFF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13/36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FF">
                            <a:gamma/>
                            <a:shade val="84706"/>
                            <a:invGamma/>
                          </a:srgbClr>
                        </a:gs>
                        <a:gs pos="100000">
                          <a:srgbClr val="FFFF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13/93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FF">
                            <a:gamma/>
                            <a:shade val="84706"/>
                            <a:invGamma/>
                          </a:srgbClr>
                        </a:gs>
                        <a:gs pos="100000">
                          <a:srgbClr val="FFFF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10/64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FF">
                            <a:gamma/>
                            <a:shade val="84706"/>
                            <a:invGamma/>
                          </a:srgbClr>
                        </a:gs>
                        <a:gs pos="100000">
                          <a:srgbClr val="FFFFFF"/>
                        </a:gs>
                      </a:gsLst>
                      <a:lin ang="2700000" scaled="1"/>
                    </a:gra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در سطح مناطق شهرداری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B Yekan" panose="00000400000000000000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folHlink">
                            <a:gamma/>
                            <a:tint val="51373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16/74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FF">
                            <a:gamma/>
                            <a:shade val="84706"/>
                            <a:invGamma/>
                          </a:srgbClr>
                        </a:gs>
                        <a:gs pos="100000">
                          <a:srgbClr val="FFFF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54/82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FF">
                            <a:gamma/>
                            <a:shade val="84706"/>
                            <a:invGamma/>
                          </a:srgbClr>
                        </a:gs>
                        <a:gs pos="100000">
                          <a:srgbClr val="FFFF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38/45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FF">
                            <a:gamma/>
                            <a:shade val="84706"/>
                            <a:invGamma/>
                          </a:srgbClr>
                        </a:gs>
                        <a:gs pos="100000">
                          <a:srgbClr val="FFFF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B Yekan" panose="00000400000000000000" pitchFamily="2" charset="-78"/>
                        </a:rPr>
                        <a:t>44/05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FF">
                            <a:gamma/>
                            <a:shade val="84706"/>
                            <a:invGamma/>
                          </a:srgbClr>
                        </a:gs>
                        <a:gs pos="100000">
                          <a:srgbClr val="FFFFFF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مدل انتخاب مقصد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1344" y="1700808"/>
            <a:ext cx="11716121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dirty="0" smtClean="0">
                <a:cs typeface="B Yekan" panose="00000400000000000000" pitchFamily="2" charset="-78"/>
              </a:rPr>
              <a:t>ارزیابی کارایی مدل : 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Yekan" panose="00000400000000000000" pitchFamily="2" charset="-78"/>
              </a:rPr>
              <a:t>براي </a:t>
            </a:r>
            <a:r>
              <a:rPr lang="fa-IR" dirty="0">
                <a:cs typeface="B Yekan" panose="00000400000000000000" pitchFamily="2" charset="-78"/>
              </a:rPr>
              <a:t>ارزيابي توان </a:t>
            </a:r>
            <a:r>
              <a:rPr lang="fa-IR" dirty="0" smtClean="0">
                <a:cs typeface="B Yekan" panose="00000400000000000000" pitchFamily="2" charset="-78"/>
              </a:rPr>
              <a:t>مدلها </a:t>
            </a:r>
            <a:r>
              <a:rPr lang="fa-IR" dirty="0">
                <a:cs typeface="B Yekan" panose="00000400000000000000" pitchFamily="2" charset="-78"/>
              </a:rPr>
              <a:t>در بازسازي رفتار افراد در </a:t>
            </a:r>
            <a:r>
              <a:rPr lang="fa-IR" dirty="0" smtClean="0">
                <a:cs typeface="B Yekan" panose="00000400000000000000" pitchFamily="2" charset="-78"/>
              </a:rPr>
              <a:t>انتخاب مقصد </a:t>
            </a:r>
            <a:r>
              <a:rPr lang="fa-IR" dirty="0">
                <a:cs typeface="B Yekan" panose="00000400000000000000" pitchFamily="2" charset="-78"/>
              </a:rPr>
              <a:t>سفربا اهداف مختلف، احتمال انتخاب مقصد سفرها </a:t>
            </a:r>
            <a:r>
              <a:rPr lang="fa-IR" dirty="0" smtClean="0">
                <a:cs typeface="B Yekan" panose="00000400000000000000" pitchFamily="2" charset="-78"/>
              </a:rPr>
              <a:t>توسط افراد </a:t>
            </a:r>
            <a:r>
              <a:rPr lang="fa-IR" dirty="0">
                <a:cs typeface="B Yekan" panose="00000400000000000000" pitchFamily="2" charset="-78"/>
              </a:rPr>
              <a:t>از طريق مدل ها بر روی همه گزینه های موجود برآورد شد.</a:t>
            </a:r>
          </a:p>
          <a:p>
            <a:pPr algn="r" rtl="1">
              <a:lnSpc>
                <a:spcPct val="150000"/>
              </a:lnSpc>
            </a:pPr>
            <a:r>
              <a:rPr lang="fa-IR" dirty="0">
                <a:cs typeface="B Yekan" panose="00000400000000000000" pitchFamily="2" charset="-78"/>
              </a:rPr>
              <a:t>در نهایت درصد برآورد صحيح نسبت به </a:t>
            </a:r>
            <a:r>
              <a:rPr lang="fa-IR" dirty="0" smtClean="0">
                <a:cs typeface="B Yekan" panose="00000400000000000000" pitchFamily="2" charset="-78"/>
              </a:rPr>
              <a:t>كل مشاهدات </a:t>
            </a:r>
            <a:r>
              <a:rPr lang="fa-IR" dirty="0">
                <a:cs typeface="B Yekan" panose="00000400000000000000" pitchFamily="2" charset="-78"/>
              </a:rPr>
              <a:t>در سطح نواحي </a:t>
            </a:r>
            <a:r>
              <a:rPr lang="fa-IR" dirty="0" smtClean="0">
                <a:cs typeface="B Yekan" panose="00000400000000000000" pitchFamily="2" charset="-78"/>
              </a:rPr>
              <a:t>ترافیکی و </a:t>
            </a:r>
            <a:r>
              <a:rPr lang="fa-IR" dirty="0">
                <a:cs typeface="B Yekan" panose="00000400000000000000" pitchFamily="2" charset="-78"/>
              </a:rPr>
              <a:t>مناطق به عنوان </a:t>
            </a:r>
            <a:r>
              <a:rPr lang="fa-IR" dirty="0" smtClean="0">
                <a:cs typeface="B Yekan" panose="00000400000000000000" pitchFamily="2" charset="-78"/>
              </a:rPr>
              <a:t>شاخص ارزیابی مدل </a:t>
            </a:r>
            <a:r>
              <a:rPr lang="fa-IR" dirty="0">
                <a:cs typeface="B Yekan" panose="00000400000000000000" pitchFamily="2" charset="-78"/>
              </a:rPr>
              <a:t>مورد استفاده قرار گرفتند.</a:t>
            </a:r>
          </a:p>
          <a:p>
            <a:pPr algn="r" rtl="1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 bwMode="auto">
          <a:xfrm>
            <a:off x="250014" y="5517232"/>
            <a:ext cx="842143" cy="531532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sysDot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Impact" panose="020B0806030902050204" pitchFamily="34" charset="0"/>
              </a:rPr>
              <a:t>18 of 18</a:t>
            </a:r>
            <a:endParaRPr lang="en-US" sz="1600" dirty="0">
              <a:latin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>
                <a:cs typeface="B Titr" panose="00000700000000000000" pitchFamily="2" charset="-78"/>
              </a:rPr>
              <a:t>منابع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695400" y="1556792"/>
            <a:ext cx="10819165" cy="4347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cs typeface="B Traffic" panose="00000400000000000000" pitchFamily="2" charset="-78"/>
              </a:rPr>
              <a:t>رحیمی, </a:t>
            </a:r>
            <a:r>
              <a:rPr lang="fa-IR" sz="2000" dirty="0" smtClean="0">
                <a:cs typeface="B Traffic" panose="00000400000000000000" pitchFamily="2" charset="-78"/>
              </a:rPr>
              <a:t>احسان، </a:t>
            </a:r>
            <a:r>
              <a:rPr lang="fa-IR" sz="2000" dirty="0">
                <a:cs typeface="B Traffic" panose="00000400000000000000" pitchFamily="2" charset="-78"/>
              </a:rPr>
              <a:t>۱۳۹۲، مدلسازی انتخاب مقصد در سفرهای خرید؛ مطالعه موردی شیراز، </a:t>
            </a:r>
            <a:r>
              <a:rPr lang="fa-IR" sz="2000" i="1" dirty="0">
                <a:cs typeface="B Traffic" panose="00000400000000000000" pitchFamily="2" charset="-78"/>
              </a:rPr>
              <a:t>سیزدهمین کنفرانس </a:t>
            </a:r>
            <a:r>
              <a:rPr lang="fa-IR" sz="2000" dirty="0">
                <a:cs typeface="B Traffic" panose="00000400000000000000" pitchFamily="2" charset="-78"/>
              </a:rPr>
              <a:t>علی آریان و امیر صمیمی</a:t>
            </a:r>
            <a:r>
              <a:rPr lang="fa-IR" sz="2000" i="1" dirty="0" smtClean="0">
                <a:cs typeface="B Traffic" panose="00000400000000000000" pitchFamily="2" charset="-78"/>
              </a:rPr>
              <a:t>بین </a:t>
            </a:r>
            <a:r>
              <a:rPr lang="fa-IR" sz="2000" i="1" dirty="0">
                <a:cs typeface="B Traffic" panose="00000400000000000000" pitchFamily="2" charset="-78"/>
              </a:rPr>
              <a:t>المللی مهندسی حمل و نقل و ترافیک</a:t>
            </a:r>
            <a:r>
              <a:rPr lang="fa-IR" sz="2000" dirty="0">
                <a:cs typeface="B Traffic" panose="00000400000000000000" pitchFamily="2" charset="-78"/>
              </a:rPr>
              <a:t>، تهران، معاونت و سازمان حمل و نقل و </a:t>
            </a:r>
            <a:r>
              <a:rPr lang="fa-IR" sz="2000" dirty="0" smtClean="0">
                <a:cs typeface="B Traffic" panose="00000400000000000000" pitchFamily="2" charset="-78"/>
              </a:rPr>
              <a:t>ترافیک</a:t>
            </a:r>
            <a:endParaRPr lang="en-US" sz="2000" dirty="0" smtClean="0">
              <a:cs typeface="B Traffic" panose="00000400000000000000" pitchFamily="2" charset="-78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cs typeface="B Traffic" panose="00000400000000000000" pitchFamily="2" charset="-78"/>
              </a:rPr>
              <a:t>ماهپور، علیرضا و همکاران،1396، ارائه مدل یکپارچه ی انتخاب مقصد سفرهای خرید پوشاک با به کارگیری مدلهای معادله </a:t>
            </a:r>
            <a:r>
              <a:rPr lang="fa-IR" sz="2000" dirty="0" smtClean="0">
                <a:cs typeface="B Traffic" panose="00000400000000000000" pitchFamily="2" charset="-78"/>
              </a:rPr>
              <a:t>ساختاری، مجله علمی پژوهشی مهندسی عمران مدرس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>
                <a:cs typeface="B Traffic" panose="00000400000000000000" pitchFamily="2" charset="-78"/>
              </a:rPr>
              <a:t>فتوحی، </a:t>
            </a:r>
            <a:r>
              <a:rPr lang="fa-IR" sz="2000" dirty="0" smtClean="0">
                <a:cs typeface="B Traffic" panose="00000400000000000000" pitchFamily="2" charset="-78"/>
              </a:rPr>
              <a:t>علی، امید افصحی، </a:t>
            </a:r>
            <a:r>
              <a:rPr lang="fa-IR" sz="2000" dirty="0">
                <a:cs typeface="B Traffic" panose="00000400000000000000" pitchFamily="2" charset="-78"/>
              </a:rPr>
              <a:t>محمد حسین </a:t>
            </a:r>
            <a:r>
              <a:rPr lang="fa-IR" sz="2000" dirty="0" smtClean="0">
                <a:cs typeface="B Traffic" panose="00000400000000000000" pitchFamily="2" charset="-78"/>
              </a:rPr>
              <a:t>نوروزی</a:t>
            </a:r>
            <a:r>
              <a:rPr lang="fa-IR" sz="2000" dirty="0">
                <a:cs typeface="B Traffic" panose="00000400000000000000" pitchFamily="2" charset="-78"/>
              </a:rPr>
              <a:t>، پرداخت مدل انتخاب مقصد برای شهر تهران، </a:t>
            </a:r>
            <a:r>
              <a:rPr lang="fa-IR" sz="2000" dirty="0" smtClean="0">
                <a:cs typeface="B Traffic" panose="00000400000000000000" pitchFamily="2" charset="-78"/>
              </a:rPr>
              <a:t>فصلنامه علمی ترویجی مهندسی ترافیک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cs typeface="B Traffic" panose="00000400000000000000" pitchFamily="2" charset="-78"/>
              </a:rPr>
              <a:t>حقانی ، میلاد، شاه حسینی، زهرا،1394، برنامه ریزی حمل و نقل و مهندسی ترافیک به همراه مروری برآمار و احتمالات، انتشارات کتاب آوا </a:t>
            </a:r>
            <a:endParaRPr lang="fa-IR" sz="2000" dirty="0">
              <a:cs typeface="B Traffic" panose="00000400000000000000" pitchFamily="2" charset="-78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fa-IR" sz="2000" dirty="0">
              <a:cs typeface="B Traffic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0194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9275"/>
            <a:ext cx="10160000" cy="563563"/>
          </a:xfrm>
        </p:spPr>
        <p:txBody>
          <a:bodyPr>
            <a:normAutofit fontScale="90000"/>
          </a:bodyPr>
          <a:lstStyle/>
          <a:p>
            <a:pPr algn="r">
              <a:lnSpc>
                <a:spcPct val="150000"/>
              </a:lnSpc>
            </a:pPr>
            <a:r>
              <a:rPr lang="fa-IR" sz="2400" dirty="0">
                <a:cs typeface="B Titr" panose="00000700000000000000" pitchFamily="2" charset="-78"/>
              </a:rPr>
              <a:t>اهمیت و لازمه برنامه ریزی حمل و نقل شهری</a:t>
            </a:r>
          </a:p>
        </p:txBody>
      </p:sp>
      <p:sp>
        <p:nvSpPr>
          <p:cNvPr id="23" name="Subtitle 2"/>
          <p:cNvSpPr txBox="1">
            <a:spLocks/>
          </p:cNvSpPr>
          <p:nvPr/>
        </p:nvSpPr>
        <p:spPr bwMode="auto">
          <a:xfrm>
            <a:off x="668742" y="1616886"/>
            <a:ext cx="11251213" cy="4347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fa-IR" sz="2000" kern="0" dirty="0" smtClean="0">
                <a:cs typeface="B Yekan" panose="00000400000000000000" pitchFamily="2" charset="-78"/>
              </a:rPr>
              <a:t>حمل و نقل و ترافیک شهری همواره بحث کلیدی و اساسی در مطالعات شهری و ناحیه ای می باشد.</a:t>
            </a:r>
          </a:p>
          <a:p>
            <a:pPr>
              <a:lnSpc>
                <a:spcPct val="150000"/>
              </a:lnSpc>
            </a:pPr>
            <a:r>
              <a:rPr lang="fa-IR" sz="2000" kern="0" dirty="0" smtClean="0">
                <a:cs typeface="B Yekan" panose="00000400000000000000" pitchFamily="2" charset="-78"/>
              </a:rPr>
              <a:t>ارتباط بخشی اکثر امور انسانی به یکدیگر و جریان یابی افراد ، کالا ، انرژی و اطلاعات توسط حمل و نقل و ترافیک میسر می شود.</a:t>
            </a:r>
          </a:p>
          <a:p>
            <a:pPr>
              <a:lnSpc>
                <a:spcPct val="150000"/>
              </a:lnSpc>
            </a:pPr>
            <a:r>
              <a:rPr lang="fa-IR" sz="2000" kern="0" dirty="0" smtClean="0">
                <a:cs typeface="B Yekan" panose="00000400000000000000" pitchFamily="2" charset="-78"/>
              </a:rPr>
              <a:t>یکی از بخش های مهم برنامه ریزی شهری ، برنامه ریزی حمل و نقل شهری است که بیش از همه موضوعات با علوم ریاضی و فیزیک و علم کنترل سیستم ها پیوند خورده بنابراین قابلیت مدل سازی و پیش بینی را دارد.</a:t>
            </a:r>
          </a:p>
          <a:p>
            <a:pPr>
              <a:lnSpc>
                <a:spcPct val="150000"/>
              </a:lnSpc>
            </a:pPr>
            <a:r>
              <a:rPr lang="fa-IR" sz="2000" kern="0" dirty="0" smtClean="0">
                <a:cs typeface="B Yekan" panose="00000400000000000000" pitchFamily="2" charset="-78"/>
              </a:rPr>
              <a:t>شهر به مثابه یک سیستم بوده و ارتباط بین اجزای سیستم توسط مسیرهای ارتباطی میسر می گردد.(شبکه ارتباطی به عنوان شریان های حیاتی شهر)</a:t>
            </a:r>
            <a:endParaRPr lang="fa-IR" sz="2000" kern="0" dirty="0">
              <a:cs typeface="B Yekan" panose="00000400000000000000" pitchFamily="2" charset="-78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415480" y="1484784"/>
            <a:ext cx="10439232" cy="9695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000" dirty="0" smtClean="0">
                <a:solidFill>
                  <a:schemeClr val="tx1"/>
                </a:solidFill>
                <a:cs typeface="B Yekan" panose="00000400000000000000" pitchFamily="2" charset="-78"/>
              </a:rPr>
              <a:t>فرایندی است که اقدامات احتمالی آینده را برای سوق دادن سیستم به جهت دلخواه بررسی می نماید.</a:t>
            </a:r>
          </a:p>
          <a:p>
            <a:pPr marL="0" indent="0">
              <a:lnSpc>
                <a:spcPct val="150000"/>
              </a:lnSpc>
              <a:buNone/>
            </a:pPr>
            <a:endParaRPr lang="fa-IR" dirty="0">
              <a:solidFill>
                <a:schemeClr val="tx1"/>
              </a:solidFill>
              <a:cs typeface="B Yekan" panose="00000400000000000000" pitchFamily="2" charset="-78"/>
            </a:endParaRP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2000" y="590550"/>
            <a:ext cx="10160000" cy="563563"/>
          </a:xfrm>
        </p:spPr>
        <p:txBody>
          <a:bodyPr/>
          <a:lstStyle/>
          <a:p>
            <a:pPr algn="r"/>
            <a:r>
              <a:rPr lang="fa-IR" sz="2400" dirty="0" smtClean="0">
                <a:cs typeface="B Titr" panose="00000700000000000000" pitchFamily="2" charset="-78"/>
              </a:rPr>
              <a:t>انواع برنامه ریزی حمل و نقل</a:t>
            </a:r>
            <a:endParaRPr lang="en-US" sz="2400" dirty="0">
              <a:cs typeface="B Titr" panose="00000700000000000000" pitchFamily="2" charset="-7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623987485"/>
              </p:ext>
            </p:extLst>
          </p:nvPr>
        </p:nvGraphicFramePr>
        <p:xfrm>
          <a:off x="2145778" y="2132856"/>
          <a:ext cx="7785290" cy="3640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D7650A-B3D5-47AA-92F1-146727334A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graphicEl>
                                              <a:dgm id="{8ED7650A-B3D5-47AA-92F1-146727334A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8ED7650A-B3D5-47AA-92F1-146727334A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430F854-ED77-43BA-AD81-E7D566DCB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graphicEl>
                                              <a:dgm id="{E430F854-ED77-43BA-AD81-E7D566DCB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E430F854-ED77-43BA-AD81-E7D566DCB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5ED7554-0027-48AA-826C-6256C0492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graphicEl>
                                              <a:dgm id="{45ED7554-0027-48AA-826C-6256C0492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graphicEl>
                                              <a:dgm id="{45ED7554-0027-48AA-826C-6256C0492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5E9D858-D6E9-4556-BFBC-8E9236A00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graphicEl>
                                              <a:dgm id="{15E9D858-D6E9-4556-BFBC-8E9236A00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graphicEl>
                                              <a:dgm id="{15E9D858-D6E9-4556-BFBC-8E9236A001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1B40DCA-1C07-42C1-98F0-E8CBC52F1F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21B40DCA-1C07-42C1-98F0-E8CBC52F1F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graphicEl>
                                              <a:dgm id="{21B40DCA-1C07-42C1-98F0-E8CBC52F1F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0C14D01-952F-49B7-B045-64A2AE413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0C14D01-952F-49B7-B045-64A2AE413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graphicEl>
                                              <a:dgm id="{80C14D01-952F-49B7-B045-64A2AE413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Graphic spid="11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2057979"/>
              </p:ext>
            </p:extLst>
          </p:nvPr>
        </p:nvGraphicFramePr>
        <p:xfrm>
          <a:off x="1629226" y="1600607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590550"/>
            <a:ext cx="9937750" cy="606425"/>
          </a:xfrm>
        </p:spPr>
        <p:txBody>
          <a:bodyPr/>
          <a:lstStyle/>
          <a:p>
            <a:r>
              <a:rPr lang="fa-IR" sz="2400" dirty="0">
                <a:cs typeface="B Titr" panose="00000700000000000000" pitchFamily="2" charset="-78"/>
              </a:rPr>
              <a:t>مدیریت سیستم های حمل ونقل ( </a:t>
            </a:r>
            <a:r>
              <a:rPr lang="en-US" sz="2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TSM</a:t>
            </a:r>
            <a:r>
              <a:rPr lang="fa-IR" sz="2400" dirty="0">
                <a:cs typeface="B Titr" panose="00000700000000000000" pitchFamily="2" charset="-78"/>
              </a:rPr>
              <a:t> )</a:t>
            </a:r>
            <a:endParaRPr lang="en-US" sz="24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758" y="1375681"/>
            <a:ext cx="5020386" cy="46122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ounded Rectangle 10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F7435035-9CD5-4B42-9214-FBB8B8B7F7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>
                                            <p:graphicEl>
                                              <a:dgm id="{F7435035-9CD5-4B42-9214-FBB8B8B7F7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>
                                            <p:graphicEl>
                                              <a:dgm id="{F7435035-9CD5-4B42-9214-FBB8B8B7F7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>
                                            <p:graphicEl>
                                              <a:dgm id="{F7435035-9CD5-4B42-9214-FBB8B8B7F7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B85C4FD9-DB7F-498C-9325-13CCC9EC0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>
                                            <p:graphicEl>
                                              <a:dgm id="{B85C4FD9-DB7F-498C-9325-13CCC9EC05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>
                                            <p:graphicEl>
                                              <a:dgm id="{B85C4FD9-DB7F-498C-9325-13CCC9EC0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>
                                            <p:graphicEl>
                                              <a:dgm id="{B85C4FD9-DB7F-498C-9325-13CCC9EC0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A75EB1E0-5340-4B5C-98A7-2C45E27D47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>
                                            <p:graphicEl>
                                              <a:dgm id="{A75EB1E0-5340-4B5C-98A7-2C45E27D47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>
                                            <p:graphicEl>
                                              <a:dgm id="{A75EB1E0-5340-4B5C-98A7-2C45E27D47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>
                                            <p:graphicEl>
                                              <a:dgm id="{A75EB1E0-5340-4B5C-98A7-2C45E27D47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E7788108-E6FA-442F-9741-D36777C661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>
                                            <p:graphicEl>
                                              <a:dgm id="{E7788108-E6FA-442F-9741-D36777C661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>
                                            <p:graphicEl>
                                              <a:dgm id="{E7788108-E6FA-442F-9741-D36777C661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>
                                            <p:graphicEl>
                                              <a:dgm id="{E7788108-E6FA-442F-9741-D36777C661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0C611A3D-B239-4BBA-8D8B-6EB6E8ACD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>
                                            <p:graphicEl>
                                              <a:dgm id="{0C611A3D-B239-4BBA-8D8B-6EB6E8ACD4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>
                                            <p:graphicEl>
                                              <a:dgm id="{0C611A3D-B239-4BBA-8D8B-6EB6E8ACD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>
                                            <p:graphicEl>
                                              <a:dgm id="{0C611A3D-B239-4BBA-8D8B-6EB6E8ACD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24">
                                            <p:graphicEl>
                                              <a:dgm id="{F7435035-9CD5-4B42-9214-FBB8B8B7F7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F7435035-9CD5-4B42-9214-FBB8B8B7F7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24">
                                            <p:graphicEl>
                                              <a:dgm id="{B85C4FD9-DB7F-498C-9325-13CCC9EC05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B85C4FD9-DB7F-498C-9325-13CCC9EC0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500"/>
                                        <p:tgtEl>
                                          <p:spTgt spid="24">
                                            <p:graphicEl>
                                              <a:dgm id="{A75EB1E0-5340-4B5C-98A7-2C45E27D47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A75EB1E0-5340-4B5C-98A7-2C45E27D47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500"/>
                                        <p:tgtEl>
                                          <p:spTgt spid="24">
                                            <p:graphicEl>
                                              <a:dgm id="{E7788108-E6FA-442F-9741-D36777C661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E7788108-E6FA-442F-9741-D36777C661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500"/>
                                        <p:tgtEl>
                                          <p:spTgt spid="24">
                                            <p:graphicEl>
                                              <a:dgm id="{0C611A3D-B239-4BBA-8D8B-6EB6E8ACD4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0C611A3D-B239-4BBA-8D8B-6EB6E8ACD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Sub>
          <a:bldDgm bld="one"/>
        </p:bldSub>
      </p:bldGraphic>
      <p:bldGraphic spid="24" grpI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477261"/>
              </p:ext>
            </p:extLst>
          </p:nvPr>
        </p:nvGraphicFramePr>
        <p:xfrm>
          <a:off x="1096963" y="1364777"/>
          <a:ext cx="10489986" cy="4504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03512" y="137913"/>
            <a:ext cx="7086600" cy="719138"/>
          </a:xfrm>
        </p:spPr>
        <p:txBody>
          <a:bodyPr/>
          <a:lstStyle/>
          <a:p>
            <a:pPr algn="r"/>
            <a:r>
              <a:rPr lang="fa-IR" sz="2400" dirty="0">
                <a:cs typeface="B Titr" panose="00000700000000000000" pitchFamily="2" charset="-78"/>
              </a:rPr>
              <a:t>برنامه ریزی </a:t>
            </a:r>
            <a:r>
              <a:rPr lang="fa-IR" sz="2400" dirty="0" smtClean="0">
                <a:cs typeface="B Titr" panose="00000700000000000000" pitchFamily="2" charset="-78"/>
              </a:rPr>
              <a:t>بلند مدت( استراتژیک یا جامع )</a:t>
            </a:r>
            <a:endParaRPr lang="fa-IR" sz="2400" dirty="0">
              <a:cs typeface="B Titr" panose="00000700000000000000" pitchFamily="2" charset="-78"/>
            </a:endParaRPr>
          </a:p>
        </p:txBody>
      </p:sp>
      <p:graphicFrame>
        <p:nvGraphicFramePr>
          <p:cNvPr id="27" name="Diagram 26"/>
          <p:cNvGraphicFramePr/>
          <p:nvPr>
            <p:extLst>
              <p:ext uri="{D42A27DB-BD31-4B8C-83A1-F6EECF244321}">
                <p14:modId xmlns:p14="http://schemas.microsoft.com/office/powerpoint/2010/main" val="2101008245"/>
              </p:ext>
            </p:extLst>
          </p:nvPr>
        </p:nvGraphicFramePr>
        <p:xfrm>
          <a:off x="1127448" y="980728"/>
          <a:ext cx="9820998" cy="5404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Rounded Rectangle 10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CEA3EAAD-AAC0-4D53-BB25-07E1B897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>
                                            <p:graphicEl>
                                              <a:dgm id="{CEA3EAAD-AAC0-4D53-BB25-07E1B89702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>
                                            <p:graphicEl>
                                              <a:dgm id="{CEA3EAAD-AAC0-4D53-BB25-07E1B897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>
                                            <p:graphicEl>
                                              <a:dgm id="{CEA3EAAD-AAC0-4D53-BB25-07E1B897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D31C37DA-44B0-4731-AA75-2E5E1B0D6A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>
                                            <p:graphicEl>
                                              <a:dgm id="{D31C37DA-44B0-4731-AA75-2E5E1B0D6A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>
                                            <p:graphicEl>
                                              <a:dgm id="{D31C37DA-44B0-4731-AA75-2E5E1B0D6A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>
                                            <p:graphicEl>
                                              <a:dgm id="{D31C37DA-44B0-4731-AA75-2E5E1B0D6A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6988235F-1218-4B18-8780-28DD730022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>
                                            <p:graphicEl>
                                              <a:dgm id="{6988235F-1218-4B18-8780-28DD730022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>
                                            <p:graphicEl>
                                              <a:dgm id="{6988235F-1218-4B18-8780-28DD730022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>
                                            <p:graphicEl>
                                              <a:dgm id="{6988235F-1218-4B18-8780-28DD730022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F295982C-8541-40BC-BD0B-D37EED171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>
                                            <p:graphicEl>
                                              <a:dgm id="{F295982C-8541-40BC-BD0B-D37EED171E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>
                                            <p:graphicEl>
                                              <a:dgm id="{F295982C-8541-40BC-BD0B-D37EED171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>
                                            <p:graphicEl>
                                              <a:dgm id="{F295982C-8541-40BC-BD0B-D37EED171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26">
                                            <p:graphicEl>
                                              <a:dgm id="{CEA3EAAD-AAC0-4D53-BB25-07E1B89702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CEA3EAAD-AAC0-4D53-BB25-07E1B897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" dur="500"/>
                                        <p:tgtEl>
                                          <p:spTgt spid="26">
                                            <p:graphicEl>
                                              <a:dgm id="{D31C37DA-44B0-4731-AA75-2E5E1B0D6A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D31C37DA-44B0-4731-AA75-2E5E1B0D6A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4" dur="500"/>
                                        <p:tgtEl>
                                          <p:spTgt spid="26">
                                            <p:graphicEl>
                                              <a:dgm id="{6988235F-1218-4B18-8780-28DD730022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6988235F-1218-4B18-8780-28DD730022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9" dur="500"/>
                                        <p:tgtEl>
                                          <p:spTgt spid="26">
                                            <p:graphicEl>
                                              <a:dgm id="{F295982C-8541-40BC-BD0B-D37EED171E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dgm id="{F295982C-8541-40BC-BD0B-D37EED171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76AEBB93-D436-45B7-8816-AA0153762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">
                                            <p:graphicEl>
                                              <a:dgm id="{76AEBB93-D436-45B7-8816-AA01537621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>
                                            <p:graphicEl>
                                              <a:dgm id="{76AEBB93-D436-45B7-8816-AA0153762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>
                                            <p:graphicEl>
                                              <a:dgm id="{76AEBB93-D436-45B7-8816-AA0153762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98FC7799-23A6-4630-842D-27186CD0EC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>
                                            <p:graphicEl>
                                              <a:dgm id="{98FC7799-23A6-4630-842D-27186CD0EC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>
                                            <p:graphicEl>
                                              <a:dgm id="{98FC7799-23A6-4630-842D-27186CD0EC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>
                                            <p:graphicEl>
                                              <a:dgm id="{98FC7799-23A6-4630-842D-27186CD0EC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3B40A40E-A7C6-4A75-97C1-42B6F27C4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">
                                            <p:graphicEl>
                                              <a:dgm id="{3B40A40E-A7C6-4A75-97C1-42B6F27C45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>
                                            <p:graphicEl>
                                              <a:dgm id="{3B40A40E-A7C6-4A75-97C1-42B6F27C4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>
                                            <p:graphicEl>
                                              <a:dgm id="{3B40A40E-A7C6-4A75-97C1-42B6F27C4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EE8FC7F2-91B6-4A23-BDCB-F21EAC33AF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7">
                                            <p:graphicEl>
                                              <a:dgm id="{EE8FC7F2-91B6-4A23-BDCB-F21EAC33AF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>
                                            <p:graphicEl>
                                              <a:dgm id="{EE8FC7F2-91B6-4A23-BDCB-F21EAC33AF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>
                                            <p:graphicEl>
                                              <a:dgm id="{EE8FC7F2-91B6-4A23-BDCB-F21EAC33AF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B876A9BA-4303-4650-B323-5AE158C3AB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7">
                                            <p:graphicEl>
                                              <a:dgm id="{B876A9BA-4303-4650-B323-5AE158C3AB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">
                                            <p:graphicEl>
                                              <a:dgm id="{B876A9BA-4303-4650-B323-5AE158C3AB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>
                                            <p:graphicEl>
                                              <a:dgm id="{B876A9BA-4303-4650-B323-5AE158C3AB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dgm id="{02C56278-7032-4DAE-8FFF-ED999E7E9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7">
                                            <p:graphicEl>
                                              <a:dgm id="{02C56278-7032-4DAE-8FFF-ED999E7E9A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>
                                            <p:graphicEl>
                                              <a:dgm id="{02C56278-7032-4DAE-8FFF-ED999E7E9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7">
                                            <p:graphicEl>
                                              <a:dgm id="{02C56278-7032-4DAE-8FFF-ED999E7E9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6" grpId="0">
        <p:bldSub>
          <a:bldDgm bld="one"/>
        </p:bldSub>
      </p:bldGraphic>
      <p:bldGraphic spid="26" grpId="1">
        <p:bldSub>
          <a:bldDgm bld="one"/>
        </p:bldSub>
      </p:bldGraphic>
      <p:bldGraphic spid="2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723169" y="106686"/>
            <a:ext cx="8911687" cy="1280890"/>
          </a:xfrm>
        </p:spPr>
        <p:txBody>
          <a:bodyPr/>
          <a:lstStyle/>
          <a:p>
            <a:pPr algn="r"/>
            <a:r>
              <a:rPr lang="en-US" dirty="0"/>
              <a:t> </a:t>
            </a:r>
            <a:r>
              <a:rPr lang="fa-IR" sz="2400" dirty="0" smtClean="0">
                <a:cs typeface="B Titr" panose="00000700000000000000" pitchFamily="2" charset="-78"/>
              </a:rPr>
              <a:t>انواع اقدامات( </a:t>
            </a:r>
            <a:r>
              <a:rPr lang="en-US" sz="2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TSM</a:t>
            </a:r>
            <a:r>
              <a:rPr lang="fa-IR" sz="2400" dirty="0">
                <a:cs typeface="B Titr" panose="00000700000000000000" pitchFamily="2" charset="-78"/>
              </a:rPr>
              <a:t> )</a:t>
            </a:r>
            <a:endParaRPr lang="en-US" sz="2400" dirty="0"/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8404198" y="3092963"/>
            <a:ext cx="2366041" cy="2928325"/>
          </a:xfrm>
          <a:prstGeom prst="roundRect">
            <a:avLst>
              <a:gd name="adj" fmla="val 1374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/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5930610" y="3092963"/>
            <a:ext cx="2350358" cy="2928325"/>
          </a:xfrm>
          <a:prstGeom prst="roundRect">
            <a:avLst>
              <a:gd name="adj" fmla="val 1374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/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3474947" y="3092963"/>
            <a:ext cx="2280900" cy="2928325"/>
          </a:xfrm>
          <a:prstGeom prst="roundRect">
            <a:avLst>
              <a:gd name="adj" fmla="val 1374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 dirty="0"/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983433" y="3092963"/>
            <a:ext cx="2366041" cy="2928325"/>
          </a:xfrm>
          <a:prstGeom prst="roundRect">
            <a:avLst>
              <a:gd name="adj" fmla="val 1374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r" rtl="1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gray">
          <a:xfrm rot="3419336">
            <a:off x="1492117" y="1517401"/>
            <a:ext cx="1045010" cy="1417094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fa-IR" dirty="0"/>
          </a:p>
        </p:txBody>
      </p:sp>
      <p:grpSp>
        <p:nvGrpSpPr>
          <p:cNvPr id="15" name="Group 9"/>
          <p:cNvGrpSpPr>
            <a:grpSpLocks/>
          </p:cNvGrpSpPr>
          <p:nvPr/>
        </p:nvGrpSpPr>
        <p:grpSpPr bwMode="auto">
          <a:xfrm>
            <a:off x="2723169" y="1852731"/>
            <a:ext cx="1315873" cy="149287"/>
            <a:chOff x="2003" y="3439"/>
            <a:chExt cx="468" cy="244"/>
          </a:xfrm>
        </p:grpSpPr>
        <p:sp>
          <p:nvSpPr>
            <p:cNvPr id="43" name="Oval 10"/>
            <p:cNvSpPr>
              <a:spLocks noChangeArrowheads="1"/>
            </p:cNvSpPr>
            <p:nvPr/>
          </p:nvSpPr>
          <p:spPr bwMode="gray">
            <a:xfrm>
              <a:off x="2003" y="3439"/>
              <a:ext cx="79" cy="242"/>
            </a:xfrm>
            <a:prstGeom prst="ellipse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4" name="Rectangle 11"/>
            <p:cNvSpPr>
              <a:spLocks noChangeArrowheads="1"/>
            </p:cNvSpPr>
            <p:nvPr/>
          </p:nvSpPr>
          <p:spPr bwMode="gray">
            <a:xfrm>
              <a:off x="2048" y="3441"/>
              <a:ext cx="388" cy="242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5" name="Oval 12"/>
            <p:cNvSpPr>
              <a:spLocks noChangeArrowheads="1"/>
            </p:cNvSpPr>
            <p:nvPr/>
          </p:nvSpPr>
          <p:spPr bwMode="gray">
            <a:xfrm>
              <a:off x="2400" y="3443"/>
              <a:ext cx="71" cy="234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gray">
            <a:xfrm>
              <a:off x="2438" y="3519"/>
              <a:ext cx="20" cy="69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16" name="Rectangle 14"/>
          <p:cNvSpPr>
            <a:spLocks noChangeArrowheads="1"/>
          </p:cNvSpPr>
          <p:nvPr/>
        </p:nvSpPr>
        <p:spPr bwMode="gray">
          <a:xfrm rot="3419336">
            <a:off x="3921421" y="1442757"/>
            <a:ext cx="1045010" cy="1417094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fa-IR"/>
          </a:p>
        </p:txBody>
      </p: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5152474" y="1852731"/>
            <a:ext cx="1315873" cy="149287"/>
            <a:chOff x="2003" y="3439"/>
            <a:chExt cx="468" cy="244"/>
          </a:xfrm>
        </p:grpSpPr>
        <p:sp>
          <p:nvSpPr>
            <p:cNvPr id="39" name="Oval 16"/>
            <p:cNvSpPr>
              <a:spLocks noChangeArrowheads="1"/>
            </p:cNvSpPr>
            <p:nvPr/>
          </p:nvSpPr>
          <p:spPr bwMode="gray">
            <a:xfrm>
              <a:off x="2003" y="3439"/>
              <a:ext cx="79" cy="242"/>
            </a:xfrm>
            <a:prstGeom prst="ellipse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0" name="Rectangle 17"/>
            <p:cNvSpPr>
              <a:spLocks noChangeArrowheads="1"/>
            </p:cNvSpPr>
            <p:nvPr/>
          </p:nvSpPr>
          <p:spPr bwMode="gray">
            <a:xfrm>
              <a:off x="2048" y="3441"/>
              <a:ext cx="388" cy="242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1" name="Oval 18"/>
            <p:cNvSpPr>
              <a:spLocks noChangeArrowheads="1"/>
            </p:cNvSpPr>
            <p:nvPr/>
          </p:nvSpPr>
          <p:spPr bwMode="gray">
            <a:xfrm>
              <a:off x="2400" y="3443"/>
              <a:ext cx="71" cy="234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2" name="Oval 19"/>
            <p:cNvSpPr>
              <a:spLocks noChangeArrowheads="1"/>
            </p:cNvSpPr>
            <p:nvPr/>
          </p:nvSpPr>
          <p:spPr bwMode="gray">
            <a:xfrm>
              <a:off x="2438" y="3519"/>
              <a:ext cx="20" cy="69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18" name="Rectangle 20"/>
          <p:cNvSpPr>
            <a:spLocks noChangeArrowheads="1"/>
          </p:cNvSpPr>
          <p:nvPr/>
        </p:nvSpPr>
        <p:spPr bwMode="gray">
          <a:xfrm rot="3419336">
            <a:off x="6249504" y="1442757"/>
            <a:ext cx="1045010" cy="1417094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fa-IR"/>
          </a:p>
        </p:txBody>
      </p:sp>
      <p:grpSp>
        <p:nvGrpSpPr>
          <p:cNvPr id="19" name="Group 21"/>
          <p:cNvGrpSpPr>
            <a:grpSpLocks/>
          </p:cNvGrpSpPr>
          <p:nvPr/>
        </p:nvGrpSpPr>
        <p:grpSpPr bwMode="auto">
          <a:xfrm>
            <a:off x="7581777" y="1852731"/>
            <a:ext cx="1720757" cy="149287"/>
            <a:chOff x="2003" y="3439"/>
            <a:chExt cx="468" cy="244"/>
          </a:xfrm>
        </p:grpSpPr>
        <p:sp>
          <p:nvSpPr>
            <p:cNvPr id="35" name="Oval 22"/>
            <p:cNvSpPr>
              <a:spLocks noChangeArrowheads="1"/>
            </p:cNvSpPr>
            <p:nvPr/>
          </p:nvSpPr>
          <p:spPr bwMode="gray">
            <a:xfrm>
              <a:off x="2003" y="3439"/>
              <a:ext cx="79" cy="242"/>
            </a:xfrm>
            <a:prstGeom prst="ellipse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6" name="Rectangle 23"/>
            <p:cNvSpPr>
              <a:spLocks noChangeArrowheads="1"/>
            </p:cNvSpPr>
            <p:nvPr/>
          </p:nvSpPr>
          <p:spPr bwMode="gray">
            <a:xfrm>
              <a:off x="2048" y="3441"/>
              <a:ext cx="388" cy="242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7" name="Oval 24"/>
            <p:cNvSpPr>
              <a:spLocks noChangeArrowheads="1"/>
            </p:cNvSpPr>
            <p:nvPr/>
          </p:nvSpPr>
          <p:spPr bwMode="gray">
            <a:xfrm>
              <a:off x="2400" y="3443"/>
              <a:ext cx="71" cy="234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8" name="Oval 25"/>
            <p:cNvSpPr>
              <a:spLocks noChangeArrowheads="1"/>
            </p:cNvSpPr>
            <p:nvPr/>
          </p:nvSpPr>
          <p:spPr bwMode="gray">
            <a:xfrm>
              <a:off x="2438" y="3519"/>
              <a:ext cx="20" cy="69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20" name="Rectangle 26"/>
          <p:cNvSpPr>
            <a:spLocks noChangeArrowheads="1"/>
          </p:cNvSpPr>
          <p:nvPr/>
        </p:nvSpPr>
        <p:spPr bwMode="gray">
          <a:xfrm rot="3419336">
            <a:off x="8678808" y="1442757"/>
            <a:ext cx="1045010" cy="1417094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fa-IR"/>
          </a:p>
        </p:txBody>
      </p:sp>
      <p:sp>
        <p:nvSpPr>
          <p:cNvPr id="21" name="Rectangle 27"/>
          <p:cNvSpPr>
            <a:spLocks noChangeArrowheads="1"/>
          </p:cNvSpPr>
          <p:nvPr/>
        </p:nvSpPr>
        <p:spPr bwMode="gray">
          <a:xfrm rot="21230866">
            <a:off x="8504102" y="1697070"/>
            <a:ext cx="13468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algn="ctr" rtl="1"/>
            <a:r>
              <a:rPr lang="fa-IR" sz="1600" dirty="0">
                <a:cs typeface="B Yekan" panose="00000400000000000000" pitchFamily="2" charset="-78"/>
              </a:rPr>
              <a:t>کاهش تقاضا </a:t>
            </a:r>
            <a:endParaRPr lang="fa-IR" sz="1600" dirty="0" smtClean="0">
              <a:cs typeface="B Yekan" panose="00000400000000000000" pitchFamily="2" charset="-78"/>
            </a:endParaRPr>
          </a:p>
          <a:p>
            <a:pPr lvl="0" algn="ctr" rtl="1"/>
            <a:r>
              <a:rPr lang="fa-IR" sz="1600" dirty="0" smtClean="0">
                <a:cs typeface="B Yekan" panose="00000400000000000000" pitchFamily="2" charset="-78"/>
              </a:rPr>
              <a:t>بدون </a:t>
            </a:r>
            <a:r>
              <a:rPr lang="fa-IR" sz="1600" dirty="0">
                <a:cs typeface="B Yekan" panose="00000400000000000000" pitchFamily="2" charset="-78"/>
              </a:rPr>
              <a:t>تغییر </a:t>
            </a:r>
            <a:endParaRPr lang="fa-IR" sz="1600" dirty="0" smtClean="0">
              <a:cs typeface="B Yekan" panose="00000400000000000000" pitchFamily="2" charset="-78"/>
            </a:endParaRPr>
          </a:p>
          <a:p>
            <a:pPr lvl="0" algn="ctr" rtl="1"/>
            <a:r>
              <a:rPr lang="fa-IR" sz="1600" dirty="0" smtClean="0">
                <a:cs typeface="B Yekan" panose="00000400000000000000" pitchFamily="2" charset="-78"/>
              </a:rPr>
              <a:t>در </a:t>
            </a:r>
            <a:r>
              <a:rPr lang="fa-IR" sz="1600" dirty="0">
                <a:cs typeface="B Yekan" panose="00000400000000000000" pitchFamily="2" charset="-78"/>
              </a:rPr>
              <a:t>میزان عرضه</a:t>
            </a: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gray">
          <a:xfrm>
            <a:off x="6127721" y="1964912"/>
            <a:ext cx="12698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algn="ctr" rtl="1"/>
            <a:r>
              <a:rPr lang="fa-IR" sz="1600" dirty="0">
                <a:cs typeface="B Yekan" panose="00000400000000000000" pitchFamily="2" charset="-78"/>
              </a:rPr>
              <a:t>افزایش عرضه</a:t>
            </a:r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gray">
          <a:xfrm>
            <a:off x="3799717" y="1911934"/>
            <a:ext cx="12586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algn="ctr" rtl="1"/>
            <a:r>
              <a:rPr lang="fa-IR" sz="1600" dirty="0">
                <a:cs typeface="B Yekan" panose="00000400000000000000" pitchFamily="2" charset="-78"/>
              </a:rPr>
              <a:t>کاهش </a:t>
            </a:r>
            <a:r>
              <a:rPr lang="fa-IR" sz="1600" dirty="0" smtClean="0">
                <a:cs typeface="B Yekan" panose="00000400000000000000" pitchFamily="2" charset="-78"/>
              </a:rPr>
              <a:t>توام</a:t>
            </a:r>
          </a:p>
          <a:p>
            <a:pPr lvl="0" algn="ctr" rtl="1"/>
            <a:r>
              <a:rPr lang="fa-IR" sz="1600" dirty="0" smtClean="0">
                <a:cs typeface="B Yekan" panose="00000400000000000000" pitchFamily="2" charset="-78"/>
              </a:rPr>
              <a:t> </a:t>
            </a:r>
            <a:r>
              <a:rPr lang="fa-IR" sz="1600" dirty="0">
                <a:cs typeface="B Yekan" panose="00000400000000000000" pitchFamily="2" charset="-78"/>
              </a:rPr>
              <a:t>عرضه و تقاضا</a:t>
            </a: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gray">
          <a:xfrm rot="21290058">
            <a:off x="1237897" y="1908903"/>
            <a:ext cx="16482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algn="ctr" rtl="1"/>
            <a:r>
              <a:rPr lang="fa-IR" sz="1600" dirty="0">
                <a:cs typeface="B Yekan" panose="00000400000000000000" pitchFamily="2" charset="-78"/>
              </a:rPr>
              <a:t>افزایش عرضه </a:t>
            </a:r>
            <a:r>
              <a:rPr lang="fa-IR" sz="1600" dirty="0" smtClean="0">
                <a:cs typeface="B Yekan" panose="00000400000000000000" pitchFamily="2" charset="-78"/>
              </a:rPr>
              <a:t>توام</a:t>
            </a:r>
          </a:p>
          <a:p>
            <a:pPr lvl="0" algn="ctr" rtl="1"/>
            <a:r>
              <a:rPr lang="fa-IR" sz="1600" dirty="0" smtClean="0">
                <a:cs typeface="B Yekan" panose="00000400000000000000" pitchFamily="2" charset="-78"/>
              </a:rPr>
              <a:t> </a:t>
            </a:r>
            <a:r>
              <a:rPr lang="fa-IR" sz="1600" dirty="0">
                <a:cs typeface="B Yekan" panose="00000400000000000000" pitchFamily="2" charset="-78"/>
              </a:rPr>
              <a:t>با کاهش تقاضا</a:t>
            </a:r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881112" y="3245956"/>
            <a:ext cx="242859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lvl="0" indent="-285750" algn="r" rtl="1">
              <a:buFont typeface="Wingdings" panose="05000000000000000000" pitchFamily="2" charset="2"/>
              <a:buChar char="v"/>
            </a:pPr>
            <a:r>
              <a:rPr lang="fa-IR" sz="1600" dirty="0">
                <a:cs typeface="B Yekan" panose="00000400000000000000" pitchFamily="2" charset="-78"/>
              </a:rPr>
              <a:t>ایجاد خطوط ویژه اضافی </a:t>
            </a:r>
            <a:r>
              <a:rPr lang="fa-IR" sz="1600" dirty="0" smtClean="0">
                <a:cs typeface="B Yekan" panose="00000400000000000000" pitchFamily="2" charset="-78"/>
              </a:rPr>
              <a:t>برای</a:t>
            </a:r>
          </a:p>
          <a:p>
            <a:pPr lvl="0" algn="r" rtl="1"/>
            <a:r>
              <a:rPr lang="fa-IR" sz="1600" dirty="0" smtClean="0">
                <a:cs typeface="B Yekan" panose="00000400000000000000" pitchFamily="2" charset="-78"/>
              </a:rPr>
              <a:t> اتوبوس</a:t>
            </a:r>
          </a:p>
          <a:p>
            <a:pPr marL="285750" lvl="0" indent="-285750" algn="r" rtl="1">
              <a:buFont typeface="Wingdings" panose="05000000000000000000" pitchFamily="2" charset="2"/>
              <a:buChar char="v"/>
            </a:pPr>
            <a:endParaRPr lang="fa-IR" sz="1600" dirty="0">
              <a:cs typeface="B Yekan" panose="00000400000000000000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fa-IR" sz="1600" dirty="0">
                <a:cs typeface="B Yekan" panose="00000400000000000000" pitchFamily="2" charset="-78"/>
              </a:rPr>
              <a:t>احداث خط ویژه اتوبوس در </a:t>
            </a:r>
            <a:endParaRPr lang="fa-IR" sz="1600" dirty="0" smtClean="0">
              <a:cs typeface="B Yekan" panose="00000400000000000000" pitchFamily="2" charset="-78"/>
            </a:endParaRPr>
          </a:p>
          <a:p>
            <a:pPr algn="r" rtl="1"/>
            <a:r>
              <a:rPr lang="fa-IR" sz="1600" dirty="0" smtClean="0">
                <a:cs typeface="B Yekan" panose="00000400000000000000" pitchFamily="2" charset="-78"/>
              </a:rPr>
              <a:t>مناطق </a:t>
            </a:r>
            <a:r>
              <a:rPr lang="fa-IR" sz="1600" dirty="0">
                <a:cs typeface="B Yekan" panose="00000400000000000000" pitchFamily="2" charset="-78"/>
              </a:rPr>
              <a:t>پارک حاشیه ای</a:t>
            </a:r>
          </a:p>
          <a:p>
            <a:pPr marL="285750" lvl="0" indent="-285750" algn="r" rtl="1">
              <a:buFont typeface="Wingdings" panose="05000000000000000000" pitchFamily="2" charset="2"/>
              <a:buChar char="v"/>
            </a:pPr>
            <a:endParaRPr lang="fa-IR" sz="1600" dirty="0" smtClean="0">
              <a:cs typeface="B Yekan" panose="00000400000000000000" pitchFamily="2" charset="-78"/>
            </a:endParaRPr>
          </a:p>
          <a:p>
            <a:pPr marL="285750" lvl="0" indent="-285750" algn="r" rtl="1">
              <a:buFont typeface="Wingdings" panose="05000000000000000000" pitchFamily="2" charset="2"/>
              <a:buChar char="v"/>
            </a:pPr>
            <a:r>
              <a:rPr lang="fa-IR" sz="1600" dirty="0" smtClean="0">
                <a:cs typeface="B Yekan" panose="00000400000000000000" pitchFamily="2" charset="-78"/>
              </a:rPr>
              <a:t>ایجاد خطوط حرکت برای </a:t>
            </a:r>
          </a:p>
          <a:p>
            <a:pPr lvl="0" algn="r" rtl="1"/>
            <a:r>
              <a:rPr lang="fa-IR" sz="1600" dirty="0" smtClean="0">
                <a:cs typeface="B Yekan" panose="00000400000000000000" pitchFamily="2" charset="-78"/>
              </a:rPr>
              <a:t>وسایل نقلیه پر سرنشین درجهت مخالف جریان</a:t>
            </a:r>
            <a:endParaRPr lang="fa-IR" sz="1600" dirty="0">
              <a:cs typeface="B Yekan" panose="00000400000000000000" pitchFamily="2" charset="-78"/>
            </a:endParaRPr>
          </a:p>
        </p:txBody>
      </p:sp>
      <p:sp>
        <p:nvSpPr>
          <p:cNvPr id="32" name="Rectangle 32"/>
          <p:cNvSpPr>
            <a:spLocks noChangeArrowheads="1"/>
          </p:cNvSpPr>
          <p:nvPr/>
        </p:nvSpPr>
        <p:spPr bwMode="auto">
          <a:xfrm>
            <a:off x="3466555" y="3245956"/>
            <a:ext cx="225559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fa-IR" sz="1600" dirty="0" smtClean="0">
                <a:cs typeface="B Yekan" panose="00000400000000000000" pitchFamily="2" charset="-78"/>
              </a:rPr>
              <a:t>اولویت وسایل نقلیه </a:t>
            </a:r>
          </a:p>
          <a:p>
            <a:pPr algn="r" rtl="1"/>
            <a:r>
              <a:rPr lang="fa-IR" sz="1600" dirty="0" smtClean="0">
                <a:cs typeface="B Yekan" panose="00000400000000000000" pitchFamily="2" charset="-78"/>
              </a:rPr>
              <a:t>پرسر</a:t>
            </a:r>
            <a:r>
              <a:rPr lang="en-US" sz="1600" dirty="0" smtClean="0">
                <a:latin typeface="Cambria Math" panose="02040503050406030204" pitchFamily="18" charset="0"/>
                <a:ea typeface="Cambria Math" panose="02040503050406030204" pitchFamily="18" charset="0"/>
                <a:cs typeface="B Yekan" panose="00000400000000000000" pitchFamily="2" charset="-78"/>
              </a:rPr>
              <a:t> </a:t>
            </a:r>
            <a:r>
              <a:rPr lang="fa-IR" sz="1600" dirty="0" smtClean="0">
                <a:latin typeface="Cambria Math" panose="02040503050406030204" pitchFamily="18" charset="0"/>
                <a:ea typeface="Cambria Math" panose="02040503050406030204" pitchFamily="18" charset="0"/>
                <a:cs typeface="B Yekan" panose="00000400000000000000" pitchFamily="2" charset="-78"/>
              </a:rPr>
              <a:t>نشین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B Yekan" panose="00000400000000000000" pitchFamily="2" charset="-78"/>
              </a:rPr>
              <a:t>(HOV)</a:t>
            </a:r>
          </a:p>
          <a:p>
            <a:pPr marL="285750" indent="-285750" algn="l" rtl="1">
              <a:buFont typeface="Wingdings" panose="05000000000000000000" pitchFamily="2" charset="2"/>
              <a:buChar char="v"/>
            </a:pPr>
            <a:endParaRPr lang="fa-IR" sz="1600" dirty="0" smtClean="0">
              <a:latin typeface="Cambria Math" panose="02040503050406030204" pitchFamily="18" charset="0"/>
              <a:ea typeface="Cambria Math" panose="02040503050406030204" pitchFamily="18" charset="0"/>
              <a:cs typeface="B Yekan" panose="00000400000000000000" pitchFamily="2" charset="-78"/>
            </a:endParaRPr>
          </a:p>
          <a:p>
            <a:pPr marL="285750" lvl="0" indent="-285750" algn="r" rtl="1">
              <a:buFont typeface="Wingdings" panose="05000000000000000000" pitchFamily="2" charset="2"/>
              <a:buChar char="v"/>
            </a:pPr>
            <a:r>
              <a:rPr lang="fa-IR" sz="1600" dirty="0">
                <a:cs typeface="B Yekan" panose="00000400000000000000" pitchFamily="2" charset="-78"/>
              </a:rPr>
              <a:t>ایجاد محدودیت </a:t>
            </a:r>
            <a:r>
              <a:rPr lang="fa-IR" sz="1600" dirty="0" smtClean="0">
                <a:cs typeface="B Yekan" panose="00000400000000000000" pitchFamily="2" charset="-78"/>
              </a:rPr>
              <a:t>منطقه</a:t>
            </a:r>
          </a:p>
          <a:p>
            <a:pPr lvl="0" algn="r" rtl="1"/>
            <a:r>
              <a:rPr lang="fa-IR" sz="1600" dirty="0" smtClean="0">
                <a:cs typeface="B Yekan" panose="00000400000000000000" pitchFamily="2" charset="-78"/>
              </a:rPr>
              <a:t> </a:t>
            </a:r>
            <a:r>
              <a:rPr lang="fa-IR" sz="1600" dirty="0">
                <a:cs typeface="B Yekan" panose="00000400000000000000" pitchFamily="2" charset="-78"/>
              </a:rPr>
              <a:t>ای برای وسائط شخصی</a:t>
            </a:r>
          </a:p>
          <a:p>
            <a:pPr marL="285750" indent="-285750" algn="l" rtl="1">
              <a:buFont typeface="Wingdings" panose="05000000000000000000" pitchFamily="2" charset="2"/>
              <a:buChar char="v"/>
            </a:pPr>
            <a:endParaRPr lang="en-US" sz="1600" dirty="0" smtClean="0">
              <a:latin typeface="Cambria Math" panose="02040503050406030204" pitchFamily="18" charset="0"/>
              <a:ea typeface="Cambria Math" panose="02040503050406030204" pitchFamily="18" charset="0"/>
              <a:cs typeface="B Yekan" panose="00000400000000000000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fa-IR" sz="1600" dirty="0" smtClean="0">
                <a:latin typeface="Cambria Math" panose="02040503050406030204" pitchFamily="18" charset="0"/>
                <a:ea typeface="Cambria Math" panose="02040503050406030204" pitchFamily="18" charset="0"/>
                <a:cs typeface="B Yekan" panose="00000400000000000000" pitchFamily="2" charset="-78"/>
              </a:rPr>
              <a:t>محدودیت عرضه پارکینگ</a:t>
            </a:r>
          </a:p>
          <a:p>
            <a:pPr algn="r" rtl="1"/>
            <a:r>
              <a:rPr lang="fa-IR" sz="1600" dirty="0" smtClean="0">
                <a:latin typeface="Cambria Math" panose="02040503050406030204" pitchFamily="18" charset="0"/>
                <a:ea typeface="Cambria Math" panose="02040503050406030204" pitchFamily="18" charset="0"/>
                <a:cs typeface="B Yekan" panose="00000400000000000000" pitchFamily="2" charset="-78"/>
              </a:rPr>
              <a:t> های غیرحاشیه ای</a:t>
            </a:r>
            <a:endParaRPr lang="fa-IR" sz="1600" dirty="0">
              <a:latin typeface="Cambria Math" panose="02040503050406030204" pitchFamily="18" charset="0"/>
              <a:ea typeface="Cambria Math" panose="02040503050406030204" pitchFamily="18" charset="0"/>
              <a:cs typeface="B Yekan" panose="00000400000000000000" pitchFamily="2" charset="-78"/>
            </a:endParaRPr>
          </a:p>
          <a:p>
            <a:pPr marL="285750" indent="-285750" algn="l" rtl="1">
              <a:buFont typeface="Wingdings" panose="05000000000000000000" pitchFamily="2" charset="2"/>
              <a:buChar char="v"/>
            </a:pPr>
            <a:endParaRPr lang="fa-IR" sz="1600" dirty="0" smtClean="0">
              <a:latin typeface="Cambria Math" panose="02040503050406030204" pitchFamily="18" charset="0"/>
              <a:ea typeface="Cambria Math" panose="02040503050406030204" pitchFamily="18" charset="0"/>
              <a:cs typeface="B Yekan" panose="00000400000000000000" pitchFamily="2" charset="-78"/>
            </a:endParaRPr>
          </a:p>
        </p:txBody>
      </p:sp>
      <p:sp>
        <p:nvSpPr>
          <p:cNvPr id="33" name="Rectangle 33"/>
          <p:cNvSpPr>
            <a:spLocks noChangeArrowheads="1"/>
          </p:cNvSpPr>
          <p:nvPr/>
        </p:nvSpPr>
        <p:spPr bwMode="auto">
          <a:xfrm>
            <a:off x="5769356" y="3232459"/>
            <a:ext cx="255882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lvl="0" indent="-285750" algn="r" rtl="1">
              <a:buFont typeface="Wingdings" panose="05000000000000000000" pitchFamily="2" charset="2"/>
              <a:buChar char="v"/>
            </a:pPr>
            <a:r>
              <a:rPr lang="fa-IR" sz="1600" dirty="0">
                <a:cs typeface="B Yekan" panose="00000400000000000000" pitchFamily="2" charset="-78"/>
              </a:rPr>
              <a:t>بهبود مهندسی ترافیک </a:t>
            </a:r>
            <a:r>
              <a:rPr lang="fa-IR" sz="1600" dirty="0" smtClean="0">
                <a:cs typeface="B Yekan" panose="00000400000000000000" pitchFamily="2" charset="-78"/>
              </a:rPr>
              <a:t>خیابان</a:t>
            </a:r>
          </a:p>
          <a:p>
            <a:pPr lvl="0" algn="r" rtl="1"/>
            <a:endParaRPr lang="fa-IR" sz="1600" dirty="0" smtClean="0">
              <a:cs typeface="B Yekan" panose="00000400000000000000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fa-IR" sz="1600" dirty="0">
                <a:cs typeface="B Yekan" panose="00000400000000000000" pitchFamily="2" charset="-78"/>
              </a:rPr>
              <a:t>مدیریت ترافیکی </a:t>
            </a:r>
            <a:r>
              <a:rPr lang="fa-IR" sz="1600" dirty="0" smtClean="0">
                <a:cs typeface="B Yekan" panose="00000400000000000000" pitchFamily="2" charset="-78"/>
              </a:rPr>
              <a:t>آزادراهها وبزرگراه ها</a:t>
            </a:r>
            <a:endParaRPr lang="fa-IR" sz="1600" dirty="0">
              <a:cs typeface="B Yekan" panose="00000400000000000000" pitchFamily="2" charset="-78"/>
            </a:endParaRPr>
          </a:p>
          <a:p>
            <a:pPr algn="r" rtl="1"/>
            <a:endParaRPr lang="fa-IR" sz="1600" dirty="0">
              <a:cs typeface="B Yekan" panose="00000400000000000000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fa-IR" sz="1600" dirty="0" smtClean="0">
                <a:cs typeface="B Yekan" panose="00000400000000000000" pitchFamily="2" charset="-78"/>
              </a:rPr>
              <a:t>اعمال محدودیت برای</a:t>
            </a:r>
          </a:p>
          <a:p>
            <a:pPr algn="r" rtl="1"/>
            <a:r>
              <a:rPr lang="fa-IR" sz="1600" dirty="0" smtClean="0">
                <a:cs typeface="B Yekan" panose="00000400000000000000" pitchFamily="2" charset="-78"/>
              </a:rPr>
              <a:t> کامیون </a:t>
            </a:r>
          </a:p>
          <a:p>
            <a:pPr algn="r" rtl="1"/>
            <a:endParaRPr lang="fa-IR" sz="1600" dirty="0" smtClean="0">
              <a:cs typeface="B Yekan" panose="00000400000000000000" pitchFamily="2" charset="-78"/>
            </a:endParaRPr>
          </a:p>
          <a:p>
            <a:pPr lvl="0" algn="r" rtl="1"/>
            <a:endParaRPr lang="fa-IR" sz="1600" dirty="0">
              <a:cs typeface="B Yekan" panose="00000400000000000000" pitchFamily="2" charset="-78"/>
            </a:endParaRPr>
          </a:p>
          <a:p>
            <a:pPr lvl="0" algn="r" rtl="1"/>
            <a:endParaRPr lang="fa-IR" sz="1600" dirty="0">
              <a:cs typeface="B Yekan" panose="00000400000000000000" pitchFamily="2" charset="-78"/>
            </a:endParaRPr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>
            <a:off x="8257881" y="3369514"/>
            <a:ext cx="2518639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285750" lvl="0" indent="-285750" algn="r" rtl="1">
              <a:buFont typeface="Wingdings" panose="05000000000000000000" pitchFamily="2" charset="2"/>
              <a:buChar char="v"/>
            </a:pPr>
            <a:r>
              <a:rPr lang="fa-IR" sz="1600" dirty="0">
                <a:cs typeface="B Yekan" panose="00000400000000000000" pitchFamily="2" charset="-78"/>
              </a:rPr>
              <a:t>خودرو </a:t>
            </a:r>
            <a:r>
              <a:rPr lang="fa-IR" sz="1600" dirty="0" smtClean="0">
                <a:cs typeface="B Yekan" panose="00000400000000000000" pitchFamily="2" charset="-78"/>
              </a:rPr>
              <a:t>اشتراکی</a:t>
            </a:r>
          </a:p>
          <a:p>
            <a:pPr marL="285750" lvl="0" indent="-285750" algn="r" rtl="1">
              <a:buFont typeface="Wingdings" panose="05000000000000000000" pitchFamily="2" charset="2"/>
              <a:buChar char="v"/>
            </a:pPr>
            <a:endParaRPr lang="fa-IR" sz="1600" dirty="0">
              <a:cs typeface="B Yekan" panose="00000400000000000000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fa-IR" sz="1600" dirty="0">
                <a:cs typeface="B Yekan" panose="00000400000000000000" pitchFamily="2" charset="-78"/>
              </a:rPr>
              <a:t>بهبود خدمات </a:t>
            </a:r>
            <a:r>
              <a:rPr lang="fa-IR" sz="1600" dirty="0" smtClean="0">
                <a:cs typeface="B Yekan" panose="00000400000000000000" pitchFamily="2" charset="-78"/>
              </a:rPr>
              <a:t>اتوبوسرانی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fa-IR" sz="1600" dirty="0">
              <a:cs typeface="B Yekan" panose="00000400000000000000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fa-IR" sz="1600" dirty="0" smtClean="0">
                <a:cs typeface="B Yekan" panose="00000400000000000000" pitchFamily="2" charset="-78"/>
              </a:rPr>
              <a:t>بهبود تسهیلات پیاده روی و </a:t>
            </a:r>
          </a:p>
          <a:p>
            <a:pPr algn="r" rtl="1"/>
            <a:r>
              <a:rPr lang="fa-IR" sz="1600" dirty="0" smtClean="0">
                <a:cs typeface="B Yekan" panose="00000400000000000000" pitchFamily="2" charset="-78"/>
              </a:rPr>
              <a:t>دوچرخه سواری</a:t>
            </a: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endParaRPr lang="fa-IR" sz="1600" dirty="0">
              <a:cs typeface="B Yekan" panose="00000400000000000000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v"/>
            </a:pPr>
            <a:r>
              <a:rPr lang="fa-IR" sz="1600" dirty="0" smtClean="0">
                <a:cs typeface="B Yekan" panose="00000400000000000000" pitchFamily="2" charset="-78"/>
              </a:rPr>
              <a:t>کوتاه نمودن هفته کاری با </a:t>
            </a:r>
          </a:p>
          <a:p>
            <a:pPr algn="r" rtl="1"/>
            <a:r>
              <a:rPr lang="fa-IR" sz="1600" dirty="0" smtClean="0">
                <a:cs typeface="B Yekan" panose="00000400000000000000" pitchFamily="2" charset="-78"/>
              </a:rPr>
              <a:t>افزایش ساعات کاری</a:t>
            </a:r>
            <a:endParaRPr lang="fa-IR" sz="1600" dirty="0">
              <a:cs typeface="B Yekan" panose="00000400000000000000" pitchFamily="2" charset="-78"/>
            </a:endParaRPr>
          </a:p>
          <a:p>
            <a:pPr lvl="0" algn="ctr" rtl="1"/>
            <a:endParaRPr lang="fa-IR" sz="1600" dirty="0" smtClean="0">
              <a:cs typeface="B Yekan" panose="00000400000000000000" pitchFamily="2" charset="-78"/>
            </a:endParaRPr>
          </a:p>
          <a:p>
            <a:pPr lvl="0" algn="ctr" rtl="1"/>
            <a:endParaRPr lang="fa-IR" sz="1600" dirty="0">
              <a:cs typeface="B Yekan" panose="00000400000000000000" pitchFamily="2" charset="-78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51" name="Rounded Rectangle 50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52" name="Rounded Rectangle 51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  <p:bldP spid="21" grpId="0"/>
      <p:bldP spid="22" grpId="0"/>
      <p:bldP spid="23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841471" y="951501"/>
            <a:ext cx="11065994" cy="136815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a-IR" sz="1800" dirty="0">
                <a:solidFill>
                  <a:schemeClr val="tx1"/>
                </a:solidFill>
                <a:cs typeface="B Yekan" panose="00000400000000000000" pitchFamily="2" charset="-78"/>
              </a:rPr>
              <a:t>مدل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1800" dirty="0">
                <a:solidFill>
                  <a:schemeClr val="tx1"/>
                </a:solidFill>
                <a:cs typeface="B Yekan" panose="00000400000000000000" pitchFamily="2" charset="-78"/>
              </a:rPr>
              <a:t>براساس فرمول ها و روابطی است که وضعیت و ترابری آینده را مشخص کرده و تعداد سفرها را برای سال های آینده پیش بینی می کند.</a:t>
            </a:r>
          </a:p>
          <a:p>
            <a:pPr marL="0" indent="0">
              <a:lnSpc>
                <a:spcPct val="150000"/>
              </a:lnSpc>
              <a:buNone/>
            </a:pPr>
            <a:endParaRPr lang="fa-IR" sz="2000" dirty="0" smtClean="0">
              <a:solidFill>
                <a:schemeClr val="tx1"/>
              </a:solidFill>
              <a:cs typeface="B Yekan" panose="00000400000000000000" pitchFamily="2" charset="-7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a-IR" sz="2000" dirty="0" smtClean="0">
                <a:solidFill>
                  <a:schemeClr val="tx1"/>
                </a:solidFill>
                <a:cs typeface="B Yekan" panose="00000400000000000000" pitchFamily="2" charset="-78"/>
              </a:rPr>
              <a:t> </a:t>
            </a: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2000" y="692150"/>
            <a:ext cx="10160000" cy="563563"/>
          </a:xfrm>
        </p:spPr>
        <p:txBody>
          <a:bodyPr>
            <a:normAutofit fontScale="90000"/>
          </a:bodyPr>
          <a:lstStyle/>
          <a:p>
            <a:r>
              <a:rPr lang="fa-IR" sz="2400" dirty="0">
                <a:cs typeface="B Titr" panose="00000700000000000000" pitchFamily="2" charset="-78"/>
              </a:rPr>
              <a:t>فرایند چهار مرحله ای برآورد تقاضای سفر (</a:t>
            </a:r>
            <a:r>
              <a:rPr lang="en-US" sz="2400" dirty="0" err="1">
                <a:latin typeface="BankGothic Md BT" panose="020B0807020203060204" pitchFamily="34" charset="0"/>
                <a:cs typeface="B Titr" panose="00000700000000000000" pitchFamily="2" charset="-78"/>
              </a:rPr>
              <a:t>Four_Step</a:t>
            </a:r>
            <a:r>
              <a:rPr lang="en-US" sz="2400" dirty="0">
                <a:latin typeface="BankGothic Md BT" panose="020B0807020203060204" pitchFamily="34" charset="0"/>
                <a:cs typeface="B Titr" panose="00000700000000000000" pitchFamily="2" charset="-78"/>
              </a:rPr>
              <a:t> Models</a:t>
            </a:r>
            <a:r>
              <a:rPr lang="fa-IR" sz="2400" dirty="0">
                <a:cs typeface="B Titr" panose="00000700000000000000" pitchFamily="2" charset="-78"/>
              </a:rPr>
              <a:t>)</a:t>
            </a:r>
            <a:br>
              <a:rPr lang="fa-IR" sz="2400" dirty="0">
                <a:cs typeface="B Titr" panose="00000700000000000000" pitchFamily="2" charset="-78"/>
              </a:rPr>
            </a:br>
            <a:endParaRPr lang="en-US" sz="1400" dirty="0"/>
          </a:p>
        </p:txBody>
      </p:sp>
      <p:graphicFrame>
        <p:nvGraphicFramePr>
          <p:cNvPr id="33" name="Diagram 32"/>
          <p:cNvGraphicFramePr/>
          <p:nvPr>
            <p:extLst>
              <p:ext uri="{D42A27DB-BD31-4B8C-83A1-F6EECF244321}">
                <p14:modId xmlns:p14="http://schemas.microsoft.com/office/powerpoint/2010/main" val="913607810"/>
              </p:ext>
            </p:extLst>
          </p:nvPr>
        </p:nvGraphicFramePr>
        <p:xfrm>
          <a:off x="1847528" y="2276872"/>
          <a:ext cx="8136903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ounded Rectangle 10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dgm id="{704CEC06-AE4E-4936-8E8A-8172092E0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3">
                                            <p:graphicEl>
                                              <a:dgm id="{704CEC06-AE4E-4936-8E8A-8172092E04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3">
                                            <p:graphicEl>
                                              <a:dgm id="{704CEC06-AE4E-4936-8E8A-8172092E0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3">
                                            <p:graphicEl>
                                              <a:dgm id="{704CEC06-AE4E-4936-8E8A-8172092E0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dgm id="{56311971-73FC-4215-B1DB-68439B2DFA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3">
                                            <p:graphicEl>
                                              <a:dgm id="{56311971-73FC-4215-B1DB-68439B2DFA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3">
                                            <p:graphicEl>
                                              <a:dgm id="{56311971-73FC-4215-B1DB-68439B2DFA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3">
                                            <p:graphicEl>
                                              <a:dgm id="{56311971-73FC-4215-B1DB-68439B2DFA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dgm id="{976AF528-4C85-44A6-A3FA-DFE201977E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3">
                                            <p:graphicEl>
                                              <a:dgm id="{976AF528-4C85-44A6-A3FA-DFE201977E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">
                                            <p:graphicEl>
                                              <a:dgm id="{976AF528-4C85-44A6-A3FA-DFE201977E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>
                                            <p:graphicEl>
                                              <a:dgm id="{976AF528-4C85-44A6-A3FA-DFE201977E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dgm id="{2118DDFD-ED4D-48F3-9BF2-1BCCE90B94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3">
                                            <p:graphicEl>
                                              <a:dgm id="{2118DDFD-ED4D-48F3-9BF2-1BCCE90B94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>
                                            <p:graphicEl>
                                              <a:dgm id="{2118DDFD-ED4D-48F3-9BF2-1BCCE90B94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3">
                                            <p:graphicEl>
                                              <a:dgm id="{2118DDFD-ED4D-48F3-9BF2-1BCCE90B94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dgm id="{524AD58B-FBAF-4EC6-8BA4-D5CCCC684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3">
                                            <p:graphicEl>
                                              <a:dgm id="{524AD58B-FBAF-4EC6-8BA4-D5CCCC684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">
                                            <p:graphicEl>
                                              <a:dgm id="{524AD58B-FBAF-4EC6-8BA4-D5CCCC684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3">
                                            <p:graphicEl>
                                              <a:dgm id="{524AD58B-FBAF-4EC6-8BA4-D5CCCC684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dgm id="{CAB37EBA-2D2A-4E5A-BA2F-AE7A52A053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3">
                                            <p:graphicEl>
                                              <a:dgm id="{CAB37EBA-2D2A-4E5A-BA2F-AE7A52A053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3">
                                            <p:graphicEl>
                                              <a:dgm id="{CAB37EBA-2D2A-4E5A-BA2F-AE7A52A053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3">
                                            <p:graphicEl>
                                              <a:dgm id="{CAB37EBA-2D2A-4E5A-BA2F-AE7A52A053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dgm id="{E924887B-2ED7-4B31-9DDD-44EAE9F4F9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3">
                                            <p:graphicEl>
                                              <a:dgm id="{E924887B-2ED7-4B31-9DDD-44EAE9F4F9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3">
                                            <p:graphicEl>
                                              <a:dgm id="{E924887B-2ED7-4B31-9DDD-44EAE9F4F9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3">
                                            <p:graphicEl>
                                              <a:dgm id="{E924887B-2ED7-4B31-9DDD-44EAE9F4F9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dgm id="{A3297ADD-4D8C-432A-B13D-6792742353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3">
                                            <p:graphicEl>
                                              <a:dgm id="{A3297ADD-4D8C-432A-B13D-6792742353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3">
                                            <p:graphicEl>
                                              <a:dgm id="{A3297ADD-4D8C-432A-B13D-6792742353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3">
                                            <p:graphicEl>
                                              <a:dgm id="{A3297ADD-4D8C-432A-B13D-6792742353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2" grpId="1" build="p"/>
      <p:bldGraphic spid="33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7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6443762"/>
              </p:ext>
            </p:extLst>
          </p:nvPr>
        </p:nvGraphicFramePr>
        <p:xfrm>
          <a:off x="191343" y="1265480"/>
          <a:ext cx="9217025" cy="4757182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2065640"/>
                <a:gridCol w="5846693"/>
                <a:gridCol w="1304692"/>
              </a:tblGrid>
              <a:tr h="638706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Productions</a:t>
                      </a:r>
                      <a:endParaRPr lang="fa-IR" dirty="0">
                        <a:cs typeface="A  Mitra_2 (MRT)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1     </a:t>
                      </a:r>
                      <a:r>
                        <a:rPr lang="en-US" baseline="0" dirty="0" smtClean="0"/>
                        <a:t>          2               …               j               …            n</a:t>
                      </a:r>
                      <a:endParaRPr lang="fa-IR" dirty="0" smtClean="0"/>
                    </a:p>
                    <a:p>
                      <a:pPr algn="l" rtl="0"/>
                      <a:endParaRPr lang="fa-IR" dirty="0">
                        <a:cs typeface="A  Mitra_2 (MRT)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Zone</a:t>
                      </a:r>
                      <a:endParaRPr lang="fa-IR" b="1" dirty="0">
                        <a:cs typeface="A  Mitra_2 (MRT)" panose="00000700000000000000" pitchFamily="2" charset="-78"/>
                      </a:endParaRPr>
                    </a:p>
                  </a:txBody>
                  <a:tcPr/>
                </a:tc>
              </a:tr>
              <a:tr h="3538117">
                <a:tc>
                  <a:txBody>
                    <a:bodyPr/>
                    <a:lstStyle/>
                    <a:p>
                      <a:pPr algn="ctr" rtl="0"/>
                      <a:endParaRPr lang="fa-IR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                     </a:t>
                      </a:r>
                      <a:endParaRPr lang="fa-IR" dirty="0">
                        <a:cs typeface="A  Mitra_2 (MRT)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 smtClean="0"/>
                        <a:t>1</a:t>
                      </a:r>
                    </a:p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endParaRPr lang="en-US" dirty="0" smtClean="0"/>
                    </a:p>
                    <a:p>
                      <a:pPr marL="0" algn="ctr" defTabSz="914400" rtl="0" eaLnBrk="1" latinLnBrk="0" hangingPunct="1"/>
                      <a:r>
                        <a:rPr lang="en-US" sz="1800" kern="1200" dirty="0" smtClean="0"/>
                        <a:t>2</a:t>
                      </a:r>
                    </a:p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err="1" smtClean="0"/>
                        <a:t>i</a:t>
                      </a:r>
                      <a:endParaRPr lang="en-US" dirty="0" smtClean="0"/>
                    </a:p>
                    <a:p>
                      <a:pPr algn="ctr" rtl="0"/>
                      <a:endParaRPr lang="en-US" dirty="0" smtClean="0"/>
                    </a:p>
                    <a:p>
                      <a:pPr algn="ctr" rtl="0"/>
                      <a:r>
                        <a:rPr lang="en-US" dirty="0" smtClean="0"/>
                        <a:t>…</a:t>
                      </a:r>
                    </a:p>
                    <a:p>
                      <a:pPr algn="ctr" rtl="0"/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kern="1200" dirty="0" smtClean="0"/>
                    </a:p>
                    <a:p>
                      <a:pPr algn="ctr" rtl="0"/>
                      <a:r>
                        <a:rPr lang="en-US" dirty="0" smtClean="0"/>
                        <a:t>n</a:t>
                      </a:r>
                      <a:endParaRPr lang="en-US" b="1" dirty="0" smtClean="0">
                        <a:cs typeface="A  Mitra_2 (MRT)" panose="00000700000000000000" pitchFamily="2" charset="-78"/>
                      </a:endParaRPr>
                    </a:p>
                  </a:txBody>
                  <a:tcPr/>
                </a:tc>
              </a:tr>
              <a:tr h="578985">
                <a:tc>
                  <a:txBody>
                    <a:bodyPr/>
                    <a:lstStyle/>
                    <a:p>
                      <a:pPr algn="ctr" rtl="0"/>
                      <a:endParaRPr lang="fa-IR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fa-IR" dirty="0">
                        <a:cs typeface="A  Mitra_2 (MRT)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kern="1200" dirty="0" smtClean="0"/>
                        <a:t>Attractions</a:t>
                      </a:r>
                      <a:endParaRPr lang="fa-IR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  Mitra_2 (MRT)" panose="000007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2000" y="590550"/>
            <a:ext cx="10160000" cy="563563"/>
          </a:xfrm>
        </p:spPr>
        <p:txBody>
          <a:bodyPr/>
          <a:lstStyle/>
          <a:p>
            <a:pPr algn="r"/>
            <a:r>
              <a:rPr lang="fa-IR" sz="2400" dirty="0" smtClean="0">
                <a:cs typeface="B Titr" panose="00000700000000000000" pitchFamily="2" charset="-78"/>
              </a:rPr>
              <a:t>ماتریس توزیع </a:t>
            </a:r>
            <a:r>
              <a:rPr lang="fa-IR" sz="2400" dirty="0">
                <a:cs typeface="B Titr" panose="00000700000000000000" pitchFamily="2" charset="-78"/>
              </a:rPr>
              <a:t>سفر</a:t>
            </a:r>
            <a:endParaRPr lang="en-US" sz="1400" dirty="0"/>
          </a:p>
        </p:txBody>
      </p:sp>
      <p:sp>
        <p:nvSpPr>
          <p:cNvPr id="200" name="TextBox 199"/>
          <p:cNvSpPr txBox="1"/>
          <p:nvPr/>
        </p:nvSpPr>
        <p:spPr>
          <a:xfrm>
            <a:off x="1581034" y="1926097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1676569" y="2104364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11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2642156" y="1951283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2737687" y="2129550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12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3712362" y="1988933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4876254" y="1970491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4971785" y="2148758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1j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885164" y="1995413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6980695" y="2173680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1n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5910077" y="1989026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8184232" y="2001831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P</a:t>
            </a:r>
          </a:p>
        </p:txBody>
      </p:sp>
      <p:sp>
        <p:nvSpPr>
          <p:cNvPr id="211" name="TextBox 210"/>
          <p:cNvSpPr txBox="1"/>
          <p:nvPr/>
        </p:nvSpPr>
        <p:spPr>
          <a:xfrm>
            <a:off x="8279763" y="2180098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1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1699006" y="2737367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1794541" y="2915630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21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2743057" y="2795237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2838588" y="2973504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22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4868152" y="2836557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4963683" y="3014824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2j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6921687" y="2860116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7017218" y="3038383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2n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3698966" y="2893151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5912603" y="2860116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8174871" y="2915630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P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8270402" y="3093897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2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1670394" y="4140175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2729410" y="4140175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3698966" y="4140174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4854505" y="4140174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5910077" y="4140174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6884953" y="4140174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8174870" y="4140174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1681866" y="3586311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1777401" y="3764574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i1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2747630" y="3606781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2843161" y="3785048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i2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4879764" y="3613484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4975295" y="3791751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>
                <a:latin typeface="Browallia New" panose="020B0604020202020204" pitchFamily="34" charset="-34"/>
                <a:cs typeface="A  Mitra_2 (MRT)" panose="00000700000000000000" pitchFamily="2" charset="-78"/>
              </a:rPr>
              <a:t>ij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6924112" y="3540153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7019643" y="3718420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in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5955892" y="3645200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3708563" y="3645200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8136362" y="3590183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P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8246004" y="3714238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>
                <a:latin typeface="Browallia New" panose="020B0604020202020204" pitchFamily="34" charset="-34"/>
                <a:cs typeface="A  Mitra_2 (MRT)" panose="00000700000000000000" pitchFamily="2" charset="-78"/>
              </a:rPr>
              <a:t>i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1682887" y="5003461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778422" y="5181728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n1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2751334" y="4945540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46" name="TextBox 245"/>
          <p:cNvSpPr txBox="1"/>
          <p:nvPr/>
        </p:nvSpPr>
        <p:spPr>
          <a:xfrm>
            <a:off x="2846865" y="5123807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n2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4943738" y="4945540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5039269" y="5123807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>
                <a:latin typeface="Browallia New" panose="020B0604020202020204" pitchFamily="34" charset="-34"/>
                <a:cs typeface="A  Mitra_2 (MRT)" panose="00000700000000000000" pitchFamily="2" charset="-78"/>
              </a:rPr>
              <a:t>nj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6885164" y="4931269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</a:p>
        </p:txBody>
      </p:sp>
      <p:sp>
        <p:nvSpPr>
          <p:cNvPr id="250" name="TextBox 249"/>
          <p:cNvSpPr txBox="1"/>
          <p:nvPr/>
        </p:nvSpPr>
        <p:spPr>
          <a:xfrm>
            <a:off x="6980695" y="5109536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>
                <a:latin typeface="Browallia New" panose="020B0604020202020204" pitchFamily="34" charset="-34"/>
                <a:cs typeface="A  Mitra_2 (MRT)" panose="00000700000000000000" pitchFamily="2" charset="-78"/>
              </a:rPr>
              <a:t>nn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5960229" y="5008635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3719507" y="5003461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 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8184232" y="4913663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P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8279763" y="5091930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n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1719498" y="5557466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A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1882926" y="5726232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1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2781326" y="5545745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A</a:t>
            </a:r>
          </a:p>
        </p:txBody>
      </p:sp>
      <p:sp>
        <p:nvSpPr>
          <p:cNvPr id="258" name="TextBox 257"/>
          <p:cNvSpPr txBox="1"/>
          <p:nvPr/>
        </p:nvSpPr>
        <p:spPr>
          <a:xfrm>
            <a:off x="2944750" y="5714512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2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3755844" y="5566679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</a:t>
            </a:r>
          </a:p>
        </p:txBody>
      </p:sp>
      <p:sp>
        <p:nvSpPr>
          <p:cNvPr id="260" name="TextBox 259"/>
          <p:cNvSpPr txBox="1"/>
          <p:nvPr/>
        </p:nvSpPr>
        <p:spPr>
          <a:xfrm>
            <a:off x="4981341" y="5530360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A</a:t>
            </a:r>
          </a:p>
        </p:txBody>
      </p:sp>
      <p:sp>
        <p:nvSpPr>
          <p:cNvPr id="261" name="TextBox 260"/>
          <p:cNvSpPr txBox="1"/>
          <p:nvPr/>
        </p:nvSpPr>
        <p:spPr>
          <a:xfrm>
            <a:off x="5145189" y="5708627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j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5972832" y="5554819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…</a:t>
            </a:r>
          </a:p>
        </p:txBody>
      </p:sp>
      <p:sp>
        <p:nvSpPr>
          <p:cNvPr id="263" name="TextBox 262"/>
          <p:cNvSpPr txBox="1"/>
          <p:nvPr/>
        </p:nvSpPr>
        <p:spPr>
          <a:xfrm>
            <a:off x="6928155" y="5539718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A</a:t>
            </a:r>
          </a:p>
        </p:txBody>
      </p:sp>
      <p:sp>
        <p:nvSpPr>
          <p:cNvPr id="264" name="TextBox 263"/>
          <p:cNvSpPr txBox="1"/>
          <p:nvPr/>
        </p:nvSpPr>
        <p:spPr>
          <a:xfrm>
            <a:off x="7094653" y="5675206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n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8211537" y="5588414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T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6" name="TextBox 265"/>
              <p:cNvSpPr txBox="1"/>
              <p:nvPr/>
            </p:nvSpPr>
            <p:spPr>
              <a:xfrm>
                <a:off x="9168263" y="2148758"/>
                <a:ext cx="2210937" cy="79585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fa-IR" i="1">
                              <a:latin typeface="Cambria Math" panose="02040503050406030204" pitchFamily="18" charset="0"/>
                              <a:cs typeface="A  Mitra_2 (MRT)" panose="00000700000000000000" pitchFamily="2" charset="-78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  <a:cs typeface="A  Mitra_2 (MRT)" panose="00000700000000000000" pitchFamily="2" charset="-78"/>
                            </a:rPr>
                            <m:t>𝑗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  <a:cs typeface="A  Mitra_2 (MRT)" panose="00000700000000000000" pitchFamily="2" charset="-78"/>
                            </a:rPr>
                            <m:t>𝑡</m:t>
                          </m:r>
                          <m:r>
                            <a:rPr lang="fa-I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  Mitra_2 (MRT)" panose="00000700000000000000" pitchFamily="2" charset="-78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fa-IR" dirty="0">
                  <a:cs typeface="A  Mitra_2 (MRT)" panose="00000700000000000000" pitchFamily="2" charset="-78"/>
                </a:endParaRPr>
              </a:p>
            </p:txBody>
          </p:sp>
        </mc:Choice>
        <mc:Fallback xmlns="">
          <p:sp>
            <p:nvSpPr>
              <p:cNvPr id="266" name="TextBox 2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8263" y="2148758"/>
                <a:ext cx="2210937" cy="79585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7" name="TextBox 266"/>
          <p:cNvSpPr txBox="1"/>
          <p:nvPr/>
        </p:nvSpPr>
        <p:spPr>
          <a:xfrm>
            <a:off x="10224163" y="2498450"/>
            <a:ext cx="3184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err="1">
                <a:cs typeface="A  Mitra_2 (MRT)" panose="00000700000000000000" pitchFamily="2" charset="-78"/>
              </a:rPr>
              <a:t>ij</a:t>
            </a:r>
            <a:endParaRPr lang="fa-IR" sz="1600" dirty="0">
              <a:cs typeface="A  Mitra_2 (MRT)" panose="00000700000000000000" pitchFamily="2" charset="-78"/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10571706" y="2275550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P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10705918" y="2395681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>
                <a:latin typeface="Browallia New" panose="020B0604020202020204" pitchFamily="34" charset="-34"/>
                <a:cs typeface="A  Mitra_2 (MRT)" panose="00000700000000000000" pitchFamily="2" charset="-78"/>
              </a:rPr>
              <a:t>i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0" name="TextBox 269"/>
              <p:cNvSpPr txBox="1"/>
              <p:nvPr/>
            </p:nvSpPr>
            <p:spPr>
              <a:xfrm>
                <a:off x="9168263" y="3095153"/>
                <a:ext cx="2210937" cy="76931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fa-IR" i="1">
                              <a:latin typeface="Cambria Math" panose="02040503050406030204" pitchFamily="18" charset="0"/>
                              <a:cs typeface="A  Mitra_2 (MRT)" panose="00000700000000000000" pitchFamily="2" charset="-78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  <a:cs typeface="A  Mitra_2 (MRT)" panose="00000700000000000000" pitchFamily="2" charset="-78"/>
                            </a:rPr>
                            <m:t>𝑖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  <a:cs typeface="A  Mitra_2 (MRT)" panose="00000700000000000000" pitchFamily="2" charset="-78"/>
                            </a:rPr>
                            <m:t>𝑡</m:t>
                          </m:r>
                          <m:r>
                            <a:rPr lang="fa-I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  Mitra_2 (MRT)" panose="00000700000000000000" pitchFamily="2" charset="-78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fa-IR" dirty="0">
                  <a:cs typeface="A  Mitra_2 (MRT)" panose="00000700000000000000" pitchFamily="2" charset="-78"/>
                </a:endParaRPr>
              </a:p>
            </p:txBody>
          </p:sp>
        </mc:Choice>
        <mc:Fallback xmlns="">
          <p:sp>
            <p:nvSpPr>
              <p:cNvPr id="270" name="TextBox 2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8263" y="3095153"/>
                <a:ext cx="2210937" cy="76931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1" name="TextBox 270"/>
          <p:cNvSpPr txBox="1"/>
          <p:nvPr/>
        </p:nvSpPr>
        <p:spPr>
          <a:xfrm>
            <a:off x="10571706" y="3221945"/>
            <a:ext cx="4230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cs typeface="A  Mitra_2 (MRT)" panose="00000700000000000000" pitchFamily="2" charset="-78"/>
              </a:rPr>
              <a:t>A</a:t>
            </a:r>
          </a:p>
        </p:txBody>
      </p:sp>
      <p:sp>
        <p:nvSpPr>
          <p:cNvPr id="272" name="TextBox 271"/>
          <p:cNvSpPr txBox="1"/>
          <p:nvPr/>
        </p:nvSpPr>
        <p:spPr>
          <a:xfrm>
            <a:off x="10719571" y="3400212"/>
            <a:ext cx="436728" cy="3821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>
                <a:latin typeface="Browallia New" panose="020B0604020202020204" pitchFamily="34" charset="-34"/>
                <a:cs typeface="A  Mitra_2 (MRT)" panose="00000700000000000000" pitchFamily="2" charset="-78"/>
              </a:rPr>
              <a:t>j</a:t>
            </a:r>
            <a:endParaRPr lang="fa-IR" dirty="0">
              <a:latin typeface="Browallia New" panose="020B0604020202020204" pitchFamily="34" charset="-34"/>
              <a:cs typeface="A  Mitra_2 (MRT)" panose="00000700000000000000" pitchFamily="2" charset="-78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10224163" y="3479367"/>
            <a:ext cx="3184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err="1">
                <a:cs typeface="A  Mitra_2 (MRT)" panose="00000700000000000000" pitchFamily="2" charset="-78"/>
              </a:rPr>
              <a:t>ij</a:t>
            </a:r>
            <a:endParaRPr lang="fa-IR" sz="1600" dirty="0">
              <a:cs typeface="A  Mitra_2 (MRT)" panose="000007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4" name="TextBox 273"/>
              <p:cNvSpPr txBox="1"/>
              <p:nvPr/>
            </p:nvSpPr>
            <p:spPr>
              <a:xfrm>
                <a:off x="9121190" y="3991258"/>
                <a:ext cx="2210937" cy="76456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fa-IR" i="1">
                              <a:latin typeface="Cambria Math" panose="02040503050406030204" pitchFamily="18" charset="0"/>
                              <a:cs typeface="A  Mitra_2 (MRT)" panose="00000700000000000000" pitchFamily="2" charset="-78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  <a:cs typeface="A  Mitra_2 (MRT)" panose="00000700000000000000" pitchFamily="2" charset="-78"/>
                            </a:rPr>
                            <m:t>𝑖</m:t>
                          </m:r>
                        </m:sub>
                        <m:sup/>
                        <m:e/>
                      </m:nary>
                    </m:oMath>
                  </m:oMathPara>
                </a14:m>
                <a:endParaRPr lang="fa-IR" dirty="0">
                  <a:cs typeface="A  Mitra_2 (MRT)" panose="00000700000000000000" pitchFamily="2" charset="-78"/>
                </a:endParaRPr>
              </a:p>
            </p:txBody>
          </p:sp>
        </mc:Choice>
        <mc:Fallback xmlns="">
          <p:sp>
            <p:nvSpPr>
              <p:cNvPr id="274" name="TextBox 2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1190" y="3991258"/>
                <a:ext cx="2210937" cy="76456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5" name="TextBox 274"/>
              <p:cNvSpPr txBox="1"/>
              <p:nvPr/>
            </p:nvSpPr>
            <p:spPr>
              <a:xfrm>
                <a:off x="9604762" y="4015002"/>
                <a:ext cx="2210937" cy="79585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fa-IR" i="1">
                              <a:latin typeface="Cambria Math" panose="02040503050406030204" pitchFamily="18" charset="0"/>
                              <a:cs typeface="A  Mitra_2 (MRT)" panose="00000700000000000000" pitchFamily="2" charset="-78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  <a:cs typeface="A  Mitra_2 (MRT)" panose="00000700000000000000" pitchFamily="2" charset="-78"/>
                            </a:rPr>
                            <m:t>𝑗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  <a:cs typeface="A  Mitra_2 (MRT)" panose="00000700000000000000" pitchFamily="2" charset="-78"/>
                            </a:rPr>
                            <m:t>𝑡</m:t>
                          </m:r>
                          <m:r>
                            <a:rPr lang="fa-I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  Mitra_2 (MRT)" panose="00000700000000000000" pitchFamily="2" charset="-78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  Mitra_2 (MRT)" panose="00000700000000000000" pitchFamily="2" charset="-78"/>
                            </a:rPr>
                            <m:t>𝑇</m:t>
                          </m:r>
                        </m:e>
                      </m:nary>
                    </m:oMath>
                  </m:oMathPara>
                </a14:m>
                <a:endParaRPr lang="fa-IR" dirty="0">
                  <a:cs typeface="A  Mitra_2 (MRT)" panose="00000700000000000000" pitchFamily="2" charset="-78"/>
                </a:endParaRPr>
              </a:p>
            </p:txBody>
          </p:sp>
        </mc:Choice>
        <mc:Fallback xmlns="">
          <p:sp>
            <p:nvSpPr>
              <p:cNvPr id="275" name="TextBox 2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4762" y="4015002"/>
                <a:ext cx="2210937" cy="79585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6" name="TextBox 275"/>
          <p:cNvSpPr txBox="1"/>
          <p:nvPr/>
        </p:nvSpPr>
        <p:spPr>
          <a:xfrm>
            <a:off x="10571702" y="4373542"/>
            <a:ext cx="3184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err="1">
                <a:cs typeface="A  Mitra_2 (MRT)" panose="00000700000000000000" pitchFamily="2" charset="-78"/>
              </a:rPr>
              <a:t>ij</a:t>
            </a:r>
            <a:endParaRPr lang="fa-IR" sz="1600" dirty="0">
              <a:cs typeface="A  Mitra_2 (MRT)" panose="00000700000000000000" pitchFamily="2" charset="-78"/>
            </a:endParaRPr>
          </a:p>
        </p:txBody>
      </p:sp>
      <p:sp>
        <p:nvSpPr>
          <p:cNvPr id="87" name="Rounded Rectangle 86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88" name="Rounded Rectangle 87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89" name="Rounded Rectangle 88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90" name="Rounded Rectangle 89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91" name="Rounded Rectangle 90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7" grpId="0"/>
      <p:bldP spid="208" grpId="0"/>
      <p:bldP spid="209" grpId="0"/>
      <p:bldP spid="210" grpId="0"/>
      <p:bldP spid="211" grpId="0"/>
      <p:bldP spid="212" grpId="0"/>
      <p:bldP spid="213" grpId="0"/>
      <p:bldP spid="214" grpId="0"/>
      <p:bldP spid="215" grpId="0"/>
      <p:bldP spid="216" grpId="0"/>
      <p:bldP spid="217" grpId="0"/>
      <p:bldP spid="218" grpId="0"/>
      <p:bldP spid="219" grpId="0"/>
      <p:bldP spid="220" grpId="0"/>
      <p:bldP spid="221" grpId="0"/>
      <p:bldP spid="222" grpId="0"/>
      <p:bldP spid="223" grpId="0"/>
      <p:bldP spid="224" grpId="0"/>
      <p:bldP spid="225" grpId="0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565941110"/>
              </p:ext>
            </p:extLst>
          </p:nvPr>
        </p:nvGraphicFramePr>
        <p:xfrm>
          <a:off x="4067585" y="1484784"/>
          <a:ext cx="7839880" cy="5005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609186"/>
              </p:ext>
            </p:extLst>
          </p:nvPr>
        </p:nvGraphicFramePr>
        <p:xfrm>
          <a:off x="7341450" y="1268760"/>
          <a:ext cx="4667534" cy="2197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2000" y="590550"/>
            <a:ext cx="10160000" cy="563563"/>
          </a:xfrm>
        </p:spPr>
        <p:txBody>
          <a:bodyPr/>
          <a:lstStyle/>
          <a:p>
            <a:r>
              <a:rPr lang="fa-IR" sz="2400" dirty="0" smtClean="0">
                <a:cs typeface="B Titr" panose="00000700000000000000" pitchFamily="2" charset="-78"/>
              </a:rPr>
              <a:t>مدل های توزیع سفر</a:t>
            </a:r>
            <a:endParaRPr lang="en-US" sz="1400" dirty="0">
              <a:cs typeface="B Titr" panose="00000700000000000000" pitchFamily="2" charset="-78"/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238341641"/>
              </p:ext>
            </p:extLst>
          </p:nvPr>
        </p:nvGraphicFramePr>
        <p:xfrm>
          <a:off x="-1876734" y="1030724"/>
          <a:ext cx="8856984" cy="5134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6" name="Rounded Rectangle 15"/>
          <p:cNvSpPr/>
          <p:nvPr/>
        </p:nvSpPr>
        <p:spPr bwMode="auto">
          <a:xfrm>
            <a:off x="9675217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مقدمه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292840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برنامه ریزی حمل و نقل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4922299" y="6165304"/>
            <a:ext cx="2232248" cy="57606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توزیع سفر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2551758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مدل انتخاب مقصد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91344" y="6165304"/>
            <a:ext cx="2232248" cy="57606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dirty="0" smtClean="0">
                <a:cs typeface="B Yekan" panose="00000400000000000000" pitchFamily="2" charset="-78"/>
              </a:rPr>
              <a:t>نمونه موردی</a:t>
            </a:r>
            <a:endParaRPr kumimoji="0" lang="fa-I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Yekan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222C5073-8C6A-4CFE-9C5C-49A68BE87E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graphicEl>
                                              <a:dgm id="{222C5073-8C6A-4CFE-9C5C-49A68BE87E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graphicEl>
                                              <a:dgm id="{222C5073-8C6A-4CFE-9C5C-49A68BE87E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graphicEl>
                                              <a:dgm id="{222C5073-8C6A-4CFE-9C5C-49A68BE87E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3C9FD9C6-6925-4AA1-8480-CD78B3D3EB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graphicEl>
                                              <a:dgm id="{3C9FD9C6-6925-4AA1-8480-CD78B3D3EB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graphicEl>
                                              <a:dgm id="{3C9FD9C6-6925-4AA1-8480-CD78B3D3EB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graphicEl>
                                              <a:dgm id="{3C9FD9C6-6925-4AA1-8480-CD78B3D3EB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CA474384-AB4A-4039-9B82-77B9B8B79D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graphicEl>
                                              <a:dgm id="{CA474384-AB4A-4039-9B82-77B9B8B79D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graphicEl>
                                              <a:dgm id="{CA474384-AB4A-4039-9B82-77B9B8B79D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graphicEl>
                                              <a:dgm id="{CA474384-AB4A-4039-9B82-77B9B8B79D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73DAFB14-5A85-48AE-8F04-3FD7AE1A8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>
                                            <p:graphicEl>
                                              <a:dgm id="{73DAFB14-5A85-48AE-8F04-3FD7AE1A8C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>
                                            <p:graphicEl>
                                              <a:dgm id="{73DAFB14-5A85-48AE-8F04-3FD7AE1A8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>
                                            <p:graphicEl>
                                              <a:dgm id="{73DAFB14-5A85-48AE-8F04-3FD7AE1A8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440387CF-0EE0-4EF6-8F9C-F74A8EF53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>
                                            <p:graphicEl>
                                              <a:dgm id="{440387CF-0EE0-4EF6-8F9C-F74A8EF538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graphicEl>
                                              <a:dgm id="{440387CF-0EE0-4EF6-8F9C-F74A8EF53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graphicEl>
                                              <a:dgm id="{440387CF-0EE0-4EF6-8F9C-F74A8EF53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graphicEl>
                                              <a:dgm id="{222C5073-8C6A-4CFE-9C5C-49A68BE87E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222C5073-8C6A-4CFE-9C5C-49A68BE87E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graphicEl>
                                              <a:dgm id="{3C9FD9C6-6925-4AA1-8480-CD78B3D3EB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3C9FD9C6-6925-4AA1-8480-CD78B3D3EB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3">
                                            <p:graphicEl>
                                              <a:dgm id="{CA474384-AB4A-4039-9B82-77B9B8B79D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CA474384-AB4A-4039-9B82-77B9B8B79D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graphicEl>
                                              <a:dgm id="{73DAFB14-5A85-48AE-8F04-3FD7AE1A8C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73DAFB14-5A85-48AE-8F04-3FD7AE1A8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graphicEl>
                                              <a:dgm id="{440387CF-0EE0-4EF6-8F9C-F74A8EF538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440387CF-0EE0-4EF6-8F9C-F74A8EF53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BA3C3728-A80F-4FA5-ACDF-6C0AC1E077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>
                                            <p:graphicEl>
                                              <a:dgm id="{BA3C3728-A80F-4FA5-ACDF-6C0AC1E077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>
                                            <p:graphicEl>
                                              <a:dgm id="{BA3C3728-A80F-4FA5-ACDF-6C0AC1E077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>
                                            <p:graphicEl>
                                              <a:dgm id="{BA3C3728-A80F-4FA5-ACDF-6C0AC1E077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B5C4B49A-B07E-4DDC-87BB-2FEB534E6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>
                                            <p:graphicEl>
                                              <a:dgm id="{B5C4B49A-B07E-4DDC-87BB-2FEB534E60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>
                                            <p:graphicEl>
                                              <a:dgm id="{B5C4B49A-B07E-4DDC-87BB-2FEB534E6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>
                                            <p:graphicEl>
                                              <a:dgm id="{B5C4B49A-B07E-4DDC-87BB-2FEB534E6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8E039A7A-943D-4873-B495-B20919F60D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>
                                            <p:graphicEl>
                                              <a:dgm id="{8E039A7A-943D-4873-B495-B20919F60D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>
                                            <p:graphicEl>
                                              <a:dgm id="{8E039A7A-943D-4873-B495-B20919F60D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>
                                            <p:graphicEl>
                                              <a:dgm id="{8E039A7A-943D-4873-B495-B20919F60D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E7104A37-2114-4DF6-BF48-BC127DDF00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">
                                            <p:graphicEl>
                                              <a:dgm id="{E7104A37-2114-4DF6-BF48-BC127DDF00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>
                                            <p:graphicEl>
                                              <a:dgm id="{E7104A37-2114-4DF6-BF48-BC127DDF00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>
                                            <p:graphicEl>
                                              <a:dgm id="{E7104A37-2114-4DF6-BF48-BC127DDF00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173E3E91-3AB2-4660-B9E2-24AC83E61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">
                                            <p:graphicEl>
                                              <a:dgm id="{173E3E91-3AB2-4660-B9E2-24AC83E615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>
                                            <p:graphicEl>
                                              <a:dgm id="{173E3E91-3AB2-4660-B9E2-24AC83E61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>
                                            <p:graphicEl>
                                              <a:dgm id="{173E3E91-3AB2-4660-B9E2-24AC83E61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31D94937-D75C-4C23-B9E8-305B571B2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">
                                            <p:graphicEl>
                                              <a:dgm id="{31D94937-D75C-4C23-B9E8-305B571B24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>
                                            <p:graphicEl>
                                              <a:dgm id="{31D94937-D75C-4C23-B9E8-305B571B2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>
                                            <p:graphicEl>
                                              <a:dgm id="{31D94937-D75C-4C23-B9E8-305B571B2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99804A3E-04AA-48A4-8721-AE3EAC339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4">
                                            <p:graphicEl>
                                              <a:dgm id="{99804A3E-04AA-48A4-8721-AE3EAC339D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>
                                            <p:graphicEl>
                                              <a:dgm id="{99804A3E-04AA-48A4-8721-AE3EAC339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">
                                            <p:graphicEl>
                                              <a:dgm id="{99804A3E-04AA-48A4-8721-AE3EAC339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1605EA79-2E85-4A64-8097-BDE8B2398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4">
                                            <p:graphicEl>
                                              <a:dgm id="{1605EA79-2E85-4A64-8097-BDE8B23987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">
                                            <p:graphicEl>
                                              <a:dgm id="{1605EA79-2E85-4A64-8097-BDE8B2398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">
                                            <p:graphicEl>
                                              <a:dgm id="{1605EA79-2E85-4A64-8097-BDE8B2398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D867559B-1D4F-46F7-8138-61BECC5F43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4">
                                            <p:graphicEl>
                                              <a:dgm id="{D867559B-1D4F-46F7-8138-61BECC5F43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">
                                            <p:graphicEl>
                                              <a:dgm id="{D867559B-1D4F-46F7-8138-61BECC5F43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4">
                                            <p:graphicEl>
                                              <a:dgm id="{D867559B-1D4F-46F7-8138-61BECC5F43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8366AC3E-E69F-451E-A826-AAC419B7F8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4">
                                            <p:graphicEl>
                                              <a:dgm id="{8366AC3E-E69F-451E-A826-AAC419B7F8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4">
                                            <p:graphicEl>
                                              <a:dgm id="{8366AC3E-E69F-451E-A826-AAC419B7F8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4">
                                            <p:graphicEl>
                                              <a:dgm id="{8366AC3E-E69F-451E-A826-AAC419B7F8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1AB85F50-3DAD-4039-A097-947B924834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4">
                                            <p:graphicEl>
                                              <a:dgm id="{1AB85F50-3DAD-4039-A097-947B924834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4">
                                            <p:graphicEl>
                                              <a:dgm id="{1AB85F50-3DAD-4039-A097-947B924834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4">
                                            <p:graphicEl>
                                              <a:dgm id="{1AB85F50-3DAD-4039-A097-947B924834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50617F9D-590A-4F9B-8B9D-56593CB73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4">
                                            <p:graphicEl>
                                              <a:dgm id="{50617F9D-590A-4F9B-8B9D-56593CB73E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4">
                                            <p:graphicEl>
                                              <a:dgm id="{50617F9D-590A-4F9B-8B9D-56593CB73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4">
                                            <p:graphicEl>
                                              <a:dgm id="{50617F9D-590A-4F9B-8B9D-56593CB73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73A74636-DDDB-4B9F-B87F-DA3C861B2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4">
                                            <p:graphicEl>
                                              <a:dgm id="{73A74636-DDDB-4B9F-B87F-DA3C861B2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">
                                            <p:graphicEl>
                                              <a:dgm id="{73A74636-DDDB-4B9F-B87F-DA3C861B2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4">
                                            <p:graphicEl>
                                              <a:dgm id="{73A74636-DDDB-4B9F-B87F-DA3C861B2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7" dur="500"/>
                                        <p:tgtEl>
                                          <p:spTgt spid="14">
                                            <p:graphicEl>
                                              <a:dgm id="{BA3C3728-A80F-4FA5-ACDF-6C0AC1E077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BA3C3728-A80F-4FA5-ACDF-6C0AC1E077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2" dur="500"/>
                                        <p:tgtEl>
                                          <p:spTgt spid="14">
                                            <p:graphicEl>
                                              <a:dgm id="{B5C4B49A-B07E-4DDC-87BB-2FEB534E60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B5C4B49A-B07E-4DDC-87BB-2FEB534E6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5" dur="500"/>
                                        <p:tgtEl>
                                          <p:spTgt spid="14">
                                            <p:graphicEl>
                                              <a:dgm id="{8E039A7A-943D-4873-B495-B20919F60D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8E039A7A-943D-4873-B495-B20919F60D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0" dur="500"/>
                                        <p:tgtEl>
                                          <p:spTgt spid="14">
                                            <p:graphicEl>
                                              <a:dgm id="{E7104A37-2114-4DF6-BF48-BC127DDF00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E7104A37-2114-4DF6-BF48-BC127DDF00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3" dur="500"/>
                                        <p:tgtEl>
                                          <p:spTgt spid="14">
                                            <p:graphicEl>
                                              <a:dgm id="{173E3E91-3AB2-4660-B9E2-24AC83E615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173E3E91-3AB2-4660-B9E2-24AC83E61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8" dur="500"/>
                                        <p:tgtEl>
                                          <p:spTgt spid="14">
                                            <p:graphicEl>
                                              <a:dgm id="{31D94937-D75C-4C23-B9E8-305B571B24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31D94937-D75C-4C23-B9E8-305B571B24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1" dur="500"/>
                                        <p:tgtEl>
                                          <p:spTgt spid="14">
                                            <p:graphicEl>
                                              <a:dgm id="{99804A3E-04AA-48A4-8721-AE3EAC339D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99804A3E-04AA-48A4-8721-AE3EAC339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6" dur="500"/>
                                        <p:tgtEl>
                                          <p:spTgt spid="14">
                                            <p:graphicEl>
                                              <a:dgm id="{1605EA79-2E85-4A64-8097-BDE8B23987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1605EA79-2E85-4A64-8097-BDE8B2398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9" dur="500"/>
                                        <p:tgtEl>
                                          <p:spTgt spid="14">
                                            <p:graphicEl>
                                              <a:dgm id="{D867559B-1D4F-46F7-8138-61BECC5F43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D867559B-1D4F-46F7-8138-61BECC5F43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4" dur="500"/>
                                        <p:tgtEl>
                                          <p:spTgt spid="14">
                                            <p:graphicEl>
                                              <a:dgm id="{8366AC3E-E69F-451E-A826-AAC419B7F8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8366AC3E-E69F-451E-A826-AAC419B7F8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7" dur="500"/>
                                        <p:tgtEl>
                                          <p:spTgt spid="14">
                                            <p:graphicEl>
                                              <a:dgm id="{1AB85F50-3DAD-4039-A097-947B924834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1AB85F50-3DAD-4039-A097-947B924834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2" dur="500"/>
                                        <p:tgtEl>
                                          <p:spTgt spid="14">
                                            <p:graphicEl>
                                              <a:dgm id="{50617F9D-590A-4F9B-8B9D-56593CB73E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50617F9D-590A-4F9B-8B9D-56593CB73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5" dur="500"/>
                                        <p:tgtEl>
                                          <p:spTgt spid="14">
                                            <p:graphicEl>
                                              <a:dgm id="{73A74636-DDDB-4B9F-B87F-DA3C861B2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73A74636-DDDB-4B9F-B87F-DA3C861B2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949BC498-0A7D-4F8E-8A3A-4CDC6AA4ED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15">
                                            <p:graphicEl>
                                              <a:dgm id="{949BC498-0A7D-4F8E-8A3A-4CDC6AA4ED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5">
                                            <p:graphicEl>
                                              <a:dgm id="{949BC498-0A7D-4F8E-8A3A-4CDC6AA4ED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5">
                                            <p:graphicEl>
                                              <a:dgm id="{949BC498-0A7D-4F8E-8A3A-4CDC6AA4ED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49D08FA7-E5DB-4E27-8567-AA065FB1FB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15">
                                            <p:graphicEl>
                                              <a:dgm id="{49D08FA7-E5DB-4E27-8567-AA065FB1FB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5">
                                            <p:graphicEl>
                                              <a:dgm id="{49D08FA7-E5DB-4E27-8567-AA065FB1FB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5">
                                            <p:graphicEl>
                                              <a:dgm id="{49D08FA7-E5DB-4E27-8567-AA065FB1FB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49300210-575B-4C82-BEA9-34AE4BCD8F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5">
                                            <p:graphicEl>
                                              <a:dgm id="{49300210-575B-4C82-BEA9-34AE4BCD8F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5">
                                            <p:graphicEl>
                                              <a:dgm id="{49300210-575B-4C82-BEA9-34AE4BCD8F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5">
                                            <p:graphicEl>
                                              <a:dgm id="{49300210-575B-4C82-BEA9-34AE4BCD8F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7A2DE5F3-9016-4155-A40A-40B68B93B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15">
                                            <p:graphicEl>
                                              <a:dgm id="{7A2DE5F3-9016-4155-A40A-40B68B93B4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5">
                                            <p:graphicEl>
                                              <a:dgm id="{7A2DE5F3-9016-4155-A40A-40B68B93B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5">
                                            <p:graphicEl>
                                              <a:dgm id="{7A2DE5F3-9016-4155-A40A-40B68B93B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ABD2CEBD-F533-4CEB-860F-95201C66F3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15">
                                            <p:graphicEl>
                                              <a:dgm id="{ABD2CEBD-F533-4CEB-860F-95201C66F3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5">
                                            <p:graphicEl>
                                              <a:dgm id="{ABD2CEBD-F533-4CEB-860F-95201C66F3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5">
                                            <p:graphicEl>
                                              <a:dgm id="{ABD2CEBD-F533-4CEB-860F-95201C66F3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A600EF5D-DC77-48A7-BDC0-1B66C78CAF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15">
                                            <p:graphicEl>
                                              <a:dgm id="{A600EF5D-DC77-48A7-BDC0-1B66C78CAF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5">
                                            <p:graphicEl>
                                              <a:dgm id="{A600EF5D-DC77-48A7-BDC0-1B66C78CAF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15">
                                            <p:graphicEl>
                                              <a:dgm id="{A600EF5D-DC77-48A7-BDC0-1B66C78CAF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Sub>
          <a:bldDgm bld="one"/>
        </p:bldSub>
      </p:bldGraphic>
      <p:bldGraphic spid="13" grpId="0">
        <p:bldSub>
          <a:bldDgm bld="one"/>
        </p:bldSub>
      </p:bldGraphic>
      <p:bldGraphic spid="13" grpId="1">
        <p:bldSub>
          <a:bldDgm bld="one"/>
        </p:bldSub>
      </p:bldGraphic>
      <p:bldGraphic spid="14" grpId="0">
        <p:bldSub>
          <a:bldDgm bld="one"/>
        </p:bldSub>
      </p:bldGraphic>
      <p:bldGraphic spid="14" grpId="1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977</TotalTime>
  <Words>1661</Words>
  <Application>Microsoft Office PowerPoint</Application>
  <PresentationFormat>Widescreen</PresentationFormat>
  <Paragraphs>404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6" baseType="lpstr">
      <vt:lpstr>A  Mitra_2 (MRT)</vt:lpstr>
      <vt:lpstr>Arial</vt:lpstr>
      <vt:lpstr>B Homa</vt:lpstr>
      <vt:lpstr>B Titr</vt:lpstr>
      <vt:lpstr>B Traffic</vt:lpstr>
      <vt:lpstr>B Yekan</vt:lpstr>
      <vt:lpstr>BankGothic Md BT</vt:lpstr>
      <vt:lpstr>Browallia New</vt:lpstr>
      <vt:lpstr>Calibri</vt:lpstr>
      <vt:lpstr>Cambria Math</vt:lpstr>
      <vt:lpstr>Century Gothic</vt:lpstr>
      <vt:lpstr>Impact</vt:lpstr>
      <vt:lpstr>Segoe UI Semibold</vt:lpstr>
      <vt:lpstr>Tahoma</vt:lpstr>
      <vt:lpstr>Wingdings</vt:lpstr>
      <vt:lpstr>Wingdings 3</vt:lpstr>
      <vt:lpstr>Wisp</vt:lpstr>
      <vt:lpstr>PowerPoint Presentation</vt:lpstr>
      <vt:lpstr>اهمیت و لازمه برنامه ریزی حمل و نقل شهری</vt:lpstr>
      <vt:lpstr>انواع برنامه ریزی حمل و نقل</vt:lpstr>
      <vt:lpstr>مدیریت سیستم های حمل ونقل ( TSM )</vt:lpstr>
      <vt:lpstr>برنامه ریزی بلند مدت( استراتژیک یا جامع )</vt:lpstr>
      <vt:lpstr> انواع اقدامات( TSM )</vt:lpstr>
      <vt:lpstr>فرایند چهار مرحله ای برآورد تقاضای سفر (Four_Step Models) </vt:lpstr>
      <vt:lpstr>ماتریس توزیع سفر</vt:lpstr>
      <vt:lpstr>مدل های توزیع سفر</vt:lpstr>
      <vt:lpstr>مدل ضریب رشد یکنواخت</vt:lpstr>
      <vt:lpstr>مدل های انتخاب مقصد(پیشینه و ویژگی)</vt:lpstr>
      <vt:lpstr>مدل سازی انتخاب مقصد</vt:lpstr>
      <vt:lpstr>پرداخت مدل انتخاب مقصد برای شهر تهران</vt:lpstr>
      <vt:lpstr>معرفی ساختار و متغیر های مدل انتخاب مقصد شهر تهران</vt:lpstr>
      <vt:lpstr>معرفی ساختار و متغیر های مدل انتخاب مقصد شهر تهران</vt:lpstr>
      <vt:lpstr>معرفی ساختار و متغیر های مدل انتخاب مقصد شهر تهران</vt:lpstr>
      <vt:lpstr>معرفی ساختار و متغیر های مدل انتخاب مقصد شهر تهران</vt:lpstr>
      <vt:lpstr>معرفی ساختار و متغیر های مدل انتخاب مقصد شهر تهران</vt:lpstr>
      <vt:lpstr>منابع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Mohammad</dc:creator>
  <cp:lastModifiedBy>Mohammad</cp:lastModifiedBy>
  <cp:revision>95</cp:revision>
  <dcterms:created xsi:type="dcterms:W3CDTF">2012-11-05T17:08:27Z</dcterms:created>
  <dcterms:modified xsi:type="dcterms:W3CDTF">2019-10-24T06:40:59Z</dcterms:modified>
</cp:coreProperties>
</file>